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ags/tag1.xml" ContentType="application/vnd.openxmlformats-officedocument.presentationml.tags+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bookmarkIdSeed="2">
  <p:sldMasterIdLst>
    <p:sldMasterId id="2147483672" r:id="rId1"/>
  </p:sldMasterIdLst>
  <p:notesMasterIdLst>
    <p:notesMasterId r:id="rId29"/>
  </p:notesMasterIdLst>
  <p:handoutMasterIdLst>
    <p:handoutMasterId r:id="rId30"/>
  </p:handoutMasterIdLst>
  <p:sldIdLst>
    <p:sldId id="379" r:id="rId2"/>
    <p:sldId id="260" r:id="rId3"/>
    <p:sldId id="259" r:id="rId4"/>
    <p:sldId id="931" r:id="rId5"/>
    <p:sldId id="847" r:id="rId6"/>
    <p:sldId id="355" r:id="rId7"/>
    <p:sldId id="932" r:id="rId8"/>
    <p:sldId id="921" r:id="rId9"/>
    <p:sldId id="283" r:id="rId10"/>
    <p:sldId id="923" r:id="rId11"/>
    <p:sldId id="929" r:id="rId12"/>
    <p:sldId id="924" r:id="rId13"/>
    <p:sldId id="878" r:id="rId14"/>
    <p:sldId id="925" r:id="rId15"/>
    <p:sldId id="910" r:id="rId16"/>
    <p:sldId id="926" r:id="rId17"/>
    <p:sldId id="911" r:id="rId18"/>
    <p:sldId id="927" r:id="rId19"/>
    <p:sldId id="913" r:id="rId20"/>
    <p:sldId id="895" r:id="rId21"/>
    <p:sldId id="915" r:id="rId22"/>
    <p:sldId id="928" r:id="rId23"/>
    <p:sldId id="916" r:id="rId24"/>
    <p:sldId id="363" r:id="rId25"/>
    <p:sldId id="918" r:id="rId26"/>
    <p:sldId id="919" r:id="rId27"/>
    <p:sldId id="920" r:id="rId28"/>
  </p:sldIdLst>
  <p:sldSz cx="12192000" cy="6858000"/>
  <p:notesSz cx="6858000" cy="9144000"/>
  <p:embeddedFontLst>
    <p:embeddedFont>
      <p:font typeface="DIN" panose="020B0604020202020204" charset="0"/>
      <p:regular r:id="rId31"/>
    </p:embeddedFont>
    <p:embeddedFont>
      <p:font typeface="Wingdings 2" panose="05020102010507070707" pitchFamily="18" charset="2"/>
      <p:regular r:id="rId32"/>
    </p:embeddedFont>
    <p:embeddedFont>
      <p:font typeface="Wingdings 3" panose="05040102010807070707" pitchFamily="18" charset="2"/>
      <p:regular r:id="rId3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ESENTATION" id="{259F499D-6946-49EC-9D30-3C5DF8F73299}">
          <p14:sldIdLst>
            <p14:sldId id="379"/>
            <p14:sldId id="260"/>
            <p14:sldId id="259"/>
            <p14:sldId id="931"/>
            <p14:sldId id="847"/>
            <p14:sldId id="355"/>
            <p14:sldId id="932"/>
            <p14:sldId id="921"/>
            <p14:sldId id="283"/>
            <p14:sldId id="923"/>
            <p14:sldId id="929"/>
            <p14:sldId id="924"/>
            <p14:sldId id="878"/>
            <p14:sldId id="925"/>
            <p14:sldId id="910"/>
            <p14:sldId id="926"/>
            <p14:sldId id="911"/>
            <p14:sldId id="927"/>
            <p14:sldId id="913"/>
            <p14:sldId id="895"/>
            <p14:sldId id="915"/>
            <p14:sldId id="928"/>
            <p14:sldId id="916"/>
            <p14:sldId id="363"/>
            <p14:sldId id="918"/>
            <p14:sldId id="919"/>
            <p14:sldId id="92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9283EF8-C9AC-FC25-0159-AAE345C59E85}" name="Tamara Matulionis" initials="TM" userId="S::Tamara.Matulionis@peaktechnology.at::a75cf769-0cd2-49f4-aa3d-f5a84d5d0fb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AFAFA"/>
    <a:srgbClr val="F8F8F8"/>
    <a:srgbClr val="F5F5F5"/>
    <a:srgbClr val="F0F0F0"/>
    <a:srgbClr val="FFFFFF"/>
    <a:srgbClr val="F7F7F7"/>
    <a:srgbClr val="66CCFF"/>
    <a:srgbClr val="DB342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ittlere Formatvorlage 2 - Akz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24" autoAdjust="0"/>
    <p:restoredTop sz="94626" autoAdjust="0"/>
  </p:normalViewPr>
  <p:slideViewPr>
    <p:cSldViewPr snapToGrid="0">
      <p:cViewPr varScale="1">
        <p:scale>
          <a:sx n="118" d="100"/>
          <a:sy n="118" d="100"/>
        </p:scale>
        <p:origin x="25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90" d="100"/>
          <a:sy n="90" d="100"/>
        </p:scale>
        <p:origin x="4075" y="6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CF2C1523-D89E-5451-0B60-A653CF54A7E1}"/>
              </a:ext>
            </a:extLst>
          </p:cNvPr>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de-AT" dirty="0">
              <a:latin typeface="DIN" pitchFamily="50" charset="0"/>
            </a:endParaRPr>
          </a:p>
        </p:txBody>
      </p:sp>
      <p:sp>
        <p:nvSpPr>
          <p:cNvPr id="3" name="Datumsplatzhalter 2">
            <a:extLst>
              <a:ext uri="{FF2B5EF4-FFF2-40B4-BE49-F238E27FC236}">
                <a16:creationId xmlns:a16="http://schemas.microsoft.com/office/drawing/2014/main" id="{6401AC7D-F43F-C52C-9E18-5E7BF39FA50D}"/>
              </a:ext>
            </a:extLst>
          </p:cNvPr>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CD7771D3-780B-4B01-BD8F-181A666624F2}" type="datetimeFigureOut">
              <a:rPr lang="de-AT" smtClean="0">
                <a:latin typeface="DIN" pitchFamily="50" charset="0"/>
              </a:rPr>
              <a:t>25.06.2026</a:t>
            </a:fld>
            <a:endParaRPr lang="de-AT" dirty="0">
              <a:latin typeface="DIN" pitchFamily="50" charset="0"/>
            </a:endParaRPr>
          </a:p>
        </p:txBody>
      </p:sp>
      <p:sp>
        <p:nvSpPr>
          <p:cNvPr id="4" name="Fußzeilenplatzhalter 3">
            <a:extLst>
              <a:ext uri="{FF2B5EF4-FFF2-40B4-BE49-F238E27FC236}">
                <a16:creationId xmlns:a16="http://schemas.microsoft.com/office/drawing/2014/main" id="{3BE97FF2-8C7C-E169-1E18-E9435E106B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AT" dirty="0">
              <a:latin typeface="DIN" pitchFamily="50" charset="0"/>
            </a:endParaRPr>
          </a:p>
        </p:txBody>
      </p:sp>
      <p:sp>
        <p:nvSpPr>
          <p:cNvPr id="5" name="Foliennummernplatzhalter 4">
            <a:extLst>
              <a:ext uri="{FF2B5EF4-FFF2-40B4-BE49-F238E27FC236}">
                <a16:creationId xmlns:a16="http://schemas.microsoft.com/office/drawing/2014/main" id="{571901A9-901F-E2DB-0A38-52E758BF30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279774-A1A3-4E0A-AC3A-563D4E620137}" type="slidenum">
              <a:rPr lang="de-AT" smtClean="0">
                <a:latin typeface="DIN" pitchFamily="50" charset="0"/>
              </a:rPr>
              <a:t>‹Nr.›</a:t>
            </a:fld>
            <a:endParaRPr lang="de-AT" dirty="0">
              <a:latin typeface="DIN" pitchFamily="50" charset="0"/>
            </a:endParaRPr>
          </a:p>
        </p:txBody>
      </p:sp>
    </p:spTree>
    <p:extLst>
      <p:ext uri="{BB962C8B-B14F-4D97-AF65-F5344CB8AC3E}">
        <p14:creationId xmlns:p14="http://schemas.microsoft.com/office/powerpoint/2010/main" val="4190800466"/>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atin typeface="DIN" pitchFamily="50" charset="0"/>
              </a:defRPr>
            </a:lvl1pPr>
          </a:lstStyle>
          <a:p>
            <a:endParaRPr lang="de-AT" dirty="0"/>
          </a:p>
        </p:txBody>
      </p:sp>
      <p:sp>
        <p:nvSpPr>
          <p:cNvPr id="3" name="Datumsplatzhalt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atin typeface="DIN" pitchFamily="50" charset="0"/>
              </a:defRPr>
            </a:lvl1pPr>
          </a:lstStyle>
          <a:p>
            <a:fld id="{104CA15B-3E4B-4C30-AA9F-D08B6A84D6AF}" type="datetimeFigureOut">
              <a:rPr lang="de-AT" smtClean="0"/>
              <a:pPr/>
              <a:t>25.06.2026</a:t>
            </a:fld>
            <a:endParaRPr lang="de-AT" dirty="0"/>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AT" dirty="0"/>
          </a:p>
        </p:txBody>
      </p:sp>
      <p:sp>
        <p:nvSpPr>
          <p:cNvPr id="5" name="Notizenplatzhalt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de-AT" dirty="0"/>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DIN" pitchFamily="50" charset="0"/>
              </a:defRPr>
            </a:lvl1pPr>
          </a:lstStyle>
          <a:p>
            <a:endParaRPr lang="de-AT" dirty="0"/>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DIN" pitchFamily="50" charset="0"/>
              </a:defRPr>
            </a:lvl1pPr>
          </a:lstStyle>
          <a:p>
            <a:fld id="{A2BE32C0-CD2C-46F1-A047-1F252C4B32D8}" type="slidenum">
              <a:rPr lang="de-AT" smtClean="0"/>
              <a:pPr/>
              <a:t>‹Nr.›</a:t>
            </a:fld>
            <a:endParaRPr lang="de-AT" dirty="0"/>
          </a:p>
        </p:txBody>
      </p:sp>
    </p:spTree>
    <p:extLst>
      <p:ext uri="{BB962C8B-B14F-4D97-AF65-F5344CB8AC3E}">
        <p14:creationId xmlns:p14="http://schemas.microsoft.com/office/powerpoint/2010/main" val="2221982578"/>
      </p:ext>
    </p:extLst>
  </p:cSld>
  <p:clrMap bg1="lt1" tx1="dk1" bg2="lt2" tx2="dk2" accent1="accent1" accent2="accent2" accent3="accent3" accent4="accent4" accent5="accent5" accent6="accent6" hlink="hlink" folHlink="folHlink"/>
  <p:notesStyle>
    <a:lvl1pPr marL="0" algn="l" defTabSz="914377" rtl="0" eaLnBrk="1" latinLnBrk="0" hangingPunct="1">
      <a:defRPr sz="1200" kern="1200">
        <a:solidFill>
          <a:schemeClr val="tx1"/>
        </a:solidFill>
        <a:latin typeface="DIN" pitchFamily="50" charset="0"/>
        <a:ea typeface="+mn-ea"/>
        <a:cs typeface="+mn-cs"/>
      </a:defRPr>
    </a:lvl1pPr>
    <a:lvl2pPr marL="457189" algn="l" defTabSz="914377" rtl="0" eaLnBrk="1" latinLnBrk="0" hangingPunct="1">
      <a:defRPr sz="1200" kern="1200">
        <a:solidFill>
          <a:schemeClr val="tx1"/>
        </a:solidFill>
        <a:latin typeface="DIN" pitchFamily="50" charset="0"/>
        <a:ea typeface="+mn-ea"/>
        <a:cs typeface="+mn-cs"/>
      </a:defRPr>
    </a:lvl2pPr>
    <a:lvl3pPr marL="914377" algn="l" defTabSz="914377" rtl="0" eaLnBrk="1" latinLnBrk="0" hangingPunct="1">
      <a:defRPr sz="1200" kern="1200">
        <a:solidFill>
          <a:schemeClr val="tx1"/>
        </a:solidFill>
        <a:latin typeface="DIN" pitchFamily="50" charset="0"/>
        <a:ea typeface="+mn-ea"/>
        <a:cs typeface="+mn-cs"/>
      </a:defRPr>
    </a:lvl3pPr>
    <a:lvl4pPr marL="1371566" algn="l" defTabSz="914377" rtl="0" eaLnBrk="1" latinLnBrk="0" hangingPunct="1">
      <a:defRPr sz="1200" kern="1200">
        <a:solidFill>
          <a:schemeClr val="tx1"/>
        </a:solidFill>
        <a:latin typeface="DIN" pitchFamily="50" charset="0"/>
        <a:ea typeface="+mn-ea"/>
        <a:cs typeface="+mn-cs"/>
      </a:defRPr>
    </a:lvl4pPr>
    <a:lvl5pPr marL="1828754" algn="l" defTabSz="914377" rtl="0" eaLnBrk="1" latinLnBrk="0" hangingPunct="1">
      <a:defRPr sz="1200" kern="1200">
        <a:solidFill>
          <a:schemeClr val="tx1"/>
        </a:solidFill>
        <a:latin typeface="DIN" pitchFamily="50" charset="0"/>
        <a:ea typeface="+mn-ea"/>
        <a:cs typeface="+mn-cs"/>
      </a:defRPr>
    </a:lvl5pPr>
    <a:lvl6pPr marL="2285943" algn="l" defTabSz="914377" rtl="0" eaLnBrk="1" latinLnBrk="0" hangingPunct="1">
      <a:defRPr sz="1200" kern="1200">
        <a:solidFill>
          <a:schemeClr val="tx1"/>
        </a:solidFill>
        <a:latin typeface="+mn-lt"/>
        <a:ea typeface="+mn-ea"/>
        <a:cs typeface="+mn-cs"/>
      </a:defRPr>
    </a:lvl6pPr>
    <a:lvl7pPr marL="2743131" algn="l" defTabSz="914377" rtl="0" eaLnBrk="1" latinLnBrk="0" hangingPunct="1">
      <a:defRPr sz="1200" kern="1200">
        <a:solidFill>
          <a:schemeClr val="tx1"/>
        </a:solidFill>
        <a:latin typeface="+mn-lt"/>
        <a:ea typeface="+mn-ea"/>
        <a:cs typeface="+mn-cs"/>
      </a:defRPr>
    </a:lvl7pPr>
    <a:lvl8pPr marL="3200320" algn="l" defTabSz="914377" rtl="0" eaLnBrk="1" latinLnBrk="0" hangingPunct="1">
      <a:defRPr sz="1200" kern="1200">
        <a:solidFill>
          <a:schemeClr val="tx1"/>
        </a:solidFill>
        <a:latin typeface="+mn-lt"/>
        <a:ea typeface="+mn-ea"/>
        <a:cs typeface="+mn-cs"/>
      </a:defRPr>
    </a:lvl8pPr>
    <a:lvl9pPr marL="3657509" algn="l" defTabSz="914377"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5"/>
          </p:nvPr>
        </p:nvSpPr>
        <p:spPr/>
        <p:txBody>
          <a:bodyPr/>
          <a:lstStyle/>
          <a:p>
            <a:fld id="{A2BE32C0-CD2C-46F1-A047-1F252C4B32D8}" type="slidenum">
              <a:rPr lang="de-AT" smtClean="0"/>
              <a:pPr/>
              <a:t>4</a:t>
            </a:fld>
            <a:endParaRPr lang="de-AT" dirty="0"/>
          </a:p>
        </p:txBody>
      </p:sp>
    </p:spTree>
    <p:extLst>
      <p:ext uri="{BB962C8B-B14F-4D97-AF65-F5344CB8AC3E}">
        <p14:creationId xmlns:p14="http://schemas.microsoft.com/office/powerpoint/2010/main" val="32575115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Master" Target="../slideMasters/slideMaster1.xml"/><Relationship Id="rId1" Type="http://schemas.openxmlformats.org/officeDocument/2006/relationships/tags" Target="../tags/tag1.xml"/><Relationship Id="rId4" Type="http://schemas.openxmlformats.org/officeDocument/2006/relationships/image" Target="../media/image7.sv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animation]">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FD6FFDD-691D-8EAE-AD76-7FE582D8276E}"/>
              </a:ext>
            </a:extLst>
          </p:cNvPr>
          <p:cNvSpPr/>
          <p:nvPr userDrawn="1"/>
        </p:nvSpPr>
        <p:spPr>
          <a:xfrm>
            <a:off x="0" y="0"/>
            <a:ext cx="12192003" cy="685799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grpSp>
        <p:nvGrpSpPr>
          <p:cNvPr id="12" name="Gruppieren 11">
            <a:extLst>
              <a:ext uri="{FF2B5EF4-FFF2-40B4-BE49-F238E27FC236}">
                <a16:creationId xmlns:a16="http://schemas.microsoft.com/office/drawing/2014/main" id="{C65D332B-FA69-4528-6875-E4059A5A4993}"/>
              </a:ext>
            </a:extLst>
          </p:cNvPr>
          <p:cNvGrpSpPr/>
          <p:nvPr userDrawn="1"/>
        </p:nvGrpSpPr>
        <p:grpSpPr>
          <a:xfrm>
            <a:off x="-254001" y="1959587"/>
            <a:ext cx="12770868" cy="2043709"/>
            <a:chOff x="-86837" y="-137380"/>
            <a:chExt cx="12770868" cy="2043709"/>
          </a:xfrm>
        </p:grpSpPr>
        <p:sp>
          <p:nvSpPr>
            <p:cNvPr id="13" name="Freihandform: Form 12">
              <a:extLst>
                <a:ext uri="{FF2B5EF4-FFF2-40B4-BE49-F238E27FC236}">
                  <a16:creationId xmlns:a16="http://schemas.microsoft.com/office/drawing/2014/main" id="{CBC6BF94-8CBD-D788-B33E-882C2B80512B}"/>
                </a:ext>
              </a:extLst>
            </p:cNvPr>
            <p:cNvSpPr/>
            <p:nvPr/>
          </p:nvSpPr>
          <p:spPr>
            <a:xfrm>
              <a:off x="-86837" y="-69198"/>
              <a:ext cx="3241168" cy="1830091"/>
            </a:xfrm>
            <a:custGeom>
              <a:avLst/>
              <a:gdLst>
                <a:gd name="connsiteX0" fmla="*/ 789962 w 3241168"/>
                <a:gd name="connsiteY0" fmla="*/ 387146 h 1830091"/>
                <a:gd name="connsiteX1" fmla="*/ 2722472 w 3241168"/>
                <a:gd name="connsiteY1" fmla="*/ 387146 h 1830091"/>
                <a:gd name="connsiteX2" fmla="*/ 2622394 w 3241168"/>
                <a:gd name="connsiteY2" fmla="*/ 774585 h 1830091"/>
                <a:gd name="connsiteX3" fmla="*/ 690176 w 3241168"/>
                <a:gd name="connsiteY3" fmla="*/ 774585 h 1830091"/>
                <a:gd name="connsiteX4" fmla="*/ 789962 w 3241168"/>
                <a:gd name="connsiteY4" fmla="*/ 387146 h 1830091"/>
                <a:gd name="connsiteX5" fmla="*/ 2994908 w 3241168"/>
                <a:gd name="connsiteY5" fmla="*/ 1075113 h 1830091"/>
                <a:gd name="connsiteX6" fmla="*/ 3238081 w 3241168"/>
                <a:gd name="connsiteY6" fmla="*/ 121148 h 1830091"/>
                <a:gd name="connsiteX7" fmla="*/ 3222280 w 3241168"/>
                <a:gd name="connsiteY7" fmla="*/ 37749 h 1830091"/>
                <a:gd name="connsiteX8" fmla="*/ 3149708 w 3241168"/>
                <a:gd name="connsiteY8" fmla="*/ 0 h 1830091"/>
                <a:gd name="connsiteX9" fmla="*/ 2890147 w 3241168"/>
                <a:gd name="connsiteY9" fmla="*/ 0 h 1830091"/>
                <a:gd name="connsiteX10" fmla="*/ 2890147 w 3241168"/>
                <a:gd name="connsiteY10" fmla="*/ 0 h 1830091"/>
                <a:gd name="connsiteX11" fmla="*/ 768600 w 3241168"/>
                <a:gd name="connsiteY11" fmla="*/ 0 h 1830091"/>
                <a:gd name="connsiteX12" fmla="*/ 768307 w 3241168"/>
                <a:gd name="connsiteY12" fmla="*/ 0 h 1830091"/>
                <a:gd name="connsiteX13" fmla="*/ 508747 w 3241168"/>
                <a:gd name="connsiteY13" fmla="*/ 0 h 1830091"/>
                <a:gd name="connsiteX14" fmla="*/ 492360 w 3241168"/>
                <a:gd name="connsiteY14" fmla="*/ 1756 h 1830091"/>
                <a:gd name="connsiteX15" fmla="*/ 488263 w 3241168"/>
                <a:gd name="connsiteY15" fmla="*/ 2926 h 1830091"/>
                <a:gd name="connsiteX16" fmla="*/ 477143 w 3241168"/>
                <a:gd name="connsiteY16" fmla="*/ 6438 h 1830091"/>
                <a:gd name="connsiteX17" fmla="*/ 471876 w 3241168"/>
                <a:gd name="connsiteY17" fmla="*/ 8779 h 1830091"/>
                <a:gd name="connsiteX18" fmla="*/ 463097 w 3241168"/>
                <a:gd name="connsiteY18" fmla="*/ 13461 h 1830091"/>
                <a:gd name="connsiteX19" fmla="*/ 457830 w 3241168"/>
                <a:gd name="connsiteY19" fmla="*/ 16972 h 1830091"/>
                <a:gd name="connsiteX20" fmla="*/ 450514 w 3241168"/>
                <a:gd name="connsiteY20" fmla="*/ 22825 h 1830091"/>
                <a:gd name="connsiteX21" fmla="*/ 445539 w 3241168"/>
                <a:gd name="connsiteY21" fmla="*/ 27507 h 1830091"/>
                <a:gd name="connsiteX22" fmla="*/ 439394 w 3241168"/>
                <a:gd name="connsiteY22" fmla="*/ 34530 h 1830091"/>
                <a:gd name="connsiteX23" fmla="*/ 435005 w 3241168"/>
                <a:gd name="connsiteY23" fmla="*/ 40090 h 1830091"/>
                <a:gd name="connsiteX24" fmla="*/ 430323 w 3241168"/>
                <a:gd name="connsiteY24" fmla="*/ 47698 h 1830091"/>
                <a:gd name="connsiteX25" fmla="*/ 426811 w 3241168"/>
                <a:gd name="connsiteY25" fmla="*/ 54429 h 1830091"/>
                <a:gd name="connsiteX26" fmla="*/ 423592 w 3241168"/>
                <a:gd name="connsiteY26" fmla="*/ 62330 h 1830091"/>
                <a:gd name="connsiteX27" fmla="*/ 420959 w 3241168"/>
                <a:gd name="connsiteY27" fmla="*/ 70231 h 1830091"/>
                <a:gd name="connsiteX28" fmla="*/ 420373 w 3241168"/>
                <a:gd name="connsiteY28" fmla="*/ 71694 h 1830091"/>
                <a:gd name="connsiteX29" fmla="*/ 3087 w 3241168"/>
                <a:gd name="connsiteY29" fmla="*/ 1708944 h 1830091"/>
                <a:gd name="connsiteX30" fmla="*/ 18889 w 3241168"/>
                <a:gd name="connsiteY30" fmla="*/ 1792342 h 1830091"/>
                <a:gd name="connsiteX31" fmla="*/ 91460 w 3241168"/>
                <a:gd name="connsiteY31" fmla="*/ 1830091 h 1830091"/>
                <a:gd name="connsiteX32" fmla="*/ 351021 w 3241168"/>
                <a:gd name="connsiteY32" fmla="*/ 1830091 h 1830091"/>
                <a:gd name="connsiteX33" fmla="*/ 439394 w 3241168"/>
                <a:gd name="connsiteY33" fmla="*/ 1758690 h 1830091"/>
                <a:gd name="connsiteX34" fmla="*/ 592438 w 3241168"/>
                <a:gd name="connsiteY34" fmla="*/ 1158512 h 1830091"/>
                <a:gd name="connsiteX35" fmla="*/ 2885466 w 3241168"/>
                <a:gd name="connsiteY35" fmla="*/ 1158512 h 1830091"/>
                <a:gd name="connsiteX36" fmla="*/ 2948380 w 3241168"/>
                <a:gd name="connsiteY36" fmla="*/ 1135687 h 1830091"/>
                <a:gd name="connsiteX37" fmla="*/ 2995201 w 3241168"/>
                <a:gd name="connsiteY37" fmla="*/ 1075113 h 1830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241168" h="1830091">
                  <a:moveTo>
                    <a:pt x="789962" y="387146"/>
                  </a:moveTo>
                  <a:lnTo>
                    <a:pt x="2722472" y="387146"/>
                  </a:lnTo>
                  <a:lnTo>
                    <a:pt x="2622394" y="774585"/>
                  </a:lnTo>
                  <a:lnTo>
                    <a:pt x="690176" y="774585"/>
                  </a:lnTo>
                  <a:lnTo>
                    <a:pt x="789962" y="387146"/>
                  </a:lnTo>
                  <a:close/>
                  <a:moveTo>
                    <a:pt x="2994908" y="1075113"/>
                  </a:moveTo>
                  <a:lnTo>
                    <a:pt x="3238081" y="121148"/>
                  </a:lnTo>
                  <a:cubicBezTo>
                    <a:pt x="3245397" y="92178"/>
                    <a:pt x="3239544" y="61452"/>
                    <a:pt x="3222280" y="37749"/>
                  </a:cubicBezTo>
                  <a:cubicBezTo>
                    <a:pt x="3205014" y="14046"/>
                    <a:pt x="3178093" y="0"/>
                    <a:pt x="3149708" y="0"/>
                  </a:cubicBezTo>
                  <a:lnTo>
                    <a:pt x="2890147" y="0"/>
                  </a:lnTo>
                  <a:cubicBezTo>
                    <a:pt x="2890147" y="0"/>
                    <a:pt x="2890147" y="0"/>
                    <a:pt x="2890147" y="0"/>
                  </a:cubicBezTo>
                  <a:lnTo>
                    <a:pt x="768600" y="0"/>
                  </a:lnTo>
                  <a:cubicBezTo>
                    <a:pt x="768600" y="0"/>
                    <a:pt x="768600" y="0"/>
                    <a:pt x="768307" y="0"/>
                  </a:cubicBezTo>
                  <a:lnTo>
                    <a:pt x="508747" y="0"/>
                  </a:lnTo>
                  <a:cubicBezTo>
                    <a:pt x="503187" y="0"/>
                    <a:pt x="497627" y="585"/>
                    <a:pt x="492360" y="1756"/>
                  </a:cubicBezTo>
                  <a:cubicBezTo>
                    <a:pt x="490897" y="1756"/>
                    <a:pt x="489726" y="2634"/>
                    <a:pt x="488263" y="2926"/>
                  </a:cubicBezTo>
                  <a:cubicBezTo>
                    <a:pt x="484459" y="3804"/>
                    <a:pt x="480655" y="4975"/>
                    <a:pt x="477143" y="6438"/>
                  </a:cubicBezTo>
                  <a:cubicBezTo>
                    <a:pt x="475387" y="7023"/>
                    <a:pt x="473632" y="7901"/>
                    <a:pt x="471876" y="8779"/>
                  </a:cubicBezTo>
                  <a:cubicBezTo>
                    <a:pt x="468950" y="10242"/>
                    <a:pt x="466023" y="11705"/>
                    <a:pt x="463097" y="13461"/>
                  </a:cubicBezTo>
                  <a:cubicBezTo>
                    <a:pt x="461341" y="14631"/>
                    <a:pt x="459585" y="15802"/>
                    <a:pt x="457830" y="16972"/>
                  </a:cubicBezTo>
                  <a:cubicBezTo>
                    <a:pt x="455196" y="18728"/>
                    <a:pt x="452855" y="20777"/>
                    <a:pt x="450514" y="22825"/>
                  </a:cubicBezTo>
                  <a:cubicBezTo>
                    <a:pt x="448758" y="24288"/>
                    <a:pt x="447295" y="25751"/>
                    <a:pt x="445539" y="27507"/>
                  </a:cubicBezTo>
                  <a:cubicBezTo>
                    <a:pt x="443491" y="29555"/>
                    <a:pt x="441443" y="31896"/>
                    <a:pt x="439394" y="34530"/>
                  </a:cubicBezTo>
                  <a:cubicBezTo>
                    <a:pt x="437931" y="36286"/>
                    <a:pt x="436468" y="38334"/>
                    <a:pt x="435005" y="40090"/>
                  </a:cubicBezTo>
                  <a:cubicBezTo>
                    <a:pt x="433249" y="42431"/>
                    <a:pt x="431786" y="45065"/>
                    <a:pt x="430323" y="47698"/>
                  </a:cubicBezTo>
                  <a:cubicBezTo>
                    <a:pt x="429152" y="50039"/>
                    <a:pt x="427689" y="52088"/>
                    <a:pt x="426811" y="54429"/>
                  </a:cubicBezTo>
                  <a:cubicBezTo>
                    <a:pt x="425641" y="57062"/>
                    <a:pt x="424763" y="59696"/>
                    <a:pt x="423592" y="62330"/>
                  </a:cubicBezTo>
                  <a:cubicBezTo>
                    <a:pt x="422714" y="64963"/>
                    <a:pt x="421544" y="67304"/>
                    <a:pt x="420959" y="70231"/>
                  </a:cubicBezTo>
                  <a:cubicBezTo>
                    <a:pt x="420959" y="70816"/>
                    <a:pt x="420666" y="71108"/>
                    <a:pt x="420373" y="71694"/>
                  </a:cubicBezTo>
                  <a:lnTo>
                    <a:pt x="3087" y="1708944"/>
                  </a:lnTo>
                  <a:cubicBezTo>
                    <a:pt x="-4229" y="1737914"/>
                    <a:pt x="1624" y="1768640"/>
                    <a:pt x="18889" y="1792342"/>
                  </a:cubicBezTo>
                  <a:cubicBezTo>
                    <a:pt x="36154" y="1816045"/>
                    <a:pt x="63076" y="1830091"/>
                    <a:pt x="91460" y="1830091"/>
                  </a:cubicBezTo>
                  <a:lnTo>
                    <a:pt x="351021" y="1830091"/>
                  </a:lnTo>
                  <a:cubicBezTo>
                    <a:pt x="392574" y="1830091"/>
                    <a:pt x="428860" y="1800829"/>
                    <a:pt x="439394" y="1758690"/>
                  </a:cubicBezTo>
                  <a:lnTo>
                    <a:pt x="592438" y="1158512"/>
                  </a:lnTo>
                  <a:lnTo>
                    <a:pt x="2885466" y="1158512"/>
                  </a:lnTo>
                  <a:cubicBezTo>
                    <a:pt x="2908876" y="1158512"/>
                    <a:pt x="2930823" y="1150025"/>
                    <a:pt x="2948380" y="1135687"/>
                  </a:cubicBezTo>
                  <a:cubicBezTo>
                    <a:pt x="2970913" y="1123689"/>
                    <a:pt x="2988470" y="1102035"/>
                    <a:pt x="2995201" y="1075113"/>
                  </a:cubicBezTo>
                </a:path>
              </a:pathLst>
            </a:custGeom>
            <a:blipFill>
              <a:blip r:embed="rId2"/>
              <a:stretch>
                <a:fillRect/>
              </a:stretch>
            </a:blipFill>
            <a:ln w="21007" cap="flat">
              <a:noFill/>
              <a:prstDash val="solid"/>
              <a:miter/>
            </a:ln>
          </p:spPr>
          <p:txBody>
            <a:bodyPr rtlCol="0" anchor="ctr"/>
            <a:lstStyle/>
            <a:p>
              <a:endParaRPr lang="de-AT" dirty="0">
                <a:latin typeface="DIN" pitchFamily="50" charset="0"/>
              </a:endParaRPr>
            </a:p>
          </p:txBody>
        </p:sp>
        <p:sp>
          <p:nvSpPr>
            <p:cNvPr id="17" name="Freihandform: Form 16">
              <a:extLst>
                <a:ext uri="{FF2B5EF4-FFF2-40B4-BE49-F238E27FC236}">
                  <a16:creationId xmlns:a16="http://schemas.microsoft.com/office/drawing/2014/main" id="{25B136D6-E0CB-22E4-206F-8614B8AFE5BB}"/>
                </a:ext>
              </a:extLst>
            </p:cNvPr>
            <p:cNvSpPr/>
            <p:nvPr/>
          </p:nvSpPr>
          <p:spPr>
            <a:xfrm>
              <a:off x="3065503" y="-137380"/>
              <a:ext cx="9618528" cy="2043709"/>
            </a:xfrm>
            <a:custGeom>
              <a:avLst/>
              <a:gdLst>
                <a:gd name="connsiteX0" fmla="*/ 4808744 w 9618528"/>
                <a:gd name="connsiteY0" fmla="*/ 517950 h 2043709"/>
                <a:gd name="connsiteX1" fmla="*/ 5224860 w 9618528"/>
                <a:gd name="connsiteY1" fmla="*/ 987325 h 2043709"/>
                <a:gd name="connsiteX2" fmla="*/ 4176376 w 9618528"/>
                <a:gd name="connsiteY2" fmla="*/ 987325 h 2043709"/>
                <a:gd name="connsiteX3" fmla="*/ 4808451 w 9618528"/>
                <a:gd name="connsiteY3" fmla="*/ 517950 h 2043709"/>
                <a:gd name="connsiteX4" fmla="*/ 4925210 w 9618528"/>
                <a:gd name="connsiteY4" fmla="*/ 28970 h 2043709"/>
                <a:gd name="connsiteX5" fmla="*/ 4862002 w 9618528"/>
                <a:gd name="connsiteY5" fmla="*/ 0 h 2043709"/>
                <a:gd name="connsiteX6" fmla="*/ 4853223 w 9618528"/>
                <a:gd name="connsiteY6" fmla="*/ 585 h 2043709"/>
                <a:gd name="connsiteX7" fmla="*/ 4845029 w 9618528"/>
                <a:gd name="connsiteY7" fmla="*/ 1171 h 2043709"/>
                <a:gd name="connsiteX8" fmla="*/ 4833910 w 9618528"/>
                <a:gd name="connsiteY8" fmla="*/ 4097 h 2043709"/>
                <a:gd name="connsiteX9" fmla="*/ 4828350 w 9618528"/>
                <a:gd name="connsiteY9" fmla="*/ 5853 h 2043709"/>
                <a:gd name="connsiteX10" fmla="*/ 4815767 w 9618528"/>
                <a:gd name="connsiteY10" fmla="*/ 11998 h 2043709"/>
                <a:gd name="connsiteX11" fmla="*/ 4812841 w 9618528"/>
                <a:gd name="connsiteY11" fmla="*/ 13753 h 2043709"/>
                <a:gd name="connsiteX12" fmla="*/ 4808451 w 9618528"/>
                <a:gd name="connsiteY12" fmla="*/ 16095 h 2043709"/>
                <a:gd name="connsiteX13" fmla="*/ 2847263 w 9618528"/>
                <a:gd name="connsiteY13" fmla="*/ 1480987 h 2043709"/>
                <a:gd name="connsiteX14" fmla="*/ 527022 w 9618528"/>
                <a:gd name="connsiteY14" fmla="*/ 1480987 h 2043709"/>
                <a:gd name="connsiteX15" fmla="*/ 611884 w 9618528"/>
                <a:gd name="connsiteY15" fmla="*/ 1147684 h 2043709"/>
                <a:gd name="connsiteX16" fmla="*/ 2254401 w 9618528"/>
                <a:gd name="connsiteY16" fmla="*/ 1147684 h 2043709"/>
                <a:gd name="connsiteX17" fmla="*/ 2353894 w 9618528"/>
                <a:gd name="connsiteY17" fmla="*/ 1067505 h 2043709"/>
                <a:gd name="connsiteX18" fmla="*/ 2396617 w 9618528"/>
                <a:gd name="connsiteY18" fmla="*/ 900122 h 2043709"/>
                <a:gd name="connsiteX19" fmla="*/ 2378767 w 9618528"/>
                <a:gd name="connsiteY19" fmla="*/ 806188 h 2043709"/>
                <a:gd name="connsiteX20" fmla="*/ 2297124 w 9618528"/>
                <a:gd name="connsiteY20" fmla="*/ 763757 h 2043709"/>
                <a:gd name="connsiteX21" fmla="*/ 709914 w 9618528"/>
                <a:gd name="connsiteY21" fmla="*/ 763757 h 2043709"/>
                <a:gd name="connsiteX22" fmla="*/ 788045 w 9618528"/>
                <a:gd name="connsiteY22" fmla="*/ 456206 h 2043709"/>
                <a:gd name="connsiteX23" fmla="*/ 3041275 w 9618528"/>
                <a:gd name="connsiteY23" fmla="*/ 456206 h 2043709"/>
                <a:gd name="connsiteX24" fmla="*/ 3128478 w 9618528"/>
                <a:gd name="connsiteY24" fmla="*/ 389780 h 2043709"/>
                <a:gd name="connsiteX25" fmla="*/ 3190808 w 9618528"/>
                <a:gd name="connsiteY25" fmla="*/ 194597 h 2043709"/>
                <a:gd name="connsiteX26" fmla="*/ 3177932 w 9618528"/>
                <a:gd name="connsiteY26" fmla="*/ 108272 h 2043709"/>
                <a:gd name="connsiteX27" fmla="*/ 3103897 w 9618528"/>
                <a:gd name="connsiteY27" fmla="*/ 68475 h 2043709"/>
                <a:gd name="connsiteX28" fmla="*/ 768439 w 9618528"/>
                <a:gd name="connsiteY28" fmla="*/ 68475 h 2043709"/>
                <a:gd name="connsiteX29" fmla="*/ 768146 w 9618528"/>
                <a:gd name="connsiteY29" fmla="*/ 68475 h 2043709"/>
                <a:gd name="connsiteX30" fmla="*/ 508586 w 9618528"/>
                <a:gd name="connsiteY30" fmla="*/ 68475 h 2043709"/>
                <a:gd name="connsiteX31" fmla="*/ 490736 w 9618528"/>
                <a:gd name="connsiteY31" fmla="*/ 70523 h 2043709"/>
                <a:gd name="connsiteX32" fmla="*/ 486639 w 9618528"/>
                <a:gd name="connsiteY32" fmla="*/ 71694 h 2043709"/>
                <a:gd name="connsiteX33" fmla="*/ 473763 w 9618528"/>
                <a:gd name="connsiteY33" fmla="*/ 76083 h 2043709"/>
                <a:gd name="connsiteX34" fmla="*/ 469374 w 9618528"/>
                <a:gd name="connsiteY34" fmla="*/ 78132 h 2043709"/>
                <a:gd name="connsiteX35" fmla="*/ 457084 w 9618528"/>
                <a:gd name="connsiteY35" fmla="*/ 85447 h 2043709"/>
                <a:gd name="connsiteX36" fmla="*/ 454157 w 9618528"/>
                <a:gd name="connsiteY36" fmla="*/ 87496 h 2043709"/>
                <a:gd name="connsiteX37" fmla="*/ 440989 w 9618528"/>
                <a:gd name="connsiteY37" fmla="*/ 100079 h 2043709"/>
                <a:gd name="connsiteX38" fmla="*/ 440404 w 9618528"/>
                <a:gd name="connsiteY38" fmla="*/ 100371 h 2043709"/>
                <a:gd name="connsiteX39" fmla="*/ 438941 w 9618528"/>
                <a:gd name="connsiteY39" fmla="*/ 102420 h 2043709"/>
                <a:gd name="connsiteX40" fmla="*/ 430455 w 9618528"/>
                <a:gd name="connsiteY40" fmla="*/ 114710 h 2043709"/>
                <a:gd name="connsiteX41" fmla="*/ 427821 w 9618528"/>
                <a:gd name="connsiteY41" fmla="*/ 119685 h 2043709"/>
                <a:gd name="connsiteX42" fmla="*/ 422846 w 9618528"/>
                <a:gd name="connsiteY42" fmla="*/ 131682 h 2043709"/>
                <a:gd name="connsiteX43" fmla="*/ 420798 w 9618528"/>
                <a:gd name="connsiteY43" fmla="*/ 137242 h 2043709"/>
                <a:gd name="connsiteX44" fmla="*/ 419920 w 9618528"/>
                <a:gd name="connsiteY44" fmla="*/ 140168 h 2043709"/>
                <a:gd name="connsiteX45" fmla="*/ 2634 w 9618528"/>
                <a:gd name="connsiteY45" fmla="*/ 1777711 h 2043709"/>
                <a:gd name="connsiteX46" fmla="*/ 1463 w 9618528"/>
                <a:gd name="connsiteY46" fmla="*/ 1786783 h 2043709"/>
                <a:gd name="connsiteX47" fmla="*/ 0 w 9618528"/>
                <a:gd name="connsiteY47" fmla="*/ 1797317 h 2043709"/>
                <a:gd name="connsiteX48" fmla="*/ 585 w 9618528"/>
                <a:gd name="connsiteY48" fmla="*/ 1809022 h 2043709"/>
                <a:gd name="connsiteX49" fmla="*/ 1463 w 9618528"/>
                <a:gd name="connsiteY49" fmla="*/ 1819264 h 2043709"/>
                <a:gd name="connsiteX50" fmla="*/ 4682 w 9618528"/>
                <a:gd name="connsiteY50" fmla="*/ 1830969 h 2043709"/>
                <a:gd name="connsiteX51" fmla="*/ 7608 w 9618528"/>
                <a:gd name="connsiteY51" fmla="*/ 1840626 h 2043709"/>
                <a:gd name="connsiteX52" fmla="*/ 13461 w 9618528"/>
                <a:gd name="connsiteY52" fmla="*/ 1851746 h 2043709"/>
                <a:gd name="connsiteX53" fmla="*/ 17558 w 9618528"/>
                <a:gd name="connsiteY53" fmla="*/ 1859354 h 2043709"/>
                <a:gd name="connsiteX54" fmla="*/ 18435 w 9618528"/>
                <a:gd name="connsiteY54" fmla="*/ 1860232 h 2043709"/>
                <a:gd name="connsiteX55" fmla="*/ 19021 w 9618528"/>
                <a:gd name="connsiteY55" fmla="*/ 1861402 h 2043709"/>
                <a:gd name="connsiteX56" fmla="*/ 26922 w 9618528"/>
                <a:gd name="connsiteY56" fmla="*/ 1869889 h 2043709"/>
                <a:gd name="connsiteX57" fmla="*/ 33067 w 9618528"/>
                <a:gd name="connsiteY57" fmla="*/ 1876619 h 2043709"/>
                <a:gd name="connsiteX58" fmla="*/ 43894 w 9618528"/>
                <a:gd name="connsiteY58" fmla="*/ 1884227 h 2043709"/>
                <a:gd name="connsiteX59" fmla="*/ 50917 w 9618528"/>
                <a:gd name="connsiteY59" fmla="*/ 1888910 h 2043709"/>
                <a:gd name="connsiteX60" fmla="*/ 64378 w 9618528"/>
                <a:gd name="connsiteY60" fmla="*/ 1894177 h 2043709"/>
                <a:gd name="connsiteX61" fmla="*/ 70816 w 9618528"/>
                <a:gd name="connsiteY61" fmla="*/ 1896518 h 2043709"/>
                <a:gd name="connsiteX62" fmla="*/ 92177 w 9618528"/>
                <a:gd name="connsiteY62" fmla="*/ 1899151 h 2043709"/>
                <a:gd name="connsiteX63" fmla="*/ 2956998 w 9618528"/>
                <a:gd name="connsiteY63" fmla="*/ 1899151 h 2043709"/>
                <a:gd name="connsiteX64" fmla="*/ 2960217 w 9618528"/>
                <a:gd name="connsiteY64" fmla="*/ 1898566 h 2043709"/>
                <a:gd name="connsiteX65" fmla="*/ 2967533 w 9618528"/>
                <a:gd name="connsiteY65" fmla="*/ 1899444 h 2043709"/>
                <a:gd name="connsiteX66" fmla="*/ 3018157 w 9618528"/>
                <a:gd name="connsiteY66" fmla="*/ 1883350 h 2043709"/>
                <a:gd name="connsiteX67" fmla="*/ 3700564 w 9618528"/>
                <a:gd name="connsiteY67" fmla="*/ 1344330 h 2043709"/>
                <a:gd name="connsiteX68" fmla="*/ 5546750 w 9618528"/>
                <a:gd name="connsiteY68" fmla="*/ 1342282 h 2043709"/>
                <a:gd name="connsiteX69" fmla="*/ 6008808 w 9618528"/>
                <a:gd name="connsiteY69" fmla="*/ 1870181 h 2043709"/>
                <a:gd name="connsiteX70" fmla="*/ 6009393 w 9618528"/>
                <a:gd name="connsiteY70" fmla="*/ 1870767 h 2043709"/>
                <a:gd name="connsiteX71" fmla="*/ 6021391 w 9618528"/>
                <a:gd name="connsiteY71" fmla="*/ 1881301 h 2043709"/>
                <a:gd name="connsiteX72" fmla="*/ 6026073 w 9618528"/>
                <a:gd name="connsiteY72" fmla="*/ 1884520 h 2043709"/>
                <a:gd name="connsiteX73" fmla="*/ 6036607 w 9618528"/>
                <a:gd name="connsiteY73" fmla="*/ 1890373 h 2043709"/>
                <a:gd name="connsiteX74" fmla="*/ 6047142 w 9618528"/>
                <a:gd name="connsiteY74" fmla="*/ 1894177 h 2043709"/>
                <a:gd name="connsiteX75" fmla="*/ 6053872 w 9618528"/>
                <a:gd name="connsiteY75" fmla="*/ 1896225 h 2043709"/>
                <a:gd name="connsiteX76" fmla="*/ 6074064 w 9618528"/>
                <a:gd name="connsiteY76" fmla="*/ 1898859 h 2043709"/>
                <a:gd name="connsiteX77" fmla="*/ 6076990 w 9618528"/>
                <a:gd name="connsiteY77" fmla="*/ 1898859 h 2043709"/>
                <a:gd name="connsiteX78" fmla="*/ 6543145 w 9618528"/>
                <a:gd name="connsiteY78" fmla="*/ 1898859 h 2043709"/>
                <a:gd name="connsiteX79" fmla="*/ 6631519 w 9618528"/>
                <a:gd name="connsiteY79" fmla="*/ 1827458 h 2043709"/>
                <a:gd name="connsiteX80" fmla="*/ 6781344 w 9618528"/>
                <a:gd name="connsiteY80" fmla="*/ 1239569 h 2043709"/>
                <a:gd name="connsiteX81" fmla="*/ 7296368 w 9618528"/>
                <a:gd name="connsiteY81" fmla="*/ 1086818 h 2043709"/>
                <a:gd name="connsiteX82" fmla="*/ 9272187 w 9618528"/>
                <a:gd name="connsiteY82" fmla="*/ 2037564 h 2043709"/>
                <a:gd name="connsiteX83" fmla="*/ 9304083 w 9618528"/>
                <a:gd name="connsiteY83" fmla="*/ 2043709 h 2043709"/>
                <a:gd name="connsiteX84" fmla="*/ 9386604 w 9618528"/>
                <a:gd name="connsiteY84" fmla="*/ 1989281 h 2043709"/>
                <a:gd name="connsiteX85" fmla="*/ 9485220 w 9618528"/>
                <a:gd name="connsiteY85" fmla="*/ 1773614 h 2043709"/>
                <a:gd name="connsiteX86" fmla="*/ 9487561 w 9618528"/>
                <a:gd name="connsiteY86" fmla="*/ 1695775 h 2043709"/>
                <a:gd name="connsiteX87" fmla="*/ 9434303 w 9618528"/>
                <a:gd name="connsiteY87" fmla="*/ 1641639 h 2043709"/>
                <a:gd name="connsiteX88" fmla="*/ 7876941 w 9618528"/>
                <a:gd name="connsiteY88" fmla="*/ 906559 h 2043709"/>
                <a:gd name="connsiteX89" fmla="*/ 9441325 w 9618528"/>
                <a:gd name="connsiteY89" fmla="*/ 421383 h 2043709"/>
                <a:gd name="connsiteX90" fmla="*/ 9508630 w 9618528"/>
                <a:gd name="connsiteY90" fmla="*/ 344715 h 2043709"/>
                <a:gd name="connsiteX91" fmla="*/ 9617195 w 9618528"/>
                <a:gd name="connsiteY91" fmla="*/ 114125 h 2043709"/>
                <a:gd name="connsiteX92" fmla="*/ 9589103 w 9618528"/>
                <a:gd name="connsiteY92" fmla="*/ 26922 h 2043709"/>
                <a:gd name="connsiteX93" fmla="*/ 9504240 w 9618528"/>
                <a:gd name="connsiteY93" fmla="*/ 4389 h 2043709"/>
                <a:gd name="connsiteX94" fmla="*/ 6898688 w 9618528"/>
                <a:gd name="connsiteY94" fmla="*/ 792727 h 2043709"/>
                <a:gd name="connsiteX95" fmla="*/ 7048513 w 9618528"/>
                <a:gd name="connsiteY95" fmla="*/ 190793 h 2043709"/>
                <a:gd name="connsiteX96" fmla="*/ 7032711 w 9618528"/>
                <a:gd name="connsiteY96" fmla="*/ 107394 h 2043709"/>
                <a:gd name="connsiteX97" fmla="*/ 6960139 w 9618528"/>
                <a:gd name="connsiteY97" fmla="*/ 69645 h 2043709"/>
                <a:gd name="connsiteX98" fmla="*/ 6700579 w 9618528"/>
                <a:gd name="connsiteY98" fmla="*/ 69645 h 2043709"/>
                <a:gd name="connsiteX99" fmla="*/ 6612206 w 9618528"/>
                <a:gd name="connsiteY99" fmla="*/ 141046 h 2043709"/>
                <a:gd name="connsiteX100" fmla="*/ 6264857 w 9618528"/>
                <a:gd name="connsiteY100" fmla="*/ 1509372 h 2043709"/>
                <a:gd name="connsiteX101" fmla="*/ 4925210 w 9618528"/>
                <a:gd name="connsiteY101" fmla="*/ 28970 h 20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618528" h="2043709">
                  <a:moveTo>
                    <a:pt x="4808744" y="517950"/>
                  </a:moveTo>
                  <a:lnTo>
                    <a:pt x="5224860" y="987325"/>
                  </a:lnTo>
                  <a:lnTo>
                    <a:pt x="4176376" y="987325"/>
                  </a:lnTo>
                  <a:lnTo>
                    <a:pt x="4808451" y="517950"/>
                  </a:lnTo>
                  <a:close/>
                  <a:moveTo>
                    <a:pt x="4925210" y="28970"/>
                  </a:moveTo>
                  <a:cubicBezTo>
                    <a:pt x="4907945" y="10242"/>
                    <a:pt x="4885120" y="585"/>
                    <a:pt x="4862002" y="0"/>
                  </a:cubicBezTo>
                  <a:cubicBezTo>
                    <a:pt x="4859076" y="0"/>
                    <a:pt x="4856149" y="293"/>
                    <a:pt x="4853223" y="585"/>
                  </a:cubicBezTo>
                  <a:cubicBezTo>
                    <a:pt x="4850297" y="585"/>
                    <a:pt x="4847664" y="585"/>
                    <a:pt x="4845029" y="1171"/>
                  </a:cubicBezTo>
                  <a:cubicBezTo>
                    <a:pt x="4841226" y="1756"/>
                    <a:pt x="4837714" y="2926"/>
                    <a:pt x="4833910" y="4097"/>
                  </a:cubicBezTo>
                  <a:cubicBezTo>
                    <a:pt x="4832154" y="4682"/>
                    <a:pt x="4830106" y="4975"/>
                    <a:pt x="4828350" y="5853"/>
                  </a:cubicBezTo>
                  <a:cubicBezTo>
                    <a:pt x="4823960" y="7608"/>
                    <a:pt x="4819864" y="9657"/>
                    <a:pt x="4815767" y="11998"/>
                  </a:cubicBezTo>
                  <a:cubicBezTo>
                    <a:pt x="4814889" y="12583"/>
                    <a:pt x="4813719" y="12876"/>
                    <a:pt x="4812841" y="13753"/>
                  </a:cubicBezTo>
                  <a:cubicBezTo>
                    <a:pt x="4811377" y="14631"/>
                    <a:pt x="4809915" y="15217"/>
                    <a:pt x="4808451" y="16095"/>
                  </a:cubicBezTo>
                  <a:lnTo>
                    <a:pt x="2847263" y="1480987"/>
                  </a:lnTo>
                  <a:lnTo>
                    <a:pt x="527022" y="1480987"/>
                  </a:lnTo>
                  <a:lnTo>
                    <a:pt x="611884" y="1147684"/>
                  </a:lnTo>
                  <a:lnTo>
                    <a:pt x="2254401" y="1147684"/>
                  </a:lnTo>
                  <a:cubicBezTo>
                    <a:pt x="2300928" y="1147684"/>
                    <a:pt x="2341896" y="1114910"/>
                    <a:pt x="2353894" y="1067505"/>
                  </a:cubicBezTo>
                  <a:lnTo>
                    <a:pt x="2396617" y="900122"/>
                  </a:lnTo>
                  <a:cubicBezTo>
                    <a:pt x="2404811" y="867640"/>
                    <a:pt x="2398373" y="832817"/>
                    <a:pt x="2378767" y="806188"/>
                  </a:cubicBezTo>
                  <a:cubicBezTo>
                    <a:pt x="2359161" y="779559"/>
                    <a:pt x="2329021" y="763757"/>
                    <a:pt x="2297124" y="763757"/>
                  </a:cubicBezTo>
                  <a:lnTo>
                    <a:pt x="709914" y="763757"/>
                  </a:lnTo>
                  <a:lnTo>
                    <a:pt x="788045" y="456206"/>
                  </a:lnTo>
                  <a:lnTo>
                    <a:pt x="3041275" y="456206"/>
                  </a:lnTo>
                  <a:cubicBezTo>
                    <a:pt x="3081073" y="456206"/>
                    <a:pt x="3116188" y="429284"/>
                    <a:pt x="3128478" y="389780"/>
                  </a:cubicBezTo>
                  <a:lnTo>
                    <a:pt x="3190808" y="194597"/>
                  </a:lnTo>
                  <a:cubicBezTo>
                    <a:pt x="3199879" y="165334"/>
                    <a:pt x="3195197" y="133145"/>
                    <a:pt x="3177932" y="108272"/>
                  </a:cubicBezTo>
                  <a:cubicBezTo>
                    <a:pt x="3160667" y="83399"/>
                    <a:pt x="3133160" y="68475"/>
                    <a:pt x="3103897" y="68475"/>
                  </a:cubicBezTo>
                  <a:lnTo>
                    <a:pt x="768439" y="68475"/>
                  </a:lnTo>
                  <a:cubicBezTo>
                    <a:pt x="768439" y="68475"/>
                    <a:pt x="768439" y="68475"/>
                    <a:pt x="768146" y="68475"/>
                  </a:cubicBezTo>
                  <a:lnTo>
                    <a:pt x="508586" y="68475"/>
                  </a:lnTo>
                  <a:cubicBezTo>
                    <a:pt x="502441" y="68475"/>
                    <a:pt x="496588" y="69353"/>
                    <a:pt x="490736" y="70523"/>
                  </a:cubicBezTo>
                  <a:cubicBezTo>
                    <a:pt x="489273" y="70816"/>
                    <a:pt x="488102" y="71401"/>
                    <a:pt x="486639" y="71694"/>
                  </a:cubicBezTo>
                  <a:cubicBezTo>
                    <a:pt x="482250" y="72864"/>
                    <a:pt x="477860" y="74327"/>
                    <a:pt x="473763" y="76083"/>
                  </a:cubicBezTo>
                  <a:cubicBezTo>
                    <a:pt x="472300" y="76668"/>
                    <a:pt x="470837" y="77254"/>
                    <a:pt x="469374" y="78132"/>
                  </a:cubicBezTo>
                  <a:cubicBezTo>
                    <a:pt x="464985" y="80180"/>
                    <a:pt x="460888" y="82814"/>
                    <a:pt x="457084" y="85447"/>
                  </a:cubicBezTo>
                  <a:cubicBezTo>
                    <a:pt x="456206" y="86032"/>
                    <a:pt x="455328" y="86618"/>
                    <a:pt x="454157" y="87496"/>
                  </a:cubicBezTo>
                  <a:cubicBezTo>
                    <a:pt x="449475" y="91300"/>
                    <a:pt x="445086" y="95397"/>
                    <a:pt x="440989" y="100079"/>
                  </a:cubicBezTo>
                  <a:cubicBezTo>
                    <a:pt x="440989" y="100079"/>
                    <a:pt x="440697" y="100079"/>
                    <a:pt x="440404" y="100371"/>
                  </a:cubicBezTo>
                  <a:cubicBezTo>
                    <a:pt x="439819" y="100956"/>
                    <a:pt x="439526" y="101542"/>
                    <a:pt x="438941" y="102420"/>
                  </a:cubicBezTo>
                  <a:cubicBezTo>
                    <a:pt x="435722" y="106224"/>
                    <a:pt x="432796" y="110321"/>
                    <a:pt x="430455" y="114710"/>
                  </a:cubicBezTo>
                  <a:cubicBezTo>
                    <a:pt x="429577" y="116466"/>
                    <a:pt x="428699" y="117929"/>
                    <a:pt x="427821" y="119685"/>
                  </a:cubicBezTo>
                  <a:cubicBezTo>
                    <a:pt x="425773" y="123489"/>
                    <a:pt x="424310" y="127586"/>
                    <a:pt x="422846" y="131682"/>
                  </a:cubicBezTo>
                  <a:cubicBezTo>
                    <a:pt x="422261" y="133438"/>
                    <a:pt x="421383" y="135194"/>
                    <a:pt x="420798" y="137242"/>
                  </a:cubicBezTo>
                  <a:cubicBezTo>
                    <a:pt x="420798" y="138120"/>
                    <a:pt x="420213" y="138998"/>
                    <a:pt x="419920" y="140168"/>
                  </a:cubicBezTo>
                  <a:lnTo>
                    <a:pt x="2634" y="1777711"/>
                  </a:lnTo>
                  <a:cubicBezTo>
                    <a:pt x="1756" y="1780637"/>
                    <a:pt x="1756" y="1783856"/>
                    <a:pt x="1463" y="1786783"/>
                  </a:cubicBezTo>
                  <a:cubicBezTo>
                    <a:pt x="878" y="1790294"/>
                    <a:pt x="292" y="1793806"/>
                    <a:pt x="0" y="1797317"/>
                  </a:cubicBezTo>
                  <a:cubicBezTo>
                    <a:pt x="0" y="1801414"/>
                    <a:pt x="0" y="1805218"/>
                    <a:pt x="585" y="1809022"/>
                  </a:cubicBezTo>
                  <a:cubicBezTo>
                    <a:pt x="585" y="1812534"/>
                    <a:pt x="585" y="1815753"/>
                    <a:pt x="1463" y="1819264"/>
                  </a:cubicBezTo>
                  <a:cubicBezTo>
                    <a:pt x="2048" y="1823361"/>
                    <a:pt x="3511" y="1827165"/>
                    <a:pt x="4682" y="1830969"/>
                  </a:cubicBezTo>
                  <a:cubicBezTo>
                    <a:pt x="5560" y="1834188"/>
                    <a:pt x="6438" y="1837407"/>
                    <a:pt x="7608" y="1840626"/>
                  </a:cubicBezTo>
                  <a:cubicBezTo>
                    <a:pt x="9071" y="1844430"/>
                    <a:pt x="11412" y="1847942"/>
                    <a:pt x="13461" y="1851746"/>
                  </a:cubicBezTo>
                  <a:cubicBezTo>
                    <a:pt x="14924" y="1854087"/>
                    <a:pt x="15802" y="1857013"/>
                    <a:pt x="17558" y="1859354"/>
                  </a:cubicBezTo>
                  <a:cubicBezTo>
                    <a:pt x="17558" y="1859647"/>
                    <a:pt x="18143" y="1859939"/>
                    <a:pt x="18435" y="1860232"/>
                  </a:cubicBezTo>
                  <a:cubicBezTo>
                    <a:pt x="18435" y="1860525"/>
                    <a:pt x="18728" y="1861110"/>
                    <a:pt x="19021" y="1861402"/>
                  </a:cubicBezTo>
                  <a:cubicBezTo>
                    <a:pt x="21362" y="1864621"/>
                    <a:pt x="24288" y="1866962"/>
                    <a:pt x="26922" y="1869889"/>
                  </a:cubicBezTo>
                  <a:cubicBezTo>
                    <a:pt x="28970" y="1872230"/>
                    <a:pt x="30726" y="1874571"/>
                    <a:pt x="33067" y="1876619"/>
                  </a:cubicBezTo>
                  <a:cubicBezTo>
                    <a:pt x="36286" y="1879545"/>
                    <a:pt x="40090" y="1881886"/>
                    <a:pt x="43894" y="1884227"/>
                  </a:cubicBezTo>
                  <a:cubicBezTo>
                    <a:pt x="46235" y="1885691"/>
                    <a:pt x="48283" y="1887739"/>
                    <a:pt x="50917" y="1888910"/>
                  </a:cubicBezTo>
                  <a:cubicBezTo>
                    <a:pt x="55307" y="1891250"/>
                    <a:pt x="59696" y="1892714"/>
                    <a:pt x="64378" y="1894177"/>
                  </a:cubicBezTo>
                  <a:cubicBezTo>
                    <a:pt x="66426" y="1894762"/>
                    <a:pt x="68475" y="1895933"/>
                    <a:pt x="70816" y="1896518"/>
                  </a:cubicBezTo>
                  <a:cubicBezTo>
                    <a:pt x="77839" y="1898274"/>
                    <a:pt x="84862" y="1899151"/>
                    <a:pt x="92177" y="1899151"/>
                  </a:cubicBezTo>
                  <a:lnTo>
                    <a:pt x="2956998" y="1899151"/>
                  </a:lnTo>
                  <a:cubicBezTo>
                    <a:pt x="2956998" y="1899151"/>
                    <a:pt x="2959339" y="1898566"/>
                    <a:pt x="2960217" y="1898566"/>
                  </a:cubicBezTo>
                  <a:cubicBezTo>
                    <a:pt x="2962558" y="1898566"/>
                    <a:pt x="2965192" y="1899444"/>
                    <a:pt x="2967533" y="1899444"/>
                  </a:cubicBezTo>
                  <a:cubicBezTo>
                    <a:pt x="2985383" y="1899444"/>
                    <a:pt x="3002941" y="1893884"/>
                    <a:pt x="3018157" y="1883350"/>
                  </a:cubicBezTo>
                  <a:lnTo>
                    <a:pt x="3700564" y="1344330"/>
                  </a:lnTo>
                  <a:lnTo>
                    <a:pt x="5546750" y="1342282"/>
                  </a:lnTo>
                  <a:lnTo>
                    <a:pt x="6008808" y="1870181"/>
                  </a:lnTo>
                  <a:cubicBezTo>
                    <a:pt x="6008808" y="1870181"/>
                    <a:pt x="6009393" y="1870474"/>
                    <a:pt x="6009393" y="1870767"/>
                  </a:cubicBezTo>
                  <a:cubicBezTo>
                    <a:pt x="6013198" y="1874571"/>
                    <a:pt x="6017294" y="1878375"/>
                    <a:pt x="6021391" y="1881301"/>
                  </a:cubicBezTo>
                  <a:cubicBezTo>
                    <a:pt x="6022854" y="1882472"/>
                    <a:pt x="6024610" y="1883642"/>
                    <a:pt x="6026073" y="1884520"/>
                  </a:cubicBezTo>
                  <a:cubicBezTo>
                    <a:pt x="6029585" y="1886861"/>
                    <a:pt x="6032804" y="1888617"/>
                    <a:pt x="6036607" y="1890373"/>
                  </a:cubicBezTo>
                  <a:cubicBezTo>
                    <a:pt x="6040120" y="1891836"/>
                    <a:pt x="6043631" y="1893006"/>
                    <a:pt x="6047142" y="1894177"/>
                  </a:cubicBezTo>
                  <a:cubicBezTo>
                    <a:pt x="6049483" y="1894762"/>
                    <a:pt x="6051532" y="1895933"/>
                    <a:pt x="6053872" y="1896225"/>
                  </a:cubicBezTo>
                  <a:cubicBezTo>
                    <a:pt x="6060603" y="1897688"/>
                    <a:pt x="6067334" y="1898859"/>
                    <a:pt x="6074064" y="1898859"/>
                  </a:cubicBezTo>
                  <a:cubicBezTo>
                    <a:pt x="6075234" y="1898859"/>
                    <a:pt x="6076112" y="1898859"/>
                    <a:pt x="6076990" y="1898859"/>
                  </a:cubicBezTo>
                  <a:lnTo>
                    <a:pt x="6543145" y="1898859"/>
                  </a:lnTo>
                  <a:cubicBezTo>
                    <a:pt x="6584699" y="1898859"/>
                    <a:pt x="6620984" y="1869596"/>
                    <a:pt x="6631519" y="1827458"/>
                  </a:cubicBezTo>
                  <a:lnTo>
                    <a:pt x="6781344" y="1239569"/>
                  </a:lnTo>
                  <a:lnTo>
                    <a:pt x="7296368" y="1086818"/>
                  </a:lnTo>
                  <a:lnTo>
                    <a:pt x="9272187" y="2037564"/>
                  </a:lnTo>
                  <a:cubicBezTo>
                    <a:pt x="9282722" y="2041661"/>
                    <a:pt x="9293549" y="2043709"/>
                    <a:pt x="9304083" y="2043709"/>
                  </a:cubicBezTo>
                  <a:cubicBezTo>
                    <a:pt x="9338321" y="2043709"/>
                    <a:pt x="9370802" y="2023225"/>
                    <a:pt x="9386604" y="1989281"/>
                  </a:cubicBezTo>
                  <a:lnTo>
                    <a:pt x="9485220" y="1773614"/>
                  </a:lnTo>
                  <a:cubicBezTo>
                    <a:pt x="9496340" y="1749034"/>
                    <a:pt x="9497217" y="1720941"/>
                    <a:pt x="9487561" y="1695775"/>
                  </a:cubicBezTo>
                  <a:cubicBezTo>
                    <a:pt x="9477904" y="1670609"/>
                    <a:pt x="9458590" y="1651003"/>
                    <a:pt x="9434303" y="1641639"/>
                  </a:cubicBezTo>
                  <a:lnTo>
                    <a:pt x="7876941" y="906559"/>
                  </a:lnTo>
                  <a:lnTo>
                    <a:pt x="9441325" y="421383"/>
                  </a:lnTo>
                  <a:cubicBezTo>
                    <a:pt x="9476148" y="412019"/>
                    <a:pt x="9493706" y="382464"/>
                    <a:pt x="9508630" y="344715"/>
                  </a:cubicBezTo>
                  <a:lnTo>
                    <a:pt x="9617195" y="114125"/>
                  </a:lnTo>
                  <a:cubicBezTo>
                    <a:pt x="9622462" y="81936"/>
                    <a:pt x="9611928" y="49161"/>
                    <a:pt x="9589103" y="26922"/>
                  </a:cubicBezTo>
                  <a:cubicBezTo>
                    <a:pt x="9566278" y="4682"/>
                    <a:pt x="9534381" y="-3804"/>
                    <a:pt x="9504240" y="4389"/>
                  </a:cubicBezTo>
                  <a:lnTo>
                    <a:pt x="6898688" y="792727"/>
                  </a:lnTo>
                  <a:lnTo>
                    <a:pt x="7048513" y="190793"/>
                  </a:lnTo>
                  <a:cubicBezTo>
                    <a:pt x="7055829" y="161823"/>
                    <a:pt x="7049976" y="131097"/>
                    <a:pt x="7032711" y="107394"/>
                  </a:cubicBezTo>
                  <a:cubicBezTo>
                    <a:pt x="7015446" y="83691"/>
                    <a:pt x="6988524" y="69645"/>
                    <a:pt x="6960139" y="69645"/>
                  </a:cubicBezTo>
                  <a:lnTo>
                    <a:pt x="6700579" y="69645"/>
                  </a:lnTo>
                  <a:cubicBezTo>
                    <a:pt x="6659026" y="69645"/>
                    <a:pt x="6622740" y="98908"/>
                    <a:pt x="6612206" y="141046"/>
                  </a:cubicBezTo>
                  <a:lnTo>
                    <a:pt x="6264857" y="1509372"/>
                  </a:lnTo>
                  <a:lnTo>
                    <a:pt x="4925210" y="28970"/>
                  </a:lnTo>
                  <a:close/>
                </a:path>
              </a:pathLst>
            </a:custGeom>
            <a:blipFill>
              <a:blip r:embed="rId3"/>
              <a:stretch>
                <a:fillRect/>
              </a:stretch>
            </a:blipFill>
            <a:ln w="21007" cap="flat">
              <a:noFill/>
              <a:prstDash val="solid"/>
              <a:miter/>
            </a:ln>
          </p:spPr>
          <p:txBody>
            <a:bodyPr rtlCol="0" anchor="ctr"/>
            <a:lstStyle/>
            <a:p>
              <a:endParaRPr lang="de-AT" dirty="0">
                <a:latin typeface="DIN" pitchFamily="50" charset="0"/>
              </a:endParaRPr>
            </a:p>
          </p:txBody>
        </p:sp>
      </p:grpSp>
      <p:sp>
        <p:nvSpPr>
          <p:cNvPr id="14" name="Datumsplatzhalter 13">
            <a:extLst>
              <a:ext uri="{FF2B5EF4-FFF2-40B4-BE49-F238E27FC236}">
                <a16:creationId xmlns:a16="http://schemas.microsoft.com/office/drawing/2014/main" id="{D0AAE4B5-9D72-7FB5-AD5B-6B7A7800B733}"/>
              </a:ext>
            </a:extLst>
          </p:cNvPr>
          <p:cNvSpPr>
            <a:spLocks noGrp="1"/>
          </p:cNvSpPr>
          <p:nvPr>
            <p:ph type="dt" sz="half" idx="10"/>
          </p:nvPr>
        </p:nvSpPr>
        <p:spPr>
          <a:xfrm>
            <a:off x="237490" y="6623049"/>
            <a:ext cx="1979930" cy="234948"/>
          </a:xfrm>
        </p:spPr>
        <p:txBody>
          <a:bodyPr/>
          <a:lstStyle/>
          <a:p>
            <a:r>
              <a:rPr lang="de-AT" dirty="0"/>
              <a:t>Space Propulsion Conference, 21.05.2026</a:t>
            </a:r>
          </a:p>
        </p:txBody>
      </p:sp>
      <p:sp>
        <p:nvSpPr>
          <p:cNvPr id="15" name="Fußzeilenplatzhalter 14">
            <a:extLst>
              <a:ext uri="{FF2B5EF4-FFF2-40B4-BE49-F238E27FC236}">
                <a16:creationId xmlns:a16="http://schemas.microsoft.com/office/drawing/2014/main" id="{1561BB8C-6913-B2AB-F09C-F3BCD2B841D2}"/>
              </a:ext>
            </a:extLst>
          </p:cNvPr>
          <p:cNvSpPr>
            <a:spLocks noGrp="1"/>
          </p:cNvSpPr>
          <p:nvPr>
            <p:ph type="ftr" sz="quarter" idx="11"/>
          </p:nvPr>
        </p:nvSpPr>
        <p:spPr/>
        <p:txBody>
          <a:bodyPr/>
          <a:lstStyle/>
          <a:p>
            <a:r>
              <a:rPr lang="en-US"/>
              <a:t>COPYRIGHT PEAK TECHNOLOGY</a:t>
            </a:r>
            <a:endParaRPr lang="de-AT" dirty="0"/>
          </a:p>
        </p:txBody>
      </p:sp>
      <p:sp>
        <p:nvSpPr>
          <p:cNvPr id="16" name="Foliennummernplatzhalter 15">
            <a:extLst>
              <a:ext uri="{FF2B5EF4-FFF2-40B4-BE49-F238E27FC236}">
                <a16:creationId xmlns:a16="http://schemas.microsoft.com/office/drawing/2014/main" id="{7B2CB2EF-314D-CFA1-61ED-BC9523FBDA2D}"/>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9" name="Title Placeholder 1">
            <a:extLst>
              <a:ext uri="{FF2B5EF4-FFF2-40B4-BE49-F238E27FC236}">
                <a16:creationId xmlns:a16="http://schemas.microsoft.com/office/drawing/2014/main" id="{F3CDBCCC-B5EA-BFB8-AA91-9B01AAC3557F}"/>
              </a:ext>
            </a:extLst>
          </p:cNvPr>
          <p:cNvSpPr>
            <a:spLocks noGrp="1"/>
          </p:cNvSpPr>
          <p:nvPr>
            <p:ph type="title" hasCustomPrompt="1"/>
          </p:nvPr>
        </p:nvSpPr>
        <p:spPr>
          <a:xfrm>
            <a:off x="342900" y="4868183"/>
            <a:ext cx="11512550" cy="711200"/>
          </a:xfrm>
          <a:prstGeom prst="rect">
            <a:avLst/>
          </a:prstGeom>
        </p:spPr>
        <p:txBody>
          <a:bodyPr vert="horz" lIns="91440" tIns="45720" rIns="91440" bIns="45720" rtlCol="0" anchor="ctr">
            <a:normAutofit/>
          </a:bodyPr>
          <a:lstStyle>
            <a:lvl1pPr algn="ctr">
              <a:defRPr cap="all" baseline="0"/>
            </a:lvl1pPr>
          </a:lstStyle>
          <a:p>
            <a:r>
              <a:rPr lang="de-DE" dirty="0"/>
              <a:t>Title</a:t>
            </a:r>
            <a:endParaRPr lang="en-US" dirty="0"/>
          </a:p>
        </p:txBody>
      </p:sp>
      <p:sp>
        <p:nvSpPr>
          <p:cNvPr id="3" name="Subtitle 2"/>
          <p:cNvSpPr>
            <a:spLocks noGrp="1"/>
          </p:cNvSpPr>
          <p:nvPr>
            <p:ph type="subTitle" idx="1" hasCustomPrompt="1"/>
          </p:nvPr>
        </p:nvSpPr>
        <p:spPr>
          <a:xfrm>
            <a:off x="2489227" y="5721349"/>
            <a:ext cx="7213546" cy="787401"/>
          </a:xfrm>
        </p:spPr>
        <p:txBody>
          <a:bodyPr>
            <a:normAutofit/>
          </a:bodyPr>
          <a:lstStyle>
            <a:lvl1pPr marL="0" indent="0" algn="ctr">
              <a:buNone/>
              <a:defRPr sz="1800">
                <a:solidFill>
                  <a:schemeClr val="accent4">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err="1"/>
              <a:t>Subtitle</a:t>
            </a:r>
            <a:endParaRPr lang="en-US" dirty="0"/>
          </a:p>
        </p:txBody>
      </p:sp>
      <p:sp>
        <p:nvSpPr>
          <p:cNvPr id="20" name="Rechteck 19">
            <a:extLst>
              <a:ext uri="{FF2B5EF4-FFF2-40B4-BE49-F238E27FC236}">
                <a16:creationId xmlns:a16="http://schemas.microsoft.com/office/drawing/2014/main" id="{2DB766E3-936B-BE27-35D4-102CB0FC1D11}"/>
              </a:ext>
            </a:extLst>
          </p:cNvPr>
          <p:cNvSpPr/>
          <p:nvPr userDrawn="1"/>
        </p:nvSpPr>
        <p:spPr>
          <a:xfrm>
            <a:off x="0" y="1959587"/>
            <a:ext cx="12192003" cy="20437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latin typeface="DIN" pitchFamily="50" charset="0"/>
            </a:endParaRPr>
          </a:p>
        </p:txBody>
      </p:sp>
      <p:grpSp>
        <p:nvGrpSpPr>
          <p:cNvPr id="7" name="Gruppieren 6">
            <a:extLst>
              <a:ext uri="{FF2B5EF4-FFF2-40B4-BE49-F238E27FC236}">
                <a16:creationId xmlns:a16="http://schemas.microsoft.com/office/drawing/2014/main" id="{68450FD8-1773-D4C7-9882-936C6864109C}"/>
              </a:ext>
            </a:extLst>
          </p:cNvPr>
          <p:cNvGrpSpPr/>
          <p:nvPr userDrawn="1"/>
        </p:nvGrpSpPr>
        <p:grpSpPr>
          <a:xfrm>
            <a:off x="-254001" y="1959587"/>
            <a:ext cx="12770868" cy="2043709"/>
            <a:chOff x="-86837" y="-137380"/>
            <a:chExt cx="12770868" cy="2043709"/>
          </a:xfrm>
        </p:grpSpPr>
        <p:sp>
          <p:nvSpPr>
            <p:cNvPr id="5" name="Freihandform: Form 4">
              <a:extLst>
                <a:ext uri="{FF2B5EF4-FFF2-40B4-BE49-F238E27FC236}">
                  <a16:creationId xmlns:a16="http://schemas.microsoft.com/office/drawing/2014/main" id="{96D8582B-480E-0F6F-635F-44B6D6B2EBDA}"/>
                </a:ext>
              </a:extLst>
            </p:cNvPr>
            <p:cNvSpPr/>
            <p:nvPr/>
          </p:nvSpPr>
          <p:spPr>
            <a:xfrm>
              <a:off x="-86837" y="-69198"/>
              <a:ext cx="3241168" cy="1830091"/>
            </a:xfrm>
            <a:custGeom>
              <a:avLst/>
              <a:gdLst>
                <a:gd name="connsiteX0" fmla="*/ 789962 w 3241168"/>
                <a:gd name="connsiteY0" fmla="*/ 387146 h 1830091"/>
                <a:gd name="connsiteX1" fmla="*/ 2722472 w 3241168"/>
                <a:gd name="connsiteY1" fmla="*/ 387146 h 1830091"/>
                <a:gd name="connsiteX2" fmla="*/ 2622394 w 3241168"/>
                <a:gd name="connsiteY2" fmla="*/ 774585 h 1830091"/>
                <a:gd name="connsiteX3" fmla="*/ 690176 w 3241168"/>
                <a:gd name="connsiteY3" fmla="*/ 774585 h 1830091"/>
                <a:gd name="connsiteX4" fmla="*/ 789962 w 3241168"/>
                <a:gd name="connsiteY4" fmla="*/ 387146 h 1830091"/>
                <a:gd name="connsiteX5" fmla="*/ 2994908 w 3241168"/>
                <a:gd name="connsiteY5" fmla="*/ 1075113 h 1830091"/>
                <a:gd name="connsiteX6" fmla="*/ 3238081 w 3241168"/>
                <a:gd name="connsiteY6" fmla="*/ 121148 h 1830091"/>
                <a:gd name="connsiteX7" fmla="*/ 3222280 w 3241168"/>
                <a:gd name="connsiteY7" fmla="*/ 37749 h 1830091"/>
                <a:gd name="connsiteX8" fmla="*/ 3149708 w 3241168"/>
                <a:gd name="connsiteY8" fmla="*/ 0 h 1830091"/>
                <a:gd name="connsiteX9" fmla="*/ 2890147 w 3241168"/>
                <a:gd name="connsiteY9" fmla="*/ 0 h 1830091"/>
                <a:gd name="connsiteX10" fmla="*/ 2890147 w 3241168"/>
                <a:gd name="connsiteY10" fmla="*/ 0 h 1830091"/>
                <a:gd name="connsiteX11" fmla="*/ 768600 w 3241168"/>
                <a:gd name="connsiteY11" fmla="*/ 0 h 1830091"/>
                <a:gd name="connsiteX12" fmla="*/ 768307 w 3241168"/>
                <a:gd name="connsiteY12" fmla="*/ 0 h 1830091"/>
                <a:gd name="connsiteX13" fmla="*/ 508747 w 3241168"/>
                <a:gd name="connsiteY13" fmla="*/ 0 h 1830091"/>
                <a:gd name="connsiteX14" fmla="*/ 492360 w 3241168"/>
                <a:gd name="connsiteY14" fmla="*/ 1756 h 1830091"/>
                <a:gd name="connsiteX15" fmla="*/ 488263 w 3241168"/>
                <a:gd name="connsiteY15" fmla="*/ 2926 h 1830091"/>
                <a:gd name="connsiteX16" fmla="*/ 477143 w 3241168"/>
                <a:gd name="connsiteY16" fmla="*/ 6438 h 1830091"/>
                <a:gd name="connsiteX17" fmla="*/ 471876 w 3241168"/>
                <a:gd name="connsiteY17" fmla="*/ 8779 h 1830091"/>
                <a:gd name="connsiteX18" fmla="*/ 463097 w 3241168"/>
                <a:gd name="connsiteY18" fmla="*/ 13461 h 1830091"/>
                <a:gd name="connsiteX19" fmla="*/ 457830 w 3241168"/>
                <a:gd name="connsiteY19" fmla="*/ 16972 h 1830091"/>
                <a:gd name="connsiteX20" fmla="*/ 450514 w 3241168"/>
                <a:gd name="connsiteY20" fmla="*/ 22825 h 1830091"/>
                <a:gd name="connsiteX21" fmla="*/ 445539 w 3241168"/>
                <a:gd name="connsiteY21" fmla="*/ 27507 h 1830091"/>
                <a:gd name="connsiteX22" fmla="*/ 439394 w 3241168"/>
                <a:gd name="connsiteY22" fmla="*/ 34530 h 1830091"/>
                <a:gd name="connsiteX23" fmla="*/ 435005 w 3241168"/>
                <a:gd name="connsiteY23" fmla="*/ 40090 h 1830091"/>
                <a:gd name="connsiteX24" fmla="*/ 430323 w 3241168"/>
                <a:gd name="connsiteY24" fmla="*/ 47698 h 1830091"/>
                <a:gd name="connsiteX25" fmla="*/ 426811 w 3241168"/>
                <a:gd name="connsiteY25" fmla="*/ 54429 h 1830091"/>
                <a:gd name="connsiteX26" fmla="*/ 423592 w 3241168"/>
                <a:gd name="connsiteY26" fmla="*/ 62330 h 1830091"/>
                <a:gd name="connsiteX27" fmla="*/ 420959 w 3241168"/>
                <a:gd name="connsiteY27" fmla="*/ 70231 h 1830091"/>
                <a:gd name="connsiteX28" fmla="*/ 420373 w 3241168"/>
                <a:gd name="connsiteY28" fmla="*/ 71694 h 1830091"/>
                <a:gd name="connsiteX29" fmla="*/ 3087 w 3241168"/>
                <a:gd name="connsiteY29" fmla="*/ 1708944 h 1830091"/>
                <a:gd name="connsiteX30" fmla="*/ 18889 w 3241168"/>
                <a:gd name="connsiteY30" fmla="*/ 1792342 h 1830091"/>
                <a:gd name="connsiteX31" fmla="*/ 91460 w 3241168"/>
                <a:gd name="connsiteY31" fmla="*/ 1830091 h 1830091"/>
                <a:gd name="connsiteX32" fmla="*/ 351021 w 3241168"/>
                <a:gd name="connsiteY32" fmla="*/ 1830091 h 1830091"/>
                <a:gd name="connsiteX33" fmla="*/ 439394 w 3241168"/>
                <a:gd name="connsiteY33" fmla="*/ 1758690 h 1830091"/>
                <a:gd name="connsiteX34" fmla="*/ 592438 w 3241168"/>
                <a:gd name="connsiteY34" fmla="*/ 1158512 h 1830091"/>
                <a:gd name="connsiteX35" fmla="*/ 2885466 w 3241168"/>
                <a:gd name="connsiteY35" fmla="*/ 1158512 h 1830091"/>
                <a:gd name="connsiteX36" fmla="*/ 2948380 w 3241168"/>
                <a:gd name="connsiteY36" fmla="*/ 1135687 h 1830091"/>
                <a:gd name="connsiteX37" fmla="*/ 2995201 w 3241168"/>
                <a:gd name="connsiteY37" fmla="*/ 1075113 h 1830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241168" h="1830091">
                  <a:moveTo>
                    <a:pt x="789962" y="387146"/>
                  </a:moveTo>
                  <a:lnTo>
                    <a:pt x="2722472" y="387146"/>
                  </a:lnTo>
                  <a:lnTo>
                    <a:pt x="2622394" y="774585"/>
                  </a:lnTo>
                  <a:lnTo>
                    <a:pt x="690176" y="774585"/>
                  </a:lnTo>
                  <a:lnTo>
                    <a:pt x="789962" y="387146"/>
                  </a:lnTo>
                  <a:close/>
                  <a:moveTo>
                    <a:pt x="2994908" y="1075113"/>
                  </a:moveTo>
                  <a:lnTo>
                    <a:pt x="3238081" y="121148"/>
                  </a:lnTo>
                  <a:cubicBezTo>
                    <a:pt x="3245397" y="92178"/>
                    <a:pt x="3239544" y="61452"/>
                    <a:pt x="3222280" y="37749"/>
                  </a:cubicBezTo>
                  <a:cubicBezTo>
                    <a:pt x="3205014" y="14046"/>
                    <a:pt x="3178093" y="0"/>
                    <a:pt x="3149708" y="0"/>
                  </a:cubicBezTo>
                  <a:lnTo>
                    <a:pt x="2890147" y="0"/>
                  </a:lnTo>
                  <a:cubicBezTo>
                    <a:pt x="2890147" y="0"/>
                    <a:pt x="2890147" y="0"/>
                    <a:pt x="2890147" y="0"/>
                  </a:cubicBezTo>
                  <a:lnTo>
                    <a:pt x="768600" y="0"/>
                  </a:lnTo>
                  <a:cubicBezTo>
                    <a:pt x="768600" y="0"/>
                    <a:pt x="768600" y="0"/>
                    <a:pt x="768307" y="0"/>
                  </a:cubicBezTo>
                  <a:lnTo>
                    <a:pt x="508747" y="0"/>
                  </a:lnTo>
                  <a:cubicBezTo>
                    <a:pt x="503187" y="0"/>
                    <a:pt x="497627" y="585"/>
                    <a:pt x="492360" y="1756"/>
                  </a:cubicBezTo>
                  <a:cubicBezTo>
                    <a:pt x="490897" y="1756"/>
                    <a:pt x="489726" y="2634"/>
                    <a:pt x="488263" y="2926"/>
                  </a:cubicBezTo>
                  <a:cubicBezTo>
                    <a:pt x="484459" y="3804"/>
                    <a:pt x="480655" y="4975"/>
                    <a:pt x="477143" y="6438"/>
                  </a:cubicBezTo>
                  <a:cubicBezTo>
                    <a:pt x="475387" y="7023"/>
                    <a:pt x="473632" y="7901"/>
                    <a:pt x="471876" y="8779"/>
                  </a:cubicBezTo>
                  <a:cubicBezTo>
                    <a:pt x="468950" y="10242"/>
                    <a:pt x="466023" y="11705"/>
                    <a:pt x="463097" y="13461"/>
                  </a:cubicBezTo>
                  <a:cubicBezTo>
                    <a:pt x="461341" y="14631"/>
                    <a:pt x="459585" y="15802"/>
                    <a:pt x="457830" y="16972"/>
                  </a:cubicBezTo>
                  <a:cubicBezTo>
                    <a:pt x="455196" y="18728"/>
                    <a:pt x="452855" y="20777"/>
                    <a:pt x="450514" y="22825"/>
                  </a:cubicBezTo>
                  <a:cubicBezTo>
                    <a:pt x="448758" y="24288"/>
                    <a:pt x="447295" y="25751"/>
                    <a:pt x="445539" y="27507"/>
                  </a:cubicBezTo>
                  <a:cubicBezTo>
                    <a:pt x="443491" y="29555"/>
                    <a:pt x="441443" y="31896"/>
                    <a:pt x="439394" y="34530"/>
                  </a:cubicBezTo>
                  <a:cubicBezTo>
                    <a:pt x="437931" y="36286"/>
                    <a:pt x="436468" y="38334"/>
                    <a:pt x="435005" y="40090"/>
                  </a:cubicBezTo>
                  <a:cubicBezTo>
                    <a:pt x="433249" y="42431"/>
                    <a:pt x="431786" y="45065"/>
                    <a:pt x="430323" y="47698"/>
                  </a:cubicBezTo>
                  <a:cubicBezTo>
                    <a:pt x="429152" y="50039"/>
                    <a:pt x="427689" y="52088"/>
                    <a:pt x="426811" y="54429"/>
                  </a:cubicBezTo>
                  <a:cubicBezTo>
                    <a:pt x="425641" y="57062"/>
                    <a:pt x="424763" y="59696"/>
                    <a:pt x="423592" y="62330"/>
                  </a:cubicBezTo>
                  <a:cubicBezTo>
                    <a:pt x="422714" y="64963"/>
                    <a:pt x="421544" y="67304"/>
                    <a:pt x="420959" y="70231"/>
                  </a:cubicBezTo>
                  <a:cubicBezTo>
                    <a:pt x="420959" y="70816"/>
                    <a:pt x="420666" y="71108"/>
                    <a:pt x="420373" y="71694"/>
                  </a:cubicBezTo>
                  <a:lnTo>
                    <a:pt x="3087" y="1708944"/>
                  </a:lnTo>
                  <a:cubicBezTo>
                    <a:pt x="-4229" y="1737914"/>
                    <a:pt x="1624" y="1768640"/>
                    <a:pt x="18889" y="1792342"/>
                  </a:cubicBezTo>
                  <a:cubicBezTo>
                    <a:pt x="36154" y="1816045"/>
                    <a:pt x="63076" y="1830091"/>
                    <a:pt x="91460" y="1830091"/>
                  </a:cubicBezTo>
                  <a:lnTo>
                    <a:pt x="351021" y="1830091"/>
                  </a:lnTo>
                  <a:cubicBezTo>
                    <a:pt x="392574" y="1830091"/>
                    <a:pt x="428860" y="1800829"/>
                    <a:pt x="439394" y="1758690"/>
                  </a:cubicBezTo>
                  <a:lnTo>
                    <a:pt x="592438" y="1158512"/>
                  </a:lnTo>
                  <a:lnTo>
                    <a:pt x="2885466" y="1158512"/>
                  </a:lnTo>
                  <a:cubicBezTo>
                    <a:pt x="2908876" y="1158512"/>
                    <a:pt x="2930823" y="1150025"/>
                    <a:pt x="2948380" y="1135687"/>
                  </a:cubicBezTo>
                  <a:cubicBezTo>
                    <a:pt x="2970913" y="1123689"/>
                    <a:pt x="2988470" y="1102035"/>
                    <a:pt x="2995201" y="1075113"/>
                  </a:cubicBezTo>
                </a:path>
              </a:pathLst>
            </a:custGeom>
            <a:blipFill>
              <a:blip r:embed="rId2"/>
              <a:stretch>
                <a:fillRect/>
              </a:stretch>
            </a:blipFill>
            <a:ln w="21007" cap="flat">
              <a:noFill/>
              <a:prstDash val="solid"/>
              <a:miter/>
            </a:ln>
          </p:spPr>
          <p:txBody>
            <a:bodyPr rtlCol="0" anchor="ctr"/>
            <a:lstStyle/>
            <a:p>
              <a:endParaRPr lang="de-AT" dirty="0">
                <a:latin typeface="DIN" pitchFamily="50" charset="0"/>
              </a:endParaRPr>
            </a:p>
          </p:txBody>
        </p:sp>
        <p:sp>
          <p:nvSpPr>
            <p:cNvPr id="6" name="Freihandform: Form 5">
              <a:extLst>
                <a:ext uri="{FF2B5EF4-FFF2-40B4-BE49-F238E27FC236}">
                  <a16:creationId xmlns:a16="http://schemas.microsoft.com/office/drawing/2014/main" id="{3B530845-FBC9-FCD0-2945-5284D618102D}"/>
                </a:ext>
              </a:extLst>
            </p:cNvPr>
            <p:cNvSpPr/>
            <p:nvPr/>
          </p:nvSpPr>
          <p:spPr>
            <a:xfrm>
              <a:off x="3065503" y="-137380"/>
              <a:ext cx="9618528" cy="2043709"/>
            </a:xfrm>
            <a:custGeom>
              <a:avLst/>
              <a:gdLst>
                <a:gd name="connsiteX0" fmla="*/ 4808744 w 9618528"/>
                <a:gd name="connsiteY0" fmla="*/ 517950 h 2043709"/>
                <a:gd name="connsiteX1" fmla="*/ 5224860 w 9618528"/>
                <a:gd name="connsiteY1" fmla="*/ 987325 h 2043709"/>
                <a:gd name="connsiteX2" fmla="*/ 4176376 w 9618528"/>
                <a:gd name="connsiteY2" fmla="*/ 987325 h 2043709"/>
                <a:gd name="connsiteX3" fmla="*/ 4808451 w 9618528"/>
                <a:gd name="connsiteY3" fmla="*/ 517950 h 2043709"/>
                <a:gd name="connsiteX4" fmla="*/ 4925210 w 9618528"/>
                <a:gd name="connsiteY4" fmla="*/ 28970 h 2043709"/>
                <a:gd name="connsiteX5" fmla="*/ 4862002 w 9618528"/>
                <a:gd name="connsiteY5" fmla="*/ 0 h 2043709"/>
                <a:gd name="connsiteX6" fmla="*/ 4853223 w 9618528"/>
                <a:gd name="connsiteY6" fmla="*/ 585 h 2043709"/>
                <a:gd name="connsiteX7" fmla="*/ 4845029 w 9618528"/>
                <a:gd name="connsiteY7" fmla="*/ 1171 h 2043709"/>
                <a:gd name="connsiteX8" fmla="*/ 4833910 w 9618528"/>
                <a:gd name="connsiteY8" fmla="*/ 4097 h 2043709"/>
                <a:gd name="connsiteX9" fmla="*/ 4828350 w 9618528"/>
                <a:gd name="connsiteY9" fmla="*/ 5853 h 2043709"/>
                <a:gd name="connsiteX10" fmla="*/ 4815767 w 9618528"/>
                <a:gd name="connsiteY10" fmla="*/ 11998 h 2043709"/>
                <a:gd name="connsiteX11" fmla="*/ 4812841 w 9618528"/>
                <a:gd name="connsiteY11" fmla="*/ 13753 h 2043709"/>
                <a:gd name="connsiteX12" fmla="*/ 4808451 w 9618528"/>
                <a:gd name="connsiteY12" fmla="*/ 16095 h 2043709"/>
                <a:gd name="connsiteX13" fmla="*/ 2847263 w 9618528"/>
                <a:gd name="connsiteY13" fmla="*/ 1480987 h 2043709"/>
                <a:gd name="connsiteX14" fmla="*/ 527022 w 9618528"/>
                <a:gd name="connsiteY14" fmla="*/ 1480987 h 2043709"/>
                <a:gd name="connsiteX15" fmla="*/ 611884 w 9618528"/>
                <a:gd name="connsiteY15" fmla="*/ 1147684 h 2043709"/>
                <a:gd name="connsiteX16" fmla="*/ 2254401 w 9618528"/>
                <a:gd name="connsiteY16" fmla="*/ 1147684 h 2043709"/>
                <a:gd name="connsiteX17" fmla="*/ 2353894 w 9618528"/>
                <a:gd name="connsiteY17" fmla="*/ 1067505 h 2043709"/>
                <a:gd name="connsiteX18" fmla="*/ 2396617 w 9618528"/>
                <a:gd name="connsiteY18" fmla="*/ 900122 h 2043709"/>
                <a:gd name="connsiteX19" fmla="*/ 2378767 w 9618528"/>
                <a:gd name="connsiteY19" fmla="*/ 806188 h 2043709"/>
                <a:gd name="connsiteX20" fmla="*/ 2297124 w 9618528"/>
                <a:gd name="connsiteY20" fmla="*/ 763757 h 2043709"/>
                <a:gd name="connsiteX21" fmla="*/ 709914 w 9618528"/>
                <a:gd name="connsiteY21" fmla="*/ 763757 h 2043709"/>
                <a:gd name="connsiteX22" fmla="*/ 788045 w 9618528"/>
                <a:gd name="connsiteY22" fmla="*/ 456206 h 2043709"/>
                <a:gd name="connsiteX23" fmla="*/ 3041275 w 9618528"/>
                <a:gd name="connsiteY23" fmla="*/ 456206 h 2043709"/>
                <a:gd name="connsiteX24" fmla="*/ 3128478 w 9618528"/>
                <a:gd name="connsiteY24" fmla="*/ 389780 h 2043709"/>
                <a:gd name="connsiteX25" fmla="*/ 3190808 w 9618528"/>
                <a:gd name="connsiteY25" fmla="*/ 194597 h 2043709"/>
                <a:gd name="connsiteX26" fmla="*/ 3177932 w 9618528"/>
                <a:gd name="connsiteY26" fmla="*/ 108272 h 2043709"/>
                <a:gd name="connsiteX27" fmla="*/ 3103897 w 9618528"/>
                <a:gd name="connsiteY27" fmla="*/ 68475 h 2043709"/>
                <a:gd name="connsiteX28" fmla="*/ 768439 w 9618528"/>
                <a:gd name="connsiteY28" fmla="*/ 68475 h 2043709"/>
                <a:gd name="connsiteX29" fmla="*/ 768146 w 9618528"/>
                <a:gd name="connsiteY29" fmla="*/ 68475 h 2043709"/>
                <a:gd name="connsiteX30" fmla="*/ 508586 w 9618528"/>
                <a:gd name="connsiteY30" fmla="*/ 68475 h 2043709"/>
                <a:gd name="connsiteX31" fmla="*/ 490736 w 9618528"/>
                <a:gd name="connsiteY31" fmla="*/ 70523 h 2043709"/>
                <a:gd name="connsiteX32" fmla="*/ 486639 w 9618528"/>
                <a:gd name="connsiteY32" fmla="*/ 71694 h 2043709"/>
                <a:gd name="connsiteX33" fmla="*/ 473763 w 9618528"/>
                <a:gd name="connsiteY33" fmla="*/ 76083 h 2043709"/>
                <a:gd name="connsiteX34" fmla="*/ 469374 w 9618528"/>
                <a:gd name="connsiteY34" fmla="*/ 78132 h 2043709"/>
                <a:gd name="connsiteX35" fmla="*/ 457084 w 9618528"/>
                <a:gd name="connsiteY35" fmla="*/ 85447 h 2043709"/>
                <a:gd name="connsiteX36" fmla="*/ 454157 w 9618528"/>
                <a:gd name="connsiteY36" fmla="*/ 87496 h 2043709"/>
                <a:gd name="connsiteX37" fmla="*/ 440989 w 9618528"/>
                <a:gd name="connsiteY37" fmla="*/ 100079 h 2043709"/>
                <a:gd name="connsiteX38" fmla="*/ 440404 w 9618528"/>
                <a:gd name="connsiteY38" fmla="*/ 100371 h 2043709"/>
                <a:gd name="connsiteX39" fmla="*/ 438941 w 9618528"/>
                <a:gd name="connsiteY39" fmla="*/ 102420 h 2043709"/>
                <a:gd name="connsiteX40" fmla="*/ 430455 w 9618528"/>
                <a:gd name="connsiteY40" fmla="*/ 114710 h 2043709"/>
                <a:gd name="connsiteX41" fmla="*/ 427821 w 9618528"/>
                <a:gd name="connsiteY41" fmla="*/ 119685 h 2043709"/>
                <a:gd name="connsiteX42" fmla="*/ 422846 w 9618528"/>
                <a:gd name="connsiteY42" fmla="*/ 131682 h 2043709"/>
                <a:gd name="connsiteX43" fmla="*/ 420798 w 9618528"/>
                <a:gd name="connsiteY43" fmla="*/ 137242 h 2043709"/>
                <a:gd name="connsiteX44" fmla="*/ 419920 w 9618528"/>
                <a:gd name="connsiteY44" fmla="*/ 140168 h 2043709"/>
                <a:gd name="connsiteX45" fmla="*/ 2634 w 9618528"/>
                <a:gd name="connsiteY45" fmla="*/ 1777711 h 2043709"/>
                <a:gd name="connsiteX46" fmla="*/ 1463 w 9618528"/>
                <a:gd name="connsiteY46" fmla="*/ 1786783 h 2043709"/>
                <a:gd name="connsiteX47" fmla="*/ 0 w 9618528"/>
                <a:gd name="connsiteY47" fmla="*/ 1797317 h 2043709"/>
                <a:gd name="connsiteX48" fmla="*/ 585 w 9618528"/>
                <a:gd name="connsiteY48" fmla="*/ 1809022 h 2043709"/>
                <a:gd name="connsiteX49" fmla="*/ 1463 w 9618528"/>
                <a:gd name="connsiteY49" fmla="*/ 1819264 h 2043709"/>
                <a:gd name="connsiteX50" fmla="*/ 4682 w 9618528"/>
                <a:gd name="connsiteY50" fmla="*/ 1830969 h 2043709"/>
                <a:gd name="connsiteX51" fmla="*/ 7608 w 9618528"/>
                <a:gd name="connsiteY51" fmla="*/ 1840626 h 2043709"/>
                <a:gd name="connsiteX52" fmla="*/ 13461 w 9618528"/>
                <a:gd name="connsiteY52" fmla="*/ 1851746 h 2043709"/>
                <a:gd name="connsiteX53" fmla="*/ 17558 w 9618528"/>
                <a:gd name="connsiteY53" fmla="*/ 1859354 h 2043709"/>
                <a:gd name="connsiteX54" fmla="*/ 18435 w 9618528"/>
                <a:gd name="connsiteY54" fmla="*/ 1860232 h 2043709"/>
                <a:gd name="connsiteX55" fmla="*/ 19021 w 9618528"/>
                <a:gd name="connsiteY55" fmla="*/ 1861402 h 2043709"/>
                <a:gd name="connsiteX56" fmla="*/ 26922 w 9618528"/>
                <a:gd name="connsiteY56" fmla="*/ 1869889 h 2043709"/>
                <a:gd name="connsiteX57" fmla="*/ 33067 w 9618528"/>
                <a:gd name="connsiteY57" fmla="*/ 1876619 h 2043709"/>
                <a:gd name="connsiteX58" fmla="*/ 43894 w 9618528"/>
                <a:gd name="connsiteY58" fmla="*/ 1884227 h 2043709"/>
                <a:gd name="connsiteX59" fmla="*/ 50917 w 9618528"/>
                <a:gd name="connsiteY59" fmla="*/ 1888910 h 2043709"/>
                <a:gd name="connsiteX60" fmla="*/ 64378 w 9618528"/>
                <a:gd name="connsiteY60" fmla="*/ 1894177 h 2043709"/>
                <a:gd name="connsiteX61" fmla="*/ 70816 w 9618528"/>
                <a:gd name="connsiteY61" fmla="*/ 1896518 h 2043709"/>
                <a:gd name="connsiteX62" fmla="*/ 92177 w 9618528"/>
                <a:gd name="connsiteY62" fmla="*/ 1899151 h 2043709"/>
                <a:gd name="connsiteX63" fmla="*/ 2956998 w 9618528"/>
                <a:gd name="connsiteY63" fmla="*/ 1899151 h 2043709"/>
                <a:gd name="connsiteX64" fmla="*/ 2960217 w 9618528"/>
                <a:gd name="connsiteY64" fmla="*/ 1898566 h 2043709"/>
                <a:gd name="connsiteX65" fmla="*/ 2967533 w 9618528"/>
                <a:gd name="connsiteY65" fmla="*/ 1899444 h 2043709"/>
                <a:gd name="connsiteX66" fmla="*/ 3018157 w 9618528"/>
                <a:gd name="connsiteY66" fmla="*/ 1883350 h 2043709"/>
                <a:gd name="connsiteX67" fmla="*/ 3700564 w 9618528"/>
                <a:gd name="connsiteY67" fmla="*/ 1344330 h 2043709"/>
                <a:gd name="connsiteX68" fmla="*/ 5546750 w 9618528"/>
                <a:gd name="connsiteY68" fmla="*/ 1342282 h 2043709"/>
                <a:gd name="connsiteX69" fmla="*/ 6008808 w 9618528"/>
                <a:gd name="connsiteY69" fmla="*/ 1870181 h 2043709"/>
                <a:gd name="connsiteX70" fmla="*/ 6009393 w 9618528"/>
                <a:gd name="connsiteY70" fmla="*/ 1870767 h 2043709"/>
                <a:gd name="connsiteX71" fmla="*/ 6021391 w 9618528"/>
                <a:gd name="connsiteY71" fmla="*/ 1881301 h 2043709"/>
                <a:gd name="connsiteX72" fmla="*/ 6026073 w 9618528"/>
                <a:gd name="connsiteY72" fmla="*/ 1884520 h 2043709"/>
                <a:gd name="connsiteX73" fmla="*/ 6036607 w 9618528"/>
                <a:gd name="connsiteY73" fmla="*/ 1890373 h 2043709"/>
                <a:gd name="connsiteX74" fmla="*/ 6047142 w 9618528"/>
                <a:gd name="connsiteY74" fmla="*/ 1894177 h 2043709"/>
                <a:gd name="connsiteX75" fmla="*/ 6053872 w 9618528"/>
                <a:gd name="connsiteY75" fmla="*/ 1896225 h 2043709"/>
                <a:gd name="connsiteX76" fmla="*/ 6074064 w 9618528"/>
                <a:gd name="connsiteY76" fmla="*/ 1898859 h 2043709"/>
                <a:gd name="connsiteX77" fmla="*/ 6076990 w 9618528"/>
                <a:gd name="connsiteY77" fmla="*/ 1898859 h 2043709"/>
                <a:gd name="connsiteX78" fmla="*/ 6543145 w 9618528"/>
                <a:gd name="connsiteY78" fmla="*/ 1898859 h 2043709"/>
                <a:gd name="connsiteX79" fmla="*/ 6631519 w 9618528"/>
                <a:gd name="connsiteY79" fmla="*/ 1827458 h 2043709"/>
                <a:gd name="connsiteX80" fmla="*/ 6781344 w 9618528"/>
                <a:gd name="connsiteY80" fmla="*/ 1239569 h 2043709"/>
                <a:gd name="connsiteX81" fmla="*/ 7296368 w 9618528"/>
                <a:gd name="connsiteY81" fmla="*/ 1086818 h 2043709"/>
                <a:gd name="connsiteX82" fmla="*/ 9272187 w 9618528"/>
                <a:gd name="connsiteY82" fmla="*/ 2037564 h 2043709"/>
                <a:gd name="connsiteX83" fmla="*/ 9304083 w 9618528"/>
                <a:gd name="connsiteY83" fmla="*/ 2043709 h 2043709"/>
                <a:gd name="connsiteX84" fmla="*/ 9386604 w 9618528"/>
                <a:gd name="connsiteY84" fmla="*/ 1989281 h 2043709"/>
                <a:gd name="connsiteX85" fmla="*/ 9485220 w 9618528"/>
                <a:gd name="connsiteY85" fmla="*/ 1773614 h 2043709"/>
                <a:gd name="connsiteX86" fmla="*/ 9487561 w 9618528"/>
                <a:gd name="connsiteY86" fmla="*/ 1695775 h 2043709"/>
                <a:gd name="connsiteX87" fmla="*/ 9434303 w 9618528"/>
                <a:gd name="connsiteY87" fmla="*/ 1641639 h 2043709"/>
                <a:gd name="connsiteX88" fmla="*/ 7876941 w 9618528"/>
                <a:gd name="connsiteY88" fmla="*/ 906559 h 2043709"/>
                <a:gd name="connsiteX89" fmla="*/ 9441325 w 9618528"/>
                <a:gd name="connsiteY89" fmla="*/ 421383 h 2043709"/>
                <a:gd name="connsiteX90" fmla="*/ 9508630 w 9618528"/>
                <a:gd name="connsiteY90" fmla="*/ 344715 h 2043709"/>
                <a:gd name="connsiteX91" fmla="*/ 9617195 w 9618528"/>
                <a:gd name="connsiteY91" fmla="*/ 114125 h 2043709"/>
                <a:gd name="connsiteX92" fmla="*/ 9589103 w 9618528"/>
                <a:gd name="connsiteY92" fmla="*/ 26922 h 2043709"/>
                <a:gd name="connsiteX93" fmla="*/ 9504240 w 9618528"/>
                <a:gd name="connsiteY93" fmla="*/ 4389 h 2043709"/>
                <a:gd name="connsiteX94" fmla="*/ 6898688 w 9618528"/>
                <a:gd name="connsiteY94" fmla="*/ 792727 h 2043709"/>
                <a:gd name="connsiteX95" fmla="*/ 7048513 w 9618528"/>
                <a:gd name="connsiteY95" fmla="*/ 190793 h 2043709"/>
                <a:gd name="connsiteX96" fmla="*/ 7032711 w 9618528"/>
                <a:gd name="connsiteY96" fmla="*/ 107394 h 2043709"/>
                <a:gd name="connsiteX97" fmla="*/ 6960139 w 9618528"/>
                <a:gd name="connsiteY97" fmla="*/ 69645 h 2043709"/>
                <a:gd name="connsiteX98" fmla="*/ 6700579 w 9618528"/>
                <a:gd name="connsiteY98" fmla="*/ 69645 h 2043709"/>
                <a:gd name="connsiteX99" fmla="*/ 6612206 w 9618528"/>
                <a:gd name="connsiteY99" fmla="*/ 141046 h 2043709"/>
                <a:gd name="connsiteX100" fmla="*/ 6264857 w 9618528"/>
                <a:gd name="connsiteY100" fmla="*/ 1509372 h 2043709"/>
                <a:gd name="connsiteX101" fmla="*/ 4925210 w 9618528"/>
                <a:gd name="connsiteY101" fmla="*/ 28970 h 20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618528" h="2043709">
                  <a:moveTo>
                    <a:pt x="4808744" y="517950"/>
                  </a:moveTo>
                  <a:lnTo>
                    <a:pt x="5224860" y="987325"/>
                  </a:lnTo>
                  <a:lnTo>
                    <a:pt x="4176376" y="987325"/>
                  </a:lnTo>
                  <a:lnTo>
                    <a:pt x="4808451" y="517950"/>
                  </a:lnTo>
                  <a:close/>
                  <a:moveTo>
                    <a:pt x="4925210" y="28970"/>
                  </a:moveTo>
                  <a:cubicBezTo>
                    <a:pt x="4907945" y="10242"/>
                    <a:pt x="4885120" y="585"/>
                    <a:pt x="4862002" y="0"/>
                  </a:cubicBezTo>
                  <a:cubicBezTo>
                    <a:pt x="4859076" y="0"/>
                    <a:pt x="4856149" y="293"/>
                    <a:pt x="4853223" y="585"/>
                  </a:cubicBezTo>
                  <a:cubicBezTo>
                    <a:pt x="4850297" y="585"/>
                    <a:pt x="4847664" y="585"/>
                    <a:pt x="4845029" y="1171"/>
                  </a:cubicBezTo>
                  <a:cubicBezTo>
                    <a:pt x="4841226" y="1756"/>
                    <a:pt x="4837714" y="2926"/>
                    <a:pt x="4833910" y="4097"/>
                  </a:cubicBezTo>
                  <a:cubicBezTo>
                    <a:pt x="4832154" y="4682"/>
                    <a:pt x="4830106" y="4975"/>
                    <a:pt x="4828350" y="5853"/>
                  </a:cubicBezTo>
                  <a:cubicBezTo>
                    <a:pt x="4823960" y="7608"/>
                    <a:pt x="4819864" y="9657"/>
                    <a:pt x="4815767" y="11998"/>
                  </a:cubicBezTo>
                  <a:cubicBezTo>
                    <a:pt x="4814889" y="12583"/>
                    <a:pt x="4813719" y="12876"/>
                    <a:pt x="4812841" y="13753"/>
                  </a:cubicBezTo>
                  <a:cubicBezTo>
                    <a:pt x="4811377" y="14631"/>
                    <a:pt x="4809915" y="15217"/>
                    <a:pt x="4808451" y="16095"/>
                  </a:cubicBezTo>
                  <a:lnTo>
                    <a:pt x="2847263" y="1480987"/>
                  </a:lnTo>
                  <a:lnTo>
                    <a:pt x="527022" y="1480987"/>
                  </a:lnTo>
                  <a:lnTo>
                    <a:pt x="611884" y="1147684"/>
                  </a:lnTo>
                  <a:lnTo>
                    <a:pt x="2254401" y="1147684"/>
                  </a:lnTo>
                  <a:cubicBezTo>
                    <a:pt x="2300928" y="1147684"/>
                    <a:pt x="2341896" y="1114910"/>
                    <a:pt x="2353894" y="1067505"/>
                  </a:cubicBezTo>
                  <a:lnTo>
                    <a:pt x="2396617" y="900122"/>
                  </a:lnTo>
                  <a:cubicBezTo>
                    <a:pt x="2404811" y="867640"/>
                    <a:pt x="2398373" y="832817"/>
                    <a:pt x="2378767" y="806188"/>
                  </a:cubicBezTo>
                  <a:cubicBezTo>
                    <a:pt x="2359161" y="779559"/>
                    <a:pt x="2329021" y="763757"/>
                    <a:pt x="2297124" y="763757"/>
                  </a:cubicBezTo>
                  <a:lnTo>
                    <a:pt x="709914" y="763757"/>
                  </a:lnTo>
                  <a:lnTo>
                    <a:pt x="788045" y="456206"/>
                  </a:lnTo>
                  <a:lnTo>
                    <a:pt x="3041275" y="456206"/>
                  </a:lnTo>
                  <a:cubicBezTo>
                    <a:pt x="3081073" y="456206"/>
                    <a:pt x="3116188" y="429284"/>
                    <a:pt x="3128478" y="389780"/>
                  </a:cubicBezTo>
                  <a:lnTo>
                    <a:pt x="3190808" y="194597"/>
                  </a:lnTo>
                  <a:cubicBezTo>
                    <a:pt x="3199879" y="165334"/>
                    <a:pt x="3195197" y="133145"/>
                    <a:pt x="3177932" y="108272"/>
                  </a:cubicBezTo>
                  <a:cubicBezTo>
                    <a:pt x="3160667" y="83399"/>
                    <a:pt x="3133160" y="68475"/>
                    <a:pt x="3103897" y="68475"/>
                  </a:cubicBezTo>
                  <a:lnTo>
                    <a:pt x="768439" y="68475"/>
                  </a:lnTo>
                  <a:cubicBezTo>
                    <a:pt x="768439" y="68475"/>
                    <a:pt x="768439" y="68475"/>
                    <a:pt x="768146" y="68475"/>
                  </a:cubicBezTo>
                  <a:lnTo>
                    <a:pt x="508586" y="68475"/>
                  </a:lnTo>
                  <a:cubicBezTo>
                    <a:pt x="502441" y="68475"/>
                    <a:pt x="496588" y="69353"/>
                    <a:pt x="490736" y="70523"/>
                  </a:cubicBezTo>
                  <a:cubicBezTo>
                    <a:pt x="489273" y="70816"/>
                    <a:pt x="488102" y="71401"/>
                    <a:pt x="486639" y="71694"/>
                  </a:cubicBezTo>
                  <a:cubicBezTo>
                    <a:pt x="482250" y="72864"/>
                    <a:pt x="477860" y="74327"/>
                    <a:pt x="473763" y="76083"/>
                  </a:cubicBezTo>
                  <a:cubicBezTo>
                    <a:pt x="472300" y="76668"/>
                    <a:pt x="470837" y="77254"/>
                    <a:pt x="469374" y="78132"/>
                  </a:cubicBezTo>
                  <a:cubicBezTo>
                    <a:pt x="464985" y="80180"/>
                    <a:pt x="460888" y="82814"/>
                    <a:pt x="457084" y="85447"/>
                  </a:cubicBezTo>
                  <a:cubicBezTo>
                    <a:pt x="456206" y="86032"/>
                    <a:pt x="455328" y="86618"/>
                    <a:pt x="454157" y="87496"/>
                  </a:cubicBezTo>
                  <a:cubicBezTo>
                    <a:pt x="449475" y="91300"/>
                    <a:pt x="445086" y="95397"/>
                    <a:pt x="440989" y="100079"/>
                  </a:cubicBezTo>
                  <a:cubicBezTo>
                    <a:pt x="440989" y="100079"/>
                    <a:pt x="440697" y="100079"/>
                    <a:pt x="440404" y="100371"/>
                  </a:cubicBezTo>
                  <a:cubicBezTo>
                    <a:pt x="439819" y="100956"/>
                    <a:pt x="439526" y="101542"/>
                    <a:pt x="438941" y="102420"/>
                  </a:cubicBezTo>
                  <a:cubicBezTo>
                    <a:pt x="435722" y="106224"/>
                    <a:pt x="432796" y="110321"/>
                    <a:pt x="430455" y="114710"/>
                  </a:cubicBezTo>
                  <a:cubicBezTo>
                    <a:pt x="429577" y="116466"/>
                    <a:pt x="428699" y="117929"/>
                    <a:pt x="427821" y="119685"/>
                  </a:cubicBezTo>
                  <a:cubicBezTo>
                    <a:pt x="425773" y="123489"/>
                    <a:pt x="424310" y="127586"/>
                    <a:pt x="422846" y="131682"/>
                  </a:cubicBezTo>
                  <a:cubicBezTo>
                    <a:pt x="422261" y="133438"/>
                    <a:pt x="421383" y="135194"/>
                    <a:pt x="420798" y="137242"/>
                  </a:cubicBezTo>
                  <a:cubicBezTo>
                    <a:pt x="420798" y="138120"/>
                    <a:pt x="420213" y="138998"/>
                    <a:pt x="419920" y="140168"/>
                  </a:cubicBezTo>
                  <a:lnTo>
                    <a:pt x="2634" y="1777711"/>
                  </a:lnTo>
                  <a:cubicBezTo>
                    <a:pt x="1756" y="1780637"/>
                    <a:pt x="1756" y="1783856"/>
                    <a:pt x="1463" y="1786783"/>
                  </a:cubicBezTo>
                  <a:cubicBezTo>
                    <a:pt x="878" y="1790294"/>
                    <a:pt x="292" y="1793806"/>
                    <a:pt x="0" y="1797317"/>
                  </a:cubicBezTo>
                  <a:cubicBezTo>
                    <a:pt x="0" y="1801414"/>
                    <a:pt x="0" y="1805218"/>
                    <a:pt x="585" y="1809022"/>
                  </a:cubicBezTo>
                  <a:cubicBezTo>
                    <a:pt x="585" y="1812534"/>
                    <a:pt x="585" y="1815753"/>
                    <a:pt x="1463" y="1819264"/>
                  </a:cubicBezTo>
                  <a:cubicBezTo>
                    <a:pt x="2048" y="1823361"/>
                    <a:pt x="3511" y="1827165"/>
                    <a:pt x="4682" y="1830969"/>
                  </a:cubicBezTo>
                  <a:cubicBezTo>
                    <a:pt x="5560" y="1834188"/>
                    <a:pt x="6438" y="1837407"/>
                    <a:pt x="7608" y="1840626"/>
                  </a:cubicBezTo>
                  <a:cubicBezTo>
                    <a:pt x="9071" y="1844430"/>
                    <a:pt x="11412" y="1847942"/>
                    <a:pt x="13461" y="1851746"/>
                  </a:cubicBezTo>
                  <a:cubicBezTo>
                    <a:pt x="14924" y="1854087"/>
                    <a:pt x="15802" y="1857013"/>
                    <a:pt x="17558" y="1859354"/>
                  </a:cubicBezTo>
                  <a:cubicBezTo>
                    <a:pt x="17558" y="1859647"/>
                    <a:pt x="18143" y="1859939"/>
                    <a:pt x="18435" y="1860232"/>
                  </a:cubicBezTo>
                  <a:cubicBezTo>
                    <a:pt x="18435" y="1860525"/>
                    <a:pt x="18728" y="1861110"/>
                    <a:pt x="19021" y="1861402"/>
                  </a:cubicBezTo>
                  <a:cubicBezTo>
                    <a:pt x="21362" y="1864621"/>
                    <a:pt x="24288" y="1866962"/>
                    <a:pt x="26922" y="1869889"/>
                  </a:cubicBezTo>
                  <a:cubicBezTo>
                    <a:pt x="28970" y="1872230"/>
                    <a:pt x="30726" y="1874571"/>
                    <a:pt x="33067" y="1876619"/>
                  </a:cubicBezTo>
                  <a:cubicBezTo>
                    <a:pt x="36286" y="1879545"/>
                    <a:pt x="40090" y="1881886"/>
                    <a:pt x="43894" y="1884227"/>
                  </a:cubicBezTo>
                  <a:cubicBezTo>
                    <a:pt x="46235" y="1885691"/>
                    <a:pt x="48283" y="1887739"/>
                    <a:pt x="50917" y="1888910"/>
                  </a:cubicBezTo>
                  <a:cubicBezTo>
                    <a:pt x="55307" y="1891250"/>
                    <a:pt x="59696" y="1892714"/>
                    <a:pt x="64378" y="1894177"/>
                  </a:cubicBezTo>
                  <a:cubicBezTo>
                    <a:pt x="66426" y="1894762"/>
                    <a:pt x="68475" y="1895933"/>
                    <a:pt x="70816" y="1896518"/>
                  </a:cubicBezTo>
                  <a:cubicBezTo>
                    <a:pt x="77839" y="1898274"/>
                    <a:pt x="84862" y="1899151"/>
                    <a:pt x="92177" y="1899151"/>
                  </a:cubicBezTo>
                  <a:lnTo>
                    <a:pt x="2956998" y="1899151"/>
                  </a:lnTo>
                  <a:cubicBezTo>
                    <a:pt x="2956998" y="1899151"/>
                    <a:pt x="2959339" y="1898566"/>
                    <a:pt x="2960217" y="1898566"/>
                  </a:cubicBezTo>
                  <a:cubicBezTo>
                    <a:pt x="2962558" y="1898566"/>
                    <a:pt x="2965192" y="1899444"/>
                    <a:pt x="2967533" y="1899444"/>
                  </a:cubicBezTo>
                  <a:cubicBezTo>
                    <a:pt x="2985383" y="1899444"/>
                    <a:pt x="3002941" y="1893884"/>
                    <a:pt x="3018157" y="1883350"/>
                  </a:cubicBezTo>
                  <a:lnTo>
                    <a:pt x="3700564" y="1344330"/>
                  </a:lnTo>
                  <a:lnTo>
                    <a:pt x="5546750" y="1342282"/>
                  </a:lnTo>
                  <a:lnTo>
                    <a:pt x="6008808" y="1870181"/>
                  </a:lnTo>
                  <a:cubicBezTo>
                    <a:pt x="6008808" y="1870181"/>
                    <a:pt x="6009393" y="1870474"/>
                    <a:pt x="6009393" y="1870767"/>
                  </a:cubicBezTo>
                  <a:cubicBezTo>
                    <a:pt x="6013198" y="1874571"/>
                    <a:pt x="6017294" y="1878375"/>
                    <a:pt x="6021391" y="1881301"/>
                  </a:cubicBezTo>
                  <a:cubicBezTo>
                    <a:pt x="6022854" y="1882472"/>
                    <a:pt x="6024610" y="1883642"/>
                    <a:pt x="6026073" y="1884520"/>
                  </a:cubicBezTo>
                  <a:cubicBezTo>
                    <a:pt x="6029585" y="1886861"/>
                    <a:pt x="6032804" y="1888617"/>
                    <a:pt x="6036607" y="1890373"/>
                  </a:cubicBezTo>
                  <a:cubicBezTo>
                    <a:pt x="6040120" y="1891836"/>
                    <a:pt x="6043631" y="1893006"/>
                    <a:pt x="6047142" y="1894177"/>
                  </a:cubicBezTo>
                  <a:cubicBezTo>
                    <a:pt x="6049483" y="1894762"/>
                    <a:pt x="6051532" y="1895933"/>
                    <a:pt x="6053872" y="1896225"/>
                  </a:cubicBezTo>
                  <a:cubicBezTo>
                    <a:pt x="6060603" y="1897688"/>
                    <a:pt x="6067334" y="1898859"/>
                    <a:pt x="6074064" y="1898859"/>
                  </a:cubicBezTo>
                  <a:cubicBezTo>
                    <a:pt x="6075234" y="1898859"/>
                    <a:pt x="6076112" y="1898859"/>
                    <a:pt x="6076990" y="1898859"/>
                  </a:cubicBezTo>
                  <a:lnTo>
                    <a:pt x="6543145" y="1898859"/>
                  </a:lnTo>
                  <a:cubicBezTo>
                    <a:pt x="6584699" y="1898859"/>
                    <a:pt x="6620984" y="1869596"/>
                    <a:pt x="6631519" y="1827458"/>
                  </a:cubicBezTo>
                  <a:lnTo>
                    <a:pt x="6781344" y="1239569"/>
                  </a:lnTo>
                  <a:lnTo>
                    <a:pt x="7296368" y="1086818"/>
                  </a:lnTo>
                  <a:lnTo>
                    <a:pt x="9272187" y="2037564"/>
                  </a:lnTo>
                  <a:cubicBezTo>
                    <a:pt x="9282722" y="2041661"/>
                    <a:pt x="9293549" y="2043709"/>
                    <a:pt x="9304083" y="2043709"/>
                  </a:cubicBezTo>
                  <a:cubicBezTo>
                    <a:pt x="9338321" y="2043709"/>
                    <a:pt x="9370802" y="2023225"/>
                    <a:pt x="9386604" y="1989281"/>
                  </a:cubicBezTo>
                  <a:lnTo>
                    <a:pt x="9485220" y="1773614"/>
                  </a:lnTo>
                  <a:cubicBezTo>
                    <a:pt x="9496340" y="1749034"/>
                    <a:pt x="9497217" y="1720941"/>
                    <a:pt x="9487561" y="1695775"/>
                  </a:cubicBezTo>
                  <a:cubicBezTo>
                    <a:pt x="9477904" y="1670609"/>
                    <a:pt x="9458590" y="1651003"/>
                    <a:pt x="9434303" y="1641639"/>
                  </a:cubicBezTo>
                  <a:lnTo>
                    <a:pt x="7876941" y="906559"/>
                  </a:lnTo>
                  <a:lnTo>
                    <a:pt x="9441325" y="421383"/>
                  </a:lnTo>
                  <a:cubicBezTo>
                    <a:pt x="9476148" y="412019"/>
                    <a:pt x="9493706" y="382464"/>
                    <a:pt x="9508630" y="344715"/>
                  </a:cubicBezTo>
                  <a:lnTo>
                    <a:pt x="9617195" y="114125"/>
                  </a:lnTo>
                  <a:cubicBezTo>
                    <a:pt x="9622462" y="81936"/>
                    <a:pt x="9611928" y="49161"/>
                    <a:pt x="9589103" y="26922"/>
                  </a:cubicBezTo>
                  <a:cubicBezTo>
                    <a:pt x="9566278" y="4682"/>
                    <a:pt x="9534381" y="-3804"/>
                    <a:pt x="9504240" y="4389"/>
                  </a:cubicBezTo>
                  <a:lnTo>
                    <a:pt x="6898688" y="792727"/>
                  </a:lnTo>
                  <a:lnTo>
                    <a:pt x="7048513" y="190793"/>
                  </a:lnTo>
                  <a:cubicBezTo>
                    <a:pt x="7055829" y="161823"/>
                    <a:pt x="7049976" y="131097"/>
                    <a:pt x="7032711" y="107394"/>
                  </a:cubicBezTo>
                  <a:cubicBezTo>
                    <a:pt x="7015446" y="83691"/>
                    <a:pt x="6988524" y="69645"/>
                    <a:pt x="6960139" y="69645"/>
                  </a:cubicBezTo>
                  <a:lnTo>
                    <a:pt x="6700579" y="69645"/>
                  </a:lnTo>
                  <a:cubicBezTo>
                    <a:pt x="6659026" y="69645"/>
                    <a:pt x="6622740" y="98908"/>
                    <a:pt x="6612206" y="141046"/>
                  </a:cubicBezTo>
                  <a:lnTo>
                    <a:pt x="6264857" y="1509372"/>
                  </a:lnTo>
                  <a:lnTo>
                    <a:pt x="4925210" y="28970"/>
                  </a:lnTo>
                  <a:close/>
                </a:path>
              </a:pathLst>
            </a:custGeom>
            <a:blipFill>
              <a:blip r:embed="rId3"/>
              <a:stretch>
                <a:fillRect/>
              </a:stretch>
            </a:blipFill>
            <a:ln w="21007" cap="flat">
              <a:noFill/>
              <a:prstDash val="solid"/>
              <a:miter/>
            </a:ln>
          </p:spPr>
          <p:txBody>
            <a:bodyPr rtlCol="0" anchor="ctr"/>
            <a:lstStyle/>
            <a:p>
              <a:endParaRPr lang="de-AT" dirty="0">
                <a:latin typeface="DIN" pitchFamily="50" charset="0"/>
              </a:endParaRPr>
            </a:p>
          </p:txBody>
        </p:sp>
      </p:grpSp>
      <p:grpSp>
        <p:nvGrpSpPr>
          <p:cNvPr id="22" name="Gruppieren 21">
            <a:extLst>
              <a:ext uri="{FF2B5EF4-FFF2-40B4-BE49-F238E27FC236}">
                <a16:creationId xmlns:a16="http://schemas.microsoft.com/office/drawing/2014/main" id="{34E88927-9C7E-35F6-11C9-2FAFF99F3157}"/>
              </a:ext>
            </a:extLst>
          </p:cNvPr>
          <p:cNvGrpSpPr/>
          <p:nvPr userDrawn="1"/>
        </p:nvGrpSpPr>
        <p:grpSpPr>
          <a:xfrm>
            <a:off x="-252478" y="1959587"/>
            <a:ext cx="12770868" cy="2043709"/>
            <a:chOff x="-237714" y="-296504"/>
            <a:chExt cx="12770868" cy="2043709"/>
          </a:xfrm>
        </p:grpSpPr>
        <p:sp>
          <p:nvSpPr>
            <p:cNvPr id="23" name="Freihandform: Form 22">
              <a:extLst>
                <a:ext uri="{FF2B5EF4-FFF2-40B4-BE49-F238E27FC236}">
                  <a16:creationId xmlns:a16="http://schemas.microsoft.com/office/drawing/2014/main" id="{F0B2905E-3A50-1749-1927-735E90544CFE}"/>
                </a:ext>
              </a:extLst>
            </p:cNvPr>
            <p:cNvSpPr/>
            <p:nvPr/>
          </p:nvSpPr>
          <p:spPr>
            <a:xfrm>
              <a:off x="-237714" y="-228322"/>
              <a:ext cx="3241168" cy="1830091"/>
            </a:xfrm>
            <a:custGeom>
              <a:avLst/>
              <a:gdLst>
                <a:gd name="connsiteX0" fmla="*/ 789962 w 3241168"/>
                <a:gd name="connsiteY0" fmla="*/ 387146 h 1830091"/>
                <a:gd name="connsiteX1" fmla="*/ 2722472 w 3241168"/>
                <a:gd name="connsiteY1" fmla="*/ 387146 h 1830091"/>
                <a:gd name="connsiteX2" fmla="*/ 2622394 w 3241168"/>
                <a:gd name="connsiteY2" fmla="*/ 774585 h 1830091"/>
                <a:gd name="connsiteX3" fmla="*/ 690176 w 3241168"/>
                <a:gd name="connsiteY3" fmla="*/ 774585 h 1830091"/>
                <a:gd name="connsiteX4" fmla="*/ 789962 w 3241168"/>
                <a:gd name="connsiteY4" fmla="*/ 387146 h 1830091"/>
                <a:gd name="connsiteX5" fmla="*/ 2994908 w 3241168"/>
                <a:gd name="connsiteY5" fmla="*/ 1075113 h 1830091"/>
                <a:gd name="connsiteX6" fmla="*/ 3238081 w 3241168"/>
                <a:gd name="connsiteY6" fmla="*/ 121148 h 1830091"/>
                <a:gd name="connsiteX7" fmla="*/ 3222280 w 3241168"/>
                <a:gd name="connsiteY7" fmla="*/ 37749 h 1830091"/>
                <a:gd name="connsiteX8" fmla="*/ 3149708 w 3241168"/>
                <a:gd name="connsiteY8" fmla="*/ 0 h 1830091"/>
                <a:gd name="connsiteX9" fmla="*/ 2890147 w 3241168"/>
                <a:gd name="connsiteY9" fmla="*/ 0 h 1830091"/>
                <a:gd name="connsiteX10" fmla="*/ 2890147 w 3241168"/>
                <a:gd name="connsiteY10" fmla="*/ 0 h 1830091"/>
                <a:gd name="connsiteX11" fmla="*/ 768600 w 3241168"/>
                <a:gd name="connsiteY11" fmla="*/ 0 h 1830091"/>
                <a:gd name="connsiteX12" fmla="*/ 768307 w 3241168"/>
                <a:gd name="connsiteY12" fmla="*/ 0 h 1830091"/>
                <a:gd name="connsiteX13" fmla="*/ 508747 w 3241168"/>
                <a:gd name="connsiteY13" fmla="*/ 0 h 1830091"/>
                <a:gd name="connsiteX14" fmla="*/ 492360 w 3241168"/>
                <a:gd name="connsiteY14" fmla="*/ 1756 h 1830091"/>
                <a:gd name="connsiteX15" fmla="*/ 488263 w 3241168"/>
                <a:gd name="connsiteY15" fmla="*/ 2926 h 1830091"/>
                <a:gd name="connsiteX16" fmla="*/ 477143 w 3241168"/>
                <a:gd name="connsiteY16" fmla="*/ 6438 h 1830091"/>
                <a:gd name="connsiteX17" fmla="*/ 471876 w 3241168"/>
                <a:gd name="connsiteY17" fmla="*/ 8779 h 1830091"/>
                <a:gd name="connsiteX18" fmla="*/ 463097 w 3241168"/>
                <a:gd name="connsiteY18" fmla="*/ 13461 h 1830091"/>
                <a:gd name="connsiteX19" fmla="*/ 457830 w 3241168"/>
                <a:gd name="connsiteY19" fmla="*/ 16972 h 1830091"/>
                <a:gd name="connsiteX20" fmla="*/ 450514 w 3241168"/>
                <a:gd name="connsiteY20" fmla="*/ 22825 h 1830091"/>
                <a:gd name="connsiteX21" fmla="*/ 445539 w 3241168"/>
                <a:gd name="connsiteY21" fmla="*/ 27507 h 1830091"/>
                <a:gd name="connsiteX22" fmla="*/ 439394 w 3241168"/>
                <a:gd name="connsiteY22" fmla="*/ 34530 h 1830091"/>
                <a:gd name="connsiteX23" fmla="*/ 435005 w 3241168"/>
                <a:gd name="connsiteY23" fmla="*/ 40090 h 1830091"/>
                <a:gd name="connsiteX24" fmla="*/ 430323 w 3241168"/>
                <a:gd name="connsiteY24" fmla="*/ 47698 h 1830091"/>
                <a:gd name="connsiteX25" fmla="*/ 426811 w 3241168"/>
                <a:gd name="connsiteY25" fmla="*/ 54429 h 1830091"/>
                <a:gd name="connsiteX26" fmla="*/ 423592 w 3241168"/>
                <a:gd name="connsiteY26" fmla="*/ 62330 h 1830091"/>
                <a:gd name="connsiteX27" fmla="*/ 420959 w 3241168"/>
                <a:gd name="connsiteY27" fmla="*/ 70231 h 1830091"/>
                <a:gd name="connsiteX28" fmla="*/ 420373 w 3241168"/>
                <a:gd name="connsiteY28" fmla="*/ 71694 h 1830091"/>
                <a:gd name="connsiteX29" fmla="*/ 3087 w 3241168"/>
                <a:gd name="connsiteY29" fmla="*/ 1708944 h 1830091"/>
                <a:gd name="connsiteX30" fmla="*/ 18889 w 3241168"/>
                <a:gd name="connsiteY30" fmla="*/ 1792342 h 1830091"/>
                <a:gd name="connsiteX31" fmla="*/ 91460 w 3241168"/>
                <a:gd name="connsiteY31" fmla="*/ 1830091 h 1830091"/>
                <a:gd name="connsiteX32" fmla="*/ 351021 w 3241168"/>
                <a:gd name="connsiteY32" fmla="*/ 1830091 h 1830091"/>
                <a:gd name="connsiteX33" fmla="*/ 439394 w 3241168"/>
                <a:gd name="connsiteY33" fmla="*/ 1758690 h 1830091"/>
                <a:gd name="connsiteX34" fmla="*/ 592438 w 3241168"/>
                <a:gd name="connsiteY34" fmla="*/ 1158512 h 1830091"/>
                <a:gd name="connsiteX35" fmla="*/ 2885466 w 3241168"/>
                <a:gd name="connsiteY35" fmla="*/ 1158512 h 1830091"/>
                <a:gd name="connsiteX36" fmla="*/ 2948380 w 3241168"/>
                <a:gd name="connsiteY36" fmla="*/ 1135687 h 1830091"/>
                <a:gd name="connsiteX37" fmla="*/ 2995201 w 3241168"/>
                <a:gd name="connsiteY37" fmla="*/ 1075113 h 1830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241168" h="1830091">
                  <a:moveTo>
                    <a:pt x="789962" y="387146"/>
                  </a:moveTo>
                  <a:lnTo>
                    <a:pt x="2722472" y="387146"/>
                  </a:lnTo>
                  <a:lnTo>
                    <a:pt x="2622394" y="774585"/>
                  </a:lnTo>
                  <a:lnTo>
                    <a:pt x="690176" y="774585"/>
                  </a:lnTo>
                  <a:lnTo>
                    <a:pt x="789962" y="387146"/>
                  </a:lnTo>
                  <a:close/>
                  <a:moveTo>
                    <a:pt x="2994908" y="1075113"/>
                  </a:moveTo>
                  <a:lnTo>
                    <a:pt x="3238081" y="121148"/>
                  </a:lnTo>
                  <a:cubicBezTo>
                    <a:pt x="3245397" y="92178"/>
                    <a:pt x="3239544" y="61452"/>
                    <a:pt x="3222280" y="37749"/>
                  </a:cubicBezTo>
                  <a:cubicBezTo>
                    <a:pt x="3205014" y="14046"/>
                    <a:pt x="3178093" y="0"/>
                    <a:pt x="3149708" y="0"/>
                  </a:cubicBezTo>
                  <a:lnTo>
                    <a:pt x="2890147" y="0"/>
                  </a:lnTo>
                  <a:cubicBezTo>
                    <a:pt x="2890147" y="0"/>
                    <a:pt x="2890147" y="0"/>
                    <a:pt x="2890147" y="0"/>
                  </a:cubicBezTo>
                  <a:lnTo>
                    <a:pt x="768600" y="0"/>
                  </a:lnTo>
                  <a:cubicBezTo>
                    <a:pt x="768600" y="0"/>
                    <a:pt x="768600" y="0"/>
                    <a:pt x="768307" y="0"/>
                  </a:cubicBezTo>
                  <a:lnTo>
                    <a:pt x="508747" y="0"/>
                  </a:lnTo>
                  <a:cubicBezTo>
                    <a:pt x="503187" y="0"/>
                    <a:pt x="497627" y="585"/>
                    <a:pt x="492360" y="1756"/>
                  </a:cubicBezTo>
                  <a:cubicBezTo>
                    <a:pt x="490897" y="1756"/>
                    <a:pt x="489726" y="2634"/>
                    <a:pt x="488263" y="2926"/>
                  </a:cubicBezTo>
                  <a:cubicBezTo>
                    <a:pt x="484459" y="3804"/>
                    <a:pt x="480655" y="4975"/>
                    <a:pt x="477143" y="6438"/>
                  </a:cubicBezTo>
                  <a:cubicBezTo>
                    <a:pt x="475387" y="7023"/>
                    <a:pt x="473632" y="7901"/>
                    <a:pt x="471876" y="8779"/>
                  </a:cubicBezTo>
                  <a:cubicBezTo>
                    <a:pt x="468950" y="10242"/>
                    <a:pt x="466023" y="11705"/>
                    <a:pt x="463097" y="13461"/>
                  </a:cubicBezTo>
                  <a:cubicBezTo>
                    <a:pt x="461341" y="14631"/>
                    <a:pt x="459585" y="15802"/>
                    <a:pt x="457830" y="16972"/>
                  </a:cubicBezTo>
                  <a:cubicBezTo>
                    <a:pt x="455196" y="18728"/>
                    <a:pt x="452855" y="20777"/>
                    <a:pt x="450514" y="22825"/>
                  </a:cubicBezTo>
                  <a:cubicBezTo>
                    <a:pt x="448758" y="24288"/>
                    <a:pt x="447295" y="25751"/>
                    <a:pt x="445539" y="27507"/>
                  </a:cubicBezTo>
                  <a:cubicBezTo>
                    <a:pt x="443491" y="29555"/>
                    <a:pt x="441443" y="31896"/>
                    <a:pt x="439394" y="34530"/>
                  </a:cubicBezTo>
                  <a:cubicBezTo>
                    <a:pt x="437931" y="36286"/>
                    <a:pt x="436468" y="38334"/>
                    <a:pt x="435005" y="40090"/>
                  </a:cubicBezTo>
                  <a:cubicBezTo>
                    <a:pt x="433249" y="42431"/>
                    <a:pt x="431786" y="45065"/>
                    <a:pt x="430323" y="47698"/>
                  </a:cubicBezTo>
                  <a:cubicBezTo>
                    <a:pt x="429152" y="50039"/>
                    <a:pt x="427689" y="52088"/>
                    <a:pt x="426811" y="54429"/>
                  </a:cubicBezTo>
                  <a:cubicBezTo>
                    <a:pt x="425641" y="57062"/>
                    <a:pt x="424763" y="59696"/>
                    <a:pt x="423592" y="62330"/>
                  </a:cubicBezTo>
                  <a:cubicBezTo>
                    <a:pt x="422714" y="64963"/>
                    <a:pt x="421544" y="67304"/>
                    <a:pt x="420959" y="70231"/>
                  </a:cubicBezTo>
                  <a:cubicBezTo>
                    <a:pt x="420959" y="70816"/>
                    <a:pt x="420666" y="71108"/>
                    <a:pt x="420373" y="71694"/>
                  </a:cubicBezTo>
                  <a:lnTo>
                    <a:pt x="3087" y="1708944"/>
                  </a:lnTo>
                  <a:cubicBezTo>
                    <a:pt x="-4229" y="1737914"/>
                    <a:pt x="1624" y="1768640"/>
                    <a:pt x="18889" y="1792342"/>
                  </a:cubicBezTo>
                  <a:cubicBezTo>
                    <a:pt x="36154" y="1816045"/>
                    <a:pt x="63076" y="1830091"/>
                    <a:pt x="91460" y="1830091"/>
                  </a:cubicBezTo>
                  <a:lnTo>
                    <a:pt x="351021" y="1830091"/>
                  </a:lnTo>
                  <a:cubicBezTo>
                    <a:pt x="392574" y="1830091"/>
                    <a:pt x="428860" y="1800829"/>
                    <a:pt x="439394" y="1758690"/>
                  </a:cubicBezTo>
                  <a:lnTo>
                    <a:pt x="592438" y="1158512"/>
                  </a:lnTo>
                  <a:lnTo>
                    <a:pt x="2885466" y="1158512"/>
                  </a:lnTo>
                  <a:cubicBezTo>
                    <a:pt x="2908876" y="1158512"/>
                    <a:pt x="2930823" y="1150025"/>
                    <a:pt x="2948380" y="1135687"/>
                  </a:cubicBezTo>
                  <a:cubicBezTo>
                    <a:pt x="2970913" y="1123689"/>
                    <a:pt x="2988470" y="1102035"/>
                    <a:pt x="2995201" y="1075113"/>
                  </a:cubicBezTo>
                </a:path>
              </a:pathLst>
            </a:custGeom>
            <a:solidFill>
              <a:schemeClr val="accent1"/>
            </a:solidFill>
            <a:ln w="21007" cap="flat">
              <a:noFill/>
              <a:prstDash val="solid"/>
              <a:miter/>
            </a:ln>
          </p:spPr>
          <p:txBody>
            <a:bodyPr rtlCol="0" anchor="ctr"/>
            <a:lstStyle/>
            <a:p>
              <a:endParaRPr lang="de-AT" dirty="0">
                <a:latin typeface="DIN" pitchFamily="50" charset="0"/>
              </a:endParaRPr>
            </a:p>
          </p:txBody>
        </p:sp>
        <p:sp>
          <p:nvSpPr>
            <p:cNvPr id="24" name="Freihandform: Form 23">
              <a:extLst>
                <a:ext uri="{FF2B5EF4-FFF2-40B4-BE49-F238E27FC236}">
                  <a16:creationId xmlns:a16="http://schemas.microsoft.com/office/drawing/2014/main" id="{16E62745-B210-56F2-0E1E-62A40460D131}"/>
                </a:ext>
              </a:extLst>
            </p:cNvPr>
            <p:cNvSpPr/>
            <p:nvPr/>
          </p:nvSpPr>
          <p:spPr>
            <a:xfrm>
              <a:off x="2914626" y="-296504"/>
              <a:ext cx="9618528" cy="2043709"/>
            </a:xfrm>
            <a:custGeom>
              <a:avLst/>
              <a:gdLst>
                <a:gd name="connsiteX0" fmla="*/ 4808744 w 9618528"/>
                <a:gd name="connsiteY0" fmla="*/ 517950 h 2043709"/>
                <a:gd name="connsiteX1" fmla="*/ 5224860 w 9618528"/>
                <a:gd name="connsiteY1" fmla="*/ 987325 h 2043709"/>
                <a:gd name="connsiteX2" fmla="*/ 4176376 w 9618528"/>
                <a:gd name="connsiteY2" fmla="*/ 987325 h 2043709"/>
                <a:gd name="connsiteX3" fmla="*/ 4808451 w 9618528"/>
                <a:gd name="connsiteY3" fmla="*/ 517950 h 2043709"/>
                <a:gd name="connsiteX4" fmla="*/ 4925210 w 9618528"/>
                <a:gd name="connsiteY4" fmla="*/ 28970 h 2043709"/>
                <a:gd name="connsiteX5" fmla="*/ 4862002 w 9618528"/>
                <a:gd name="connsiteY5" fmla="*/ 0 h 2043709"/>
                <a:gd name="connsiteX6" fmla="*/ 4853223 w 9618528"/>
                <a:gd name="connsiteY6" fmla="*/ 585 h 2043709"/>
                <a:gd name="connsiteX7" fmla="*/ 4845029 w 9618528"/>
                <a:gd name="connsiteY7" fmla="*/ 1171 h 2043709"/>
                <a:gd name="connsiteX8" fmla="*/ 4833910 w 9618528"/>
                <a:gd name="connsiteY8" fmla="*/ 4097 h 2043709"/>
                <a:gd name="connsiteX9" fmla="*/ 4828350 w 9618528"/>
                <a:gd name="connsiteY9" fmla="*/ 5853 h 2043709"/>
                <a:gd name="connsiteX10" fmla="*/ 4815767 w 9618528"/>
                <a:gd name="connsiteY10" fmla="*/ 11998 h 2043709"/>
                <a:gd name="connsiteX11" fmla="*/ 4812841 w 9618528"/>
                <a:gd name="connsiteY11" fmla="*/ 13753 h 2043709"/>
                <a:gd name="connsiteX12" fmla="*/ 4808451 w 9618528"/>
                <a:gd name="connsiteY12" fmla="*/ 16095 h 2043709"/>
                <a:gd name="connsiteX13" fmla="*/ 2847263 w 9618528"/>
                <a:gd name="connsiteY13" fmla="*/ 1480987 h 2043709"/>
                <a:gd name="connsiteX14" fmla="*/ 527022 w 9618528"/>
                <a:gd name="connsiteY14" fmla="*/ 1480987 h 2043709"/>
                <a:gd name="connsiteX15" fmla="*/ 611884 w 9618528"/>
                <a:gd name="connsiteY15" fmla="*/ 1147684 h 2043709"/>
                <a:gd name="connsiteX16" fmla="*/ 2254401 w 9618528"/>
                <a:gd name="connsiteY16" fmla="*/ 1147684 h 2043709"/>
                <a:gd name="connsiteX17" fmla="*/ 2353894 w 9618528"/>
                <a:gd name="connsiteY17" fmla="*/ 1067505 h 2043709"/>
                <a:gd name="connsiteX18" fmla="*/ 2396617 w 9618528"/>
                <a:gd name="connsiteY18" fmla="*/ 900122 h 2043709"/>
                <a:gd name="connsiteX19" fmla="*/ 2378767 w 9618528"/>
                <a:gd name="connsiteY19" fmla="*/ 806188 h 2043709"/>
                <a:gd name="connsiteX20" fmla="*/ 2297124 w 9618528"/>
                <a:gd name="connsiteY20" fmla="*/ 763757 h 2043709"/>
                <a:gd name="connsiteX21" fmla="*/ 709914 w 9618528"/>
                <a:gd name="connsiteY21" fmla="*/ 763757 h 2043709"/>
                <a:gd name="connsiteX22" fmla="*/ 788045 w 9618528"/>
                <a:gd name="connsiteY22" fmla="*/ 456206 h 2043709"/>
                <a:gd name="connsiteX23" fmla="*/ 3041275 w 9618528"/>
                <a:gd name="connsiteY23" fmla="*/ 456206 h 2043709"/>
                <a:gd name="connsiteX24" fmla="*/ 3128478 w 9618528"/>
                <a:gd name="connsiteY24" fmla="*/ 389780 h 2043709"/>
                <a:gd name="connsiteX25" fmla="*/ 3190808 w 9618528"/>
                <a:gd name="connsiteY25" fmla="*/ 194597 h 2043709"/>
                <a:gd name="connsiteX26" fmla="*/ 3177932 w 9618528"/>
                <a:gd name="connsiteY26" fmla="*/ 108272 h 2043709"/>
                <a:gd name="connsiteX27" fmla="*/ 3103897 w 9618528"/>
                <a:gd name="connsiteY27" fmla="*/ 68475 h 2043709"/>
                <a:gd name="connsiteX28" fmla="*/ 768439 w 9618528"/>
                <a:gd name="connsiteY28" fmla="*/ 68475 h 2043709"/>
                <a:gd name="connsiteX29" fmla="*/ 768146 w 9618528"/>
                <a:gd name="connsiteY29" fmla="*/ 68475 h 2043709"/>
                <a:gd name="connsiteX30" fmla="*/ 508586 w 9618528"/>
                <a:gd name="connsiteY30" fmla="*/ 68475 h 2043709"/>
                <a:gd name="connsiteX31" fmla="*/ 490736 w 9618528"/>
                <a:gd name="connsiteY31" fmla="*/ 70523 h 2043709"/>
                <a:gd name="connsiteX32" fmla="*/ 486639 w 9618528"/>
                <a:gd name="connsiteY32" fmla="*/ 71694 h 2043709"/>
                <a:gd name="connsiteX33" fmla="*/ 473763 w 9618528"/>
                <a:gd name="connsiteY33" fmla="*/ 76083 h 2043709"/>
                <a:gd name="connsiteX34" fmla="*/ 469374 w 9618528"/>
                <a:gd name="connsiteY34" fmla="*/ 78132 h 2043709"/>
                <a:gd name="connsiteX35" fmla="*/ 457084 w 9618528"/>
                <a:gd name="connsiteY35" fmla="*/ 85447 h 2043709"/>
                <a:gd name="connsiteX36" fmla="*/ 454157 w 9618528"/>
                <a:gd name="connsiteY36" fmla="*/ 87496 h 2043709"/>
                <a:gd name="connsiteX37" fmla="*/ 440989 w 9618528"/>
                <a:gd name="connsiteY37" fmla="*/ 100079 h 2043709"/>
                <a:gd name="connsiteX38" fmla="*/ 440404 w 9618528"/>
                <a:gd name="connsiteY38" fmla="*/ 100371 h 2043709"/>
                <a:gd name="connsiteX39" fmla="*/ 438941 w 9618528"/>
                <a:gd name="connsiteY39" fmla="*/ 102420 h 2043709"/>
                <a:gd name="connsiteX40" fmla="*/ 430455 w 9618528"/>
                <a:gd name="connsiteY40" fmla="*/ 114710 h 2043709"/>
                <a:gd name="connsiteX41" fmla="*/ 427821 w 9618528"/>
                <a:gd name="connsiteY41" fmla="*/ 119685 h 2043709"/>
                <a:gd name="connsiteX42" fmla="*/ 422846 w 9618528"/>
                <a:gd name="connsiteY42" fmla="*/ 131682 h 2043709"/>
                <a:gd name="connsiteX43" fmla="*/ 420798 w 9618528"/>
                <a:gd name="connsiteY43" fmla="*/ 137242 h 2043709"/>
                <a:gd name="connsiteX44" fmla="*/ 419920 w 9618528"/>
                <a:gd name="connsiteY44" fmla="*/ 140168 h 2043709"/>
                <a:gd name="connsiteX45" fmla="*/ 2634 w 9618528"/>
                <a:gd name="connsiteY45" fmla="*/ 1777711 h 2043709"/>
                <a:gd name="connsiteX46" fmla="*/ 1463 w 9618528"/>
                <a:gd name="connsiteY46" fmla="*/ 1786783 h 2043709"/>
                <a:gd name="connsiteX47" fmla="*/ 0 w 9618528"/>
                <a:gd name="connsiteY47" fmla="*/ 1797317 h 2043709"/>
                <a:gd name="connsiteX48" fmla="*/ 585 w 9618528"/>
                <a:gd name="connsiteY48" fmla="*/ 1809022 h 2043709"/>
                <a:gd name="connsiteX49" fmla="*/ 1463 w 9618528"/>
                <a:gd name="connsiteY49" fmla="*/ 1819264 h 2043709"/>
                <a:gd name="connsiteX50" fmla="*/ 4682 w 9618528"/>
                <a:gd name="connsiteY50" fmla="*/ 1830969 h 2043709"/>
                <a:gd name="connsiteX51" fmla="*/ 7608 w 9618528"/>
                <a:gd name="connsiteY51" fmla="*/ 1840626 h 2043709"/>
                <a:gd name="connsiteX52" fmla="*/ 13461 w 9618528"/>
                <a:gd name="connsiteY52" fmla="*/ 1851746 h 2043709"/>
                <a:gd name="connsiteX53" fmla="*/ 17558 w 9618528"/>
                <a:gd name="connsiteY53" fmla="*/ 1859354 h 2043709"/>
                <a:gd name="connsiteX54" fmla="*/ 18435 w 9618528"/>
                <a:gd name="connsiteY54" fmla="*/ 1860232 h 2043709"/>
                <a:gd name="connsiteX55" fmla="*/ 19021 w 9618528"/>
                <a:gd name="connsiteY55" fmla="*/ 1861402 h 2043709"/>
                <a:gd name="connsiteX56" fmla="*/ 26922 w 9618528"/>
                <a:gd name="connsiteY56" fmla="*/ 1869889 h 2043709"/>
                <a:gd name="connsiteX57" fmla="*/ 33067 w 9618528"/>
                <a:gd name="connsiteY57" fmla="*/ 1876619 h 2043709"/>
                <a:gd name="connsiteX58" fmla="*/ 43894 w 9618528"/>
                <a:gd name="connsiteY58" fmla="*/ 1884227 h 2043709"/>
                <a:gd name="connsiteX59" fmla="*/ 50917 w 9618528"/>
                <a:gd name="connsiteY59" fmla="*/ 1888910 h 2043709"/>
                <a:gd name="connsiteX60" fmla="*/ 64378 w 9618528"/>
                <a:gd name="connsiteY60" fmla="*/ 1894177 h 2043709"/>
                <a:gd name="connsiteX61" fmla="*/ 70816 w 9618528"/>
                <a:gd name="connsiteY61" fmla="*/ 1896518 h 2043709"/>
                <a:gd name="connsiteX62" fmla="*/ 92177 w 9618528"/>
                <a:gd name="connsiteY62" fmla="*/ 1899151 h 2043709"/>
                <a:gd name="connsiteX63" fmla="*/ 2956998 w 9618528"/>
                <a:gd name="connsiteY63" fmla="*/ 1899151 h 2043709"/>
                <a:gd name="connsiteX64" fmla="*/ 2960217 w 9618528"/>
                <a:gd name="connsiteY64" fmla="*/ 1898566 h 2043709"/>
                <a:gd name="connsiteX65" fmla="*/ 2967533 w 9618528"/>
                <a:gd name="connsiteY65" fmla="*/ 1899444 h 2043709"/>
                <a:gd name="connsiteX66" fmla="*/ 3018157 w 9618528"/>
                <a:gd name="connsiteY66" fmla="*/ 1883350 h 2043709"/>
                <a:gd name="connsiteX67" fmla="*/ 3700564 w 9618528"/>
                <a:gd name="connsiteY67" fmla="*/ 1344330 h 2043709"/>
                <a:gd name="connsiteX68" fmla="*/ 5546750 w 9618528"/>
                <a:gd name="connsiteY68" fmla="*/ 1342282 h 2043709"/>
                <a:gd name="connsiteX69" fmla="*/ 6008808 w 9618528"/>
                <a:gd name="connsiteY69" fmla="*/ 1870181 h 2043709"/>
                <a:gd name="connsiteX70" fmla="*/ 6009393 w 9618528"/>
                <a:gd name="connsiteY70" fmla="*/ 1870767 h 2043709"/>
                <a:gd name="connsiteX71" fmla="*/ 6021391 w 9618528"/>
                <a:gd name="connsiteY71" fmla="*/ 1881301 h 2043709"/>
                <a:gd name="connsiteX72" fmla="*/ 6026073 w 9618528"/>
                <a:gd name="connsiteY72" fmla="*/ 1884520 h 2043709"/>
                <a:gd name="connsiteX73" fmla="*/ 6036607 w 9618528"/>
                <a:gd name="connsiteY73" fmla="*/ 1890373 h 2043709"/>
                <a:gd name="connsiteX74" fmla="*/ 6047142 w 9618528"/>
                <a:gd name="connsiteY74" fmla="*/ 1894177 h 2043709"/>
                <a:gd name="connsiteX75" fmla="*/ 6053872 w 9618528"/>
                <a:gd name="connsiteY75" fmla="*/ 1896225 h 2043709"/>
                <a:gd name="connsiteX76" fmla="*/ 6074064 w 9618528"/>
                <a:gd name="connsiteY76" fmla="*/ 1898859 h 2043709"/>
                <a:gd name="connsiteX77" fmla="*/ 6076990 w 9618528"/>
                <a:gd name="connsiteY77" fmla="*/ 1898859 h 2043709"/>
                <a:gd name="connsiteX78" fmla="*/ 6543145 w 9618528"/>
                <a:gd name="connsiteY78" fmla="*/ 1898859 h 2043709"/>
                <a:gd name="connsiteX79" fmla="*/ 6631519 w 9618528"/>
                <a:gd name="connsiteY79" fmla="*/ 1827458 h 2043709"/>
                <a:gd name="connsiteX80" fmla="*/ 6781344 w 9618528"/>
                <a:gd name="connsiteY80" fmla="*/ 1239569 h 2043709"/>
                <a:gd name="connsiteX81" fmla="*/ 7296368 w 9618528"/>
                <a:gd name="connsiteY81" fmla="*/ 1086818 h 2043709"/>
                <a:gd name="connsiteX82" fmla="*/ 9272187 w 9618528"/>
                <a:gd name="connsiteY82" fmla="*/ 2037564 h 2043709"/>
                <a:gd name="connsiteX83" fmla="*/ 9304083 w 9618528"/>
                <a:gd name="connsiteY83" fmla="*/ 2043709 h 2043709"/>
                <a:gd name="connsiteX84" fmla="*/ 9386604 w 9618528"/>
                <a:gd name="connsiteY84" fmla="*/ 1989281 h 2043709"/>
                <a:gd name="connsiteX85" fmla="*/ 9485220 w 9618528"/>
                <a:gd name="connsiteY85" fmla="*/ 1773614 h 2043709"/>
                <a:gd name="connsiteX86" fmla="*/ 9487561 w 9618528"/>
                <a:gd name="connsiteY86" fmla="*/ 1695775 h 2043709"/>
                <a:gd name="connsiteX87" fmla="*/ 9434303 w 9618528"/>
                <a:gd name="connsiteY87" fmla="*/ 1641639 h 2043709"/>
                <a:gd name="connsiteX88" fmla="*/ 7876941 w 9618528"/>
                <a:gd name="connsiteY88" fmla="*/ 906559 h 2043709"/>
                <a:gd name="connsiteX89" fmla="*/ 9441325 w 9618528"/>
                <a:gd name="connsiteY89" fmla="*/ 421383 h 2043709"/>
                <a:gd name="connsiteX90" fmla="*/ 9508630 w 9618528"/>
                <a:gd name="connsiteY90" fmla="*/ 344715 h 2043709"/>
                <a:gd name="connsiteX91" fmla="*/ 9617195 w 9618528"/>
                <a:gd name="connsiteY91" fmla="*/ 114125 h 2043709"/>
                <a:gd name="connsiteX92" fmla="*/ 9589103 w 9618528"/>
                <a:gd name="connsiteY92" fmla="*/ 26922 h 2043709"/>
                <a:gd name="connsiteX93" fmla="*/ 9504240 w 9618528"/>
                <a:gd name="connsiteY93" fmla="*/ 4389 h 2043709"/>
                <a:gd name="connsiteX94" fmla="*/ 6898688 w 9618528"/>
                <a:gd name="connsiteY94" fmla="*/ 792727 h 2043709"/>
                <a:gd name="connsiteX95" fmla="*/ 7048513 w 9618528"/>
                <a:gd name="connsiteY95" fmla="*/ 190793 h 2043709"/>
                <a:gd name="connsiteX96" fmla="*/ 7032711 w 9618528"/>
                <a:gd name="connsiteY96" fmla="*/ 107394 h 2043709"/>
                <a:gd name="connsiteX97" fmla="*/ 6960139 w 9618528"/>
                <a:gd name="connsiteY97" fmla="*/ 69645 h 2043709"/>
                <a:gd name="connsiteX98" fmla="*/ 6700579 w 9618528"/>
                <a:gd name="connsiteY98" fmla="*/ 69645 h 2043709"/>
                <a:gd name="connsiteX99" fmla="*/ 6612206 w 9618528"/>
                <a:gd name="connsiteY99" fmla="*/ 141046 h 2043709"/>
                <a:gd name="connsiteX100" fmla="*/ 6264857 w 9618528"/>
                <a:gd name="connsiteY100" fmla="*/ 1509372 h 2043709"/>
                <a:gd name="connsiteX101" fmla="*/ 4925210 w 9618528"/>
                <a:gd name="connsiteY101" fmla="*/ 28970 h 20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618528" h="2043709">
                  <a:moveTo>
                    <a:pt x="4808744" y="517950"/>
                  </a:moveTo>
                  <a:lnTo>
                    <a:pt x="5224860" y="987325"/>
                  </a:lnTo>
                  <a:lnTo>
                    <a:pt x="4176376" y="987325"/>
                  </a:lnTo>
                  <a:lnTo>
                    <a:pt x="4808451" y="517950"/>
                  </a:lnTo>
                  <a:close/>
                  <a:moveTo>
                    <a:pt x="4925210" y="28970"/>
                  </a:moveTo>
                  <a:cubicBezTo>
                    <a:pt x="4907945" y="10242"/>
                    <a:pt x="4885120" y="585"/>
                    <a:pt x="4862002" y="0"/>
                  </a:cubicBezTo>
                  <a:cubicBezTo>
                    <a:pt x="4859076" y="0"/>
                    <a:pt x="4856149" y="293"/>
                    <a:pt x="4853223" y="585"/>
                  </a:cubicBezTo>
                  <a:cubicBezTo>
                    <a:pt x="4850297" y="585"/>
                    <a:pt x="4847664" y="585"/>
                    <a:pt x="4845029" y="1171"/>
                  </a:cubicBezTo>
                  <a:cubicBezTo>
                    <a:pt x="4841226" y="1756"/>
                    <a:pt x="4837714" y="2926"/>
                    <a:pt x="4833910" y="4097"/>
                  </a:cubicBezTo>
                  <a:cubicBezTo>
                    <a:pt x="4832154" y="4682"/>
                    <a:pt x="4830106" y="4975"/>
                    <a:pt x="4828350" y="5853"/>
                  </a:cubicBezTo>
                  <a:cubicBezTo>
                    <a:pt x="4823960" y="7608"/>
                    <a:pt x="4819864" y="9657"/>
                    <a:pt x="4815767" y="11998"/>
                  </a:cubicBezTo>
                  <a:cubicBezTo>
                    <a:pt x="4814889" y="12583"/>
                    <a:pt x="4813719" y="12876"/>
                    <a:pt x="4812841" y="13753"/>
                  </a:cubicBezTo>
                  <a:cubicBezTo>
                    <a:pt x="4811377" y="14631"/>
                    <a:pt x="4809915" y="15217"/>
                    <a:pt x="4808451" y="16095"/>
                  </a:cubicBezTo>
                  <a:lnTo>
                    <a:pt x="2847263" y="1480987"/>
                  </a:lnTo>
                  <a:lnTo>
                    <a:pt x="527022" y="1480987"/>
                  </a:lnTo>
                  <a:lnTo>
                    <a:pt x="611884" y="1147684"/>
                  </a:lnTo>
                  <a:lnTo>
                    <a:pt x="2254401" y="1147684"/>
                  </a:lnTo>
                  <a:cubicBezTo>
                    <a:pt x="2300928" y="1147684"/>
                    <a:pt x="2341896" y="1114910"/>
                    <a:pt x="2353894" y="1067505"/>
                  </a:cubicBezTo>
                  <a:lnTo>
                    <a:pt x="2396617" y="900122"/>
                  </a:lnTo>
                  <a:cubicBezTo>
                    <a:pt x="2404811" y="867640"/>
                    <a:pt x="2398373" y="832817"/>
                    <a:pt x="2378767" y="806188"/>
                  </a:cubicBezTo>
                  <a:cubicBezTo>
                    <a:pt x="2359161" y="779559"/>
                    <a:pt x="2329021" y="763757"/>
                    <a:pt x="2297124" y="763757"/>
                  </a:cubicBezTo>
                  <a:lnTo>
                    <a:pt x="709914" y="763757"/>
                  </a:lnTo>
                  <a:lnTo>
                    <a:pt x="788045" y="456206"/>
                  </a:lnTo>
                  <a:lnTo>
                    <a:pt x="3041275" y="456206"/>
                  </a:lnTo>
                  <a:cubicBezTo>
                    <a:pt x="3081073" y="456206"/>
                    <a:pt x="3116188" y="429284"/>
                    <a:pt x="3128478" y="389780"/>
                  </a:cubicBezTo>
                  <a:lnTo>
                    <a:pt x="3190808" y="194597"/>
                  </a:lnTo>
                  <a:cubicBezTo>
                    <a:pt x="3199879" y="165334"/>
                    <a:pt x="3195197" y="133145"/>
                    <a:pt x="3177932" y="108272"/>
                  </a:cubicBezTo>
                  <a:cubicBezTo>
                    <a:pt x="3160667" y="83399"/>
                    <a:pt x="3133160" y="68475"/>
                    <a:pt x="3103897" y="68475"/>
                  </a:cubicBezTo>
                  <a:lnTo>
                    <a:pt x="768439" y="68475"/>
                  </a:lnTo>
                  <a:cubicBezTo>
                    <a:pt x="768439" y="68475"/>
                    <a:pt x="768439" y="68475"/>
                    <a:pt x="768146" y="68475"/>
                  </a:cubicBezTo>
                  <a:lnTo>
                    <a:pt x="508586" y="68475"/>
                  </a:lnTo>
                  <a:cubicBezTo>
                    <a:pt x="502441" y="68475"/>
                    <a:pt x="496588" y="69353"/>
                    <a:pt x="490736" y="70523"/>
                  </a:cubicBezTo>
                  <a:cubicBezTo>
                    <a:pt x="489273" y="70816"/>
                    <a:pt x="488102" y="71401"/>
                    <a:pt x="486639" y="71694"/>
                  </a:cubicBezTo>
                  <a:cubicBezTo>
                    <a:pt x="482250" y="72864"/>
                    <a:pt x="477860" y="74327"/>
                    <a:pt x="473763" y="76083"/>
                  </a:cubicBezTo>
                  <a:cubicBezTo>
                    <a:pt x="472300" y="76668"/>
                    <a:pt x="470837" y="77254"/>
                    <a:pt x="469374" y="78132"/>
                  </a:cubicBezTo>
                  <a:cubicBezTo>
                    <a:pt x="464985" y="80180"/>
                    <a:pt x="460888" y="82814"/>
                    <a:pt x="457084" y="85447"/>
                  </a:cubicBezTo>
                  <a:cubicBezTo>
                    <a:pt x="456206" y="86032"/>
                    <a:pt x="455328" y="86618"/>
                    <a:pt x="454157" y="87496"/>
                  </a:cubicBezTo>
                  <a:cubicBezTo>
                    <a:pt x="449475" y="91300"/>
                    <a:pt x="445086" y="95397"/>
                    <a:pt x="440989" y="100079"/>
                  </a:cubicBezTo>
                  <a:cubicBezTo>
                    <a:pt x="440989" y="100079"/>
                    <a:pt x="440697" y="100079"/>
                    <a:pt x="440404" y="100371"/>
                  </a:cubicBezTo>
                  <a:cubicBezTo>
                    <a:pt x="439819" y="100956"/>
                    <a:pt x="439526" y="101542"/>
                    <a:pt x="438941" y="102420"/>
                  </a:cubicBezTo>
                  <a:cubicBezTo>
                    <a:pt x="435722" y="106224"/>
                    <a:pt x="432796" y="110321"/>
                    <a:pt x="430455" y="114710"/>
                  </a:cubicBezTo>
                  <a:cubicBezTo>
                    <a:pt x="429577" y="116466"/>
                    <a:pt x="428699" y="117929"/>
                    <a:pt x="427821" y="119685"/>
                  </a:cubicBezTo>
                  <a:cubicBezTo>
                    <a:pt x="425773" y="123489"/>
                    <a:pt x="424310" y="127586"/>
                    <a:pt x="422846" y="131682"/>
                  </a:cubicBezTo>
                  <a:cubicBezTo>
                    <a:pt x="422261" y="133438"/>
                    <a:pt x="421383" y="135194"/>
                    <a:pt x="420798" y="137242"/>
                  </a:cubicBezTo>
                  <a:cubicBezTo>
                    <a:pt x="420798" y="138120"/>
                    <a:pt x="420213" y="138998"/>
                    <a:pt x="419920" y="140168"/>
                  </a:cubicBezTo>
                  <a:lnTo>
                    <a:pt x="2634" y="1777711"/>
                  </a:lnTo>
                  <a:cubicBezTo>
                    <a:pt x="1756" y="1780637"/>
                    <a:pt x="1756" y="1783856"/>
                    <a:pt x="1463" y="1786783"/>
                  </a:cubicBezTo>
                  <a:cubicBezTo>
                    <a:pt x="878" y="1790294"/>
                    <a:pt x="292" y="1793806"/>
                    <a:pt x="0" y="1797317"/>
                  </a:cubicBezTo>
                  <a:cubicBezTo>
                    <a:pt x="0" y="1801414"/>
                    <a:pt x="0" y="1805218"/>
                    <a:pt x="585" y="1809022"/>
                  </a:cubicBezTo>
                  <a:cubicBezTo>
                    <a:pt x="585" y="1812534"/>
                    <a:pt x="585" y="1815753"/>
                    <a:pt x="1463" y="1819264"/>
                  </a:cubicBezTo>
                  <a:cubicBezTo>
                    <a:pt x="2048" y="1823361"/>
                    <a:pt x="3511" y="1827165"/>
                    <a:pt x="4682" y="1830969"/>
                  </a:cubicBezTo>
                  <a:cubicBezTo>
                    <a:pt x="5560" y="1834188"/>
                    <a:pt x="6438" y="1837407"/>
                    <a:pt x="7608" y="1840626"/>
                  </a:cubicBezTo>
                  <a:cubicBezTo>
                    <a:pt x="9071" y="1844430"/>
                    <a:pt x="11412" y="1847942"/>
                    <a:pt x="13461" y="1851746"/>
                  </a:cubicBezTo>
                  <a:cubicBezTo>
                    <a:pt x="14924" y="1854087"/>
                    <a:pt x="15802" y="1857013"/>
                    <a:pt x="17558" y="1859354"/>
                  </a:cubicBezTo>
                  <a:cubicBezTo>
                    <a:pt x="17558" y="1859647"/>
                    <a:pt x="18143" y="1859939"/>
                    <a:pt x="18435" y="1860232"/>
                  </a:cubicBezTo>
                  <a:cubicBezTo>
                    <a:pt x="18435" y="1860525"/>
                    <a:pt x="18728" y="1861110"/>
                    <a:pt x="19021" y="1861402"/>
                  </a:cubicBezTo>
                  <a:cubicBezTo>
                    <a:pt x="21362" y="1864621"/>
                    <a:pt x="24288" y="1866962"/>
                    <a:pt x="26922" y="1869889"/>
                  </a:cubicBezTo>
                  <a:cubicBezTo>
                    <a:pt x="28970" y="1872230"/>
                    <a:pt x="30726" y="1874571"/>
                    <a:pt x="33067" y="1876619"/>
                  </a:cubicBezTo>
                  <a:cubicBezTo>
                    <a:pt x="36286" y="1879545"/>
                    <a:pt x="40090" y="1881886"/>
                    <a:pt x="43894" y="1884227"/>
                  </a:cubicBezTo>
                  <a:cubicBezTo>
                    <a:pt x="46235" y="1885691"/>
                    <a:pt x="48283" y="1887739"/>
                    <a:pt x="50917" y="1888910"/>
                  </a:cubicBezTo>
                  <a:cubicBezTo>
                    <a:pt x="55307" y="1891250"/>
                    <a:pt x="59696" y="1892714"/>
                    <a:pt x="64378" y="1894177"/>
                  </a:cubicBezTo>
                  <a:cubicBezTo>
                    <a:pt x="66426" y="1894762"/>
                    <a:pt x="68475" y="1895933"/>
                    <a:pt x="70816" y="1896518"/>
                  </a:cubicBezTo>
                  <a:cubicBezTo>
                    <a:pt x="77839" y="1898274"/>
                    <a:pt x="84862" y="1899151"/>
                    <a:pt x="92177" y="1899151"/>
                  </a:cubicBezTo>
                  <a:lnTo>
                    <a:pt x="2956998" y="1899151"/>
                  </a:lnTo>
                  <a:cubicBezTo>
                    <a:pt x="2956998" y="1899151"/>
                    <a:pt x="2959339" y="1898566"/>
                    <a:pt x="2960217" y="1898566"/>
                  </a:cubicBezTo>
                  <a:cubicBezTo>
                    <a:pt x="2962558" y="1898566"/>
                    <a:pt x="2965192" y="1899444"/>
                    <a:pt x="2967533" y="1899444"/>
                  </a:cubicBezTo>
                  <a:cubicBezTo>
                    <a:pt x="2985383" y="1899444"/>
                    <a:pt x="3002941" y="1893884"/>
                    <a:pt x="3018157" y="1883350"/>
                  </a:cubicBezTo>
                  <a:lnTo>
                    <a:pt x="3700564" y="1344330"/>
                  </a:lnTo>
                  <a:lnTo>
                    <a:pt x="5546750" y="1342282"/>
                  </a:lnTo>
                  <a:lnTo>
                    <a:pt x="6008808" y="1870181"/>
                  </a:lnTo>
                  <a:cubicBezTo>
                    <a:pt x="6008808" y="1870181"/>
                    <a:pt x="6009393" y="1870474"/>
                    <a:pt x="6009393" y="1870767"/>
                  </a:cubicBezTo>
                  <a:cubicBezTo>
                    <a:pt x="6013198" y="1874571"/>
                    <a:pt x="6017294" y="1878375"/>
                    <a:pt x="6021391" y="1881301"/>
                  </a:cubicBezTo>
                  <a:cubicBezTo>
                    <a:pt x="6022854" y="1882472"/>
                    <a:pt x="6024610" y="1883642"/>
                    <a:pt x="6026073" y="1884520"/>
                  </a:cubicBezTo>
                  <a:cubicBezTo>
                    <a:pt x="6029585" y="1886861"/>
                    <a:pt x="6032804" y="1888617"/>
                    <a:pt x="6036607" y="1890373"/>
                  </a:cubicBezTo>
                  <a:cubicBezTo>
                    <a:pt x="6040120" y="1891836"/>
                    <a:pt x="6043631" y="1893006"/>
                    <a:pt x="6047142" y="1894177"/>
                  </a:cubicBezTo>
                  <a:cubicBezTo>
                    <a:pt x="6049483" y="1894762"/>
                    <a:pt x="6051532" y="1895933"/>
                    <a:pt x="6053872" y="1896225"/>
                  </a:cubicBezTo>
                  <a:cubicBezTo>
                    <a:pt x="6060603" y="1897688"/>
                    <a:pt x="6067334" y="1898859"/>
                    <a:pt x="6074064" y="1898859"/>
                  </a:cubicBezTo>
                  <a:cubicBezTo>
                    <a:pt x="6075234" y="1898859"/>
                    <a:pt x="6076112" y="1898859"/>
                    <a:pt x="6076990" y="1898859"/>
                  </a:cubicBezTo>
                  <a:lnTo>
                    <a:pt x="6543145" y="1898859"/>
                  </a:lnTo>
                  <a:cubicBezTo>
                    <a:pt x="6584699" y="1898859"/>
                    <a:pt x="6620984" y="1869596"/>
                    <a:pt x="6631519" y="1827458"/>
                  </a:cubicBezTo>
                  <a:lnTo>
                    <a:pt x="6781344" y="1239569"/>
                  </a:lnTo>
                  <a:lnTo>
                    <a:pt x="7296368" y="1086818"/>
                  </a:lnTo>
                  <a:lnTo>
                    <a:pt x="9272187" y="2037564"/>
                  </a:lnTo>
                  <a:cubicBezTo>
                    <a:pt x="9282722" y="2041661"/>
                    <a:pt x="9293549" y="2043709"/>
                    <a:pt x="9304083" y="2043709"/>
                  </a:cubicBezTo>
                  <a:cubicBezTo>
                    <a:pt x="9338321" y="2043709"/>
                    <a:pt x="9370802" y="2023225"/>
                    <a:pt x="9386604" y="1989281"/>
                  </a:cubicBezTo>
                  <a:lnTo>
                    <a:pt x="9485220" y="1773614"/>
                  </a:lnTo>
                  <a:cubicBezTo>
                    <a:pt x="9496340" y="1749034"/>
                    <a:pt x="9497217" y="1720941"/>
                    <a:pt x="9487561" y="1695775"/>
                  </a:cubicBezTo>
                  <a:cubicBezTo>
                    <a:pt x="9477904" y="1670609"/>
                    <a:pt x="9458590" y="1651003"/>
                    <a:pt x="9434303" y="1641639"/>
                  </a:cubicBezTo>
                  <a:lnTo>
                    <a:pt x="7876941" y="906559"/>
                  </a:lnTo>
                  <a:lnTo>
                    <a:pt x="9441325" y="421383"/>
                  </a:lnTo>
                  <a:cubicBezTo>
                    <a:pt x="9476148" y="412019"/>
                    <a:pt x="9493706" y="382464"/>
                    <a:pt x="9508630" y="344715"/>
                  </a:cubicBezTo>
                  <a:lnTo>
                    <a:pt x="9617195" y="114125"/>
                  </a:lnTo>
                  <a:cubicBezTo>
                    <a:pt x="9622462" y="81936"/>
                    <a:pt x="9611928" y="49161"/>
                    <a:pt x="9589103" y="26922"/>
                  </a:cubicBezTo>
                  <a:cubicBezTo>
                    <a:pt x="9566278" y="4682"/>
                    <a:pt x="9534381" y="-3804"/>
                    <a:pt x="9504240" y="4389"/>
                  </a:cubicBezTo>
                  <a:lnTo>
                    <a:pt x="6898688" y="792727"/>
                  </a:lnTo>
                  <a:lnTo>
                    <a:pt x="7048513" y="190793"/>
                  </a:lnTo>
                  <a:cubicBezTo>
                    <a:pt x="7055829" y="161823"/>
                    <a:pt x="7049976" y="131097"/>
                    <a:pt x="7032711" y="107394"/>
                  </a:cubicBezTo>
                  <a:cubicBezTo>
                    <a:pt x="7015446" y="83691"/>
                    <a:pt x="6988524" y="69645"/>
                    <a:pt x="6960139" y="69645"/>
                  </a:cubicBezTo>
                  <a:lnTo>
                    <a:pt x="6700579" y="69645"/>
                  </a:lnTo>
                  <a:cubicBezTo>
                    <a:pt x="6659026" y="69645"/>
                    <a:pt x="6622740" y="98908"/>
                    <a:pt x="6612206" y="141046"/>
                  </a:cubicBezTo>
                  <a:lnTo>
                    <a:pt x="6264857" y="1509372"/>
                  </a:lnTo>
                  <a:lnTo>
                    <a:pt x="4925210" y="28970"/>
                  </a:lnTo>
                  <a:close/>
                </a:path>
              </a:pathLst>
            </a:custGeom>
            <a:solidFill>
              <a:schemeClr val="accent1"/>
            </a:solidFill>
            <a:ln w="21007" cap="flat">
              <a:noFill/>
              <a:prstDash val="solid"/>
              <a:miter/>
            </a:ln>
          </p:spPr>
          <p:txBody>
            <a:bodyPr rtlCol="0" anchor="ctr"/>
            <a:lstStyle/>
            <a:p>
              <a:endParaRPr lang="de-AT" dirty="0">
                <a:latin typeface="DIN" pitchFamily="50" charset="0"/>
              </a:endParaRPr>
            </a:p>
          </p:txBody>
        </p:sp>
      </p:grpSp>
    </p:spTree>
    <p:extLst>
      <p:ext uri="{BB962C8B-B14F-4D97-AF65-F5344CB8AC3E}">
        <p14:creationId xmlns:p14="http://schemas.microsoft.com/office/powerpoint/2010/main" val="210327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75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750"/>
                                        <p:tgtEl>
                                          <p:spTgt spid="7"/>
                                        </p:tgtEl>
                                      </p:cBhvr>
                                    </p:animEffect>
                                  </p:childTnLst>
                                  <p:subTnLst>
                                    <p:set>
                                      <p:cBhvr override="childStyle">
                                        <p:cTn dur="1" fill="hold" display="0" masterRel="sameClick" afterEffect="1">
                                          <p:stCondLst>
                                            <p:cond evt="end" delay="0">
                                              <p:tn val="5"/>
                                            </p:cond>
                                          </p:stCondLst>
                                        </p:cTn>
                                        <p:tgtEl>
                                          <p:spTgt spid="7"/>
                                        </p:tgtEl>
                                        <p:attrNameLst>
                                          <p:attrName>style.visibility</p:attrName>
                                        </p:attrNameLst>
                                      </p:cBhvr>
                                      <p:to>
                                        <p:strVal val="hidden"/>
                                      </p:to>
                                    </p:set>
                                  </p:subTnLst>
                                </p:cTn>
                              </p:par>
                              <p:par>
                                <p:cTn id="8" presetID="6" presetClass="emph" presetSubtype="0" fill="hold" grpId="0" nodeType="withEffect">
                                  <p:stCondLst>
                                    <p:cond delay="750"/>
                                  </p:stCondLst>
                                  <p:childTnLst>
                                    <p:animScale>
                                      <p:cBhvr>
                                        <p:cTn id="9" dur="750" fill="hold"/>
                                        <p:tgtEl>
                                          <p:spTgt spid="20"/>
                                        </p:tgtEl>
                                      </p:cBhvr>
                                      <p:by x="100000" y="100000"/>
                                    </p:animScale>
                                  </p:childTnLst>
                                  <p:subTnLst>
                                    <p:set>
                                      <p:cBhvr override="childStyle">
                                        <p:cTn dur="1" fill="hold" display="0" masterRel="sameClick" afterEffect="1">
                                          <p:stCondLst>
                                            <p:cond evt="end" delay="0">
                                              <p:tn val="8"/>
                                            </p:cond>
                                          </p:stCondLst>
                                        </p:cTn>
                                        <p:tgtEl>
                                          <p:spTgt spid="20"/>
                                        </p:tgtEl>
                                        <p:attrNameLst>
                                          <p:attrName>style.visibility</p:attrName>
                                        </p:attrNameLst>
                                      </p:cBhvr>
                                      <p:to>
                                        <p:strVal val="hidden"/>
                                      </p:to>
                                    </p:set>
                                  </p:subTnLst>
                                </p:cTn>
                              </p:par>
                            </p:childTnLst>
                          </p:cTn>
                        </p:par>
                        <p:par>
                          <p:cTn id="10" fill="hold">
                            <p:stCondLst>
                              <p:cond delay="1500"/>
                            </p:stCondLst>
                            <p:childTnLst>
                              <p:par>
                                <p:cTn id="11" presetID="22" presetClass="exit" presetSubtype="8" fill="hold" nodeType="afterEffect">
                                  <p:stCondLst>
                                    <p:cond delay="0"/>
                                  </p:stCondLst>
                                  <p:childTnLst>
                                    <p:animEffect transition="out" filter="wipe(left)">
                                      <p:cBhvr>
                                        <p:cTn id="12" dur="750"/>
                                        <p:tgtEl>
                                          <p:spTgt spid="12"/>
                                        </p:tgtEl>
                                      </p:cBhvr>
                                    </p:animEffect>
                                    <p:set>
                                      <p:cBhvr>
                                        <p:cTn id="13" dur="1" fill="hold">
                                          <p:stCondLst>
                                            <p:cond delay="749"/>
                                          </p:stCondLst>
                                        </p:cTn>
                                        <p:tgtEl>
                                          <p:spTgt spid="12"/>
                                        </p:tgtEl>
                                        <p:attrNameLst>
                                          <p:attrName>style.visibility</p:attrName>
                                        </p:attrNameLst>
                                      </p:cBhvr>
                                      <p:to>
                                        <p:strVal val="hidden"/>
                                      </p:to>
                                    </p:set>
                                  </p:childTnLst>
                                </p:cTn>
                              </p:par>
                            </p:childTnLst>
                          </p:cTn>
                        </p:par>
                        <p:par>
                          <p:cTn id="14" fill="hold">
                            <p:stCondLst>
                              <p:cond delay="2250"/>
                            </p:stCondLst>
                            <p:childTnLst>
                              <p:par>
                                <p:cTn id="15" presetID="10" presetClass="entr" presetSubtype="0" fill="hold" nodeType="after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1000"/>
                                        <p:tgtEl>
                                          <p:spTgt spid="22"/>
                                        </p:tgtEl>
                                      </p:cBhvr>
                                    </p:animEffect>
                                  </p:childTnLst>
                                </p:cTn>
                              </p:par>
                            </p:childTnLst>
                          </p:cTn>
                        </p:par>
                        <p:par>
                          <p:cTn id="18" fill="hold">
                            <p:stCondLst>
                              <p:cond delay="325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400"/>
                                        <p:tgtEl>
                                          <p:spTgt spid="19"/>
                                        </p:tgtEl>
                                      </p:cBhvr>
                                    </p:animEffect>
                                  </p:childTnLst>
                                </p:cTn>
                              </p:par>
                            </p:childTnLst>
                          </p:cTn>
                        </p:par>
                        <p:par>
                          <p:cTn id="22" fill="hold">
                            <p:stCondLst>
                              <p:cond delay="3650"/>
                            </p:stCondLst>
                            <p:childTnLst>
                              <p:par>
                                <p:cTn id="23" presetID="10" presetClass="entr" presetSubtype="0" fill="hold" grpId="0" nodeType="after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3" grpId="0" build="p">
        <p:tmplLst>
          <p:tmpl lvl="1">
            <p:tnLst>
              <p:par>
                <p:cTn presetID="10"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400"/>
                        <p:tgtEl>
                          <p:spTgt spid="3"/>
                        </p:tgtEl>
                      </p:cBhvr>
                    </p:animEffect>
                  </p:childTnLst>
                </p:cTn>
              </p:par>
            </p:tnLst>
          </p:tmpl>
        </p:tmplLst>
      </p:bldP>
      <p:bldP spid="20" grpId="0" animBg="1"/>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without animation]">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FD6FFDD-691D-8EAE-AD76-7FE582D8276E}"/>
              </a:ext>
            </a:extLst>
          </p:cNvPr>
          <p:cNvSpPr/>
          <p:nvPr userDrawn="1"/>
        </p:nvSpPr>
        <p:spPr>
          <a:xfrm>
            <a:off x="0" y="0"/>
            <a:ext cx="12192003" cy="685799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4" name="Datumsplatzhalter 13">
            <a:extLst>
              <a:ext uri="{FF2B5EF4-FFF2-40B4-BE49-F238E27FC236}">
                <a16:creationId xmlns:a16="http://schemas.microsoft.com/office/drawing/2014/main" id="{D0AAE4B5-9D72-7FB5-AD5B-6B7A7800B733}"/>
              </a:ext>
            </a:extLst>
          </p:cNvPr>
          <p:cNvSpPr>
            <a:spLocks noGrp="1"/>
          </p:cNvSpPr>
          <p:nvPr>
            <p:ph type="dt" sz="half" idx="10"/>
          </p:nvPr>
        </p:nvSpPr>
        <p:spPr/>
        <p:txBody>
          <a:bodyPr/>
          <a:lstStyle/>
          <a:p>
            <a:r>
              <a:rPr lang="de-AT" dirty="0"/>
              <a:t>Space Propulsion Conference, 21.05.2026</a:t>
            </a:r>
          </a:p>
        </p:txBody>
      </p:sp>
      <p:sp>
        <p:nvSpPr>
          <p:cNvPr id="15" name="Fußzeilenplatzhalter 14">
            <a:extLst>
              <a:ext uri="{FF2B5EF4-FFF2-40B4-BE49-F238E27FC236}">
                <a16:creationId xmlns:a16="http://schemas.microsoft.com/office/drawing/2014/main" id="{1561BB8C-6913-B2AB-F09C-F3BCD2B841D2}"/>
              </a:ext>
            </a:extLst>
          </p:cNvPr>
          <p:cNvSpPr>
            <a:spLocks noGrp="1"/>
          </p:cNvSpPr>
          <p:nvPr>
            <p:ph type="ftr" sz="quarter" idx="11"/>
          </p:nvPr>
        </p:nvSpPr>
        <p:spPr/>
        <p:txBody>
          <a:bodyPr/>
          <a:lstStyle/>
          <a:p>
            <a:r>
              <a:rPr lang="en-US"/>
              <a:t>COPYRIGHT PEAK TECHNOLOGY</a:t>
            </a:r>
            <a:endParaRPr lang="de-AT" dirty="0"/>
          </a:p>
        </p:txBody>
      </p:sp>
      <p:sp>
        <p:nvSpPr>
          <p:cNvPr id="16" name="Foliennummernplatzhalter 15">
            <a:extLst>
              <a:ext uri="{FF2B5EF4-FFF2-40B4-BE49-F238E27FC236}">
                <a16:creationId xmlns:a16="http://schemas.microsoft.com/office/drawing/2014/main" id="{7B2CB2EF-314D-CFA1-61ED-BC9523FBDA2D}"/>
              </a:ext>
            </a:extLst>
          </p:cNvPr>
          <p:cNvSpPr>
            <a:spLocks noGrp="1"/>
          </p:cNvSpPr>
          <p:nvPr>
            <p:ph type="sldNum" sz="quarter" idx="12"/>
          </p:nvPr>
        </p:nvSpPr>
        <p:spPr/>
        <p:txBody>
          <a:bodyPr/>
          <a:lstStyle/>
          <a:p>
            <a:fld id="{05516418-84C0-40DB-9301-E3D58465441B}" type="slidenum">
              <a:rPr lang="de-AT" smtClean="0"/>
              <a:pPr/>
              <a:t>‹Nr.›</a:t>
            </a:fld>
            <a:endParaRPr lang="de-AT" dirty="0"/>
          </a:p>
        </p:txBody>
      </p:sp>
      <p:pic>
        <p:nvPicPr>
          <p:cNvPr id="18" name="Grafik 17">
            <a:extLst>
              <a:ext uri="{FF2B5EF4-FFF2-40B4-BE49-F238E27FC236}">
                <a16:creationId xmlns:a16="http://schemas.microsoft.com/office/drawing/2014/main" id="{C9525E72-67A5-AA21-5D1D-1717327860B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4001" y="1925642"/>
            <a:ext cx="12787811" cy="2077654"/>
          </a:xfrm>
          <a:prstGeom prst="rect">
            <a:avLst/>
          </a:prstGeom>
        </p:spPr>
      </p:pic>
      <p:sp>
        <p:nvSpPr>
          <p:cNvPr id="19" name="Title Placeholder 1">
            <a:extLst>
              <a:ext uri="{FF2B5EF4-FFF2-40B4-BE49-F238E27FC236}">
                <a16:creationId xmlns:a16="http://schemas.microsoft.com/office/drawing/2014/main" id="{F3CDBCCC-B5EA-BFB8-AA91-9B01AAC3557F}"/>
              </a:ext>
            </a:extLst>
          </p:cNvPr>
          <p:cNvSpPr>
            <a:spLocks noGrp="1"/>
          </p:cNvSpPr>
          <p:nvPr>
            <p:ph type="title" hasCustomPrompt="1"/>
          </p:nvPr>
        </p:nvSpPr>
        <p:spPr>
          <a:xfrm>
            <a:off x="342900" y="4868183"/>
            <a:ext cx="11512550" cy="711200"/>
          </a:xfrm>
          <a:prstGeom prst="rect">
            <a:avLst/>
          </a:prstGeom>
        </p:spPr>
        <p:txBody>
          <a:bodyPr vert="horz" lIns="91440" tIns="45720" rIns="91440" bIns="45720" rtlCol="0" anchor="ctr">
            <a:normAutofit/>
          </a:bodyPr>
          <a:lstStyle>
            <a:lvl1pPr algn="ctr">
              <a:defRPr cap="all" baseline="0"/>
            </a:lvl1pPr>
          </a:lstStyle>
          <a:p>
            <a:r>
              <a:rPr lang="de-DE" dirty="0"/>
              <a:t>TITLE</a:t>
            </a:r>
            <a:endParaRPr lang="en-US" dirty="0"/>
          </a:p>
        </p:txBody>
      </p:sp>
      <p:sp>
        <p:nvSpPr>
          <p:cNvPr id="3" name="Subtitle 2"/>
          <p:cNvSpPr>
            <a:spLocks noGrp="1"/>
          </p:cNvSpPr>
          <p:nvPr>
            <p:ph type="subTitle" idx="1" hasCustomPrompt="1"/>
          </p:nvPr>
        </p:nvSpPr>
        <p:spPr>
          <a:xfrm>
            <a:off x="2489227" y="5721349"/>
            <a:ext cx="7213546" cy="787401"/>
          </a:xfrm>
        </p:spPr>
        <p:txBody>
          <a:bodyPr>
            <a:normAutofit/>
          </a:bodyPr>
          <a:lstStyle>
            <a:lvl1pPr marL="0" indent="0" algn="ctr">
              <a:buNone/>
              <a:defRPr sz="1800">
                <a:solidFill>
                  <a:schemeClr val="accent4">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err="1"/>
              <a:t>Subtitle</a:t>
            </a:r>
            <a:endParaRPr lang="en-US" dirty="0"/>
          </a:p>
        </p:txBody>
      </p:sp>
    </p:spTree>
    <p:extLst>
      <p:ext uri="{BB962C8B-B14F-4D97-AF65-F5344CB8AC3E}">
        <p14:creationId xmlns:p14="http://schemas.microsoft.com/office/powerpoint/2010/main" val="361537413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with animation, proprietary info]">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FD6FFDD-691D-8EAE-AD76-7FE582D8276E}"/>
              </a:ext>
            </a:extLst>
          </p:cNvPr>
          <p:cNvSpPr/>
          <p:nvPr userDrawn="1"/>
        </p:nvSpPr>
        <p:spPr>
          <a:xfrm>
            <a:off x="0" y="0"/>
            <a:ext cx="12192003" cy="685799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4" name="Datumsplatzhalter 13">
            <a:extLst>
              <a:ext uri="{FF2B5EF4-FFF2-40B4-BE49-F238E27FC236}">
                <a16:creationId xmlns:a16="http://schemas.microsoft.com/office/drawing/2014/main" id="{D0AAE4B5-9D72-7FB5-AD5B-6B7A7800B733}"/>
              </a:ext>
            </a:extLst>
          </p:cNvPr>
          <p:cNvSpPr>
            <a:spLocks noGrp="1"/>
          </p:cNvSpPr>
          <p:nvPr>
            <p:ph type="dt" sz="half" idx="10"/>
          </p:nvPr>
        </p:nvSpPr>
        <p:spPr/>
        <p:txBody>
          <a:bodyPr/>
          <a:lstStyle/>
          <a:p>
            <a:r>
              <a:rPr lang="de-AT"/>
              <a:t>Space Propulsion Conference, 21.05.2026</a:t>
            </a:r>
            <a:endParaRPr lang="de-AT" dirty="0"/>
          </a:p>
        </p:txBody>
      </p:sp>
      <p:sp>
        <p:nvSpPr>
          <p:cNvPr id="15" name="Fußzeilenplatzhalter 14">
            <a:extLst>
              <a:ext uri="{FF2B5EF4-FFF2-40B4-BE49-F238E27FC236}">
                <a16:creationId xmlns:a16="http://schemas.microsoft.com/office/drawing/2014/main" id="{1561BB8C-6913-B2AB-F09C-F3BCD2B841D2}"/>
              </a:ext>
            </a:extLst>
          </p:cNvPr>
          <p:cNvSpPr>
            <a:spLocks noGrp="1"/>
          </p:cNvSpPr>
          <p:nvPr>
            <p:ph type="ftr" sz="quarter" idx="11"/>
          </p:nvPr>
        </p:nvSpPr>
        <p:spPr/>
        <p:txBody>
          <a:bodyPr/>
          <a:lstStyle/>
          <a:p>
            <a:r>
              <a:rPr lang="en-US"/>
              <a:t>COPYRIGHT PEAK TECHNOLOGY</a:t>
            </a:r>
            <a:endParaRPr lang="de-AT" dirty="0"/>
          </a:p>
        </p:txBody>
      </p:sp>
      <p:sp>
        <p:nvSpPr>
          <p:cNvPr id="16" name="Foliennummernplatzhalter 15">
            <a:extLst>
              <a:ext uri="{FF2B5EF4-FFF2-40B4-BE49-F238E27FC236}">
                <a16:creationId xmlns:a16="http://schemas.microsoft.com/office/drawing/2014/main" id="{7B2CB2EF-314D-CFA1-61ED-BC9523FBDA2D}"/>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2" name="Title Placeholder 1">
            <a:extLst>
              <a:ext uri="{FF2B5EF4-FFF2-40B4-BE49-F238E27FC236}">
                <a16:creationId xmlns:a16="http://schemas.microsoft.com/office/drawing/2014/main" id="{0BDC3545-23C0-BC06-25D2-312B3687000D}"/>
              </a:ext>
            </a:extLst>
          </p:cNvPr>
          <p:cNvSpPr>
            <a:spLocks noGrp="1"/>
          </p:cNvSpPr>
          <p:nvPr>
            <p:ph type="title" hasCustomPrompt="1"/>
          </p:nvPr>
        </p:nvSpPr>
        <p:spPr>
          <a:xfrm>
            <a:off x="342900" y="4436383"/>
            <a:ext cx="11512550" cy="711200"/>
          </a:xfrm>
          <a:prstGeom prst="rect">
            <a:avLst/>
          </a:prstGeom>
        </p:spPr>
        <p:txBody>
          <a:bodyPr vert="horz" lIns="91440" tIns="45720" rIns="91440" bIns="45720" rtlCol="0" anchor="ctr">
            <a:normAutofit/>
          </a:bodyPr>
          <a:lstStyle>
            <a:lvl1pPr algn="ctr">
              <a:defRPr cap="all" baseline="0"/>
            </a:lvl1pPr>
          </a:lstStyle>
          <a:p>
            <a:r>
              <a:rPr lang="de-DE" dirty="0"/>
              <a:t>TITLE</a:t>
            </a:r>
            <a:endParaRPr lang="en-US" dirty="0"/>
          </a:p>
        </p:txBody>
      </p:sp>
      <p:sp>
        <p:nvSpPr>
          <p:cNvPr id="4" name="Subtitle 2">
            <a:extLst>
              <a:ext uri="{FF2B5EF4-FFF2-40B4-BE49-F238E27FC236}">
                <a16:creationId xmlns:a16="http://schemas.microsoft.com/office/drawing/2014/main" id="{867B0585-2828-8996-E157-94A1FCD68C27}"/>
              </a:ext>
            </a:extLst>
          </p:cNvPr>
          <p:cNvSpPr>
            <a:spLocks noGrp="1"/>
          </p:cNvSpPr>
          <p:nvPr>
            <p:ph type="subTitle" idx="1" hasCustomPrompt="1"/>
          </p:nvPr>
        </p:nvSpPr>
        <p:spPr>
          <a:xfrm>
            <a:off x="2489227" y="5289549"/>
            <a:ext cx="7213546" cy="787401"/>
          </a:xfrm>
        </p:spPr>
        <p:txBody>
          <a:bodyPr>
            <a:normAutofit/>
          </a:bodyPr>
          <a:lstStyle>
            <a:lvl1pPr marL="0" indent="0" algn="ctr">
              <a:buNone/>
              <a:defRPr sz="1800">
                <a:solidFill>
                  <a:schemeClr val="accent4">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err="1"/>
              <a:t>Subtitle</a:t>
            </a:r>
            <a:endParaRPr lang="de-DE" dirty="0"/>
          </a:p>
          <a:p>
            <a:pPr marL="0" marR="0" lvl="0" indent="0" algn="ctr" defTabSz="914400" rtl="0" eaLnBrk="1" fontAlgn="auto" latinLnBrk="0" hangingPunct="1">
              <a:lnSpc>
                <a:spcPct val="90000"/>
              </a:lnSpc>
              <a:spcBef>
                <a:spcPts val="1000"/>
              </a:spcBef>
              <a:spcAft>
                <a:spcPts val="0"/>
              </a:spcAft>
              <a:buClr>
                <a:schemeClr val="accent4"/>
              </a:buClr>
              <a:buSzTx/>
              <a:buFont typeface="Calibri" panose="020F0502020204030204" pitchFamily="34" charset="0"/>
              <a:buNone/>
              <a:tabLst/>
              <a:defRPr/>
            </a:pPr>
            <a:r>
              <a:rPr lang="de-DE" dirty="0"/>
              <a:t>Doc: … | DD.MM.YYYY</a:t>
            </a:r>
          </a:p>
          <a:p>
            <a:endParaRPr lang="en-US" dirty="0"/>
          </a:p>
        </p:txBody>
      </p:sp>
      <p:sp>
        <p:nvSpPr>
          <p:cNvPr id="8" name="Textfeld 7">
            <a:extLst>
              <a:ext uri="{FF2B5EF4-FFF2-40B4-BE49-F238E27FC236}">
                <a16:creationId xmlns:a16="http://schemas.microsoft.com/office/drawing/2014/main" id="{7C6C379C-07B4-DC8E-5D98-C72E06D9D217}"/>
              </a:ext>
            </a:extLst>
          </p:cNvPr>
          <p:cNvSpPr txBox="1"/>
          <p:nvPr userDrawn="1"/>
        </p:nvSpPr>
        <p:spPr>
          <a:xfrm>
            <a:off x="3169444" y="6147809"/>
            <a:ext cx="5853112" cy="307777"/>
          </a:xfrm>
          <a:prstGeom prst="rect">
            <a:avLst/>
          </a:prstGeom>
          <a:noFill/>
        </p:spPr>
        <p:txBody>
          <a:bodyPr wrap="square">
            <a:spAutoFit/>
          </a:bodyPr>
          <a:lstStyle/>
          <a:p>
            <a:pPr algn="ctr"/>
            <a:r>
              <a:rPr lang="en-US" sz="700" dirty="0">
                <a:solidFill>
                  <a:schemeClr val="accent3"/>
                </a:solidFill>
                <a:latin typeface="DIN" pitchFamily="50" charset="0"/>
              </a:rPr>
              <a:t>This document and its content are the property of Peak Technology GmbH. It must not be reproduced, copied or communicated to any third party without the prior written consent of Peak Technology GmbH and shall not be used for any other purpose than that for which it is supplied.</a:t>
            </a:r>
            <a:endParaRPr lang="en-GB" sz="700" dirty="0">
              <a:solidFill>
                <a:schemeClr val="accent3"/>
              </a:solidFill>
              <a:latin typeface="DIN" pitchFamily="50" charset="0"/>
            </a:endParaRPr>
          </a:p>
        </p:txBody>
      </p:sp>
      <p:grpSp>
        <p:nvGrpSpPr>
          <p:cNvPr id="3" name="Gruppieren 11">
            <a:extLst>
              <a:ext uri="{FF2B5EF4-FFF2-40B4-BE49-F238E27FC236}">
                <a16:creationId xmlns:a16="http://schemas.microsoft.com/office/drawing/2014/main" id="{06374F4B-5E54-615C-7379-3FBB89F51ECE}"/>
              </a:ext>
            </a:extLst>
          </p:cNvPr>
          <p:cNvGrpSpPr/>
          <p:nvPr userDrawn="1"/>
        </p:nvGrpSpPr>
        <p:grpSpPr>
          <a:xfrm>
            <a:off x="-254001" y="1959587"/>
            <a:ext cx="12770868" cy="2043709"/>
            <a:chOff x="-86837" y="-137380"/>
            <a:chExt cx="12770868" cy="2043709"/>
          </a:xfrm>
        </p:grpSpPr>
        <p:sp>
          <p:nvSpPr>
            <p:cNvPr id="9" name="Freihandform: Form 12">
              <a:extLst>
                <a:ext uri="{FF2B5EF4-FFF2-40B4-BE49-F238E27FC236}">
                  <a16:creationId xmlns:a16="http://schemas.microsoft.com/office/drawing/2014/main" id="{552CE56F-38D0-3FF1-89E8-B0DB8EB82413}"/>
                </a:ext>
              </a:extLst>
            </p:cNvPr>
            <p:cNvSpPr/>
            <p:nvPr/>
          </p:nvSpPr>
          <p:spPr>
            <a:xfrm>
              <a:off x="-86837" y="-69198"/>
              <a:ext cx="3241168" cy="1830091"/>
            </a:xfrm>
            <a:custGeom>
              <a:avLst/>
              <a:gdLst>
                <a:gd name="connsiteX0" fmla="*/ 789962 w 3241168"/>
                <a:gd name="connsiteY0" fmla="*/ 387146 h 1830091"/>
                <a:gd name="connsiteX1" fmla="*/ 2722472 w 3241168"/>
                <a:gd name="connsiteY1" fmla="*/ 387146 h 1830091"/>
                <a:gd name="connsiteX2" fmla="*/ 2622394 w 3241168"/>
                <a:gd name="connsiteY2" fmla="*/ 774585 h 1830091"/>
                <a:gd name="connsiteX3" fmla="*/ 690176 w 3241168"/>
                <a:gd name="connsiteY3" fmla="*/ 774585 h 1830091"/>
                <a:gd name="connsiteX4" fmla="*/ 789962 w 3241168"/>
                <a:gd name="connsiteY4" fmla="*/ 387146 h 1830091"/>
                <a:gd name="connsiteX5" fmla="*/ 2994908 w 3241168"/>
                <a:gd name="connsiteY5" fmla="*/ 1075113 h 1830091"/>
                <a:gd name="connsiteX6" fmla="*/ 3238081 w 3241168"/>
                <a:gd name="connsiteY6" fmla="*/ 121148 h 1830091"/>
                <a:gd name="connsiteX7" fmla="*/ 3222280 w 3241168"/>
                <a:gd name="connsiteY7" fmla="*/ 37749 h 1830091"/>
                <a:gd name="connsiteX8" fmla="*/ 3149708 w 3241168"/>
                <a:gd name="connsiteY8" fmla="*/ 0 h 1830091"/>
                <a:gd name="connsiteX9" fmla="*/ 2890147 w 3241168"/>
                <a:gd name="connsiteY9" fmla="*/ 0 h 1830091"/>
                <a:gd name="connsiteX10" fmla="*/ 2890147 w 3241168"/>
                <a:gd name="connsiteY10" fmla="*/ 0 h 1830091"/>
                <a:gd name="connsiteX11" fmla="*/ 768600 w 3241168"/>
                <a:gd name="connsiteY11" fmla="*/ 0 h 1830091"/>
                <a:gd name="connsiteX12" fmla="*/ 768307 w 3241168"/>
                <a:gd name="connsiteY12" fmla="*/ 0 h 1830091"/>
                <a:gd name="connsiteX13" fmla="*/ 508747 w 3241168"/>
                <a:gd name="connsiteY13" fmla="*/ 0 h 1830091"/>
                <a:gd name="connsiteX14" fmla="*/ 492360 w 3241168"/>
                <a:gd name="connsiteY14" fmla="*/ 1756 h 1830091"/>
                <a:gd name="connsiteX15" fmla="*/ 488263 w 3241168"/>
                <a:gd name="connsiteY15" fmla="*/ 2926 h 1830091"/>
                <a:gd name="connsiteX16" fmla="*/ 477143 w 3241168"/>
                <a:gd name="connsiteY16" fmla="*/ 6438 h 1830091"/>
                <a:gd name="connsiteX17" fmla="*/ 471876 w 3241168"/>
                <a:gd name="connsiteY17" fmla="*/ 8779 h 1830091"/>
                <a:gd name="connsiteX18" fmla="*/ 463097 w 3241168"/>
                <a:gd name="connsiteY18" fmla="*/ 13461 h 1830091"/>
                <a:gd name="connsiteX19" fmla="*/ 457830 w 3241168"/>
                <a:gd name="connsiteY19" fmla="*/ 16972 h 1830091"/>
                <a:gd name="connsiteX20" fmla="*/ 450514 w 3241168"/>
                <a:gd name="connsiteY20" fmla="*/ 22825 h 1830091"/>
                <a:gd name="connsiteX21" fmla="*/ 445539 w 3241168"/>
                <a:gd name="connsiteY21" fmla="*/ 27507 h 1830091"/>
                <a:gd name="connsiteX22" fmla="*/ 439394 w 3241168"/>
                <a:gd name="connsiteY22" fmla="*/ 34530 h 1830091"/>
                <a:gd name="connsiteX23" fmla="*/ 435005 w 3241168"/>
                <a:gd name="connsiteY23" fmla="*/ 40090 h 1830091"/>
                <a:gd name="connsiteX24" fmla="*/ 430323 w 3241168"/>
                <a:gd name="connsiteY24" fmla="*/ 47698 h 1830091"/>
                <a:gd name="connsiteX25" fmla="*/ 426811 w 3241168"/>
                <a:gd name="connsiteY25" fmla="*/ 54429 h 1830091"/>
                <a:gd name="connsiteX26" fmla="*/ 423592 w 3241168"/>
                <a:gd name="connsiteY26" fmla="*/ 62330 h 1830091"/>
                <a:gd name="connsiteX27" fmla="*/ 420959 w 3241168"/>
                <a:gd name="connsiteY27" fmla="*/ 70231 h 1830091"/>
                <a:gd name="connsiteX28" fmla="*/ 420373 w 3241168"/>
                <a:gd name="connsiteY28" fmla="*/ 71694 h 1830091"/>
                <a:gd name="connsiteX29" fmla="*/ 3087 w 3241168"/>
                <a:gd name="connsiteY29" fmla="*/ 1708944 h 1830091"/>
                <a:gd name="connsiteX30" fmla="*/ 18889 w 3241168"/>
                <a:gd name="connsiteY30" fmla="*/ 1792342 h 1830091"/>
                <a:gd name="connsiteX31" fmla="*/ 91460 w 3241168"/>
                <a:gd name="connsiteY31" fmla="*/ 1830091 h 1830091"/>
                <a:gd name="connsiteX32" fmla="*/ 351021 w 3241168"/>
                <a:gd name="connsiteY32" fmla="*/ 1830091 h 1830091"/>
                <a:gd name="connsiteX33" fmla="*/ 439394 w 3241168"/>
                <a:gd name="connsiteY33" fmla="*/ 1758690 h 1830091"/>
                <a:gd name="connsiteX34" fmla="*/ 592438 w 3241168"/>
                <a:gd name="connsiteY34" fmla="*/ 1158512 h 1830091"/>
                <a:gd name="connsiteX35" fmla="*/ 2885466 w 3241168"/>
                <a:gd name="connsiteY35" fmla="*/ 1158512 h 1830091"/>
                <a:gd name="connsiteX36" fmla="*/ 2948380 w 3241168"/>
                <a:gd name="connsiteY36" fmla="*/ 1135687 h 1830091"/>
                <a:gd name="connsiteX37" fmla="*/ 2995201 w 3241168"/>
                <a:gd name="connsiteY37" fmla="*/ 1075113 h 1830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241168" h="1830091">
                  <a:moveTo>
                    <a:pt x="789962" y="387146"/>
                  </a:moveTo>
                  <a:lnTo>
                    <a:pt x="2722472" y="387146"/>
                  </a:lnTo>
                  <a:lnTo>
                    <a:pt x="2622394" y="774585"/>
                  </a:lnTo>
                  <a:lnTo>
                    <a:pt x="690176" y="774585"/>
                  </a:lnTo>
                  <a:lnTo>
                    <a:pt x="789962" y="387146"/>
                  </a:lnTo>
                  <a:close/>
                  <a:moveTo>
                    <a:pt x="2994908" y="1075113"/>
                  </a:moveTo>
                  <a:lnTo>
                    <a:pt x="3238081" y="121148"/>
                  </a:lnTo>
                  <a:cubicBezTo>
                    <a:pt x="3245397" y="92178"/>
                    <a:pt x="3239544" y="61452"/>
                    <a:pt x="3222280" y="37749"/>
                  </a:cubicBezTo>
                  <a:cubicBezTo>
                    <a:pt x="3205014" y="14046"/>
                    <a:pt x="3178093" y="0"/>
                    <a:pt x="3149708" y="0"/>
                  </a:cubicBezTo>
                  <a:lnTo>
                    <a:pt x="2890147" y="0"/>
                  </a:lnTo>
                  <a:cubicBezTo>
                    <a:pt x="2890147" y="0"/>
                    <a:pt x="2890147" y="0"/>
                    <a:pt x="2890147" y="0"/>
                  </a:cubicBezTo>
                  <a:lnTo>
                    <a:pt x="768600" y="0"/>
                  </a:lnTo>
                  <a:cubicBezTo>
                    <a:pt x="768600" y="0"/>
                    <a:pt x="768600" y="0"/>
                    <a:pt x="768307" y="0"/>
                  </a:cubicBezTo>
                  <a:lnTo>
                    <a:pt x="508747" y="0"/>
                  </a:lnTo>
                  <a:cubicBezTo>
                    <a:pt x="503187" y="0"/>
                    <a:pt x="497627" y="585"/>
                    <a:pt x="492360" y="1756"/>
                  </a:cubicBezTo>
                  <a:cubicBezTo>
                    <a:pt x="490897" y="1756"/>
                    <a:pt x="489726" y="2634"/>
                    <a:pt x="488263" y="2926"/>
                  </a:cubicBezTo>
                  <a:cubicBezTo>
                    <a:pt x="484459" y="3804"/>
                    <a:pt x="480655" y="4975"/>
                    <a:pt x="477143" y="6438"/>
                  </a:cubicBezTo>
                  <a:cubicBezTo>
                    <a:pt x="475387" y="7023"/>
                    <a:pt x="473632" y="7901"/>
                    <a:pt x="471876" y="8779"/>
                  </a:cubicBezTo>
                  <a:cubicBezTo>
                    <a:pt x="468950" y="10242"/>
                    <a:pt x="466023" y="11705"/>
                    <a:pt x="463097" y="13461"/>
                  </a:cubicBezTo>
                  <a:cubicBezTo>
                    <a:pt x="461341" y="14631"/>
                    <a:pt x="459585" y="15802"/>
                    <a:pt x="457830" y="16972"/>
                  </a:cubicBezTo>
                  <a:cubicBezTo>
                    <a:pt x="455196" y="18728"/>
                    <a:pt x="452855" y="20777"/>
                    <a:pt x="450514" y="22825"/>
                  </a:cubicBezTo>
                  <a:cubicBezTo>
                    <a:pt x="448758" y="24288"/>
                    <a:pt x="447295" y="25751"/>
                    <a:pt x="445539" y="27507"/>
                  </a:cubicBezTo>
                  <a:cubicBezTo>
                    <a:pt x="443491" y="29555"/>
                    <a:pt x="441443" y="31896"/>
                    <a:pt x="439394" y="34530"/>
                  </a:cubicBezTo>
                  <a:cubicBezTo>
                    <a:pt x="437931" y="36286"/>
                    <a:pt x="436468" y="38334"/>
                    <a:pt x="435005" y="40090"/>
                  </a:cubicBezTo>
                  <a:cubicBezTo>
                    <a:pt x="433249" y="42431"/>
                    <a:pt x="431786" y="45065"/>
                    <a:pt x="430323" y="47698"/>
                  </a:cubicBezTo>
                  <a:cubicBezTo>
                    <a:pt x="429152" y="50039"/>
                    <a:pt x="427689" y="52088"/>
                    <a:pt x="426811" y="54429"/>
                  </a:cubicBezTo>
                  <a:cubicBezTo>
                    <a:pt x="425641" y="57062"/>
                    <a:pt x="424763" y="59696"/>
                    <a:pt x="423592" y="62330"/>
                  </a:cubicBezTo>
                  <a:cubicBezTo>
                    <a:pt x="422714" y="64963"/>
                    <a:pt x="421544" y="67304"/>
                    <a:pt x="420959" y="70231"/>
                  </a:cubicBezTo>
                  <a:cubicBezTo>
                    <a:pt x="420959" y="70816"/>
                    <a:pt x="420666" y="71108"/>
                    <a:pt x="420373" y="71694"/>
                  </a:cubicBezTo>
                  <a:lnTo>
                    <a:pt x="3087" y="1708944"/>
                  </a:lnTo>
                  <a:cubicBezTo>
                    <a:pt x="-4229" y="1737914"/>
                    <a:pt x="1624" y="1768640"/>
                    <a:pt x="18889" y="1792342"/>
                  </a:cubicBezTo>
                  <a:cubicBezTo>
                    <a:pt x="36154" y="1816045"/>
                    <a:pt x="63076" y="1830091"/>
                    <a:pt x="91460" y="1830091"/>
                  </a:cubicBezTo>
                  <a:lnTo>
                    <a:pt x="351021" y="1830091"/>
                  </a:lnTo>
                  <a:cubicBezTo>
                    <a:pt x="392574" y="1830091"/>
                    <a:pt x="428860" y="1800829"/>
                    <a:pt x="439394" y="1758690"/>
                  </a:cubicBezTo>
                  <a:lnTo>
                    <a:pt x="592438" y="1158512"/>
                  </a:lnTo>
                  <a:lnTo>
                    <a:pt x="2885466" y="1158512"/>
                  </a:lnTo>
                  <a:cubicBezTo>
                    <a:pt x="2908876" y="1158512"/>
                    <a:pt x="2930823" y="1150025"/>
                    <a:pt x="2948380" y="1135687"/>
                  </a:cubicBezTo>
                  <a:cubicBezTo>
                    <a:pt x="2970913" y="1123689"/>
                    <a:pt x="2988470" y="1102035"/>
                    <a:pt x="2995201" y="1075113"/>
                  </a:cubicBezTo>
                </a:path>
              </a:pathLst>
            </a:custGeom>
            <a:blipFill>
              <a:blip r:embed="rId2"/>
              <a:stretch>
                <a:fillRect/>
              </a:stretch>
            </a:blipFill>
            <a:ln w="21007" cap="flat">
              <a:noFill/>
              <a:prstDash val="solid"/>
              <a:miter/>
            </a:ln>
          </p:spPr>
          <p:txBody>
            <a:bodyPr rtlCol="0" anchor="ctr"/>
            <a:lstStyle/>
            <a:p>
              <a:endParaRPr lang="de-AT" dirty="0">
                <a:latin typeface="DIN" pitchFamily="50" charset="0"/>
              </a:endParaRPr>
            </a:p>
          </p:txBody>
        </p:sp>
        <p:sp>
          <p:nvSpPr>
            <p:cNvPr id="10" name="Freihandform: Form 16">
              <a:extLst>
                <a:ext uri="{FF2B5EF4-FFF2-40B4-BE49-F238E27FC236}">
                  <a16:creationId xmlns:a16="http://schemas.microsoft.com/office/drawing/2014/main" id="{BB7858C8-BC6E-D765-F8D3-37E7DDE5D029}"/>
                </a:ext>
              </a:extLst>
            </p:cNvPr>
            <p:cNvSpPr/>
            <p:nvPr/>
          </p:nvSpPr>
          <p:spPr>
            <a:xfrm>
              <a:off x="3065503" y="-137380"/>
              <a:ext cx="9618528" cy="2043709"/>
            </a:xfrm>
            <a:custGeom>
              <a:avLst/>
              <a:gdLst>
                <a:gd name="connsiteX0" fmla="*/ 4808744 w 9618528"/>
                <a:gd name="connsiteY0" fmla="*/ 517950 h 2043709"/>
                <a:gd name="connsiteX1" fmla="*/ 5224860 w 9618528"/>
                <a:gd name="connsiteY1" fmla="*/ 987325 h 2043709"/>
                <a:gd name="connsiteX2" fmla="*/ 4176376 w 9618528"/>
                <a:gd name="connsiteY2" fmla="*/ 987325 h 2043709"/>
                <a:gd name="connsiteX3" fmla="*/ 4808451 w 9618528"/>
                <a:gd name="connsiteY3" fmla="*/ 517950 h 2043709"/>
                <a:gd name="connsiteX4" fmla="*/ 4925210 w 9618528"/>
                <a:gd name="connsiteY4" fmla="*/ 28970 h 2043709"/>
                <a:gd name="connsiteX5" fmla="*/ 4862002 w 9618528"/>
                <a:gd name="connsiteY5" fmla="*/ 0 h 2043709"/>
                <a:gd name="connsiteX6" fmla="*/ 4853223 w 9618528"/>
                <a:gd name="connsiteY6" fmla="*/ 585 h 2043709"/>
                <a:gd name="connsiteX7" fmla="*/ 4845029 w 9618528"/>
                <a:gd name="connsiteY7" fmla="*/ 1171 h 2043709"/>
                <a:gd name="connsiteX8" fmla="*/ 4833910 w 9618528"/>
                <a:gd name="connsiteY8" fmla="*/ 4097 h 2043709"/>
                <a:gd name="connsiteX9" fmla="*/ 4828350 w 9618528"/>
                <a:gd name="connsiteY9" fmla="*/ 5853 h 2043709"/>
                <a:gd name="connsiteX10" fmla="*/ 4815767 w 9618528"/>
                <a:gd name="connsiteY10" fmla="*/ 11998 h 2043709"/>
                <a:gd name="connsiteX11" fmla="*/ 4812841 w 9618528"/>
                <a:gd name="connsiteY11" fmla="*/ 13753 h 2043709"/>
                <a:gd name="connsiteX12" fmla="*/ 4808451 w 9618528"/>
                <a:gd name="connsiteY12" fmla="*/ 16095 h 2043709"/>
                <a:gd name="connsiteX13" fmla="*/ 2847263 w 9618528"/>
                <a:gd name="connsiteY13" fmla="*/ 1480987 h 2043709"/>
                <a:gd name="connsiteX14" fmla="*/ 527022 w 9618528"/>
                <a:gd name="connsiteY14" fmla="*/ 1480987 h 2043709"/>
                <a:gd name="connsiteX15" fmla="*/ 611884 w 9618528"/>
                <a:gd name="connsiteY15" fmla="*/ 1147684 h 2043709"/>
                <a:gd name="connsiteX16" fmla="*/ 2254401 w 9618528"/>
                <a:gd name="connsiteY16" fmla="*/ 1147684 h 2043709"/>
                <a:gd name="connsiteX17" fmla="*/ 2353894 w 9618528"/>
                <a:gd name="connsiteY17" fmla="*/ 1067505 h 2043709"/>
                <a:gd name="connsiteX18" fmla="*/ 2396617 w 9618528"/>
                <a:gd name="connsiteY18" fmla="*/ 900122 h 2043709"/>
                <a:gd name="connsiteX19" fmla="*/ 2378767 w 9618528"/>
                <a:gd name="connsiteY19" fmla="*/ 806188 h 2043709"/>
                <a:gd name="connsiteX20" fmla="*/ 2297124 w 9618528"/>
                <a:gd name="connsiteY20" fmla="*/ 763757 h 2043709"/>
                <a:gd name="connsiteX21" fmla="*/ 709914 w 9618528"/>
                <a:gd name="connsiteY21" fmla="*/ 763757 h 2043709"/>
                <a:gd name="connsiteX22" fmla="*/ 788045 w 9618528"/>
                <a:gd name="connsiteY22" fmla="*/ 456206 h 2043709"/>
                <a:gd name="connsiteX23" fmla="*/ 3041275 w 9618528"/>
                <a:gd name="connsiteY23" fmla="*/ 456206 h 2043709"/>
                <a:gd name="connsiteX24" fmla="*/ 3128478 w 9618528"/>
                <a:gd name="connsiteY24" fmla="*/ 389780 h 2043709"/>
                <a:gd name="connsiteX25" fmla="*/ 3190808 w 9618528"/>
                <a:gd name="connsiteY25" fmla="*/ 194597 h 2043709"/>
                <a:gd name="connsiteX26" fmla="*/ 3177932 w 9618528"/>
                <a:gd name="connsiteY26" fmla="*/ 108272 h 2043709"/>
                <a:gd name="connsiteX27" fmla="*/ 3103897 w 9618528"/>
                <a:gd name="connsiteY27" fmla="*/ 68475 h 2043709"/>
                <a:gd name="connsiteX28" fmla="*/ 768439 w 9618528"/>
                <a:gd name="connsiteY28" fmla="*/ 68475 h 2043709"/>
                <a:gd name="connsiteX29" fmla="*/ 768146 w 9618528"/>
                <a:gd name="connsiteY29" fmla="*/ 68475 h 2043709"/>
                <a:gd name="connsiteX30" fmla="*/ 508586 w 9618528"/>
                <a:gd name="connsiteY30" fmla="*/ 68475 h 2043709"/>
                <a:gd name="connsiteX31" fmla="*/ 490736 w 9618528"/>
                <a:gd name="connsiteY31" fmla="*/ 70523 h 2043709"/>
                <a:gd name="connsiteX32" fmla="*/ 486639 w 9618528"/>
                <a:gd name="connsiteY32" fmla="*/ 71694 h 2043709"/>
                <a:gd name="connsiteX33" fmla="*/ 473763 w 9618528"/>
                <a:gd name="connsiteY33" fmla="*/ 76083 h 2043709"/>
                <a:gd name="connsiteX34" fmla="*/ 469374 w 9618528"/>
                <a:gd name="connsiteY34" fmla="*/ 78132 h 2043709"/>
                <a:gd name="connsiteX35" fmla="*/ 457084 w 9618528"/>
                <a:gd name="connsiteY35" fmla="*/ 85447 h 2043709"/>
                <a:gd name="connsiteX36" fmla="*/ 454157 w 9618528"/>
                <a:gd name="connsiteY36" fmla="*/ 87496 h 2043709"/>
                <a:gd name="connsiteX37" fmla="*/ 440989 w 9618528"/>
                <a:gd name="connsiteY37" fmla="*/ 100079 h 2043709"/>
                <a:gd name="connsiteX38" fmla="*/ 440404 w 9618528"/>
                <a:gd name="connsiteY38" fmla="*/ 100371 h 2043709"/>
                <a:gd name="connsiteX39" fmla="*/ 438941 w 9618528"/>
                <a:gd name="connsiteY39" fmla="*/ 102420 h 2043709"/>
                <a:gd name="connsiteX40" fmla="*/ 430455 w 9618528"/>
                <a:gd name="connsiteY40" fmla="*/ 114710 h 2043709"/>
                <a:gd name="connsiteX41" fmla="*/ 427821 w 9618528"/>
                <a:gd name="connsiteY41" fmla="*/ 119685 h 2043709"/>
                <a:gd name="connsiteX42" fmla="*/ 422846 w 9618528"/>
                <a:gd name="connsiteY42" fmla="*/ 131682 h 2043709"/>
                <a:gd name="connsiteX43" fmla="*/ 420798 w 9618528"/>
                <a:gd name="connsiteY43" fmla="*/ 137242 h 2043709"/>
                <a:gd name="connsiteX44" fmla="*/ 419920 w 9618528"/>
                <a:gd name="connsiteY44" fmla="*/ 140168 h 2043709"/>
                <a:gd name="connsiteX45" fmla="*/ 2634 w 9618528"/>
                <a:gd name="connsiteY45" fmla="*/ 1777711 h 2043709"/>
                <a:gd name="connsiteX46" fmla="*/ 1463 w 9618528"/>
                <a:gd name="connsiteY46" fmla="*/ 1786783 h 2043709"/>
                <a:gd name="connsiteX47" fmla="*/ 0 w 9618528"/>
                <a:gd name="connsiteY47" fmla="*/ 1797317 h 2043709"/>
                <a:gd name="connsiteX48" fmla="*/ 585 w 9618528"/>
                <a:gd name="connsiteY48" fmla="*/ 1809022 h 2043709"/>
                <a:gd name="connsiteX49" fmla="*/ 1463 w 9618528"/>
                <a:gd name="connsiteY49" fmla="*/ 1819264 h 2043709"/>
                <a:gd name="connsiteX50" fmla="*/ 4682 w 9618528"/>
                <a:gd name="connsiteY50" fmla="*/ 1830969 h 2043709"/>
                <a:gd name="connsiteX51" fmla="*/ 7608 w 9618528"/>
                <a:gd name="connsiteY51" fmla="*/ 1840626 h 2043709"/>
                <a:gd name="connsiteX52" fmla="*/ 13461 w 9618528"/>
                <a:gd name="connsiteY52" fmla="*/ 1851746 h 2043709"/>
                <a:gd name="connsiteX53" fmla="*/ 17558 w 9618528"/>
                <a:gd name="connsiteY53" fmla="*/ 1859354 h 2043709"/>
                <a:gd name="connsiteX54" fmla="*/ 18435 w 9618528"/>
                <a:gd name="connsiteY54" fmla="*/ 1860232 h 2043709"/>
                <a:gd name="connsiteX55" fmla="*/ 19021 w 9618528"/>
                <a:gd name="connsiteY55" fmla="*/ 1861402 h 2043709"/>
                <a:gd name="connsiteX56" fmla="*/ 26922 w 9618528"/>
                <a:gd name="connsiteY56" fmla="*/ 1869889 h 2043709"/>
                <a:gd name="connsiteX57" fmla="*/ 33067 w 9618528"/>
                <a:gd name="connsiteY57" fmla="*/ 1876619 h 2043709"/>
                <a:gd name="connsiteX58" fmla="*/ 43894 w 9618528"/>
                <a:gd name="connsiteY58" fmla="*/ 1884227 h 2043709"/>
                <a:gd name="connsiteX59" fmla="*/ 50917 w 9618528"/>
                <a:gd name="connsiteY59" fmla="*/ 1888910 h 2043709"/>
                <a:gd name="connsiteX60" fmla="*/ 64378 w 9618528"/>
                <a:gd name="connsiteY60" fmla="*/ 1894177 h 2043709"/>
                <a:gd name="connsiteX61" fmla="*/ 70816 w 9618528"/>
                <a:gd name="connsiteY61" fmla="*/ 1896518 h 2043709"/>
                <a:gd name="connsiteX62" fmla="*/ 92177 w 9618528"/>
                <a:gd name="connsiteY62" fmla="*/ 1899151 h 2043709"/>
                <a:gd name="connsiteX63" fmla="*/ 2956998 w 9618528"/>
                <a:gd name="connsiteY63" fmla="*/ 1899151 h 2043709"/>
                <a:gd name="connsiteX64" fmla="*/ 2960217 w 9618528"/>
                <a:gd name="connsiteY64" fmla="*/ 1898566 h 2043709"/>
                <a:gd name="connsiteX65" fmla="*/ 2967533 w 9618528"/>
                <a:gd name="connsiteY65" fmla="*/ 1899444 h 2043709"/>
                <a:gd name="connsiteX66" fmla="*/ 3018157 w 9618528"/>
                <a:gd name="connsiteY66" fmla="*/ 1883350 h 2043709"/>
                <a:gd name="connsiteX67" fmla="*/ 3700564 w 9618528"/>
                <a:gd name="connsiteY67" fmla="*/ 1344330 h 2043709"/>
                <a:gd name="connsiteX68" fmla="*/ 5546750 w 9618528"/>
                <a:gd name="connsiteY68" fmla="*/ 1342282 h 2043709"/>
                <a:gd name="connsiteX69" fmla="*/ 6008808 w 9618528"/>
                <a:gd name="connsiteY69" fmla="*/ 1870181 h 2043709"/>
                <a:gd name="connsiteX70" fmla="*/ 6009393 w 9618528"/>
                <a:gd name="connsiteY70" fmla="*/ 1870767 h 2043709"/>
                <a:gd name="connsiteX71" fmla="*/ 6021391 w 9618528"/>
                <a:gd name="connsiteY71" fmla="*/ 1881301 h 2043709"/>
                <a:gd name="connsiteX72" fmla="*/ 6026073 w 9618528"/>
                <a:gd name="connsiteY72" fmla="*/ 1884520 h 2043709"/>
                <a:gd name="connsiteX73" fmla="*/ 6036607 w 9618528"/>
                <a:gd name="connsiteY73" fmla="*/ 1890373 h 2043709"/>
                <a:gd name="connsiteX74" fmla="*/ 6047142 w 9618528"/>
                <a:gd name="connsiteY74" fmla="*/ 1894177 h 2043709"/>
                <a:gd name="connsiteX75" fmla="*/ 6053872 w 9618528"/>
                <a:gd name="connsiteY75" fmla="*/ 1896225 h 2043709"/>
                <a:gd name="connsiteX76" fmla="*/ 6074064 w 9618528"/>
                <a:gd name="connsiteY76" fmla="*/ 1898859 h 2043709"/>
                <a:gd name="connsiteX77" fmla="*/ 6076990 w 9618528"/>
                <a:gd name="connsiteY77" fmla="*/ 1898859 h 2043709"/>
                <a:gd name="connsiteX78" fmla="*/ 6543145 w 9618528"/>
                <a:gd name="connsiteY78" fmla="*/ 1898859 h 2043709"/>
                <a:gd name="connsiteX79" fmla="*/ 6631519 w 9618528"/>
                <a:gd name="connsiteY79" fmla="*/ 1827458 h 2043709"/>
                <a:gd name="connsiteX80" fmla="*/ 6781344 w 9618528"/>
                <a:gd name="connsiteY80" fmla="*/ 1239569 h 2043709"/>
                <a:gd name="connsiteX81" fmla="*/ 7296368 w 9618528"/>
                <a:gd name="connsiteY81" fmla="*/ 1086818 h 2043709"/>
                <a:gd name="connsiteX82" fmla="*/ 9272187 w 9618528"/>
                <a:gd name="connsiteY82" fmla="*/ 2037564 h 2043709"/>
                <a:gd name="connsiteX83" fmla="*/ 9304083 w 9618528"/>
                <a:gd name="connsiteY83" fmla="*/ 2043709 h 2043709"/>
                <a:gd name="connsiteX84" fmla="*/ 9386604 w 9618528"/>
                <a:gd name="connsiteY84" fmla="*/ 1989281 h 2043709"/>
                <a:gd name="connsiteX85" fmla="*/ 9485220 w 9618528"/>
                <a:gd name="connsiteY85" fmla="*/ 1773614 h 2043709"/>
                <a:gd name="connsiteX86" fmla="*/ 9487561 w 9618528"/>
                <a:gd name="connsiteY86" fmla="*/ 1695775 h 2043709"/>
                <a:gd name="connsiteX87" fmla="*/ 9434303 w 9618528"/>
                <a:gd name="connsiteY87" fmla="*/ 1641639 h 2043709"/>
                <a:gd name="connsiteX88" fmla="*/ 7876941 w 9618528"/>
                <a:gd name="connsiteY88" fmla="*/ 906559 h 2043709"/>
                <a:gd name="connsiteX89" fmla="*/ 9441325 w 9618528"/>
                <a:gd name="connsiteY89" fmla="*/ 421383 h 2043709"/>
                <a:gd name="connsiteX90" fmla="*/ 9508630 w 9618528"/>
                <a:gd name="connsiteY90" fmla="*/ 344715 h 2043709"/>
                <a:gd name="connsiteX91" fmla="*/ 9617195 w 9618528"/>
                <a:gd name="connsiteY91" fmla="*/ 114125 h 2043709"/>
                <a:gd name="connsiteX92" fmla="*/ 9589103 w 9618528"/>
                <a:gd name="connsiteY92" fmla="*/ 26922 h 2043709"/>
                <a:gd name="connsiteX93" fmla="*/ 9504240 w 9618528"/>
                <a:gd name="connsiteY93" fmla="*/ 4389 h 2043709"/>
                <a:gd name="connsiteX94" fmla="*/ 6898688 w 9618528"/>
                <a:gd name="connsiteY94" fmla="*/ 792727 h 2043709"/>
                <a:gd name="connsiteX95" fmla="*/ 7048513 w 9618528"/>
                <a:gd name="connsiteY95" fmla="*/ 190793 h 2043709"/>
                <a:gd name="connsiteX96" fmla="*/ 7032711 w 9618528"/>
                <a:gd name="connsiteY96" fmla="*/ 107394 h 2043709"/>
                <a:gd name="connsiteX97" fmla="*/ 6960139 w 9618528"/>
                <a:gd name="connsiteY97" fmla="*/ 69645 h 2043709"/>
                <a:gd name="connsiteX98" fmla="*/ 6700579 w 9618528"/>
                <a:gd name="connsiteY98" fmla="*/ 69645 h 2043709"/>
                <a:gd name="connsiteX99" fmla="*/ 6612206 w 9618528"/>
                <a:gd name="connsiteY99" fmla="*/ 141046 h 2043709"/>
                <a:gd name="connsiteX100" fmla="*/ 6264857 w 9618528"/>
                <a:gd name="connsiteY100" fmla="*/ 1509372 h 2043709"/>
                <a:gd name="connsiteX101" fmla="*/ 4925210 w 9618528"/>
                <a:gd name="connsiteY101" fmla="*/ 28970 h 20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618528" h="2043709">
                  <a:moveTo>
                    <a:pt x="4808744" y="517950"/>
                  </a:moveTo>
                  <a:lnTo>
                    <a:pt x="5224860" y="987325"/>
                  </a:lnTo>
                  <a:lnTo>
                    <a:pt x="4176376" y="987325"/>
                  </a:lnTo>
                  <a:lnTo>
                    <a:pt x="4808451" y="517950"/>
                  </a:lnTo>
                  <a:close/>
                  <a:moveTo>
                    <a:pt x="4925210" y="28970"/>
                  </a:moveTo>
                  <a:cubicBezTo>
                    <a:pt x="4907945" y="10242"/>
                    <a:pt x="4885120" y="585"/>
                    <a:pt x="4862002" y="0"/>
                  </a:cubicBezTo>
                  <a:cubicBezTo>
                    <a:pt x="4859076" y="0"/>
                    <a:pt x="4856149" y="293"/>
                    <a:pt x="4853223" y="585"/>
                  </a:cubicBezTo>
                  <a:cubicBezTo>
                    <a:pt x="4850297" y="585"/>
                    <a:pt x="4847664" y="585"/>
                    <a:pt x="4845029" y="1171"/>
                  </a:cubicBezTo>
                  <a:cubicBezTo>
                    <a:pt x="4841226" y="1756"/>
                    <a:pt x="4837714" y="2926"/>
                    <a:pt x="4833910" y="4097"/>
                  </a:cubicBezTo>
                  <a:cubicBezTo>
                    <a:pt x="4832154" y="4682"/>
                    <a:pt x="4830106" y="4975"/>
                    <a:pt x="4828350" y="5853"/>
                  </a:cubicBezTo>
                  <a:cubicBezTo>
                    <a:pt x="4823960" y="7608"/>
                    <a:pt x="4819864" y="9657"/>
                    <a:pt x="4815767" y="11998"/>
                  </a:cubicBezTo>
                  <a:cubicBezTo>
                    <a:pt x="4814889" y="12583"/>
                    <a:pt x="4813719" y="12876"/>
                    <a:pt x="4812841" y="13753"/>
                  </a:cubicBezTo>
                  <a:cubicBezTo>
                    <a:pt x="4811377" y="14631"/>
                    <a:pt x="4809915" y="15217"/>
                    <a:pt x="4808451" y="16095"/>
                  </a:cubicBezTo>
                  <a:lnTo>
                    <a:pt x="2847263" y="1480987"/>
                  </a:lnTo>
                  <a:lnTo>
                    <a:pt x="527022" y="1480987"/>
                  </a:lnTo>
                  <a:lnTo>
                    <a:pt x="611884" y="1147684"/>
                  </a:lnTo>
                  <a:lnTo>
                    <a:pt x="2254401" y="1147684"/>
                  </a:lnTo>
                  <a:cubicBezTo>
                    <a:pt x="2300928" y="1147684"/>
                    <a:pt x="2341896" y="1114910"/>
                    <a:pt x="2353894" y="1067505"/>
                  </a:cubicBezTo>
                  <a:lnTo>
                    <a:pt x="2396617" y="900122"/>
                  </a:lnTo>
                  <a:cubicBezTo>
                    <a:pt x="2404811" y="867640"/>
                    <a:pt x="2398373" y="832817"/>
                    <a:pt x="2378767" y="806188"/>
                  </a:cubicBezTo>
                  <a:cubicBezTo>
                    <a:pt x="2359161" y="779559"/>
                    <a:pt x="2329021" y="763757"/>
                    <a:pt x="2297124" y="763757"/>
                  </a:cubicBezTo>
                  <a:lnTo>
                    <a:pt x="709914" y="763757"/>
                  </a:lnTo>
                  <a:lnTo>
                    <a:pt x="788045" y="456206"/>
                  </a:lnTo>
                  <a:lnTo>
                    <a:pt x="3041275" y="456206"/>
                  </a:lnTo>
                  <a:cubicBezTo>
                    <a:pt x="3081073" y="456206"/>
                    <a:pt x="3116188" y="429284"/>
                    <a:pt x="3128478" y="389780"/>
                  </a:cubicBezTo>
                  <a:lnTo>
                    <a:pt x="3190808" y="194597"/>
                  </a:lnTo>
                  <a:cubicBezTo>
                    <a:pt x="3199879" y="165334"/>
                    <a:pt x="3195197" y="133145"/>
                    <a:pt x="3177932" y="108272"/>
                  </a:cubicBezTo>
                  <a:cubicBezTo>
                    <a:pt x="3160667" y="83399"/>
                    <a:pt x="3133160" y="68475"/>
                    <a:pt x="3103897" y="68475"/>
                  </a:cubicBezTo>
                  <a:lnTo>
                    <a:pt x="768439" y="68475"/>
                  </a:lnTo>
                  <a:cubicBezTo>
                    <a:pt x="768439" y="68475"/>
                    <a:pt x="768439" y="68475"/>
                    <a:pt x="768146" y="68475"/>
                  </a:cubicBezTo>
                  <a:lnTo>
                    <a:pt x="508586" y="68475"/>
                  </a:lnTo>
                  <a:cubicBezTo>
                    <a:pt x="502441" y="68475"/>
                    <a:pt x="496588" y="69353"/>
                    <a:pt x="490736" y="70523"/>
                  </a:cubicBezTo>
                  <a:cubicBezTo>
                    <a:pt x="489273" y="70816"/>
                    <a:pt x="488102" y="71401"/>
                    <a:pt x="486639" y="71694"/>
                  </a:cubicBezTo>
                  <a:cubicBezTo>
                    <a:pt x="482250" y="72864"/>
                    <a:pt x="477860" y="74327"/>
                    <a:pt x="473763" y="76083"/>
                  </a:cubicBezTo>
                  <a:cubicBezTo>
                    <a:pt x="472300" y="76668"/>
                    <a:pt x="470837" y="77254"/>
                    <a:pt x="469374" y="78132"/>
                  </a:cubicBezTo>
                  <a:cubicBezTo>
                    <a:pt x="464985" y="80180"/>
                    <a:pt x="460888" y="82814"/>
                    <a:pt x="457084" y="85447"/>
                  </a:cubicBezTo>
                  <a:cubicBezTo>
                    <a:pt x="456206" y="86032"/>
                    <a:pt x="455328" y="86618"/>
                    <a:pt x="454157" y="87496"/>
                  </a:cubicBezTo>
                  <a:cubicBezTo>
                    <a:pt x="449475" y="91300"/>
                    <a:pt x="445086" y="95397"/>
                    <a:pt x="440989" y="100079"/>
                  </a:cubicBezTo>
                  <a:cubicBezTo>
                    <a:pt x="440989" y="100079"/>
                    <a:pt x="440697" y="100079"/>
                    <a:pt x="440404" y="100371"/>
                  </a:cubicBezTo>
                  <a:cubicBezTo>
                    <a:pt x="439819" y="100956"/>
                    <a:pt x="439526" y="101542"/>
                    <a:pt x="438941" y="102420"/>
                  </a:cubicBezTo>
                  <a:cubicBezTo>
                    <a:pt x="435722" y="106224"/>
                    <a:pt x="432796" y="110321"/>
                    <a:pt x="430455" y="114710"/>
                  </a:cubicBezTo>
                  <a:cubicBezTo>
                    <a:pt x="429577" y="116466"/>
                    <a:pt x="428699" y="117929"/>
                    <a:pt x="427821" y="119685"/>
                  </a:cubicBezTo>
                  <a:cubicBezTo>
                    <a:pt x="425773" y="123489"/>
                    <a:pt x="424310" y="127586"/>
                    <a:pt x="422846" y="131682"/>
                  </a:cubicBezTo>
                  <a:cubicBezTo>
                    <a:pt x="422261" y="133438"/>
                    <a:pt x="421383" y="135194"/>
                    <a:pt x="420798" y="137242"/>
                  </a:cubicBezTo>
                  <a:cubicBezTo>
                    <a:pt x="420798" y="138120"/>
                    <a:pt x="420213" y="138998"/>
                    <a:pt x="419920" y="140168"/>
                  </a:cubicBezTo>
                  <a:lnTo>
                    <a:pt x="2634" y="1777711"/>
                  </a:lnTo>
                  <a:cubicBezTo>
                    <a:pt x="1756" y="1780637"/>
                    <a:pt x="1756" y="1783856"/>
                    <a:pt x="1463" y="1786783"/>
                  </a:cubicBezTo>
                  <a:cubicBezTo>
                    <a:pt x="878" y="1790294"/>
                    <a:pt x="292" y="1793806"/>
                    <a:pt x="0" y="1797317"/>
                  </a:cubicBezTo>
                  <a:cubicBezTo>
                    <a:pt x="0" y="1801414"/>
                    <a:pt x="0" y="1805218"/>
                    <a:pt x="585" y="1809022"/>
                  </a:cubicBezTo>
                  <a:cubicBezTo>
                    <a:pt x="585" y="1812534"/>
                    <a:pt x="585" y="1815753"/>
                    <a:pt x="1463" y="1819264"/>
                  </a:cubicBezTo>
                  <a:cubicBezTo>
                    <a:pt x="2048" y="1823361"/>
                    <a:pt x="3511" y="1827165"/>
                    <a:pt x="4682" y="1830969"/>
                  </a:cubicBezTo>
                  <a:cubicBezTo>
                    <a:pt x="5560" y="1834188"/>
                    <a:pt x="6438" y="1837407"/>
                    <a:pt x="7608" y="1840626"/>
                  </a:cubicBezTo>
                  <a:cubicBezTo>
                    <a:pt x="9071" y="1844430"/>
                    <a:pt x="11412" y="1847942"/>
                    <a:pt x="13461" y="1851746"/>
                  </a:cubicBezTo>
                  <a:cubicBezTo>
                    <a:pt x="14924" y="1854087"/>
                    <a:pt x="15802" y="1857013"/>
                    <a:pt x="17558" y="1859354"/>
                  </a:cubicBezTo>
                  <a:cubicBezTo>
                    <a:pt x="17558" y="1859647"/>
                    <a:pt x="18143" y="1859939"/>
                    <a:pt x="18435" y="1860232"/>
                  </a:cubicBezTo>
                  <a:cubicBezTo>
                    <a:pt x="18435" y="1860525"/>
                    <a:pt x="18728" y="1861110"/>
                    <a:pt x="19021" y="1861402"/>
                  </a:cubicBezTo>
                  <a:cubicBezTo>
                    <a:pt x="21362" y="1864621"/>
                    <a:pt x="24288" y="1866962"/>
                    <a:pt x="26922" y="1869889"/>
                  </a:cubicBezTo>
                  <a:cubicBezTo>
                    <a:pt x="28970" y="1872230"/>
                    <a:pt x="30726" y="1874571"/>
                    <a:pt x="33067" y="1876619"/>
                  </a:cubicBezTo>
                  <a:cubicBezTo>
                    <a:pt x="36286" y="1879545"/>
                    <a:pt x="40090" y="1881886"/>
                    <a:pt x="43894" y="1884227"/>
                  </a:cubicBezTo>
                  <a:cubicBezTo>
                    <a:pt x="46235" y="1885691"/>
                    <a:pt x="48283" y="1887739"/>
                    <a:pt x="50917" y="1888910"/>
                  </a:cubicBezTo>
                  <a:cubicBezTo>
                    <a:pt x="55307" y="1891250"/>
                    <a:pt x="59696" y="1892714"/>
                    <a:pt x="64378" y="1894177"/>
                  </a:cubicBezTo>
                  <a:cubicBezTo>
                    <a:pt x="66426" y="1894762"/>
                    <a:pt x="68475" y="1895933"/>
                    <a:pt x="70816" y="1896518"/>
                  </a:cubicBezTo>
                  <a:cubicBezTo>
                    <a:pt x="77839" y="1898274"/>
                    <a:pt x="84862" y="1899151"/>
                    <a:pt x="92177" y="1899151"/>
                  </a:cubicBezTo>
                  <a:lnTo>
                    <a:pt x="2956998" y="1899151"/>
                  </a:lnTo>
                  <a:cubicBezTo>
                    <a:pt x="2956998" y="1899151"/>
                    <a:pt x="2959339" y="1898566"/>
                    <a:pt x="2960217" y="1898566"/>
                  </a:cubicBezTo>
                  <a:cubicBezTo>
                    <a:pt x="2962558" y="1898566"/>
                    <a:pt x="2965192" y="1899444"/>
                    <a:pt x="2967533" y="1899444"/>
                  </a:cubicBezTo>
                  <a:cubicBezTo>
                    <a:pt x="2985383" y="1899444"/>
                    <a:pt x="3002941" y="1893884"/>
                    <a:pt x="3018157" y="1883350"/>
                  </a:cubicBezTo>
                  <a:lnTo>
                    <a:pt x="3700564" y="1344330"/>
                  </a:lnTo>
                  <a:lnTo>
                    <a:pt x="5546750" y="1342282"/>
                  </a:lnTo>
                  <a:lnTo>
                    <a:pt x="6008808" y="1870181"/>
                  </a:lnTo>
                  <a:cubicBezTo>
                    <a:pt x="6008808" y="1870181"/>
                    <a:pt x="6009393" y="1870474"/>
                    <a:pt x="6009393" y="1870767"/>
                  </a:cubicBezTo>
                  <a:cubicBezTo>
                    <a:pt x="6013198" y="1874571"/>
                    <a:pt x="6017294" y="1878375"/>
                    <a:pt x="6021391" y="1881301"/>
                  </a:cubicBezTo>
                  <a:cubicBezTo>
                    <a:pt x="6022854" y="1882472"/>
                    <a:pt x="6024610" y="1883642"/>
                    <a:pt x="6026073" y="1884520"/>
                  </a:cubicBezTo>
                  <a:cubicBezTo>
                    <a:pt x="6029585" y="1886861"/>
                    <a:pt x="6032804" y="1888617"/>
                    <a:pt x="6036607" y="1890373"/>
                  </a:cubicBezTo>
                  <a:cubicBezTo>
                    <a:pt x="6040120" y="1891836"/>
                    <a:pt x="6043631" y="1893006"/>
                    <a:pt x="6047142" y="1894177"/>
                  </a:cubicBezTo>
                  <a:cubicBezTo>
                    <a:pt x="6049483" y="1894762"/>
                    <a:pt x="6051532" y="1895933"/>
                    <a:pt x="6053872" y="1896225"/>
                  </a:cubicBezTo>
                  <a:cubicBezTo>
                    <a:pt x="6060603" y="1897688"/>
                    <a:pt x="6067334" y="1898859"/>
                    <a:pt x="6074064" y="1898859"/>
                  </a:cubicBezTo>
                  <a:cubicBezTo>
                    <a:pt x="6075234" y="1898859"/>
                    <a:pt x="6076112" y="1898859"/>
                    <a:pt x="6076990" y="1898859"/>
                  </a:cubicBezTo>
                  <a:lnTo>
                    <a:pt x="6543145" y="1898859"/>
                  </a:lnTo>
                  <a:cubicBezTo>
                    <a:pt x="6584699" y="1898859"/>
                    <a:pt x="6620984" y="1869596"/>
                    <a:pt x="6631519" y="1827458"/>
                  </a:cubicBezTo>
                  <a:lnTo>
                    <a:pt x="6781344" y="1239569"/>
                  </a:lnTo>
                  <a:lnTo>
                    <a:pt x="7296368" y="1086818"/>
                  </a:lnTo>
                  <a:lnTo>
                    <a:pt x="9272187" y="2037564"/>
                  </a:lnTo>
                  <a:cubicBezTo>
                    <a:pt x="9282722" y="2041661"/>
                    <a:pt x="9293549" y="2043709"/>
                    <a:pt x="9304083" y="2043709"/>
                  </a:cubicBezTo>
                  <a:cubicBezTo>
                    <a:pt x="9338321" y="2043709"/>
                    <a:pt x="9370802" y="2023225"/>
                    <a:pt x="9386604" y="1989281"/>
                  </a:cubicBezTo>
                  <a:lnTo>
                    <a:pt x="9485220" y="1773614"/>
                  </a:lnTo>
                  <a:cubicBezTo>
                    <a:pt x="9496340" y="1749034"/>
                    <a:pt x="9497217" y="1720941"/>
                    <a:pt x="9487561" y="1695775"/>
                  </a:cubicBezTo>
                  <a:cubicBezTo>
                    <a:pt x="9477904" y="1670609"/>
                    <a:pt x="9458590" y="1651003"/>
                    <a:pt x="9434303" y="1641639"/>
                  </a:cubicBezTo>
                  <a:lnTo>
                    <a:pt x="7876941" y="906559"/>
                  </a:lnTo>
                  <a:lnTo>
                    <a:pt x="9441325" y="421383"/>
                  </a:lnTo>
                  <a:cubicBezTo>
                    <a:pt x="9476148" y="412019"/>
                    <a:pt x="9493706" y="382464"/>
                    <a:pt x="9508630" y="344715"/>
                  </a:cubicBezTo>
                  <a:lnTo>
                    <a:pt x="9617195" y="114125"/>
                  </a:lnTo>
                  <a:cubicBezTo>
                    <a:pt x="9622462" y="81936"/>
                    <a:pt x="9611928" y="49161"/>
                    <a:pt x="9589103" y="26922"/>
                  </a:cubicBezTo>
                  <a:cubicBezTo>
                    <a:pt x="9566278" y="4682"/>
                    <a:pt x="9534381" y="-3804"/>
                    <a:pt x="9504240" y="4389"/>
                  </a:cubicBezTo>
                  <a:lnTo>
                    <a:pt x="6898688" y="792727"/>
                  </a:lnTo>
                  <a:lnTo>
                    <a:pt x="7048513" y="190793"/>
                  </a:lnTo>
                  <a:cubicBezTo>
                    <a:pt x="7055829" y="161823"/>
                    <a:pt x="7049976" y="131097"/>
                    <a:pt x="7032711" y="107394"/>
                  </a:cubicBezTo>
                  <a:cubicBezTo>
                    <a:pt x="7015446" y="83691"/>
                    <a:pt x="6988524" y="69645"/>
                    <a:pt x="6960139" y="69645"/>
                  </a:cubicBezTo>
                  <a:lnTo>
                    <a:pt x="6700579" y="69645"/>
                  </a:lnTo>
                  <a:cubicBezTo>
                    <a:pt x="6659026" y="69645"/>
                    <a:pt x="6622740" y="98908"/>
                    <a:pt x="6612206" y="141046"/>
                  </a:cubicBezTo>
                  <a:lnTo>
                    <a:pt x="6264857" y="1509372"/>
                  </a:lnTo>
                  <a:lnTo>
                    <a:pt x="4925210" y="28970"/>
                  </a:lnTo>
                  <a:close/>
                </a:path>
              </a:pathLst>
            </a:custGeom>
            <a:blipFill>
              <a:blip r:embed="rId3"/>
              <a:stretch>
                <a:fillRect/>
              </a:stretch>
            </a:blipFill>
            <a:ln w="21007" cap="flat">
              <a:noFill/>
              <a:prstDash val="solid"/>
              <a:miter/>
            </a:ln>
          </p:spPr>
          <p:txBody>
            <a:bodyPr rtlCol="0" anchor="ctr"/>
            <a:lstStyle/>
            <a:p>
              <a:endParaRPr lang="de-AT" dirty="0">
                <a:latin typeface="DIN" pitchFamily="50" charset="0"/>
              </a:endParaRPr>
            </a:p>
          </p:txBody>
        </p:sp>
      </p:grpSp>
      <p:sp>
        <p:nvSpPr>
          <p:cNvPr id="18" name="Rechteck 19">
            <a:extLst>
              <a:ext uri="{FF2B5EF4-FFF2-40B4-BE49-F238E27FC236}">
                <a16:creationId xmlns:a16="http://schemas.microsoft.com/office/drawing/2014/main" id="{3D85C809-015E-6432-F40B-28AF20D347DC}"/>
              </a:ext>
            </a:extLst>
          </p:cNvPr>
          <p:cNvSpPr/>
          <p:nvPr userDrawn="1"/>
        </p:nvSpPr>
        <p:spPr>
          <a:xfrm>
            <a:off x="0" y="1959587"/>
            <a:ext cx="12192003" cy="204370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latin typeface="DIN" pitchFamily="50" charset="0"/>
            </a:endParaRPr>
          </a:p>
        </p:txBody>
      </p:sp>
      <p:grpSp>
        <p:nvGrpSpPr>
          <p:cNvPr id="19" name="Gruppieren 6">
            <a:extLst>
              <a:ext uri="{FF2B5EF4-FFF2-40B4-BE49-F238E27FC236}">
                <a16:creationId xmlns:a16="http://schemas.microsoft.com/office/drawing/2014/main" id="{489981F9-DEEB-DDBF-395B-19956DC8A974}"/>
              </a:ext>
            </a:extLst>
          </p:cNvPr>
          <p:cNvGrpSpPr/>
          <p:nvPr userDrawn="1"/>
        </p:nvGrpSpPr>
        <p:grpSpPr>
          <a:xfrm>
            <a:off x="-254001" y="1959587"/>
            <a:ext cx="12770868" cy="2043709"/>
            <a:chOff x="-86837" y="-137380"/>
            <a:chExt cx="12770868" cy="2043709"/>
          </a:xfrm>
        </p:grpSpPr>
        <p:sp>
          <p:nvSpPr>
            <p:cNvPr id="21" name="Freihandform: Form 4">
              <a:extLst>
                <a:ext uri="{FF2B5EF4-FFF2-40B4-BE49-F238E27FC236}">
                  <a16:creationId xmlns:a16="http://schemas.microsoft.com/office/drawing/2014/main" id="{692E96A3-52D7-DC8E-C535-A9B604AB0947}"/>
                </a:ext>
              </a:extLst>
            </p:cNvPr>
            <p:cNvSpPr/>
            <p:nvPr/>
          </p:nvSpPr>
          <p:spPr>
            <a:xfrm>
              <a:off x="-86837" y="-69198"/>
              <a:ext cx="3241168" cy="1830091"/>
            </a:xfrm>
            <a:custGeom>
              <a:avLst/>
              <a:gdLst>
                <a:gd name="connsiteX0" fmla="*/ 789962 w 3241168"/>
                <a:gd name="connsiteY0" fmla="*/ 387146 h 1830091"/>
                <a:gd name="connsiteX1" fmla="*/ 2722472 w 3241168"/>
                <a:gd name="connsiteY1" fmla="*/ 387146 h 1830091"/>
                <a:gd name="connsiteX2" fmla="*/ 2622394 w 3241168"/>
                <a:gd name="connsiteY2" fmla="*/ 774585 h 1830091"/>
                <a:gd name="connsiteX3" fmla="*/ 690176 w 3241168"/>
                <a:gd name="connsiteY3" fmla="*/ 774585 h 1830091"/>
                <a:gd name="connsiteX4" fmla="*/ 789962 w 3241168"/>
                <a:gd name="connsiteY4" fmla="*/ 387146 h 1830091"/>
                <a:gd name="connsiteX5" fmla="*/ 2994908 w 3241168"/>
                <a:gd name="connsiteY5" fmla="*/ 1075113 h 1830091"/>
                <a:gd name="connsiteX6" fmla="*/ 3238081 w 3241168"/>
                <a:gd name="connsiteY6" fmla="*/ 121148 h 1830091"/>
                <a:gd name="connsiteX7" fmla="*/ 3222280 w 3241168"/>
                <a:gd name="connsiteY7" fmla="*/ 37749 h 1830091"/>
                <a:gd name="connsiteX8" fmla="*/ 3149708 w 3241168"/>
                <a:gd name="connsiteY8" fmla="*/ 0 h 1830091"/>
                <a:gd name="connsiteX9" fmla="*/ 2890147 w 3241168"/>
                <a:gd name="connsiteY9" fmla="*/ 0 h 1830091"/>
                <a:gd name="connsiteX10" fmla="*/ 2890147 w 3241168"/>
                <a:gd name="connsiteY10" fmla="*/ 0 h 1830091"/>
                <a:gd name="connsiteX11" fmla="*/ 768600 w 3241168"/>
                <a:gd name="connsiteY11" fmla="*/ 0 h 1830091"/>
                <a:gd name="connsiteX12" fmla="*/ 768307 w 3241168"/>
                <a:gd name="connsiteY12" fmla="*/ 0 h 1830091"/>
                <a:gd name="connsiteX13" fmla="*/ 508747 w 3241168"/>
                <a:gd name="connsiteY13" fmla="*/ 0 h 1830091"/>
                <a:gd name="connsiteX14" fmla="*/ 492360 w 3241168"/>
                <a:gd name="connsiteY14" fmla="*/ 1756 h 1830091"/>
                <a:gd name="connsiteX15" fmla="*/ 488263 w 3241168"/>
                <a:gd name="connsiteY15" fmla="*/ 2926 h 1830091"/>
                <a:gd name="connsiteX16" fmla="*/ 477143 w 3241168"/>
                <a:gd name="connsiteY16" fmla="*/ 6438 h 1830091"/>
                <a:gd name="connsiteX17" fmla="*/ 471876 w 3241168"/>
                <a:gd name="connsiteY17" fmla="*/ 8779 h 1830091"/>
                <a:gd name="connsiteX18" fmla="*/ 463097 w 3241168"/>
                <a:gd name="connsiteY18" fmla="*/ 13461 h 1830091"/>
                <a:gd name="connsiteX19" fmla="*/ 457830 w 3241168"/>
                <a:gd name="connsiteY19" fmla="*/ 16972 h 1830091"/>
                <a:gd name="connsiteX20" fmla="*/ 450514 w 3241168"/>
                <a:gd name="connsiteY20" fmla="*/ 22825 h 1830091"/>
                <a:gd name="connsiteX21" fmla="*/ 445539 w 3241168"/>
                <a:gd name="connsiteY21" fmla="*/ 27507 h 1830091"/>
                <a:gd name="connsiteX22" fmla="*/ 439394 w 3241168"/>
                <a:gd name="connsiteY22" fmla="*/ 34530 h 1830091"/>
                <a:gd name="connsiteX23" fmla="*/ 435005 w 3241168"/>
                <a:gd name="connsiteY23" fmla="*/ 40090 h 1830091"/>
                <a:gd name="connsiteX24" fmla="*/ 430323 w 3241168"/>
                <a:gd name="connsiteY24" fmla="*/ 47698 h 1830091"/>
                <a:gd name="connsiteX25" fmla="*/ 426811 w 3241168"/>
                <a:gd name="connsiteY25" fmla="*/ 54429 h 1830091"/>
                <a:gd name="connsiteX26" fmla="*/ 423592 w 3241168"/>
                <a:gd name="connsiteY26" fmla="*/ 62330 h 1830091"/>
                <a:gd name="connsiteX27" fmla="*/ 420959 w 3241168"/>
                <a:gd name="connsiteY27" fmla="*/ 70231 h 1830091"/>
                <a:gd name="connsiteX28" fmla="*/ 420373 w 3241168"/>
                <a:gd name="connsiteY28" fmla="*/ 71694 h 1830091"/>
                <a:gd name="connsiteX29" fmla="*/ 3087 w 3241168"/>
                <a:gd name="connsiteY29" fmla="*/ 1708944 h 1830091"/>
                <a:gd name="connsiteX30" fmla="*/ 18889 w 3241168"/>
                <a:gd name="connsiteY30" fmla="*/ 1792342 h 1830091"/>
                <a:gd name="connsiteX31" fmla="*/ 91460 w 3241168"/>
                <a:gd name="connsiteY31" fmla="*/ 1830091 h 1830091"/>
                <a:gd name="connsiteX32" fmla="*/ 351021 w 3241168"/>
                <a:gd name="connsiteY32" fmla="*/ 1830091 h 1830091"/>
                <a:gd name="connsiteX33" fmla="*/ 439394 w 3241168"/>
                <a:gd name="connsiteY33" fmla="*/ 1758690 h 1830091"/>
                <a:gd name="connsiteX34" fmla="*/ 592438 w 3241168"/>
                <a:gd name="connsiteY34" fmla="*/ 1158512 h 1830091"/>
                <a:gd name="connsiteX35" fmla="*/ 2885466 w 3241168"/>
                <a:gd name="connsiteY35" fmla="*/ 1158512 h 1830091"/>
                <a:gd name="connsiteX36" fmla="*/ 2948380 w 3241168"/>
                <a:gd name="connsiteY36" fmla="*/ 1135687 h 1830091"/>
                <a:gd name="connsiteX37" fmla="*/ 2995201 w 3241168"/>
                <a:gd name="connsiteY37" fmla="*/ 1075113 h 1830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241168" h="1830091">
                  <a:moveTo>
                    <a:pt x="789962" y="387146"/>
                  </a:moveTo>
                  <a:lnTo>
                    <a:pt x="2722472" y="387146"/>
                  </a:lnTo>
                  <a:lnTo>
                    <a:pt x="2622394" y="774585"/>
                  </a:lnTo>
                  <a:lnTo>
                    <a:pt x="690176" y="774585"/>
                  </a:lnTo>
                  <a:lnTo>
                    <a:pt x="789962" y="387146"/>
                  </a:lnTo>
                  <a:close/>
                  <a:moveTo>
                    <a:pt x="2994908" y="1075113"/>
                  </a:moveTo>
                  <a:lnTo>
                    <a:pt x="3238081" y="121148"/>
                  </a:lnTo>
                  <a:cubicBezTo>
                    <a:pt x="3245397" y="92178"/>
                    <a:pt x="3239544" y="61452"/>
                    <a:pt x="3222280" y="37749"/>
                  </a:cubicBezTo>
                  <a:cubicBezTo>
                    <a:pt x="3205014" y="14046"/>
                    <a:pt x="3178093" y="0"/>
                    <a:pt x="3149708" y="0"/>
                  </a:cubicBezTo>
                  <a:lnTo>
                    <a:pt x="2890147" y="0"/>
                  </a:lnTo>
                  <a:cubicBezTo>
                    <a:pt x="2890147" y="0"/>
                    <a:pt x="2890147" y="0"/>
                    <a:pt x="2890147" y="0"/>
                  </a:cubicBezTo>
                  <a:lnTo>
                    <a:pt x="768600" y="0"/>
                  </a:lnTo>
                  <a:cubicBezTo>
                    <a:pt x="768600" y="0"/>
                    <a:pt x="768600" y="0"/>
                    <a:pt x="768307" y="0"/>
                  </a:cubicBezTo>
                  <a:lnTo>
                    <a:pt x="508747" y="0"/>
                  </a:lnTo>
                  <a:cubicBezTo>
                    <a:pt x="503187" y="0"/>
                    <a:pt x="497627" y="585"/>
                    <a:pt x="492360" y="1756"/>
                  </a:cubicBezTo>
                  <a:cubicBezTo>
                    <a:pt x="490897" y="1756"/>
                    <a:pt x="489726" y="2634"/>
                    <a:pt x="488263" y="2926"/>
                  </a:cubicBezTo>
                  <a:cubicBezTo>
                    <a:pt x="484459" y="3804"/>
                    <a:pt x="480655" y="4975"/>
                    <a:pt x="477143" y="6438"/>
                  </a:cubicBezTo>
                  <a:cubicBezTo>
                    <a:pt x="475387" y="7023"/>
                    <a:pt x="473632" y="7901"/>
                    <a:pt x="471876" y="8779"/>
                  </a:cubicBezTo>
                  <a:cubicBezTo>
                    <a:pt x="468950" y="10242"/>
                    <a:pt x="466023" y="11705"/>
                    <a:pt x="463097" y="13461"/>
                  </a:cubicBezTo>
                  <a:cubicBezTo>
                    <a:pt x="461341" y="14631"/>
                    <a:pt x="459585" y="15802"/>
                    <a:pt x="457830" y="16972"/>
                  </a:cubicBezTo>
                  <a:cubicBezTo>
                    <a:pt x="455196" y="18728"/>
                    <a:pt x="452855" y="20777"/>
                    <a:pt x="450514" y="22825"/>
                  </a:cubicBezTo>
                  <a:cubicBezTo>
                    <a:pt x="448758" y="24288"/>
                    <a:pt x="447295" y="25751"/>
                    <a:pt x="445539" y="27507"/>
                  </a:cubicBezTo>
                  <a:cubicBezTo>
                    <a:pt x="443491" y="29555"/>
                    <a:pt x="441443" y="31896"/>
                    <a:pt x="439394" y="34530"/>
                  </a:cubicBezTo>
                  <a:cubicBezTo>
                    <a:pt x="437931" y="36286"/>
                    <a:pt x="436468" y="38334"/>
                    <a:pt x="435005" y="40090"/>
                  </a:cubicBezTo>
                  <a:cubicBezTo>
                    <a:pt x="433249" y="42431"/>
                    <a:pt x="431786" y="45065"/>
                    <a:pt x="430323" y="47698"/>
                  </a:cubicBezTo>
                  <a:cubicBezTo>
                    <a:pt x="429152" y="50039"/>
                    <a:pt x="427689" y="52088"/>
                    <a:pt x="426811" y="54429"/>
                  </a:cubicBezTo>
                  <a:cubicBezTo>
                    <a:pt x="425641" y="57062"/>
                    <a:pt x="424763" y="59696"/>
                    <a:pt x="423592" y="62330"/>
                  </a:cubicBezTo>
                  <a:cubicBezTo>
                    <a:pt x="422714" y="64963"/>
                    <a:pt x="421544" y="67304"/>
                    <a:pt x="420959" y="70231"/>
                  </a:cubicBezTo>
                  <a:cubicBezTo>
                    <a:pt x="420959" y="70816"/>
                    <a:pt x="420666" y="71108"/>
                    <a:pt x="420373" y="71694"/>
                  </a:cubicBezTo>
                  <a:lnTo>
                    <a:pt x="3087" y="1708944"/>
                  </a:lnTo>
                  <a:cubicBezTo>
                    <a:pt x="-4229" y="1737914"/>
                    <a:pt x="1624" y="1768640"/>
                    <a:pt x="18889" y="1792342"/>
                  </a:cubicBezTo>
                  <a:cubicBezTo>
                    <a:pt x="36154" y="1816045"/>
                    <a:pt x="63076" y="1830091"/>
                    <a:pt x="91460" y="1830091"/>
                  </a:cubicBezTo>
                  <a:lnTo>
                    <a:pt x="351021" y="1830091"/>
                  </a:lnTo>
                  <a:cubicBezTo>
                    <a:pt x="392574" y="1830091"/>
                    <a:pt x="428860" y="1800829"/>
                    <a:pt x="439394" y="1758690"/>
                  </a:cubicBezTo>
                  <a:lnTo>
                    <a:pt x="592438" y="1158512"/>
                  </a:lnTo>
                  <a:lnTo>
                    <a:pt x="2885466" y="1158512"/>
                  </a:lnTo>
                  <a:cubicBezTo>
                    <a:pt x="2908876" y="1158512"/>
                    <a:pt x="2930823" y="1150025"/>
                    <a:pt x="2948380" y="1135687"/>
                  </a:cubicBezTo>
                  <a:cubicBezTo>
                    <a:pt x="2970913" y="1123689"/>
                    <a:pt x="2988470" y="1102035"/>
                    <a:pt x="2995201" y="1075113"/>
                  </a:cubicBezTo>
                </a:path>
              </a:pathLst>
            </a:custGeom>
            <a:blipFill>
              <a:blip r:embed="rId2"/>
              <a:stretch>
                <a:fillRect/>
              </a:stretch>
            </a:blipFill>
            <a:ln w="21007" cap="flat">
              <a:noFill/>
              <a:prstDash val="solid"/>
              <a:miter/>
            </a:ln>
          </p:spPr>
          <p:txBody>
            <a:bodyPr rtlCol="0" anchor="ctr"/>
            <a:lstStyle/>
            <a:p>
              <a:endParaRPr lang="de-AT" dirty="0">
                <a:latin typeface="DIN" pitchFamily="50" charset="0"/>
              </a:endParaRPr>
            </a:p>
          </p:txBody>
        </p:sp>
        <p:sp>
          <p:nvSpPr>
            <p:cNvPr id="25" name="Freihandform: Form 5">
              <a:extLst>
                <a:ext uri="{FF2B5EF4-FFF2-40B4-BE49-F238E27FC236}">
                  <a16:creationId xmlns:a16="http://schemas.microsoft.com/office/drawing/2014/main" id="{CDFBCCF1-36E3-4DF1-EF85-5493CC2C0F28}"/>
                </a:ext>
              </a:extLst>
            </p:cNvPr>
            <p:cNvSpPr/>
            <p:nvPr/>
          </p:nvSpPr>
          <p:spPr>
            <a:xfrm>
              <a:off x="3065503" y="-137380"/>
              <a:ext cx="9618528" cy="2043709"/>
            </a:xfrm>
            <a:custGeom>
              <a:avLst/>
              <a:gdLst>
                <a:gd name="connsiteX0" fmla="*/ 4808744 w 9618528"/>
                <a:gd name="connsiteY0" fmla="*/ 517950 h 2043709"/>
                <a:gd name="connsiteX1" fmla="*/ 5224860 w 9618528"/>
                <a:gd name="connsiteY1" fmla="*/ 987325 h 2043709"/>
                <a:gd name="connsiteX2" fmla="*/ 4176376 w 9618528"/>
                <a:gd name="connsiteY2" fmla="*/ 987325 h 2043709"/>
                <a:gd name="connsiteX3" fmla="*/ 4808451 w 9618528"/>
                <a:gd name="connsiteY3" fmla="*/ 517950 h 2043709"/>
                <a:gd name="connsiteX4" fmla="*/ 4925210 w 9618528"/>
                <a:gd name="connsiteY4" fmla="*/ 28970 h 2043709"/>
                <a:gd name="connsiteX5" fmla="*/ 4862002 w 9618528"/>
                <a:gd name="connsiteY5" fmla="*/ 0 h 2043709"/>
                <a:gd name="connsiteX6" fmla="*/ 4853223 w 9618528"/>
                <a:gd name="connsiteY6" fmla="*/ 585 h 2043709"/>
                <a:gd name="connsiteX7" fmla="*/ 4845029 w 9618528"/>
                <a:gd name="connsiteY7" fmla="*/ 1171 h 2043709"/>
                <a:gd name="connsiteX8" fmla="*/ 4833910 w 9618528"/>
                <a:gd name="connsiteY8" fmla="*/ 4097 h 2043709"/>
                <a:gd name="connsiteX9" fmla="*/ 4828350 w 9618528"/>
                <a:gd name="connsiteY9" fmla="*/ 5853 h 2043709"/>
                <a:gd name="connsiteX10" fmla="*/ 4815767 w 9618528"/>
                <a:gd name="connsiteY10" fmla="*/ 11998 h 2043709"/>
                <a:gd name="connsiteX11" fmla="*/ 4812841 w 9618528"/>
                <a:gd name="connsiteY11" fmla="*/ 13753 h 2043709"/>
                <a:gd name="connsiteX12" fmla="*/ 4808451 w 9618528"/>
                <a:gd name="connsiteY12" fmla="*/ 16095 h 2043709"/>
                <a:gd name="connsiteX13" fmla="*/ 2847263 w 9618528"/>
                <a:gd name="connsiteY13" fmla="*/ 1480987 h 2043709"/>
                <a:gd name="connsiteX14" fmla="*/ 527022 w 9618528"/>
                <a:gd name="connsiteY14" fmla="*/ 1480987 h 2043709"/>
                <a:gd name="connsiteX15" fmla="*/ 611884 w 9618528"/>
                <a:gd name="connsiteY15" fmla="*/ 1147684 h 2043709"/>
                <a:gd name="connsiteX16" fmla="*/ 2254401 w 9618528"/>
                <a:gd name="connsiteY16" fmla="*/ 1147684 h 2043709"/>
                <a:gd name="connsiteX17" fmla="*/ 2353894 w 9618528"/>
                <a:gd name="connsiteY17" fmla="*/ 1067505 h 2043709"/>
                <a:gd name="connsiteX18" fmla="*/ 2396617 w 9618528"/>
                <a:gd name="connsiteY18" fmla="*/ 900122 h 2043709"/>
                <a:gd name="connsiteX19" fmla="*/ 2378767 w 9618528"/>
                <a:gd name="connsiteY19" fmla="*/ 806188 h 2043709"/>
                <a:gd name="connsiteX20" fmla="*/ 2297124 w 9618528"/>
                <a:gd name="connsiteY20" fmla="*/ 763757 h 2043709"/>
                <a:gd name="connsiteX21" fmla="*/ 709914 w 9618528"/>
                <a:gd name="connsiteY21" fmla="*/ 763757 h 2043709"/>
                <a:gd name="connsiteX22" fmla="*/ 788045 w 9618528"/>
                <a:gd name="connsiteY22" fmla="*/ 456206 h 2043709"/>
                <a:gd name="connsiteX23" fmla="*/ 3041275 w 9618528"/>
                <a:gd name="connsiteY23" fmla="*/ 456206 h 2043709"/>
                <a:gd name="connsiteX24" fmla="*/ 3128478 w 9618528"/>
                <a:gd name="connsiteY24" fmla="*/ 389780 h 2043709"/>
                <a:gd name="connsiteX25" fmla="*/ 3190808 w 9618528"/>
                <a:gd name="connsiteY25" fmla="*/ 194597 h 2043709"/>
                <a:gd name="connsiteX26" fmla="*/ 3177932 w 9618528"/>
                <a:gd name="connsiteY26" fmla="*/ 108272 h 2043709"/>
                <a:gd name="connsiteX27" fmla="*/ 3103897 w 9618528"/>
                <a:gd name="connsiteY27" fmla="*/ 68475 h 2043709"/>
                <a:gd name="connsiteX28" fmla="*/ 768439 w 9618528"/>
                <a:gd name="connsiteY28" fmla="*/ 68475 h 2043709"/>
                <a:gd name="connsiteX29" fmla="*/ 768146 w 9618528"/>
                <a:gd name="connsiteY29" fmla="*/ 68475 h 2043709"/>
                <a:gd name="connsiteX30" fmla="*/ 508586 w 9618528"/>
                <a:gd name="connsiteY30" fmla="*/ 68475 h 2043709"/>
                <a:gd name="connsiteX31" fmla="*/ 490736 w 9618528"/>
                <a:gd name="connsiteY31" fmla="*/ 70523 h 2043709"/>
                <a:gd name="connsiteX32" fmla="*/ 486639 w 9618528"/>
                <a:gd name="connsiteY32" fmla="*/ 71694 h 2043709"/>
                <a:gd name="connsiteX33" fmla="*/ 473763 w 9618528"/>
                <a:gd name="connsiteY33" fmla="*/ 76083 h 2043709"/>
                <a:gd name="connsiteX34" fmla="*/ 469374 w 9618528"/>
                <a:gd name="connsiteY34" fmla="*/ 78132 h 2043709"/>
                <a:gd name="connsiteX35" fmla="*/ 457084 w 9618528"/>
                <a:gd name="connsiteY35" fmla="*/ 85447 h 2043709"/>
                <a:gd name="connsiteX36" fmla="*/ 454157 w 9618528"/>
                <a:gd name="connsiteY36" fmla="*/ 87496 h 2043709"/>
                <a:gd name="connsiteX37" fmla="*/ 440989 w 9618528"/>
                <a:gd name="connsiteY37" fmla="*/ 100079 h 2043709"/>
                <a:gd name="connsiteX38" fmla="*/ 440404 w 9618528"/>
                <a:gd name="connsiteY38" fmla="*/ 100371 h 2043709"/>
                <a:gd name="connsiteX39" fmla="*/ 438941 w 9618528"/>
                <a:gd name="connsiteY39" fmla="*/ 102420 h 2043709"/>
                <a:gd name="connsiteX40" fmla="*/ 430455 w 9618528"/>
                <a:gd name="connsiteY40" fmla="*/ 114710 h 2043709"/>
                <a:gd name="connsiteX41" fmla="*/ 427821 w 9618528"/>
                <a:gd name="connsiteY41" fmla="*/ 119685 h 2043709"/>
                <a:gd name="connsiteX42" fmla="*/ 422846 w 9618528"/>
                <a:gd name="connsiteY42" fmla="*/ 131682 h 2043709"/>
                <a:gd name="connsiteX43" fmla="*/ 420798 w 9618528"/>
                <a:gd name="connsiteY43" fmla="*/ 137242 h 2043709"/>
                <a:gd name="connsiteX44" fmla="*/ 419920 w 9618528"/>
                <a:gd name="connsiteY44" fmla="*/ 140168 h 2043709"/>
                <a:gd name="connsiteX45" fmla="*/ 2634 w 9618528"/>
                <a:gd name="connsiteY45" fmla="*/ 1777711 h 2043709"/>
                <a:gd name="connsiteX46" fmla="*/ 1463 w 9618528"/>
                <a:gd name="connsiteY46" fmla="*/ 1786783 h 2043709"/>
                <a:gd name="connsiteX47" fmla="*/ 0 w 9618528"/>
                <a:gd name="connsiteY47" fmla="*/ 1797317 h 2043709"/>
                <a:gd name="connsiteX48" fmla="*/ 585 w 9618528"/>
                <a:gd name="connsiteY48" fmla="*/ 1809022 h 2043709"/>
                <a:gd name="connsiteX49" fmla="*/ 1463 w 9618528"/>
                <a:gd name="connsiteY49" fmla="*/ 1819264 h 2043709"/>
                <a:gd name="connsiteX50" fmla="*/ 4682 w 9618528"/>
                <a:gd name="connsiteY50" fmla="*/ 1830969 h 2043709"/>
                <a:gd name="connsiteX51" fmla="*/ 7608 w 9618528"/>
                <a:gd name="connsiteY51" fmla="*/ 1840626 h 2043709"/>
                <a:gd name="connsiteX52" fmla="*/ 13461 w 9618528"/>
                <a:gd name="connsiteY52" fmla="*/ 1851746 h 2043709"/>
                <a:gd name="connsiteX53" fmla="*/ 17558 w 9618528"/>
                <a:gd name="connsiteY53" fmla="*/ 1859354 h 2043709"/>
                <a:gd name="connsiteX54" fmla="*/ 18435 w 9618528"/>
                <a:gd name="connsiteY54" fmla="*/ 1860232 h 2043709"/>
                <a:gd name="connsiteX55" fmla="*/ 19021 w 9618528"/>
                <a:gd name="connsiteY55" fmla="*/ 1861402 h 2043709"/>
                <a:gd name="connsiteX56" fmla="*/ 26922 w 9618528"/>
                <a:gd name="connsiteY56" fmla="*/ 1869889 h 2043709"/>
                <a:gd name="connsiteX57" fmla="*/ 33067 w 9618528"/>
                <a:gd name="connsiteY57" fmla="*/ 1876619 h 2043709"/>
                <a:gd name="connsiteX58" fmla="*/ 43894 w 9618528"/>
                <a:gd name="connsiteY58" fmla="*/ 1884227 h 2043709"/>
                <a:gd name="connsiteX59" fmla="*/ 50917 w 9618528"/>
                <a:gd name="connsiteY59" fmla="*/ 1888910 h 2043709"/>
                <a:gd name="connsiteX60" fmla="*/ 64378 w 9618528"/>
                <a:gd name="connsiteY60" fmla="*/ 1894177 h 2043709"/>
                <a:gd name="connsiteX61" fmla="*/ 70816 w 9618528"/>
                <a:gd name="connsiteY61" fmla="*/ 1896518 h 2043709"/>
                <a:gd name="connsiteX62" fmla="*/ 92177 w 9618528"/>
                <a:gd name="connsiteY62" fmla="*/ 1899151 h 2043709"/>
                <a:gd name="connsiteX63" fmla="*/ 2956998 w 9618528"/>
                <a:gd name="connsiteY63" fmla="*/ 1899151 h 2043709"/>
                <a:gd name="connsiteX64" fmla="*/ 2960217 w 9618528"/>
                <a:gd name="connsiteY64" fmla="*/ 1898566 h 2043709"/>
                <a:gd name="connsiteX65" fmla="*/ 2967533 w 9618528"/>
                <a:gd name="connsiteY65" fmla="*/ 1899444 h 2043709"/>
                <a:gd name="connsiteX66" fmla="*/ 3018157 w 9618528"/>
                <a:gd name="connsiteY66" fmla="*/ 1883350 h 2043709"/>
                <a:gd name="connsiteX67" fmla="*/ 3700564 w 9618528"/>
                <a:gd name="connsiteY67" fmla="*/ 1344330 h 2043709"/>
                <a:gd name="connsiteX68" fmla="*/ 5546750 w 9618528"/>
                <a:gd name="connsiteY68" fmla="*/ 1342282 h 2043709"/>
                <a:gd name="connsiteX69" fmla="*/ 6008808 w 9618528"/>
                <a:gd name="connsiteY69" fmla="*/ 1870181 h 2043709"/>
                <a:gd name="connsiteX70" fmla="*/ 6009393 w 9618528"/>
                <a:gd name="connsiteY70" fmla="*/ 1870767 h 2043709"/>
                <a:gd name="connsiteX71" fmla="*/ 6021391 w 9618528"/>
                <a:gd name="connsiteY71" fmla="*/ 1881301 h 2043709"/>
                <a:gd name="connsiteX72" fmla="*/ 6026073 w 9618528"/>
                <a:gd name="connsiteY72" fmla="*/ 1884520 h 2043709"/>
                <a:gd name="connsiteX73" fmla="*/ 6036607 w 9618528"/>
                <a:gd name="connsiteY73" fmla="*/ 1890373 h 2043709"/>
                <a:gd name="connsiteX74" fmla="*/ 6047142 w 9618528"/>
                <a:gd name="connsiteY74" fmla="*/ 1894177 h 2043709"/>
                <a:gd name="connsiteX75" fmla="*/ 6053872 w 9618528"/>
                <a:gd name="connsiteY75" fmla="*/ 1896225 h 2043709"/>
                <a:gd name="connsiteX76" fmla="*/ 6074064 w 9618528"/>
                <a:gd name="connsiteY76" fmla="*/ 1898859 h 2043709"/>
                <a:gd name="connsiteX77" fmla="*/ 6076990 w 9618528"/>
                <a:gd name="connsiteY77" fmla="*/ 1898859 h 2043709"/>
                <a:gd name="connsiteX78" fmla="*/ 6543145 w 9618528"/>
                <a:gd name="connsiteY78" fmla="*/ 1898859 h 2043709"/>
                <a:gd name="connsiteX79" fmla="*/ 6631519 w 9618528"/>
                <a:gd name="connsiteY79" fmla="*/ 1827458 h 2043709"/>
                <a:gd name="connsiteX80" fmla="*/ 6781344 w 9618528"/>
                <a:gd name="connsiteY80" fmla="*/ 1239569 h 2043709"/>
                <a:gd name="connsiteX81" fmla="*/ 7296368 w 9618528"/>
                <a:gd name="connsiteY81" fmla="*/ 1086818 h 2043709"/>
                <a:gd name="connsiteX82" fmla="*/ 9272187 w 9618528"/>
                <a:gd name="connsiteY82" fmla="*/ 2037564 h 2043709"/>
                <a:gd name="connsiteX83" fmla="*/ 9304083 w 9618528"/>
                <a:gd name="connsiteY83" fmla="*/ 2043709 h 2043709"/>
                <a:gd name="connsiteX84" fmla="*/ 9386604 w 9618528"/>
                <a:gd name="connsiteY84" fmla="*/ 1989281 h 2043709"/>
                <a:gd name="connsiteX85" fmla="*/ 9485220 w 9618528"/>
                <a:gd name="connsiteY85" fmla="*/ 1773614 h 2043709"/>
                <a:gd name="connsiteX86" fmla="*/ 9487561 w 9618528"/>
                <a:gd name="connsiteY86" fmla="*/ 1695775 h 2043709"/>
                <a:gd name="connsiteX87" fmla="*/ 9434303 w 9618528"/>
                <a:gd name="connsiteY87" fmla="*/ 1641639 h 2043709"/>
                <a:gd name="connsiteX88" fmla="*/ 7876941 w 9618528"/>
                <a:gd name="connsiteY88" fmla="*/ 906559 h 2043709"/>
                <a:gd name="connsiteX89" fmla="*/ 9441325 w 9618528"/>
                <a:gd name="connsiteY89" fmla="*/ 421383 h 2043709"/>
                <a:gd name="connsiteX90" fmla="*/ 9508630 w 9618528"/>
                <a:gd name="connsiteY90" fmla="*/ 344715 h 2043709"/>
                <a:gd name="connsiteX91" fmla="*/ 9617195 w 9618528"/>
                <a:gd name="connsiteY91" fmla="*/ 114125 h 2043709"/>
                <a:gd name="connsiteX92" fmla="*/ 9589103 w 9618528"/>
                <a:gd name="connsiteY92" fmla="*/ 26922 h 2043709"/>
                <a:gd name="connsiteX93" fmla="*/ 9504240 w 9618528"/>
                <a:gd name="connsiteY93" fmla="*/ 4389 h 2043709"/>
                <a:gd name="connsiteX94" fmla="*/ 6898688 w 9618528"/>
                <a:gd name="connsiteY94" fmla="*/ 792727 h 2043709"/>
                <a:gd name="connsiteX95" fmla="*/ 7048513 w 9618528"/>
                <a:gd name="connsiteY95" fmla="*/ 190793 h 2043709"/>
                <a:gd name="connsiteX96" fmla="*/ 7032711 w 9618528"/>
                <a:gd name="connsiteY96" fmla="*/ 107394 h 2043709"/>
                <a:gd name="connsiteX97" fmla="*/ 6960139 w 9618528"/>
                <a:gd name="connsiteY97" fmla="*/ 69645 h 2043709"/>
                <a:gd name="connsiteX98" fmla="*/ 6700579 w 9618528"/>
                <a:gd name="connsiteY98" fmla="*/ 69645 h 2043709"/>
                <a:gd name="connsiteX99" fmla="*/ 6612206 w 9618528"/>
                <a:gd name="connsiteY99" fmla="*/ 141046 h 2043709"/>
                <a:gd name="connsiteX100" fmla="*/ 6264857 w 9618528"/>
                <a:gd name="connsiteY100" fmla="*/ 1509372 h 2043709"/>
                <a:gd name="connsiteX101" fmla="*/ 4925210 w 9618528"/>
                <a:gd name="connsiteY101" fmla="*/ 28970 h 20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618528" h="2043709">
                  <a:moveTo>
                    <a:pt x="4808744" y="517950"/>
                  </a:moveTo>
                  <a:lnTo>
                    <a:pt x="5224860" y="987325"/>
                  </a:lnTo>
                  <a:lnTo>
                    <a:pt x="4176376" y="987325"/>
                  </a:lnTo>
                  <a:lnTo>
                    <a:pt x="4808451" y="517950"/>
                  </a:lnTo>
                  <a:close/>
                  <a:moveTo>
                    <a:pt x="4925210" y="28970"/>
                  </a:moveTo>
                  <a:cubicBezTo>
                    <a:pt x="4907945" y="10242"/>
                    <a:pt x="4885120" y="585"/>
                    <a:pt x="4862002" y="0"/>
                  </a:cubicBezTo>
                  <a:cubicBezTo>
                    <a:pt x="4859076" y="0"/>
                    <a:pt x="4856149" y="293"/>
                    <a:pt x="4853223" y="585"/>
                  </a:cubicBezTo>
                  <a:cubicBezTo>
                    <a:pt x="4850297" y="585"/>
                    <a:pt x="4847664" y="585"/>
                    <a:pt x="4845029" y="1171"/>
                  </a:cubicBezTo>
                  <a:cubicBezTo>
                    <a:pt x="4841226" y="1756"/>
                    <a:pt x="4837714" y="2926"/>
                    <a:pt x="4833910" y="4097"/>
                  </a:cubicBezTo>
                  <a:cubicBezTo>
                    <a:pt x="4832154" y="4682"/>
                    <a:pt x="4830106" y="4975"/>
                    <a:pt x="4828350" y="5853"/>
                  </a:cubicBezTo>
                  <a:cubicBezTo>
                    <a:pt x="4823960" y="7608"/>
                    <a:pt x="4819864" y="9657"/>
                    <a:pt x="4815767" y="11998"/>
                  </a:cubicBezTo>
                  <a:cubicBezTo>
                    <a:pt x="4814889" y="12583"/>
                    <a:pt x="4813719" y="12876"/>
                    <a:pt x="4812841" y="13753"/>
                  </a:cubicBezTo>
                  <a:cubicBezTo>
                    <a:pt x="4811377" y="14631"/>
                    <a:pt x="4809915" y="15217"/>
                    <a:pt x="4808451" y="16095"/>
                  </a:cubicBezTo>
                  <a:lnTo>
                    <a:pt x="2847263" y="1480987"/>
                  </a:lnTo>
                  <a:lnTo>
                    <a:pt x="527022" y="1480987"/>
                  </a:lnTo>
                  <a:lnTo>
                    <a:pt x="611884" y="1147684"/>
                  </a:lnTo>
                  <a:lnTo>
                    <a:pt x="2254401" y="1147684"/>
                  </a:lnTo>
                  <a:cubicBezTo>
                    <a:pt x="2300928" y="1147684"/>
                    <a:pt x="2341896" y="1114910"/>
                    <a:pt x="2353894" y="1067505"/>
                  </a:cubicBezTo>
                  <a:lnTo>
                    <a:pt x="2396617" y="900122"/>
                  </a:lnTo>
                  <a:cubicBezTo>
                    <a:pt x="2404811" y="867640"/>
                    <a:pt x="2398373" y="832817"/>
                    <a:pt x="2378767" y="806188"/>
                  </a:cubicBezTo>
                  <a:cubicBezTo>
                    <a:pt x="2359161" y="779559"/>
                    <a:pt x="2329021" y="763757"/>
                    <a:pt x="2297124" y="763757"/>
                  </a:cubicBezTo>
                  <a:lnTo>
                    <a:pt x="709914" y="763757"/>
                  </a:lnTo>
                  <a:lnTo>
                    <a:pt x="788045" y="456206"/>
                  </a:lnTo>
                  <a:lnTo>
                    <a:pt x="3041275" y="456206"/>
                  </a:lnTo>
                  <a:cubicBezTo>
                    <a:pt x="3081073" y="456206"/>
                    <a:pt x="3116188" y="429284"/>
                    <a:pt x="3128478" y="389780"/>
                  </a:cubicBezTo>
                  <a:lnTo>
                    <a:pt x="3190808" y="194597"/>
                  </a:lnTo>
                  <a:cubicBezTo>
                    <a:pt x="3199879" y="165334"/>
                    <a:pt x="3195197" y="133145"/>
                    <a:pt x="3177932" y="108272"/>
                  </a:cubicBezTo>
                  <a:cubicBezTo>
                    <a:pt x="3160667" y="83399"/>
                    <a:pt x="3133160" y="68475"/>
                    <a:pt x="3103897" y="68475"/>
                  </a:cubicBezTo>
                  <a:lnTo>
                    <a:pt x="768439" y="68475"/>
                  </a:lnTo>
                  <a:cubicBezTo>
                    <a:pt x="768439" y="68475"/>
                    <a:pt x="768439" y="68475"/>
                    <a:pt x="768146" y="68475"/>
                  </a:cubicBezTo>
                  <a:lnTo>
                    <a:pt x="508586" y="68475"/>
                  </a:lnTo>
                  <a:cubicBezTo>
                    <a:pt x="502441" y="68475"/>
                    <a:pt x="496588" y="69353"/>
                    <a:pt x="490736" y="70523"/>
                  </a:cubicBezTo>
                  <a:cubicBezTo>
                    <a:pt x="489273" y="70816"/>
                    <a:pt x="488102" y="71401"/>
                    <a:pt x="486639" y="71694"/>
                  </a:cubicBezTo>
                  <a:cubicBezTo>
                    <a:pt x="482250" y="72864"/>
                    <a:pt x="477860" y="74327"/>
                    <a:pt x="473763" y="76083"/>
                  </a:cubicBezTo>
                  <a:cubicBezTo>
                    <a:pt x="472300" y="76668"/>
                    <a:pt x="470837" y="77254"/>
                    <a:pt x="469374" y="78132"/>
                  </a:cubicBezTo>
                  <a:cubicBezTo>
                    <a:pt x="464985" y="80180"/>
                    <a:pt x="460888" y="82814"/>
                    <a:pt x="457084" y="85447"/>
                  </a:cubicBezTo>
                  <a:cubicBezTo>
                    <a:pt x="456206" y="86032"/>
                    <a:pt x="455328" y="86618"/>
                    <a:pt x="454157" y="87496"/>
                  </a:cubicBezTo>
                  <a:cubicBezTo>
                    <a:pt x="449475" y="91300"/>
                    <a:pt x="445086" y="95397"/>
                    <a:pt x="440989" y="100079"/>
                  </a:cubicBezTo>
                  <a:cubicBezTo>
                    <a:pt x="440989" y="100079"/>
                    <a:pt x="440697" y="100079"/>
                    <a:pt x="440404" y="100371"/>
                  </a:cubicBezTo>
                  <a:cubicBezTo>
                    <a:pt x="439819" y="100956"/>
                    <a:pt x="439526" y="101542"/>
                    <a:pt x="438941" y="102420"/>
                  </a:cubicBezTo>
                  <a:cubicBezTo>
                    <a:pt x="435722" y="106224"/>
                    <a:pt x="432796" y="110321"/>
                    <a:pt x="430455" y="114710"/>
                  </a:cubicBezTo>
                  <a:cubicBezTo>
                    <a:pt x="429577" y="116466"/>
                    <a:pt x="428699" y="117929"/>
                    <a:pt x="427821" y="119685"/>
                  </a:cubicBezTo>
                  <a:cubicBezTo>
                    <a:pt x="425773" y="123489"/>
                    <a:pt x="424310" y="127586"/>
                    <a:pt x="422846" y="131682"/>
                  </a:cubicBezTo>
                  <a:cubicBezTo>
                    <a:pt x="422261" y="133438"/>
                    <a:pt x="421383" y="135194"/>
                    <a:pt x="420798" y="137242"/>
                  </a:cubicBezTo>
                  <a:cubicBezTo>
                    <a:pt x="420798" y="138120"/>
                    <a:pt x="420213" y="138998"/>
                    <a:pt x="419920" y="140168"/>
                  </a:cubicBezTo>
                  <a:lnTo>
                    <a:pt x="2634" y="1777711"/>
                  </a:lnTo>
                  <a:cubicBezTo>
                    <a:pt x="1756" y="1780637"/>
                    <a:pt x="1756" y="1783856"/>
                    <a:pt x="1463" y="1786783"/>
                  </a:cubicBezTo>
                  <a:cubicBezTo>
                    <a:pt x="878" y="1790294"/>
                    <a:pt x="292" y="1793806"/>
                    <a:pt x="0" y="1797317"/>
                  </a:cubicBezTo>
                  <a:cubicBezTo>
                    <a:pt x="0" y="1801414"/>
                    <a:pt x="0" y="1805218"/>
                    <a:pt x="585" y="1809022"/>
                  </a:cubicBezTo>
                  <a:cubicBezTo>
                    <a:pt x="585" y="1812534"/>
                    <a:pt x="585" y="1815753"/>
                    <a:pt x="1463" y="1819264"/>
                  </a:cubicBezTo>
                  <a:cubicBezTo>
                    <a:pt x="2048" y="1823361"/>
                    <a:pt x="3511" y="1827165"/>
                    <a:pt x="4682" y="1830969"/>
                  </a:cubicBezTo>
                  <a:cubicBezTo>
                    <a:pt x="5560" y="1834188"/>
                    <a:pt x="6438" y="1837407"/>
                    <a:pt x="7608" y="1840626"/>
                  </a:cubicBezTo>
                  <a:cubicBezTo>
                    <a:pt x="9071" y="1844430"/>
                    <a:pt x="11412" y="1847942"/>
                    <a:pt x="13461" y="1851746"/>
                  </a:cubicBezTo>
                  <a:cubicBezTo>
                    <a:pt x="14924" y="1854087"/>
                    <a:pt x="15802" y="1857013"/>
                    <a:pt x="17558" y="1859354"/>
                  </a:cubicBezTo>
                  <a:cubicBezTo>
                    <a:pt x="17558" y="1859647"/>
                    <a:pt x="18143" y="1859939"/>
                    <a:pt x="18435" y="1860232"/>
                  </a:cubicBezTo>
                  <a:cubicBezTo>
                    <a:pt x="18435" y="1860525"/>
                    <a:pt x="18728" y="1861110"/>
                    <a:pt x="19021" y="1861402"/>
                  </a:cubicBezTo>
                  <a:cubicBezTo>
                    <a:pt x="21362" y="1864621"/>
                    <a:pt x="24288" y="1866962"/>
                    <a:pt x="26922" y="1869889"/>
                  </a:cubicBezTo>
                  <a:cubicBezTo>
                    <a:pt x="28970" y="1872230"/>
                    <a:pt x="30726" y="1874571"/>
                    <a:pt x="33067" y="1876619"/>
                  </a:cubicBezTo>
                  <a:cubicBezTo>
                    <a:pt x="36286" y="1879545"/>
                    <a:pt x="40090" y="1881886"/>
                    <a:pt x="43894" y="1884227"/>
                  </a:cubicBezTo>
                  <a:cubicBezTo>
                    <a:pt x="46235" y="1885691"/>
                    <a:pt x="48283" y="1887739"/>
                    <a:pt x="50917" y="1888910"/>
                  </a:cubicBezTo>
                  <a:cubicBezTo>
                    <a:pt x="55307" y="1891250"/>
                    <a:pt x="59696" y="1892714"/>
                    <a:pt x="64378" y="1894177"/>
                  </a:cubicBezTo>
                  <a:cubicBezTo>
                    <a:pt x="66426" y="1894762"/>
                    <a:pt x="68475" y="1895933"/>
                    <a:pt x="70816" y="1896518"/>
                  </a:cubicBezTo>
                  <a:cubicBezTo>
                    <a:pt x="77839" y="1898274"/>
                    <a:pt x="84862" y="1899151"/>
                    <a:pt x="92177" y="1899151"/>
                  </a:cubicBezTo>
                  <a:lnTo>
                    <a:pt x="2956998" y="1899151"/>
                  </a:lnTo>
                  <a:cubicBezTo>
                    <a:pt x="2956998" y="1899151"/>
                    <a:pt x="2959339" y="1898566"/>
                    <a:pt x="2960217" y="1898566"/>
                  </a:cubicBezTo>
                  <a:cubicBezTo>
                    <a:pt x="2962558" y="1898566"/>
                    <a:pt x="2965192" y="1899444"/>
                    <a:pt x="2967533" y="1899444"/>
                  </a:cubicBezTo>
                  <a:cubicBezTo>
                    <a:pt x="2985383" y="1899444"/>
                    <a:pt x="3002941" y="1893884"/>
                    <a:pt x="3018157" y="1883350"/>
                  </a:cubicBezTo>
                  <a:lnTo>
                    <a:pt x="3700564" y="1344330"/>
                  </a:lnTo>
                  <a:lnTo>
                    <a:pt x="5546750" y="1342282"/>
                  </a:lnTo>
                  <a:lnTo>
                    <a:pt x="6008808" y="1870181"/>
                  </a:lnTo>
                  <a:cubicBezTo>
                    <a:pt x="6008808" y="1870181"/>
                    <a:pt x="6009393" y="1870474"/>
                    <a:pt x="6009393" y="1870767"/>
                  </a:cubicBezTo>
                  <a:cubicBezTo>
                    <a:pt x="6013198" y="1874571"/>
                    <a:pt x="6017294" y="1878375"/>
                    <a:pt x="6021391" y="1881301"/>
                  </a:cubicBezTo>
                  <a:cubicBezTo>
                    <a:pt x="6022854" y="1882472"/>
                    <a:pt x="6024610" y="1883642"/>
                    <a:pt x="6026073" y="1884520"/>
                  </a:cubicBezTo>
                  <a:cubicBezTo>
                    <a:pt x="6029585" y="1886861"/>
                    <a:pt x="6032804" y="1888617"/>
                    <a:pt x="6036607" y="1890373"/>
                  </a:cubicBezTo>
                  <a:cubicBezTo>
                    <a:pt x="6040120" y="1891836"/>
                    <a:pt x="6043631" y="1893006"/>
                    <a:pt x="6047142" y="1894177"/>
                  </a:cubicBezTo>
                  <a:cubicBezTo>
                    <a:pt x="6049483" y="1894762"/>
                    <a:pt x="6051532" y="1895933"/>
                    <a:pt x="6053872" y="1896225"/>
                  </a:cubicBezTo>
                  <a:cubicBezTo>
                    <a:pt x="6060603" y="1897688"/>
                    <a:pt x="6067334" y="1898859"/>
                    <a:pt x="6074064" y="1898859"/>
                  </a:cubicBezTo>
                  <a:cubicBezTo>
                    <a:pt x="6075234" y="1898859"/>
                    <a:pt x="6076112" y="1898859"/>
                    <a:pt x="6076990" y="1898859"/>
                  </a:cubicBezTo>
                  <a:lnTo>
                    <a:pt x="6543145" y="1898859"/>
                  </a:lnTo>
                  <a:cubicBezTo>
                    <a:pt x="6584699" y="1898859"/>
                    <a:pt x="6620984" y="1869596"/>
                    <a:pt x="6631519" y="1827458"/>
                  </a:cubicBezTo>
                  <a:lnTo>
                    <a:pt x="6781344" y="1239569"/>
                  </a:lnTo>
                  <a:lnTo>
                    <a:pt x="7296368" y="1086818"/>
                  </a:lnTo>
                  <a:lnTo>
                    <a:pt x="9272187" y="2037564"/>
                  </a:lnTo>
                  <a:cubicBezTo>
                    <a:pt x="9282722" y="2041661"/>
                    <a:pt x="9293549" y="2043709"/>
                    <a:pt x="9304083" y="2043709"/>
                  </a:cubicBezTo>
                  <a:cubicBezTo>
                    <a:pt x="9338321" y="2043709"/>
                    <a:pt x="9370802" y="2023225"/>
                    <a:pt x="9386604" y="1989281"/>
                  </a:cubicBezTo>
                  <a:lnTo>
                    <a:pt x="9485220" y="1773614"/>
                  </a:lnTo>
                  <a:cubicBezTo>
                    <a:pt x="9496340" y="1749034"/>
                    <a:pt x="9497217" y="1720941"/>
                    <a:pt x="9487561" y="1695775"/>
                  </a:cubicBezTo>
                  <a:cubicBezTo>
                    <a:pt x="9477904" y="1670609"/>
                    <a:pt x="9458590" y="1651003"/>
                    <a:pt x="9434303" y="1641639"/>
                  </a:cubicBezTo>
                  <a:lnTo>
                    <a:pt x="7876941" y="906559"/>
                  </a:lnTo>
                  <a:lnTo>
                    <a:pt x="9441325" y="421383"/>
                  </a:lnTo>
                  <a:cubicBezTo>
                    <a:pt x="9476148" y="412019"/>
                    <a:pt x="9493706" y="382464"/>
                    <a:pt x="9508630" y="344715"/>
                  </a:cubicBezTo>
                  <a:lnTo>
                    <a:pt x="9617195" y="114125"/>
                  </a:lnTo>
                  <a:cubicBezTo>
                    <a:pt x="9622462" y="81936"/>
                    <a:pt x="9611928" y="49161"/>
                    <a:pt x="9589103" y="26922"/>
                  </a:cubicBezTo>
                  <a:cubicBezTo>
                    <a:pt x="9566278" y="4682"/>
                    <a:pt x="9534381" y="-3804"/>
                    <a:pt x="9504240" y="4389"/>
                  </a:cubicBezTo>
                  <a:lnTo>
                    <a:pt x="6898688" y="792727"/>
                  </a:lnTo>
                  <a:lnTo>
                    <a:pt x="7048513" y="190793"/>
                  </a:lnTo>
                  <a:cubicBezTo>
                    <a:pt x="7055829" y="161823"/>
                    <a:pt x="7049976" y="131097"/>
                    <a:pt x="7032711" y="107394"/>
                  </a:cubicBezTo>
                  <a:cubicBezTo>
                    <a:pt x="7015446" y="83691"/>
                    <a:pt x="6988524" y="69645"/>
                    <a:pt x="6960139" y="69645"/>
                  </a:cubicBezTo>
                  <a:lnTo>
                    <a:pt x="6700579" y="69645"/>
                  </a:lnTo>
                  <a:cubicBezTo>
                    <a:pt x="6659026" y="69645"/>
                    <a:pt x="6622740" y="98908"/>
                    <a:pt x="6612206" y="141046"/>
                  </a:cubicBezTo>
                  <a:lnTo>
                    <a:pt x="6264857" y="1509372"/>
                  </a:lnTo>
                  <a:lnTo>
                    <a:pt x="4925210" y="28970"/>
                  </a:lnTo>
                  <a:close/>
                </a:path>
              </a:pathLst>
            </a:custGeom>
            <a:blipFill>
              <a:blip r:embed="rId3"/>
              <a:stretch>
                <a:fillRect/>
              </a:stretch>
            </a:blipFill>
            <a:ln w="21007" cap="flat">
              <a:noFill/>
              <a:prstDash val="solid"/>
              <a:miter/>
            </a:ln>
          </p:spPr>
          <p:txBody>
            <a:bodyPr rtlCol="0" anchor="ctr"/>
            <a:lstStyle/>
            <a:p>
              <a:endParaRPr lang="de-AT" dirty="0">
                <a:latin typeface="DIN" pitchFamily="50" charset="0"/>
              </a:endParaRPr>
            </a:p>
          </p:txBody>
        </p:sp>
      </p:grpSp>
      <p:grpSp>
        <p:nvGrpSpPr>
          <p:cNvPr id="26" name="Gruppieren 21">
            <a:extLst>
              <a:ext uri="{FF2B5EF4-FFF2-40B4-BE49-F238E27FC236}">
                <a16:creationId xmlns:a16="http://schemas.microsoft.com/office/drawing/2014/main" id="{A30226D0-DFD9-7952-DD9B-DE7480F2E694}"/>
              </a:ext>
            </a:extLst>
          </p:cNvPr>
          <p:cNvGrpSpPr/>
          <p:nvPr userDrawn="1"/>
        </p:nvGrpSpPr>
        <p:grpSpPr>
          <a:xfrm>
            <a:off x="-252478" y="1959587"/>
            <a:ext cx="12770868" cy="2043709"/>
            <a:chOff x="-237714" y="-296504"/>
            <a:chExt cx="12770868" cy="2043709"/>
          </a:xfrm>
        </p:grpSpPr>
        <p:sp>
          <p:nvSpPr>
            <p:cNvPr id="27" name="Freihandform: Form 22">
              <a:extLst>
                <a:ext uri="{FF2B5EF4-FFF2-40B4-BE49-F238E27FC236}">
                  <a16:creationId xmlns:a16="http://schemas.microsoft.com/office/drawing/2014/main" id="{E3CF748E-1265-5978-C266-5FE61C15B489}"/>
                </a:ext>
              </a:extLst>
            </p:cNvPr>
            <p:cNvSpPr/>
            <p:nvPr/>
          </p:nvSpPr>
          <p:spPr>
            <a:xfrm>
              <a:off x="-237714" y="-228322"/>
              <a:ext cx="3241168" cy="1830091"/>
            </a:xfrm>
            <a:custGeom>
              <a:avLst/>
              <a:gdLst>
                <a:gd name="connsiteX0" fmla="*/ 789962 w 3241168"/>
                <a:gd name="connsiteY0" fmla="*/ 387146 h 1830091"/>
                <a:gd name="connsiteX1" fmla="*/ 2722472 w 3241168"/>
                <a:gd name="connsiteY1" fmla="*/ 387146 h 1830091"/>
                <a:gd name="connsiteX2" fmla="*/ 2622394 w 3241168"/>
                <a:gd name="connsiteY2" fmla="*/ 774585 h 1830091"/>
                <a:gd name="connsiteX3" fmla="*/ 690176 w 3241168"/>
                <a:gd name="connsiteY3" fmla="*/ 774585 h 1830091"/>
                <a:gd name="connsiteX4" fmla="*/ 789962 w 3241168"/>
                <a:gd name="connsiteY4" fmla="*/ 387146 h 1830091"/>
                <a:gd name="connsiteX5" fmla="*/ 2994908 w 3241168"/>
                <a:gd name="connsiteY5" fmla="*/ 1075113 h 1830091"/>
                <a:gd name="connsiteX6" fmla="*/ 3238081 w 3241168"/>
                <a:gd name="connsiteY6" fmla="*/ 121148 h 1830091"/>
                <a:gd name="connsiteX7" fmla="*/ 3222280 w 3241168"/>
                <a:gd name="connsiteY7" fmla="*/ 37749 h 1830091"/>
                <a:gd name="connsiteX8" fmla="*/ 3149708 w 3241168"/>
                <a:gd name="connsiteY8" fmla="*/ 0 h 1830091"/>
                <a:gd name="connsiteX9" fmla="*/ 2890147 w 3241168"/>
                <a:gd name="connsiteY9" fmla="*/ 0 h 1830091"/>
                <a:gd name="connsiteX10" fmla="*/ 2890147 w 3241168"/>
                <a:gd name="connsiteY10" fmla="*/ 0 h 1830091"/>
                <a:gd name="connsiteX11" fmla="*/ 768600 w 3241168"/>
                <a:gd name="connsiteY11" fmla="*/ 0 h 1830091"/>
                <a:gd name="connsiteX12" fmla="*/ 768307 w 3241168"/>
                <a:gd name="connsiteY12" fmla="*/ 0 h 1830091"/>
                <a:gd name="connsiteX13" fmla="*/ 508747 w 3241168"/>
                <a:gd name="connsiteY13" fmla="*/ 0 h 1830091"/>
                <a:gd name="connsiteX14" fmla="*/ 492360 w 3241168"/>
                <a:gd name="connsiteY14" fmla="*/ 1756 h 1830091"/>
                <a:gd name="connsiteX15" fmla="*/ 488263 w 3241168"/>
                <a:gd name="connsiteY15" fmla="*/ 2926 h 1830091"/>
                <a:gd name="connsiteX16" fmla="*/ 477143 w 3241168"/>
                <a:gd name="connsiteY16" fmla="*/ 6438 h 1830091"/>
                <a:gd name="connsiteX17" fmla="*/ 471876 w 3241168"/>
                <a:gd name="connsiteY17" fmla="*/ 8779 h 1830091"/>
                <a:gd name="connsiteX18" fmla="*/ 463097 w 3241168"/>
                <a:gd name="connsiteY18" fmla="*/ 13461 h 1830091"/>
                <a:gd name="connsiteX19" fmla="*/ 457830 w 3241168"/>
                <a:gd name="connsiteY19" fmla="*/ 16972 h 1830091"/>
                <a:gd name="connsiteX20" fmla="*/ 450514 w 3241168"/>
                <a:gd name="connsiteY20" fmla="*/ 22825 h 1830091"/>
                <a:gd name="connsiteX21" fmla="*/ 445539 w 3241168"/>
                <a:gd name="connsiteY21" fmla="*/ 27507 h 1830091"/>
                <a:gd name="connsiteX22" fmla="*/ 439394 w 3241168"/>
                <a:gd name="connsiteY22" fmla="*/ 34530 h 1830091"/>
                <a:gd name="connsiteX23" fmla="*/ 435005 w 3241168"/>
                <a:gd name="connsiteY23" fmla="*/ 40090 h 1830091"/>
                <a:gd name="connsiteX24" fmla="*/ 430323 w 3241168"/>
                <a:gd name="connsiteY24" fmla="*/ 47698 h 1830091"/>
                <a:gd name="connsiteX25" fmla="*/ 426811 w 3241168"/>
                <a:gd name="connsiteY25" fmla="*/ 54429 h 1830091"/>
                <a:gd name="connsiteX26" fmla="*/ 423592 w 3241168"/>
                <a:gd name="connsiteY26" fmla="*/ 62330 h 1830091"/>
                <a:gd name="connsiteX27" fmla="*/ 420959 w 3241168"/>
                <a:gd name="connsiteY27" fmla="*/ 70231 h 1830091"/>
                <a:gd name="connsiteX28" fmla="*/ 420373 w 3241168"/>
                <a:gd name="connsiteY28" fmla="*/ 71694 h 1830091"/>
                <a:gd name="connsiteX29" fmla="*/ 3087 w 3241168"/>
                <a:gd name="connsiteY29" fmla="*/ 1708944 h 1830091"/>
                <a:gd name="connsiteX30" fmla="*/ 18889 w 3241168"/>
                <a:gd name="connsiteY30" fmla="*/ 1792342 h 1830091"/>
                <a:gd name="connsiteX31" fmla="*/ 91460 w 3241168"/>
                <a:gd name="connsiteY31" fmla="*/ 1830091 h 1830091"/>
                <a:gd name="connsiteX32" fmla="*/ 351021 w 3241168"/>
                <a:gd name="connsiteY32" fmla="*/ 1830091 h 1830091"/>
                <a:gd name="connsiteX33" fmla="*/ 439394 w 3241168"/>
                <a:gd name="connsiteY33" fmla="*/ 1758690 h 1830091"/>
                <a:gd name="connsiteX34" fmla="*/ 592438 w 3241168"/>
                <a:gd name="connsiteY34" fmla="*/ 1158512 h 1830091"/>
                <a:gd name="connsiteX35" fmla="*/ 2885466 w 3241168"/>
                <a:gd name="connsiteY35" fmla="*/ 1158512 h 1830091"/>
                <a:gd name="connsiteX36" fmla="*/ 2948380 w 3241168"/>
                <a:gd name="connsiteY36" fmla="*/ 1135687 h 1830091"/>
                <a:gd name="connsiteX37" fmla="*/ 2995201 w 3241168"/>
                <a:gd name="connsiteY37" fmla="*/ 1075113 h 1830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241168" h="1830091">
                  <a:moveTo>
                    <a:pt x="789962" y="387146"/>
                  </a:moveTo>
                  <a:lnTo>
                    <a:pt x="2722472" y="387146"/>
                  </a:lnTo>
                  <a:lnTo>
                    <a:pt x="2622394" y="774585"/>
                  </a:lnTo>
                  <a:lnTo>
                    <a:pt x="690176" y="774585"/>
                  </a:lnTo>
                  <a:lnTo>
                    <a:pt x="789962" y="387146"/>
                  </a:lnTo>
                  <a:close/>
                  <a:moveTo>
                    <a:pt x="2994908" y="1075113"/>
                  </a:moveTo>
                  <a:lnTo>
                    <a:pt x="3238081" y="121148"/>
                  </a:lnTo>
                  <a:cubicBezTo>
                    <a:pt x="3245397" y="92178"/>
                    <a:pt x="3239544" y="61452"/>
                    <a:pt x="3222280" y="37749"/>
                  </a:cubicBezTo>
                  <a:cubicBezTo>
                    <a:pt x="3205014" y="14046"/>
                    <a:pt x="3178093" y="0"/>
                    <a:pt x="3149708" y="0"/>
                  </a:cubicBezTo>
                  <a:lnTo>
                    <a:pt x="2890147" y="0"/>
                  </a:lnTo>
                  <a:cubicBezTo>
                    <a:pt x="2890147" y="0"/>
                    <a:pt x="2890147" y="0"/>
                    <a:pt x="2890147" y="0"/>
                  </a:cubicBezTo>
                  <a:lnTo>
                    <a:pt x="768600" y="0"/>
                  </a:lnTo>
                  <a:cubicBezTo>
                    <a:pt x="768600" y="0"/>
                    <a:pt x="768600" y="0"/>
                    <a:pt x="768307" y="0"/>
                  </a:cubicBezTo>
                  <a:lnTo>
                    <a:pt x="508747" y="0"/>
                  </a:lnTo>
                  <a:cubicBezTo>
                    <a:pt x="503187" y="0"/>
                    <a:pt x="497627" y="585"/>
                    <a:pt x="492360" y="1756"/>
                  </a:cubicBezTo>
                  <a:cubicBezTo>
                    <a:pt x="490897" y="1756"/>
                    <a:pt x="489726" y="2634"/>
                    <a:pt x="488263" y="2926"/>
                  </a:cubicBezTo>
                  <a:cubicBezTo>
                    <a:pt x="484459" y="3804"/>
                    <a:pt x="480655" y="4975"/>
                    <a:pt x="477143" y="6438"/>
                  </a:cubicBezTo>
                  <a:cubicBezTo>
                    <a:pt x="475387" y="7023"/>
                    <a:pt x="473632" y="7901"/>
                    <a:pt x="471876" y="8779"/>
                  </a:cubicBezTo>
                  <a:cubicBezTo>
                    <a:pt x="468950" y="10242"/>
                    <a:pt x="466023" y="11705"/>
                    <a:pt x="463097" y="13461"/>
                  </a:cubicBezTo>
                  <a:cubicBezTo>
                    <a:pt x="461341" y="14631"/>
                    <a:pt x="459585" y="15802"/>
                    <a:pt x="457830" y="16972"/>
                  </a:cubicBezTo>
                  <a:cubicBezTo>
                    <a:pt x="455196" y="18728"/>
                    <a:pt x="452855" y="20777"/>
                    <a:pt x="450514" y="22825"/>
                  </a:cubicBezTo>
                  <a:cubicBezTo>
                    <a:pt x="448758" y="24288"/>
                    <a:pt x="447295" y="25751"/>
                    <a:pt x="445539" y="27507"/>
                  </a:cubicBezTo>
                  <a:cubicBezTo>
                    <a:pt x="443491" y="29555"/>
                    <a:pt x="441443" y="31896"/>
                    <a:pt x="439394" y="34530"/>
                  </a:cubicBezTo>
                  <a:cubicBezTo>
                    <a:pt x="437931" y="36286"/>
                    <a:pt x="436468" y="38334"/>
                    <a:pt x="435005" y="40090"/>
                  </a:cubicBezTo>
                  <a:cubicBezTo>
                    <a:pt x="433249" y="42431"/>
                    <a:pt x="431786" y="45065"/>
                    <a:pt x="430323" y="47698"/>
                  </a:cubicBezTo>
                  <a:cubicBezTo>
                    <a:pt x="429152" y="50039"/>
                    <a:pt x="427689" y="52088"/>
                    <a:pt x="426811" y="54429"/>
                  </a:cubicBezTo>
                  <a:cubicBezTo>
                    <a:pt x="425641" y="57062"/>
                    <a:pt x="424763" y="59696"/>
                    <a:pt x="423592" y="62330"/>
                  </a:cubicBezTo>
                  <a:cubicBezTo>
                    <a:pt x="422714" y="64963"/>
                    <a:pt x="421544" y="67304"/>
                    <a:pt x="420959" y="70231"/>
                  </a:cubicBezTo>
                  <a:cubicBezTo>
                    <a:pt x="420959" y="70816"/>
                    <a:pt x="420666" y="71108"/>
                    <a:pt x="420373" y="71694"/>
                  </a:cubicBezTo>
                  <a:lnTo>
                    <a:pt x="3087" y="1708944"/>
                  </a:lnTo>
                  <a:cubicBezTo>
                    <a:pt x="-4229" y="1737914"/>
                    <a:pt x="1624" y="1768640"/>
                    <a:pt x="18889" y="1792342"/>
                  </a:cubicBezTo>
                  <a:cubicBezTo>
                    <a:pt x="36154" y="1816045"/>
                    <a:pt x="63076" y="1830091"/>
                    <a:pt x="91460" y="1830091"/>
                  </a:cubicBezTo>
                  <a:lnTo>
                    <a:pt x="351021" y="1830091"/>
                  </a:lnTo>
                  <a:cubicBezTo>
                    <a:pt x="392574" y="1830091"/>
                    <a:pt x="428860" y="1800829"/>
                    <a:pt x="439394" y="1758690"/>
                  </a:cubicBezTo>
                  <a:lnTo>
                    <a:pt x="592438" y="1158512"/>
                  </a:lnTo>
                  <a:lnTo>
                    <a:pt x="2885466" y="1158512"/>
                  </a:lnTo>
                  <a:cubicBezTo>
                    <a:pt x="2908876" y="1158512"/>
                    <a:pt x="2930823" y="1150025"/>
                    <a:pt x="2948380" y="1135687"/>
                  </a:cubicBezTo>
                  <a:cubicBezTo>
                    <a:pt x="2970913" y="1123689"/>
                    <a:pt x="2988470" y="1102035"/>
                    <a:pt x="2995201" y="1075113"/>
                  </a:cubicBezTo>
                </a:path>
              </a:pathLst>
            </a:custGeom>
            <a:solidFill>
              <a:schemeClr val="accent1"/>
            </a:solidFill>
            <a:ln w="21007" cap="flat">
              <a:noFill/>
              <a:prstDash val="solid"/>
              <a:miter/>
            </a:ln>
          </p:spPr>
          <p:txBody>
            <a:bodyPr rtlCol="0" anchor="ctr"/>
            <a:lstStyle/>
            <a:p>
              <a:endParaRPr lang="de-AT" dirty="0">
                <a:latin typeface="DIN" pitchFamily="50" charset="0"/>
              </a:endParaRPr>
            </a:p>
          </p:txBody>
        </p:sp>
        <p:sp>
          <p:nvSpPr>
            <p:cNvPr id="28" name="Freihandform: Form 23">
              <a:extLst>
                <a:ext uri="{FF2B5EF4-FFF2-40B4-BE49-F238E27FC236}">
                  <a16:creationId xmlns:a16="http://schemas.microsoft.com/office/drawing/2014/main" id="{51BB8C19-B2E1-55A7-FA42-AB9E870318F6}"/>
                </a:ext>
              </a:extLst>
            </p:cNvPr>
            <p:cNvSpPr/>
            <p:nvPr/>
          </p:nvSpPr>
          <p:spPr>
            <a:xfrm>
              <a:off x="2914626" y="-296504"/>
              <a:ext cx="9618528" cy="2043709"/>
            </a:xfrm>
            <a:custGeom>
              <a:avLst/>
              <a:gdLst>
                <a:gd name="connsiteX0" fmla="*/ 4808744 w 9618528"/>
                <a:gd name="connsiteY0" fmla="*/ 517950 h 2043709"/>
                <a:gd name="connsiteX1" fmla="*/ 5224860 w 9618528"/>
                <a:gd name="connsiteY1" fmla="*/ 987325 h 2043709"/>
                <a:gd name="connsiteX2" fmla="*/ 4176376 w 9618528"/>
                <a:gd name="connsiteY2" fmla="*/ 987325 h 2043709"/>
                <a:gd name="connsiteX3" fmla="*/ 4808451 w 9618528"/>
                <a:gd name="connsiteY3" fmla="*/ 517950 h 2043709"/>
                <a:gd name="connsiteX4" fmla="*/ 4925210 w 9618528"/>
                <a:gd name="connsiteY4" fmla="*/ 28970 h 2043709"/>
                <a:gd name="connsiteX5" fmla="*/ 4862002 w 9618528"/>
                <a:gd name="connsiteY5" fmla="*/ 0 h 2043709"/>
                <a:gd name="connsiteX6" fmla="*/ 4853223 w 9618528"/>
                <a:gd name="connsiteY6" fmla="*/ 585 h 2043709"/>
                <a:gd name="connsiteX7" fmla="*/ 4845029 w 9618528"/>
                <a:gd name="connsiteY7" fmla="*/ 1171 h 2043709"/>
                <a:gd name="connsiteX8" fmla="*/ 4833910 w 9618528"/>
                <a:gd name="connsiteY8" fmla="*/ 4097 h 2043709"/>
                <a:gd name="connsiteX9" fmla="*/ 4828350 w 9618528"/>
                <a:gd name="connsiteY9" fmla="*/ 5853 h 2043709"/>
                <a:gd name="connsiteX10" fmla="*/ 4815767 w 9618528"/>
                <a:gd name="connsiteY10" fmla="*/ 11998 h 2043709"/>
                <a:gd name="connsiteX11" fmla="*/ 4812841 w 9618528"/>
                <a:gd name="connsiteY11" fmla="*/ 13753 h 2043709"/>
                <a:gd name="connsiteX12" fmla="*/ 4808451 w 9618528"/>
                <a:gd name="connsiteY12" fmla="*/ 16095 h 2043709"/>
                <a:gd name="connsiteX13" fmla="*/ 2847263 w 9618528"/>
                <a:gd name="connsiteY13" fmla="*/ 1480987 h 2043709"/>
                <a:gd name="connsiteX14" fmla="*/ 527022 w 9618528"/>
                <a:gd name="connsiteY14" fmla="*/ 1480987 h 2043709"/>
                <a:gd name="connsiteX15" fmla="*/ 611884 w 9618528"/>
                <a:gd name="connsiteY15" fmla="*/ 1147684 h 2043709"/>
                <a:gd name="connsiteX16" fmla="*/ 2254401 w 9618528"/>
                <a:gd name="connsiteY16" fmla="*/ 1147684 h 2043709"/>
                <a:gd name="connsiteX17" fmla="*/ 2353894 w 9618528"/>
                <a:gd name="connsiteY17" fmla="*/ 1067505 h 2043709"/>
                <a:gd name="connsiteX18" fmla="*/ 2396617 w 9618528"/>
                <a:gd name="connsiteY18" fmla="*/ 900122 h 2043709"/>
                <a:gd name="connsiteX19" fmla="*/ 2378767 w 9618528"/>
                <a:gd name="connsiteY19" fmla="*/ 806188 h 2043709"/>
                <a:gd name="connsiteX20" fmla="*/ 2297124 w 9618528"/>
                <a:gd name="connsiteY20" fmla="*/ 763757 h 2043709"/>
                <a:gd name="connsiteX21" fmla="*/ 709914 w 9618528"/>
                <a:gd name="connsiteY21" fmla="*/ 763757 h 2043709"/>
                <a:gd name="connsiteX22" fmla="*/ 788045 w 9618528"/>
                <a:gd name="connsiteY22" fmla="*/ 456206 h 2043709"/>
                <a:gd name="connsiteX23" fmla="*/ 3041275 w 9618528"/>
                <a:gd name="connsiteY23" fmla="*/ 456206 h 2043709"/>
                <a:gd name="connsiteX24" fmla="*/ 3128478 w 9618528"/>
                <a:gd name="connsiteY24" fmla="*/ 389780 h 2043709"/>
                <a:gd name="connsiteX25" fmla="*/ 3190808 w 9618528"/>
                <a:gd name="connsiteY25" fmla="*/ 194597 h 2043709"/>
                <a:gd name="connsiteX26" fmla="*/ 3177932 w 9618528"/>
                <a:gd name="connsiteY26" fmla="*/ 108272 h 2043709"/>
                <a:gd name="connsiteX27" fmla="*/ 3103897 w 9618528"/>
                <a:gd name="connsiteY27" fmla="*/ 68475 h 2043709"/>
                <a:gd name="connsiteX28" fmla="*/ 768439 w 9618528"/>
                <a:gd name="connsiteY28" fmla="*/ 68475 h 2043709"/>
                <a:gd name="connsiteX29" fmla="*/ 768146 w 9618528"/>
                <a:gd name="connsiteY29" fmla="*/ 68475 h 2043709"/>
                <a:gd name="connsiteX30" fmla="*/ 508586 w 9618528"/>
                <a:gd name="connsiteY30" fmla="*/ 68475 h 2043709"/>
                <a:gd name="connsiteX31" fmla="*/ 490736 w 9618528"/>
                <a:gd name="connsiteY31" fmla="*/ 70523 h 2043709"/>
                <a:gd name="connsiteX32" fmla="*/ 486639 w 9618528"/>
                <a:gd name="connsiteY32" fmla="*/ 71694 h 2043709"/>
                <a:gd name="connsiteX33" fmla="*/ 473763 w 9618528"/>
                <a:gd name="connsiteY33" fmla="*/ 76083 h 2043709"/>
                <a:gd name="connsiteX34" fmla="*/ 469374 w 9618528"/>
                <a:gd name="connsiteY34" fmla="*/ 78132 h 2043709"/>
                <a:gd name="connsiteX35" fmla="*/ 457084 w 9618528"/>
                <a:gd name="connsiteY35" fmla="*/ 85447 h 2043709"/>
                <a:gd name="connsiteX36" fmla="*/ 454157 w 9618528"/>
                <a:gd name="connsiteY36" fmla="*/ 87496 h 2043709"/>
                <a:gd name="connsiteX37" fmla="*/ 440989 w 9618528"/>
                <a:gd name="connsiteY37" fmla="*/ 100079 h 2043709"/>
                <a:gd name="connsiteX38" fmla="*/ 440404 w 9618528"/>
                <a:gd name="connsiteY38" fmla="*/ 100371 h 2043709"/>
                <a:gd name="connsiteX39" fmla="*/ 438941 w 9618528"/>
                <a:gd name="connsiteY39" fmla="*/ 102420 h 2043709"/>
                <a:gd name="connsiteX40" fmla="*/ 430455 w 9618528"/>
                <a:gd name="connsiteY40" fmla="*/ 114710 h 2043709"/>
                <a:gd name="connsiteX41" fmla="*/ 427821 w 9618528"/>
                <a:gd name="connsiteY41" fmla="*/ 119685 h 2043709"/>
                <a:gd name="connsiteX42" fmla="*/ 422846 w 9618528"/>
                <a:gd name="connsiteY42" fmla="*/ 131682 h 2043709"/>
                <a:gd name="connsiteX43" fmla="*/ 420798 w 9618528"/>
                <a:gd name="connsiteY43" fmla="*/ 137242 h 2043709"/>
                <a:gd name="connsiteX44" fmla="*/ 419920 w 9618528"/>
                <a:gd name="connsiteY44" fmla="*/ 140168 h 2043709"/>
                <a:gd name="connsiteX45" fmla="*/ 2634 w 9618528"/>
                <a:gd name="connsiteY45" fmla="*/ 1777711 h 2043709"/>
                <a:gd name="connsiteX46" fmla="*/ 1463 w 9618528"/>
                <a:gd name="connsiteY46" fmla="*/ 1786783 h 2043709"/>
                <a:gd name="connsiteX47" fmla="*/ 0 w 9618528"/>
                <a:gd name="connsiteY47" fmla="*/ 1797317 h 2043709"/>
                <a:gd name="connsiteX48" fmla="*/ 585 w 9618528"/>
                <a:gd name="connsiteY48" fmla="*/ 1809022 h 2043709"/>
                <a:gd name="connsiteX49" fmla="*/ 1463 w 9618528"/>
                <a:gd name="connsiteY49" fmla="*/ 1819264 h 2043709"/>
                <a:gd name="connsiteX50" fmla="*/ 4682 w 9618528"/>
                <a:gd name="connsiteY50" fmla="*/ 1830969 h 2043709"/>
                <a:gd name="connsiteX51" fmla="*/ 7608 w 9618528"/>
                <a:gd name="connsiteY51" fmla="*/ 1840626 h 2043709"/>
                <a:gd name="connsiteX52" fmla="*/ 13461 w 9618528"/>
                <a:gd name="connsiteY52" fmla="*/ 1851746 h 2043709"/>
                <a:gd name="connsiteX53" fmla="*/ 17558 w 9618528"/>
                <a:gd name="connsiteY53" fmla="*/ 1859354 h 2043709"/>
                <a:gd name="connsiteX54" fmla="*/ 18435 w 9618528"/>
                <a:gd name="connsiteY54" fmla="*/ 1860232 h 2043709"/>
                <a:gd name="connsiteX55" fmla="*/ 19021 w 9618528"/>
                <a:gd name="connsiteY55" fmla="*/ 1861402 h 2043709"/>
                <a:gd name="connsiteX56" fmla="*/ 26922 w 9618528"/>
                <a:gd name="connsiteY56" fmla="*/ 1869889 h 2043709"/>
                <a:gd name="connsiteX57" fmla="*/ 33067 w 9618528"/>
                <a:gd name="connsiteY57" fmla="*/ 1876619 h 2043709"/>
                <a:gd name="connsiteX58" fmla="*/ 43894 w 9618528"/>
                <a:gd name="connsiteY58" fmla="*/ 1884227 h 2043709"/>
                <a:gd name="connsiteX59" fmla="*/ 50917 w 9618528"/>
                <a:gd name="connsiteY59" fmla="*/ 1888910 h 2043709"/>
                <a:gd name="connsiteX60" fmla="*/ 64378 w 9618528"/>
                <a:gd name="connsiteY60" fmla="*/ 1894177 h 2043709"/>
                <a:gd name="connsiteX61" fmla="*/ 70816 w 9618528"/>
                <a:gd name="connsiteY61" fmla="*/ 1896518 h 2043709"/>
                <a:gd name="connsiteX62" fmla="*/ 92177 w 9618528"/>
                <a:gd name="connsiteY62" fmla="*/ 1899151 h 2043709"/>
                <a:gd name="connsiteX63" fmla="*/ 2956998 w 9618528"/>
                <a:gd name="connsiteY63" fmla="*/ 1899151 h 2043709"/>
                <a:gd name="connsiteX64" fmla="*/ 2960217 w 9618528"/>
                <a:gd name="connsiteY64" fmla="*/ 1898566 h 2043709"/>
                <a:gd name="connsiteX65" fmla="*/ 2967533 w 9618528"/>
                <a:gd name="connsiteY65" fmla="*/ 1899444 h 2043709"/>
                <a:gd name="connsiteX66" fmla="*/ 3018157 w 9618528"/>
                <a:gd name="connsiteY66" fmla="*/ 1883350 h 2043709"/>
                <a:gd name="connsiteX67" fmla="*/ 3700564 w 9618528"/>
                <a:gd name="connsiteY67" fmla="*/ 1344330 h 2043709"/>
                <a:gd name="connsiteX68" fmla="*/ 5546750 w 9618528"/>
                <a:gd name="connsiteY68" fmla="*/ 1342282 h 2043709"/>
                <a:gd name="connsiteX69" fmla="*/ 6008808 w 9618528"/>
                <a:gd name="connsiteY69" fmla="*/ 1870181 h 2043709"/>
                <a:gd name="connsiteX70" fmla="*/ 6009393 w 9618528"/>
                <a:gd name="connsiteY70" fmla="*/ 1870767 h 2043709"/>
                <a:gd name="connsiteX71" fmla="*/ 6021391 w 9618528"/>
                <a:gd name="connsiteY71" fmla="*/ 1881301 h 2043709"/>
                <a:gd name="connsiteX72" fmla="*/ 6026073 w 9618528"/>
                <a:gd name="connsiteY72" fmla="*/ 1884520 h 2043709"/>
                <a:gd name="connsiteX73" fmla="*/ 6036607 w 9618528"/>
                <a:gd name="connsiteY73" fmla="*/ 1890373 h 2043709"/>
                <a:gd name="connsiteX74" fmla="*/ 6047142 w 9618528"/>
                <a:gd name="connsiteY74" fmla="*/ 1894177 h 2043709"/>
                <a:gd name="connsiteX75" fmla="*/ 6053872 w 9618528"/>
                <a:gd name="connsiteY75" fmla="*/ 1896225 h 2043709"/>
                <a:gd name="connsiteX76" fmla="*/ 6074064 w 9618528"/>
                <a:gd name="connsiteY76" fmla="*/ 1898859 h 2043709"/>
                <a:gd name="connsiteX77" fmla="*/ 6076990 w 9618528"/>
                <a:gd name="connsiteY77" fmla="*/ 1898859 h 2043709"/>
                <a:gd name="connsiteX78" fmla="*/ 6543145 w 9618528"/>
                <a:gd name="connsiteY78" fmla="*/ 1898859 h 2043709"/>
                <a:gd name="connsiteX79" fmla="*/ 6631519 w 9618528"/>
                <a:gd name="connsiteY79" fmla="*/ 1827458 h 2043709"/>
                <a:gd name="connsiteX80" fmla="*/ 6781344 w 9618528"/>
                <a:gd name="connsiteY80" fmla="*/ 1239569 h 2043709"/>
                <a:gd name="connsiteX81" fmla="*/ 7296368 w 9618528"/>
                <a:gd name="connsiteY81" fmla="*/ 1086818 h 2043709"/>
                <a:gd name="connsiteX82" fmla="*/ 9272187 w 9618528"/>
                <a:gd name="connsiteY82" fmla="*/ 2037564 h 2043709"/>
                <a:gd name="connsiteX83" fmla="*/ 9304083 w 9618528"/>
                <a:gd name="connsiteY83" fmla="*/ 2043709 h 2043709"/>
                <a:gd name="connsiteX84" fmla="*/ 9386604 w 9618528"/>
                <a:gd name="connsiteY84" fmla="*/ 1989281 h 2043709"/>
                <a:gd name="connsiteX85" fmla="*/ 9485220 w 9618528"/>
                <a:gd name="connsiteY85" fmla="*/ 1773614 h 2043709"/>
                <a:gd name="connsiteX86" fmla="*/ 9487561 w 9618528"/>
                <a:gd name="connsiteY86" fmla="*/ 1695775 h 2043709"/>
                <a:gd name="connsiteX87" fmla="*/ 9434303 w 9618528"/>
                <a:gd name="connsiteY87" fmla="*/ 1641639 h 2043709"/>
                <a:gd name="connsiteX88" fmla="*/ 7876941 w 9618528"/>
                <a:gd name="connsiteY88" fmla="*/ 906559 h 2043709"/>
                <a:gd name="connsiteX89" fmla="*/ 9441325 w 9618528"/>
                <a:gd name="connsiteY89" fmla="*/ 421383 h 2043709"/>
                <a:gd name="connsiteX90" fmla="*/ 9508630 w 9618528"/>
                <a:gd name="connsiteY90" fmla="*/ 344715 h 2043709"/>
                <a:gd name="connsiteX91" fmla="*/ 9617195 w 9618528"/>
                <a:gd name="connsiteY91" fmla="*/ 114125 h 2043709"/>
                <a:gd name="connsiteX92" fmla="*/ 9589103 w 9618528"/>
                <a:gd name="connsiteY92" fmla="*/ 26922 h 2043709"/>
                <a:gd name="connsiteX93" fmla="*/ 9504240 w 9618528"/>
                <a:gd name="connsiteY93" fmla="*/ 4389 h 2043709"/>
                <a:gd name="connsiteX94" fmla="*/ 6898688 w 9618528"/>
                <a:gd name="connsiteY94" fmla="*/ 792727 h 2043709"/>
                <a:gd name="connsiteX95" fmla="*/ 7048513 w 9618528"/>
                <a:gd name="connsiteY95" fmla="*/ 190793 h 2043709"/>
                <a:gd name="connsiteX96" fmla="*/ 7032711 w 9618528"/>
                <a:gd name="connsiteY96" fmla="*/ 107394 h 2043709"/>
                <a:gd name="connsiteX97" fmla="*/ 6960139 w 9618528"/>
                <a:gd name="connsiteY97" fmla="*/ 69645 h 2043709"/>
                <a:gd name="connsiteX98" fmla="*/ 6700579 w 9618528"/>
                <a:gd name="connsiteY98" fmla="*/ 69645 h 2043709"/>
                <a:gd name="connsiteX99" fmla="*/ 6612206 w 9618528"/>
                <a:gd name="connsiteY99" fmla="*/ 141046 h 2043709"/>
                <a:gd name="connsiteX100" fmla="*/ 6264857 w 9618528"/>
                <a:gd name="connsiteY100" fmla="*/ 1509372 h 2043709"/>
                <a:gd name="connsiteX101" fmla="*/ 4925210 w 9618528"/>
                <a:gd name="connsiteY101" fmla="*/ 28970 h 2043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618528" h="2043709">
                  <a:moveTo>
                    <a:pt x="4808744" y="517950"/>
                  </a:moveTo>
                  <a:lnTo>
                    <a:pt x="5224860" y="987325"/>
                  </a:lnTo>
                  <a:lnTo>
                    <a:pt x="4176376" y="987325"/>
                  </a:lnTo>
                  <a:lnTo>
                    <a:pt x="4808451" y="517950"/>
                  </a:lnTo>
                  <a:close/>
                  <a:moveTo>
                    <a:pt x="4925210" y="28970"/>
                  </a:moveTo>
                  <a:cubicBezTo>
                    <a:pt x="4907945" y="10242"/>
                    <a:pt x="4885120" y="585"/>
                    <a:pt x="4862002" y="0"/>
                  </a:cubicBezTo>
                  <a:cubicBezTo>
                    <a:pt x="4859076" y="0"/>
                    <a:pt x="4856149" y="293"/>
                    <a:pt x="4853223" y="585"/>
                  </a:cubicBezTo>
                  <a:cubicBezTo>
                    <a:pt x="4850297" y="585"/>
                    <a:pt x="4847664" y="585"/>
                    <a:pt x="4845029" y="1171"/>
                  </a:cubicBezTo>
                  <a:cubicBezTo>
                    <a:pt x="4841226" y="1756"/>
                    <a:pt x="4837714" y="2926"/>
                    <a:pt x="4833910" y="4097"/>
                  </a:cubicBezTo>
                  <a:cubicBezTo>
                    <a:pt x="4832154" y="4682"/>
                    <a:pt x="4830106" y="4975"/>
                    <a:pt x="4828350" y="5853"/>
                  </a:cubicBezTo>
                  <a:cubicBezTo>
                    <a:pt x="4823960" y="7608"/>
                    <a:pt x="4819864" y="9657"/>
                    <a:pt x="4815767" y="11998"/>
                  </a:cubicBezTo>
                  <a:cubicBezTo>
                    <a:pt x="4814889" y="12583"/>
                    <a:pt x="4813719" y="12876"/>
                    <a:pt x="4812841" y="13753"/>
                  </a:cubicBezTo>
                  <a:cubicBezTo>
                    <a:pt x="4811377" y="14631"/>
                    <a:pt x="4809915" y="15217"/>
                    <a:pt x="4808451" y="16095"/>
                  </a:cubicBezTo>
                  <a:lnTo>
                    <a:pt x="2847263" y="1480987"/>
                  </a:lnTo>
                  <a:lnTo>
                    <a:pt x="527022" y="1480987"/>
                  </a:lnTo>
                  <a:lnTo>
                    <a:pt x="611884" y="1147684"/>
                  </a:lnTo>
                  <a:lnTo>
                    <a:pt x="2254401" y="1147684"/>
                  </a:lnTo>
                  <a:cubicBezTo>
                    <a:pt x="2300928" y="1147684"/>
                    <a:pt x="2341896" y="1114910"/>
                    <a:pt x="2353894" y="1067505"/>
                  </a:cubicBezTo>
                  <a:lnTo>
                    <a:pt x="2396617" y="900122"/>
                  </a:lnTo>
                  <a:cubicBezTo>
                    <a:pt x="2404811" y="867640"/>
                    <a:pt x="2398373" y="832817"/>
                    <a:pt x="2378767" y="806188"/>
                  </a:cubicBezTo>
                  <a:cubicBezTo>
                    <a:pt x="2359161" y="779559"/>
                    <a:pt x="2329021" y="763757"/>
                    <a:pt x="2297124" y="763757"/>
                  </a:cubicBezTo>
                  <a:lnTo>
                    <a:pt x="709914" y="763757"/>
                  </a:lnTo>
                  <a:lnTo>
                    <a:pt x="788045" y="456206"/>
                  </a:lnTo>
                  <a:lnTo>
                    <a:pt x="3041275" y="456206"/>
                  </a:lnTo>
                  <a:cubicBezTo>
                    <a:pt x="3081073" y="456206"/>
                    <a:pt x="3116188" y="429284"/>
                    <a:pt x="3128478" y="389780"/>
                  </a:cubicBezTo>
                  <a:lnTo>
                    <a:pt x="3190808" y="194597"/>
                  </a:lnTo>
                  <a:cubicBezTo>
                    <a:pt x="3199879" y="165334"/>
                    <a:pt x="3195197" y="133145"/>
                    <a:pt x="3177932" y="108272"/>
                  </a:cubicBezTo>
                  <a:cubicBezTo>
                    <a:pt x="3160667" y="83399"/>
                    <a:pt x="3133160" y="68475"/>
                    <a:pt x="3103897" y="68475"/>
                  </a:cubicBezTo>
                  <a:lnTo>
                    <a:pt x="768439" y="68475"/>
                  </a:lnTo>
                  <a:cubicBezTo>
                    <a:pt x="768439" y="68475"/>
                    <a:pt x="768439" y="68475"/>
                    <a:pt x="768146" y="68475"/>
                  </a:cubicBezTo>
                  <a:lnTo>
                    <a:pt x="508586" y="68475"/>
                  </a:lnTo>
                  <a:cubicBezTo>
                    <a:pt x="502441" y="68475"/>
                    <a:pt x="496588" y="69353"/>
                    <a:pt x="490736" y="70523"/>
                  </a:cubicBezTo>
                  <a:cubicBezTo>
                    <a:pt x="489273" y="70816"/>
                    <a:pt x="488102" y="71401"/>
                    <a:pt x="486639" y="71694"/>
                  </a:cubicBezTo>
                  <a:cubicBezTo>
                    <a:pt x="482250" y="72864"/>
                    <a:pt x="477860" y="74327"/>
                    <a:pt x="473763" y="76083"/>
                  </a:cubicBezTo>
                  <a:cubicBezTo>
                    <a:pt x="472300" y="76668"/>
                    <a:pt x="470837" y="77254"/>
                    <a:pt x="469374" y="78132"/>
                  </a:cubicBezTo>
                  <a:cubicBezTo>
                    <a:pt x="464985" y="80180"/>
                    <a:pt x="460888" y="82814"/>
                    <a:pt x="457084" y="85447"/>
                  </a:cubicBezTo>
                  <a:cubicBezTo>
                    <a:pt x="456206" y="86032"/>
                    <a:pt x="455328" y="86618"/>
                    <a:pt x="454157" y="87496"/>
                  </a:cubicBezTo>
                  <a:cubicBezTo>
                    <a:pt x="449475" y="91300"/>
                    <a:pt x="445086" y="95397"/>
                    <a:pt x="440989" y="100079"/>
                  </a:cubicBezTo>
                  <a:cubicBezTo>
                    <a:pt x="440989" y="100079"/>
                    <a:pt x="440697" y="100079"/>
                    <a:pt x="440404" y="100371"/>
                  </a:cubicBezTo>
                  <a:cubicBezTo>
                    <a:pt x="439819" y="100956"/>
                    <a:pt x="439526" y="101542"/>
                    <a:pt x="438941" y="102420"/>
                  </a:cubicBezTo>
                  <a:cubicBezTo>
                    <a:pt x="435722" y="106224"/>
                    <a:pt x="432796" y="110321"/>
                    <a:pt x="430455" y="114710"/>
                  </a:cubicBezTo>
                  <a:cubicBezTo>
                    <a:pt x="429577" y="116466"/>
                    <a:pt x="428699" y="117929"/>
                    <a:pt x="427821" y="119685"/>
                  </a:cubicBezTo>
                  <a:cubicBezTo>
                    <a:pt x="425773" y="123489"/>
                    <a:pt x="424310" y="127586"/>
                    <a:pt x="422846" y="131682"/>
                  </a:cubicBezTo>
                  <a:cubicBezTo>
                    <a:pt x="422261" y="133438"/>
                    <a:pt x="421383" y="135194"/>
                    <a:pt x="420798" y="137242"/>
                  </a:cubicBezTo>
                  <a:cubicBezTo>
                    <a:pt x="420798" y="138120"/>
                    <a:pt x="420213" y="138998"/>
                    <a:pt x="419920" y="140168"/>
                  </a:cubicBezTo>
                  <a:lnTo>
                    <a:pt x="2634" y="1777711"/>
                  </a:lnTo>
                  <a:cubicBezTo>
                    <a:pt x="1756" y="1780637"/>
                    <a:pt x="1756" y="1783856"/>
                    <a:pt x="1463" y="1786783"/>
                  </a:cubicBezTo>
                  <a:cubicBezTo>
                    <a:pt x="878" y="1790294"/>
                    <a:pt x="292" y="1793806"/>
                    <a:pt x="0" y="1797317"/>
                  </a:cubicBezTo>
                  <a:cubicBezTo>
                    <a:pt x="0" y="1801414"/>
                    <a:pt x="0" y="1805218"/>
                    <a:pt x="585" y="1809022"/>
                  </a:cubicBezTo>
                  <a:cubicBezTo>
                    <a:pt x="585" y="1812534"/>
                    <a:pt x="585" y="1815753"/>
                    <a:pt x="1463" y="1819264"/>
                  </a:cubicBezTo>
                  <a:cubicBezTo>
                    <a:pt x="2048" y="1823361"/>
                    <a:pt x="3511" y="1827165"/>
                    <a:pt x="4682" y="1830969"/>
                  </a:cubicBezTo>
                  <a:cubicBezTo>
                    <a:pt x="5560" y="1834188"/>
                    <a:pt x="6438" y="1837407"/>
                    <a:pt x="7608" y="1840626"/>
                  </a:cubicBezTo>
                  <a:cubicBezTo>
                    <a:pt x="9071" y="1844430"/>
                    <a:pt x="11412" y="1847942"/>
                    <a:pt x="13461" y="1851746"/>
                  </a:cubicBezTo>
                  <a:cubicBezTo>
                    <a:pt x="14924" y="1854087"/>
                    <a:pt x="15802" y="1857013"/>
                    <a:pt x="17558" y="1859354"/>
                  </a:cubicBezTo>
                  <a:cubicBezTo>
                    <a:pt x="17558" y="1859647"/>
                    <a:pt x="18143" y="1859939"/>
                    <a:pt x="18435" y="1860232"/>
                  </a:cubicBezTo>
                  <a:cubicBezTo>
                    <a:pt x="18435" y="1860525"/>
                    <a:pt x="18728" y="1861110"/>
                    <a:pt x="19021" y="1861402"/>
                  </a:cubicBezTo>
                  <a:cubicBezTo>
                    <a:pt x="21362" y="1864621"/>
                    <a:pt x="24288" y="1866962"/>
                    <a:pt x="26922" y="1869889"/>
                  </a:cubicBezTo>
                  <a:cubicBezTo>
                    <a:pt x="28970" y="1872230"/>
                    <a:pt x="30726" y="1874571"/>
                    <a:pt x="33067" y="1876619"/>
                  </a:cubicBezTo>
                  <a:cubicBezTo>
                    <a:pt x="36286" y="1879545"/>
                    <a:pt x="40090" y="1881886"/>
                    <a:pt x="43894" y="1884227"/>
                  </a:cubicBezTo>
                  <a:cubicBezTo>
                    <a:pt x="46235" y="1885691"/>
                    <a:pt x="48283" y="1887739"/>
                    <a:pt x="50917" y="1888910"/>
                  </a:cubicBezTo>
                  <a:cubicBezTo>
                    <a:pt x="55307" y="1891250"/>
                    <a:pt x="59696" y="1892714"/>
                    <a:pt x="64378" y="1894177"/>
                  </a:cubicBezTo>
                  <a:cubicBezTo>
                    <a:pt x="66426" y="1894762"/>
                    <a:pt x="68475" y="1895933"/>
                    <a:pt x="70816" y="1896518"/>
                  </a:cubicBezTo>
                  <a:cubicBezTo>
                    <a:pt x="77839" y="1898274"/>
                    <a:pt x="84862" y="1899151"/>
                    <a:pt x="92177" y="1899151"/>
                  </a:cubicBezTo>
                  <a:lnTo>
                    <a:pt x="2956998" y="1899151"/>
                  </a:lnTo>
                  <a:cubicBezTo>
                    <a:pt x="2956998" y="1899151"/>
                    <a:pt x="2959339" y="1898566"/>
                    <a:pt x="2960217" y="1898566"/>
                  </a:cubicBezTo>
                  <a:cubicBezTo>
                    <a:pt x="2962558" y="1898566"/>
                    <a:pt x="2965192" y="1899444"/>
                    <a:pt x="2967533" y="1899444"/>
                  </a:cubicBezTo>
                  <a:cubicBezTo>
                    <a:pt x="2985383" y="1899444"/>
                    <a:pt x="3002941" y="1893884"/>
                    <a:pt x="3018157" y="1883350"/>
                  </a:cubicBezTo>
                  <a:lnTo>
                    <a:pt x="3700564" y="1344330"/>
                  </a:lnTo>
                  <a:lnTo>
                    <a:pt x="5546750" y="1342282"/>
                  </a:lnTo>
                  <a:lnTo>
                    <a:pt x="6008808" y="1870181"/>
                  </a:lnTo>
                  <a:cubicBezTo>
                    <a:pt x="6008808" y="1870181"/>
                    <a:pt x="6009393" y="1870474"/>
                    <a:pt x="6009393" y="1870767"/>
                  </a:cubicBezTo>
                  <a:cubicBezTo>
                    <a:pt x="6013198" y="1874571"/>
                    <a:pt x="6017294" y="1878375"/>
                    <a:pt x="6021391" y="1881301"/>
                  </a:cubicBezTo>
                  <a:cubicBezTo>
                    <a:pt x="6022854" y="1882472"/>
                    <a:pt x="6024610" y="1883642"/>
                    <a:pt x="6026073" y="1884520"/>
                  </a:cubicBezTo>
                  <a:cubicBezTo>
                    <a:pt x="6029585" y="1886861"/>
                    <a:pt x="6032804" y="1888617"/>
                    <a:pt x="6036607" y="1890373"/>
                  </a:cubicBezTo>
                  <a:cubicBezTo>
                    <a:pt x="6040120" y="1891836"/>
                    <a:pt x="6043631" y="1893006"/>
                    <a:pt x="6047142" y="1894177"/>
                  </a:cubicBezTo>
                  <a:cubicBezTo>
                    <a:pt x="6049483" y="1894762"/>
                    <a:pt x="6051532" y="1895933"/>
                    <a:pt x="6053872" y="1896225"/>
                  </a:cubicBezTo>
                  <a:cubicBezTo>
                    <a:pt x="6060603" y="1897688"/>
                    <a:pt x="6067334" y="1898859"/>
                    <a:pt x="6074064" y="1898859"/>
                  </a:cubicBezTo>
                  <a:cubicBezTo>
                    <a:pt x="6075234" y="1898859"/>
                    <a:pt x="6076112" y="1898859"/>
                    <a:pt x="6076990" y="1898859"/>
                  </a:cubicBezTo>
                  <a:lnTo>
                    <a:pt x="6543145" y="1898859"/>
                  </a:lnTo>
                  <a:cubicBezTo>
                    <a:pt x="6584699" y="1898859"/>
                    <a:pt x="6620984" y="1869596"/>
                    <a:pt x="6631519" y="1827458"/>
                  </a:cubicBezTo>
                  <a:lnTo>
                    <a:pt x="6781344" y="1239569"/>
                  </a:lnTo>
                  <a:lnTo>
                    <a:pt x="7296368" y="1086818"/>
                  </a:lnTo>
                  <a:lnTo>
                    <a:pt x="9272187" y="2037564"/>
                  </a:lnTo>
                  <a:cubicBezTo>
                    <a:pt x="9282722" y="2041661"/>
                    <a:pt x="9293549" y="2043709"/>
                    <a:pt x="9304083" y="2043709"/>
                  </a:cubicBezTo>
                  <a:cubicBezTo>
                    <a:pt x="9338321" y="2043709"/>
                    <a:pt x="9370802" y="2023225"/>
                    <a:pt x="9386604" y="1989281"/>
                  </a:cubicBezTo>
                  <a:lnTo>
                    <a:pt x="9485220" y="1773614"/>
                  </a:lnTo>
                  <a:cubicBezTo>
                    <a:pt x="9496340" y="1749034"/>
                    <a:pt x="9497217" y="1720941"/>
                    <a:pt x="9487561" y="1695775"/>
                  </a:cubicBezTo>
                  <a:cubicBezTo>
                    <a:pt x="9477904" y="1670609"/>
                    <a:pt x="9458590" y="1651003"/>
                    <a:pt x="9434303" y="1641639"/>
                  </a:cubicBezTo>
                  <a:lnTo>
                    <a:pt x="7876941" y="906559"/>
                  </a:lnTo>
                  <a:lnTo>
                    <a:pt x="9441325" y="421383"/>
                  </a:lnTo>
                  <a:cubicBezTo>
                    <a:pt x="9476148" y="412019"/>
                    <a:pt x="9493706" y="382464"/>
                    <a:pt x="9508630" y="344715"/>
                  </a:cubicBezTo>
                  <a:lnTo>
                    <a:pt x="9617195" y="114125"/>
                  </a:lnTo>
                  <a:cubicBezTo>
                    <a:pt x="9622462" y="81936"/>
                    <a:pt x="9611928" y="49161"/>
                    <a:pt x="9589103" y="26922"/>
                  </a:cubicBezTo>
                  <a:cubicBezTo>
                    <a:pt x="9566278" y="4682"/>
                    <a:pt x="9534381" y="-3804"/>
                    <a:pt x="9504240" y="4389"/>
                  </a:cubicBezTo>
                  <a:lnTo>
                    <a:pt x="6898688" y="792727"/>
                  </a:lnTo>
                  <a:lnTo>
                    <a:pt x="7048513" y="190793"/>
                  </a:lnTo>
                  <a:cubicBezTo>
                    <a:pt x="7055829" y="161823"/>
                    <a:pt x="7049976" y="131097"/>
                    <a:pt x="7032711" y="107394"/>
                  </a:cubicBezTo>
                  <a:cubicBezTo>
                    <a:pt x="7015446" y="83691"/>
                    <a:pt x="6988524" y="69645"/>
                    <a:pt x="6960139" y="69645"/>
                  </a:cubicBezTo>
                  <a:lnTo>
                    <a:pt x="6700579" y="69645"/>
                  </a:lnTo>
                  <a:cubicBezTo>
                    <a:pt x="6659026" y="69645"/>
                    <a:pt x="6622740" y="98908"/>
                    <a:pt x="6612206" y="141046"/>
                  </a:cubicBezTo>
                  <a:lnTo>
                    <a:pt x="6264857" y="1509372"/>
                  </a:lnTo>
                  <a:lnTo>
                    <a:pt x="4925210" y="28970"/>
                  </a:lnTo>
                  <a:close/>
                </a:path>
              </a:pathLst>
            </a:custGeom>
            <a:solidFill>
              <a:schemeClr val="accent1"/>
            </a:solidFill>
            <a:ln w="21007" cap="flat">
              <a:noFill/>
              <a:prstDash val="solid"/>
              <a:miter/>
            </a:ln>
          </p:spPr>
          <p:txBody>
            <a:bodyPr rtlCol="0" anchor="ctr"/>
            <a:lstStyle/>
            <a:p>
              <a:endParaRPr lang="de-AT" dirty="0">
                <a:latin typeface="DIN" pitchFamily="50" charset="0"/>
              </a:endParaRPr>
            </a:p>
          </p:txBody>
        </p:sp>
      </p:grpSp>
    </p:spTree>
    <p:extLst>
      <p:ext uri="{BB962C8B-B14F-4D97-AF65-F5344CB8AC3E}">
        <p14:creationId xmlns:p14="http://schemas.microsoft.com/office/powerpoint/2010/main" val="3692720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75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750"/>
                                        <p:tgtEl>
                                          <p:spTgt spid="19"/>
                                        </p:tgtEl>
                                      </p:cBhvr>
                                    </p:animEffect>
                                  </p:childTnLst>
                                  <p:subTnLst>
                                    <p:set>
                                      <p:cBhvr override="childStyle">
                                        <p:cTn dur="1" fill="hold" display="0" masterRel="sameClick" afterEffect="1">
                                          <p:stCondLst>
                                            <p:cond evt="end" delay="0">
                                              <p:tn val="5"/>
                                            </p:cond>
                                          </p:stCondLst>
                                        </p:cTn>
                                        <p:tgtEl>
                                          <p:spTgt spid="19"/>
                                        </p:tgtEl>
                                        <p:attrNameLst>
                                          <p:attrName>style.visibility</p:attrName>
                                        </p:attrNameLst>
                                      </p:cBhvr>
                                      <p:to>
                                        <p:strVal val="hidden"/>
                                      </p:to>
                                    </p:set>
                                  </p:subTnLst>
                                </p:cTn>
                              </p:par>
                              <p:par>
                                <p:cTn id="8" presetID="6" presetClass="emph" presetSubtype="0" fill="hold" grpId="0" nodeType="withEffect">
                                  <p:stCondLst>
                                    <p:cond delay="750"/>
                                  </p:stCondLst>
                                  <p:childTnLst>
                                    <p:animScale>
                                      <p:cBhvr>
                                        <p:cTn id="9" dur="750" fill="hold"/>
                                        <p:tgtEl>
                                          <p:spTgt spid="18"/>
                                        </p:tgtEl>
                                      </p:cBhvr>
                                      <p:by x="100000" y="100000"/>
                                    </p:animScale>
                                  </p:childTnLst>
                                  <p:subTnLst>
                                    <p:set>
                                      <p:cBhvr override="childStyle">
                                        <p:cTn dur="1" fill="hold" display="0" masterRel="sameClick" afterEffect="1">
                                          <p:stCondLst>
                                            <p:cond evt="end" delay="0">
                                              <p:tn val="8"/>
                                            </p:cond>
                                          </p:stCondLst>
                                        </p:cTn>
                                        <p:tgtEl>
                                          <p:spTgt spid="18"/>
                                        </p:tgtEl>
                                        <p:attrNameLst>
                                          <p:attrName>style.visibility</p:attrName>
                                        </p:attrNameLst>
                                      </p:cBhvr>
                                      <p:to>
                                        <p:strVal val="hidden"/>
                                      </p:to>
                                    </p:set>
                                  </p:subTnLst>
                                </p:cTn>
                              </p:par>
                            </p:childTnLst>
                          </p:cTn>
                        </p:par>
                        <p:par>
                          <p:cTn id="10" fill="hold">
                            <p:stCondLst>
                              <p:cond delay="1500"/>
                            </p:stCondLst>
                            <p:childTnLst>
                              <p:par>
                                <p:cTn id="11" presetID="22" presetClass="exit" presetSubtype="8" fill="hold" nodeType="afterEffect">
                                  <p:stCondLst>
                                    <p:cond delay="0"/>
                                  </p:stCondLst>
                                  <p:childTnLst>
                                    <p:animEffect transition="out" filter="wipe(left)">
                                      <p:cBhvr>
                                        <p:cTn id="12" dur="750"/>
                                        <p:tgtEl>
                                          <p:spTgt spid="3"/>
                                        </p:tgtEl>
                                      </p:cBhvr>
                                    </p:animEffect>
                                    <p:set>
                                      <p:cBhvr>
                                        <p:cTn id="13" dur="1" fill="hold">
                                          <p:stCondLst>
                                            <p:cond delay="749"/>
                                          </p:stCondLst>
                                        </p:cTn>
                                        <p:tgtEl>
                                          <p:spTgt spid="3"/>
                                        </p:tgtEl>
                                        <p:attrNameLst>
                                          <p:attrName>style.visibility</p:attrName>
                                        </p:attrNameLst>
                                      </p:cBhvr>
                                      <p:to>
                                        <p:strVal val="hidden"/>
                                      </p:to>
                                    </p:set>
                                  </p:childTnLst>
                                </p:cTn>
                              </p:par>
                            </p:childTnLst>
                          </p:cTn>
                        </p:par>
                        <p:par>
                          <p:cTn id="14" fill="hold">
                            <p:stCondLst>
                              <p:cond delay="2250"/>
                            </p:stCondLst>
                            <p:childTnLst>
                              <p:par>
                                <p:cTn id="15" presetID="10" presetClass="entr" presetSubtype="0" fill="hold"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out animation, proprietary info]">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FD6FFDD-691D-8EAE-AD76-7FE582D8276E}"/>
              </a:ext>
            </a:extLst>
          </p:cNvPr>
          <p:cNvSpPr/>
          <p:nvPr userDrawn="1"/>
        </p:nvSpPr>
        <p:spPr>
          <a:xfrm>
            <a:off x="0" y="0"/>
            <a:ext cx="12192003" cy="685799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4" name="Datumsplatzhalter 13">
            <a:extLst>
              <a:ext uri="{FF2B5EF4-FFF2-40B4-BE49-F238E27FC236}">
                <a16:creationId xmlns:a16="http://schemas.microsoft.com/office/drawing/2014/main" id="{D0AAE4B5-9D72-7FB5-AD5B-6B7A7800B733}"/>
              </a:ext>
            </a:extLst>
          </p:cNvPr>
          <p:cNvSpPr>
            <a:spLocks noGrp="1"/>
          </p:cNvSpPr>
          <p:nvPr>
            <p:ph type="dt" sz="half" idx="10"/>
          </p:nvPr>
        </p:nvSpPr>
        <p:spPr/>
        <p:txBody>
          <a:bodyPr/>
          <a:lstStyle/>
          <a:p>
            <a:r>
              <a:rPr lang="de-AT"/>
              <a:t>Space Propulsion Conference, 21.05.2026</a:t>
            </a:r>
            <a:endParaRPr lang="de-AT" dirty="0"/>
          </a:p>
        </p:txBody>
      </p:sp>
      <p:sp>
        <p:nvSpPr>
          <p:cNvPr id="15" name="Fußzeilenplatzhalter 14">
            <a:extLst>
              <a:ext uri="{FF2B5EF4-FFF2-40B4-BE49-F238E27FC236}">
                <a16:creationId xmlns:a16="http://schemas.microsoft.com/office/drawing/2014/main" id="{1561BB8C-6913-B2AB-F09C-F3BCD2B841D2}"/>
              </a:ext>
            </a:extLst>
          </p:cNvPr>
          <p:cNvSpPr>
            <a:spLocks noGrp="1"/>
          </p:cNvSpPr>
          <p:nvPr>
            <p:ph type="ftr" sz="quarter" idx="11"/>
          </p:nvPr>
        </p:nvSpPr>
        <p:spPr/>
        <p:txBody>
          <a:bodyPr/>
          <a:lstStyle/>
          <a:p>
            <a:r>
              <a:rPr lang="en-US"/>
              <a:t>COPYRIGHT PEAK TECHNOLOGY</a:t>
            </a:r>
            <a:endParaRPr lang="de-AT" dirty="0"/>
          </a:p>
        </p:txBody>
      </p:sp>
      <p:sp>
        <p:nvSpPr>
          <p:cNvPr id="16" name="Foliennummernplatzhalter 15">
            <a:extLst>
              <a:ext uri="{FF2B5EF4-FFF2-40B4-BE49-F238E27FC236}">
                <a16:creationId xmlns:a16="http://schemas.microsoft.com/office/drawing/2014/main" id="{7B2CB2EF-314D-CFA1-61ED-BC9523FBDA2D}"/>
              </a:ext>
            </a:extLst>
          </p:cNvPr>
          <p:cNvSpPr>
            <a:spLocks noGrp="1"/>
          </p:cNvSpPr>
          <p:nvPr>
            <p:ph type="sldNum" sz="quarter" idx="12"/>
          </p:nvPr>
        </p:nvSpPr>
        <p:spPr/>
        <p:txBody>
          <a:bodyPr/>
          <a:lstStyle/>
          <a:p>
            <a:fld id="{05516418-84C0-40DB-9301-E3D58465441B}" type="slidenum">
              <a:rPr lang="de-AT" smtClean="0"/>
              <a:pPr/>
              <a:t>‹Nr.›</a:t>
            </a:fld>
            <a:endParaRPr lang="de-AT" dirty="0"/>
          </a:p>
        </p:txBody>
      </p:sp>
      <p:pic>
        <p:nvPicPr>
          <p:cNvPr id="18" name="Grafik 17">
            <a:extLst>
              <a:ext uri="{FF2B5EF4-FFF2-40B4-BE49-F238E27FC236}">
                <a16:creationId xmlns:a16="http://schemas.microsoft.com/office/drawing/2014/main" id="{C9525E72-67A5-AA21-5D1D-1717327860B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4001" y="1925642"/>
            <a:ext cx="12787811" cy="2077654"/>
          </a:xfrm>
          <a:prstGeom prst="rect">
            <a:avLst/>
          </a:prstGeom>
        </p:spPr>
      </p:pic>
      <p:sp>
        <p:nvSpPr>
          <p:cNvPr id="2" name="Title Placeholder 1">
            <a:extLst>
              <a:ext uri="{FF2B5EF4-FFF2-40B4-BE49-F238E27FC236}">
                <a16:creationId xmlns:a16="http://schemas.microsoft.com/office/drawing/2014/main" id="{802A24A3-4A5C-8123-4E86-62D1BF3D754D}"/>
              </a:ext>
            </a:extLst>
          </p:cNvPr>
          <p:cNvSpPr>
            <a:spLocks noGrp="1"/>
          </p:cNvSpPr>
          <p:nvPr>
            <p:ph type="title" hasCustomPrompt="1"/>
          </p:nvPr>
        </p:nvSpPr>
        <p:spPr>
          <a:xfrm>
            <a:off x="342900" y="4436383"/>
            <a:ext cx="11512550" cy="711200"/>
          </a:xfrm>
          <a:prstGeom prst="rect">
            <a:avLst/>
          </a:prstGeom>
        </p:spPr>
        <p:txBody>
          <a:bodyPr vert="horz" lIns="91440" tIns="45720" rIns="91440" bIns="45720" rtlCol="0" anchor="ctr">
            <a:normAutofit/>
          </a:bodyPr>
          <a:lstStyle>
            <a:lvl1pPr algn="ctr">
              <a:defRPr cap="all" baseline="0"/>
            </a:lvl1pPr>
          </a:lstStyle>
          <a:p>
            <a:r>
              <a:rPr lang="de-DE" dirty="0"/>
              <a:t>TITLE</a:t>
            </a:r>
            <a:endParaRPr lang="en-US" dirty="0"/>
          </a:p>
        </p:txBody>
      </p:sp>
      <p:sp>
        <p:nvSpPr>
          <p:cNvPr id="4" name="Subtitle 2">
            <a:extLst>
              <a:ext uri="{FF2B5EF4-FFF2-40B4-BE49-F238E27FC236}">
                <a16:creationId xmlns:a16="http://schemas.microsoft.com/office/drawing/2014/main" id="{0C9D34B6-2C26-7B8D-EA29-5E39786BFE31}"/>
              </a:ext>
            </a:extLst>
          </p:cNvPr>
          <p:cNvSpPr>
            <a:spLocks noGrp="1"/>
          </p:cNvSpPr>
          <p:nvPr>
            <p:ph type="subTitle" idx="1" hasCustomPrompt="1"/>
          </p:nvPr>
        </p:nvSpPr>
        <p:spPr>
          <a:xfrm>
            <a:off x="2489227" y="5289549"/>
            <a:ext cx="7213546" cy="787401"/>
          </a:xfrm>
        </p:spPr>
        <p:txBody>
          <a:bodyPr>
            <a:normAutofit/>
          </a:bodyPr>
          <a:lstStyle>
            <a:lvl1pPr marL="0" indent="0" algn="ctr">
              <a:buNone/>
              <a:defRPr sz="1800">
                <a:solidFill>
                  <a:schemeClr val="accent4">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err="1"/>
              <a:t>Subtitle</a:t>
            </a:r>
            <a:endParaRPr lang="de-DE" dirty="0"/>
          </a:p>
          <a:p>
            <a:pPr marL="0" marR="0" lvl="0" indent="0" algn="ctr" defTabSz="914400" rtl="0" eaLnBrk="1" fontAlgn="auto" latinLnBrk="0" hangingPunct="1">
              <a:lnSpc>
                <a:spcPct val="90000"/>
              </a:lnSpc>
              <a:spcBef>
                <a:spcPts val="1000"/>
              </a:spcBef>
              <a:spcAft>
                <a:spcPts val="0"/>
              </a:spcAft>
              <a:buClr>
                <a:schemeClr val="accent4"/>
              </a:buClr>
              <a:buSzTx/>
              <a:buFont typeface="Calibri" panose="020F0502020204030204" pitchFamily="34" charset="0"/>
              <a:buNone/>
              <a:tabLst/>
              <a:defRPr/>
            </a:pPr>
            <a:r>
              <a:rPr lang="de-DE" dirty="0"/>
              <a:t>Doc: … | DD.MM.YYYY</a:t>
            </a:r>
          </a:p>
          <a:p>
            <a:endParaRPr lang="en-US" dirty="0"/>
          </a:p>
        </p:txBody>
      </p:sp>
      <p:sp>
        <p:nvSpPr>
          <p:cNvPr id="5" name="Textfeld 4">
            <a:extLst>
              <a:ext uri="{FF2B5EF4-FFF2-40B4-BE49-F238E27FC236}">
                <a16:creationId xmlns:a16="http://schemas.microsoft.com/office/drawing/2014/main" id="{6BC48B69-7A50-8A71-527D-6340266D373A}"/>
              </a:ext>
            </a:extLst>
          </p:cNvPr>
          <p:cNvSpPr txBox="1"/>
          <p:nvPr userDrawn="1"/>
        </p:nvSpPr>
        <p:spPr>
          <a:xfrm>
            <a:off x="3169444" y="6147809"/>
            <a:ext cx="5853112" cy="307777"/>
          </a:xfrm>
          <a:prstGeom prst="rect">
            <a:avLst/>
          </a:prstGeom>
          <a:noFill/>
        </p:spPr>
        <p:txBody>
          <a:bodyPr wrap="square">
            <a:spAutoFit/>
          </a:bodyPr>
          <a:lstStyle/>
          <a:p>
            <a:pPr algn="ctr"/>
            <a:r>
              <a:rPr lang="en-US" sz="700" dirty="0">
                <a:solidFill>
                  <a:schemeClr val="accent3"/>
                </a:solidFill>
                <a:latin typeface="DIN" pitchFamily="50" charset="0"/>
              </a:rPr>
              <a:t>This document and its content are the property of Peak Technology GmbH. It must not be reproduced, copied or communicated to any third party without the prior written consent of Peak Technology GmbH and shall not be used for any other purpose than that for which it is supplied.</a:t>
            </a:r>
            <a:endParaRPr lang="en-GB" sz="700" dirty="0">
              <a:solidFill>
                <a:schemeClr val="accent3"/>
              </a:solidFill>
              <a:latin typeface="DIN" pitchFamily="50" charset="0"/>
            </a:endParaRPr>
          </a:p>
        </p:txBody>
      </p:sp>
    </p:spTree>
    <p:extLst>
      <p:ext uri="{BB962C8B-B14F-4D97-AF65-F5344CB8AC3E}">
        <p14:creationId xmlns:p14="http://schemas.microsoft.com/office/powerpoint/2010/main" val="281051962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Collaboration]">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4A8DC815-C3FF-C076-5B0E-1D8A92683103}"/>
              </a:ext>
            </a:extLst>
          </p:cNvPr>
          <p:cNvSpPr/>
          <p:nvPr userDrawn="1"/>
        </p:nvSpPr>
        <p:spPr>
          <a:xfrm>
            <a:off x="-3" y="1"/>
            <a:ext cx="12192003" cy="685800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6" name="Bild 4">
            <a:extLst>
              <a:ext uri="{FF2B5EF4-FFF2-40B4-BE49-F238E27FC236}">
                <a16:creationId xmlns:a16="http://schemas.microsoft.com/office/drawing/2014/main" id="{51AD8B7C-4C40-9040-1533-D7508F9A90F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605577" y="3013152"/>
            <a:ext cx="3153029" cy="831696"/>
          </a:xfrm>
          <a:prstGeom prst="rect">
            <a:avLst/>
          </a:prstGeom>
        </p:spPr>
      </p:pic>
      <p:sp>
        <p:nvSpPr>
          <p:cNvPr id="3" name="Bildplatzhalter 2">
            <a:extLst>
              <a:ext uri="{FF2B5EF4-FFF2-40B4-BE49-F238E27FC236}">
                <a16:creationId xmlns:a16="http://schemas.microsoft.com/office/drawing/2014/main" id="{0279CE65-5BBA-EC4E-5291-4E746AAE2E0D}"/>
              </a:ext>
            </a:extLst>
          </p:cNvPr>
          <p:cNvSpPr>
            <a:spLocks noGrp="1"/>
          </p:cNvSpPr>
          <p:nvPr>
            <p:ph type="pic" sz="quarter" idx="10" hasCustomPrompt="1"/>
          </p:nvPr>
        </p:nvSpPr>
        <p:spPr>
          <a:xfrm>
            <a:off x="7200900" y="1629000"/>
            <a:ext cx="3600000" cy="3600000"/>
          </a:xfrm>
        </p:spPr>
        <p:txBody>
          <a:bodyPr/>
          <a:lstStyle>
            <a:lvl1pPr>
              <a:defRPr/>
            </a:lvl1pPr>
          </a:lstStyle>
          <a:p>
            <a:r>
              <a:rPr lang="en-US" dirty="0"/>
              <a:t>Company logo of the collaboration partner</a:t>
            </a:r>
            <a:endParaRPr lang="de-AT" dirty="0"/>
          </a:p>
        </p:txBody>
      </p:sp>
      <p:sp>
        <p:nvSpPr>
          <p:cNvPr id="4" name="Textfeld 3">
            <a:extLst>
              <a:ext uri="{FF2B5EF4-FFF2-40B4-BE49-F238E27FC236}">
                <a16:creationId xmlns:a16="http://schemas.microsoft.com/office/drawing/2014/main" id="{CDD2637F-CF1A-CBA7-950E-9F7CC4462324}"/>
              </a:ext>
            </a:extLst>
          </p:cNvPr>
          <p:cNvSpPr txBox="1"/>
          <p:nvPr userDrawn="1"/>
        </p:nvSpPr>
        <p:spPr>
          <a:xfrm>
            <a:off x="4991100" y="2459504"/>
            <a:ext cx="2209800" cy="1938992"/>
          </a:xfrm>
          <a:prstGeom prst="rect">
            <a:avLst/>
          </a:prstGeom>
          <a:noFill/>
        </p:spPr>
        <p:txBody>
          <a:bodyPr wrap="square" rtlCol="0">
            <a:spAutoFit/>
          </a:bodyPr>
          <a:lstStyle/>
          <a:p>
            <a:pPr algn="ctr"/>
            <a:r>
              <a:rPr lang="de-AT" sz="12000" b="1" i="0" kern="1200" dirty="0">
                <a:solidFill>
                  <a:schemeClr val="accent3"/>
                </a:solidFill>
                <a:latin typeface="DIN" pitchFamily="50" charset="0"/>
                <a:ea typeface="+mn-ea"/>
                <a:cs typeface="+mn-cs"/>
                <a:sym typeface="Wingdings 2" panose="05020102010507070707" pitchFamily="18" charset="2"/>
              </a:rPr>
              <a:t></a:t>
            </a:r>
            <a:endParaRPr lang="de-AT" sz="12000" b="1" i="0" kern="1200" dirty="0">
              <a:solidFill>
                <a:schemeClr val="accent3"/>
              </a:solidFill>
              <a:latin typeface="DIN" pitchFamily="50" charset="0"/>
              <a:ea typeface="+mn-ea"/>
              <a:cs typeface="+mn-cs"/>
            </a:endParaRPr>
          </a:p>
        </p:txBody>
      </p:sp>
      <p:sp>
        <p:nvSpPr>
          <p:cNvPr id="5" name="Datumsplatzhalter 4">
            <a:extLst>
              <a:ext uri="{FF2B5EF4-FFF2-40B4-BE49-F238E27FC236}">
                <a16:creationId xmlns:a16="http://schemas.microsoft.com/office/drawing/2014/main" id="{7BAF679F-29F4-D672-0A42-CE8763FF8F86}"/>
              </a:ext>
            </a:extLst>
          </p:cNvPr>
          <p:cNvSpPr>
            <a:spLocks noGrp="1"/>
          </p:cNvSpPr>
          <p:nvPr>
            <p:ph type="dt" sz="half" idx="11"/>
          </p:nvPr>
        </p:nvSpPr>
        <p:spPr/>
        <p:txBody>
          <a:bodyPr/>
          <a:lstStyle/>
          <a:p>
            <a:r>
              <a:rPr lang="de-AT"/>
              <a:t>Space Propulsion Conference, 21.05.2026</a:t>
            </a:r>
            <a:endParaRPr lang="de-AT" dirty="0"/>
          </a:p>
        </p:txBody>
      </p:sp>
      <p:sp>
        <p:nvSpPr>
          <p:cNvPr id="8" name="Fußzeilenplatzhalter 7">
            <a:extLst>
              <a:ext uri="{FF2B5EF4-FFF2-40B4-BE49-F238E27FC236}">
                <a16:creationId xmlns:a16="http://schemas.microsoft.com/office/drawing/2014/main" id="{5178F264-288B-B278-B2FD-2B1E723D70A4}"/>
              </a:ext>
            </a:extLst>
          </p:cNvPr>
          <p:cNvSpPr>
            <a:spLocks noGrp="1"/>
          </p:cNvSpPr>
          <p:nvPr>
            <p:ph type="ftr" sz="quarter" idx="12"/>
          </p:nvPr>
        </p:nvSpPr>
        <p:spPr/>
        <p:txBody>
          <a:bodyPr/>
          <a:lstStyle/>
          <a:p>
            <a:r>
              <a:rPr lang="en-US"/>
              <a:t>COPYRIGHT PEAK TECHNOLOGY</a:t>
            </a:r>
            <a:endParaRPr lang="de-AT" dirty="0"/>
          </a:p>
        </p:txBody>
      </p:sp>
      <p:sp>
        <p:nvSpPr>
          <p:cNvPr id="9" name="Foliennummernplatzhalter 8">
            <a:extLst>
              <a:ext uri="{FF2B5EF4-FFF2-40B4-BE49-F238E27FC236}">
                <a16:creationId xmlns:a16="http://schemas.microsoft.com/office/drawing/2014/main" id="{6EF9DC18-16B4-6B86-4348-3C6E4E2D0345}"/>
              </a:ext>
            </a:extLst>
          </p:cNvPr>
          <p:cNvSpPr>
            <a:spLocks noGrp="1"/>
          </p:cNvSpPr>
          <p:nvPr>
            <p:ph type="sldNum" sz="quarter" idx="13"/>
          </p:nvPr>
        </p:nvSpPr>
        <p:spPr/>
        <p:txBody>
          <a:bodyPr/>
          <a:lstStyle/>
          <a:p>
            <a:fld id="{05516418-84C0-40DB-9301-E3D58465441B}" type="slidenum">
              <a:rPr lang="de-AT" smtClean="0"/>
              <a:pPr/>
              <a:t>‹Nr.›</a:t>
            </a:fld>
            <a:endParaRPr lang="de-AT" dirty="0"/>
          </a:p>
        </p:txBody>
      </p:sp>
      <p:sp>
        <p:nvSpPr>
          <p:cNvPr id="10" name="Title Placeholder 1">
            <a:extLst>
              <a:ext uri="{FF2B5EF4-FFF2-40B4-BE49-F238E27FC236}">
                <a16:creationId xmlns:a16="http://schemas.microsoft.com/office/drawing/2014/main" id="{4908D856-17CD-FB4B-7617-805C55C4B02E}"/>
              </a:ext>
            </a:extLst>
          </p:cNvPr>
          <p:cNvSpPr>
            <a:spLocks noGrp="1"/>
          </p:cNvSpPr>
          <p:nvPr>
            <p:ph type="title" hasCustomPrompt="1"/>
          </p:nvPr>
        </p:nvSpPr>
        <p:spPr>
          <a:xfrm>
            <a:off x="342900" y="5358201"/>
            <a:ext cx="11512550" cy="711200"/>
          </a:xfrm>
          <a:prstGeom prst="rect">
            <a:avLst/>
          </a:prstGeom>
        </p:spPr>
        <p:txBody>
          <a:bodyPr vert="horz" lIns="91440" tIns="45720" rIns="91440" bIns="45720" rtlCol="0" anchor="ctr">
            <a:normAutofit/>
          </a:bodyPr>
          <a:lstStyle>
            <a:lvl1pPr algn="ctr">
              <a:defRPr/>
            </a:lvl1pPr>
          </a:lstStyle>
          <a:p>
            <a:r>
              <a:rPr lang="de-DE" dirty="0"/>
              <a:t>Title </a:t>
            </a:r>
            <a:r>
              <a:rPr lang="de-DE" dirty="0" err="1"/>
              <a:t>of</a:t>
            </a:r>
            <a:r>
              <a:rPr lang="de-DE" dirty="0"/>
              <a:t> </a:t>
            </a:r>
            <a:r>
              <a:rPr lang="de-DE" dirty="0" err="1"/>
              <a:t>collaboration</a:t>
            </a:r>
            <a:endParaRPr lang="en-US" dirty="0"/>
          </a:p>
        </p:txBody>
      </p:sp>
    </p:spTree>
    <p:extLst>
      <p:ext uri="{BB962C8B-B14F-4D97-AF65-F5344CB8AC3E}">
        <p14:creationId xmlns:p14="http://schemas.microsoft.com/office/powerpoint/2010/main" val="253258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87F7FC8-6CF5-38B1-6CFF-7C04D652F01D}"/>
              </a:ext>
            </a:extLst>
          </p:cNvPr>
          <p:cNvSpPr/>
          <p:nvPr userDrawn="1"/>
        </p:nvSpPr>
        <p:spPr>
          <a:xfrm>
            <a:off x="0" y="400050"/>
            <a:ext cx="12192003" cy="645794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3" name="Text Placeholder 2"/>
          <p:cNvSpPr>
            <a:spLocks noGrp="1"/>
          </p:cNvSpPr>
          <p:nvPr>
            <p:ph type="body" idx="1" hasCustomPrompt="1"/>
          </p:nvPr>
        </p:nvSpPr>
        <p:spPr>
          <a:xfrm>
            <a:off x="1269978" y="4883150"/>
            <a:ext cx="7461898" cy="1206500"/>
          </a:xfrm>
        </p:spPr>
        <p:txBody>
          <a:bodyPr>
            <a:normAutofit/>
          </a:bodyPr>
          <a:lstStyle>
            <a:lvl1pPr marL="0" indent="0">
              <a:buNone/>
              <a:defRPr sz="1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dirty="0"/>
              <a:t>Optional </a:t>
            </a:r>
            <a:r>
              <a:rPr lang="de-DE" dirty="0" err="1"/>
              <a:t>subtitle</a:t>
            </a:r>
            <a:r>
              <a:rPr lang="de-DE" dirty="0"/>
              <a:t> </a:t>
            </a:r>
            <a:r>
              <a:rPr lang="de-DE" dirty="0" err="1"/>
              <a:t>or</a:t>
            </a:r>
            <a:r>
              <a:rPr lang="de-DE" dirty="0"/>
              <a:t> </a:t>
            </a:r>
            <a:r>
              <a:rPr lang="de-DE" dirty="0" err="1"/>
              <a:t>descriptive</a:t>
            </a:r>
            <a:r>
              <a:rPr lang="de-DE" dirty="0"/>
              <a:t> </a:t>
            </a:r>
            <a:r>
              <a:rPr lang="de-DE" dirty="0" err="1"/>
              <a:t>short</a:t>
            </a:r>
            <a:r>
              <a:rPr lang="de-DE" dirty="0"/>
              <a:t> </a:t>
            </a:r>
            <a:r>
              <a:rPr lang="de-DE" dirty="0" err="1"/>
              <a:t>text</a:t>
            </a:r>
            <a:endParaRPr lang="de-DE" dirty="0"/>
          </a:p>
        </p:txBody>
      </p:sp>
      <p:sp>
        <p:nvSpPr>
          <p:cNvPr id="7" name="Titel 6">
            <a:extLst>
              <a:ext uri="{FF2B5EF4-FFF2-40B4-BE49-F238E27FC236}">
                <a16:creationId xmlns:a16="http://schemas.microsoft.com/office/drawing/2014/main" id="{C1F44242-01B3-2A4D-38B4-013543FD6E1B}"/>
              </a:ext>
            </a:extLst>
          </p:cNvPr>
          <p:cNvSpPr>
            <a:spLocks noGrp="1"/>
          </p:cNvSpPr>
          <p:nvPr>
            <p:ph type="title" hasCustomPrompt="1"/>
          </p:nvPr>
        </p:nvSpPr>
        <p:spPr>
          <a:xfrm>
            <a:off x="1269978" y="3403603"/>
            <a:ext cx="10587060" cy="711200"/>
          </a:xfrm>
        </p:spPr>
        <p:txBody>
          <a:bodyPr/>
          <a:lstStyle>
            <a:lvl1pPr>
              <a:defRPr cap="all" baseline="0"/>
            </a:lvl1pPr>
          </a:lstStyle>
          <a:p>
            <a:r>
              <a:rPr lang="de-DE" dirty="0" err="1"/>
              <a:t>Section</a:t>
            </a:r>
            <a:r>
              <a:rPr lang="de-DE" dirty="0"/>
              <a:t> title</a:t>
            </a:r>
            <a:endParaRPr lang="de-AT" dirty="0"/>
          </a:p>
        </p:txBody>
      </p:sp>
      <p:sp>
        <p:nvSpPr>
          <p:cNvPr id="8" name="Datumsplatzhalter 7">
            <a:extLst>
              <a:ext uri="{FF2B5EF4-FFF2-40B4-BE49-F238E27FC236}">
                <a16:creationId xmlns:a16="http://schemas.microsoft.com/office/drawing/2014/main" id="{EFF0BE84-BB89-F057-0C3B-65AAC004512C}"/>
              </a:ext>
            </a:extLst>
          </p:cNvPr>
          <p:cNvSpPr>
            <a:spLocks noGrp="1"/>
          </p:cNvSpPr>
          <p:nvPr>
            <p:ph type="dt" sz="half" idx="10"/>
          </p:nvPr>
        </p:nvSpPr>
        <p:spPr/>
        <p:txBody>
          <a:bodyPr/>
          <a:lstStyle/>
          <a:p>
            <a:r>
              <a:rPr lang="de-AT"/>
              <a:t>Space Propulsion Conference, 21.05.2026</a:t>
            </a:r>
            <a:endParaRPr lang="de-AT" dirty="0"/>
          </a:p>
        </p:txBody>
      </p:sp>
      <p:sp>
        <p:nvSpPr>
          <p:cNvPr id="9" name="Fußzeilenplatzhalter 8">
            <a:extLst>
              <a:ext uri="{FF2B5EF4-FFF2-40B4-BE49-F238E27FC236}">
                <a16:creationId xmlns:a16="http://schemas.microsoft.com/office/drawing/2014/main" id="{DB9B9487-1C54-BE45-6A8C-EEC32D9A71E4}"/>
              </a:ext>
            </a:extLst>
          </p:cNvPr>
          <p:cNvSpPr>
            <a:spLocks noGrp="1"/>
          </p:cNvSpPr>
          <p:nvPr>
            <p:ph type="ftr" sz="quarter" idx="11"/>
          </p:nvPr>
        </p:nvSpPr>
        <p:spPr/>
        <p:txBody>
          <a:bodyPr/>
          <a:lstStyle/>
          <a:p>
            <a:r>
              <a:rPr lang="en-US"/>
              <a:t>COPYRIGHT PEAK TECHNOLOGY</a:t>
            </a:r>
            <a:endParaRPr lang="de-AT" dirty="0"/>
          </a:p>
        </p:txBody>
      </p:sp>
      <p:sp>
        <p:nvSpPr>
          <p:cNvPr id="10" name="Foliennummernplatzhalter 9">
            <a:extLst>
              <a:ext uri="{FF2B5EF4-FFF2-40B4-BE49-F238E27FC236}">
                <a16:creationId xmlns:a16="http://schemas.microsoft.com/office/drawing/2014/main" id="{54EA95DC-955C-0679-69A1-8D64EE9924FB}"/>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4" name="Textplatzhalter 13">
            <a:extLst>
              <a:ext uri="{FF2B5EF4-FFF2-40B4-BE49-F238E27FC236}">
                <a16:creationId xmlns:a16="http://schemas.microsoft.com/office/drawing/2014/main" id="{56C8D5F6-9693-B648-E259-E5DE319A0C2A}"/>
              </a:ext>
            </a:extLst>
          </p:cNvPr>
          <p:cNvSpPr>
            <a:spLocks noGrp="1"/>
          </p:cNvSpPr>
          <p:nvPr>
            <p:ph type="body" sz="quarter" idx="13" hasCustomPrompt="1"/>
          </p:nvPr>
        </p:nvSpPr>
        <p:spPr>
          <a:xfrm>
            <a:off x="1192908" y="2508250"/>
            <a:ext cx="2768600" cy="1028700"/>
          </a:xfrm>
        </p:spPr>
        <p:txBody>
          <a:bodyPr>
            <a:noAutofit/>
          </a:bodyPr>
          <a:lstStyle>
            <a:lvl1pPr marL="0" indent="0">
              <a:buNone/>
              <a:defRPr sz="8000" b="1" i="0" cap="all" baseline="0">
                <a:solidFill>
                  <a:schemeClr val="accent3"/>
                </a:solidFill>
              </a:defRPr>
            </a:lvl1pPr>
          </a:lstStyle>
          <a:p>
            <a:pPr lvl="0"/>
            <a:r>
              <a:rPr lang="de-DE" dirty="0" err="1"/>
              <a:t>No</a:t>
            </a:r>
            <a:endParaRPr lang="de-AT" dirty="0"/>
          </a:p>
        </p:txBody>
      </p:sp>
    </p:spTree>
    <p:extLst>
      <p:ext uri="{BB962C8B-B14F-4D97-AF65-F5344CB8AC3E}">
        <p14:creationId xmlns:p14="http://schemas.microsoft.com/office/powerpoint/2010/main" val="311847582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869"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5" name="Rechteck 14">
            <a:extLst>
              <a:ext uri="{FF2B5EF4-FFF2-40B4-BE49-F238E27FC236}">
                <a16:creationId xmlns:a16="http://schemas.microsoft.com/office/drawing/2014/main" id="{0B22B162-69FD-3553-C979-224C44B51398}"/>
              </a:ext>
            </a:extLst>
          </p:cNvPr>
          <p:cNvSpPr/>
          <p:nvPr userDrawn="1"/>
        </p:nvSpPr>
        <p:spPr>
          <a:xfrm>
            <a:off x="0" y="1184856"/>
            <a:ext cx="12192003" cy="5077833"/>
          </a:xfrm>
          <a:prstGeom prst="rect">
            <a:avLst/>
          </a:prstGeom>
          <a:solidFill>
            <a:schemeClr val="bg2"/>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6" name="Textplatzhalter 15">
            <a:extLst>
              <a:ext uri="{FF2B5EF4-FFF2-40B4-BE49-F238E27FC236}">
                <a16:creationId xmlns:a16="http://schemas.microsoft.com/office/drawing/2014/main" id="{1D9953D0-818B-B924-E2E2-D0A76EBBB16A}"/>
              </a:ext>
            </a:extLst>
          </p:cNvPr>
          <p:cNvSpPr>
            <a:spLocks noGrp="1"/>
          </p:cNvSpPr>
          <p:nvPr>
            <p:ph type="body" sz="quarter" idx="13" hasCustomPrompt="1"/>
          </p:nvPr>
        </p:nvSpPr>
        <p:spPr>
          <a:xfrm>
            <a:off x="1379220" y="2072640"/>
            <a:ext cx="10477500" cy="4023361"/>
          </a:xfrm>
        </p:spPr>
        <p:txBody>
          <a:bodyPr>
            <a:normAutofit/>
          </a:bodyPr>
          <a:lstStyle>
            <a:lvl1pPr marL="342900" indent="-342900">
              <a:spcBef>
                <a:spcPts val="1000"/>
              </a:spcBef>
              <a:buFont typeface="+mj-lt"/>
              <a:buAutoNum type="arabicPeriod"/>
              <a:defRPr sz="1600"/>
            </a:lvl1pPr>
            <a:lvl2pPr marL="539750" indent="-184150">
              <a:lnSpc>
                <a:spcPct val="90000"/>
              </a:lnSpc>
              <a:spcBef>
                <a:spcPts val="600"/>
              </a:spcBef>
              <a:defRPr sz="1400"/>
            </a:lvl2pPr>
            <a:lvl3pPr marL="450850" indent="0">
              <a:buNone/>
              <a:defRPr sz="1400"/>
            </a:lvl3pPr>
            <a:lvl4pPr marL="895350" indent="-177800">
              <a:defRPr sz="1200"/>
            </a:lvl4pPr>
            <a:lvl5pPr>
              <a:defRPr sz="1100"/>
            </a:lvl5pPr>
          </a:lstStyle>
          <a:p>
            <a:pPr lvl="0"/>
            <a:r>
              <a:rPr lang="de-DE" dirty="0"/>
              <a:t>Item</a:t>
            </a:r>
          </a:p>
          <a:p>
            <a:pPr lvl="0"/>
            <a:r>
              <a:rPr lang="de-DE" dirty="0"/>
              <a:t>Item</a:t>
            </a:r>
          </a:p>
          <a:p>
            <a:pPr lvl="1"/>
            <a:r>
              <a:rPr lang="de-DE" dirty="0"/>
              <a:t>Detail</a:t>
            </a:r>
          </a:p>
          <a:p>
            <a:pPr lvl="1"/>
            <a:r>
              <a:rPr lang="de-DE" dirty="0"/>
              <a:t>Detail</a:t>
            </a:r>
          </a:p>
          <a:p>
            <a:pPr lvl="0"/>
            <a:r>
              <a:rPr lang="de-DE" dirty="0"/>
              <a:t>Item</a:t>
            </a:r>
          </a:p>
        </p:txBody>
      </p:sp>
      <p:sp>
        <p:nvSpPr>
          <p:cNvPr id="17" name="Textfeld 16">
            <a:extLst>
              <a:ext uri="{FF2B5EF4-FFF2-40B4-BE49-F238E27FC236}">
                <a16:creationId xmlns:a16="http://schemas.microsoft.com/office/drawing/2014/main" id="{2086A426-D789-01EB-4B6C-561EDEFC5A85}"/>
              </a:ext>
            </a:extLst>
          </p:cNvPr>
          <p:cNvSpPr txBox="1"/>
          <p:nvPr userDrawn="1"/>
        </p:nvSpPr>
        <p:spPr>
          <a:xfrm>
            <a:off x="237490" y="671089"/>
            <a:ext cx="5858510" cy="1015663"/>
          </a:xfrm>
          <a:prstGeom prst="rect">
            <a:avLst/>
          </a:prstGeom>
          <a:noFill/>
        </p:spPr>
        <p:txBody>
          <a:bodyPr wrap="square" rtlCol="0">
            <a:spAutoFit/>
          </a:bodyPr>
          <a:lstStyle/>
          <a:p>
            <a:pPr algn="l"/>
            <a:r>
              <a:rPr kumimoji="0" lang="de-AT" sz="6000" b="1" i="0" u="none" strike="noStrike" kern="1200" cap="all" spc="300" normalizeH="0" baseline="0" dirty="0">
                <a:ln>
                  <a:noFill/>
                </a:ln>
                <a:solidFill>
                  <a:schemeClr val="accent3"/>
                </a:solidFill>
                <a:effectLst/>
                <a:uLnTx/>
                <a:uFillTx/>
                <a:latin typeface="DIN" pitchFamily="50" charset="0"/>
                <a:ea typeface="+mj-ea"/>
                <a:cs typeface="+mj-cs"/>
              </a:rPr>
              <a:t>AGENDA</a:t>
            </a:r>
          </a:p>
        </p:txBody>
      </p:sp>
    </p:spTree>
    <p:extLst>
      <p:ext uri="{BB962C8B-B14F-4D97-AF65-F5344CB8AC3E}">
        <p14:creationId xmlns:p14="http://schemas.microsoft.com/office/powerpoint/2010/main" val="32858052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genda with COPV illustration">
    <p:spTree>
      <p:nvGrpSpPr>
        <p:cNvPr id="1" name=""/>
        <p:cNvGrpSpPr/>
        <p:nvPr/>
      </p:nvGrpSpPr>
      <p:grpSpPr>
        <a:xfrm>
          <a:off x="0" y="0"/>
          <a:ext cx="0" cy="0"/>
          <a:chOff x="0" y="0"/>
          <a:chExt cx="0" cy="0"/>
        </a:xfrm>
      </p:grpSpPr>
      <p:sp>
        <p:nvSpPr>
          <p:cNvPr id="5" name="Rechteck 4">
            <a:extLst>
              <a:ext uri="{FF2B5EF4-FFF2-40B4-BE49-F238E27FC236}">
                <a16:creationId xmlns:a16="http://schemas.microsoft.com/office/drawing/2014/main" id="{51B0AE40-5435-58DB-FE3B-D0633B49AE6C}"/>
              </a:ext>
            </a:extLst>
          </p:cNvPr>
          <p:cNvSpPr/>
          <p:nvPr userDrawn="1"/>
        </p:nvSpPr>
        <p:spPr>
          <a:xfrm>
            <a:off x="0" y="1184856"/>
            <a:ext cx="12192003" cy="5077833"/>
          </a:xfrm>
          <a:prstGeom prst="rect">
            <a:avLst/>
          </a:prstGeom>
          <a:solidFill>
            <a:schemeClr val="bg2"/>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6" name="Textplatzhalter 15">
            <a:extLst>
              <a:ext uri="{FF2B5EF4-FFF2-40B4-BE49-F238E27FC236}">
                <a16:creationId xmlns:a16="http://schemas.microsoft.com/office/drawing/2014/main" id="{1D9953D0-818B-B924-E2E2-D0A76EBBB16A}"/>
              </a:ext>
            </a:extLst>
          </p:cNvPr>
          <p:cNvSpPr>
            <a:spLocks noGrp="1"/>
          </p:cNvSpPr>
          <p:nvPr>
            <p:ph type="body" sz="quarter" idx="13" hasCustomPrompt="1"/>
          </p:nvPr>
        </p:nvSpPr>
        <p:spPr>
          <a:xfrm>
            <a:off x="1379220" y="2072640"/>
            <a:ext cx="8198332" cy="4023361"/>
          </a:xfrm>
        </p:spPr>
        <p:txBody>
          <a:bodyPr>
            <a:normAutofit/>
          </a:bodyPr>
          <a:lstStyle>
            <a:lvl1pPr marL="342900" indent="-342900">
              <a:spcBef>
                <a:spcPts val="1000"/>
              </a:spcBef>
              <a:buFont typeface="+mj-lt"/>
              <a:buAutoNum type="arabicPeriod"/>
              <a:defRPr sz="1600"/>
            </a:lvl1pPr>
            <a:lvl2pPr marL="539750" indent="-184150">
              <a:lnSpc>
                <a:spcPct val="90000"/>
              </a:lnSpc>
              <a:spcBef>
                <a:spcPts val="600"/>
              </a:spcBef>
              <a:defRPr sz="1400"/>
            </a:lvl2pPr>
            <a:lvl3pPr marL="450850" indent="0">
              <a:buNone/>
              <a:defRPr sz="1400"/>
            </a:lvl3pPr>
            <a:lvl4pPr marL="895350" indent="-177800">
              <a:defRPr sz="1200"/>
            </a:lvl4pPr>
            <a:lvl5pPr>
              <a:defRPr sz="1100"/>
            </a:lvl5pPr>
          </a:lstStyle>
          <a:p>
            <a:pPr lvl="0"/>
            <a:r>
              <a:rPr lang="de-DE" dirty="0"/>
              <a:t>Item</a:t>
            </a:r>
          </a:p>
          <a:p>
            <a:pPr lvl="0"/>
            <a:r>
              <a:rPr lang="de-DE" dirty="0"/>
              <a:t>Item</a:t>
            </a:r>
          </a:p>
          <a:p>
            <a:pPr lvl="1"/>
            <a:r>
              <a:rPr lang="de-DE" dirty="0"/>
              <a:t>Detail</a:t>
            </a:r>
          </a:p>
          <a:p>
            <a:pPr lvl="1"/>
            <a:r>
              <a:rPr lang="de-DE" dirty="0"/>
              <a:t>Detail</a:t>
            </a:r>
          </a:p>
          <a:p>
            <a:pPr lvl="0"/>
            <a:r>
              <a:rPr lang="de-DE" dirty="0"/>
              <a:t>Item</a:t>
            </a:r>
          </a:p>
        </p:txBody>
      </p:sp>
      <p:pic>
        <p:nvPicPr>
          <p:cNvPr id="2" name="Grafik 1">
            <a:extLst>
              <a:ext uri="{FF2B5EF4-FFF2-40B4-BE49-F238E27FC236}">
                <a16:creationId xmlns:a16="http://schemas.microsoft.com/office/drawing/2014/main" id="{3BA4F0D5-F9A1-2C45-4400-296AF61A894B}"/>
              </a:ext>
            </a:extLst>
          </p:cNvPr>
          <p:cNvPicPr>
            <a:picLocks noChangeAspect="1"/>
          </p:cNvPicPr>
          <p:nvPr userDrawn="1">
            <p:custDataLst>
              <p:tags r:id="rId1"/>
            </p:custDataLst>
          </p:nvPr>
        </p:nvPicPr>
        <p:blipFill>
          <a:blip r:embed="rId3">
            <a:extLst>
              <a:ext uri="{96DAC541-7B7A-43D3-8B79-37D633B846F1}">
                <asvg:svgBlip xmlns:asvg="http://schemas.microsoft.com/office/drawing/2016/SVG/main" r:embed="rId4"/>
              </a:ext>
            </a:extLst>
          </a:blip>
          <a:stretch>
            <a:fillRect/>
          </a:stretch>
        </p:blipFill>
        <p:spPr>
          <a:xfrm>
            <a:off x="10066283" y="1363186"/>
            <a:ext cx="2125717" cy="4797385"/>
          </a:xfrm>
          <a:prstGeom prst="rect">
            <a:avLst/>
          </a:prstGeom>
        </p:spPr>
      </p:pic>
      <p:sp>
        <p:nvSpPr>
          <p:cNvPr id="4" name="Textfeld 3">
            <a:extLst>
              <a:ext uri="{FF2B5EF4-FFF2-40B4-BE49-F238E27FC236}">
                <a16:creationId xmlns:a16="http://schemas.microsoft.com/office/drawing/2014/main" id="{4CF6974A-B73E-3936-4854-F4801B252372}"/>
              </a:ext>
            </a:extLst>
          </p:cNvPr>
          <p:cNvSpPr txBox="1"/>
          <p:nvPr userDrawn="1"/>
        </p:nvSpPr>
        <p:spPr>
          <a:xfrm>
            <a:off x="237490" y="671089"/>
            <a:ext cx="5858510" cy="1015663"/>
          </a:xfrm>
          <a:prstGeom prst="rect">
            <a:avLst/>
          </a:prstGeom>
          <a:noFill/>
        </p:spPr>
        <p:txBody>
          <a:bodyPr wrap="square" rtlCol="0">
            <a:spAutoFit/>
          </a:bodyPr>
          <a:lstStyle/>
          <a:p>
            <a:pPr algn="l"/>
            <a:r>
              <a:rPr kumimoji="0" lang="de-AT" sz="6000" b="1" i="0" u="none" strike="noStrike" kern="1200" cap="all" spc="300" normalizeH="0" baseline="0" dirty="0">
                <a:ln>
                  <a:noFill/>
                </a:ln>
                <a:solidFill>
                  <a:schemeClr val="accent3"/>
                </a:solidFill>
                <a:effectLst/>
                <a:uLnTx/>
                <a:uFillTx/>
                <a:latin typeface="DIN" pitchFamily="50" charset="0"/>
                <a:ea typeface="+mj-ea"/>
                <a:cs typeface="+mj-cs"/>
              </a:rPr>
              <a:t>AGENDA</a:t>
            </a:r>
          </a:p>
        </p:txBody>
      </p:sp>
    </p:spTree>
    <p:extLst>
      <p:ext uri="{BB962C8B-B14F-4D97-AF65-F5344CB8AC3E}">
        <p14:creationId xmlns:p14="http://schemas.microsoft.com/office/powerpoint/2010/main" val="88186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s">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B0CCD8F3-DF4A-5B43-ACF5-6FE1BD8E38B2}"/>
              </a:ext>
            </a:extLst>
          </p:cNvPr>
          <p:cNvSpPr/>
          <p:nvPr userDrawn="1"/>
        </p:nvSpPr>
        <p:spPr>
          <a:xfrm>
            <a:off x="0" y="1184856"/>
            <a:ext cx="12192003" cy="5077833"/>
          </a:xfrm>
          <a:prstGeom prst="rect">
            <a:avLst/>
          </a:prstGeom>
          <a:solidFill>
            <a:schemeClr val="bg2"/>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6" name="Textplatzhalter 15">
            <a:extLst>
              <a:ext uri="{FF2B5EF4-FFF2-40B4-BE49-F238E27FC236}">
                <a16:creationId xmlns:a16="http://schemas.microsoft.com/office/drawing/2014/main" id="{1D9953D0-818B-B924-E2E2-D0A76EBBB16A}"/>
              </a:ext>
            </a:extLst>
          </p:cNvPr>
          <p:cNvSpPr>
            <a:spLocks noGrp="1"/>
          </p:cNvSpPr>
          <p:nvPr>
            <p:ph type="body" sz="quarter" idx="13" hasCustomPrompt="1"/>
          </p:nvPr>
        </p:nvSpPr>
        <p:spPr>
          <a:xfrm>
            <a:off x="1379220" y="2072640"/>
            <a:ext cx="10477500" cy="4023361"/>
          </a:xfrm>
        </p:spPr>
        <p:txBody>
          <a:bodyPr>
            <a:normAutofit/>
          </a:bodyPr>
          <a:lstStyle>
            <a:lvl1pPr marL="342900" indent="-342900">
              <a:spcBef>
                <a:spcPts val="1000"/>
              </a:spcBef>
              <a:buFont typeface="+mj-lt"/>
              <a:buAutoNum type="arabicPeriod"/>
              <a:defRPr sz="1600"/>
            </a:lvl1pPr>
            <a:lvl2pPr marL="539750" indent="-184150">
              <a:lnSpc>
                <a:spcPct val="90000"/>
              </a:lnSpc>
              <a:spcBef>
                <a:spcPts val="600"/>
              </a:spcBef>
              <a:defRPr sz="1400"/>
            </a:lvl2pPr>
            <a:lvl3pPr marL="450850" indent="0">
              <a:buNone/>
              <a:defRPr sz="1400"/>
            </a:lvl3pPr>
            <a:lvl4pPr marL="895350" indent="-177800">
              <a:defRPr sz="1200"/>
            </a:lvl4pPr>
            <a:lvl5pPr>
              <a:defRPr sz="1100"/>
            </a:lvl5pPr>
          </a:lstStyle>
          <a:p>
            <a:pPr lvl="0"/>
            <a:r>
              <a:rPr lang="de-DE" dirty="0"/>
              <a:t>Item</a:t>
            </a:r>
          </a:p>
          <a:p>
            <a:pPr lvl="0"/>
            <a:r>
              <a:rPr lang="de-DE" dirty="0"/>
              <a:t>Item</a:t>
            </a:r>
          </a:p>
          <a:p>
            <a:pPr lvl="1"/>
            <a:r>
              <a:rPr lang="de-DE" dirty="0"/>
              <a:t>Detail</a:t>
            </a:r>
          </a:p>
          <a:p>
            <a:pPr lvl="1"/>
            <a:r>
              <a:rPr lang="de-DE" dirty="0"/>
              <a:t>Detail</a:t>
            </a:r>
          </a:p>
          <a:p>
            <a:pPr lvl="0"/>
            <a:r>
              <a:rPr lang="de-DE" dirty="0"/>
              <a:t>Item</a:t>
            </a:r>
          </a:p>
        </p:txBody>
      </p:sp>
      <p:sp>
        <p:nvSpPr>
          <p:cNvPr id="4" name="Textfeld 3">
            <a:extLst>
              <a:ext uri="{FF2B5EF4-FFF2-40B4-BE49-F238E27FC236}">
                <a16:creationId xmlns:a16="http://schemas.microsoft.com/office/drawing/2014/main" id="{68D3A818-1205-F18D-35D2-2C478F3FDC75}"/>
              </a:ext>
            </a:extLst>
          </p:cNvPr>
          <p:cNvSpPr txBox="1"/>
          <p:nvPr userDrawn="1"/>
        </p:nvSpPr>
        <p:spPr>
          <a:xfrm>
            <a:off x="237490" y="671089"/>
            <a:ext cx="5858510" cy="1015663"/>
          </a:xfrm>
          <a:prstGeom prst="rect">
            <a:avLst/>
          </a:prstGeom>
          <a:noFill/>
        </p:spPr>
        <p:txBody>
          <a:bodyPr wrap="square" rtlCol="0">
            <a:spAutoFit/>
          </a:bodyPr>
          <a:lstStyle/>
          <a:p>
            <a:pPr algn="l"/>
            <a:r>
              <a:rPr kumimoji="0" lang="de-AT" sz="6000" b="1" i="0" u="none" strike="noStrike" kern="1200" cap="all" spc="300" normalizeH="0" baseline="0" dirty="0" err="1">
                <a:ln>
                  <a:noFill/>
                </a:ln>
                <a:solidFill>
                  <a:schemeClr val="accent3"/>
                </a:solidFill>
                <a:effectLst/>
                <a:uLnTx/>
                <a:uFillTx/>
                <a:latin typeface="DIN" pitchFamily="50" charset="0"/>
                <a:ea typeface="+mj-ea"/>
                <a:cs typeface="+mj-cs"/>
              </a:rPr>
              <a:t>contents</a:t>
            </a:r>
            <a:endParaRPr kumimoji="0" lang="de-AT" sz="6000" b="1" i="0" u="none" strike="noStrike" kern="1200" cap="all" spc="300" normalizeH="0" baseline="0" dirty="0">
              <a:ln>
                <a:noFill/>
              </a:ln>
              <a:solidFill>
                <a:schemeClr val="accent3"/>
              </a:solidFill>
              <a:effectLst/>
              <a:uLnTx/>
              <a:uFillTx/>
              <a:latin typeface="DIN" pitchFamily="50" charset="0"/>
              <a:ea typeface="+mj-ea"/>
              <a:cs typeface="+mj-cs"/>
            </a:endParaRPr>
          </a:p>
        </p:txBody>
      </p:sp>
    </p:spTree>
    <p:extLst>
      <p:ext uri="{BB962C8B-B14F-4D97-AF65-F5344CB8AC3E}">
        <p14:creationId xmlns:p14="http://schemas.microsoft.com/office/powerpoint/2010/main" val="4051433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elease">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B0CCD8F3-DF4A-5B43-ACF5-6FE1BD8E38B2}"/>
              </a:ext>
            </a:extLst>
          </p:cNvPr>
          <p:cNvSpPr/>
          <p:nvPr userDrawn="1"/>
        </p:nvSpPr>
        <p:spPr>
          <a:xfrm>
            <a:off x="0" y="1184856"/>
            <a:ext cx="12192003" cy="5077833"/>
          </a:xfrm>
          <a:prstGeom prst="rect">
            <a:avLst/>
          </a:prstGeom>
          <a:solidFill>
            <a:schemeClr val="bg2"/>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4" name="Textfeld 3">
            <a:extLst>
              <a:ext uri="{FF2B5EF4-FFF2-40B4-BE49-F238E27FC236}">
                <a16:creationId xmlns:a16="http://schemas.microsoft.com/office/drawing/2014/main" id="{68D3A818-1205-F18D-35D2-2C478F3FDC75}"/>
              </a:ext>
            </a:extLst>
          </p:cNvPr>
          <p:cNvSpPr txBox="1"/>
          <p:nvPr userDrawn="1"/>
        </p:nvSpPr>
        <p:spPr>
          <a:xfrm>
            <a:off x="237490" y="671089"/>
            <a:ext cx="5858510" cy="1015663"/>
          </a:xfrm>
          <a:prstGeom prst="rect">
            <a:avLst/>
          </a:prstGeom>
          <a:noFill/>
        </p:spPr>
        <p:txBody>
          <a:bodyPr wrap="square" rtlCol="0">
            <a:spAutoFit/>
          </a:bodyPr>
          <a:lstStyle/>
          <a:p>
            <a:pPr algn="l"/>
            <a:r>
              <a:rPr kumimoji="0" lang="de-AT" sz="6000" b="1" i="0" u="none" strike="noStrike" kern="1200" cap="all" spc="300" normalizeH="0" baseline="0" dirty="0">
                <a:ln>
                  <a:noFill/>
                </a:ln>
                <a:solidFill>
                  <a:schemeClr val="accent3"/>
                </a:solidFill>
                <a:effectLst/>
                <a:uLnTx/>
                <a:uFillTx/>
                <a:latin typeface="DIN" pitchFamily="50" charset="0"/>
                <a:ea typeface="+mj-ea"/>
                <a:cs typeface="+mj-cs"/>
              </a:rPr>
              <a:t>Release</a:t>
            </a:r>
          </a:p>
        </p:txBody>
      </p:sp>
    </p:spTree>
    <p:extLst>
      <p:ext uri="{BB962C8B-B14F-4D97-AF65-F5344CB8AC3E}">
        <p14:creationId xmlns:p14="http://schemas.microsoft.com/office/powerpoint/2010/main" val="19032200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869"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B0CCD8F3-DF4A-5B43-ACF5-6FE1BD8E38B2}"/>
              </a:ext>
            </a:extLst>
          </p:cNvPr>
          <p:cNvSpPr/>
          <p:nvPr userDrawn="1"/>
        </p:nvSpPr>
        <p:spPr>
          <a:xfrm>
            <a:off x="0" y="1184856"/>
            <a:ext cx="12192003" cy="5077833"/>
          </a:xfrm>
          <a:prstGeom prst="rect">
            <a:avLst/>
          </a:prstGeom>
          <a:solidFill>
            <a:schemeClr val="bg2"/>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4" name="Textfeld 3">
            <a:extLst>
              <a:ext uri="{FF2B5EF4-FFF2-40B4-BE49-F238E27FC236}">
                <a16:creationId xmlns:a16="http://schemas.microsoft.com/office/drawing/2014/main" id="{68D3A818-1205-F18D-35D2-2C478F3FDC75}"/>
              </a:ext>
            </a:extLst>
          </p:cNvPr>
          <p:cNvSpPr txBox="1"/>
          <p:nvPr userDrawn="1"/>
        </p:nvSpPr>
        <p:spPr>
          <a:xfrm>
            <a:off x="237490" y="671089"/>
            <a:ext cx="11619548" cy="1015663"/>
          </a:xfrm>
          <a:prstGeom prst="rect">
            <a:avLst/>
          </a:prstGeom>
          <a:noFill/>
        </p:spPr>
        <p:txBody>
          <a:bodyPr wrap="square" rtlCol="0">
            <a:spAutoFit/>
          </a:bodyPr>
          <a:lstStyle/>
          <a:p>
            <a:pPr algn="l"/>
            <a:r>
              <a:rPr kumimoji="0" lang="de-AT" sz="6000" b="1" i="0" u="none" strike="noStrike" kern="1200" cap="all" spc="300" normalizeH="0" baseline="0" dirty="0" err="1">
                <a:ln>
                  <a:noFill/>
                </a:ln>
                <a:solidFill>
                  <a:schemeClr val="accent3"/>
                </a:solidFill>
                <a:effectLst/>
                <a:uLnTx/>
                <a:uFillTx/>
                <a:latin typeface="DIN" pitchFamily="50" charset="0"/>
                <a:ea typeface="+mj-ea"/>
                <a:cs typeface="+mj-cs"/>
              </a:rPr>
              <a:t>History</a:t>
            </a:r>
            <a:r>
              <a:rPr kumimoji="0" lang="de-AT" sz="6000" b="1" i="0" u="none" strike="noStrike" kern="1200" cap="all" spc="300" normalizeH="0" baseline="0" dirty="0">
                <a:ln>
                  <a:noFill/>
                </a:ln>
                <a:solidFill>
                  <a:schemeClr val="accent3"/>
                </a:solidFill>
                <a:effectLst/>
                <a:uLnTx/>
                <a:uFillTx/>
                <a:latin typeface="DIN" pitchFamily="50" charset="0"/>
                <a:ea typeface="+mj-ea"/>
                <a:cs typeface="+mj-cs"/>
              </a:rPr>
              <a:t> Chart</a:t>
            </a:r>
          </a:p>
        </p:txBody>
      </p:sp>
    </p:spTree>
    <p:extLst>
      <p:ext uri="{BB962C8B-B14F-4D97-AF65-F5344CB8AC3E}">
        <p14:creationId xmlns:p14="http://schemas.microsoft.com/office/powerpoint/2010/main" val="235583799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869"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1 column]">
    <p:spTree>
      <p:nvGrpSpPr>
        <p:cNvPr id="1" name=""/>
        <p:cNvGrpSpPr/>
        <p:nvPr/>
      </p:nvGrpSpPr>
      <p:grpSpPr>
        <a:xfrm>
          <a:off x="0" y="0"/>
          <a:ext cx="0" cy="0"/>
          <a:chOff x="0" y="0"/>
          <a:chExt cx="0" cy="0"/>
        </a:xfrm>
      </p:grpSpPr>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3" name="Titel 12">
            <a:extLst>
              <a:ext uri="{FF2B5EF4-FFF2-40B4-BE49-F238E27FC236}">
                <a16:creationId xmlns:a16="http://schemas.microsoft.com/office/drawing/2014/main" id="{9B64BF75-5F0A-4D9E-422A-9AFF181ECFA1}"/>
              </a:ext>
            </a:extLst>
          </p:cNvPr>
          <p:cNvSpPr>
            <a:spLocks noGrp="1"/>
          </p:cNvSpPr>
          <p:nvPr>
            <p:ph type="title" hasCustomPrompt="1"/>
          </p:nvPr>
        </p:nvSpPr>
        <p:spPr>
          <a:xfrm>
            <a:off x="237490" y="681037"/>
            <a:ext cx="11619548" cy="711200"/>
          </a:xfrm>
        </p:spPr>
        <p:txBody>
          <a:bodyPr/>
          <a:lstStyle>
            <a:lvl1pPr>
              <a:defRPr/>
            </a:lvl1pPr>
          </a:lstStyle>
          <a:p>
            <a:r>
              <a:rPr lang="de-DE" dirty="0"/>
              <a:t>Title</a:t>
            </a:r>
            <a:endParaRPr lang="de-AT" dirty="0"/>
          </a:p>
        </p:txBody>
      </p:sp>
      <p:sp>
        <p:nvSpPr>
          <p:cNvPr id="16" name="Textplatzhalter 15">
            <a:extLst>
              <a:ext uri="{FF2B5EF4-FFF2-40B4-BE49-F238E27FC236}">
                <a16:creationId xmlns:a16="http://schemas.microsoft.com/office/drawing/2014/main" id="{1D9953D0-818B-B924-E2E2-D0A76EBBB16A}"/>
              </a:ext>
            </a:extLst>
          </p:cNvPr>
          <p:cNvSpPr>
            <a:spLocks noGrp="1"/>
          </p:cNvSpPr>
          <p:nvPr>
            <p:ph type="body" sz="quarter" idx="13" hasCustomPrompt="1"/>
          </p:nvPr>
        </p:nvSpPr>
        <p:spPr>
          <a:xfrm>
            <a:off x="470452" y="1665288"/>
            <a:ext cx="11386586" cy="4597400"/>
          </a:xfrm>
        </p:spPr>
        <p:txBody>
          <a:bodyPr>
            <a:normAutofit/>
          </a:bodyPr>
          <a:lstStyle>
            <a:lvl1pPr>
              <a:spcBef>
                <a:spcPts val="1000"/>
              </a:spcBef>
              <a:defRPr sz="1800"/>
            </a:lvl1pPr>
            <a:lvl2pPr>
              <a:lnSpc>
                <a:spcPct val="90000"/>
              </a:lnSpc>
              <a:spcBef>
                <a:spcPts val="900"/>
              </a:spcBef>
              <a:defRPr sz="1800"/>
            </a:lvl2pPr>
            <a:lvl3pPr marL="628650" indent="-177800">
              <a:defRPr sz="1600"/>
            </a:lvl3pPr>
            <a:lvl4pPr marL="895350" indent="-177800">
              <a:defRPr sz="1400"/>
            </a:lvl4pPr>
            <a:lvl5pPr>
              <a:defRPr sz="1200"/>
            </a:lvl5pPr>
          </a:lstStyle>
          <a:p>
            <a:pPr lvl="0"/>
            <a:r>
              <a:rPr lang="de-DE" dirty="0"/>
              <a:t>Text</a:t>
            </a:r>
          </a:p>
          <a:p>
            <a:pPr lvl="1"/>
            <a:r>
              <a:rPr lang="de-DE" dirty="0"/>
              <a:t>Second </a:t>
            </a:r>
            <a:r>
              <a:rPr lang="de-DE" dirty="0" err="1"/>
              <a:t>level</a:t>
            </a:r>
            <a:endParaRPr lang="de-DE" dirty="0"/>
          </a:p>
          <a:p>
            <a:pPr lvl="2"/>
            <a:r>
              <a:rPr lang="de-DE" dirty="0"/>
              <a:t>Third </a:t>
            </a:r>
            <a:r>
              <a:rPr lang="de-DE" dirty="0" err="1"/>
              <a:t>level</a:t>
            </a:r>
            <a:endParaRPr lang="de-DE" dirty="0"/>
          </a:p>
          <a:p>
            <a:pPr lvl="3"/>
            <a:r>
              <a:rPr lang="de-DE" dirty="0"/>
              <a:t>Forth </a:t>
            </a:r>
            <a:r>
              <a:rPr lang="de-DE" dirty="0" err="1"/>
              <a:t>level</a:t>
            </a:r>
            <a:endParaRPr lang="de-DE" dirty="0"/>
          </a:p>
          <a:p>
            <a:pPr lvl="4"/>
            <a:r>
              <a:rPr lang="de-DE" dirty="0" err="1"/>
              <a:t>Fifth</a:t>
            </a:r>
            <a:r>
              <a:rPr lang="de-DE" dirty="0"/>
              <a:t> </a:t>
            </a:r>
            <a:r>
              <a:rPr lang="de-DE" dirty="0" err="1"/>
              <a:t>level</a:t>
            </a:r>
            <a:endParaRPr lang="de-AT" dirty="0"/>
          </a:p>
        </p:txBody>
      </p:sp>
    </p:spTree>
    <p:extLst>
      <p:ext uri="{BB962C8B-B14F-4D97-AF65-F5344CB8AC3E}">
        <p14:creationId xmlns:p14="http://schemas.microsoft.com/office/powerpoint/2010/main" val="3907562507"/>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2 columns]">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de-DE" dirty="0"/>
              <a:t>Title</a:t>
            </a:r>
            <a:endParaRPr lang="en-US" dirty="0"/>
          </a:p>
        </p:txBody>
      </p:sp>
      <p:sp>
        <p:nvSpPr>
          <p:cNvPr id="8" name="Datumsplatzhalter 7">
            <a:extLst>
              <a:ext uri="{FF2B5EF4-FFF2-40B4-BE49-F238E27FC236}">
                <a16:creationId xmlns:a16="http://schemas.microsoft.com/office/drawing/2014/main" id="{77BE62FE-1905-3B16-B08F-5547D445585D}"/>
              </a:ext>
            </a:extLst>
          </p:cNvPr>
          <p:cNvSpPr>
            <a:spLocks noGrp="1"/>
          </p:cNvSpPr>
          <p:nvPr>
            <p:ph type="dt" sz="half" idx="10"/>
          </p:nvPr>
        </p:nvSpPr>
        <p:spPr/>
        <p:txBody>
          <a:bodyPr/>
          <a:lstStyle/>
          <a:p>
            <a:r>
              <a:rPr lang="de-AT"/>
              <a:t>Space Propulsion Conference, 21.05.2026</a:t>
            </a:r>
            <a:endParaRPr lang="de-AT" dirty="0"/>
          </a:p>
        </p:txBody>
      </p:sp>
      <p:sp>
        <p:nvSpPr>
          <p:cNvPr id="9" name="Fußzeilenplatzhalter 8">
            <a:extLst>
              <a:ext uri="{FF2B5EF4-FFF2-40B4-BE49-F238E27FC236}">
                <a16:creationId xmlns:a16="http://schemas.microsoft.com/office/drawing/2014/main" id="{D2A4922F-1BC2-94FD-BADA-E71E6903EF00}"/>
              </a:ext>
            </a:extLst>
          </p:cNvPr>
          <p:cNvSpPr>
            <a:spLocks noGrp="1"/>
          </p:cNvSpPr>
          <p:nvPr>
            <p:ph type="ftr" sz="quarter" idx="11"/>
          </p:nvPr>
        </p:nvSpPr>
        <p:spPr/>
        <p:txBody>
          <a:bodyPr/>
          <a:lstStyle/>
          <a:p>
            <a:r>
              <a:rPr lang="en-US"/>
              <a:t>COPYRIGHT PEAK TECHNOLOGY</a:t>
            </a:r>
            <a:endParaRPr lang="de-AT" dirty="0"/>
          </a:p>
        </p:txBody>
      </p:sp>
      <p:sp>
        <p:nvSpPr>
          <p:cNvPr id="10" name="Foliennummernplatzhalter 9">
            <a:extLst>
              <a:ext uri="{FF2B5EF4-FFF2-40B4-BE49-F238E27FC236}">
                <a16:creationId xmlns:a16="http://schemas.microsoft.com/office/drawing/2014/main" id="{9B45D700-E6FD-565B-5B49-FB2E5F7C67C5}"/>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7" name="Textplatzhalter 16">
            <a:extLst>
              <a:ext uri="{FF2B5EF4-FFF2-40B4-BE49-F238E27FC236}">
                <a16:creationId xmlns:a16="http://schemas.microsoft.com/office/drawing/2014/main" id="{59CDD3EE-4DBA-BDD6-02E6-1F01F5D5C2A1}"/>
              </a:ext>
            </a:extLst>
          </p:cNvPr>
          <p:cNvSpPr>
            <a:spLocks noGrp="1"/>
          </p:cNvSpPr>
          <p:nvPr>
            <p:ph type="body" sz="quarter" idx="14" hasCustomPrompt="1"/>
          </p:nvPr>
        </p:nvSpPr>
        <p:spPr>
          <a:xfrm>
            <a:off x="6046788" y="1665288"/>
            <a:ext cx="5157787" cy="4597400"/>
          </a:xfrm>
        </p:spPr>
        <p:txBody>
          <a:bodyPr/>
          <a:lstStyle/>
          <a:p>
            <a:pPr lvl="0"/>
            <a:r>
              <a:rPr lang="de-DE" dirty="0"/>
              <a:t>Text</a:t>
            </a:r>
          </a:p>
          <a:p>
            <a:pPr lvl="1"/>
            <a:r>
              <a:rPr lang="de-DE" dirty="0"/>
              <a:t>Second </a:t>
            </a:r>
            <a:r>
              <a:rPr lang="de-DE" dirty="0" err="1"/>
              <a:t>level</a:t>
            </a:r>
            <a:endParaRPr lang="de-DE" dirty="0"/>
          </a:p>
          <a:p>
            <a:pPr lvl="2"/>
            <a:r>
              <a:rPr lang="de-DE" dirty="0"/>
              <a:t>Third </a:t>
            </a:r>
            <a:r>
              <a:rPr lang="de-DE" dirty="0" err="1"/>
              <a:t>level</a:t>
            </a:r>
            <a:endParaRPr lang="de-DE" dirty="0"/>
          </a:p>
          <a:p>
            <a:pPr lvl="3"/>
            <a:r>
              <a:rPr lang="de-DE" dirty="0"/>
              <a:t>Forth </a:t>
            </a:r>
            <a:r>
              <a:rPr lang="de-DE" dirty="0" err="1"/>
              <a:t>level</a:t>
            </a:r>
            <a:endParaRPr lang="de-DE" dirty="0"/>
          </a:p>
          <a:p>
            <a:pPr lvl="4"/>
            <a:r>
              <a:rPr lang="de-DE" dirty="0" err="1"/>
              <a:t>Fifth</a:t>
            </a:r>
            <a:r>
              <a:rPr lang="de-DE" dirty="0"/>
              <a:t> </a:t>
            </a:r>
            <a:r>
              <a:rPr lang="de-DE" dirty="0" err="1"/>
              <a:t>level</a:t>
            </a:r>
            <a:endParaRPr lang="en-US" dirty="0"/>
          </a:p>
        </p:txBody>
      </p:sp>
      <p:sp>
        <p:nvSpPr>
          <p:cNvPr id="3" name="Textplatzhalter 15">
            <a:extLst>
              <a:ext uri="{FF2B5EF4-FFF2-40B4-BE49-F238E27FC236}">
                <a16:creationId xmlns:a16="http://schemas.microsoft.com/office/drawing/2014/main" id="{B3AA92F7-1BED-3D7B-DE2C-07F33FDFC98A}"/>
              </a:ext>
            </a:extLst>
          </p:cNvPr>
          <p:cNvSpPr>
            <a:spLocks noGrp="1"/>
          </p:cNvSpPr>
          <p:nvPr>
            <p:ph type="body" sz="quarter" idx="13" hasCustomPrompt="1"/>
          </p:nvPr>
        </p:nvSpPr>
        <p:spPr>
          <a:xfrm>
            <a:off x="470452" y="1665288"/>
            <a:ext cx="5082209" cy="4597400"/>
          </a:xfrm>
        </p:spPr>
        <p:txBody>
          <a:bodyPr>
            <a:normAutofit/>
          </a:bodyPr>
          <a:lstStyle>
            <a:lvl1pPr>
              <a:spcBef>
                <a:spcPts val="1000"/>
              </a:spcBef>
              <a:defRPr sz="1800"/>
            </a:lvl1pPr>
            <a:lvl2pPr>
              <a:lnSpc>
                <a:spcPct val="90000"/>
              </a:lnSpc>
              <a:spcBef>
                <a:spcPts val="900"/>
              </a:spcBef>
              <a:defRPr sz="1800"/>
            </a:lvl2pPr>
            <a:lvl3pPr marL="628650" indent="-177800">
              <a:defRPr sz="1600"/>
            </a:lvl3pPr>
            <a:lvl4pPr marL="895350" indent="-177800">
              <a:defRPr sz="1400"/>
            </a:lvl4pPr>
            <a:lvl5pPr>
              <a:defRPr sz="1200"/>
            </a:lvl5pPr>
          </a:lstStyle>
          <a:p>
            <a:pPr lvl="0"/>
            <a:r>
              <a:rPr lang="de-DE" dirty="0"/>
              <a:t>Text</a:t>
            </a:r>
          </a:p>
          <a:p>
            <a:pPr lvl="1"/>
            <a:r>
              <a:rPr lang="de-DE" dirty="0"/>
              <a:t>Second </a:t>
            </a:r>
            <a:r>
              <a:rPr lang="de-DE" dirty="0" err="1"/>
              <a:t>level</a:t>
            </a:r>
            <a:endParaRPr lang="de-DE" dirty="0"/>
          </a:p>
          <a:p>
            <a:pPr lvl="2"/>
            <a:r>
              <a:rPr lang="de-DE" dirty="0"/>
              <a:t>Third </a:t>
            </a:r>
            <a:r>
              <a:rPr lang="de-DE" dirty="0" err="1"/>
              <a:t>level</a:t>
            </a:r>
            <a:endParaRPr lang="de-DE" dirty="0"/>
          </a:p>
          <a:p>
            <a:pPr lvl="3"/>
            <a:r>
              <a:rPr lang="de-DE" dirty="0"/>
              <a:t>Forth </a:t>
            </a:r>
            <a:r>
              <a:rPr lang="de-DE" dirty="0" err="1"/>
              <a:t>level</a:t>
            </a:r>
            <a:endParaRPr lang="de-DE" dirty="0"/>
          </a:p>
          <a:p>
            <a:pPr lvl="4"/>
            <a:r>
              <a:rPr lang="de-DE" dirty="0" err="1"/>
              <a:t>Fifth</a:t>
            </a:r>
            <a:r>
              <a:rPr lang="de-DE" dirty="0"/>
              <a:t> </a:t>
            </a:r>
            <a:r>
              <a:rPr lang="de-DE" dirty="0" err="1"/>
              <a:t>level</a:t>
            </a:r>
            <a:endParaRPr lang="de-AT" dirty="0"/>
          </a:p>
        </p:txBody>
      </p:sp>
    </p:spTree>
    <p:extLst>
      <p:ext uri="{BB962C8B-B14F-4D97-AF65-F5344CB8AC3E}">
        <p14:creationId xmlns:p14="http://schemas.microsoft.com/office/powerpoint/2010/main" val="2393433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ros &amp; Cons">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334963" y="1681163"/>
            <a:ext cx="5157787" cy="711200"/>
          </a:xfrm>
        </p:spPr>
        <p:txBody>
          <a:bodyPr anchor="b">
            <a:noAutofit/>
          </a:bodyPr>
          <a:lstStyle>
            <a:lvl1pPr marL="0" indent="0">
              <a:buNone/>
              <a:defRPr lang="de-DE" sz="2800" b="1" i="0" kern="1200" dirty="0" smtClean="0">
                <a:solidFill>
                  <a:schemeClr val="accent3"/>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dirty="0"/>
              <a:t>Title </a:t>
            </a:r>
            <a:r>
              <a:rPr lang="de-DE" dirty="0" err="1"/>
              <a:t>for</a:t>
            </a:r>
            <a:r>
              <a:rPr lang="de-DE" dirty="0"/>
              <a:t> Pros</a:t>
            </a:r>
          </a:p>
        </p:txBody>
      </p:sp>
      <p:sp>
        <p:nvSpPr>
          <p:cNvPr id="4" name="Content Placeholder 3"/>
          <p:cNvSpPr>
            <a:spLocks noGrp="1"/>
          </p:cNvSpPr>
          <p:nvPr>
            <p:ph sz="half" idx="2" hasCustomPrompt="1"/>
          </p:nvPr>
        </p:nvSpPr>
        <p:spPr>
          <a:xfrm>
            <a:off x="334963" y="2681289"/>
            <a:ext cx="5157787" cy="3508373"/>
          </a:xfrm>
        </p:spPr>
        <p:txBody>
          <a:bodyPr/>
          <a:lstStyle>
            <a:lvl1pPr marL="285750" indent="-285750">
              <a:buFont typeface="Wingdings 2" panose="05020102010507070707" pitchFamily="18" charset="2"/>
              <a:buChar char=""/>
              <a:defRPr/>
            </a:lvl1pPr>
            <a:lvl2pPr marL="539750" indent="-269875">
              <a:buFont typeface="Wingdings 3" panose="05040102010807070707" pitchFamily="18" charset="2"/>
              <a:buChar char=""/>
              <a:defRPr/>
            </a:lvl2pPr>
          </a:lstStyle>
          <a:p>
            <a:pPr lvl="0"/>
            <a:r>
              <a:rPr lang="de-DE" dirty="0"/>
              <a:t>Item</a:t>
            </a:r>
          </a:p>
          <a:p>
            <a:pPr lvl="1"/>
            <a:r>
              <a:rPr lang="de-DE" dirty="0"/>
              <a:t>Detail</a:t>
            </a:r>
          </a:p>
        </p:txBody>
      </p:sp>
      <p:sp>
        <p:nvSpPr>
          <p:cNvPr id="5" name="Text Placeholder 4"/>
          <p:cNvSpPr>
            <a:spLocks noGrp="1"/>
          </p:cNvSpPr>
          <p:nvPr>
            <p:ph type="body" sz="quarter" idx="3" hasCustomPrompt="1"/>
          </p:nvPr>
        </p:nvSpPr>
        <p:spPr>
          <a:xfrm>
            <a:off x="6096000" y="1681163"/>
            <a:ext cx="5183188" cy="711200"/>
          </a:xfrm>
        </p:spPr>
        <p:txBody>
          <a:bodyPr anchor="b">
            <a:normAutofit/>
          </a:bodyPr>
          <a:lstStyle>
            <a:lvl1pPr marL="0" indent="0">
              <a:buNone/>
              <a:defRPr lang="de-DE" sz="2800" b="1" i="0" kern="1200" dirty="0" smtClean="0">
                <a:solidFill>
                  <a:schemeClr val="accent3"/>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Clr>
                <a:schemeClr val="accent4"/>
              </a:buClr>
              <a:buFont typeface="Calibri" panose="020F0502020204030204" pitchFamily="34" charset="0"/>
              <a:buNone/>
            </a:pPr>
            <a:r>
              <a:rPr lang="de-DE" dirty="0"/>
              <a:t>Title </a:t>
            </a:r>
            <a:r>
              <a:rPr lang="de-DE" dirty="0" err="1"/>
              <a:t>for</a:t>
            </a:r>
            <a:r>
              <a:rPr lang="de-DE" dirty="0"/>
              <a:t> </a:t>
            </a:r>
            <a:r>
              <a:rPr lang="de-DE" dirty="0" err="1"/>
              <a:t>Cons</a:t>
            </a:r>
            <a:endParaRPr lang="de-DE" dirty="0"/>
          </a:p>
        </p:txBody>
      </p:sp>
      <p:sp>
        <p:nvSpPr>
          <p:cNvPr id="6" name="Content Placeholder 5"/>
          <p:cNvSpPr>
            <a:spLocks noGrp="1"/>
          </p:cNvSpPr>
          <p:nvPr>
            <p:ph sz="quarter" idx="4" hasCustomPrompt="1"/>
          </p:nvPr>
        </p:nvSpPr>
        <p:spPr>
          <a:xfrm>
            <a:off x="6096000" y="2681289"/>
            <a:ext cx="5183188" cy="3508373"/>
          </a:xfrm>
        </p:spPr>
        <p:txBody>
          <a:bodyPr/>
          <a:lstStyle>
            <a:lvl1pPr marL="228600" indent="-228600">
              <a:buSzPct val="105000"/>
              <a:buFont typeface="Symbol" panose="05050102010706020507" pitchFamily="18" charset="2"/>
              <a:buChar char="-"/>
              <a:defRPr/>
            </a:lvl1pPr>
            <a:lvl2pPr marL="539750" indent="-269875">
              <a:buFont typeface="Wingdings 3" panose="05040102010807070707" pitchFamily="18" charset="2"/>
              <a:buChar char=""/>
              <a:defRPr/>
            </a:lvl2pPr>
            <a:lvl3pPr marL="488950" indent="0">
              <a:buNone/>
              <a:defRPr/>
            </a:lvl3pPr>
          </a:lstStyle>
          <a:p>
            <a:pPr lvl="0"/>
            <a:r>
              <a:rPr lang="de-DE" dirty="0"/>
              <a:t>Item</a:t>
            </a:r>
          </a:p>
          <a:p>
            <a:pPr lvl="1"/>
            <a:r>
              <a:rPr lang="de-DE" dirty="0"/>
              <a:t>Detail</a:t>
            </a:r>
          </a:p>
        </p:txBody>
      </p:sp>
      <p:sp>
        <p:nvSpPr>
          <p:cNvPr id="13" name="Titel 12">
            <a:extLst>
              <a:ext uri="{FF2B5EF4-FFF2-40B4-BE49-F238E27FC236}">
                <a16:creationId xmlns:a16="http://schemas.microsoft.com/office/drawing/2014/main" id="{F8F7A281-63B4-4859-AD1C-B64D25067CF3}"/>
              </a:ext>
            </a:extLst>
          </p:cNvPr>
          <p:cNvSpPr>
            <a:spLocks noGrp="1"/>
          </p:cNvSpPr>
          <p:nvPr>
            <p:ph type="title" hasCustomPrompt="1"/>
          </p:nvPr>
        </p:nvSpPr>
        <p:spPr/>
        <p:txBody>
          <a:bodyPr/>
          <a:lstStyle>
            <a:lvl1pPr>
              <a:defRPr/>
            </a:lvl1pPr>
          </a:lstStyle>
          <a:p>
            <a:r>
              <a:rPr lang="de-DE" dirty="0"/>
              <a:t>Title</a:t>
            </a:r>
            <a:endParaRPr lang="de-AT" dirty="0"/>
          </a:p>
        </p:txBody>
      </p:sp>
      <p:sp>
        <p:nvSpPr>
          <p:cNvPr id="14" name="Datumsplatzhalter 13">
            <a:extLst>
              <a:ext uri="{FF2B5EF4-FFF2-40B4-BE49-F238E27FC236}">
                <a16:creationId xmlns:a16="http://schemas.microsoft.com/office/drawing/2014/main" id="{95FECC29-C198-481A-6492-6FA76D7554FF}"/>
              </a:ext>
            </a:extLst>
          </p:cNvPr>
          <p:cNvSpPr>
            <a:spLocks noGrp="1"/>
          </p:cNvSpPr>
          <p:nvPr>
            <p:ph type="dt" sz="half" idx="10"/>
          </p:nvPr>
        </p:nvSpPr>
        <p:spPr/>
        <p:txBody>
          <a:bodyPr/>
          <a:lstStyle/>
          <a:p>
            <a:r>
              <a:rPr lang="de-AT"/>
              <a:t>Space Propulsion Conference, 21.05.2026</a:t>
            </a:r>
            <a:endParaRPr lang="de-AT" dirty="0"/>
          </a:p>
        </p:txBody>
      </p:sp>
      <p:sp>
        <p:nvSpPr>
          <p:cNvPr id="15" name="Fußzeilenplatzhalter 14">
            <a:extLst>
              <a:ext uri="{FF2B5EF4-FFF2-40B4-BE49-F238E27FC236}">
                <a16:creationId xmlns:a16="http://schemas.microsoft.com/office/drawing/2014/main" id="{B9CDEE31-5FEF-7E80-B4A6-E42C180DDC25}"/>
              </a:ext>
            </a:extLst>
          </p:cNvPr>
          <p:cNvSpPr>
            <a:spLocks noGrp="1"/>
          </p:cNvSpPr>
          <p:nvPr>
            <p:ph type="ftr" sz="quarter" idx="11"/>
          </p:nvPr>
        </p:nvSpPr>
        <p:spPr/>
        <p:txBody>
          <a:bodyPr/>
          <a:lstStyle/>
          <a:p>
            <a:r>
              <a:rPr lang="en-US"/>
              <a:t>COPYRIGHT PEAK TECHNOLOGY</a:t>
            </a:r>
            <a:endParaRPr lang="de-AT" dirty="0"/>
          </a:p>
        </p:txBody>
      </p:sp>
      <p:sp>
        <p:nvSpPr>
          <p:cNvPr id="16" name="Foliennummernplatzhalter 15">
            <a:extLst>
              <a:ext uri="{FF2B5EF4-FFF2-40B4-BE49-F238E27FC236}">
                <a16:creationId xmlns:a16="http://schemas.microsoft.com/office/drawing/2014/main" id="{D61CA9B8-980D-1389-C46F-4338746F8453}"/>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Tree>
    <p:extLst>
      <p:ext uri="{BB962C8B-B14F-4D97-AF65-F5344CB8AC3E}">
        <p14:creationId xmlns:p14="http://schemas.microsoft.com/office/powerpoint/2010/main" val="889302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mage with title">
    <p:spTree>
      <p:nvGrpSpPr>
        <p:cNvPr id="1" name=""/>
        <p:cNvGrpSpPr/>
        <p:nvPr/>
      </p:nvGrpSpPr>
      <p:grpSpPr>
        <a:xfrm>
          <a:off x="0" y="0"/>
          <a:ext cx="0" cy="0"/>
          <a:chOff x="0" y="0"/>
          <a:chExt cx="0" cy="0"/>
        </a:xfrm>
      </p:grpSpPr>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3" name="Titel 12">
            <a:extLst>
              <a:ext uri="{FF2B5EF4-FFF2-40B4-BE49-F238E27FC236}">
                <a16:creationId xmlns:a16="http://schemas.microsoft.com/office/drawing/2014/main" id="{9B64BF75-5F0A-4D9E-422A-9AFF181ECFA1}"/>
              </a:ext>
            </a:extLst>
          </p:cNvPr>
          <p:cNvSpPr>
            <a:spLocks noGrp="1"/>
          </p:cNvSpPr>
          <p:nvPr>
            <p:ph type="title" hasCustomPrompt="1"/>
          </p:nvPr>
        </p:nvSpPr>
        <p:spPr/>
        <p:txBody>
          <a:bodyPr/>
          <a:lstStyle>
            <a:lvl1pPr>
              <a:defRPr/>
            </a:lvl1pPr>
          </a:lstStyle>
          <a:p>
            <a:r>
              <a:rPr lang="de-DE" dirty="0"/>
              <a:t>Title</a:t>
            </a:r>
            <a:endParaRPr lang="de-AT" dirty="0"/>
          </a:p>
        </p:txBody>
      </p:sp>
      <p:sp>
        <p:nvSpPr>
          <p:cNvPr id="3" name="Bildplatzhalter 2">
            <a:extLst>
              <a:ext uri="{FF2B5EF4-FFF2-40B4-BE49-F238E27FC236}">
                <a16:creationId xmlns:a16="http://schemas.microsoft.com/office/drawing/2014/main" id="{25BB6580-6C75-23B6-E8A9-2D150037B031}"/>
              </a:ext>
            </a:extLst>
          </p:cNvPr>
          <p:cNvSpPr>
            <a:spLocks noGrp="1"/>
          </p:cNvSpPr>
          <p:nvPr>
            <p:ph type="pic" sz="quarter" idx="14" hasCustomPrompt="1"/>
          </p:nvPr>
        </p:nvSpPr>
        <p:spPr>
          <a:xfrm>
            <a:off x="334962" y="1462089"/>
            <a:ext cx="11520487" cy="4800599"/>
          </a:xfrm>
        </p:spPr>
        <p:txBody>
          <a:bodyPr/>
          <a:lstStyle>
            <a:lvl1pPr>
              <a:defRPr/>
            </a:lvl1pPr>
          </a:lstStyle>
          <a:p>
            <a:r>
              <a:rPr lang="de-AT" dirty="0"/>
              <a:t>Image</a:t>
            </a:r>
          </a:p>
        </p:txBody>
      </p:sp>
      <p:sp>
        <p:nvSpPr>
          <p:cNvPr id="2" name="Textplatzhalter 4">
            <a:extLst>
              <a:ext uri="{FF2B5EF4-FFF2-40B4-BE49-F238E27FC236}">
                <a16:creationId xmlns:a16="http://schemas.microsoft.com/office/drawing/2014/main" id="{328F2DCF-66BB-F765-FCA6-932DF8609717}"/>
              </a:ext>
            </a:extLst>
          </p:cNvPr>
          <p:cNvSpPr>
            <a:spLocks noGrp="1"/>
          </p:cNvSpPr>
          <p:nvPr>
            <p:ph type="body" sz="quarter" idx="16" hasCustomPrompt="1"/>
          </p:nvPr>
        </p:nvSpPr>
        <p:spPr>
          <a:xfrm>
            <a:off x="334963" y="6027740"/>
            <a:ext cx="11520486" cy="234948"/>
          </a:xfrm>
          <a:solidFill>
            <a:schemeClr val="accent4"/>
          </a:solidFill>
        </p:spPr>
        <p:txBody>
          <a:bodyPr>
            <a:noAutofit/>
          </a:bodyPr>
          <a:lstStyle>
            <a:lvl1pPr marL="0" indent="0">
              <a:buNone/>
              <a:defRPr sz="1200">
                <a:solidFill>
                  <a:schemeClr val="bg1"/>
                </a:solidFill>
              </a:defRPr>
            </a:lvl1pPr>
            <a:lvl2pPr marL="266700" indent="0">
              <a:buNone/>
              <a:defRPr/>
            </a:lvl2pPr>
            <a:lvl3pPr marL="488950" indent="0">
              <a:buNone/>
              <a:defRPr/>
            </a:lvl3pPr>
            <a:lvl4pPr marL="717550" indent="0">
              <a:buNone/>
              <a:defRPr/>
            </a:lvl4pPr>
            <a:lvl5pPr marL="990600" indent="0">
              <a:buNone/>
              <a:defRPr/>
            </a:lvl5pPr>
          </a:lstStyle>
          <a:p>
            <a:pPr lvl="0"/>
            <a:r>
              <a:rPr lang="de-DE" dirty="0"/>
              <a:t>Description (</a:t>
            </a:r>
            <a:r>
              <a:rPr lang="de-DE" dirty="0" err="1"/>
              <a:t>delete</a:t>
            </a:r>
            <a:r>
              <a:rPr lang="de-DE" dirty="0"/>
              <a:t> </a:t>
            </a:r>
            <a:r>
              <a:rPr lang="de-DE" dirty="0" err="1"/>
              <a:t>if</a:t>
            </a:r>
            <a:r>
              <a:rPr lang="de-DE" dirty="0"/>
              <a:t> not </a:t>
            </a:r>
            <a:r>
              <a:rPr lang="de-DE" dirty="0" err="1"/>
              <a:t>needed</a:t>
            </a:r>
            <a:r>
              <a:rPr lang="de-DE" dirty="0"/>
              <a:t>)</a:t>
            </a:r>
          </a:p>
        </p:txBody>
      </p:sp>
    </p:spTree>
    <p:extLst>
      <p:ext uri="{BB962C8B-B14F-4D97-AF65-F5344CB8AC3E}">
        <p14:creationId xmlns:p14="http://schemas.microsoft.com/office/powerpoint/2010/main" val="624849740"/>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mages (2) with title">
    <p:spTree>
      <p:nvGrpSpPr>
        <p:cNvPr id="1" name=""/>
        <p:cNvGrpSpPr/>
        <p:nvPr/>
      </p:nvGrpSpPr>
      <p:grpSpPr>
        <a:xfrm>
          <a:off x="0" y="0"/>
          <a:ext cx="0" cy="0"/>
          <a:chOff x="0" y="0"/>
          <a:chExt cx="0" cy="0"/>
        </a:xfrm>
      </p:grpSpPr>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3" name="Titel 12">
            <a:extLst>
              <a:ext uri="{FF2B5EF4-FFF2-40B4-BE49-F238E27FC236}">
                <a16:creationId xmlns:a16="http://schemas.microsoft.com/office/drawing/2014/main" id="{9B64BF75-5F0A-4D9E-422A-9AFF181ECFA1}"/>
              </a:ext>
            </a:extLst>
          </p:cNvPr>
          <p:cNvSpPr>
            <a:spLocks noGrp="1"/>
          </p:cNvSpPr>
          <p:nvPr>
            <p:ph type="title" hasCustomPrompt="1"/>
          </p:nvPr>
        </p:nvSpPr>
        <p:spPr/>
        <p:txBody>
          <a:bodyPr/>
          <a:lstStyle>
            <a:lvl1pPr>
              <a:defRPr/>
            </a:lvl1pPr>
          </a:lstStyle>
          <a:p>
            <a:r>
              <a:rPr lang="de-DE" dirty="0"/>
              <a:t>Title</a:t>
            </a:r>
            <a:endParaRPr lang="de-AT" dirty="0"/>
          </a:p>
        </p:txBody>
      </p:sp>
      <p:sp>
        <p:nvSpPr>
          <p:cNvPr id="3" name="Bildplatzhalter 2">
            <a:extLst>
              <a:ext uri="{FF2B5EF4-FFF2-40B4-BE49-F238E27FC236}">
                <a16:creationId xmlns:a16="http://schemas.microsoft.com/office/drawing/2014/main" id="{25BB6580-6C75-23B6-E8A9-2D150037B031}"/>
              </a:ext>
            </a:extLst>
          </p:cNvPr>
          <p:cNvSpPr>
            <a:spLocks noGrp="1"/>
          </p:cNvSpPr>
          <p:nvPr>
            <p:ph type="pic" sz="quarter" idx="14" hasCustomPrompt="1"/>
          </p:nvPr>
        </p:nvSpPr>
        <p:spPr>
          <a:xfrm>
            <a:off x="334964" y="1462089"/>
            <a:ext cx="5581650" cy="4800600"/>
          </a:xfrm>
        </p:spPr>
        <p:txBody>
          <a:bodyPr/>
          <a:lstStyle>
            <a:lvl1pPr>
              <a:defRPr/>
            </a:lvl1pPr>
          </a:lstStyle>
          <a:p>
            <a:r>
              <a:rPr lang="de-AT" dirty="0"/>
              <a:t>Image</a:t>
            </a:r>
          </a:p>
        </p:txBody>
      </p:sp>
      <p:sp>
        <p:nvSpPr>
          <p:cNvPr id="2" name="Bildplatzhalter 2">
            <a:extLst>
              <a:ext uri="{FF2B5EF4-FFF2-40B4-BE49-F238E27FC236}">
                <a16:creationId xmlns:a16="http://schemas.microsoft.com/office/drawing/2014/main" id="{7A0206CF-E078-C1F6-0334-D5AB77A94E6A}"/>
              </a:ext>
            </a:extLst>
          </p:cNvPr>
          <p:cNvSpPr>
            <a:spLocks noGrp="1"/>
          </p:cNvSpPr>
          <p:nvPr>
            <p:ph type="pic" sz="quarter" idx="15" hasCustomPrompt="1"/>
          </p:nvPr>
        </p:nvSpPr>
        <p:spPr>
          <a:xfrm>
            <a:off x="6267450" y="1462089"/>
            <a:ext cx="5581650" cy="4800600"/>
          </a:xfrm>
        </p:spPr>
        <p:txBody>
          <a:bodyPr/>
          <a:lstStyle>
            <a:lvl1pPr>
              <a:defRPr/>
            </a:lvl1pPr>
          </a:lstStyle>
          <a:p>
            <a:r>
              <a:rPr lang="de-AT" dirty="0"/>
              <a:t>Image</a:t>
            </a:r>
          </a:p>
        </p:txBody>
      </p:sp>
      <p:sp>
        <p:nvSpPr>
          <p:cNvPr id="5" name="Textplatzhalter 4">
            <a:extLst>
              <a:ext uri="{FF2B5EF4-FFF2-40B4-BE49-F238E27FC236}">
                <a16:creationId xmlns:a16="http://schemas.microsoft.com/office/drawing/2014/main" id="{79B8B270-A3E4-A4D7-F4E2-90F865DE7A7E}"/>
              </a:ext>
            </a:extLst>
          </p:cNvPr>
          <p:cNvSpPr>
            <a:spLocks noGrp="1"/>
          </p:cNvSpPr>
          <p:nvPr>
            <p:ph type="body" sz="quarter" idx="16" hasCustomPrompt="1"/>
          </p:nvPr>
        </p:nvSpPr>
        <p:spPr>
          <a:xfrm>
            <a:off x="334963" y="6027740"/>
            <a:ext cx="5589587" cy="234948"/>
          </a:xfrm>
          <a:solidFill>
            <a:schemeClr val="accent4"/>
          </a:solidFill>
        </p:spPr>
        <p:txBody>
          <a:bodyPr>
            <a:noAutofit/>
          </a:bodyPr>
          <a:lstStyle>
            <a:lvl1pPr marL="0" indent="0">
              <a:buNone/>
              <a:defRPr sz="1200">
                <a:solidFill>
                  <a:schemeClr val="bg1"/>
                </a:solidFill>
              </a:defRPr>
            </a:lvl1pPr>
            <a:lvl2pPr marL="266700" indent="0">
              <a:buNone/>
              <a:defRPr/>
            </a:lvl2pPr>
            <a:lvl3pPr marL="488950" indent="0">
              <a:buNone/>
              <a:defRPr/>
            </a:lvl3pPr>
            <a:lvl4pPr marL="717550" indent="0">
              <a:buNone/>
              <a:defRPr/>
            </a:lvl4pPr>
            <a:lvl5pPr marL="990600" indent="0">
              <a:buNone/>
              <a:defRPr/>
            </a:lvl5pPr>
          </a:lstStyle>
          <a:p>
            <a:pPr lvl="0"/>
            <a:r>
              <a:rPr lang="de-DE" dirty="0"/>
              <a:t>Description (</a:t>
            </a:r>
            <a:r>
              <a:rPr lang="de-DE" dirty="0" err="1"/>
              <a:t>delete</a:t>
            </a:r>
            <a:r>
              <a:rPr lang="de-DE" dirty="0"/>
              <a:t> </a:t>
            </a:r>
            <a:r>
              <a:rPr lang="de-DE" dirty="0" err="1"/>
              <a:t>if</a:t>
            </a:r>
            <a:r>
              <a:rPr lang="de-DE" dirty="0"/>
              <a:t> not </a:t>
            </a:r>
            <a:r>
              <a:rPr lang="de-DE" dirty="0" err="1"/>
              <a:t>needed</a:t>
            </a:r>
            <a:r>
              <a:rPr lang="de-DE" dirty="0"/>
              <a:t>)</a:t>
            </a:r>
          </a:p>
        </p:txBody>
      </p:sp>
      <p:sp>
        <p:nvSpPr>
          <p:cNvPr id="7" name="Textplatzhalter 4">
            <a:extLst>
              <a:ext uri="{FF2B5EF4-FFF2-40B4-BE49-F238E27FC236}">
                <a16:creationId xmlns:a16="http://schemas.microsoft.com/office/drawing/2014/main" id="{C4C4E639-484F-DE93-B8D9-363DCDF5A277}"/>
              </a:ext>
            </a:extLst>
          </p:cNvPr>
          <p:cNvSpPr>
            <a:spLocks noGrp="1"/>
          </p:cNvSpPr>
          <p:nvPr>
            <p:ph type="body" sz="quarter" idx="17" hasCustomPrompt="1"/>
          </p:nvPr>
        </p:nvSpPr>
        <p:spPr>
          <a:xfrm>
            <a:off x="6275386" y="6027740"/>
            <a:ext cx="5589587" cy="234948"/>
          </a:xfrm>
          <a:solidFill>
            <a:schemeClr val="accent4"/>
          </a:solidFill>
        </p:spPr>
        <p:txBody>
          <a:bodyPr>
            <a:noAutofit/>
          </a:bodyPr>
          <a:lstStyle>
            <a:lvl1pPr marL="0" indent="0">
              <a:buNone/>
              <a:defRPr sz="1200">
                <a:solidFill>
                  <a:schemeClr val="bg1"/>
                </a:solidFill>
              </a:defRPr>
            </a:lvl1pPr>
            <a:lvl2pPr marL="266700" indent="0">
              <a:buNone/>
              <a:defRPr/>
            </a:lvl2pPr>
            <a:lvl3pPr marL="488950" indent="0">
              <a:buNone/>
              <a:defRPr/>
            </a:lvl3pPr>
            <a:lvl4pPr marL="717550" indent="0">
              <a:buNone/>
              <a:defRPr/>
            </a:lvl4pPr>
            <a:lvl5pPr marL="990600" indent="0">
              <a:buNone/>
              <a:defRPr/>
            </a:lvl5pPr>
          </a:lstStyle>
          <a:p>
            <a:pPr lvl="0"/>
            <a:r>
              <a:rPr lang="de-DE" dirty="0"/>
              <a:t>Description (</a:t>
            </a:r>
            <a:r>
              <a:rPr lang="de-DE" dirty="0" err="1"/>
              <a:t>delete</a:t>
            </a:r>
            <a:r>
              <a:rPr lang="de-DE" dirty="0"/>
              <a:t> </a:t>
            </a:r>
            <a:r>
              <a:rPr lang="de-DE" dirty="0" err="1"/>
              <a:t>if</a:t>
            </a:r>
            <a:r>
              <a:rPr lang="de-DE" dirty="0"/>
              <a:t> not </a:t>
            </a:r>
            <a:r>
              <a:rPr lang="de-DE" dirty="0" err="1"/>
              <a:t>needed</a:t>
            </a:r>
            <a:r>
              <a:rPr lang="de-DE" dirty="0"/>
              <a:t>)</a:t>
            </a:r>
          </a:p>
        </p:txBody>
      </p:sp>
    </p:spTree>
    <p:extLst>
      <p:ext uri="{BB962C8B-B14F-4D97-AF65-F5344CB8AC3E}">
        <p14:creationId xmlns:p14="http://schemas.microsoft.com/office/powerpoint/2010/main" val="1813648165"/>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Image with description and title">
    <p:spTree>
      <p:nvGrpSpPr>
        <p:cNvPr id="1" name=""/>
        <p:cNvGrpSpPr/>
        <p:nvPr/>
      </p:nvGrpSpPr>
      <p:grpSpPr>
        <a:xfrm>
          <a:off x="0" y="0"/>
          <a:ext cx="0" cy="0"/>
          <a:chOff x="0" y="0"/>
          <a:chExt cx="0" cy="0"/>
        </a:xfrm>
      </p:grpSpPr>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3" name="Titel 12">
            <a:extLst>
              <a:ext uri="{FF2B5EF4-FFF2-40B4-BE49-F238E27FC236}">
                <a16:creationId xmlns:a16="http://schemas.microsoft.com/office/drawing/2014/main" id="{9B64BF75-5F0A-4D9E-422A-9AFF181ECFA1}"/>
              </a:ext>
            </a:extLst>
          </p:cNvPr>
          <p:cNvSpPr>
            <a:spLocks noGrp="1"/>
          </p:cNvSpPr>
          <p:nvPr>
            <p:ph type="title" hasCustomPrompt="1"/>
          </p:nvPr>
        </p:nvSpPr>
        <p:spPr/>
        <p:txBody>
          <a:bodyPr/>
          <a:lstStyle>
            <a:lvl1pPr>
              <a:defRPr/>
            </a:lvl1pPr>
          </a:lstStyle>
          <a:p>
            <a:r>
              <a:rPr lang="de-DE" dirty="0"/>
              <a:t>Title</a:t>
            </a:r>
            <a:endParaRPr lang="de-AT" dirty="0"/>
          </a:p>
        </p:txBody>
      </p:sp>
      <p:sp>
        <p:nvSpPr>
          <p:cNvPr id="3" name="Bildplatzhalter 2">
            <a:extLst>
              <a:ext uri="{FF2B5EF4-FFF2-40B4-BE49-F238E27FC236}">
                <a16:creationId xmlns:a16="http://schemas.microsoft.com/office/drawing/2014/main" id="{25BB6580-6C75-23B6-E8A9-2D150037B031}"/>
              </a:ext>
            </a:extLst>
          </p:cNvPr>
          <p:cNvSpPr>
            <a:spLocks noGrp="1"/>
          </p:cNvSpPr>
          <p:nvPr>
            <p:ph type="pic" sz="quarter" idx="14" hasCustomPrompt="1"/>
          </p:nvPr>
        </p:nvSpPr>
        <p:spPr>
          <a:xfrm>
            <a:off x="334964" y="1462089"/>
            <a:ext cx="5581650" cy="4800598"/>
          </a:xfrm>
        </p:spPr>
        <p:txBody>
          <a:bodyPr/>
          <a:lstStyle>
            <a:lvl1pPr>
              <a:defRPr/>
            </a:lvl1pPr>
          </a:lstStyle>
          <a:p>
            <a:r>
              <a:rPr lang="de-AT" dirty="0"/>
              <a:t>Image</a:t>
            </a:r>
          </a:p>
        </p:txBody>
      </p:sp>
      <p:sp>
        <p:nvSpPr>
          <p:cNvPr id="5" name="Text Placeholder 2">
            <a:extLst>
              <a:ext uri="{FF2B5EF4-FFF2-40B4-BE49-F238E27FC236}">
                <a16:creationId xmlns:a16="http://schemas.microsoft.com/office/drawing/2014/main" id="{CF76AABD-D3E5-E499-5975-CBE03905341E}"/>
              </a:ext>
            </a:extLst>
          </p:cNvPr>
          <p:cNvSpPr>
            <a:spLocks noGrp="1"/>
          </p:cNvSpPr>
          <p:nvPr>
            <p:ph type="body" idx="1" hasCustomPrompt="1"/>
          </p:nvPr>
        </p:nvSpPr>
        <p:spPr>
          <a:xfrm>
            <a:off x="6165850" y="4152900"/>
            <a:ext cx="5213350" cy="1936750"/>
          </a:xfrm>
        </p:spPr>
        <p:txBody>
          <a:bodyPr>
            <a:normAutofit/>
          </a:bodyPr>
          <a:lstStyle>
            <a:lvl1pPr marL="0" indent="0">
              <a:buNone/>
              <a:defRPr sz="1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dirty="0"/>
              <a:t>Description</a:t>
            </a:r>
          </a:p>
        </p:txBody>
      </p:sp>
    </p:spTree>
    <p:extLst>
      <p:ext uri="{BB962C8B-B14F-4D97-AF65-F5344CB8AC3E}">
        <p14:creationId xmlns:p14="http://schemas.microsoft.com/office/powerpoint/2010/main" val="4035008665"/>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dia [full page]">
    <p:spTree>
      <p:nvGrpSpPr>
        <p:cNvPr id="1" name=""/>
        <p:cNvGrpSpPr/>
        <p:nvPr/>
      </p:nvGrpSpPr>
      <p:grpSpPr>
        <a:xfrm>
          <a:off x="0" y="0"/>
          <a:ext cx="0" cy="0"/>
          <a:chOff x="0" y="0"/>
          <a:chExt cx="0" cy="0"/>
        </a:xfrm>
      </p:grpSpPr>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7" name="Inhaltsplatzhalter 6">
            <a:extLst>
              <a:ext uri="{FF2B5EF4-FFF2-40B4-BE49-F238E27FC236}">
                <a16:creationId xmlns:a16="http://schemas.microsoft.com/office/drawing/2014/main" id="{D676A5B6-38C1-5BDA-4AFE-919D601BE0E8}"/>
              </a:ext>
            </a:extLst>
          </p:cNvPr>
          <p:cNvSpPr>
            <a:spLocks noGrp="1"/>
          </p:cNvSpPr>
          <p:nvPr>
            <p:ph sz="quarter" idx="13" hasCustomPrompt="1"/>
          </p:nvPr>
        </p:nvSpPr>
        <p:spPr>
          <a:xfrm>
            <a:off x="0" y="404813"/>
            <a:ext cx="12192000" cy="6192837"/>
          </a:xfrm>
        </p:spPr>
        <p:txBody>
          <a:bodyPr/>
          <a:lstStyle>
            <a:lvl1pPr>
              <a:defRPr/>
            </a:lvl1pPr>
            <a:lvl2pPr>
              <a:defRPr/>
            </a:lvl2pPr>
            <a:lvl3pPr>
              <a:defRPr/>
            </a:lvl3pPr>
            <a:lvl4pPr>
              <a:defRPr/>
            </a:lvl4pPr>
            <a:lvl5pPr>
              <a:defRPr/>
            </a:lvl5pPr>
          </a:lstStyle>
          <a:p>
            <a:pPr lvl="0"/>
            <a:r>
              <a:rPr lang="de-DE" dirty="0"/>
              <a:t>Text</a:t>
            </a:r>
          </a:p>
          <a:p>
            <a:pPr lvl="1"/>
            <a:r>
              <a:rPr lang="de-DE" dirty="0"/>
              <a:t>Second </a:t>
            </a:r>
            <a:r>
              <a:rPr lang="de-DE" dirty="0" err="1"/>
              <a:t>level</a:t>
            </a:r>
            <a:endParaRPr lang="de-DE" dirty="0"/>
          </a:p>
          <a:p>
            <a:pPr lvl="2"/>
            <a:r>
              <a:rPr lang="de-DE" dirty="0"/>
              <a:t>Third </a:t>
            </a:r>
            <a:r>
              <a:rPr lang="de-DE" dirty="0" err="1"/>
              <a:t>level</a:t>
            </a:r>
            <a:endParaRPr lang="de-DE" dirty="0"/>
          </a:p>
          <a:p>
            <a:pPr lvl="3"/>
            <a:r>
              <a:rPr lang="de-DE" dirty="0"/>
              <a:t>Forth </a:t>
            </a:r>
            <a:r>
              <a:rPr lang="de-DE" dirty="0" err="1"/>
              <a:t>level</a:t>
            </a:r>
            <a:endParaRPr lang="de-DE" dirty="0"/>
          </a:p>
          <a:p>
            <a:pPr lvl="4"/>
            <a:r>
              <a:rPr lang="de-DE" dirty="0" err="1"/>
              <a:t>Fifth</a:t>
            </a:r>
            <a:r>
              <a:rPr lang="de-DE" dirty="0"/>
              <a:t> </a:t>
            </a:r>
            <a:r>
              <a:rPr lang="de-DE" dirty="0" err="1"/>
              <a:t>level</a:t>
            </a:r>
            <a:endParaRPr lang="de-AT" dirty="0"/>
          </a:p>
        </p:txBody>
      </p:sp>
    </p:spTree>
    <p:extLst>
      <p:ext uri="{BB962C8B-B14F-4D97-AF65-F5344CB8AC3E}">
        <p14:creationId xmlns:p14="http://schemas.microsoft.com/office/powerpoint/2010/main" val="1532454705"/>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for charts][white background]">
    <p:spTree>
      <p:nvGrpSpPr>
        <p:cNvPr id="1" name=""/>
        <p:cNvGrpSpPr/>
        <p:nvPr/>
      </p:nvGrpSpPr>
      <p:grpSpPr>
        <a:xfrm>
          <a:off x="0" y="0"/>
          <a:ext cx="0" cy="0"/>
          <a:chOff x="0" y="0"/>
          <a:chExt cx="0" cy="0"/>
        </a:xfrm>
      </p:grpSpPr>
      <p:sp>
        <p:nvSpPr>
          <p:cNvPr id="14" name="Rechteck 13">
            <a:extLst>
              <a:ext uri="{FF2B5EF4-FFF2-40B4-BE49-F238E27FC236}">
                <a16:creationId xmlns:a16="http://schemas.microsoft.com/office/drawing/2014/main" id="{1AA5CA30-E1BF-AF4C-4392-FACC4F04F372}"/>
              </a:ext>
            </a:extLst>
          </p:cNvPr>
          <p:cNvSpPr/>
          <p:nvPr userDrawn="1"/>
        </p:nvSpPr>
        <p:spPr>
          <a:xfrm flipV="1">
            <a:off x="0" y="0"/>
            <a:ext cx="12192000" cy="41686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1" name="Rechteck 10">
            <a:extLst>
              <a:ext uri="{FF2B5EF4-FFF2-40B4-BE49-F238E27FC236}">
                <a16:creationId xmlns:a16="http://schemas.microsoft.com/office/drawing/2014/main" id="{FFD6FFDD-691D-8EAE-AD76-7FE582D8276E}"/>
              </a:ext>
            </a:extLst>
          </p:cNvPr>
          <p:cNvSpPr/>
          <p:nvPr userDrawn="1"/>
        </p:nvSpPr>
        <p:spPr>
          <a:xfrm flipV="1">
            <a:off x="0" y="6584949"/>
            <a:ext cx="12192000" cy="273048"/>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12" name="Bild 10">
            <a:extLst>
              <a:ext uri="{FF2B5EF4-FFF2-40B4-BE49-F238E27FC236}">
                <a16:creationId xmlns:a16="http://schemas.microsoft.com/office/drawing/2014/main" id="{2C5F6677-6A71-4CB3-F1FE-F80415F731A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106151" y="99933"/>
            <a:ext cx="927100" cy="244547"/>
          </a:xfrm>
          <a:prstGeom prst="rect">
            <a:avLst/>
          </a:prstGeom>
        </p:spPr>
      </p:pic>
      <p:sp>
        <p:nvSpPr>
          <p:cNvPr id="17" name="Datumsplatzhalter 16">
            <a:extLst>
              <a:ext uri="{FF2B5EF4-FFF2-40B4-BE49-F238E27FC236}">
                <a16:creationId xmlns:a16="http://schemas.microsoft.com/office/drawing/2014/main" id="{5865BACF-9D14-373B-EC4E-632D6298CE06}"/>
              </a:ext>
            </a:extLst>
          </p:cNvPr>
          <p:cNvSpPr>
            <a:spLocks noGrp="1"/>
          </p:cNvSpPr>
          <p:nvPr>
            <p:ph type="dt" sz="half" idx="10"/>
          </p:nvPr>
        </p:nvSpPr>
        <p:spPr/>
        <p:txBody>
          <a:bodyPr/>
          <a:lstStyle/>
          <a:p>
            <a:r>
              <a:rPr lang="de-AT"/>
              <a:t>Space Propulsion Conference, 21.05.2026</a:t>
            </a:r>
            <a:endParaRPr lang="de-AT" dirty="0"/>
          </a:p>
        </p:txBody>
      </p:sp>
      <p:sp>
        <p:nvSpPr>
          <p:cNvPr id="18" name="Fußzeilenplatzhalter 17">
            <a:extLst>
              <a:ext uri="{FF2B5EF4-FFF2-40B4-BE49-F238E27FC236}">
                <a16:creationId xmlns:a16="http://schemas.microsoft.com/office/drawing/2014/main" id="{A1D64C2D-1EA4-44A3-157D-553AAC1985D7}"/>
              </a:ext>
            </a:extLst>
          </p:cNvPr>
          <p:cNvSpPr>
            <a:spLocks noGrp="1"/>
          </p:cNvSpPr>
          <p:nvPr>
            <p:ph type="ftr" sz="quarter" idx="11"/>
          </p:nvPr>
        </p:nvSpPr>
        <p:spPr/>
        <p:txBody>
          <a:bodyPr/>
          <a:lstStyle/>
          <a:p>
            <a:r>
              <a:rPr lang="en-US"/>
              <a:t>COPYRIGHT PEAK TECHNOLOGY</a:t>
            </a:r>
            <a:endParaRPr lang="de-AT" dirty="0"/>
          </a:p>
        </p:txBody>
      </p:sp>
      <p:sp>
        <p:nvSpPr>
          <p:cNvPr id="19" name="Foliennummernplatzhalter 18">
            <a:extLst>
              <a:ext uri="{FF2B5EF4-FFF2-40B4-BE49-F238E27FC236}">
                <a16:creationId xmlns:a16="http://schemas.microsoft.com/office/drawing/2014/main" id="{2C7F0A15-663B-2169-5A89-66B95156525C}"/>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20" name="Titel 19">
            <a:extLst>
              <a:ext uri="{FF2B5EF4-FFF2-40B4-BE49-F238E27FC236}">
                <a16:creationId xmlns:a16="http://schemas.microsoft.com/office/drawing/2014/main" id="{A42D7289-EDCE-6750-5DC9-DC16205F0BA6}"/>
              </a:ext>
            </a:extLst>
          </p:cNvPr>
          <p:cNvSpPr>
            <a:spLocks noGrp="1"/>
          </p:cNvSpPr>
          <p:nvPr>
            <p:ph type="title" hasCustomPrompt="1"/>
          </p:nvPr>
        </p:nvSpPr>
        <p:spPr/>
        <p:txBody>
          <a:bodyPr/>
          <a:lstStyle>
            <a:lvl1pPr>
              <a:defRPr/>
            </a:lvl1pPr>
          </a:lstStyle>
          <a:p>
            <a:r>
              <a:rPr lang="de-DE" dirty="0"/>
              <a:t>Title</a:t>
            </a:r>
            <a:endParaRPr lang="de-AT" dirty="0"/>
          </a:p>
        </p:txBody>
      </p:sp>
      <p:sp>
        <p:nvSpPr>
          <p:cNvPr id="2" name="Textfeld 1">
            <a:extLst>
              <a:ext uri="{FF2B5EF4-FFF2-40B4-BE49-F238E27FC236}">
                <a16:creationId xmlns:a16="http://schemas.microsoft.com/office/drawing/2014/main" id="{16F8BD43-BAA9-85C7-CF5A-A0D42B03F8B5}"/>
              </a:ext>
            </a:extLst>
          </p:cNvPr>
          <p:cNvSpPr txBox="1"/>
          <p:nvPr userDrawn="1"/>
        </p:nvSpPr>
        <p:spPr>
          <a:xfrm>
            <a:off x="237490" y="110124"/>
            <a:ext cx="1540045" cy="200055"/>
          </a:xfrm>
          <a:prstGeom prst="rect">
            <a:avLst/>
          </a:prstGeom>
          <a:noFill/>
        </p:spPr>
        <p:txBody>
          <a:bodyPr wrap="square" rtlCol="0">
            <a:spAutoFit/>
          </a:bodyPr>
          <a:lstStyle/>
          <a:p>
            <a:pPr defTabSz="685783"/>
            <a:r>
              <a:rPr lang="de-DE" sz="700" dirty="0">
                <a:solidFill>
                  <a:srgbClr val="000000"/>
                </a:solidFill>
                <a:latin typeface="DIN" pitchFamily="50" charset="0"/>
                <a:ea typeface="DINPro Light" charset="0"/>
                <a:cs typeface="DINPro Light" charset="0"/>
              </a:rPr>
              <a:t>Innovation in Composites</a:t>
            </a:r>
          </a:p>
        </p:txBody>
      </p:sp>
    </p:spTree>
    <p:extLst>
      <p:ext uri="{BB962C8B-B14F-4D97-AF65-F5344CB8AC3E}">
        <p14:creationId xmlns:p14="http://schemas.microsoft.com/office/powerpoint/2010/main" val="22302520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for smart art etc.][grey backgroun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0A408DA3-ACDC-CE9D-36DB-AE141793C9E7}"/>
              </a:ext>
            </a:extLst>
          </p:cNvPr>
          <p:cNvSpPr/>
          <p:nvPr userDrawn="1"/>
        </p:nvSpPr>
        <p:spPr>
          <a:xfrm>
            <a:off x="-3" y="1"/>
            <a:ext cx="12192003" cy="685800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4" name="Rechteck 13">
            <a:extLst>
              <a:ext uri="{FF2B5EF4-FFF2-40B4-BE49-F238E27FC236}">
                <a16:creationId xmlns:a16="http://schemas.microsoft.com/office/drawing/2014/main" id="{1AA5CA30-E1BF-AF4C-4392-FACC4F04F372}"/>
              </a:ext>
            </a:extLst>
          </p:cNvPr>
          <p:cNvSpPr/>
          <p:nvPr userDrawn="1"/>
        </p:nvSpPr>
        <p:spPr>
          <a:xfrm flipV="1">
            <a:off x="0" y="0"/>
            <a:ext cx="12192000" cy="41686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1" name="Rechteck 10">
            <a:extLst>
              <a:ext uri="{FF2B5EF4-FFF2-40B4-BE49-F238E27FC236}">
                <a16:creationId xmlns:a16="http://schemas.microsoft.com/office/drawing/2014/main" id="{FFD6FFDD-691D-8EAE-AD76-7FE582D8276E}"/>
              </a:ext>
            </a:extLst>
          </p:cNvPr>
          <p:cNvSpPr/>
          <p:nvPr userDrawn="1"/>
        </p:nvSpPr>
        <p:spPr>
          <a:xfrm flipV="1">
            <a:off x="0" y="6584949"/>
            <a:ext cx="12192000" cy="273048"/>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12" name="Bild 10">
            <a:extLst>
              <a:ext uri="{FF2B5EF4-FFF2-40B4-BE49-F238E27FC236}">
                <a16:creationId xmlns:a16="http://schemas.microsoft.com/office/drawing/2014/main" id="{2C5F6677-6A71-4CB3-F1FE-F80415F731A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106151" y="99933"/>
            <a:ext cx="927100" cy="244547"/>
          </a:xfrm>
          <a:prstGeom prst="rect">
            <a:avLst/>
          </a:prstGeom>
        </p:spPr>
      </p:pic>
      <p:sp>
        <p:nvSpPr>
          <p:cNvPr id="17" name="Datumsplatzhalter 16">
            <a:extLst>
              <a:ext uri="{FF2B5EF4-FFF2-40B4-BE49-F238E27FC236}">
                <a16:creationId xmlns:a16="http://schemas.microsoft.com/office/drawing/2014/main" id="{5865BACF-9D14-373B-EC4E-632D6298CE06}"/>
              </a:ext>
            </a:extLst>
          </p:cNvPr>
          <p:cNvSpPr>
            <a:spLocks noGrp="1"/>
          </p:cNvSpPr>
          <p:nvPr>
            <p:ph type="dt" sz="half" idx="10"/>
          </p:nvPr>
        </p:nvSpPr>
        <p:spPr/>
        <p:txBody>
          <a:bodyPr/>
          <a:lstStyle/>
          <a:p>
            <a:r>
              <a:rPr lang="de-AT"/>
              <a:t>Space Propulsion Conference, 21.05.2026</a:t>
            </a:r>
            <a:endParaRPr lang="de-AT" dirty="0"/>
          </a:p>
        </p:txBody>
      </p:sp>
      <p:sp>
        <p:nvSpPr>
          <p:cNvPr id="18" name="Fußzeilenplatzhalter 17">
            <a:extLst>
              <a:ext uri="{FF2B5EF4-FFF2-40B4-BE49-F238E27FC236}">
                <a16:creationId xmlns:a16="http://schemas.microsoft.com/office/drawing/2014/main" id="{A1D64C2D-1EA4-44A3-157D-553AAC1985D7}"/>
              </a:ext>
            </a:extLst>
          </p:cNvPr>
          <p:cNvSpPr>
            <a:spLocks noGrp="1"/>
          </p:cNvSpPr>
          <p:nvPr>
            <p:ph type="ftr" sz="quarter" idx="11"/>
          </p:nvPr>
        </p:nvSpPr>
        <p:spPr/>
        <p:txBody>
          <a:bodyPr/>
          <a:lstStyle/>
          <a:p>
            <a:r>
              <a:rPr lang="en-US"/>
              <a:t>COPYRIGHT PEAK TECHNOLOGY</a:t>
            </a:r>
            <a:endParaRPr lang="de-AT" dirty="0"/>
          </a:p>
        </p:txBody>
      </p:sp>
      <p:sp>
        <p:nvSpPr>
          <p:cNvPr id="19" name="Foliennummernplatzhalter 18">
            <a:extLst>
              <a:ext uri="{FF2B5EF4-FFF2-40B4-BE49-F238E27FC236}">
                <a16:creationId xmlns:a16="http://schemas.microsoft.com/office/drawing/2014/main" id="{2C7F0A15-663B-2169-5A89-66B95156525C}"/>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3" name="Titel 2">
            <a:extLst>
              <a:ext uri="{FF2B5EF4-FFF2-40B4-BE49-F238E27FC236}">
                <a16:creationId xmlns:a16="http://schemas.microsoft.com/office/drawing/2014/main" id="{8CF751A7-72B4-2CC3-C357-98B740806702}"/>
              </a:ext>
            </a:extLst>
          </p:cNvPr>
          <p:cNvSpPr>
            <a:spLocks noGrp="1"/>
          </p:cNvSpPr>
          <p:nvPr>
            <p:ph type="title" hasCustomPrompt="1"/>
          </p:nvPr>
        </p:nvSpPr>
        <p:spPr/>
        <p:txBody>
          <a:bodyPr/>
          <a:lstStyle>
            <a:lvl1pPr>
              <a:defRPr/>
            </a:lvl1pPr>
          </a:lstStyle>
          <a:p>
            <a:r>
              <a:rPr lang="de-DE" dirty="0"/>
              <a:t>Title</a:t>
            </a:r>
            <a:endParaRPr lang="de-AT" dirty="0"/>
          </a:p>
        </p:txBody>
      </p:sp>
      <p:sp>
        <p:nvSpPr>
          <p:cNvPr id="4" name="Textfeld 3">
            <a:extLst>
              <a:ext uri="{FF2B5EF4-FFF2-40B4-BE49-F238E27FC236}">
                <a16:creationId xmlns:a16="http://schemas.microsoft.com/office/drawing/2014/main" id="{F47F78D6-8F6D-AD64-13D3-B5E0B30A93E5}"/>
              </a:ext>
            </a:extLst>
          </p:cNvPr>
          <p:cNvSpPr txBox="1"/>
          <p:nvPr userDrawn="1"/>
        </p:nvSpPr>
        <p:spPr>
          <a:xfrm>
            <a:off x="237490" y="110124"/>
            <a:ext cx="1540045" cy="200055"/>
          </a:xfrm>
          <a:prstGeom prst="rect">
            <a:avLst/>
          </a:prstGeom>
          <a:noFill/>
        </p:spPr>
        <p:txBody>
          <a:bodyPr wrap="square" rtlCol="0">
            <a:spAutoFit/>
          </a:bodyPr>
          <a:lstStyle/>
          <a:p>
            <a:pPr defTabSz="685783"/>
            <a:r>
              <a:rPr lang="de-DE" sz="700" dirty="0">
                <a:solidFill>
                  <a:srgbClr val="000000"/>
                </a:solidFill>
                <a:latin typeface="DIN" pitchFamily="50" charset="0"/>
                <a:ea typeface="DINPro Light" charset="0"/>
                <a:cs typeface="DINPro Light" charset="0"/>
              </a:rPr>
              <a:t>Innovation in Composites</a:t>
            </a:r>
          </a:p>
        </p:txBody>
      </p:sp>
    </p:spTree>
    <p:extLst>
      <p:ext uri="{BB962C8B-B14F-4D97-AF65-F5344CB8AC3E}">
        <p14:creationId xmlns:p14="http://schemas.microsoft.com/office/powerpoint/2010/main" val="4094170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el 8">
            <a:extLst>
              <a:ext uri="{FF2B5EF4-FFF2-40B4-BE49-F238E27FC236}">
                <a16:creationId xmlns:a16="http://schemas.microsoft.com/office/drawing/2014/main" id="{DB604D7A-7651-88B3-D5CE-4342C21BC258}"/>
              </a:ext>
            </a:extLst>
          </p:cNvPr>
          <p:cNvSpPr>
            <a:spLocks noGrp="1"/>
          </p:cNvSpPr>
          <p:nvPr>
            <p:ph type="title" hasCustomPrompt="1"/>
          </p:nvPr>
        </p:nvSpPr>
        <p:spPr>
          <a:xfrm>
            <a:off x="237490" y="768375"/>
            <a:ext cx="11617960" cy="923330"/>
          </a:xfrm>
          <a:noFill/>
        </p:spPr>
        <p:txBody>
          <a:bodyPr wrap="square" rtlCol="0">
            <a:spAutoFit/>
          </a:bodyPr>
          <a:lstStyle>
            <a:lvl1pPr>
              <a:defRPr kumimoji="0" lang="de-AT" sz="6000" b="1" i="0" u="none" strike="noStrike" kern="1200" cap="all" spc="300" normalizeH="0" baseline="0" dirty="0">
                <a:ln>
                  <a:noFill/>
                </a:ln>
                <a:solidFill>
                  <a:schemeClr val="accent3"/>
                </a:solidFill>
                <a:effectLst/>
                <a:uLnTx/>
                <a:uFillTx/>
                <a:latin typeface="DIN" pitchFamily="50" charset="0"/>
                <a:ea typeface="+mj-ea"/>
                <a:cs typeface="+mj-cs"/>
              </a:defRPr>
            </a:lvl1pPr>
          </a:lstStyle>
          <a:p>
            <a:pPr marL="0" lvl="0" defTabSz="457200"/>
            <a:r>
              <a:rPr lang="en-GB" noProof="0"/>
              <a:t>Title of Timeline</a:t>
            </a:r>
          </a:p>
        </p:txBody>
      </p:sp>
      <p:sp>
        <p:nvSpPr>
          <p:cNvPr id="15" name="Rechteck 14">
            <a:extLst>
              <a:ext uri="{FF2B5EF4-FFF2-40B4-BE49-F238E27FC236}">
                <a16:creationId xmlns:a16="http://schemas.microsoft.com/office/drawing/2014/main" id="{0B22B162-69FD-3553-C979-224C44B51398}"/>
              </a:ext>
            </a:extLst>
          </p:cNvPr>
          <p:cNvSpPr/>
          <p:nvPr userDrawn="1"/>
        </p:nvSpPr>
        <p:spPr>
          <a:xfrm>
            <a:off x="0" y="3933825"/>
            <a:ext cx="12192003" cy="2328864"/>
          </a:xfrm>
          <a:prstGeom prst="rect">
            <a:avLst/>
          </a:prstGeom>
          <a:solidFill>
            <a:schemeClr val="bg2"/>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10" name="Datumsplatzhalter 9">
            <a:extLst>
              <a:ext uri="{FF2B5EF4-FFF2-40B4-BE49-F238E27FC236}">
                <a16:creationId xmlns:a16="http://schemas.microsoft.com/office/drawing/2014/main" id="{93412271-1715-3A7A-C66B-D3B6EC97E476}"/>
              </a:ext>
            </a:extLst>
          </p:cNvPr>
          <p:cNvSpPr>
            <a:spLocks noGrp="1"/>
          </p:cNvSpPr>
          <p:nvPr>
            <p:ph type="dt" sz="half" idx="10"/>
          </p:nvPr>
        </p:nvSpPr>
        <p:spPr/>
        <p:txBody>
          <a:bodyPr/>
          <a:lstStyle/>
          <a:p>
            <a:r>
              <a:rPr lang="de-AT"/>
              <a:t>Space Propulsion Conference, 21.05.2026</a:t>
            </a:r>
            <a:endParaRPr lang="de-AT" dirty="0"/>
          </a:p>
        </p:txBody>
      </p:sp>
      <p:sp>
        <p:nvSpPr>
          <p:cNvPr id="11" name="Fußzeilenplatzhalter 10">
            <a:extLst>
              <a:ext uri="{FF2B5EF4-FFF2-40B4-BE49-F238E27FC236}">
                <a16:creationId xmlns:a16="http://schemas.microsoft.com/office/drawing/2014/main" id="{A7AD088D-BD47-5642-F4D3-83173611846E}"/>
              </a:ext>
            </a:extLst>
          </p:cNvPr>
          <p:cNvSpPr>
            <a:spLocks noGrp="1"/>
          </p:cNvSpPr>
          <p:nvPr>
            <p:ph type="ftr" sz="quarter" idx="11"/>
          </p:nvPr>
        </p:nvSpPr>
        <p:spPr/>
        <p:txBody>
          <a:bodyPr/>
          <a:lstStyle/>
          <a:p>
            <a:r>
              <a:rPr lang="en-US"/>
              <a:t>COPYRIGHT PEAK TECHNOLOGY</a:t>
            </a:r>
            <a:endParaRPr lang="de-AT" dirty="0"/>
          </a:p>
        </p:txBody>
      </p:sp>
      <p:sp>
        <p:nvSpPr>
          <p:cNvPr id="12" name="Foliennummernplatzhalter 11">
            <a:extLst>
              <a:ext uri="{FF2B5EF4-FFF2-40B4-BE49-F238E27FC236}">
                <a16:creationId xmlns:a16="http://schemas.microsoft.com/office/drawing/2014/main" id="{689BB07A-1E13-03D4-A22D-B61D96FB9854}"/>
              </a:ext>
            </a:extLst>
          </p:cNvPr>
          <p:cNvSpPr>
            <a:spLocks noGrp="1"/>
          </p:cNvSpPr>
          <p:nvPr>
            <p:ph type="sldNum" sz="quarter" idx="12"/>
          </p:nvPr>
        </p:nvSpPr>
        <p:spPr/>
        <p:txBody>
          <a:bodyPr/>
          <a:lstStyle/>
          <a:p>
            <a:fld id="{05516418-84C0-40DB-9301-E3D58465441B}" type="slidenum">
              <a:rPr lang="de-AT" smtClean="0"/>
              <a:pPr/>
              <a:t>‹Nr.›</a:t>
            </a:fld>
            <a:endParaRPr lang="de-AT" dirty="0"/>
          </a:p>
        </p:txBody>
      </p:sp>
      <p:cxnSp>
        <p:nvCxnSpPr>
          <p:cNvPr id="3" name="Gerader Verbinder 2">
            <a:extLst>
              <a:ext uri="{FF2B5EF4-FFF2-40B4-BE49-F238E27FC236}">
                <a16:creationId xmlns:a16="http://schemas.microsoft.com/office/drawing/2014/main" id="{27985D4B-054D-CC03-957A-DABA1B205B7A}"/>
              </a:ext>
            </a:extLst>
          </p:cNvPr>
          <p:cNvCxnSpPr/>
          <p:nvPr userDrawn="1"/>
        </p:nvCxnSpPr>
        <p:spPr>
          <a:xfrm>
            <a:off x="0" y="3933825"/>
            <a:ext cx="12261273" cy="0"/>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7505643"/>
      </p:ext>
    </p:extLst>
  </p:cSld>
  <p:clrMapOvr>
    <a:masterClrMapping/>
  </p:clrMapOvr>
  <p:extLst>
    <p:ext uri="{DCECCB84-F9BA-43D5-87BE-67443E8EF086}">
      <p15:sldGuideLst xmlns:p15="http://schemas.microsoft.com/office/powerpoint/2012/main">
        <p15:guide id="1" orient="horz" pos="2478" userDrawn="1">
          <p15:clr>
            <a:srgbClr val="FBAE40"/>
          </p15:clr>
        </p15:guide>
        <p15:guide id="2" pos="3840" userDrawn="1">
          <p15:clr>
            <a:srgbClr val="FBAE40"/>
          </p15:clr>
        </p15:guide>
        <p15:guide id="3" orient="horz" pos="2614"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5" name="Datumsplatzhalter 4">
            <a:extLst>
              <a:ext uri="{FF2B5EF4-FFF2-40B4-BE49-F238E27FC236}">
                <a16:creationId xmlns:a16="http://schemas.microsoft.com/office/drawing/2014/main" id="{97E60273-8CD5-9EC8-9504-859C4BBE01C0}"/>
              </a:ext>
            </a:extLst>
          </p:cNvPr>
          <p:cNvSpPr>
            <a:spLocks noGrp="1"/>
          </p:cNvSpPr>
          <p:nvPr>
            <p:ph type="dt" sz="half" idx="10"/>
          </p:nvPr>
        </p:nvSpPr>
        <p:spPr/>
        <p:txBody>
          <a:bodyPr/>
          <a:lstStyle/>
          <a:p>
            <a:r>
              <a:rPr lang="de-AT"/>
              <a:t>Space Propulsion Conference, 21.05.2026</a:t>
            </a:r>
            <a:endParaRPr lang="de-AT" dirty="0"/>
          </a:p>
        </p:txBody>
      </p:sp>
      <p:sp>
        <p:nvSpPr>
          <p:cNvPr id="6" name="Fußzeilenplatzhalter 5">
            <a:extLst>
              <a:ext uri="{FF2B5EF4-FFF2-40B4-BE49-F238E27FC236}">
                <a16:creationId xmlns:a16="http://schemas.microsoft.com/office/drawing/2014/main" id="{C6CF08E8-389D-9AE4-3937-1B9AF281106B}"/>
              </a:ext>
            </a:extLst>
          </p:cNvPr>
          <p:cNvSpPr>
            <a:spLocks noGrp="1"/>
          </p:cNvSpPr>
          <p:nvPr>
            <p:ph type="ftr" sz="quarter" idx="11"/>
          </p:nvPr>
        </p:nvSpPr>
        <p:spPr/>
        <p:txBody>
          <a:bodyPr/>
          <a:lstStyle/>
          <a:p>
            <a:r>
              <a:rPr lang="en-US"/>
              <a:t>COPYRIGHT PEAK TECHNOLOGY</a:t>
            </a:r>
            <a:endParaRPr lang="de-AT" dirty="0"/>
          </a:p>
        </p:txBody>
      </p:sp>
      <p:sp>
        <p:nvSpPr>
          <p:cNvPr id="7" name="Foliennummernplatzhalter 6">
            <a:extLst>
              <a:ext uri="{FF2B5EF4-FFF2-40B4-BE49-F238E27FC236}">
                <a16:creationId xmlns:a16="http://schemas.microsoft.com/office/drawing/2014/main" id="{D80EB940-A2DB-C274-FAA7-AC251F6B5963}"/>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Tree>
    <p:extLst>
      <p:ext uri="{BB962C8B-B14F-4D97-AF65-F5344CB8AC3E}">
        <p14:creationId xmlns:p14="http://schemas.microsoft.com/office/powerpoint/2010/main" val="12074732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Final slide">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4A8DC815-C3FF-C076-5B0E-1D8A92683103}"/>
              </a:ext>
            </a:extLst>
          </p:cNvPr>
          <p:cNvSpPr/>
          <p:nvPr userDrawn="1"/>
        </p:nvSpPr>
        <p:spPr>
          <a:xfrm>
            <a:off x="-3" y="1"/>
            <a:ext cx="12192003" cy="685800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6" name="Bild 4">
            <a:extLst>
              <a:ext uri="{FF2B5EF4-FFF2-40B4-BE49-F238E27FC236}">
                <a16:creationId xmlns:a16="http://schemas.microsoft.com/office/drawing/2014/main" id="{51AD8B7C-4C40-9040-1533-D7508F9A90F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4571" y="2959100"/>
            <a:ext cx="3562860" cy="939800"/>
          </a:xfrm>
          <a:prstGeom prst="rect">
            <a:avLst/>
          </a:prstGeom>
        </p:spPr>
      </p:pic>
    </p:spTree>
    <p:extLst>
      <p:ext uri="{BB962C8B-B14F-4D97-AF65-F5344CB8AC3E}">
        <p14:creationId xmlns:p14="http://schemas.microsoft.com/office/powerpoint/2010/main" val="13795254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inal slide with address">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4A8DC815-C3FF-C076-5B0E-1D8A92683103}"/>
              </a:ext>
            </a:extLst>
          </p:cNvPr>
          <p:cNvSpPr/>
          <p:nvPr userDrawn="1"/>
        </p:nvSpPr>
        <p:spPr>
          <a:xfrm>
            <a:off x="-3" y="1"/>
            <a:ext cx="12192003" cy="685800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6" name="Bild 4">
            <a:extLst>
              <a:ext uri="{FF2B5EF4-FFF2-40B4-BE49-F238E27FC236}">
                <a16:creationId xmlns:a16="http://schemas.microsoft.com/office/drawing/2014/main" id="{51AD8B7C-4C40-9040-1533-D7508F9A90F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15192" y="1816538"/>
            <a:ext cx="3161615" cy="833961"/>
          </a:xfrm>
          <a:prstGeom prst="rect">
            <a:avLst/>
          </a:prstGeom>
        </p:spPr>
      </p:pic>
      <p:sp>
        <p:nvSpPr>
          <p:cNvPr id="2" name="Textfeld 1">
            <a:extLst>
              <a:ext uri="{FF2B5EF4-FFF2-40B4-BE49-F238E27FC236}">
                <a16:creationId xmlns:a16="http://schemas.microsoft.com/office/drawing/2014/main" id="{FD9D61A5-D563-4AF2-883B-8EE0D23B6DAC}"/>
              </a:ext>
            </a:extLst>
          </p:cNvPr>
          <p:cNvSpPr txBox="1"/>
          <p:nvPr userDrawn="1"/>
        </p:nvSpPr>
        <p:spPr>
          <a:xfrm>
            <a:off x="4856214" y="3192149"/>
            <a:ext cx="2479572" cy="2385268"/>
          </a:xfrm>
          <a:prstGeom prst="rect">
            <a:avLst/>
          </a:prstGeom>
          <a:noFill/>
        </p:spPr>
        <p:txBody>
          <a:bodyPr wrap="square" rtlCol="0">
            <a:spAutoFit/>
          </a:bodyPr>
          <a:lstStyle/>
          <a:p>
            <a:pPr algn="ctr"/>
            <a:r>
              <a:rPr lang="en-US" sz="1600" dirty="0" err="1">
                <a:solidFill>
                  <a:schemeClr val="accent5"/>
                </a:solidFill>
                <a:latin typeface="+mj-lt"/>
              </a:rPr>
              <a:t>Technologieparkstr</a:t>
            </a:r>
            <a:r>
              <a:rPr lang="en-US" sz="1600" dirty="0">
                <a:solidFill>
                  <a:schemeClr val="accent5"/>
                </a:solidFill>
                <a:latin typeface="+mj-lt"/>
              </a:rPr>
              <a:t>. 6</a:t>
            </a:r>
          </a:p>
          <a:p>
            <a:pPr algn="ctr"/>
            <a:r>
              <a:rPr lang="en-US" sz="1600" dirty="0">
                <a:solidFill>
                  <a:schemeClr val="accent5"/>
                </a:solidFill>
                <a:latin typeface="+mj-lt"/>
              </a:rPr>
              <a:t>4615 Holzhausen</a:t>
            </a:r>
          </a:p>
          <a:p>
            <a:pPr algn="ctr"/>
            <a:r>
              <a:rPr lang="en-US" sz="1600" dirty="0">
                <a:solidFill>
                  <a:schemeClr val="accent5"/>
                </a:solidFill>
                <a:latin typeface="+mj-lt"/>
              </a:rPr>
              <a:t>Austria, Europe</a:t>
            </a:r>
          </a:p>
          <a:p>
            <a:pPr algn="ctr"/>
            <a:endParaRPr lang="en-US" sz="1600" dirty="0">
              <a:solidFill>
                <a:schemeClr val="accent5"/>
              </a:solidFill>
              <a:latin typeface="+mj-lt"/>
            </a:endParaRPr>
          </a:p>
          <a:p>
            <a:pPr algn="ctr"/>
            <a:endParaRPr lang="en-US" sz="1600" dirty="0">
              <a:solidFill>
                <a:schemeClr val="accent5"/>
              </a:solidFill>
              <a:latin typeface="+mj-lt"/>
            </a:endParaRPr>
          </a:p>
          <a:p>
            <a:pPr algn="ctr"/>
            <a:endParaRPr lang="en-US" sz="1600" dirty="0">
              <a:solidFill>
                <a:schemeClr val="accent5"/>
              </a:solidFill>
              <a:latin typeface="+mj-lt"/>
            </a:endParaRPr>
          </a:p>
          <a:p>
            <a:pPr algn="ctr"/>
            <a:endParaRPr lang="en-US" sz="1600" dirty="0">
              <a:solidFill>
                <a:schemeClr val="accent5"/>
              </a:solidFill>
              <a:latin typeface="+mj-lt"/>
            </a:endParaRPr>
          </a:p>
          <a:p>
            <a:pPr algn="ctr"/>
            <a:endParaRPr lang="en-US" sz="1600" dirty="0">
              <a:solidFill>
                <a:schemeClr val="accent5"/>
              </a:solidFill>
              <a:latin typeface="+mj-lt"/>
            </a:endParaRPr>
          </a:p>
          <a:p>
            <a:pPr algn="ctr">
              <a:spcBef>
                <a:spcPts val="600"/>
              </a:spcBef>
            </a:pPr>
            <a:r>
              <a:rPr lang="en-US" sz="1600" b="0" u="none" dirty="0">
                <a:solidFill>
                  <a:schemeClr val="accent5"/>
                </a:solidFill>
                <a:latin typeface="+mj-lt"/>
              </a:rPr>
              <a:t>www.peaktechnology.at</a:t>
            </a:r>
          </a:p>
        </p:txBody>
      </p:sp>
      <p:pic>
        <p:nvPicPr>
          <p:cNvPr id="1026" name="Bild 1">
            <a:extLst>
              <a:ext uri="{FF2B5EF4-FFF2-40B4-BE49-F238E27FC236}">
                <a16:creationId xmlns:a16="http://schemas.microsoft.com/office/drawing/2014/main" id="{9F04738D-5C24-F50F-9F24-137162E6CE3E}"/>
              </a:ext>
            </a:extLst>
          </p:cNvPr>
          <p:cNvPicPr>
            <a:picLocks noChangeAspect="1" noChangeArrowheads="1"/>
          </p:cNvPicPr>
          <p:nvPr userDrawn="1"/>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646254" y="4192082"/>
            <a:ext cx="899491" cy="8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96082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Section title [with icon]">
    <p:bg>
      <p:bgRef idx="1001">
        <a:schemeClr val="bg1"/>
      </p:bgRef>
    </p:bg>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87F7FC8-6CF5-38B1-6CFF-7C04D652F01D}"/>
              </a:ext>
            </a:extLst>
          </p:cNvPr>
          <p:cNvSpPr/>
          <p:nvPr userDrawn="1"/>
        </p:nvSpPr>
        <p:spPr>
          <a:xfrm>
            <a:off x="0" y="400050"/>
            <a:ext cx="12192003" cy="645794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3" name="Text Placeholder 2"/>
          <p:cNvSpPr>
            <a:spLocks noGrp="1"/>
          </p:cNvSpPr>
          <p:nvPr>
            <p:ph type="body" idx="1" hasCustomPrompt="1"/>
          </p:nvPr>
        </p:nvSpPr>
        <p:spPr>
          <a:xfrm>
            <a:off x="1269978" y="4883150"/>
            <a:ext cx="7461898" cy="1206500"/>
          </a:xfrm>
        </p:spPr>
        <p:txBody>
          <a:bodyPr>
            <a:normAutofit/>
          </a:bodyPr>
          <a:lstStyle>
            <a:lvl1pPr marL="0" indent="0">
              <a:buNone/>
              <a:defRPr sz="1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dirty="0"/>
              <a:t>Optional </a:t>
            </a:r>
            <a:r>
              <a:rPr lang="de-DE" dirty="0" err="1"/>
              <a:t>subtitle</a:t>
            </a:r>
            <a:r>
              <a:rPr lang="de-DE" dirty="0"/>
              <a:t> </a:t>
            </a:r>
            <a:r>
              <a:rPr lang="de-DE" dirty="0" err="1"/>
              <a:t>or</a:t>
            </a:r>
            <a:r>
              <a:rPr lang="de-DE" dirty="0"/>
              <a:t> </a:t>
            </a:r>
            <a:r>
              <a:rPr lang="de-DE" dirty="0" err="1"/>
              <a:t>descriptive</a:t>
            </a:r>
            <a:r>
              <a:rPr lang="de-DE" dirty="0"/>
              <a:t> </a:t>
            </a:r>
            <a:r>
              <a:rPr lang="de-DE" dirty="0" err="1"/>
              <a:t>short</a:t>
            </a:r>
            <a:r>
              <a:rPr lang="de-DE" dirty="0"/>
              <a:t> </a:t>
            </a:r>
            <a:r>
              <a:rPr lang="de-DE" dirty="0" err="1"/>
              <a:t>text</a:t>
            </a:r>
            <a:endParaRPr lang="de-DE" dirty="0"/>
          </a:p>
        </p:txBody>
      </p:sp>
      <p:sp>
        <p:nvSpPr>
          <p:cNvPr id="8" name="Datumsplatzhalter 7">
            <a:extLst>
              <a:ext uri="{FF2B5EF4-FFF2-40B4-BE49-F238E27FC236}">
                <a16:creationId xmlns:a16="http://schemas.microsoft.com/office/drawing/2014/main" id="{EFF0BE84-BB89-F057-0C3B-65AAC004512C}"/>
              </a:ext>
            </a:extLst>
          </p:cNvPr>
          <p:cNvSpPr>
            <a:spLocks noGrp="1"/>
          </p:cNvSpPr>
          <p:nvPr>
            <p:ph type="dt" sz="half" idx="10"/>
          </p:nvPr>
        </p:nvSpPr>
        <p:spPr/>
        <p:txBody>
          <a:bodyPr/>
          <a:lstStyle/>
          <a:p>
            <a:r>
              <a:rPr lang="en-US"/>
              <a:t>Doc.: 00000000/000/(I-1) I-OPEN</a:t>
            </a:r>
            <a:endParaRPr lang="de-AT" dirty="0"/>
          </a:p>
        </p:txBody>
      </p:sp>
      <p:sp>
        <p:nvSpPr>
          <p:cNvPr id="9" name="Fußzeilenplatzhalter 8">
            <a:extLst>
              <a:ext uri="{FF2B5EF4-FFF2-40B4-BE49-F238E27FC236}">
                <a16:creationId xmlns:a16="http://schemas.microsoft.com/office/drawing/2014/main" id="{DB9B9487-1C54-BE45-6A8C-EEC32D9A71E4}"/>
              </a:ext>
            </a:extLst>
          </p:cNvPr>
          <p:cNvSpPr>
            <a:spLocks noGrp="1"/>
          </p:cNvSpPr>
          <p:nvPr>
            <p:ph type="ftr" sz="quarter" idx="11"/>
          </p:nvPr>
        </p:nvSpPr>
        <p:spPr/>
        <p:txBody>
          <a:bodyPr/>
          <a:lstStyle/>
          <a:p>
            <a:r>
              <a:rPr lang="en-US"/>
              <a:t>EU PROPRIETARY INFORMATION. UNAUTHORISED DISTRIBUTION, DISSEMINATION OR DISCLOSURE NOT ALLOWED.</a:t>
            </a:r>
            <a:endParaRPr lang="de-AT" dirty="0"/>
          </a:p>
        </p:txBody>
      </p:sp>
      <p:sp>
        <p:nvSpPr>
          <p:cNvPr id="10" name="Foliennummernplatzhalter 9">
            <a:extLst>
              <a:ext uri="{FF2B5EF4-FFF2-40B4-BE49-F238E27FC236}">
                <a16:creationId xmlns:a16="http://schemas.microsoft.com/office/drawing/2014/main" id="{54EA95DC-955C-0679-69A1-8D64EE9924FB}"/>
              </a:ext>
            </a:extLst>
          </p:cNvPr>
          <p:cNvSpPr>
            <a:spLocks noGrp="1"/>
          </p:cNvSpPr>
          <p:nvPr>
            <p:ph type="sldNum" sz="quarter" idx="12"/>
          </p:nvPr>
        </p:nvSpPr>
        <p:spPr/>
        <p:txBody>
          <a:bodyPr/>
          <a:lstStyle/>
          <a:p>
            <a:fld id="{05516418-84C0-40DB-9301-E3D58465441B}" type="slidenum">
              <a:rPr lang="de-AT" smtClean="0"/>
              <a:pPr/>
              <a:t>‹Nr.›</a:t>
            </a:fld>
            <a:endParaRPr lang="de-AT" dirty="0"/>
          </a:p>
        </p:txBody>
      </p:sp>
      <p:sp>
        <p:nvSpPr>
          <p:cNvPr id="14" name="Textplatzhalter 13">
            <a:extLst>
              <a:ext uri="{FF2B5EF4-FFF2-40B4-BE49-F238E27FC236}">
                <a16:creationId xmlns:a16="http://schemas.microsoft.com/office/drawing/2014/main" id="{56C8D5F6-9693-B648-E259-E5DE319A0C2A}"/>
              </a:ext>
            </a:extLst>
          </p:cNvPr>
          <p:cNvSpPr>
            <a:spLocks noGrp="1"/>
          </p:cNvSpPr>
          <p:nvPr>
            <p:ph type="body" sz="quarter" idx="13" hasCustomPrompt="1"/>
          </p:nvPr>
        </p:nvSpPr>
        <p:spPr>
          <a:xfrm>
            <a:off x="1192908" y="2508250"/>
            <a:ext cx="2768600" cy="1028700"/>
          </a:xfrm>
        </p:spPr>
        <p:txBody>
          <a:bodyPr>
            <a:noAutofit/>
          </a:bodyPr>
          <a:lstStyle>
            <a:lvl1pPr marL="0" indent="0">
              <a:buNone/>
              <a:defRPr sz="8000" b="1" i="0" cap="all" baseline="0">
                <a:solidFill>
                  <a:schemeClr val="accent3"/>
                </a:solidFill>
              </a:defRPr>
            </a:lvl1pPr>
          </a:lstStyle>
          <a:p>
            <a:pPr lvl="0"/>
            <a:r>
              <a:rPr lang="de-DE" dirty="0" err="1"/>
              <a:t>No</a:t>
            </a:r>
            <a:endParaRPr lang="de-AT" dirty="0"/>
          </a:p>
        </p:txBody>
      </p:sp>
      <p:sp>
        <p:nvSpPr>
          <p:cNvPr id="4" name="Titel 6">
            <a:extLst>
              <a:ext uri="{FF2B5EF4-FFF2-40B4-BE49-F238E27FC236}">
                <a16:creationId xmlns:a16="http://schemas.microsoft.com/office/drawing/2014/main" id="{EF72CDC8-52C0-C664-42D5-32C7475AD5DD}"/>
              </a:ext>
            </a:extLst>
          </p:cNvPr>
          <p:cNvSpPr>
            <a:spLocks noGrp="1"/>
          </p:cNvSpPr>
          <p:nvPr>
            <p:ph type="title" hasCustomPrompt="1"/>
          </p:nvPr>
        </p:nvSpPr>
        <p:spPr>
          <a:xfrm>
            <a:off x="1269978" y="3536949"/>
            <a:ext cx="6029982" cy="1195069"/>
          </a:xfrm>
        </p:spPr>
        <p:txBody>
          <a:bodyPr anchor="t" anchorCtr="0"/>
          <a:lstStyle>
            <a:lvl1pPr>
              <a:defRPr cap="all" baseline="0"/>
            </a:lvl1pPr>
          </a:lstStyle>
          <a:p>
            <a:r>
              <a:rPr lang="de-DE" dirty="0" err="1"/>
              <a:t>Section</a:t>
            </a:r>
            <a:r>
              <a:rPr lang="de-DE" dirty="0"/>
              <a:t> title</a:t>
            </a:r>
            <a:endParaRPr lang="de-AT" dirty="0"/>
          </a:p>
        </p:txBody>
      </p:sp>
      <p:sp>
        <p:nvSpPr>
          <p:cNvPr id="5" name="Bildplatzhalter 2">
            <a:extLst>
              <a:ext uri="{FF2B5EF4-FFF2-40B4-BE49-F238E27FC236}">
                <a16:creationId xmlns:a16="http://schemas.microsoft.com/office/drawing/2014/main" id="{C0515395-8C07-0723-656E-DD5B5EDF4273}"/>
              </a:ext>
            </a:extLst>
          </p:cNvPr>
          <p:cNvSpPr>
            <a:spLocks noGrp="1"/>
          </p:cNvSpPr>
          <p:nvPr>
            <p:ph type="pic" sz="quarter" idx="14" hasCustomPrompt="1"/>
          </p:nvPr>
        </p:nvSpPr>
        <p:spPr>
          <a:xfrm>
            <a:off x="7569614" y="1989000"/>
            <a:ext cx="2880000" cy="2880000"/>
          </a:xfrm>
        </p:spPr>
        <p:txBody>
          <a:bodyPr/>
          <a:lstStyle>
            <a:lvl1pPr>
              <a:defRPr/>
            </a:lvl1pPr>
          </a:lstStyle>
          <a:p>
            <a:r>
              <a:rPr lang="en-US" dirty="0"/>
              <a:t>Use this space to place an icon (color: gray, accent 3)</a:t>
            </a:r>
            <a:endParaRPr lang="de-AT" dirty="0"/>
          </a:p>
        </p:txBody>
      </p:sp>
    </p:spTree>
    <p:extLst>
      <p:ext uri="{BB962C8B-B14F-4D97-AF65-F5344CB8AC3E}">
        <p14:creationId xmlns:p14="http://schemas.microsoft.com/office/powerpoint/2010/main" val="172039383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869">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7490" y="681037"/>
            <a:ext cx="11617960" cy="711200"/>
          </a:xfrm>
          <a:prstGeom prst="rect">
            <a:avLst/>
          </a:prstGeom>
        </p:spPr>
        <p:txBody>
          <a:bodyPr vert="horz" lIns="91440" tIns="45720" rIns="91440" bIns="45720" rtlCol="0" anchor="ctr">
            <a:normAutofit/>
          </a:bodyPr>
          <a:lstStyle/>
          <a:p>
            <a:r>
              <a:rPr lang="de-DE" dirty="0"/>
              <a:t>Title</a:t>
            </a:r>
            <a:endParaRPr lang="en-US" dirty="0"/>
          </a:p>
        </p:txBody>
      </p:sp>
      <p:sp>
        <p:nvSpPr>
          <p:cNvPr id="3" name="Text Placeholder 2"/>
          <p:cNvSpPr>
            <a:spLocks noGrp="1"/>
          </p:cNvSpPr>
          <p:nvPr>
            <p:ph type="body" idx="1"/>
          </p:nvPr>
        </p:nvSpPr>
        <p:spPr>
          <a:xfrm>
            <a:off x="334963" y="1668461"/>
            <a:ext cx="11520487" cy="4594225"/>
          </a:xfrm>
          <a:prstGeom prst="rect">
            <a:avLst/>
          </a:prstGeom>
        </p:spPr>
        <p:txBody>
          <a:bodyPr vert="horz" lIns="91440" tIns="45720" rIns="91440" bIns="45720" rtlCol="0">
            <a:normAutofit/>
          </a:bodyPr>
          <a:lstStyle/>
          <a:p>
            <a:pPr lvl="0"/>
            <a:r>
              <a:rPr lang="de-DE" dirty="0"/>
              <a:t>Text</a:t>
            </a:r>
          </a:p>
          <a:p>
            <a:pPr lvl="1"/>
            <a:r>
              <a:rPr lang="de-DE" dirty="0"/>
              <a:t>Second </a:t>
            </a:r>
            <a:r>
              <a:rPr lang="de-DE" dirty="0" err="1"/>
              <a:t>level</a:t>
            </a:r>
            <a:endParaRPr lang="de-DE" dirty="0"/>
          </a:p>
          <a:p>
            <a:pPr lvl="2"/>
            <a:r>
              <a:rPr lang="de-DE" dirty="0"/>
              <a:t>Third </a:t>
            </a:r>
            <a:r>
              <a:rPr lang="de-DE" dirty="0" err="1"/>
              <a:t>level</a:t>
            </a:r>
            <a:endParaRPr lang="de-DE" dirty="0"/>
          </a:p>
          <a:p>
            <a:pPr lvl="3"/>
            <a:r>
              <a:rPr lang="de-DE" dirty="0"/>
              <a:t>Forth </a:t>
            </a:r>
            <a:r>
              <a:rPr lang="de-DE" dirty="0" err="1"/>
              <a:t>level</a:t>
            </a:r>
            <a:endParaRPr lang="de-DE" dirty="0"/>
          </a:p>
          <a:p>
            <a:pPr lvl="4"/>
            <a:r>
              <a:rPr lang="de-DE" dirty="0" err="1"/>
              <a:t>Fifth</a:t>
            </a:r>
            <a:r>
              <a:rPr lang="de-DE" dirty="0"/>
              <a:t> </a:t>
            </a:r>
            <a:r>
              <a:rPr lang="de-DE" dirty="0" err="1"/>
              <a:t>level</a:t>
            </a:r>
            <a:endParaRPr lang="en-US" dirty="0"/>
          </a:p>
        </p:txBody>
      </p:sp>
      <p:sp>
        <p:nvSpPr>
          <p:cNvPr id="7" name="Rechteck 6">
            <a:extLst>
              <a:ext uri="{FF2B5EF4-FFF2-40B4-BE49-F238E27FC236}">
                <a16:creationId xmlns:a16="http://schemas.microsoft.com/office/drawing/2014/main" id="{F6F5C22A-3444-7F51-747E-31E0A52E0396}"/>
              </a:ext>
            </a:extLst>
          </p:cNvPr>
          <p:cNvSpPr/>
          <p:nvPr userDrawn="1"/>
        </p:nvSpPr>
        <p:spPr>
          <a:xfrm flipV="1">
            <a:off x="0" y="6597649"/>
            <a:ext cx="12192000" cy="260347"/>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sp>
        <p:nvSpPr>
          <p:cNvPr id="8" name="Date Placeholder 3">
            <a:extLst>
              <a:ext uri="{FF2B5EF4-FFF2-40B4-BE49-F238E27FC236}">
                <a16:creationId xmlns:a16="http://schemas.microsoft.com/office/drawing/2014/main" id="{935299B2-A4FD-2638-5A3E-A023023C858B}"/>
              </a:ext>
            </a:extLst>
          </p:cNvPr>
          <p:cNvSpPr>
            <a:spLocks noGrp="1"/>
          </p:cNvSpPr>
          <p:nvPr>
            <p:ph type="dt" sz="half" idx="2"/>
          </p:nvPr>
        </p:nvSpPr>
        <p:spPr>
          <a:xfrm>
            <a:off x="237490" y="6623048"/>
            <a:ext cx="2025650" cy="234951"/>
          </a:xfrm>
          <a:prstGeom prst="rect">
            <a:avLst/>
          </a:prstGeom>
        </p:spPr>
        <p:txBody>
          <a:bodyPr/>
          <a:lstStyle>
            <a:lvl1pPr>
              <a:defRPr sz="750">
                <a:solidFill>
                  <a:schemeClr val="accent3"/>
                </a:solidFill>
                <a:latin typeface="DIN" pitchFamily="50" charset="0"/>
              </a:defRPr>
            </a:lvl1pPr>
          </a:lstStyle>
          <a:p>
            <a:r>
              <a:rPr lang="de-AT" dirty="0"/>
              <a:t>Space Propulsion Conference, 21.05.2026</a:t>
            </a:r>
          </a:p>
        </p:txBody>
      </p:sp>
      <p:sp>
        <p:nvSpPr>
          <p:cNvPr id="9" name="Slide Number Placeholder 5">
            <a:extLst>
              <a:ext uri="{FF2B5EF4-FFF2-40B4-BE49-F238E27FC236}">
                <a16:creationId xmlns:a16="http://schemas.microsoft.com/office/drawing/2014/main" id="{C7C07C30-AE11-AE9C-4BF8-6A2CEA8FC67F}"/>
              </a:ext>
            </a:extLst>
          </p:cNvPr>
          <p:cNvSpPr>
            <a:spLocks noGrp="1"/>
          </p:cNvSpPr>
          <p:nvPr>
            <p:ph type="sldNum" sz="quarter" idx="4"/>
          </p:nvPr>
        </p:nvSpPr>
        <p:spPr>
          <a:xfrm>
            <a:off x="10449614" y="6623049"/>
            <a:ext cx="1504896" cy="234948"/>
          </a:xfrm>
          <a:prstGeom prst="rect">
            <a:avLst/>
          </a:prstGeom>
        </p:spPr>
        <p:txBody>
          <a:bodyPr/>
          <a:lstStyle>
            <a:lvl1pPr algn="r">
              <a:defRPr sz="750">
                <a:solidFill>
                  <a:schemeClr val="accent3"/>
                </a:solidFill>
                <a:latin typeface="DIN" pitchFamily="50" charset="0"/>
              </a:defRPr>
            </a:lvl1pPr>
          </a:lstStyle>
          <a:p>
            <a:fld id="{05516418-84C0-40DB-9301-E3D58465441B}" type="slidenum">
              <a:rPr lang="de-AT" smtClean="0"/>
              <a:pPr/>
              <a:t>‹Nr.›</a:t>
            </a:fld>
            <a:endParaRPr lang="de-AT" dirty="0"/>
          </a:p>
        </p:txBody>
      </p:sp>
      <p:sp>
        <p:nvSpPr>
          <p:cNvPr id="10" name="Footer Placeholder 4">
            <a:extLst>
              <a:ext uri="{FF2B5EF4-FFF2-40B4-BE49-F238E27FC236}">
                <a16:creationId xmlns:a16="http://schemas.microsoft.com/office/drawing/2014/main" id="{C1767248-74D3-FC4A-719E-B0F65370B979}"/>
              </a:ext>
            </a:extLst>
          </p:cNvPr>
          <p:cNvSpPr>
            <a:spLocks noGrp="1"/>
          </p:cNvSpPr>
          <p:nvPr>
            <p:ph type="ftr" sz="quarter" idx="3"/>
          </p:nvPr>
        </p:nvSpPr>
        <p:spPr>
          <a:xfrm>
            <a:off x="2028852" y="6623049"/>
            <a:ext cx="8134296" cy="234948"/>
          </a:xfrm>
          <a:prstGeom prst="rect">
            <a:avLst/>
          </a:prstGeom>
        </p:spPr>
        <p:txBody>
          <a:bodyPr/>
          <a:lstStyle>
            <a:lvl1pPr algn="ctr">
              <a:defRPr sz="750" b="1">
                <a:solidFill>
                  <a:schemeClr val="accent3"/>
                </a:solidFill>
                <a:latin typeface="DIN" pitchFamily="50" charset="0"/>
              </a:defRPr>
            </a:lvl1pPr>
          </a:lstStyle>
          <a:p>
            <a:r>
              <a:rPr lang="en-US"/>
              <a:t>COPYRIGHT PEAK TECHNOLOGY</a:t>
            </a:r>
            <a:endParaRPr lang="de-AT" dirty="0"/>
          </a:p>
        </p:txBody>
      </p:sp>
      <p:sp>
        <p:nvSpPr>
          <p:cNvPr id="11" name="Rechteck 10">
            <a:extLst>
              <a:ext uri="{FF2B5EF4-FFF2-40B4-BE49-F238E27FC236}">
                <a16:creationId xmlns:a16="http://schemas.microsoft.com/office/drawing/2014/main" id="{62590A40-E0F3-C3F7-5B95-911B07BC384F}"/>
              </a:ext>
            </a:extLst>
          </p:cNvPr>
          <p:cNvSpPr/>
          <p:nvPr userDrawn="1"/>
        </p:nvSpPr>
        <p:spPr>
          <a:xfrm flipV="1">
            <a:off x="0" y="1721"/>
            <a:ext cx="12192000" cy="403092"/>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de-DE"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12" name="Bild 10">
            <a:extLst>
              <a:ext uri="{FF2B5EF4-FFF2-40B4-BE49-F238E27FC236}">
                <a16:creationId xmlns:a16="http://schemas.microsoft.com/office/drawing/2014/main" id="{35E60B2D-B2B2-A8CB-E97C-93DCE5F95954}"/>
              </a:ext>
            </a:extLst>
          </p:cNvPr>
          <p:cNvPicPr>
            <a:picLocks noChangeAspect="1"/>
          </p:cNvPicPr>
          <p:nvPr userDrawn="1"/>
        </p:nvPicPr>
        <p:blipFill>
          <a:blip r:embed="rId27">
            <a:extLst>
              <a:ext uri="{28A0092B-C50C-407E-A947-70E740481C1C}">
                <a14:useLocalDpi xmlns:a14="http://schemas.microsoft.com/office/drawing/2010/main" val="0"/>
              </a:ext>
            </a:extLst>
          </a:blip>
          <a:stretch>
            <a:fillRect/>
          </a:stretch>
        </p:blipFill>
        <p:spPr>
          <a:xfrm>
            <a:off x="10922000" y="99933"/>
            <a:ext cx="927100" cy="244547"/>
          </a:xfrm>
          <a:prstGeom prst="rect">
            <a:avLst/>
          </a:prstGeom>
        </p:spPr>
      </p:pic>
      <p:sp>
        <p:nvSpPr>
          <p:cNvPr id="13" name="Textfeld 12">
            <a:extLst>
              <a:ext uri="{FF2B5EF4-FFF2-40B4-BE49-F238E27FC236}">
                <a16:creationId xmlns:a16="http://schemas.microsoft.com/office/drawing/2014/main" id="{5EFE38A0-FBE1-1BB4-2C4C-0E1CDF3262DD}"/>
              </a:ext>
            </a:extLst>
          </p:cNvPr>
          <p:cNvSpPr txBox="1"/>
          <p:nvPr userDrawn="1"/>
        </p:nvSpPr>
        <p:spPr>
          <a:xfrm>
            <a:off x="237490" y="110124"/>
            <a:ext cx="1540045" cy="200055"/>
          </a:xfrm>
          <a:prstGeom prst="rect">
            <a:avLst/>
          </a:prstGeom>
          <a:noFill/>
        </p:spPr>
        <p:txBody>
          <a:bodyPr wrap="square" rtlCol="0">
            <a:spAutoFit/>
          </a:bodyPr>
          <a:lstStyle/>
          <a:p>
            <a:pPr defTabSz="685783"/>
            <a:r>
              <a:rPr lang="de-DE" sz="700" dirty="0">
                <a:solidFill>
                  <a:schemeClr val="accent5"/>
                </a:solidFill>
                <a:latin typeface="DIN" pitchFamily="50" charset="0"/>
                <a:ea typeface="DINPro Light" charset="0"/>
                <a:cs typeface="DINPro Light" charset="0"/>
              </a:rPr>
              <a:t>Innovation in Composites</a:t>
            </a:r>
          </a:p>
        </p:txBody>
      </p:sp>
      <p:sp>
        <p:nvSpPr>
          <p:cNvPr id="4" name="Textfeld 3">
            <a:extLst>
              <a:ext uri="{FF2B5EF4-FFF2-40B4-BE49-F238E27FC236}">
                <a16:creationId xmlns:a16="http://schemas.microsoft.com/office/drawing/2014/main" id="{802471E2-CD2A-5B76-A1A6-27559C3947F2}"/>
              </a:ext>
            </a:extLst>
          </p:cNvPr>
          <p:cNvSpPr txBox="1"/>
          <p:nvPr userDrawn="1"/>
        </p:nvSpPr>
        <p:spPr>
          <a:xfrm>
            <a:off x="1762125" y="-298130"/>
            <a:ext cx="8667750" cy="261610"/>
          </a:xfrm>
          <a:prstGeom prst="rect">
            <a:avLst/>
          </a:prstGeom>
          <a:noFill/>
        </p:spPr>
        <p:txBody>
          <a:bodyPr wrap="square" rtlCol="0">
            <a:spAutoFit/>
          </a:bodyPr>
          <a:lstStyle/>
          <a:p>
            <a:pPr algn="ctr"/>
            <a:r>
              <a:rPr lang="de-AT" sz="1100" dirty="0">
                <a:solidFill>
                  <a:schemeClr val="accent1"/>
                </a:solidFill>
                <a:latin typeface="DIN" pitchFamily="50" charset="0"/>
              </a:rPr>
              <a:t>CONFIDENTIAL | INTERNAL USE ONLY</a:t>
            </a:r>
          </a:p>
        </p:txBody>
      </p:sp>
    </p:spTree>
    <p:extLst>
      <p:ext uri="{BB962C8B-B14F-4D97-AF65-F5344CB8AC3E}">
        <p14:creationId xmlns:p14="http://schemas.microsoft.com/office/powerpoint/2010/main" val="3355479666"/>
      </p:ext>
    </p:extLst>
  </p:cSld>
  <p:clrMap bg1="lt1" tx1="dk1" bg2="lt2" tx2="dk2" accent1="accent1" accent2="accent2" accent3="accent3" accent4="accent4" accent5="accent5" accent6="accent6" hlink="hlink" folHlink="folHlink"/>
  <p:sldLayoutIdLst>
    <p:sldLayoutId id="2147483706" r:id="rId1"/>
    <p:sldLayoutId id="2147483673" r:id="rId2"/>
    <p:sldLayoutId id="2147483734" r:id="rId3"/>
    <p:sldLayoutId id="2147483735" r:id="rId4"/>
    <p:sldLayoutId id="2147483702" r:id="rId5"/>
    <p:sldLayoutId id="2147483675" r:id="rId6"/>
    <p:sldLayoutId id="2147483698" r:id="rId7"/>
    <p:sldLayoutId id="2147483707" r:id="rId8"/>
    <p:sldLayoutId id="2147483708" r:id="rId9"/>
    <p:sldLayoutId id="2147483732" r:id="rId10"/>
    <p:sldLayoutId id="2147483733" r:id="rId11"/>
    <p:sldLayoutId id="2147483674" r:id="rId12"/>
    <p:sldLayoutId id="2147483676" r:id="rId13"/>
    <p:sldLayoutId id="2147483677" r:id="rId14"/>
    <p:sldLayoutId id="2147483699" r:id="rId15"/>
    <p:sldLayoutId id="2147483700" r:id="rId16"/>
    <p:sldLayoutId id="2147483701" r:id="rId17"/>
    <p:sldLayoutId id="2147483703" r:id="rId18"/>
    <p:sldLayoutId id="2147483685" r:id="rId19"/>
    <p:sldLayoutId id="2147483705" r:id="rId20"/>
    <p:sldLayoutId id="2147483704" r:id="rId21"/>
    <p:sldLayoutId id="2147483679" r:id="rId22"/>
    <p:sldLayoutId id="2147483684" r:id="rId23"/>
    <p:sldLayoutId id="2147483731" r:id="rId24"/>
    <p:sldLayoutId id="2147483737" r:id="rId25"/>
  </p:sldLayoutIdLst>
  <p:hf hdr="0"/>
  <p:txStyles>
    <p:titleStyle>
      <a:lvl1pPr algn="l" defTabSz="914400" rtl="0" eaLnBrk="1" latinLnBrk="0" hangingPunct="1">
        <a:lnSpc>
          <a:spcPct val="90000"/>
        </a:lnSpc>
        <a:spcBef>
          <a:spcPct val="0"/>
        </a:spcBef>
        <a:buNone/>
        <a:defRPr kumimoji="0" lang="en-US" sz="2400" b="0" i="0" u="none" strike="noStrike" kern="1200" cap="all" spc="300" normalizeH="0" baseline="0" dirty="0">
          <a:ln>
            <a:noFill/>
          </a:ln>
          <a:solidFill>
            <a:schemeClr val="accent4"/>
          </a:solidFill>
          <a:effectLst/>
          <a:uLnTx/>
          <a:uFillTx/>
          <a:latin typeface="DIN" pitchFamily="50" charset="0"/>
          <a:ea typeface="+mj-ea"/>
          <a:cs typeface="+mj-cs"/>
        </a:defRPr>
      </a:lvl1pPr>
    </p:titleStyle>
    <p:bodyStyle>
      <a:lvl1pPr marL="228600" indent="-228600" algn="l" defTabSz="914400" rtl="0" eaLnBrk="1" latinLnBrk="0" hangingPunct="1">
        <a:lnSpc>
          <a:spcPct val="90000"/>
        </a:lnSpc>
        <a:spcBef>
          <a:spcPts val="1000"/>
        </a:spcBef>
        <a:buClr>
          <a:schemeClr val="accent4"/>
        </a:buClr>
        <a:buFont typeface="Calibri" panose="020F0502020204030204" pitchFamily="34" charset="0"/>
        <a:buChar char="»"/>
        <a:defRPr lang="de-DE" sz="1800" kern="1200" dirty="0" smtClean="0">
          <a:solidFill>
            <a:schemeClr val="tx1"/>
          </a:solidFill>
          <a:latin typeface="DIN" pitchFamily="50" charset="0"/>
          <a:ea typeface="+mn-ea"/>
          <a:cs typeface="+mn-cs"/>
        </a:defRPr>
      </a:lvl1pPr>
      <a:lvl2pPr marL="450850" indent="-184150" algn="l" defTabSz="914400" rtl="0" eaLnBrk="1" latinLnBrk="0" hangingPunct="1">
        <a:lnSpc>
          <a:spcPct val="90000"/>
        </a:lnSpc>
        <a:spcBef>
          <a:spcPts val="500"/>
        </a:spcBef>
        <a:buClr>
          <a:schemeClr val="accent3"/>
        </a:buClr>
        <a:buFont typeface="Calibri" panose="020F0502020204030204" pitchFamily="34" charset="0"/>
        <a:buChar char="›"/>
        <a:defRPr lang="de-DE" sz="1800" kern="1200" dirty="0" smtClean="0">
          <a:solidFill>
            <a:schemeClr val="tx1"/>
          </a:solidFill>
          <a:latin typeface="DIN" pitchFamily="50" charset="0"/>
          <a:ea typeface="+mn-ea"/>
          <a:cs typeface="+mn-cs"/>
        </a:defRPr>
      </a:lvl2pPr>
      <a:lvl3pPr marL="717550" indent="-228600" algn="l" defTabSz="914400" rtl="0" eaLnBrk="1" latinLnBrk="0" hangingPunct="1">
        <a:lnSpc>
          <a:spcPct val="90000"/>
        </a:lnSpc>
        <a:spcBef>
          <a:spcPts val="500"/>
        </a:spcBef>
        <a:buClr>
          <a:schemeClr val="accent3"/>
        </a:buClr>
        <a:buFont typeface="Calibri" panose="020F0502020204030204" pitchFamily="34" charset="0"/>
        <a:buChar char="›"/>
        <a:defRPr lang="de-DE" sz="1600" kern="1200" dirty="0" smtClean="0">
          <a:solidFill>
            <a:schemeClr val="tx1"/>
          </a:solidFill>
          <a:latin typeface="DIN" pitchFamily="50" charset="0"/>
          <a:ea typeface="+mn-ea"/>
          <a:cs typeface="+mn-cs"/>
        </a:defRPr>
      </a:lvl3pPr>
      <a:lvl4pPr marL="895350" indent="-177800" algn="l" defTabSz="984250" rtl="0" eaLnBrk="1" latinLnBrk="0" hangingPunct="1">
        <a:lnSpc>
          <a:spcPct val="90000"/>
        </a:lnSpc>
        <a:spcBef>
          <a:spcPts val="500"/>
        </a:spcBef>
        <a:buClr>
          <a:schemeClr val="accent3"/>
        </a:buClr>
        <a:buFont typeface="Calibri" panose="020F0502020204030204" pitchFamily="34" charset="0"/>
        <a:buChar char="›"/>
        <a:defRPr lang="de-DE" sz="1400" kern="1200" dirty="0" smtClean="0">
          <a:solidFill>
            <a:schemeClr val="tx1"/>
          </a:solidFill>
          <a:latin typeface="DIN" pitchFamily="50" charset="0"/>
          <a:ea typeface="+mn-ea"/>
          <a:cs typeface="+mn-cs"/>
        </a:defRPr>
      </a:lvl4pPr>
      <a:lvl5pPr marL="1168400" indent="-177800" algn="l" defTabSz="914400" rtl="0" eaLnBrk="1" latinLnBrk="0" hangingPunct="1">
        <a:lnSpc>
          <a:spcPct val="90000"/>
        </a:lnSpc>
        <a:spcBef>
          <a:spcPts val="500"/>
        </a:spcBef>
        <a:buClr>
          <a:schemeClr val="accent3"/>
        </a:buClr>
        <a:buFont typeface="Calibri" panose="020F0502020204030204" pitchFamily="34" charset="0"/>
        <a:buChar char="›"/>
        <a:defRPr lang="en-US" sz="1200" kern="1200" dirty="0">
          <a:solidFill>
            <a:schemeClr val="tx1"/>
          </a:solidFill>
          <a:latin typeface="DIN"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211" userDrawn="1">
          <p15:clr>
            <a:srgbClr val="F26B43"/>
          </p15:clr>
        </p15:guide>
        <p15:guide id="3" pos="7469" userDrawn="1">
          <p15:clr>
            <a:srgbClr val="F26B43"/>
          </p15:clr>
        </p15:guide>
        <p15:guide id="4" orient="horz" pos="3945" userDrawn="1">
          <p15:clr>
            <a:srgbClr val="F26B43"/>
          </p15:clr>
        </p15:guide>
        <p15:guide id="5" orient="horz" pos="921" userDrawn="1">
          <p15:clr>
            <a:srgbClr val="F26B43"/>
          </p15:clr>
        </p15:guide>
        <p15:guide id="6" orient="horz" pos="4156" userDrawn="1">
          <p15:clr>
            <a:srgbClr val="F26B43"/>
          </p15:clr>
        </p15:guide>
        <p15:guide id="7" orient="horz" pos="255"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svg"/><Relationship Id="rId3" Type="http://schemas.openxmlformats.org/officeDocument/2006/relationships/image" Target="../media/image12.jpg"/><Relationship Id="rId7" Type="http://schemas.openxmlformats.org/officeDocument/2006/relationships/image" Target="../media/image16.svg"/><Relationship Id="rId12"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5.xml.rels><?xml version="1.0" encoding="UTF-8" standalone="yes"?>
<Relationships xmlns="http://schemas.openxmlformats.org/package/2006/relationships"><Relationship Id="rId8" Type="http://schemas.openxmlformats.org/officeDocument/2006/relationships/image" Target="../media/image28.jpeg"/><Relationship Id="rId13" Type="http://schemas.openxmlformats.org/officeDocument/2006/relationships/image" Target="../media/image33.png"/><Relationship Id="rId18" Type="http://schemas.openxmlformats.org/officeDocument/2006/relationships/image" Target="../media/image38.png"/><Relationship Id="rId3" Type="http://schemas.openxmlformats.org/officeDocument/2006/relationships/image" Target="../media/image24.png"/><Relationship Id="rId7" Type="http://schemas.openxmlformats.org/officeDocument/2006/relationships/image" Target="../media/image27.jpeg"/><Relationship Id="rId12" Type="http://schemas.openxmlformats.org/officeDocument/2006/relationships/image" Target="../media/image32.png"/><Relationship Id="rId17" Type="http://schemas.openxmlformats.org/officeDocument/2006/relationships/image" Target="../media/image37.png"/><Relationship Id="rId2" Type="http://schemas.openxmlformats.org/officeDocument/2006/relationships/image" Target="../media/image23.png"/><Relationship Id="rId16" Type="http://schemas.openxmlformats.org/officeDocument/2006/relationships/image" Target="../media/image36.jpeg"/><Relationship Id="rId1" Type="http://schemas.openxmlformats.org/officeDocument/2006/relationships/slideLayout" Target="../slideLayouts/slideLayout19.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png"/><Relationship Id="rId4" Type="http://schemas.microsoft.com/office/2007/relationships/hdphoto" Target="../media/hdphoto1.wdp"/><Relationship Id="rId9" Type="http://schemas.openxmlformats.org/officeDocument/2006/relationships/image" Target="../media/image29.png"/><Relationship Id="rId14" Type="http://schemas.openxmlformats.org/officeDocument/2006/relationships/image" Target="../media/image34.png"/></Relationships>
</file>

<file path=ppt/slides/_rels/slide6.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8.png"/><Relationship Id="rId1" Type="http://schemas.openxmlformats.org/officeDocument/2006/relationships/slideLayout" Target="../slideLayouts/slideLayout12.xml"/><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2.xml"/><Relationship Id="rId4" Type="http://schemas.openxmlformats.org/officeDocument/2006/relationships/image" Target="../media/image5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a:extLst>
              <a:ext uri="{FF2B5EF4-FFF2-40B4-BE49-F238E27FC236}">
                <a16:creationId xmlns:a16="http://schemas.microsoft.com/office/drawing/2014/main" id="{AED3723B-757B-2230-3070-A4CDEE3E7651}"/>
              </a:ext>
            </a:extLst>
          </p:cNvPr>
          <p:cNvSpPr>
            <a:spLocks noGrp="1"/>
          </p:cNvSpPr>
          <p:nvPr>
            <p:ph type="dt" sz="half" idx="10"/>
          </p:nvPr>
        </p:nvSpPr>
        <p:spPr/>
        <p:txBody>
          <a:bodyPr/>
          <a:lstStyle/>
          <a:p>
            <a:r>
              <a:rPr lang="en-US" noProof="0" dirty="0"/>
              <a:t>Clean Space Days, 30.06.2026</a:t>
            </a:r>
          </a:p>
        </p:txBody>
      </p:sp>
      <p:sp>
        <p:nvSpPr>
          <p:cNvPr id="5" name="Fußzeilenplatzhalter 4">
            <a:extLst>
              <a:ext uri="{FF2B5EF4-FFF2-40B4-BE49-F238E27FC236}">
                <a16:creationId xmlns:a16="http://schemas.microsoft.com/office/drawing/2014/main" id="{B2AB7D8D-E7E2-7732-4D7D-6CA896E3D365}"/>
              </a:ext>
            </a:extLst>
          </p:cNvPr>
          <p:cNvSpPr>
            <a:spLocks noGrp="1"/>
          </p:cNvSpPr>
          <p:nvPr>
            <p:ph type="ftr" sz="quarter" idx="11"/>
          </p:nvPr>
        </p:nvSpPr>
        <p:spPr/>
        <p:txBody>
          <a:bodyPr/>
          <a:lstStyle/>
          <a:p>
            <a:r>
              <a:rPr lang="en-US" noProof="0" dirty="0"/>
              <a:t>COPYRIGHT PEAK TECHNOLOGY</a:t>
            </a:r>
          </a:p>
        </p:txBody>
      </p:sp>
      <p:sp>
        <p:nvSpPr>
          <p:cNvPr id="6" name="Foliennummernplatzhalter 5">
            <a:extLst>
              <a:ext uri="{FF2B5EF4-FFF2-40B4-BE49-F238E27FC236}">
                <a16:creationId xmlns:a16="http://schemas.microsoft.com/office/drawing/2014/main" id="{49A789ED-15DE-FD26-CF49-5E335BC48909}"/>
              </a:ext>
            </a:extLst>
          </p:cNvPr>
          <p:cNvSpPr>
            <a:spLocks noGrp="1"/>
          </p:cNvSpPr>
          <p:nvPr>
            <p:ph type="sldNum" sz="quarter" idx="12"/>
          </p:nvPr>
        </p:nvSpPr>
        <p:spPr/>
        <p:txBody>
          <a:bodyPr/>
          <a:lstStyle/>
          <a:p>
            <a:fld id="{A0B7F6F0-342F-42AB-A141-F3830735C374}" type="slidenum">
              <a:rPr lang="en-US" noProof="0" smtClean="0"/>
              <a:t>1</a:t>
            </a:fld>
            <a:endParaRPr lang="en-US" noProof="0" dirty="0"/>
          </a:p>
        </p:txBody>
      </p:sp>
      <p:sp>
        <p:nvSpPr>
          <p:cNvPr id="7" name="Titel 6">
            <a:extLst>
              <a:ext uri="{FF2B5EF4-FFF2-40B4-BE49-F238E27FC236}">
                <a16:creationId xmlns:a16="http://schemas.microsoft.com/office/drawing/2014/main" id="{1D32180F-08BB-E2E9-50A2-EDB0326B5B81}"/>
              </a:ext>
            </a:extLst>
          </p:cNvPr>
          <p:cNvSpPr>
            <a:spLocks noGrp="1"/>
          </p:cNvSpPr>
          <p:nvPr>
            <p:ph type="title"/>
          </p:nvPr>
        </p:nvSpPr>
        <p:spPr>
          <a:xfrm>
            <a:off x="342900" y="4530749"/>
            <a:ext cx="11512550" cy="1048634"/>
          </a:xfrm>
        </p:spPr>
        <p:txBody>
          <a:bodyPr>
            <a:normAutofit/>
          </a:bodyPr>
          <a:lstStyle/>
          <a:p>
            <a:r>
              <a:rPr lang="en-US" noProof="0" dirty="0"/>
              <a:t>Demisable Krypton Tank – Final Presentation</a:t>
            </a:r>
          </a:p>
        </p:txBody>
      </p:sp>
      <p:sp>
        <p:nvSpPr>
          <p:cNvPr id="8" name="Untertitel 7">
            <a:extLst>
              <a:ext uri="{FF2B5EF4-FFF2-40B4-BE49-F238E27FC236}">
                <a16:creationId xmlns:a16="http://schemas.microsoft.com/office/drawing/2014/main" id="{800F5C1F-DAE8-D488-5921-085E0471239C}"/>
              </a:ext>
            </a:extLst>
          </p:cNvPr>
          <p:cNvSpPr>
            <a:spLocks noGrp="1"/>
          </p:cNvSpPr>
          <p:nvPr>
            <p:ph type="subTitle" idx="1"/>
          </p:nvPr>
        </p:nvSpPr>
        <p:spPr/>
        <p:txBody>
          <a:bodyPr>
            <a:normAutofit/>
          </a:bodyPr>
          <a:lstStyle/>
          <a:p>
            <a:pPr>
              <a:spcBef>
                <a:spcPts val="0"/>
              </a:spcBef>
            </a:pPr>
            <a:r>
              <a:rPr lang="en-US" noProof="0" dirty="0"/>
              <a:t>Clean Space Days</a:t>
            </a:r>
          </a:p>
          <a:p>
            <a:pPr>
              <a:spcBef>
                <a:spcPts val="0"/>
              </a:spcBef>
            </a:pPr>
            <a:r>
              <a:rPr lang="en-US" noProof="0" dirty="0"/>
              <a:t>ESTEC – 30.06.2026</a:t>
            </a:r>
          </a:p>
          <a:p>
            <a:endParaRPr lang="en-US" noProof="0" dirty="0"/>
          </a:p>
        </p:txBody>
      </p:sp>
    </p:spTree>
    <p:extLst>
      <p:ext uri="{BB962C8B-B14F-4D97-AF65-F5344CB8AC3E}">
        <p14:creationId xmlns:p14="http://schemas.microsoft.com/office/powerpoint/2010/main" val="3092386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ußzeilenplatzhalter 4">
            <a:extLst>
              <a:ext uri="{FF2B5EF4-FFF2-40B4-BE49-F238E27FC236}">
                <a16:creationId xmlns:a16="http://schemas.microsoft.com/office/drawing/2014/main" id="{0173B550-FC08-788C-F4E2-785FB351051A}"/>
              </a:ext>
            </a:extLst>
          </p:cNvPr>
          <p:cNvSpPr>
            <a:spLocks noGrp="1"/>
          </p:cNvSpPr>
          <p:nvPr>
            <p:ph type="ftr" sz="quarter" idx="11"/>
          </p:nvPr>
        </p:nvSpPr>
        <p:spPr/>
        <p:txBody>
          <a:bodyPr/>
          <a:lstStyle/>
          <a:p>
            <a:r>
              <a:rPr lang="en-US" noProof="0" dirty="0"/>
              <a:t>COPYRIGHT PEAK TECHNOLOGY</a:t>
            </a:r>
          </a:p>
        </p:txBody>
      </p:sp>
      <p:sp>
        <p:nvSpPr>
          <p:cNvPr id="6" name="Foliennummernplatzhalter 5">
            <a:extLst>
              <a:ext uri="{FF2B5EF4-FFF2-40B4-BE49-F238E27FC236}">
                <a16:creationId xmlns:a16="http://schemas.microsoft.com/office/drawing/2014/main" id="{376EEB3C-3F06-2A65-A124-71CA297546A5}"/>
              </a:ext>
            </a:extLst>
          </p:cNvPr>
          <p:cNvSpPr>
            <a:spLocks noGrp="1"/>
          </p:cNvSpPr>
          <p:nvPr>
            <p:ph type="sldNum" sz="quarter" idx="12"/>
          </p:nvPr>
        </p:nvSpPr>
        <p:spPr/>
        <p:txBody>
          <a:bodyPr/>
          <a:lstStyle/>
          <a:p>
            <a:fld id="{05516418-84C0-40DB-9301-E3D58465441B}" type="slidenum">
              <a:rPr lang="en-US" noProof="0" smtClean="0"/>
              <a:pPr/>
              <a:t>2</a:t>
            </a:fld>
            <a:endParaRPr lang="en-US" noProof="0" dirty="0"/>
          </a:p>
        </p:txBody>
      </p:sp>
      <p:sp>
        <p:nvSpPr>
          <p:cNvPr id="9" name="Textplatzhalter 8">
            <a:extLst>
              <a:ext uri="{FF2B5EF4-FFF2-40B4-BE49-F238E27FC236}">
                <a16:creationId xmlns:a16="http://schemas.microsoft.com/office/drawing/2014/main" id="{FBD56887-401C-988C-AC3C-511BACEDA5B5}"/>
              </a:ext>
            </a:extLst>
          </p:cNvPr>
          <p:cNvSpPr>
            <a:spLocks noGrp="1"/>
          </p:cNvSpPr>
          <p:nvPr>
            <p:ph type="body" sz="quarter" idx="13"/>
          </p:nvPr>
        </p:nvSpPr>
        <p:spPr/>
        <p:txBody>
          <a:bodyPr/>
          <a:lstStyle/>
          <a:p>
            <a:pPr>
              <a:lnSpc>
                <a:spcPct val="150000"/>
              </a:lnSpc>
            </a:pPr>
            <a:r>
              <a:rPr lang="en-US" noProof="0" dirty="0"/>
              <a:t>About Peak Technology</a:t>
            </a:r>
          </a:p>
          <a:p>
            <a:pPr>
              <a:lnSpc>
                <a:spcPct val="150000"/>
              </a:lnSpc>
            </a:pPr>
            <a:r>
              <a:rPr lang="en-US" noProof="0" dirty="0"/>
              <a:t>Project Overview</a:t>
            </a:r>
          </a:p>
          <a:p>
            <a:pPr>
              <a:lnSpc>
                <a:spcPct val="150000"/>
              </a:lnSpc>
            </a:pPr>
            <a:r>
              <a:rPr lang="en-US" noProof="0" dirty="0"/>
              <a:t>Development Progress</a:t>
            </a:r>
          </a:p>
          <a:p>
            <a:pPr>
              <a:lnSpc>
                <a:spcPct val="150000"/>
              </a:lnSpc>
            </a:pPr>
            <a:r>
              <a:rPr lang="en-US" noProof="0" dirty="0"/>
              <a:t>Summary and Outlook</a:t>
            </a:r>
          </a:p>
        </p:txBody>
      </p:sp>
      <p:sp>
        <p:nvSpPr>
          <p:cNvPr id="3" name="Datumsplatzhalter 3">
            <a:extLst>
              <a:ext uri="{FF2B5EF4-FFF2-40B4-BE49-F238E27FC236}">
                <a16:creationId xmlns:a16="http://schemas.microsoft.com/office/drawing/2014/main" id="{4ECD7AEC-E920-B11C-051A-618E210E8FE2}"/>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3750181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EE8EBE83-4910-CA9F-3779-4986CB3362AF}"/>
              </a:ext>
            </a:extLst>
          </p:cNvPr>
          <p:cNvSpPr>
            <a:spLocks noGrp="1"/>
          </p:cNvSpPr>
          <p:nvPr>
            <p:ph type="title"/>
          </p:nvPr>
        </p:nvSpPr>
        <p:spPr>
          <a:xfrm>
            <a:off x="1269978" y="3403603"/>
            <a:ext cx="5082695" cy="711200"/>
          </a:xfrm>
        </p:spPr>
        <p:txBody>
          <a:bodyPr>
            <a:normAutofit/>
          </a:bodyPr>
          <a:lstStyle/>
          <a:p>
            <a:r>
              <a:rPr lang="en-US" noProof="0" dirty="0"/>
              <a:t>About Peak Technology</a:t>
            </a:r>
          </a:p>
        </p:txBody>
      </p:sp>
      <p:sp>
        <p:nvSpPr>
          <p:cNvPr id="3" name="Fußzeilenplatzhalter 2">
            <a:extLst>
              <a:ext uri="{FF2B5EF4-FFF2-40B4-BE49-F238E27FC236}">
                <a16:creationId xmlns:a16="http://schemas.microsoft.com/office/drawing/2014/main" id="{AE928966-6B5A-7A0B-F884-4178DA3A7540}"/>
              </a:ext>
            </a:extLst>
          </p:cNvPr>
          <p:cNvSpPr>
            <a:spLocks noGrp="1"/>
          </p:cNvSpPr>
          <p:nvPr>
            <p:ph type="ftr" sz="quarter" idx="11"/>
          </p:nvPr>
        </p:nvSpPr>
        <p:spPr>
          <a:xfrm>
            <a:off x="2028852" y="6623049"/>
            <a:ext cx="8134296" cy="234948"/>
          </a:xfrm>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E4CF02E6-EEAF-DDFD-C00F-DE274E2D04B6}"/>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3</a:t>
            </a:fld>
            <a:endParaRPr lang="en-US" noProof="0" dirty="0"/>
          </a:p>
        </p:txBody>
      </p:sp>
      <p:sp>
        <p:nvSpPr>
          <p:cNvPr id="14" name="Textplatzhalter 13">
            <a:extLst>
              <a:ext uri="{FF2B5EF4-FFF2-40B4-BE49-F238E27FC236}">
                <a16:creationId xmlns:a16="http://schemas.microsoft.com/office/drawing/2014/main" id="{26B39041-BC56-D5C5-C983-CB7BB5E82CD8}"/>
              </a:ext>
            </a:extLst>
          </p:cNvPr>
          <p:cNvSpPr>
            <a:spLocks noGrp="1"/>
          </p:cNvSpPr>
          <p:nvPr>
            <p:ph type="body" sz="quarter" idx="13"/>
          </p:nvPr>
        </p:nvSpPr>
        <p:spPr>
          <a:xfrm>
            <a:off x="1192908" y="2508250"/>
            <a:ext cx="2768600" cy="1028700"/>
          </a:xfrm>
        </p:spPr>
        <p:txBody>
          <a:bodyPr/>
          <a:lstStyle/>
          <a:p>
            <a:r>
              <a:rPr lang="en-US" noProof="0" dirty="0"/>
              <a:t>01</a:t>
            </a:r>
          </a:p>
        </p:txBody>
      </p:sp>
      <p:pic>
        <p:nvPicPr>
          <p:cNvPr id="5" name="Grafik 4">
            <a:extLst>
              <a:ext uri="{FF2B5EF4-FFF2-40B4-BE49-F238E27FC236}">
                <a16:creationId xmlns:a16="http://schemas.microsoft.com/office/drawing/2014/main" id="{71D24696-244B-0365-8E47-6926C51C1038}"/>
              </a:ext>
            </a:extLst>
          </p:cNvPr>
          <p:cNvPicPr>
            <a:picLocks noChangeAspect="1"/>
          </p:cNvPicPr>
          <p:nvPr/>
        </p:nvPicPr>
        <p:blipFill rotWithShape="1">
          <a:blip r:embed="rId2">
            <a:extLst>
              <a:ext uri="{28A0092B-C50C-407E-A947-70E740481C1C}">
                <a14:useLocalDpi xmlns:a14="http://schemas.microsoft.com/office/drawing/2010/main" val="0"/>
              </a:ext>
            </a:extLst>
          </a:blip>
          <a:srcRect t="-495" b="37345"/>
          <a:stretch/>
        </p:blipFill>
        <p:spPr>
          <a:xfrm>
            <a:off x="4530937" y="4517815"/>
            <a:ext cx="7959828" cy="2079836"/>
          </a:xfrm>
          <a:prstGeom prst="rect">
            <a:avLst/>
          </a:prstGeom>
        </p:spPr>
      </p:pic>
      <p:cxnSp>
        <p:nvCxnSpPr>
          <p:cNvPr id="6" name="Gerader Verbinder 5">
            <a:extLst>
              <a:ext uri="{FF2B5EF4-FFF2-40B4-BE49-F238E27FC236}">
                <a16:creationId xmlns:a16="http://schemas.microsoft.com/office/drawing/2014/main" id="{4532DE93-3B7F-E47D-58CC-F155B1FB79F7}"/>
              </a:ext>
            </a:extLst>
          </p:cNvPr>
          <p:cNvCxnSpPr>
            <a:cxnSpLocks/>
          </p:cNvCxnSpPr>
          <p:nvPr/>
        </p:nvCxnSpPr>
        <p:spPr>
          <a:xfrm flipH="1" flipV="1">
            <a:off x="8493336" y="3536950"/>
            <a:ext cx="1" cy="1522730"/>
          </a:xfrm>
          <a:prstGeom prst="line">
            <a:avLst/>
          </a:prstGeom>
          <a:ln w="12700">
            <a:prstDash val="sysDot"/>
          </a:ln>
        </p:spPr>
        <p:style>
          <a:lnRef idx="1">
            <a:schemeClr val="accent1"/>
          </a:lnRef>
          <a:fillRef idx="0">
            <a:schemeClr val="accent1"/>
          </a:fillRef>
          <a:effectRef idx="0">
            <a:schemeClr val="accent1"/>
          </a:effectRef>
          <a:fontRef idx="minor">
            <a:schemeClr val="tx1"/>
          </a:fontRef>
        </p:style>
      </p:cxnSp>
      <p:pic>
        <p:nvPicPr>
          <p:cNvPr id="16" name="Grafik 15">
            <a:extLst>
              <a:ext uri="{FF2B5EF4-FFF2-40B4-BE49-F238E27FC236}">
                <a16:creationId xmlns:a16="http://schemas.microsoft.com/office/drawing/2014/main" id="{9C2816F4-3E56-9689-2BFB-0F1889B4F1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84297" y="2802891"/>
            <a:ext cx="2418079" cy="626109"/>
          </a:xfrm>
          <a:prstGeom prst="rect">
            <a:avLst/>
          </a:prstGeom>
        </p:spPr>
      </p:pic>
      <p:sp>
        <p:nvSpPr>
          <p:cNvPr id="8" name="Datumsplatzhalter 3">
            <a:extLst>
              <a:ext uri="{FF2B5EF4-FFF2-40B4-BE49-F238E27FC236}">
                <a16:creationId xmlns:a16="http://schemas.microsoft.com/office/drawing/2014/main" id="{344D8E77-A97D-7ADD-B5F6-81CA1884294D}"/>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1004770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A1971-E1E7-B054-EA44-DAC07D222562}"/>
            </a:ext>
          </a:extLst>
        </p:cNvPr>
        <p:cNvGrpSpPr/>
        <p:nvPr/>
      </p:nvGrpSpPr>
      <p:grpSpPr>
        <a:xfrm>
          <a:off x="0" y="0"/>
          <a:ext cx="0" cy="0"/>
          <a:chOff x="0" y="0"/>
          <a:chExt cx="0" cy="0"/>
        </a:xfrm>
      </p:grpSpPr>
      <p:pic>
        <p:nvPicPr>
          <p:cNvPr id="7" name="Grafik 6">
            <a:extLst>
              <a:ext uri="{FF2B5EF4-FFF2-40B4-BE49-F238E27FC236}">
                <a16:creationId xmlns:a16="http://schemas.microsoft.com/office/drawing/2014/main" id="{129A6494-4BBC-17A3-D783-1DF7E43475AA}"/>
              </a:ext>
            </a:extLst>
          </p:cNvPr>
          <p:cNvPicPr>
            <a:picLocks noChangeAspect="1"/>
          </p:cNvPicPr>
          <p:nvPr/>
        </p:nvPicPr>
        <p:blipFill rotWithShape="1">
          <a:blip r:embed="rId3">
            <a:extLst>
              <a:ext uri="{28A0092B-C50C-407E-A947-70E740481C1C}">
                <a14:useLocalDpi xmlns:a14="http://schemas.microsoft.com/office/drawing/2010/main" val="0"/>
              </a:ext>
            </a:extLst>
          </a:blip>
          <a:srcRect l="1882" t="967" r="6967" b="5001"/>
          <a:stretch>
            <a:fillRect/>
          </a:stretch>
        </p:blipFill>
        <p:spPr>
          <a:xfrm>
            <a:off x="334963" y="3117954"/>
            <a:ext cx="5761037" cy="3151069"/>
          </a:xfrm>
          <a:prstGeom prst="rect">
            <a:avLst/>
          </a:prstGeom>
        </p:spPr>
      </p:pic>
      <p:sp>
        <p:nvSpPr>
          <p:cNvPr id="6" name="Rechteck 5">
            <a:extLst>
              <a:ext uri="{FF2B5EF4-FFF2-40B4-BE49-F238E27FC236}">
                <a16:creationId xmlns:a16="http://schemas.microsoft.com/office/drawing/2014/main" id="{0C9795C2-C1E6-5435-0B22-75D3DF2F7FC0}"/>
              </a:ext>
            </a:extLst>
          </p:cNvPr>
          <p:cNvSpPr/>
          <p:nvPr/>
        </p:nvSpPr>
        <p:spPr>
          <a:xfrm>
            <a:off x="341538" y="3436396"/>
            <a:ext cx="11524925" cy="2832626"/>
          </a:xfrm>
          <a:prstGeom prst="rect">
            <a:avLst/>
          </a:prstGeom>
          <a:noFill/>
          <a:ln w="9525">
            <a:noFill/>
            <a:prstDash val="sysDot"/>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noProof="0" dirty="0">
              <a:latin typeface="+mj-lt"/>
            </a:endParaRPr>
          </a:p>
        </p:txBody>
      </p:sp>
      <p:sp>
        <p:nvSpPr>
          <p:cNvPr id="5" name="Titel 4">
            <a:extLst>
              <a:ext uri="{FF2B5EF4-FFF2-40B4-BE49-F238E27FC236}">
                <a16:creationId xmlns:a16="http://schemas.microsoft.com/office/drawing/2014/main" id="{3FA8B894-47DB-CF2B-B33B-22D650BAB9C2}"/>
              </a:ext>
            </a:extLst>
          </p:cNvPr>
          <p:cNvSpPr>
            <a:spLocks noGrp="1"/>
          </p:cNvSpPr>
          <p:nvPr>
            <p:ph type="title"/>
          </p:nvPr>
        </p:nvSpPr>
        <p:spPr/>
        <p:txBody>
          <a:bodyPr/>
          <a:lstStyle/>
          <a:p>
            <a:r>
              <a:rPr lang="en-US" noProof="0" dirty="0"/>
              <a:t>Peak Technology at a glance</a:t>
            </a:r>
          </a:p>
        </p:txBody>
      </p:sp>
      <p:sp>
        <p:nvSpPr>
          <p:cNvPr id="3" name="Fußzeilenplatzhalter 2">
            <a:extLst>
              <a:ext uri="{FF2B5EF4-FFF2-40B4-BE49-F238E27FC236}">
                <a16:creationId xmlns:a16="http://schemas.microsoft.com/office/drawing/2014/main" id="{6B382FF8-1F1A-8A26-0C59-468F8773F862}"/>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D6B64413-DC75-5172-8EA8-70BF1379A273}"/>
              </a:ext>
            </a:extLst>
          </p:cNvPr>
          <p:cNvSpPr>
            <a:spLocks noGrp="1"/>
          </p:cNvSpPr>
          <p:nvPr>
            <p:ph type="sldNum" sz="quarter" idx="12"/>
          </p:nvPr>
        </p:nvSpPr>
        <p:spPr/>
        <p:txBody>
          <a:bodyPr/>
          <a:lstStyle/>
          <a:p>
            <a:fld id="{05516418-84C0-40DB-9301-E3D58465441B}" type="slidenum">
              <a:rPr lang="en-US" noProof="0" smtClean="0"/>
              <a:pPr/>
              <a:t>4</a:t>
            </a:fld>
            <a:endParaRPr lang="en-US" noProof="0" dirty="0"/>
          </a:p>
        </p:txBody>
      </p:sp>
      <p:pic>
        <p:nvPicPr>
          <p:cNvPr id="54" name="Grafik 53" descr="Ein Bild, das Symbol, Kunst enthält.&#10;&#10;Automatisch generierte Beschreibung">
            <a:extLst>
              <a:ext uri="{FF2B5EF4-FFF2-40B4-BE49-F238E27FC236}">
                <a16:creationId xmlns:a16="http://schemas.microsoft.com/office/drawing/2014/main" id="{71FFC7AC-01E5-346F-19BF-816532724F7D}"/>
              </a:ext>
            </a:extLst>
          </p:cNvPr>
          <p:cNvPicPr>
            <a:picLocks noChangeAspect="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954910" y="7114740"/>
            <a:ext cx="489599" cy="489599"/>
          </a:xfrm>
          <a:prstGeom prst="rect">
            <a:avLst/>
          </a:prstGeom>
        </p:spPr>
      </p:pic>
      <p:pic>
        <p:nvPicPr>
          <p:cNvPr id="55" name="Grafik 54" descr="Ein Bild, das Schrift, Typografie, Grafiken, Design enthält.&#10;&#10;Automatisch generierte Beschreibung">
            <a:extLst>
              <a:ext uri="{FF2B5EF4-FFF2-40B4-BE49-F238E27FC236}">
                <a16:creationId xmlns:a16="http://schemas.microsoft.com/office/drawing/2014/main" id="{A93E073D-DA8F-DCE3-9643-8117B75A88CA}"/>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673705" y="7113635"/>
            <a:ext cx="439398" cy="439398"/>
          </a:xfrm>
          <a:prstGeom prst="rect">
            <a:avLst/>
          </a:prstGeom>
        </p:spPr>
      </p:pic>
      <p:sp>
        <p:nvSpPr>
          <p:cNvPr id="32" name="Text Placeholder 8">
            <a:extLst>
              <a:ext uri="{FF2B5EF4-FFF2-40B4-BE49-F238E27FC236}">
                <a16:creationId xmlns:a16="http://schemas.microsoft.com/office/drawing/2014/main" id="{59896670-345C-F316-164F-4F204284159A}"/>
              </a:ext>
            </a:extLst>
          </p:cNvPr>
          <p:cNvSpPr txBox="1">
            <a:spLocks/>
          </p:cNvSpPr>
          <p:nvPr/>
        </p:nvSpPr>
        <p:spPr>
          <a:xfrm>
            <a:off x="334963" y="1477927"/>
            <a:ext cx="7903665" cy="1443949"/>
          </a:xfrm>
          <a:prstGeom prst="rect">
            <a:avLst/>
          </a:prstGeom>
          <a:solidFill>
            <a:schemeClr val="accent2"/>
          </a:solidFill>
        </p:spPr>
        <p:txBody>
          <a:bodyPr wrap="square" lIns="180000" tIns="144000" rIns="180000" bIns="144000">
            <a:spAutoFit/>
          </a:bodyPr>
          <a:lstStyle>
            <a:lvl1pPr marL="228600" indent="-228600" algn="l" defTabSz="914400" rtl="0" eaLnBrk="1" latinLnBrk="0" hangingPunct="1">
              <a:lnSpc>
                <a:spcPct val="90000"/>
              </a:lnSpc>
              <a:spcBef>
                <a:spcPts val="1000"/>
              </a:spcBef>
              <a:buClr>
                <a:schemeClr val="accent4"/>
              </a:buClr>
              <a:buFont typeface="Calibri" panose="020F0502020204030204" pitchFamily="34" charset="0"/>
              <a:buChar char="»"/>
              <a:defRPr lang="de-DE" sz="1800" kern="1200" dirty="0" smtClean="0">
                <a:solidFill>
                  <a:schemeClr val="tx1"/>
                </a:solidFill>
                <a:latin typeface="DIN" pitchFamily="50" charset="0"/>
                <a:ea typeface="+mn-ea"/>
                <a:cs typeface="+mn-cs"/>
              </a:defRPr>
            </a:lvl1pPr>
            <a:lvl2pPr marL="450850" indent="-184150" algn="l" defTabSz="914400" rtl="0" eaLnBrk="1" latinLnBrk="0" hangingPunct="1">
              <a:lnSpc>
                <a:spcPct val="90000"/>
              </a:lnSpc>
              <a:spcBef>
                <a:spcPts val="500"/>
              </a:spcBef>
              <a:buClr>
                <a:schemeClr val="accent3"/>
              </a:buClr>
              <a:buFont typeface="Calibri" panose="020F0502020204030204" pitchFamily="34" charset="0"/>
              <a:buChar char="›"/>
              <a:defRPr lang="de-DE" sz="1800" kern="1200" dirty="0" smtClean="0">
                <a:solidFill>
                  <a:schemeClr val="tx1"/>
                </a:solidFill>
                <a:latin typeface="DIN" pitchFamily="50" charset="0"/>
                <a:ea typeface="+mn-ea"/>
                <a:cs typeface="+mn-cs"/>
              </a:defRPr>
            </a:lvl2pPr>
            <a:lvl3pPr marL="717550" indent="-228600" algn="l" defTabSz="914400" rtl="0" eaLnBrk="1" latinLnBrk="0" hangingPunct="1">
              <a:lnSpc>
                <a:spcPct val="90000"/>
              </a:lnSpc>
              <a:spcBef>
                <a:spcPts val="500"/>
              </a:spcBef>
              <a:buClr>
                <a:schemeClr val="accent3"/>
              </a:buClr>
              <a:buFont typeface="Calibri" panose="020F0502020204030204" pitchFamily="34" charset="0"/>
              <a:buChar char="›"/>
              <a:defRPr lang="de-DE" sz="1600" kern="1200" dirty="0" smtClean="0">
                <a:solidFill>
                  <a:schemeClr val="tx1"/>
                </a:solidFill>
                <a:latin typeface="DIN" pitchFamily="50" charset="0"/>
                <a:ea typeface="+mn-ea"/>
                <a:cs typeface="+mn-cs"/>
              </a:defRPr>
            </a:lvl3pPr>
            <a:lvl4pPr marL="895350" indent="-177800" algn="l" defTabSz="984250" rtl="0" eaLnBrk="1" latinLnBrk="0" hangingPunct="1">
              <a:lnSpc>
                <a:spcPct val="90000"/>
              </a:lnSpc>
              <a:spcBef>
                <a:spcPts val="500"/>
              </a:spcBef>
              <a:buClr>
                <a:schemeClr val="accent3"/>
              </a:buClr>
              <a:buFont typeface="Calibri" panose="020F0502020204030204" pitchFamily="34" charset="0"/>
              <a:buChar char="›"/>
              <a:defRPr lang="de-DE" sz="1400" kern="1200" dirty="0" smtClean="0">
                <a:solidFill>
                  <a:schemeClr val="tx1"/>
                </a:solidFill>
                <a:latin typeface="DIN" pitchFamily="50" charset="0"/>
                <a:ea typeface="+mn-ea"/>
                <a:cs typeface="+mn-cs"/>
              </a:defRPr>
            </a:lvl4pPr>
            <a:lvl5pPr marL="1168400" indent="-177800" algn="l" defTabSz="914400" rtl="0" eaLnBrk="1" latinLnBrk="0" hangingPunct="1">
              <a:lnSpc>
                <a:spcPct val="90000"/>
              </a:lnSpc>
              <a:spcBef>
                <a:spcPts val="500"/>
              </a:spcBef>
              <a:buClr>
                <a:schemeClr val="accent3"/>
              </a:buClr>
              <a:buFont typeface="Calibri" panose="020F0502020204030204" pitchFamily="34" charset="0"/>
              <a:buChar char="›"/>
              <a:defRPr lang="en-US" sz="1200" kern="1200" dirty="0">
                <a:solidFill>
                  <a:schemeClr val="tx1"/>
                </a:solidFill>
                <a:latin typeface="DIN"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US" sz="1400" cap="all" noProof="0" dirty="0">
                <a:solidFill>
                  <a:schemeClr val="accent1"/>
                </a:solidFill>
                <a:latin typeface="+mj-lt"/>
              </a:rPr>
              <a:t>CORE COMPETENCE</a:t>
            </a:r>
          </a:p>
          <a:p>
            <a:pPr marL="0" indent="0">
              <a:spcAft>
                <a:spcPts val="300"/>
              </a:spcAft>
              <a:buNone/>
            </a:pPr>
            <a:r>
              <a:rPr lang="en-US" sz="2000" noProof="0" dirty="0"/>
              <a:t>Ultra-light, high-precision components — produced with Formula 1 development speed and space-grade reliability, powered by fully </a:t>
            </a:r>
            <a:br>
              <a:rPr lang="en-US" sz="2000" noProof="0" dirty="0"/>
            </a:br>
            <a:r>
              <a:rPr lang="en-US" sz="2000" noProof="0" dirty="0"/>
              <a:t>in-house production and a relentless passion for excellence.</a:t>
            </a:r>
            <a:endParaRPr lang="en-US" sz="2000" noProof="0" dirty="0">
              <a:solidFill>
                <a:srgbClr val="404040"/>
              </a:solidFill>
            </a:endParaRPr>
          </a:p>
        </p:txBody>
      </p:sp>
      <p:grpSp>
        <p:nvGrpSpPr>
          <p:cNvPr id="58" name="Gruppieren 57">
            <a:extLst>
              <a:ext uri="{FF2B5EF4-FFF2-40B4-BE49-F238E27FC236}">
                <a16:creationId xmlns:a16="http://schemas.microsoft.com/office/drawing/2014/main" id="{10C4FC21-CB9C-B467-9D2C-1526DC449566}"/>
              </a:ext>
            </a:extLst>
          </p:cNvPr>
          <p:cNvGrpSpPr/>
          <p:nvPr/>
        </p:nvGrpSpPr>
        <p:grpSpPr>
          <a:xfrm>
            <a:off x="6837674" y="3262264"/>
            <a:ext cx="5761038" cy="2997613"/>
            <a:chOff x="6837674" y="3262264"/>
            <a:chExt cx="5761038" cy="2997613"/>
          </a:xfrm>
        </p:grpSpPr>
        <p:pic>
          <p:nvPicPr>
            <p:cNvPr id="56" name="Grafik 55">
              <a:extLst>
                <a:ext uri="{FF2B5EF4-FFF2-40B4-BE49-F238E27FC236}">
                  <a16:creationId xmlns:a16="http://schemas.microsoft.com/office/drawing/2014/main" id="{C9CED739-1C44-5B37-A3AE-52046CF7B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37674" y="3262264"/>
              <a:ext cx="5761038" cy="2997613"/>
            </a:xfrm>
            <a:prstGeom prst="rect">
              <a:avLst/>
            </a:prstGeom>
          </p:spPr>
        </p:pic>
        <p:sp>
          <p:nvSpPr>
            <p:cNvPr id="25" name="Textfeld 24">
              <a:extLst>
                <a:ext uri="{FF2B5EF4-FFF2-40B4-BE49-F238E27FC236}">
                  <a16:creationId xmlns:a16="http://schemas.microsoft.com/office/drawing/2014/main" id="{C928D7DD-CF7A-B8A2-0C56-3DC821BBB285}"/>
                </a:ext>
              </a:extLst>
            </p:cNvPr>
            <p:cNvSpPr txBox="1"/>
            <p:nvPr/>
          </p:nvSpPr>
          <p:spPr>
            <a:xfrm>
              <a:off x="11120004" y="4400427"/>
              <a:ext cx="818250" cy="261610"/>
            </a:xfrm>
            <a:prstGeom prst="rect">
              <a:avLst/>
            </a:prstGeom>
            <a:noFill/>
          </p:spPr>
          <p:txBody>
            <a:bodyPr wrap="square" rtlCol="0">
              <a:spAutoFit/>
            </a:bodyPr>
            <a:lstStyle/>
            <a:p>
              <a:pPr algn="ctr"/>
              <a:r>
                <a:rPr lang="en-US" sz="1100" noProof="0" dirty="0">
                  <a:solidFill>
                    <a:schemeClr val="accent5"/>
                  </a:solidFill>
                  <a:latin typeface="+mj-lt"/>
                </a:rPr>
                <a:t>Vienna</a:t>
              </a:r>
            </a:p>
          </p:txBody>
        </p:sp>
        <p:sp>
          <p:nvSpPr>
            <p:cNvPr id="26" name="Textfeld 25">
              <a:extLst>
                <a:ext uri="{FF2B5EF4-FFF2-40B4-BE49-F238E27FC236}">
                  <a16:creationId xmlns:a16="http://schemas.microsoft.com/office/drawing/2014/main" id="{AA91B5E6-A691-ADE3-442A-B478A8F6CDF7}"/>
                </a:ext>
              </a:extLst>
            </p:cNvPr>
            <p:cNvSpPr txBox="1"/>
            <p:nvPr/>
          </p:nvSpPr>
          <p:spPr>
            <a:xfrm>
              <a:off x="9778343" y="4120675"/>
              <a:ext cx="620364" cy="261610"/>
            </a:xfrm>
            <a:prstGeom prst="rect">
              <a:avLst/>
            </a:prstGeom>
            <a:noFill/>
          </p:spPr>
          <p:txBody>
            <a:bodyPr wrap="square" rtlCol="0">
              <a:spAutoFit/>
            </a:bodyPr>
            <a:lstStyle/>
            <a:p>
              <a:pPr algn="ctr"/>
              <a:r>
                <a:rPr lang="en-US" sz="1100" noProof="0" dirty="0">
                  <a:solidFill>
                    <a:schemeClr val="bg1"/>
                  </a:solidFill>
                  <a:latin typeface="+mj-lt"/>
                </a:rPr>
                <a:t>Linz</a:t>
              </a:r>
            </a:p>
          </p:txBody>
        </p:sp>
        <p:sp>
          <p:nvSpPr>
            <p:cNvPr id="9" name="Textfeld 8">
              <a:extLst>
                <a:ext uri="{FF2B5EF4-FFF2-40B4-BE49-F238E27FC236}">
                  <a16:creationId xmlns:a16="http://schemas.microsoft.com/office/drawing/2014/main" id="{09403BDE-5833-4B78-6EE7-75248D8080F8}"/>
                </a:ext>
              </a:extLst>
            </p:cNvPr>
            <p:cNvSpPr txBox="1"/>
            <p:nvPr/>
          </p:nvSpPr>
          <p:spPr>
            <a:xfrm>
              <a:off x="8157954" y="4182612"/>
              <a:ext cx="1172691" cy="261610"/>
            </a:xfrm>
            <a:prstGeom prst="rect">
              <a:avLst/>
            </a:prstGeom>
            <a:noFill/>
          </p:spPr>
          <p:txBody>
            <a:bodyPr wrap="square" rtlCol="0">
              <a:spAutoFit/>
            </a:bodyPr>
            <a:lstStyle/>
            <a:p>
              <a:pPr algn="ctr"/>
              <a:r>
                <a:rPr lang="en-US" sz="1100" noProof="0" dirty="0">
                  <a:solidFill>
                    <a:schemeClr val="accent1"/>
                  </a:solidFill>
                  <a:latin typeface="+mj-lt"/>
                </a:rPr>
                <a:t>Holzhausen</a:t>
              </a:r>
            </a:p>
          </p:txBody>
        </p:sp>
        <p:sp>
          <p:nvSpPr>
            <p:cNvPr id="57" name="Textfeld 56">
              <a:extLst>
                <a:ext uri="{FF2B5EF4-FFF2-40B4-BE49-F238E27FC236}">
                  <a16:creationId xmlns:a16="http://schemas.microsoft.com/office/drawing/2014/main" id="{6FF994F1-0CD0-A964-5507-F33A47C55D8C}"/>
                </a:ext>
              </a:extLst>
            </p:cNvPr>
            <p:cNvSpPr txBox="1"/>
            <p:nvPr/>
          </p:nvSpPr>
          <p:spPr>
            <a:xfrm>
              <a:off x="9485974" y="4560788"/>
              <a:ext cx="620364" cy="261610"/>
            </a:xfrm>
            <a:prstGeom prst="rect">
              <a:avLst/>
            </a:prstGeom>
            <a:noFill/>
          </p:spPr>
          <p:txBody>
            <a:bodyPr wrap="square" rtlCol="0">
              <a:spAutoFit/>
            </a:bodyPr>
            <a:lstStyle/>
            <a:p>
              <a:pPr algn="ctr"/>
              <a:r>
                <a:rPr lang="en-US" sz="1100" noProof="0" dirty="0">
                  <a:solidFill>
                    <a:schemeClr val="bg1"/>
                  </a:solidFill>
                  <a:latin typeface="+mj-lt"/>
                </a:rPr>
                <a:t>Wels</a:t>
              </a:r>
            </a:p>
          </p:txBody>
        </p:sp>
      </p:grpSp>
      <p:pic>
        <p:nvPicPr>
          <p:cNvPr id="60" name="Grafik 59">
            <a:extLst>
              <a:ext uri="{FF2B5EF4-FFF2-40B4-BE49-F238E27FC236}">
                <a16:creationId xmlns:a16="http://schemas.microsoft.com/office/drawing/2014/main" id="{786F5E20-87AF-FBEF-9714-8D12999396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482427" y="1474492"/>
            <a:ext cx="352425" cy="409575"/>
          </a:xfrm>
          <a:prstGeom prst="rect">
            <a:avLst/>
          </a:prstGeom>
        </p:spPr>
      </p:pic>
      <p:pic>
        <p:nvPicPr>
          <p:cNvPr id="62" name="Grafik 61">
            <a:extLst>
              <a:ext uri="{FF2B5EF4-FFF2-40B4-BE49-F238E27FC236}">
                <a16:creationId xmlns:a16="http://schemas.microsoft.com/office/drawing/2014/main" id="{51F90046-ADFA-266A-DBD1-14C983A7033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444326" y="1987922"/>
            <a:ext cx="428625" cy="428625"/>
          </a:xfrm>
          <a:prstGeom prst="rect">
            <a:avLst/>
          </a:prstGeom>
        </p:spPr>
      </p:pic>
      <p:pic>
        <p:nvPicPr>
          <p:cNvPr id="65" name="Grafik 64">
            <a:extLst>
              <a:ext uri="{FF2B5EF4-FFF2-40B4-BE49-F238E27FC236}">
                <a16:creationId xmlns:a16="http://schemas.microsoft.com/office/drawing/2014/main" id="{A3F14039-7E3A-DDDF-345F-871D99548A2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472901" y="2572101"/>
            <a:ext cx="400050" cy="342900"/>
          </a:xfrm>
          <a:prstGeom prst="rect">
            <a:avLst/>
          </a:prstGeom>
        </p:spPr>
      </p:pic>
      <p:sp>
        <p:nvSpPr>
          <p:cNvPr id="66" name="Textfeld 65">
            <a:extLst>
              <a:ext uri="{FF2B5EF4-FFF2-40B4-BE49-F238E27FC236}">
                <a16:creationId xmlns:a16="http://schemas.microsoft.com/office/drawing/2014/main" id="{A6C55E22-3F47-9809-00C3-8A30FE2E44D8}"/>
              </a:ext>
            </a:extLst>
          </p:cNvPr>
          <p:cNvSpPr txBox="1"/>
          <p:nvPr/>
        </p:nvSpPr>
        <p:spPr>
          <a:xfrm>
            <a:off x="10001916" y="2048346"/>
            <a:ext cx="980386" cy="307777"/>
          </a:xfrm>
          <a:prstGeom prst="rect">
            <a:avLst/>
          </a:prstGeom>
          <a:noFill/>
        </p:spPr>
        <p:txBody>
          <a:bodyPr wrap="square" rtlCol="0">
            <a:spAutoFit/>
          </a:bodyPr>
          <a:lstStyle/>
          <a:p>
            <a:r>
              <a:rPr lang="en-US" sz="1400" cap="all" noProof="0" dirty="0">
                <a:solidFill>
                  <a:schemeClr val="accent1"/>
                </a:solidFill>
                <a:latin typeface="+mj-lt"/>
              </a:rPr>
              <a:t>Cost</a:t>
            </a:r>
          </a:p>
        </p:txBody>
      </p:sp>
      <p:sp>
        <p:nvSpPr>
          <p:cNvPr id="67" name="Textfeld 66">
            <a:extLst>
              <a:ext uri="{FF2B5EF4-FFF2-40B4-BE49-F238E27FC236}">
                <a16:creationId xmlns:a16="http://schemas.microsoft.com/office/drawing/2014/main" id="{2BCD0253-F85A-C07D-B7A1-D197EED9966B}"/>
              </a:ext>
            </a:extLst>
          </p:cNvPr>
          <p:cNvSpPr txBox="1"/>
          <p:nvPr/>
        </p:nvSpPr>
        <p:spPr>
          <a:xfrm>
            <a:off x="10001916" y="1525391"/>
            <a:ext cx="980386" cy="307777"/>
          </a:xfrm>
          <a:prstGeom prst="rect">
            <a:avLst/>
          </a:prstGeom>
          <a:noFill/>
        </p:spPr>
        <p:txBody>
          <a:bodyPr wrap="square" rtlCol="0">
            <a:spAutoFit/>
          </a:bodyPr>
          <a:lstStyle/>
          <a:p>
            <a:r>
              <a:rPr lang="en-US" sz="1400" cap="all" noProof="0" dirty="0">
                <a:solidFill>
                  <a:schemeClr val="accent1"/>
                </a:solidFill>
                <a:latin typeface="+mj-lt"/>
              </a:rPr>
              <a:t>TIME</a:t>
            </a:r>
          </a:p>
        </p:txBody>
      </p:sp>
      <p:sp>
        <p:nvSpPr>
          <p:cNvPr id="68" name="Textfeld 67">
            <a:extLst>
              <a:ext uri="{FF2B5EF4-FFF2-40B4-BE49-F238E27FC236}">
                <a16:creationId xmlns:a16="http://schemas.microsoft.com/office/drawing/2014/main" id="{17C470F9-1441-3F4F-CF30-A24BE0D61109}"/>
              </a:ext>
            </a:extLst>
          </p:cNvPr>
          <p:cNvSpPr txBox="1"/>
          <p:nvPr/>
        </p:nvSpPr>
        <p:spPr>
          <a:xfrm>
            <a:off x="10001916" y="2552188"/>
            <a:ext cx="980386" cy="307777"/>
          </a:xfrm>
          <a:prstGeom prst="rect">
            <a:avLst/>
          </a:prstGeom>
          <a:noFill/>
        </p:spPr>
        <p:txBody>
          <a:bodyPr wrap="square" rtlCol="0">
            <a:spAutoFit/>
          </a:bodyPr>
          <a:lstStyle/>
          <a:p>
            <a:r>
              <a:rPr lang="en-US" sz="1400" cap="all" noProof="0" dirty="0">
                <a:solidFill>
                  <a:schemeClr val="accent1"/>
                </a:solidFill>
                <a:latin typeface="+mj-lt"/>
              </a:rPr>
              <a:t>Quality</a:t>
            </a:r>
          </a:p>
        </p:txBody>
      </p:sp>
      <p:cxnSp>
        <p:nvCxnSpPr>
          <p:cNvPr id="70" name="Gerader Verbinder 69">
            <a:extLst>
              <a:ext uri="{FF2B5EF4-FFF2-40B4-BE49-F238E27FC236}">
                <a16:creationId xmlns:a16="http://schemas.microsoft.com/office/drawing/2014/main" id="{9CC6B1DF-127C-46F9-3F6B-289EEC0DCE30}"/>
              </a:ext>
            </a:extLst>
          </p:cNvPr>
          <p:cNvCxnSpPr/>
          <p:nvPr/>
        </p:nvCxnSpPr>
        <p:spPr>
          <a:xfrm flipH="1">
            <a:off x="9038276" y="1681544"/>
            <a:ext cx="292369" cy="0"/>
          </a:xfrm>
          <a:prstGeom prst="line">
            <a:avLst/>
          </a:prstGeom>
          <a:ln w="9525">
            <a:prstDash val="sysDash"/>
          </a:ln>
        </p:spPr>
        <p:style>
          <a:lnRef idx="1">
            <a:schemeClr val="accent1"/>
          </a:lnRef>
          <a:fillRef idx="0">
            <a:schemeClr val="accent1"/>
          </a:fillRef>
          <a:effectRef idx="0">
            <a:schemeClr val="accent1"/>
          </a:effectRef>
          <a:fontRef idx="minor">
            <a:schemeClr val="tx1"/>
          </a:fontRef>
        </p:style>
      </p:cxnSp>
      <p:cxnSp>
        <p:nvCxnSpPr>
          <p:cNvPr id="71" name="Gerader Verbinder 70">
            <a:extLst>
              <a:ext uri="{FF2B5EF4-FFF2-40B4-BE49-F238E27FC236}">
                <a16:creationId xmlns:a16="http://schemas.microsoft.com/office/drawing/2014/main" id="{F366C9FE-910A-28D2-4D05-03689CC0C940}"/>
              </a:ext>
            </a:extLst>
          </p:cNvPr>
          <p:cNvCxnSpPr/>
          <p:nvPr/>
        </p:nvCxnSpPr>
        <p:spPr>
          <a:xfrm flipH="1">
            <a:off x="9038276" y="2718223"/>
            <a:ext cx="292369" cy="0"/>
          </a:xfrm>
          <a:prstGeom prst="line">
            <a:avLst/>
          </a:prstGeom>
          <a:ln w="9525">
            <a:prstDash val="sysDash"/>
          </a:ln>
        </p:spPr>
        <p:style>
          <a:lnRef idx="1">
            <a:schemeClr val="accent1"/>
          </a:lnRef>
          <a:fillRef idx="0">
            <a:schemeClr val="accent1"/>
          </a:fillRef>
          <a:effectRef idx="0">
            <a:schemeClr val="accent1"/>
          </a:effectRef>
          <a:fontRef idx="minor">
            <a:schemeClr val="tx1"/>
          </a:fontRef>
        </p:style>
      </p:cxnSp>
      <p:cxnSp>
        <p:nvCxnSpPr>
          <p:cNvPr id="72" name="Gerader Verbinder 71">
            <a:extLst>
              <a:ext uri="{FF2B5EF4-FFF2-40B4-BE49-F238E27FC236}">
                <a16:creationId xmlns:a16="http://schemas.microsoft.com/office/drawing/2014/main" id="{7D9BC748-FC8F-4244-A7C2-53AE39825FD3}"/>
              </a:ext>
            </a:extLst>
          </p:cNvPr>
          <p:cNvCxnSpPr>
            <a:cxnSpLocks/>
            <a:endCxn id="32" idx="3"/>
          </p:cNvCxnSpPr>
          <p:nvPr/>
        </p:nvCxnSpPr>
        <p:spPr>
          <a:xfrm flipH="1">
            <a:off x="8238628" y="2199884"/>
            <a:ext cx="1092017" cy="18"/>
          </a:xfrm>
          <a:prstGeom prst="line">
            <a:avLst/>
          </a:prstGeom>
          <a:ln w="9525">
            <a:prstDash val="sysDash"/>
          </a:ln>
        </p:spPr>
        <p:style>
          <a:lnRef idx="1">
            <a:schemeClr val="accent1"/>
          </a:lnRef>
          <a:fillRef idx="0">
            <a:schemeClr val="accent1"/>
          </a:fillRef>
          <a:effectRef idx="0">
            <a:schemeClr val="accent1"/>
          </a:effectRef>
          <a:fontRef idx="minor">
            <a:schemeClr val="tx1"/>
          </a:fontRef>
        </p:style>
      </p:cxnSp>
      <p:cxnSp>
        <p:nvCxnSpPr>
          <p:cNvPr id="74" name="Gerader Verbinder 73">
            <a:extLst>
              <a:ext uri="{FF2B5EF4-FFF2-40B4-BE49-F238E27FC236}">
                <a16:creationId xmlns:a16="http://schemas.microsoft.com/office/drawing/2014/main" id="{B9845F53-9C84-606A-EB01-3863604FE8D4}"/>
              </a:ext>
            </a:extLst>
          </p:cNvPr>
          <p:cNvCxnSpPr>
            <a:cxnSpLocks/>
          </p:cNvCxnSpPr>
          <p:nvPr/>
        </p:nvCxnSpPr>
        <p:spPr>
          <a:xfrm flipV="1">
            <a:off x="9040457" y="1681543"/>
            <a:ext cx="0" cy="1036680"/>
          </a:xfrm>
          <a:prstGeom prst="line">
            <a:avLst/>
          </a:prstGeom>
          <a:ln w="9525">
            <a:prstDash val="sysDash"/>
          </a:ln>
        </p:spPr>
        <p:style>
          <a:lnRef idx="1">
            <a:schemeClr val="accent1"/>
          </a:lnRef>
          <a:fillRef idx="0">
            <a:schemeClr val="accent1"/>
          </a:fillRef>
          <a:effectRef idx="0">
            <a:schemeClr val="accent1"/>
          </a:effectRef>
          <a:fontRef idx="minor">
            <a:schemeClr val="tx1"/>
          </a:fontRef>
        </p:style>
      </p:cxnSp>
      <p:sp>
        <p:nvSpPr>
          <p:cNvPr id="79" name="Text Placeholder 8">
            <a:extLst>
              <a:ext uri="{FF2B5EF4-FFF2-40B4-BE49-F238E27FC236}">
                <a16:creationId xmlns:a16="http://schemas.microsoft.com/office/drawing/2014/main" id="{3DFA30D6-279D-D45D-8867-722CED768EDD}"/>
              </a:ext>
            </a:extLst>
          </p:cNvPr>
          <p:cNvSpPr txBox="1">
            <a:spLocks/>
          </p:cNvSpPr>
          <p:nvPr/>
        </p:nvSpPr>
        <p:spPr>
          <a:xfrm>
            <a:off x="6179613" y="3117954"/>
            <a:ext cx="2492183" cy="1694274"/>
          </a:xfrm>
          <a:prstGeom prst="rect">
            <a:avLst/>
          </a:prstGeom>
          <a:noFill/>
        </p:spPr>
        <p:txBody>
          <a:bodyPr wrap="square" lIns="180000" tIns="144000" rIns="180000" bIns="144000">
            <a:spAutoFit/>
          </a:bodyPr>
          <a:lstStyle>
            <a:lvl1pPr marL="228600" indent="-228600" algn="l" defTabSz="914400" rtl="0" eaLnBrk="1" latinLnBrk="0" hangingPunct="1">
              <a:lnSpc>
                <a:spcPct val="90000"/>
              </a:lnSpc>
              <a:spcBef>
                <a:spcPts val="1000"/>
              </a:spcBef>
              <a:buClr>
                <a:schemeClr val="accent4"/>
              </a:buClr>
              <a:buFont typeface="Calibri" panose="020F0502020204030204" pitchFamily="34" charset="0"/>
              <a:buChar char="»"/>
              <a:defRPr lang="de-DE" sz="1800" kern="1200" dirty="0" smtClean="0">
                <a:solidFill>
                  <a:schemeClr val="tx1"/>
                </a:solidFill>
                <a:latin typeface="DIN" pitchFamily="50" charset="0"/>
                <a:ea typeface="+mn-ea"/>
                <a:cs typeface="+mn-cs"/>
              </a:defRPr>
            </a:lvl1pPr>
            <a:lvl2pPr marL="450850" indent="-184150" algn="l" defTabSz="914400" rtl="0" eaLnBrk="1" latinLnBrk="0" hangingPunct="1">
              <a:lnSpc>
                <a:spcPct val="90000"/>
              </a:lnSpc>
              <a:spcBef>
                <a:spcPts val="500"/>
              </a:spcBef>
              <a:buClr>
                <a:schemeClr val="accent3"/>
              </a:buClr>
              <a:buFont typeface="Calibri" panose="020F0502020204030204" pitchFamily="34" charset="0"/>
              <a:buChar char="›"/>
              <a:defRPr lang="de-DE" sz="1800" kern="1200" dirty="0" smtClean="0">
                <a:solidFill>
                  <a:schemeClr val="tx1"/>
                </a:solidFill>
                <a:latin typeface="DIN" pitchFamily="50" charset="0"/>
                <a:ea typeface="+mn-ea"/>
                <a:cs typeface="+mn-cs"/>
              </a:defRPr>
            </a:lvl2pPr>
            <a:lvl3pPr marL="717550" indent="-228600" algn="l" defTabSz="914400" rtl="0" eaLnBrk="1" latinLnBrk="0" hangingPunct="1">
              <a:lnSpc>
                <a:spcPct val="90000"/>
              </a:lnSpc>
              <a:spcBef>
                <a:spcPts val="500"/>
              </a:spcBef>
              <a:buClr>
                <a:schemeClr val="accent3"/>
              </a:buClr>
              <a:buFont typeface="Calibri" panose="020F0502020204030204" pitchFamily="34" charset="0"/>
              <a:buChar char="›"/>
              <a:defRPr lang="de-DE" sz="1600" kern="1200" dirty="0" smtClean="0">
                <a:solidFill>
                  <a:schemeClr val="tx1"/>
                </a:solidFill>
                <a:latin typeface="DIN" pitchFamily="50" charset="0"/>
                <a:ea typeface="+mn-ea"/>
                <a:cs typeface="+mn-cs"/>
              </a:defRPr>
            </a:lvl3pPr>
            <a:lvl4pPr marL="895350" indent="-177800" algn="l" defTabSz="984250" rtl="0" eaLnBrk="1" latinLnBrk="0" hangingPunct="1">
              <a:lnSpc>
                <a:spcPct val="90000"/>
              </a:lnSpc>
              <a:spcBef>
                <a:spcPts val="500"/>
              </a:spcBef>
              <a:buClr>
                <a:schemeClr val="accent3"/>
              </a:buClr>
              <a:buFont typeface="Calibri" panose="020F0502020204030204" pitchFamily="34" charset="0"/>
              <a:buChar char="›"/>
              <a:defRPr lang="de-DE" sz="1400" kern="1200" dirty="0" smtClean="0">
                <a:solidFill>
                  <a:schemeClr val="tx1"/>
                </a:solidFill>
                <a:latin typeface="DIN" pitchFamily="50" charset="0"/>
                <a:ea typeface="+mn-ea"/>
                <a:cs typeface="+mn-cs"/>
              </a:defRPr>
            </a:lvl4pPr>
            <a:lvl5pPr marL="1168400" indent="-177800" algn="l" defTabSz="914400" rtl="0" eaLnBrk="1" latinLnBrk="0" hangingPunct="1">
              <a:lnSpc>
                <a:spcPct val="90000"/>
              </a:lnSpc>
              <a:spcBef>
                <a:spcPts val="500"/>
              </a:spcBef>
              <a:buClr>
                <a:schemeClr val="accent3"/>
              </a:buClr>
              <a:buFont typeface="Calibri" panose="020F0502020204030204" pitchFamily="34" charset="0"/>
              <a:buChar char="›"/>
              <a:defRPr lang="en-US" sz="1200" kern="1200" dirty="0">
                <a:solidFill>
                  <a:schemeClr val="tx1"/>
                </a:solidFill>
                <a:latin typeface="DIN"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US" sz="1400" cap="all" noProof="0" dirty="0">
                <a:solidFill>
                  <a:schemeClr val="accent1"/>
                </a:solidFill>
                <a:latin typeface="+mj-lt"/>
              </a:rPr>
              <a:t>LOCATION</a:t>
            </a:r>
          </a:p>
          <a:p>
            <a:pPr marL="0" indent="0">
              <a:spcAft>
                <a:spcPts val="300"/>
              </a:spcAft>
              <a:buNone/>
            </a:pPr>
            <a:r>
              <a:rPr lang="en-US" noProof="0" dirty="0"/>
              <a:t>Holzhausen, Austria</a:t>
            </a:r>
          </a:p>
          <a:p>
            <a:pPr marL="0" indent="0">
              <a:spcAft>
                <a:spcPts val="300"/>
              </a:spcAft>
              <a:buNone/>
            </a:pPr>
            <a:r>
              <a:rPr lang="en-US" sz="1400" cap="all" noProof="0" dirty="0">
                <a:solidFill>
                  <a:schemeClr val="accent1"/>
                </a:solidFill>
                <a:latin typeface="+mj-lt"/>
              </a:rPr>
              <a:t>Team</a:t>
            </a:r>
          </a:p>
          <a:p>
            <a:pPr marL="0" indent="0">
              <a:spcAft>
                <a:spcPts val="300"/>
              </a:spcAft>
              <a:buNone/>
            </a:pPr>
            <a:r>
              <a:rPr lang="en-US" noProof="0" dirty="0"/>
              <a:t>150 employees</a:t>
            </a:r>
          </a:p>
        </p:txBody>
      </p:sp>
      <p:sp>
        <p:nvSpPr>
          <p:cNvPr id="8" name="Datumsplatzhalter 3">
            <a:extLst>
              <a:ext uri="{FF2B5EF4-FFF2-40B4-BE49-F238E27FC236}">
                <a16:creationId xmlns:a16="http://schemas.microsoft.com/office/drawing/2014/main" id="{BB067517-1345-0131-3FAD-A48AF4B6D1AE}"/>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3934566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FDD26-CADF-AFD4-7D32-CBAE5088240C}"/>
            </a:ext>
          </a:extLst>
        </p:cNvPr>
        <p:cNvGrpSpPr/>
        <p:nvPr/>
      </p:nvGrpSpPr>
      <p:grpSpPr>
        <a:xfrm>
          <a:off x="0" y="0"/>
          <a:ext cx="0" cy="0"/>
          <a:chOff x="0" y="0"/>
          <a:chExt cx="0" cy="0"/>
        </a:xfrm>
      </p:grpSpPr>
      <p:sp>
        <p:nvSpPr>
          <p:cNvPr id="18" name="Textfeld 13">
            <a:extLst>
              <a:ext uri="{FF2B5EF4-FFF2-40B4-BE49-F238E27FC236}">
                <a16:creationId xmlns:a16="http://schemas.microsoft.com/office/drawing/2014/main" id="{07CDF07E-88A8-0AAE-9E56-A57DD52EDB36}"/>
              </a:ext>
            </a:extLst>
          </p:cNvPr>
          <p:cNvSpPr txBox="1"/>
          <p:nvPr/>
        </p:nvSpPr>
        <p:spPr>
          <a:xfrm>
            <a:off x="6187598" y="3813987"/>
            <a:ext cx="5667314" cy="1277273"/>
          </a:xfrm>
          <a:prstGeom prst="rect">
            <a:avLst/>
          </a:prstGeom>
          <a:noFill/>
        </p:spPr>
        <p:txBody>
          <a:bodyPr wrap="square" anchor="b">
            <a:spAutoFit/>
          </a:bodyPr>
          <a:lstStyle>
            <a:defPPr>
              <a:defRPr lang="en-US"/>
            </a:defPPr>
            <a:lvl1pPr>
              <a:defRPr>
                <a:solidFill>
                  <a:schemeClr val="tx1">
                    <a:lumMod val="75000"/>
                    <a:lumOff val="25000"/>
                  </a:schemeClr>
                </a:solidFill>
              </a:defRPr>
            </a:lvl1pPr>
          </a:lstStyle>
          <a:p>
            <a:r>
              <a:rPr lang="en-US" noProof="0" dirty="0">
                <a:solidFill>
                  <a:schemeClr val="accent4"/>
                </a:solidFill>
              </a:rPr>
              <a:t>Composite Overwrapped Pressure Vessels (COPV) </a:t>
            </a:r>
            <a:br>
              <a:rPr lang="en-US" noProof="0" dirty="0">
                <a:solidFill>
                  <a:schemeClr val="accent4"/>
                </a:solidFill>
              </a:rPr>
            </a:br>
            <a:r>
              <a:rPr lang="en-US" noProof="0" dirty="0">
                <a:solidFill>
                  <a:schemeClr val="accent4"/>
                </a:solidFill>
              </a:rPr>
              <a:t>for Spacecraft and Launchers:</a:t>
            </a:r>
          </a:p>
          <a:p>
            <a:pPr marL="266700" indent="-257175">
              <a:spcBef>
                <a:spcPts val="300"/>
              </a:spcBef>
              <a:spcAft>
                <a:spcPts val="300"/>
              </a:spcAft>
              <a:buClr>
                <a:schemeClr val="accent4"/>
              </a:buClr>
              <a:buFont typeface="Calibri" panose="020F0502020204030204" pitchFamily="34" charset="0"/>
              <a:buChar char="»"/>
            </a:pPr>
            <a:r>
              <a:rPr lang="en-US" noProof="0" dirty="0">
                <a:solidFill>
                  <a:schemeClr val="accent4"/>
                </a:solidFill>
              </a:rPr>
              <a:t>Electric propulsion storage </a:t>
            </a:r>
          </a:p>
          <a:p>
            <a:pPr marL="266700" indent="-257175">
              <a:spcAft>
                <a:spcPts val="300"/>
              </a:spcAft>
              <a:buClr>
                <a:schemeClr val="accent4"/>
              </a:buClr>
              <a:buFont typeface="Calibri" panose="020F0502020204030204" pitchFamily="34" charset="0"/>
              <a:buChar char="»"/>
            </a:pPr>
            <a:r>
              <a:rPr lang="en-US" noProof="0" dirty="0">
                <a:solidFill>
                  <a:schemeClr val="accent4"/>
                </a:solidFill>
              </a:rPr>
              <a:t>Propellant tank pressurization</a:t>
            </a:r>
          </a:p>
        </p:txBody>
      </p:sp>
      <p:sp>
        <p:nvSpPr>
          <p:cNvPr id="3" name="Footer Placeholder 2">
            <a:extLst>
              <a:ext uri="{FF2B5EF4-FFF2-40B4-BE49-F238E27FC236}">
                <a16:creationId xmlns:a16="http://schemas.microsoft.com/office/drawing/2014/main" id="{9E207BF8-B949-B004-BFD1-3275FFCFA193}"/>
              </a:ext>
            </a:extLst>
          </p:cNvPr>
          <p:cNvSpPr>
            <a:spLocks noGrp="1"/>
          </p:cNvSpPr>
          <p:nvPr>
            <p:ph type="ftr" sz="quarter" idx="11"/>
          </p:nvPr>
        </p:nvSpPr>
        <p:spPr/>
        <p:txBody>
          <a:bodyPr/>
          <a:lstStyle/>
          <a:p>
            <a:r>
              <a:rPr lang="en-US" noProof="0" dirty="0"/>
              <a:t>COPYRIGHT PEAK TECHNOLOGY</a:t>
            </a:r>
          </a:p>
        </p:txBody>
      </p:sp>
      <p:sp>
        <p:nvSpPr>
          <p:cNvPr id="4" name="Slide Number Placeholder 3">
            <a:extLst>
              <a:ext uri="{FF2B5EF4-FFF2-40B4-BE49-F238E27FC236}">
                <a16:creationId xmlns:a16="http://schemas.microsoft.com/office/drawing/2014/main" id="{17467496-74E6-6121-DC3E-142DF055F0F7}"/>
              </a:ext>
            </a:extLst>
          </p:cNvPr>
          <p:cNvSpPr>
            <a:spLocks noGrp="1"/>
          </p:cNvSpPr>
          <p:nvPr>
            <p:ph type="sldNum" sz="quarter" idx="12"/>
          </p:nvPr>
        </p:nvSpPr>
        <p:spPr/>
        <p:txBody>
          <a:bodyPr/>
          <a:lstStyle/>
          <a:p>
            <a:fld id="{05516418-84C0-40DB-9301-E3D58465441B}" type="slidenum">
              <a:rPr lang="en-US" noProof="0" smtClean="0"/>
              <a:pPr/>
              <a:t>5</a:t>
            </a:fld>
            <a:endParaRPr lang="en-US" noProof="0" dirty="0"/>
          </a:p>
        </p:txBody>
      </p:sp>
      <p:sp>
        <p:nvSpPr>
          <p:cNvPr id="5" name="Title 4">
            <a:extLst>
              <a:ext uri="{FF2B5EF4-FFF2-40B4-BE49-F238E27FC236}">
                <a16:creationId xmlns:a16="http://schemas.microsoft.com/office/drawing/2014/main" id="{ACAFAFEF-C304-55B3-D5B8-5C288BF2EAD4}"/>
              </a:ext>
            </a:extLst>
          </p:cNvPr>
          <p:cNvSpPr>
            <a:spLocks noGrp="1"/>
          </p:cNvSpPr>
          <p:nvPr>
            <p:ph type="title"/>
          </p:nvPr>
        </p:nvSpPr>
        <p:spPr/>
        <p:txBody>
          <a:bodyPr/>
          <a:lstStyle/>
          <a:p>
            <a:r>
              <a:rPr lang="en-US" noProof="0" dirty="0"/>
              <a:t>COPV</a:t>
            </a:r>
            <a:r>
              <a:rPr lang="en-US" cap="none" noProof="0" dirty="0"/>
              <a:t>s FOR SPACE APPLICATIONS</a:t>
            </a:r>
            <a:endParaRPr lang="en-US" noProof="0" dirty="0"/>
          </a:p>
        </p:txBody>
      </p:sp>
      <p:sp>
        <p:nvSpPr>
          <p:cNvPr id="8" name="Rectangle 7">
            <a:extLst>
              <a:ext uri="{FF2B5EF4-FFF2-40B4-BE49-F238E27FC236}">
                <a16:creationId xmlns:a16="http://schemas.microsoft.com/office/drawing/2014/main" id="{0663042C-A201-3A0B-FCE9-7AF72416848E}"/>
              </a:ext>
            </a:extLst>
          </p:cNvPr>
          <p:cNvSpPr/>
          <p:nvPr/>
        </p:nvSpPr>
        <p:spPr>
          <a:xfrm>
            <a:off x="334963" y="5364200"/>
            <a:ext cx="11520487" cy="90560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20" name="Picture 6">
            <a:extLst>
              <a:ext uri="{FF2B5EF4-FFF2-40B4-BE49-F238E27FC236}">
                <a16:creationId xmlns:a16="http://schemas.microsoft.com/office/drawing/2014/main" id="{C6B8966D-A2CA-4F82-6E6E-8C04B84B22C3}"/>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592861" y="5583182"/>
            <a:ext cx="1110110" cy="44970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descr="Spacecraft Manufacturer Apex Emerges From Stealth With $7.5M in Funding -  SpaceNews">
            <a:extLst>
              <a:ext uri="{FF2B5EF4-FFF2-40B4-BE49-F238E27FC236}">
                <a16:creationId xmlns:a16="http://schemas.microsoft.com/office/drawing/2014/main" id="{31819F24-A9F6-0CB7-B74E-F0AC9AC33B8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t="29776" b="25664"/>
          <a:stretch/>
        </p:blipFill>
        <p:spPr bwMode="auto">
          <a:xfrm>
            <a:off x="3774977" y="5910486"/>
            <a:ext cx="909819" cy="26657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Pitching Session at Entrepreneurship Day 2023 | Cassini">
            <a:extLst>
              <a:ext uri="{FF2B5EF4-FFF2-40B4-BE49-F238E27FC236}">
                <a16:creationId xmlns:a16="http://schemas.microsoft.com/office/drawing/2014/main" id="{C76C2D12-BC55-E11C-7BC0-A02BE2E5ED30}"/>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47027" y="5446026"/>
            <a:ext cx="1526408" cy="415325"/>
          </a:xfrm>
          <a:prstGeom prst="rect">
            <a:avLst/>
          </a:prstGeom>
          <a:noFill/>
          <a:extLst>
            <a:ext uri="{909E8E84-426E-40DD-AFC4-6F175D3DCCD1}">
              <a14:hiddenFill xmlns:a14="http://schemas.microsoft.com/office/drawing/2010/main">
                <a:solidFill>
                  <a:srgbClr val="FFFFFF"/>
                </a:solidFill>
              </a14:hiddenFill>
            </a:ext>
          </a:extLst>
        </p:spPr>
      </p:pic>
      <p:pic>
        <p:nvPicPr>
          <p:cNvPr id="23" name="Grafik 14" descr="Ein Bild, das Grafiken, Grafikdesign, Schrift, Logo enthält.&#10;&#10;Automatisch generierte Beschreibung">
            <a:extLst>
              <a:ext uri="{FF2B5EF4-FFF2-40B4-BE49-F238E27FC236}">
                <a16:creationId xmlns:a16="http://schemas.microsoft.com/office/drawing/2014/main" id="{8CE43EC2-7EF0-449C-418F-4AAFFE48FBB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45429" y="5593682"/>
            <a:ext cx="702795" cy="428705"/>
          </a:xfrm>
          <a:prstGeom prst="rect">
            <a:avLst/>
          </a:prstGeom>
        </p:spPr>
      </p:pic>
      <p:pic>
        <p:nvPicPr>
          <p:cNvPr id="25" name="Picture 6">
            <a:extLst>
              <a:ext uri="{FF2B5EF4-FFF2-40B4-BE49-F238E27FC236}">
                <a16:creationId xmlns:a16="http://schemas.microsoft.com/office/drawing/2014/main" id="{3DF57A08-20AA-38D6-6839-1C98D6CAF359}"/>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908989" y="5527912"/>
            <a:ext cx="933741" cy="5602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WISSto12 | Powering next-generation Satellite Communications">
            <a:extLst>
              <a:ext uri="{FF2B5EF4-FFF2-40B4-BE49-F238E27FC236}">
                <a16:creationId xmlns:a16="http://schemas.microsoft.com/office/drawing/2014/main" id="{001A4B2F-EA66-B717-52D3-5B238FC63BB0}"/>
              </a:ext>
            </a:extLst>
          </p:cNvPr>
          <p:cNvPicPr>
            <a:picLocks noChangeAspect="1" noChangeArrowheads="1"/>
          </p:cNvPicPr>
          <p:nvPr/>
        </p:nvPicPr>
        <p:blipFill rotWithShape="1">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t="23676" b="36011"/>
          <a:stretch/>
        </p:blipFill>
        <p:spPr bwMode="auto">
          <a:xfrm>
            <a:off x="6383107" y="5366300"/>
            <a:ext cx="1302390" cy="46993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6F0CD625-13AE-07C4-135D-2318526E82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61196" y="5905374"/>
            <a:ext cx="688201" cy="19728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C6124A9E-E313-D7F5-586E-A0AB959D47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9788" y="5618551"/>
            <a:ext cx="1086978" cy="42219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Airbus Logo PNG Transparent &amp; SVG Vector - Freebie Supply">
            <a:extLst>
              <a:ext uri="{FF2B5EF4-FFF2-40B4-BE49-F238E27FC236}">
                <a16:creationId xmlns:a16="http://schemas.microsoft.com/office/drawing/2014/main" id="{A7C519F9-86E3-0F27-E6E2-8134F3D4407A}"/>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36487" b="38703"/>
          <a:stretch/>
        </p:blipFill>
        <p:spPr bwMode="auto">
          <a:xfrm>
            <a:off x="3692978" y="5503327"/>
            <a:ext cx="1078747" cy="26763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6" descr="Isar Aerospace">
            <a:extLst>
              <a:ext uri="{FF2B5EF4-FFF2-40B4-BE49-F238E27FC236}">
                <a16:creationId xmlns:a16="http://schemas.microsoft.com/office/drawing/2014/main" id="{4DE811A3-82D5-EF9A-79C6-742EC933B5D7}"/>
              </a:ext>
            </a:extLst>
          </p:cNvPr>
          <p:cNvPicPr>
            <a:picLocks noChangeAspect="1" noChangeArrowheads="1"/>
          </p:cNvPicPr>
          <p:nvPr/>
        </p:nvPicPr>
        <p:blipFill rotWithShape="1">
          <a:blip r:embed="rId12">
            <a:clrChange>
              <a:clrFrom>
                <a:srgbClr val="FFFFFF"/>
              </a:clrFrom>
              <a:clrTo>
                <a:srgbClr val="FFFFFF">
                  <a:alpha val="0"/>
                </a:srgbClr>
              </a:clrTo>
            </a:clrChange>
            <a:extLst>
              <a:ext uri="{28A0092B-C50C-407E-A947-70E740481C1C}">
                <a14:useLocalDpi xmlns:a14="http://schemas.microsoft.com/office/drawing/2010/main" val="0"/>
              </a:ext>
            </a:extLst>
          </a:blip>
          <a:srcRect t="31478" b="18788"/>
          <a:stretch/>
        </p:blipFill>
        <p:spPr bwMode="auto">
          <a:xfrm>
            <a:off x="1731463" y="5873671"/>
            <a:ext cx="1747315" cy="35856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8" descr="MaiaSpace - Internship - Mission Parts &amp; Loads">
            <a:extLst>
              <a:ext uri="{FF2B5EF4-FFF2-40B4-BE49-F238E27FC236}">
                <a16:creationId xmlns:a16="http://schemas.microsoft.com/office/drawing/2014/main" id="{2E561C27-57C2-C32F-4090-50DE5CBC2613}"/>
              </a:ext>
            </a:extLst>
          </p:cNvPr>
          <p:cNvPicPr>
            <a:picLocks noChangeAspect="1" noChangeArrowheads="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129293" y="5503123"/>
            <a:ext cx="1127174" cy="25100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8">
            <a:extLst>
              <a:ext uri="{FF2B5EF4-FFF2-40B4-BE49-F238E27FC236}">
                <a16:creationId xmlns:a16="http://schemas.microsoft.com/office/drawing/2014/main" id="{3068EEB1-AEE7-E6D8-A17D-B20859A0F5D6}"/>
              </a:ext>
            </a:extLst>
          </p:cNvPr>
          <p:cNvPicPr>
            <a:picLocks noChangeAspect="1" noChangeArrowheads="1"/>
          </p:cNvPicPr>
          <p:nvPr/>
        </p:nvPicPr>
        <p:blipFill rotWithShape="1">
          <a:blip r:embed="rId14">
            <a:clrChange>
              <a:clrFrom>
                <a:srgbClr val="FFFFFF"/>
              </a:clrFrom>
              <a:clrTo>
                <a:srgbClr val="FFFFFF">
                  <a:alpha val="0"/>
                </a:srgbClr>
              </a:clrTo>
            </a:clrChange>
            <a:extLst>
              <a:ext uri="{28A0092B-C50C-407E-A947-70E740481C1C}">
                <a14:useLocalDpi xmlns:a14="http://schemas.microsoft.com/office/drawing/2010/main" val="0"/>
              </a:ext>
            </a:extLst>
          </a:blip>
          <a:srcRect t="24156" b="27842"/>
          <a:stretch/>
        </p:blipFill>
        <p:spPr bwMode="auto">
          <a:xfrm>
            <a:off x="4972458" y="5838286"/>
            <a:ext cx="1401075" cy="37313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34">
            <a:extLst>
              <a:ext uri="{FF2B5EF4-FFF2-40B4-BE49-F238E27FC236}">
                <a16:creationId xmlns:a16="http://schemas.microsoft.com/office/drawing/2014/main" id="{5623846B-CDE6-B001-0F9E-E9D0A53E73EC}"/>
              </a:ext>
            </a:extLst>
          </p:cNvPr>
          <p:cNvPicPr>
            <a:picLocks noChangeAspect="1" noChangeArrowheads="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913263" y="5585431"/>
            <a:ext cx="901682" cy="44520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a:extLst>
              <a:ext uri="{FF2B5EF4-FFF2-40B4-BE49-F238E27FC236}">
                <a16:creationId xmlns:a16="http://schemas.microsoft.com/office/drawing/2014/main" id="{6BA42E3A-5CAE-3412-DA81-EE97C6C11E0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t="5628" b="5628"/>
          <a:stretch/>
        </p:blipFill>
        <p:spPr bwMode="auto">
          <a:xfrm>
            <a:off x="3245719" y="1466441"/>
            <a:ext cx="2670894" cy="3548868"/>
          </a:xfrm>
          <a:prstGeom prst="rect">
            <a:avLst/>
          </a:prstGeom>
          <a:extLst>
            <a:ext uri="{909E8E84-426E-40DD-AFC4-6F175D3DCCD1}">
              <a14:hiddenFill xmlns:a14="http://schemas.microsoft.com/office/drawing/2010/main">
                <a:solidFill>
                  <a:srgbClr val="FFFFFF"/>
                </a:solidFill>
              </a14:hiddenFill>
            </a:ext>
          </a:extLst>
        </p:spPr>
      </p:pic>
      <p:pic>
        <p:nvPicPr>
          <p:cNvPr id="17" name="Picture 6">
            <a:extLst>
              <a:ext uri="{FF2B5EF4-FFF2-40B4-BE49-F238E27FC236}">
                <a16:creationId xmlns:a16="http://schemas.microsoft.com/office/drawing/2014/main" id="{1DCF78FB-F9A6-2FFF-958E-29A8F56B568E}"/>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33971" r="6087"/>
          <a:stretch/>
        </p:blipFill>
        <p:spPr bwMode="auto">
          <a:xfrm>
            <a:off x="334963" y="1462088"/>
            <a:ext cx="2837607" cy="3550399"/>
          </a:xfrm>
          <a:prstGeom prst="rect">
            <a:avLst/>
          </a:prstGeom>
          <a:noFill/>
          <a:extLst>
            <a:ext uri="{909E8E84-426E-40DD-AFC4-6F175D3DCCD1}">
              <a14:hiddenFill xmlns:a14="http://schemas.microsoft.com/office/drawing/2010/main">
                <a:solidFill>
                  <a:srgbClr val="FFFFFF"/>
                </a:solidFill>
              </a14:hiddenFill>
            </a:ext>
          </a:extLst>
        </p:spPr>
      </p:pic>
      <p:cxnSp>
        <p:nvCxnSpPr>
          <p:cNvPr id="9" name="Verbinder: gewinkelt 46">
            <a:extLst>
              <a:ext uri="{FF2B5EF4-FFF2-40B4-BE49-F238E27FC236}">
                <a16:creationId xmlns:a16="http://schemas.microsoft.com/office/drawing/2014/main" id="{A4D75E10-6DCB-7F4F-6D81-1DEB38FD5FB5}"/>
              </a:ext>
            </a:extLst>
          </p:cNvPr>
          <p:cNvCxnSpPr>
            <a:cxnSpLocks/>
            <a:stCxn id="10" idx="1"/>
          </p:cNvCxnSpPr>
          <p:nvPr/>
        </p:nvCxnSpPr>
        <p:spPr>
          <a:xfrm rot="10800000" flipV="1">
            <a:off x="1639121" y="2575058"/>
            <a:ext cx="261451" cy="573873"/>
          </a:xfrm>
          <a:prstGeom prst="bentConnector2">
            <a:avLst/>
          </a:prstGeom>
          <a:ln w="9525" cap="flat">
            <a:solidFill>
              <a:schemeClr val="bg1"/>
            </a:solidFill>
            <a:prstDash val="sysDot"/>
            <a:miter lim="800000"/>
            <a:tailEnd type="oval" w="med" len="med"/>
          </a:ln>
        </p:spPr>
        <p:style>
          <a:lnRef idx="1">
            <a:schemeClr val="dk1"/>
          </a:lnRef>
          <a:fillRef idx="0">
            <a:schemeClr val="dk1"/>
          </a:fillRef>
          <a:effectRef idx="0">
            <a:schemeClr val="dk1"/>
          </a:effectRef>
          <a:fontRef idx="minor">
            <a:schemeClr val="tx1"/>
          </a:fontRef>
        </p:style>
      </p:cxnSp>
      <p:sp>
        <p:nvSpPr>
          <p:cNvPr id="10" name="Textfeld 47">
            <a:extLst>
              <a:ext uri="{FF2B5EF4-FFF2-40B4-BE49-F238E27FC236}">
                <a16:creationId xmlns:a16="http://schemas.microsoft.com/office/drawing/2014/main" id="{98519C76-33A3-BFC1-1FA1-6DC84366A607}"/>
              </a:ext>
            </a:extLst>
          </p:cNvPr>
          <p:cNvSpPr txBox="1"/>
          <p:nvPr/>
        </p:nvSpPr>
        <p:spPr>
          <a:xfrm>
            <a:off x="1900571" y="2375004"/>
            <a:ext cx="1177848" cy="400110"/>
          </a:xfrm>
          <a:prstGeom prst="rect">
            <a:avLst/>
          </a:prstGeom>
          <a:noFill/>
        </p:spPr>
        <p:txBody>
          <a:bodyPr wrap="square" rtlCol="0">
            <a:spAutoFit/>
          </a:bodyPr>
          <a:lstStyle/>
          <a:p>
            <a:r>
              <a:rPr lang="en-US" sz="1000" b="1" noProof="0" dirty="0">
                <a:solidFill>
                  <a:schemeClr val="bg1"/>
                </a:solidFill>
                <a:latin typeface="DIN" pitchFamily="50" charset="0"/>
              </a:rPr>
              <a:t>175 L Xenon COPV</a:t>
            </a:r>
          </a:p>
        </p:txBody>
      </p:sp>
      <p:cxnSp>
        <p:nvCxnSpPr>
          <p:cNvPr id="12" name="Verbinder: gewinkelt 46">
            <a:extLst>
              <a:ext uri="{FF2B5EF4-FFF2-40B4-BE49-F238E27FC236}">
                <a16:creationId xmlns:a16="http://schemas.microsoft.com/office/drawing/2014/main" id="{047D73B4-2B3D-E096-389A-C4BB65DE7AE8}"/>
              </a:ext>
            </a:extLst>
          </p:cNvPr>
          <p:cNvCxnSpPr>
            <a:cxnSpLocks/>
            <a:stCxn id="13" idx="1"/>
          </p:cNvCxnSpPr>
          <p:nvPr/>
        </p:nvCxnSpPr>
        <p:spPr>
          <a:xfrm rot="10800000">
            <a:off x="4511041" y="3017762"/>
            <a:ext cx="354203" cy="1"/>
          </a:xfrm>
          <a:prstGeom prst="bentConnector3">
            <a:avLst>
              <a:gd name="adj1" fmla="val 50000"/>
            </a:avLst>
          </a:prstGeom>
          <a:ln w="9525" cap="flat">
            <a:solidFill>
              <a:schemeClr val="bg1"/>
            </a:solidFill>
            <a:prstDash val="sysDot"/>
            <a:miter lim="800000"/>
            <a:tailEnd type="oval" w="med" len="med"/>
          </a:ln>
        </p:spPr>
        <p:style>
          <a:lnRef idx="1">
            <a:schemeClr val="dk1"/>
          </a:lnRef>
          <a:fillRef idx="0">
            <a:schemeClr val="dk1"/>
          </a:fillRef>
          <a:effectRef idx="0">
            <a:schemeClr val="dk1"/>
          </a:effectRef>
          <a:fontRef idx="minor">
            <a:schemeClr val="tx1"/>
          </a:fontRef>
        </p:style>
      </p:cxnSp>
      <p:sp>
        <p:nvSpPr>
          <p:cNvPr id="13" name="Textfeld 47">
            <a:extLst>
              <a:ext uri="{FF2B5EF4-FFF2-40B4-BE49-F238E27FC236}">
                <a16:creationId xmlns:a16="http://schemas.microsoft.com/office/drawing/2014/main" id="{4D0B93B2-5717-D3BD-1F9B-9E4CABAC2094}"/>
              </a:ext>
            </a:extLst>
          </p:cNvPr>
          <p:cNvSpPr txBox="1"/>
          <p:nvPr/>
        </p:nvSpPr>
        <p:spPr>
          <a:xfrm>
            <a:off x="4865243" y="2740763"/>
            <a:ext cx="1177848" cy="553998"/>
          </a:xfrm>
          <a:prstGeom prst="rect">
            <a:avLst/>
          </a:prstGeom>
          <a:noFill/>
        </p:spPr>
        <p:txBody>
          <a:bodyPr wrap="square" rtlCol="0">
            <a:spAutoFit/>
          </a:bodyPr>
          <a:lstStyle/>
          <a:p>
            <a:r>
              <a:rPr lang="en-US" sz="1000" b="1" noProof="0" dirty="0">
                <a:solidFill>
                  <a:schemeClr val="bg1"/>
                </a:solidFill>
                <a:latin typeface="DIN" pitchFamily="50" charset="0"/>
              </a:rPr>
              <a:t>30+ </a:t>
            </a:r>
          </a:p>
          <a:p>
            <a:r>
              <a:rPr lang="en-US" sz="1000" b="1" noProof="0" dirty="0">
                <a:solidFill>
                  <a:schemeClr val="bg1"/>
                </a:solidFill>
                <a:latin typeface="DIN" pitchFamily="50" charset="0"/>
              </a:rPr>
              <a:t>40 L Helium COPVs</a:t>
            </a:r>
          </a:p>
        </p:txBody>
      </p:sp>
      <p:pic>
        <p:nvPicPr>
          <p:cNvPr id="27" name="Grafik 26" descr="Ein Bild, das Kugel, Planet, Kreis, Astronomisches Objekt enthält.&#10;&#10;KI-generierte Inhalte können fehlerhaft sein.">
            <a:extLst>
              <a:ext uri="{FF2B5EF4-FFF2-40B4-BE49-F238E27FC236}">
                <a16:creationId xmlns:a16="http://schemas.microsoft.com/office/drawing/2014/main" id="{0FAD7C45-5431-E868-889B-819120E715E2}"/>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444197" y="294468"/>
            <a:ext cx="4654142" cy="3504295"/>
          </a:xfrm>
          <a:prstGeom prst="rect">
            <a:avLst/>
          </a:prstGeom>
        </p:spPr>
      </p:pic>
      <p:sp>
        <p:nvSpPr>
          <p:cNvPr id="19" name="Datumsplatzhalter 3">
            <a:extLst>
              <a:ext uri="{FF2B5EF4-FFF2-40B4-BE49-F238E27FC236}">
                <a16:creationId xmlns:a16="http://schemas.microsoft.com/office/drawing/2014/main" id="{7733A59B-01AE-E1EA-092D-0F4A371F3A0A}"/>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244004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EB14F-8667-2C9E-3D2C-17BA008DC4ED}"/>
            </a:ext>
          </a:extLst>
        </p:cNvPr>
        <p:cNvGrpSpPr/>
        <p:nvPr/>
      </p:nvGrpSpPr>
      <p:grpSpPr>
        <a:xfrm>
          <a:off x="0" y="0"/>
          <a:ext cx="0" cy="0"/>
          <a:chOff x="0" y="0"/>
          <a:chExt cx="0" cy="0"/>
        </a:xfrm>
      </p:grpSpPr>
      <p:sp>
        <p:nvSpPr>
          <p:cNvPr id="7" name="Titel 6">
            <a:extLst>
              <a:ext uri="{FF2B5EF4-FFF2-40B4-BE49-F238E27FC236}">
                <a16:creationId xmlns:a16="http://schemas.microsoft.com/office/drawing/2014/main" id="{9FFA835C-FA18-57D8-E01D-F38F31783B6D}"/>
              </a:ext>
            </a:extLst>
          </p:cNvPr>
          <p:cNvSpPr>
            <a:spLocks noGrp="1"/>
          </p:cNvSpPr>
          <p:nvPr>
            <p:ph type="title"/>
          </p:nvPr>
        </p:nvSpPr>
        <p:spPr>
          <a:xfrm>
            <a:off x="1269978" y="3403603"/>
            <a:ext cx="10587060" cy="711200"/>
          </a:xfrm>
        </p:spPr>
        <p:txBody>
          <a:bodyPr>
            <a:normAutofit/>
          </a:bodyPr>
          <a:lstStyle/>
          <a:p>
            <a:r>
              <a:rPr lang="en-US" noProof="0" dirty="0"/>
              <a:t>Project Overview</a:t>
            </a:r>
          </a:p>
        </p:txBody>
      </p:sp>
      <p:sp>
        <p:nvSpPr>
          <p:cNvPr id="3" name="Fußzeilenplatzhalter 2">
            <a:extLst>
              <a:ext uri="{FF2B5EF4-FFF2-40B4-BE49-F238E27FC236}">
                <a16:creationId xmlns:a16="http://schemas.microsoft.com/office/drawing/2014/main" id="{A4E0C12C-2A3E-5543-2F6D-D93F0DCC31C1}"/>
              </a:ext>
            </a:extLst>
          </p:cNvPr>
          <p:cNvSpPr>
            <a:spLocks noGrp="1"/>
          </p:cNvSpPr>
          <p:nvPr>
            <p:ph type="ftr" sz="quarter" idx="11"/>
          </p:nvPr>
        </p:nvSpPr>
        <p:spPr>
          <a:xfrm>
            <a:off x="2028852" y="6623049"/>
            <a:ext cx="8134296" cy="234948"/>
          </a:xfrm>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66767CBC-EE43-BADD-B25F-C461CDC60EB2}"/>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6</a:t>
            </a:fld>
            <a:endParaRPr lang="en-US" noProof="0" dirty="0"/>
          </a:p>
        </p:txBody>
      </p:sp>
      <p:sp>
        <p:nvSpPr>
          <p:cNvPr id="14" name="Textplatzhalter 13">
            <a:extLst>
              <a:ext uri="{FF2B5EF4-FFF2-40B4-BE49-F238E27FC236}">
                <a16:creationId xmlns:a16="http://schemas.microsoft.com/office/drawing/2014/main" id="{6505F236-CEE2-B45B-2534-6423D9544FE6}"/>
              </a:ext>
            </a:extLst>
          </p:cNvPr>
          <p:cNvSpPr>
            <a:spLocks noGrp="1"/>
          </p:cNvSpPr>
          <p:nvPr>
            <p:ph type="body" sz="quarter" idx="13"/>
          </p:nvPr>
        </p:nvSpPr>
        <p:spPr>
          <a:xfrm>
            <a:off x="1192908" y="2508250"/>
            <a:ext cx="2768600" cy="1028700"/>
          </a:xfrm>
        </p:spPr>
        <p:txBody>
          <a:bodyPr/>
          <a:lstStyle/>
          <a:p>
            <a:r>
              <a:rPr lang="en-US" noProof="0" dirty="0"/>
              <a:t>02</a:t>
            </a:r>
          </a:p>
        </p:txBody>
      </p:sp>
      <p:sp>
        <p:nvSpPr>
          <p:cNvPr id="6" name="Textplatzhalter 5">
            <a:extLst>
              <a:ext uri="{FF2B5EF4-FFF2-40B4-BE49-F238E27FC236}">
                <a16:creationId xmlns:a16="http://schemas.microsoft.com/office/drawing/2014/main" id="{03997762-4515-A5F7-7D2D-7F1990745347}"/>
              </a:ext>
            </a:extLst>
          </p:cNvPr>
          <p:cNvSpPr>
            <a:spLocks noGrp="1"/>
          </p:cNvSpPr>
          <p:nvPr>
            <p:ph type="body" idx="1"/>
          </p:nvPr>
        </p:nvSpPr>
        <p:spPr/>
        <p:txBody>
          <a:bodyPr/>
          <a:lstStyle/>
          <a:p>
            <a:endParaRPr lang="en-US" noProof="0" dirty="0"/>
          </a:p>
        </p:txBody>
      </p:sp>
      <p:pic>
        <p:nvPicPr>
          <p:cNvPr id="8" name="Grafik 7">
            <a:extLst>
              <a:ext uri="{FF2B5EF4-FFF2-40B4-BE49-F238E27FC236}">
                <a16:creationId xmlns:a16="http://schemas.microsoft.com/office/drawing/2014/main" id="{498E2BEA-12CC-7A20-8EF0-4652C8250B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30494" y="2226829"/>
            <a:ext cx="2159039" cy="2272147"/>
          </a:xfrm>
          <a:prstGeom prst="rect">
            <a:avLst/>
          </a:prstGeom>
        </p:spPr>
      </p:pic>
      <p:sp>
        <p:nvSpPr>
          <p:cNvPr id="5" name="Datumsplatzhalter 3">
            <a:extLst>
              <a:ext uri="{FF2B5EF4-FFF2-40B4-BE49-F238E27FC236}">
                <a16:creationId xmlns:a16="http://schemas.microsoft.com/office/drawing/2014/main" id="{2A8DFB78-B51A-E302-D64D-10AA59B572BE}"/>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148519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98245D45-2323-8EF6-3235-038182CF31B6}"/>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2BC59C26-02BC-93B1-43F1-E6E3286839F5}"/>
              </a:ext>
            </a:extLst>
          </p:cNvPr>
          <p:cNvSpPr>
            <a:spLocks noGrp="1"/>
          </p:cNvSpPr>
          <p:nvPr>
            <p:ph type="sldNum" sz="quarter" idx="12"/>
          </p:nvPr>
        </p:nvSpPr>
        <p:spPr/>
        <p:txBody>
          <a:bodyPr/>
          <a:lstStyle/>
          <a:p>
            <a:fld id="{05516418-84C0-40DB-9301-E3D58465441B}" type="slidenum">
              <a:rPr lang="en-US" noProof="0" smtClean="0"/>
              <a:pPr/>
              <a:t>7</a:t>
            </a:fld>
            <a:endParaRPr lang="en-US" noProof="0" dirty="0"/>
          </a:p>
        </p:txBody>
      </p:sp>
      <p:sp>
        <p:nvSpPr>
          <p:cNvPr id="5" name="Titel 4">
            <a:extLst>
              <a:ext uri="{FF2B5EF4-FFF2-40B4-BE49-F238E27FC236}">
                <a16:creationId xmlns:a16="http://schemas.microsoft.com/office/drawing/2014/main" id="{62ADADB7-CE16-B6DD-70C0-00F3FD6FDCDE}"/>
              </a:ext>
            </a:extLst>
          </p:cNvPr>
          <p:cNvSpPr>
            <a:spLocks noGrp="1"/>
          </p:cNvSpPr>
          <p:nvPr>
            <p:ph type="title"/>
          </p:nvPr>
        </p:nvSpPr>
        <p:spPr/>
        <p:txBody>
          <a:bodyPr/>
          <a:lstStyle/>
          <a:p>
            <a:r>
              <a:rPr lang="en-US" noProof="0" dirty="0"/>
              <a:t>Project Overview</a:t>
            </a:r>
          </a:p>
        </p:txBody>
      </p:sp>
      <p:graphicFrame>
        <p:nvGraphicFramePr>
          <p:cNvPr id="7" name="Tabelle 6">
            <a:extLst>
              <a:ext uri="{FF2B5EF4-FFF2-40B4-BE49-F238E27FC236}">
                <a16:creationId xmlns:a16="http://schemas.microsoft.com/office/drawing/2014/main" id="{D6F00F8E-7CC8-6E86-834A-F634F43E8A9A}"/>
              </a:ext>
            </a:extLst>
          </p:cNvPr>
          <p:cNvGraphicFramePr>
            <a:graphicFrameLocks noGrp="1"/>
          </p:cNvGraphicFramePr>
          <p:nvPr>
            <p:extLst>
              <p:ext uri="{D42A27DB-BD31-4B8C-83A1-F6EECF244321}">
                <p14:modId xmlns:p14="http://schemas.microsoft.com/office/powerpoint/2010/main" val="1093099954"/>
              </p:ext>
            </p:extLst>
          </p:nvPr>
        </p:nvGraphicFramePr>
        <p:xfrm>
          <a:off x="334963" y="1777662"/>
          <a:ext cx="6839014" cy="3742776"/>
        </p:xfrm>
        <a:graphic>
          <a:graphicData uri="http://schemas.openxmlformats.org/drawingml/2006/table">
            <a:tbl>
              <a:tblPr firstRow="1" bandRow="1">
                <a:tableStyleId>{2D5ABB26-0587-4C30-8999-92F81FD0307C}</a:tableStyleId>
              </a:tblPr>
              <a:tblGrid>
                <a:gridCol w="2267014">
                  <a:extLst>
                    <a:ext uri="{9D8B030D-6E8A-4147-A177-3AD203B41FA5}">
                      <a16:colId xmlns:a16="http://schemas.microsoft.com/office/drawing/2014/main" val="83855192"/>
                    </a:ext>
                  </a:extLst>
                </a:gridCol>
                <a:gridCol w="4572000">
                  <a:extLst>
                    <a:ext uri="{9D8B030D-6E8A-4147-A177-3AD203B41FA5}">
                      <a16:colId xmlns:a16="http://schemas.microsoft.com/office/drawing/2014/main" val="1415643055"/>
                    </a:ext>
                  </a:extLst>
                </a:gridCol>
              </a:tblGrid>
              <a:tr h="445996">
                <a:tc>
                  <a:txBody>
                    <a:bodyPr/>
                    <a:lstStyle/>
                    <a:p>
                      <a:pPr algn="l"/>
                      <a:r>
                        <a:rPr lang="en-US" sz="1600" b="1" noProof="0" dirty="0"/>
                        <a:t>Title</a:t>
                      </a:r>
                      <a:endParaRPr lang="en-US" sz="1600" b="1" noProof="0" dirty="0">
                        <a:solidFill>
                          <a:schemeClr val="tx1"/>
                        </a:solidFill>
                      </a:endParaRPr>
                    </a:p>
                  </a:txBody>
                  <a:tcPr>
                    <a:lnR w="9525" cap="flat" cmpd="sng" algn="ctr">
                      <a:solidFill>
                        <a:schemeClr val="accent1"/>
                      </a:solidFill>
                      <a:prstDash val="sysDot"/>
                      <a:round/>
                      <a:headEnd type="none" w="med" len="med"/>
                      <a:tailEnd type="none" w="med" len="med"/>
                    </a:lnR>
                    <a:lnB w="6350" cap="flat" cmpd="sng" algn="ctr">
                      <a:solidFill>
                        <a:schemeClr val="accent3"/>
                      </a:solidFill>
                      <a:prstDash val="solid"/>
                      <a:round/>
                      <a:headEnd type="none" w="med" len="med"/>
                      <a:tailEnd type="none" w="med" len="med"/>
                    </a:lnB>
                    <a:solidFill>
                      <a:schemeClr val="bg2"/>
                    </a:solidFill>
                  </a:tcPr>
                </a:tc>
                <a:tc>
                  <a:txBody>
                    <a:bodyPr/>
                    <a:lstStyle/>
                    <a:p>
                      <a:pPr algn="l">
                        <a:buNone/>
                      </a:pPr>
                      <a:r>
                        <a:rPr lang="en-US" sz="1600" b="0" noProof="0" dirty="0"/>
                        <a:t>Demisable Krypton Tank</a:t>
                      </a:r>
                      <a:endParaRPr lang="en-US" sz="1600" b="0" kern="1200" cap="none" baseline="0" noProof="0" dirty="0">
                        <a:solidFill>
                          <a:schemeClr val="tx1"/>
                        </a:solidFill>
                        <a:latin typeface="+mn-lt"/>
                        <a:ea typeface="+mn-ea"/>
                        <a:cs typeface="+mn-cs"/>
                      </a:endParaRPr>
                    </a:p>
                  </a:txBody>
                  <a:tcPr anchor="ctr">
                    <a:lnL w="9525" cap="flat" cmpd="sng" algn="ctr">
                      <a:solidFill>
                        <a:schemeClr val="accent1"/>
                      </a:solidFill>
                      <a:prstDash val="sysDot"/>
                      <a:round/>
                      <a:headEnd type="none" w="med" len="med"/>
                      <a:tailEnd type="none" w="med" len="med"/>
                    </a:lnL>
                    <a:lnB w="6350" cap="flat" cmpd="sng" algn="ctr">
                      <a:solidFill>
                        <a:schemeClr val="accent3"/>
                      </a:solidFill>
                      <a:prstDash val="solid"/>
                      <a:round/>
                      <a:headEnd type="none" w="med" len="med"/>
                      <a:tailEnd type="none" w="med" len="med"/>
                    </a:lnB>
                    <a:solidFill>
                      <a:schemeClr val="bg2"/>
                    </a:solidFill>
                  </a:tcPr>
                </a:tc>
                <a:extLst>
                  <a:ext uri="{0D108BD9-81ED-4DB2-BD59-A6C34878D82A}">
                    <a16:rowId xmlns:a16="http://schemas.microsoft.com/office/drawing/2014/main" val="2697378036"/>
                  </a:ext>
                </a:extLst>
              </a:tr>
              <a:tr h="445996">
                <a:tc>
                  <a:txBody>
                    <a:bodyPr/>
                    <a:lstStyle/>
                    <a:p>
                      <a:pPr algn="l"/>
                      <a:r>
                        <a:rPr lang="en-US" sz="1600" b="1" noProof="0" dirty="0">
                          <a:solidFill>
                            <a:schemeClr val="tx1"/>
                          </a:solidFill>
                        </a:rPr>
                        <a:t>Objective</a:t>
                      </a:r>
                    </a:p>
                  </a:txBody>
                  <a:tcP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tc>
                  <a:txBody>
                    <a:bodyPr/>
                    <a:lstStyle/>
                    <a:p>
                      <a:pPr algn="l">
                        <a:buNone/>
                      </a:pPr>
                      <a:r>
                        <a:rPr lang="en-US" sz="1600" b="0" kern="1200" cap="none" baseline="0" noProof="0" dirty="0">
                          <a:solidFill>
                            <a:schemeClr val="tx1"/>
                          </a:solidFill>
                          <a:latin typeface="+mn-lt"/>
                          <a:ea typeface="+mn-ea"/>
                          <a:cs typeface="+mn-cs"/>
                        </a:rPr>
                        <a:t>Design and test of a fully demisable krypton tank</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extLst>
                  <a:ext uri="{0D108BD9-81ED-4DB2-BD59-A6C34878D82A}">
                    <a16:rowId xmlns:a16="http://schemas.microsoft.com/office/drawing/2014/main" val="1634251149"/>
                  </a:ext>
                </a:extLst>
              </a:tr>
              <a:tr h="445996">
                <a:tc>
                  <a:txBody>
                    <a:bodyPr/>
                    <a:lstStyle/>
                    <a:p>
                      <a:pPr algn="l"/>
                      <a:r>
                        <a:rPr lang="en-US" sz="1600" b="1" noProof="0" dirty="0">
                          <a:solidFill>
                            <a:schemeClr val="tx1"/>
                          </a:solidFill>
                        </a:rPr>
                        <a:t>Program</a:t>
                      </a:r>
                    </a:p>
                  </a:txBody>
                  <a:tcP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tc>
                  <a:txBody>
                    <a:bodyPr/>
                    <a:lstStyle/>
                    <a:p>
                      <a:pPr algn="l">
                        <a:buNone/>
                      </a:pPr>
                      <a:r>
                        <a:rPr lang="en-US" sz="1600" b="0" kern="1200" cap="none" baseline="0" noProof="0" dirty="0">
                          <a:solidFill>
                            <a:schemeClr val="tx1"/>
                          </a:solidFill>
                          <a:latin typeface="+mn-lt"/>
                          <a:ea typeface="+mn-ea"/>
                          <a:cs typeface="+mn-cs"/>
                        </a:rPr>
                        <a:t>ESA ARTES 4.0 CORE COMPETITIVENESS GENERIC PROGRAMME LINE</a:t>
                      </a:r>
                    </a:p>
                    <a:p>
                      <a:pPr algn="l">
                        <a:buNone/>
                      </a:pPr>
                      <a:r>
                        <a:rPr lang="en-US" sz="1600" b="0" kern="1200" cap="none" baseline="0" noProof="0" dirty="0">
                          <a:solidFill>
                            <a:schemeClr val="tx1"/>
                          </a:solidFill>
                          <a:latin typeface="+mn-lt"/>
                          <a:ea typeface="+mn-ea"/>
                          <a:cs typeface="+mn-cs"/>
                        </a:rPr>
                        <a:t>Activity Reference 4B.177</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noProof="0" dirty="0"/>
                        <a:t>Component A: ADVANCED TECHNOLOGY</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extLst>
                  <a:ext uri="{0D108BD9-81ED-4DB2-BD59-A6C34878D82A}">
                    <a16:rowId xmlns:a16="http://schemas.microsoft.com/office/drawing/2014/main" val="2750283222"/>
                  </a:ext>
                </a:extLst>
              </a:tr>
              <a:tr h="445996">
                <a:tc>
                  <a:txBody>
                    <a:bodyPr/>
                    <a:lstStyle/>
                    <a:p>
                      <a:pPr algn="l"/>
                      <a:r>
                        <a:rPr lang="en-US" sz="1600" b="1" noProof="0" dirty="0"/>
                        <a:t>ESA Contract No.</a:t>
                      </a:r>
                      <a:endParaRPr lang="en-US" sz="1600" b="1" noProof="0" dirty="0">
                        <a:solidFill>
                          <a:schemeClr val="tx1"/>
                        </a:solidFill>
                      </a:endParaRPr>
                    </a:p>
                  </a:txBody>
                  <a:tcPr anchor="ct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tc>
                  <a:txBody>
                    <a:bodyPr/>
                    <a:lstStyle/>
                    <a:p>
                      <a:pPr algn="l"/>
                      <a:r>
                        <a:rPr lang="en-US" sz="1600" b="0" noProof="0" dirty="0"/>
                        <a:t>4000143280/24/NL/GM/</a:t>
                      </a:r>
                      <a:r>
                        <a:rPr lang="en-US" sz="1600" b="0" noProof="0" dirty="0" err="1"/>
                        <a:t>lf</a:t>
                      </a:r>
                      <a:endParaRPr lang="en-US" sz="1600" b="0" noProof="0" dirty="0">
                        <a:solidFill>
                          <a:schemeClr val="tx1"/>
                        </a:solidFill>
                      </a:endParaRP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extLst>
                  <a:ext uri="{0D108BD9-81ED-4DB2-BD59-A6C34878D82A}">
                    <a16:rowId xmlns:a16="http://schemas.microsoft.com/office/drawing/2014/main" val="1179806679"/>
                  </a:ext>
                </a:extLst>
              </a:tr>
              <a:tr h="445996">
                <a:tc>
                  <a:txBody>
                    <a:bodyPr/>
                    <a:lstStyle/>
                    <a:p>
                      <a:pPr algn="l"/>
                      <a:r>
                        <a:rPr lang="en-US" sz="1600" b="1" noProof="0" dirty="0">
                          <a:solidFill>
                            <a:schemeClr val="tx1"/>
                          </a:solidFill>
                        </a:rPr>
                        <a:t>ESA Technical Officer</a:t>
                      </a:r>
                    </a:p>
                  </a:txBody>
                  <a:tcPr anchor="ct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tc>
                  <a:txBody>
                    <a:bodyPr/>
                    <a:lstStyle/>
                    <a:p>
                      <a:pPr algn="l"/>
                      <a:r>
                        <a:rPr lang="en-US" sz="1600" b="0" noProof="0" dirty="0">
                          <a:solidFill>
                            <a:schemeClr val="tx1"/>
                          </a:solidFill>
                        </a:rPr>
                        <a:t>Dénis Neves</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extLst>
                  <a:ext uri="{0D108BD9-81ED-4DB2-BD59-A6C34878D82A}">
                    <a16:rowId xmlns:a16="http://schemas.microsoft.com/office/drawing/2014/main" val="594028121"/>
                  </a:ext>
                </a:extLst>
              </a:tr>
              <a:tr h="445996">
                <a:tc>
                  <a:txBody>
                    <a:bodyPr/>
                    <a:lstStyle/>
                    <a:p>
                      <a:pPr algn="l"/>
                      <a:r>
                        <a:rPr lang="en-US" sz="1600" b="1" noProof="0" dirty="0"/>
                        <a:t>Project Start</a:t>
                      </a:r>
                      <a:endParaRPr lang="en-US" sz="1600" b="1" noProof="0" dirty="0">
                        <a:solidFill>
                          <a:schemeClr val="tx1"/>
                        </a:solidFill>
                      </a:endParaRPr>
                    </a:p>
                  </a:txBody>
                  <a:tcPr anchor="ct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tc>
                  <a:txBody>
                    <a:bodyPr/>
                    <a:lstStyle/>
                    <a:p>
                      <a:pPr algn="l"/>
                      <a:r>
                        <a:rPr lang="en-US" sz="1600" b="0" noProof="0" dirty="0">
                          <a:solidFill>
                            <a:schemeClr val="tx1"/>
                          </a:solidFill>
                        </a:rPr>
                        <a:t>03/24</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solidFill>
                      <a:schemeClr val="bg2"/>
                    </a:solidFill>
                  </a:tcPr>
                </a:tc>
                <a:extLst>
                  <a:ext uri="{0D108BD9-81ED-4DB2-BD59-A6C34878D82A}">
                    <a16:rowId xmlns:a16="http://schemas.microsoft.com/office/drawing/2014/main" val="501759041"/>
                  </a:ext>
                </a:extLst>
              </a:tr>
              <a:tr h="445996">
                <a:tc>
                  <a:txBody>
                    <a:bodyPr/>
                    <a:lstStyle/>
                    <a:p>
                      <a:pPr algn="l"/>
                      <a:r>
                        <a:rPr lang="en-US" sz="1600" b="1" noProof="0" dirty="0"/>
                        <a:t>Project Closed</a:t>
                      </a:r>
                      <a:endParaRPr lang="en-US" sz="1600" b="1" noProof="0" dirty="0">
                        <a:solidFill>
                          <a:schemeClr val="tx1"/>
                        </a:solidFill>
                      </a:endParaRPr>
                    </a:p>
                  </a:txBody>
                  <a:tcPr anchor="ct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solidFill>
                      <a:schemeClr val="bg2"/>
                    </a:solidFill>
                  </a:tcPr>
                </a:tc>
                <a:tc>
                  <a:txBody>
                    <a:bodyPr/>
                    <a:lstStyle/>
                    <a:p>
                      <a:pPr algn="l"/>
                      <a:r>
                        <a:rPr lang="en-US" sz="1600" b="0" noProof="0" dirty="0">
                          <a:solidFill>
                            <a:schemeClr val="tx1"/>
                          </a:solidFill>
                        </a:rPr>
                        <a:t>05/26</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solidFill>
                      <a:schemeClr val="bg2"/>
                    </a:solidFill>
                  </a:tcPr>
                </a:tc>
                <a:extLst>
                  <a:ext uri="{0D108BD9-81ED-4DB2-BD59-A6C34878D82A}">
                    <a16:rowId xmlns:a16="http://schemas.microsoft.com/office/drawing/2014/main" val="2287827107"/>
                  </a:ext>
                </a:extLst>
              </a:tr>
            </a:tbl>
          </a:graphicData>
        </a:graphic>
      </p:graphicFrame>
      <p:sp>
        <p:nvSpPr>
          <p:cNvPr id="8" name="Datumsplatzhalter 3">
            <a:extLst>
              <a:ext uri="{FF2B5EF4-FFF2-40B4-BE49-F238E27FC236}">
                <a16:creationId xmlns:a16="http://schemas.microsoft.com/office/drawing/2014/main" id="{D68848DC-D5AA-A86A-2EB9-1CFB2D522753}"/>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pic>
        <p:nvPicPr>
          <p:cNvPr id="9" name="Grafik 8" descr="Ein Bild, das Schrift, Grafiken, Logo, Screenshot enthält.&#10;&#10;KI-generierte Inhalte können fehlerhaft sein.">
            <a:extLst>
              <a:ext uri="{FF2B5EF4-FFF2-40B4-BE49-F238E27FC236}">
                <a16:creationId xmlns:a16="http://schemas.microsoft.com/office/drawing/2014/main" id="{49469455-64C6-7824-7540-63C32A478A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668" y="1777662"/>
            <a:ext cx="5227332" cy="3822192"/>
          </a:xfrm>
          <a:prstGeom prst="rect">
            <a:avLst/>
          </a:prstGeom>
        </p:spPr>
      </p:pic>
    </p:spTree>
    <p:extLst>
      <p:ext uri="{BB962C8B-B14F-4D97-AF65-F5344CB8AC3E}">
        <p14:creationId xmlns:p14="http://schemas.microsoft.com/office/powerpoint/2010/main" val="2234391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01D38-034A-596D-3F2A-6DD1CA215DC3}"/>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6D05C498-4B70-6B5D-3499-193BAF545A73}"/>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41B8FECF-5C7F-F261-785E-5EA165ED13E9}"/>
              </a:ext>
            </a:extLst>
          </p:cNvPr>
          <p:cNvSpPr>
            <a:spLocks noGrp="1"/>
          </p:cNvSpPr>
          <p:nvPr>
            <p:ph type="sldNum" sz="quarter" idx="12"/>
          </p:nvPr>
        </p:nvSpPr>
        <p:spPr/>
        <p:txBody>
          <a:bodyPr/>
          <a:lstStyle/>
          <a:p>
            <a:fld id="{05516418-84C0-40DB-9301-E3D58465441B}" type="slidenum">
              <a:rPr lang="en-US" noProof="0" smtClean="0"/>
              <a:pPr/>
              <a:t>8</a:t>
            </a:fld>
            <a:endParaRPr lang="en-US" noProof="0" dirty="0"/>
          </a:p>
        </p:txBody>
      </p:sp>
      <p:sp>
        <p:nvSpPr>
          <p:cNvPr id="5" name="Titel 4">
            <a:extLst>
              <a:ext uri="{FF2B5EF4-FFF2-40B4-BE49-F238E27FC236}">
                <a16:creationId xmlns:a16="http://schemas.microsoft.com/office/drawing/2014/main" id="{4C20E4D2-35EE-51EC-A81D-B504F3F53143}"/>
              </a:ext>
            </a:extLst>
          </p:cNvPr>
          <p:cNvSpPr>
            <a:spLocks noGrp="1"/>
          </p:cNvSpPr>
          <p:nvPr>
            <p:ph type="title"/>
          </p:nvPr>
        </p:nvSpPr>
        <p:spPr/>
        <p:txBody>
          <a:bodyPr/>
          <a:lstStyle/>
          <a:p>
            <a:r>
              <a:rPr lang="en-US" noProof="0" dirty="0"/>
              <a:t>Project Overview</a:t>
            </a:r>
          </a:p>
        </p:txBody>
      </p:sp>
      <p:sp>
        <p:nvSpPr>
          <p:cNvPr id="8" name="Rechteck 7">
            <a:extLst>
              <a:ext uri="{FF2B5EF4-FFF2-40B4-BE49-F238E27FC236}">
                <a16:creationId xmlns:a16="http://schemas.microsoft.com/office/drawing/2014/main" id="{979FBB0F-F5DD-8B28-012D-0B7E6D61323D}"/>
              </a:ext>
            </a:extLst>
          </p:cNvPr>
          <p:cNvSpPr/>
          <p:nvPr/>
        </p:nvSpPr>
        <p:spPr>
          <a:xfrm>
            <a:off x="5590323" y="2884057"/>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3475C79C-AAD9-B57D-7776-573CF9C503D4}"/>
              </a:ext>
            </a:extLst>
          </p:cNvPr>
          <p:cNvSpPr/>
          <p:nvPr/>
        </p:nvSpPr>
        <p:spPr>
          <a:xfrm>
            <a:off x="3561906" y="4191761"/>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BA3C6C4C-A7EC-C430-EA3B-3F61E807715F}"/>
              </a:ext>
            </a:extLst>
          </p:cNvPr>
          <p:cNvSpPr/>
          <p:nvPr/>
        </p:nvSpPr>
        <p:spPr>
          <a:xfrm>
            <a:off x="7625427" y="4191761"/>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8FAA9C9F-287F-8947-6636-3FA7B80F902F}"/>
              </a:ext>
            </a:extLst>
          </p:cNvPr>
          <p:cNvSpPr/>
          <p:nvPr/>
        </p:nvSpPr>
        <p:spPr>
          <a:xfrm>
            <a:off x="3561906" y="5497184"/>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5AE28A6F-CD30-E232-D039-093287EBE16C}"/>
              </a:ext>
            </a:extLst>
          </p:cNvPr>
          <p:cNvSpPr/>
          <p:nvPr/>
        </p:nvSpPr>
        <p:spPr>
          <a:xfrm>
            <a:off x="7625428" y="5499464"/>
            <a:ext cx="3333124"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DDEB59C7-1005-8209-8B3C-1FB6C69F0FF8}"/>
              </a:ext>
            </a:extLst>
          </p:cNvPr>
          <p:cNvCxnSpPr>
            <a:cxnSpLocks/>
            <a:stCxn id="9" idx="2"/>
            <a:endCxn id="11" idx="0"/>
          </p:cNvCxnSpPr>
          <p:nvPr/>
        </p:nvCxnSpPr>
        <p:spPr>
          <a:xfrm>
            <a:off x="5228470"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F6BAA041-545B-2EE2-C435-C2335EF0378A}"/>
              </a:ext>
            </a:extLst>
          </p:cNvPr>
          <p:cNvSpPr/>
          <p:nvPr/>
        </p:nvSpPr>
        <p:spPr>
          <a:xfrm>
            <a:off x="5590323" y="1576353"/>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F3EC051E-93D7-7BE6-22D9-3876882F9634}"/>
              </a:ext>
            </a:extLst>
          </p:cNvPr>
          <p:cNvCxnSpPr>
            <a:cxnSpLocks/>
            <a:stCxn id="10" idx="2"/>
            <a:endCxn id="12" idx="0"/>
          </p:cNvCxnSpPr>
          <p:nvPr/>
        </p:nvCxnSpPr>
        <p:spPr>
          <a:xfrm>
            <a:off x="9291990"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944B61DA-484B-2B91-5F0A-82DDD4937278}"/>
              </a:ext>
            </a:extLst>
          </p:cNvPr>
          <p:cNvCxnSpPr>
            <a:cxnSpLocks/>
            <a:stCxn id="6" idx="2"/>
            <a:endCxn id="8" idx="0"/>
          </p:cNvCxnSpPr>
          <p:nvPr/>
        </p:nvCxnSpPr>
        <p:spPr>
          <a:xfrm>
            <a:off x="7256886"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E1BB0F0F-AEA7-7A9E-D5A8-5B96130D244A}"/>
              </a:ext>
            </a:extLst>
          </p:cNvPr>
          <p:cNvCxnSpPr>
            <a:cxnSpLocks/>
            <a:stCxn id="8" idx="2"/>
            <a:endCxn id="9" idx="0"/>
          </p:cNvCxnSpPr>
          <p:nvPr/>
        </p:nvCxnSpPr>
        <p:spPr>
          <a:xfrm rot="5400000">
            <a:off x="5948826"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CC644B01-5914-E0C5-9591-DD504981B407}"/>
              </a:ext>
            </a:extLst>
          </p:cNvPr>
          <p:cNvCxnSpPr>
            <a:cxnSpLocks/>
            <a:stCxn id="8" idx="2"/>
            <a:endCxn id="10" idx="0"/>
          </p:cNvCxnSpPr>
          <p:nvPr/>
        </p:nvCxnSpPr>
        <p:spPr>
          <a:xfrm rot="16200000" flipH="1">
            <a:off x="7980586"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81" name="Rechteck 80">
            <a:extLst>
              <a:ext uri="{FF2B5EF4-FFF2-40B4-BE49-F238E27FC236}">
                <a16:creationId xmlns:a16="http://schemas.microsoft.com/office/drawing/2014/main" id="{D0120B36-0497-4857-52EB-AA08E9E85CA1}"/>
              </a:ext>
            </a:extLst>
          </p:cNvPr>
          <p:cNvSpPr/>
          <p:nvPr/>
        </p:nvSpPr>
        <p:spPr>
          <a:xfrm>
            <a:off x="567912" y="1936353"/>
            <a:ext cx="3646279" cy="1049525"/>
          </a:xfrm>
          <a:prstGeom prst="rect">
            <a:avLst/>
          </a:prstGeom>
          <a:noFill/>
          <a:ln>
            <a:solidFill>
              <a:schemeClr val="bg2">
                <a:lumMod val="90000"/>
              </a:schemeClr>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Previous Project:</a:t>
            </a:r>
          </a:p>
          <a:p>
            <a:pPr algn="ctr"/>
            <a:r>
              <a:rPr lang="en-US" noProof="0" dirty="0">
                <a:solidFill>
                  <a:schemeClr val="tx1"/>
                </a:solidFill>
              </a:rPr>
              <a:t>Material development &amp; definition</a:t>
            </a:r>
          </a:p>
        </p:txBody>
      </p:sp>
      <p:sp>
        <p:nvSpPr>
          <p:cNvPr id="82" name="Datumsplatzhalter 3">
            <a:extLst>
              <a:ext uri="{FF2B5EF4-FFF2-40B4-BE49-F238E27FC236}">
                <a16:creationId xmlns:a16="http://schemas.microsoft.com/office/drawing/2014/main" id="{5278A007-31D0-5305-FB91-457A9971D313}"/>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3024247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68322763-6621-05C4-728A-4B35D16D8DA4}"/>
              </a:ext>
            </a:extLst>
          </p:cNvPr>
          <p:cNvSpPr>
            <a:spLocks noGrp="1"/>
          </p:cNvSpPr>
          <p:nvPr>
            <p:ph type="body" idx="1"/>
          </p:nvPr>
        </p:nvSpPr>
        <p:spPr>
          <a:xfrm>
            <a:off x="1269978" y="4883150"/>
            <a:ext cx="7461898" cy="1206500"/>
          </a:xfrm>
        </p:spPr>
        <p:txBody>
          <a:bodyPr>
            <a:normAutofit/>
          </a:bodyPr>
          <a:lstStyle/>
          <a:p>
            <a:endParaRPr lang="en-US" noProof="0" dirty="0"/>
          </a:p>
        </p:txBody>
      </p:sp>
      <p:sp>
        <p:nvSpPr>
          <p:cNvPr id="8" name="Fußzeilenplatzhalter 7">
            <a:extLst>
              <a:ext uri="{FF2B5EF4-FFF2-40B4-BE49-F238E27FC236}">
                <a16:creationId xmlns:a16="http://schemas.microsoft.com/office/drawing/2014/main" id="{AF95387F-56DD-C120-479A-A181EE504758}"/>
              </a:ext>
            </a:extLst>
          </p:cNvPr>
          <p:cNvSpPr>
            <a:spLocks noGrp="1"/>
          </p:cNvSpPr>
          <p:nvPr>
            <p:ph type="ftr" sz="quarter" idx="11"/>
          </p:nvPr>
        </p:nvSpPr>
        <p:spPr>
          <a:xfrm>
            <a:off x="4443210" y="6623049"/>
            <a:ext cx="5719937" cy="234948"/>
          </a:xfrm>
        </p:spPr>
        <p:txBody>
          <a:bodyPr/>
          <a:lstStyle/>
          <a:p>
            <a:r>
              <a:rPr lang="en-US" noProof="0" dirty="0"/>
              <a:t>EU PROPRIETARY INFORMATION. UNAUTHORISED DISTRIBUTION, DISSEMINATION OR DISCLOSURE NOT ALLOWED.</a:t>
            </a:r>
          </a:p>
        </p:txBody>
      </p:sp>
      <p:sp>
        <p:nvSpPr>
          <p:cNvPr id="9" name="Foliennummernplatzhalter 8">
            <a:extLst>
              <a:ext uri="{FF2B5EF4-FFF2-40B4-BE49-F238E27FC236}">
                <a16:creationId xmlns:a16="http://schemas.microsoft.com/office/drawing/2014/main" id="{7A9FE7C8-C38A-D1EF-A8DD-B805D7C6C74A}"/>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9</a:t>
            </a:fld>
            <a:endParaRPr lang="en-US" noProof="0" dirty="0"/>
          </a:p>
        </p:txBody>
      </p:sp>
      <p:sp>
        <p:nvSpPr>
          <p:cNvPr id="12" name="Textplatzhalter 11">
            <a:extLst>
              <a:ext uri="{FF2B5EF4-FFF2-40B4-BE49-F238E27FC236}">
                <a16:creationId xmlns:a16="http://schemas.microsoft.com/office/drawing/2014/main" id="{B657C3C2-5FC5-4F6D-B300-C568B2812A2F}"/>
              </a:ext>
            </a:extLst>
          </p:cNvPr>
          <p:cNvSpPr>
            <a:spLocks noGrp="1"/>
          </p:cNvSpPr>
          <p:nvPr>
            <p:ph type="body" sz="quarter" idx="13"/>
          </p:nvPr>
        </p:nvSpPr>
        <p:spPr>
          <a:xfrm>
            <a:off x="1192908" y="2508250"/>
            <a:ext cx="2768600" cy="1028700"/>
          </a:xfrm>
        </p:spPr>
        <p:txBody>
          <a:bodyPr/>
          <a:lstStyle/>
          <a:p>
            <a:r>
              <a:rPr lang="en-US" noProof="0" dirty="0"/>
              <a:t>03</a:t>
            </a:r>
          </a:p>
        </p:txBody>
      </p:sp>
      <p:sp>
        <p:nvSpPr>
          <p:cNvPr id="10" name="Titel 9">
            <a:extLst>
              <a:ext uri="{FF2B5EF4-FFF2-40B4-BE49-F238E27FC236}">
                <a16:creationId xmlns:a16="http://schemas.microsoft.com/office/drawing/2014/main" id="{128258F7-1FD0-2557-02DA-F22E43848660}"/>
              </a:ext>
            </a:extLst>
          </p:cNvPr>
          <p:cNvSpPr>
            <a:spLocks noGrp="1"/>
          </p:cNvSpPr>
          <p:nvPr>
            <p:ph type="title"/>
          </p:nvPr>
        </p:nvSpPr>
        <p:spPr>
          <a:xfrm>
            <a:off x="1269978" y="3536949"/>
            <a:ext cx="6029982" cy="1195069"/>
          </a:xfrm>
        </p:spPr>
        <p:txBody>
          <a:bodyPr/>
          <a:lstStyle/>
          <a:p>
            <a:r>
              <a:rPr lang="en-US" noProof="0" dirty="0"/>
              <a:t>Development Progress</a:t>
            </a:r>
          </a:p>
        </p:txBody>
      </p:sp>
      <p:pic>
        <p:nvPicPr>
          <p:cNvPr id="5" name="Bildplatzhalter 4" descr="Ein Bild, das Schrift, Grafiken, Design, Symbol enthält.&#10;&#10;KI-generierte Inhalte können fehlerhaft sein.">
            <a:extLst>
              <a:ext uri="{FF2B5EF4-FFF2-40B4-BE49-F238E27FC236}">
                <a16:creationId xmlns:a16="http://schemas.microsoft.com/office/drawing/2014/main" id="{97C880A3-86EE-0C64-F079-167140A876E7}"/>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a:xfrm>
            <a:off x="8121083" y="2461317"/>
            <a:ext cx="2151264" cy="2151264"/>
          </a:xfrm>
        </p:spPr>
      </p:pic>
      <p:sp>
        <p:nvSpPr>
          <p:cNvPr id="2" name="Datumsplatzhalter 3">
            <a:extLst>
              <a:ext uri="{FF2B5EF4-FFF2-40B4-BE49-F238E27FC236}">
                <a16:creationId xmlns:a16="http://schemas.microsoft.com/office/drawing/2014/main" id="{0C6F3872-F56B-282A-9828-4445B4F16FFB}"/>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446362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3DE55-C84D-42D6-0F3C-302E120E282F}"/>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01072665-396C-E9F7-B98E-9DF56DF17012}"/>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37BB699B-BC9A-7626-DF5F-660CEF6B4B2C}"/>
              </a:ext>
            </a:extLst>
          </p:cNvPr>
          <p:cNvSpPr>
            <a:spLocks noGrp="1"/>
          </p:cNvSpPr>
          <p:nvPr>
            <p:ph type="sldNum" sz="quarter" idx="12"/>
          </p:nvPr>
        </p:nvSpPr>
        <p:spPr/>
        <p:txBody>
          <a:bodyPr/>
          <a:lstStyle/>
          <a:p>
            <a:fld id="{05516418-84C0-40DB-9301-E3D58465441B}" type="slidenum">
              <a:rPr lang="en-US" noProof="0" smtClean="0"/>
              <a:pPr/>
              <a:t>10</a:t>
            </a:fld>
            <a:endParaRPr lang="en-US" noProof="0" dirty="0"/>
          </a:p>
        </p:txBody>
      </p:sp>
      <p:sp>
        <p:nvSpPr>
          <p:cNvPr id="5" name="Titel 4">
            <a:extLst>
              <a:ext uri="{FF2B5EF4-FFF2-40B4-BE49-F238E27FC236}">
                <a16:creationId xmlns:a16="http://schemas.microsoft.com/office/drawing/2014/main" id="{D57BEF6F-1DFE-5955-A3B5-B3BC4AF18AB0}"/>
              </a:ext>
            </a:extLst>
          </p:cNvPr>
          <p:cNvSpPr>
            <a:spLocks noGrp="1"/>
          </p:cNvSpPr>
          <p:nvPr>
            <p:ph type="title"/>
          </p:nvPr>
        </p:nvSpPr>
        <p:spPr/>
        <p:txBody>
          <a:bodyPr/>
          <a:lstStyle/>
          <a:p>
            <a:r>
              <a:rPr lang="en-US" noProof="0" dirty="0"/>
              <a:t>Project logic</a:t>
            </a:r>
          </a:p>
        </p:txBody>
      </p:sp>
      <p:sp>
        <p:nvSpPr>
          <p:cNvPr id="8" name="Rechteck 7">
            <a:extLst>
              <a:ext uri="{FF2B5EF4-FFF2-40B4-BE49-F238E27FC236}">
                <a16:creationId xmlns:a16="http://schemas.microsoft.com/office/drawing/2014/main" id="{123E2361-ECB9-0A4D-03C6-8096D2037E39}"/>
              </a:ext>
            </a:extLst>
          </p:cNvPr>
          <p:cNvSpPr/>
          <p:nvPr/>
        </p:nvSpPr>
        <p:spPr>
          <a:xfrm>
            <a:off x="4434200" y="2884057"/>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9EC15F4E-B635-D10F-784E-405BEA7674FD}"/>
              </a:ext>
            </a:extLst>
          </p:cNvPr>
          <p:cNvSpPr/>
          <p:nvPr/>
        </p:nvSpPr>
        <p:spPr>
          <a:xfrm>
            <a:off x="2405783" y="4191761"/>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9D695B0E-C2CE-34B6-8B42-4D35AA92649C}"/>
              </a:ext>
            </a:extLst>
          </p:cNvPr>
          <p:cNvSpPr/>
          <p:nvPr/>
        </p:nvSpPr>
        <p:spPr>
          <a:xfrm>
            <a:off x="6469304" y="4191761"/>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415B6AD7-6AC2-7A85-D2EB-4654C32C9034}"/>
              </a:ext>
            </a:extLst>
          </p:cNvPr>
          <p:cNvSpPr/>
          <p:nvPr/>
        </p:nvSpPr>
        <p:spPr>
          <a:xfrm>
            <a:off x="2405783" y="5497184"/>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DFEF5A36-43E6-8236-4722-6CB798EDB937}"/>
              </a:ext>
            </a:extLst>
          </p:cNvPr>
          <p:cNvSpPr/>
          <p:nvPr/>
        </p:nvSpPr>
        <p:spPr>
          <a:xfrm>
            <a:off x="6469305" y="5499464"/>
            <a:ext cx="3333124"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FBD92AAE-1EE6-2630-8251-C9318EBD80A6}"/>
              </a:ext>
            </a:extLst>
          </p:cNvPr>
          <p:cNvCxnSpPr>
            <a:cxnSpLocks/>
            <a:stCxn id="9" idx="2"/>
            <a:endCxn id="11" idx="0"/>
          </p:cNvCxnSpPr>
          <p:nvPr/>
        </p:nvCxnSpPr>
        <p:spPr>
          <a:xfrm>
            <a:off x="4072347"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74FE1350-2F9C-6742-1D7F-E8EA81922BFF}"/>
              </a:ext>
            </a:extLst>
          </p:cNvPr>
          <p:cNvSpPr/>
          <p:nvPr/>
        </p:nvSpPr>
        <p:spPr>
          <a:xfrm>
            <a:off x="4434200" y="1576353"/>
            <a:ext cx="3333125" cy="720000"/>
          </a:xfrm>
          <a:prstGeom prst="rect">
            <a:avLst/>
          </a:prstGeom>
          <a:solidFill>
            <a:schemeClr val="accent6">
              <a:lumMod val="40000"/>
              <a:lumOff val="60000"/>
            </a:schemeClr>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 –</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367D0B50-FAF5-9DFB-43D0-329F1447BAF7}"/>
              </a:ext>
            </a:extLst>
          </p:cNvPr>
          <p:cNvCxnSpPr>
            <a:cxnSpLocks/>
            <a:stCxn id="10" idx="2"/>
            <a:endCxn id="12" idx="0"/>
          </p:cNvCxnSpPr>
          <p:nvPr/>
        </p:nvCxnSpPr>
        <p:spPr>
          <a:xfrm>
            <a:off x="8135867"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382D2713-9F21-F756-FC0F-3CF72EB01E12}"/>
              </a:ext>
            </a:extLst>
          </p:cNvPr>
          <p:cNvCxnSpPr>
            <a:cxnSpLocks/>
            <a:stCxn id="6" idx="2"/>
            <a:endCxn id="8" idx="0"/>
          </p:cNvCxnSpPr>
          <p:nvPr/>
        </p:nvCxnSpPr>
        <p:spPr>
          <a:xfrm>
            <a:off x="6100763"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D4F24117-7746-A021-1927-E3FDF4B30730}"/>
              </a:ext>
            </a:extLst>
          </p:cNvPr>
          <p:cNvCxnSpPr>
            <a:cxnSpLocks/>
            <a:stCxn id="8" idx="2"/>
            <a:endCxn id="9" idx="0"/>
          </p:cNvCxnSpPr>
          <p:nvPr/>
        </p:nvCxnSpPr>
        <p:spPr>
          <a:xfrm rot="5400000">
            <a:off x="4792703"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5B5D9014-DF92-2284-F1B7-4FEAACC7103E}"/>
              </a:ext>
            </a:extLst>
          </p:cNvPr>
          <p:cNvCxnSpPr>
            <a:cxnSpLocks/>
            <a:stCxn id="8" idx="2"/>
            <a:endCxn id="10" idx="0"/>
          </p:cNvCxnSpPr>
          <p:nvPr/>
        </p:nvCxnSpPr>
        <p:spPr>
          <a:xfrm rot="16200000" flipH="1">
            <a:off x="6824463"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13" name="Datumsplatzhalter 3">
            <a:extLst>
              <a:ext uri="{FF2B5EF4-FFF2-40B4-BE49-F238E27FC236}">
                <a16:creationId xmlns:a16="http://schemas.microsoft.com/office/drawing/2014/main" id="{9F8F0E0F-83FE-6BCC-3D2B-7B39E9534165}"/>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188561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96EB4-32BF-D2A1-0387-AC9E1CFC30AD}"/>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A8788722-BC24-543F-00AE-C87127435C05}"/>
              </a:ext>
            </a:extLst>
          </p:cNvPr>
          <p:cNvSpPr>
            <a:spLocks noGrp="1"/>
          </p:cNvSpPr>
          <p:nvPr>
            <p:ph type="ftr" sz="quarter" idx="11"/>
          </p:nvPr>
        </p:nvSpPr>
        <p:spPr>
          <a:xfrm>
            <a:off x="2028852" y="6623049"/>
            <a:ext cx="8134296" cy="234948"/>
          </a:xfrm>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74E6EBA0-FD0A-4906-24C9-17E085F58F6D}"/>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11</a:t>
            </a:fld>
            <a:endParaRPr lang="en-US" noProof="0" dirty="0"/>
          </a:p>
        </p:txBody>
      </p:sp>
      <p:sp>
        <p:nvSpPr>
          <p:cNvPr id="5" name="Titel 4">
            <a:extLst>
              <a:ext uri="{FF2B5EF4-FFF2-40B4-BE49-F238E27FC236}">
                <a16:creationId xmlns:a16="http://schemas.microsoft.com/office/drawing/2014/main" id="{76164B58-053D-366C-1B27-B0603BF2163C}"/>
              </a:ext>
            </a:extLst>
          </p:cNvPr>
          <p:cNvSpPr>
            <a:spLocks noGrp="1"/>
          </p:cNvSpPr>
          <p:nvPr>
            <p:ph type="title"/>
          </p:nvPr>
        </p:nvSpPr>
        <p:spPr>
          <a:xfrm>
            <a:off x="237490" y="681037"/>
            <a:ext cx="11619548" cy="711200"/>
          </a:xfrm>
        </p:spPr>
        <p:txBody>
          <a:bodyPr/>
          <a:lstStyle/>
          <a:p>
            <a:r>
              <a:rPr lang="en-US" noProof="0" dirty="0"/>
              <a:t>Proof of Concept</a:t>
            </a:r>
          </a:p>
        </p:txBody>
      </p:sp>
      <p:sp>
        <p:nvSpPr>
          <p:cNvPr id="6" name="Textplatzhalter 5">
            <a:extLst>
              <a:ext uri="{FF2B5EF4-FFF2-40B4-BE49-F238E27FC236}">
                <a16:creationId xmlns:a16="http://schemas.microsoft.com/office/drawing/2014/main" id="{F6378FCF-36CE-E5D1-FDFF-B04CFAB432F5}"/>
              </a:ext>
            </a:extLst>
          </p:cNvPr>
          <p:cNvSpPr>
            <a:spLocks noGrp="1"/>
          </p:cNvSpPr>
          <p:nvPr>
            <p:ph type="body" sz="quarter" idx="13"/>
          </p:nvPr>
        </p:nvSpPr>
        <p:spPr>
          <a:xfrm>
            <a:off x="238124" y="1665288"/>
            <a:ext cx="6519292" cy="4597400"/>
          </a:xfrm>
        </p:spPr>
        <p:txBody>
          <a:bodyPr/>
          <a:lstStyle/>
          <a:p>
            <a:r>
              <a:rPr lang="en-US" noProof="0" dirty="0"/>
              <a:t>Plasma Wind Tunnel test campaign</a:t>
            </a:r>
          </a:p>
          <a:p>
            <a:r>
              <a:rPr lang="en-US" noProof="0" dirty="0"/>
              <a:t>Samples &gt; Tubes</a:t>
            </a:r>
          </a:p>
          <a:p>
            <a:r>
              <a:rPr lang="en-US" noProof="0" dirty="0">
                <a:sym typeface="Wingdings" panose="05000000000000000000" pitchFamily="2" charset="2"/>
              </a:rPr>
              <a:t>Results</a:t>
            </a:r>
          </a:p>
          <a:p>
            <a:pPr lvl="1"/>
            <a:r>
              <a:rPr lang="en-US" noProof="0" dirty="0">
                <a:sym typeface="Wingdings" panose="05000000000000000000" pitchFamily="2" charset="2"/>
              </a:rPr>
              <a:t>CFRP layer fully demised after ~ 2 min</a:t>
            </a:r>
          </a:p>
          <a:p>
            <a:pPr lvl="1"/>
            <a:r>
              <a:rPr lang="en-US" noProof="0" dirty="0">
                <a:sym typeface="Wingdings" panose="05000000000000000000" pitchFamily="2" charset="2"/>
              </a:rPr>
              <a:t>Proof of concept successful</a:t>
            </a:r>
          </a:p>
        </p:txBody>
      </p:sp>
      <p:pic>
        <p:nvPicPr>
          <p:cNvPr id="8" name="Grafik 7">
            <a:extLst>
              <a:ext uri="{FF2B5EF4-FFF2-40B4-BE49-F238E27FC236}">
                <a16:creationId xmlns:a16="http://schemas.microsoft.com/office/drawing/2014/main" id="{B914A4F1-3B92-8B96-1343-0339A9E6789F}"/>
              </a:ext>
            </a:extLst>
          </p:cNvPr>
          <p:cNvPicPr>
            <a:picLocks noChangeAspect="1"/>
          </p:cNvPicPr>
          <p:nvPr/>
        </p:nvPicPr>
        <p:blipFill rotWithShape="1">
          <a:blip r:embed="rId2"/>
          <a:srcRect/>
          <a:stretch/>
        </p:blipFill>
        <p:spPr>
          <a:xfrm>
            <a:off x="6616509" y="1232408"/>
            <a:ext cx="5337366" cy="3002268"/>
          </a:xfrm>
          <a:prstGeom prst="rect">
            <a:avLst/>
          </a:prstGeom>
        </p:spPr>
      </p:pic>
      <p:pic>
        <p:nvPicPr>
          <p:cNvPr id="7" name="Grafik 6">
            <a:extLst>
              <a:ext uri="{FF2B5EF4-FFF2-40B4-BE49-F238E27FC236}">
                <a16:creationId xmlns:a16="http://schemas.microsoft.com/office/drawing/2014/main" id="{A10D03CD-050D-AD10-8780-FD8B0E18603E}"/>
              </a:ext>
            </a:extLst>
          </p:cNvPr>
          <p:cNvPicPr>
            <a:picLocks noChangeAspect="1"/>
          </p:cNvPicPr>
          <p:nvPr/>
        </p:nvPicPr>
        <p:blipFill>
          <a:blip r:embed="rId3" cstate="print">
            <a:extLst>
              <a:ext uri="{28A0092B-C50C-407E-A947-70E740481C1C}">
                <a14:useLocalDpi xmlns:a14="http://schemas.microsoft.com/office/drawing/2010/main" val="0"/>
              </a:ext>
            </a:extLst>
          </a:blip>
          <a:srcRect t="6660" b="13543"/>
          <a:stretch>
            <a:fillRect/>
          </a:stretch>
        </p:blipFill>
        <p:spPr bwMode="auto">
          <a:xfrm>
            <a:off x="6616509" y="4391778"/>
            <a:ext cx="5337366" cy="2074169"/>
          </a:xfrm>
          <a:prstGeom prst="rect">
            <a:avLst/>
          </a:prstGeom>
          <a:noFill/>
          <a:ln>
            <a:noFill/>
          </a:ln>
        </p:spPr>
      </p:pic>
      <p:sp>
        <p:nvSpPr>
          <p:cNvPr id="12" name="Datumsplatzhalter 3">
            <a:extLst>
              <a:ext uri="{FF2B5EF4-FFF2-40B4-BE49-F238E27FC236}">
                <a16:creationId xmlns:a16="http://schemas.microsoft.com/office/drawing/2014/main" id="{A936E3C8-C384-7135-86F1-6B11267C7D4E}"/>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
        <p:nvSpPr>
          <p:cNvPr id="2" name="Ellipse 1">
            <a:extLst>
              <a:ext uri="{FF2B5EF4-FFF2-40B4-BE49-F238E27FC236}">
                <a16:creationId xmlns:a16="http://schemas.microsoft.com/office/drawing/2014/main" id="{75573D77-725D-7345-ECB9-FD15D691AAAB}"/>
              </a:ext>
            </a:extLst>
          </p:cNvPr>
          <p:cNvSpPr/>
          <p:nvPr/>
        </p:nvSpPr>
        <p:spPr>
          <a:xfrm>
            <a:off x="2386584" y="3998586"/>
            <a:ext cx="1801368" cy="1801368"/>
          </a:xfrm>
          <a:prstGeom prst="ellipse">
            <a:avLst/>
          </a:prstGeom>
          <a:solidFill>
            <a:schemeClr val="tx1"/>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Ellipse 8">
            <a:extLst>
              <a:ext uri="{FF2B5EF4-FFF2-40B4-BE49-F238E27FC236}">
                <a16:creationId xmlns:a16="http://schemas.microsoft.com/office/drawing/2014/main" id="{FD5F55DA-B245-FE03-74FC-1F820AD888A1}"/>
              </a:ext>
            </a:extLst>
          </p:cNvPr>
          <p:cNvSpPr/>
          <p:nvPr/>
        </p:nvSpPr>
        <p:spPr>
          <a:xfrm>
            <a:off x="2546046" y="4160326"/>
            <a:ext cx="1482444" cy="1477889"/>
          </a:xfrm>
          <a:prstGeom prst="ellipse">
            <a:avLst/>
          </a:prstGeom>
          <a:solidFill>
            <a:schemeClr val="bg1">
              <a:lumMod val="75000"/>
            </a:schemeClr>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Ellipse 9">
            <a:extLst>
              <a:ext uri="{FF2B5EF4-FFF2-40B4-BE49-F238E27FC236}">
                <a16:creationId xmlns:a16="http://schemas.microsoft.com/office/drawing/2014/main" id="{5AE4C944-2469-1E5B-ED39-C64D9BB453F7}"/>
              </a:ext>
            </a:extLst>
          </p:cNvPr>
          <p:cNvSpPr/>
          <p:nvPr/>
        </p:nvSpPr>
        <p:spPr>
          <a:xfrm>
            <a:off x="2648327" y="4267418"/>
            <a:ext cx="1268737" cy="1263705"/>
          </a:xfrm>
          <a:prstGeom prst="ellipse">
            <a:avLst/>
          </a:prstGeom>
          <a:solidFill>
            <a:schemeClr val="bg1"/>
          </a:solid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Gerader Verbinder 12">
            <a:extLst>
              <a:ext uri="{FF2B5EF4-FFF2-40B4-BE49-F238E27FC236}">
                <a16:creationId xmlns:a16="http://schemas.microsoft.com/office/drawing/2014/main" id="{075E97E6-4529-C032-F5F4-01C794AB9E9B}"/>
              </a:ext>
            </a:extLst>
          </p:cNvPr>
          <p:cNvCxnSpPr>
            <a:cxnSpLocks/>
            <a:stCxn id="2" idx="0"/>
          </p:cNvCxnSpPr>
          <p:nvPr/>
        </p:nvCxnSpPr>
        <p:spPr>
          <a:xfrm>
            <a:off x="3287268" y="3998586"/>
            <a:ext cx="1188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Gerader Verbinder 53">
            <a:extLst>
              <a:ext uri="{FF2B5EF4-FFF2-40B4-BE49-F238E27FC236}">
                <a16:creationId xmlns:a16="http://schemas.microsoft.com/office/drawing/2014/main" id="{9F726608-51B1-E5B3-B84A-CBD4DC1AE764}"/>
              </a:ext>
            </a:extLst>
          </p:cNvPr>
          <p:cNvCxnSpPr>
            <a:cxnSpLocks/>
            <a:stCxn id="2" idx="4"/>
          </p:cNvCxnSpPr>
          <p:nvPr/>
        </p:nvCxnSpPr>
        <p:spPr>
          <a:xfrm>
            <a:off x="3287268" y="5799954"/>
            <a:ext cx="1188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Gerade Verbindung mit Pfeil 56">
            <a:extLst>
              <a:ext uri="{FF2B5EF4-FFF2-40B4-BE49-F238E27FC236}">
                <a16:creationId xmlns:a16="http://schemas.microsoft.com/office/drawing/2014/main" id="{35FCD422-B35D-8D26-BB31-D6C8C281F50B}"/>
              </a:ext>
            </a:extLst>
          </p:cNvPr>
          <p:cNvCxnSpPr/>
          <p:nvPr/>
        </p:nvCxnSpPr>
        <p:spPr>
          <a:xfrm>
            <a:off x="4352544" y="3998586"/>
            <a:ext cx="0" cy="18013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58" name="Textfeld 57">
            <a:extLst>
              <a:ext uri="{FF2B5EF4-FFF2-40B4-BE49-F238E27FC236}">
                <a16:creationId xmlns:a16="http://schemas.microsoft.com/office/drawing/2014/main" id="{E223919B-7B31-95CE-FC83-88AF617CBF8F}"/>
              </a:ext>
            </a:extLst>
          </p:cNvPr>
          <p:cNvSpPr txBox="1"/>
          <p:nvPr/>
        </p:nvSpPr>
        <p:spPr>
          <a:xfrm>
            <a:off x="4347414" y="4699499"/>
            <a:ext cx="1307211" cy="338554"/>
          </a:xfrm>
          <a:prstGeom prst="rect">
            <a:avLst/>
          </a:prstGeom>
          <a:noFill/>
        </p:spPr>
        <p:txBody>
          <a:bodyPr wrap="square" rtlCol="0">
            <a:spAutoFit/>
          </a:bodyPr>
          <a:lstStyle/>
          <a:p>
            <a:r>
              <a:rPr lang="en-US" sz="1600" noProof="0" dirty="0">
                <a:solidFill>
                  <a:schemeClr val="accent6"/>
                </a:solidFill>
              </a:rPr>
              <a:t>D = 50 mm</a:t>
            </a:r>
          </a:p>
        </p:txBody>
      </p:sp>
      <p:cxnSp>
        <p:nvCxnSpPr>
          <p:cNvPr id="62" name="Gerade Verbindung mit Pfeil 61">
            <a:extLst>
              <a:ext uri="{FF2B5EF4-FFF2-40B4-BE49-F238E27FC236}">
                <a16:creationId xmlns:a16="http://schemas.microsoft.com/office/drawing/2014/main" id="{82B6CB93-EA2D-9FE0-0D9C-AAAC98DDD245}"/>
              </a:ext>
            </a:extLst>
          </p:cNvPr>
          <p:cNvCxnSpPr/>
          <p:nvPr/>
        </p:nvCxnSpPr>
        <p:spPr>
          <a:xfrm flipH="1" flipV="1">
            <a:off x="1865376" y="4304991"/>
            <a:ext cx="638964" cy="285297"/>
          </a:xfrm>
          <a:prstGeom prst="straightConnector1">
            <a:avLst/>
          </a:prstGeom>
          <a:ln>
            <a:headEnd type="oval"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3" name="Gerade Verbindung mit Pfeil 62">
            <a:extLst>
              <a:ext uri="{FF2B5EF4-FFF2-40B4-BE49-F238E27FC236}">
                <a16:creationId xmlns:a16="http://schemas.microsoft.com/office/drawing/2014/main" id="{5B54F9CA-D367-FCDE-2D21-BC7280006796}"/>
              </a:ext>
            </a:extLst>
          </p:cNvPr>
          <p:cNvCxnSpPr>
            <a:cxnSpLocks/>
          </p:cNvCxnSpPr>
          <p:nvPr/>
        </p:nvCxnSpPr>
        <p:spPr>
          <a:xfrm flipH="1">
            <a:off x="2217420" y="5272730"/>
            <a:ext cx="490985" cy="387292"/>
          </a:xfrm>
          <a:prstGeom prst="straightConnector1">
            <a:avLst/>
          </a:prstGeom>
          <a:ln>
            <a:headEnd type="oval"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5" name="Textfeld 64">
            <a:extLst>
              <a:ext uri="{FF2B5EF4-FFF2-40B4-BE49-F238E27FC236}">
                <a16:creationId xmlns:a16="http://schemas.microsoft.com/office/drawing/2014/main" id="{28B0C95C-9648-D4C8-621C-BA9AEEA58B5F}"/>
              </a:ext>
            </a:extLst>
          </p:cNvPr>
          <p:cNvSpPr txBox="1"/>
          <p:nvPr/>
        </p:nvSpPr>
        <p:spPr>
          <a:xfrm>
            <a:off x="597776" y="3944630"/>
            <a:ext cx="1468316" cy="338554"/>
          </a:xfrm>
          <a:prstGeom prst="rect">
            <a:avLst/>
          </a:prstGeom>
          <a:noFill/>
        </p:spPr>
        <p:txBody>
          <a:bodyPr wrap="square" rtlCol="0">
            <a:spAutoFit/>
          </a:bodyPr>
          <a:lstStyle/>
          <a:p>
            <a:r>
              <a:rPr lang="en-US" sz="1600" noProof="0" dirty="0">
                <a:solidFill>
                  <a:schemeClr val="accent6"/>
                </a:solidFill>
              </a:rPr>
              <a:t>t</a:t>
            </a:r>
            <a:r>
              <a:rPr lang="en-US" sz="1600" baseline="-25000" noProof="0" dirty="0">
                <a:solidFill>
                  <a:schemeClr val="accent6"/>
                </a:solidFill>
              </a:rPr>
              <a:t>(CFRP) </a:t>
            </a:r>
            <a:r>
              <a:rPr lang="en-US" sz="1600" noProof="0" dirty="0">
                <a:solidFill>
                  <a:schemeClr val="accent6"/>
                </a:solidFill>
              </a:rPr>
              <a:t>= 3 mm</a:t>
            </a:r>
          </a:p>
        </p:txBody>
      </p:sp>
      <p:sp>
        <p:nvSpPr>
          <p:cNvPr id="66" name="Textfeld 65">
            <a:extLst>
              <a:ext uri="{FF2B5EF4-FFF2-40B4-BE49-F238E27FC236}">
                <a16:creationId xmlns:a16="http://schemas.microsoft.com/office/drawing/2014/main" id="{529A159B-EB14-4608-C23A-0CEA5C6FD408}"/>
              </a:ext>
            </a:extLst>
          </p:cNvPr>
          <p:cNvSpPr txBox="1"/>
          <p:nvPr/>
        </p:nvSpPr>
        <p:spPr>
          <a:xfrm>
            <a:off x="597776" y="5676156"/>
            <a:ext cx="1907353" cy="338554"/>
          </a:xfrm>
          <a:prstGeom prst="rect">
            <a:avLst/>
          </a:prstGeom>
          <a:noFill/>
        </p:spPr>
        <p:txBody>
          <a:bodyPr wrap="square" rtlCol="0">
            <a:spAutoFit/>
          </a:bodyPr>
          <a:lstStyle/>
          <a:p>
            <a:r>
              <a:rPr lang="en-US" sz="1600" noProof="0" dirty="0">
                <a:solidFill>
                  <a:schemeClr val="accent6"/>
                </a:solidFill>
              </a:rPr>
              <a:t>t</a:t>
            </a:r>
            <a:r>
              <a:rPr lang="en-US" sz="1600" baseline="-25000" noProof="0" dirty="0">
                <a:solidFill>
                  <a:schemeClr val="accent6"/>
                </a:solidFill>
              </a:rPr>
              <a:t>(</a:t>
            </a:r>
            <a:r>
              <a:rPr lang="en-US" sz="1600" baseline="-25000" noProof="0" dirty="0" err="1">
                <a:solidFill>
                  <a:schemeClr val="accent6"/>
                </a:solidFill>
              </a:rPr>
              <a:t>Aluminium</a:t>
            </a:r>
            <a:r>
              <a:rPr lang="en-US" sz="1600" baseline="-25000" noProof="0" dirty="0">
                <a:solidFill>
                  <a:schemeClr val="accent6"/>
                </a:solidFill>
              </a:rPr>
              <a:t>) </a:t>
            </a:r>
            <a:r>
              <a:rPr lang="en-US" sz="1600" noProof="0" dirty="0">
                <a:solidFill>
                  <a:schemeClr val="accent6"/>
                </a:solidFill>
              </a:rPr>
              <a:t>= 1.5 mm</a:t>
            </a:r>
          </a:p>
        </p:txBody>
      </p:sp>
    </p:spTree>
    <p:extLst>
      <p:ext uri="{BB962C8B-B14F-4D97-AF65-F5344CB8AC3E}">
        <p14:creationId xmlns:p14="http://schemas.microsoft.com/office/powerpoint/2010/main" val="2330178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50906-0B06-626D-4B2A-18851B224643}"/>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9F43A375-C7EF-EAC4-6EE7-89AC01F83B52}"/>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FAE55EF9-8A2C-5C33-4B5C-F2F62F94B1EE}"/>
              </a:ext>
            </a:extLst>
          </p:cNvPr>
          <p:cNvSpPr>
            <a:spLocks noGrp="1"/>
          </p:cNvSpPr>
          <p:nvPr>
            <p:ph type="sldNum" sz="quarter" idx="12"/>
          </p:nvPr>
        </p:nvSpPr>
        <p:spPr/>
        <p:txBody>
          <a:bodyPr/>
          <a:lstStyle/>
          <a:p>
            <a:fld id="{05516418-84C0-40DB-9301-E3D58465441B}" type="slidenum">
              <a:rPr lang="en-US" noProof="0" smtClean="0"/>
              <a:pPr/>
              <a:t>12</a:t>
            </a:fld>
            <a:endParaRPr lang="en-US" noProof="0" dirty="0"/>
          </a:p>
        </p:txBody>
      </p:sp>
      <p:sp>
        <p:nvSpPr>
          <p:cNvPr id="5" name="Titel 4">
            <a:extLst>
              <a:ext uri="{FF2B5EF4-FFF2-40B4-BE49-F238E27FC236}">
                <a16:creationId xmlns:a16="http://schemas.microsoft.com/office/drawing/2014/main" id="{A4B1139B-AA73-BFFE-2A77-4C09106AFC98}"/>
              </a:ext>
            </a:extLst>
          </p:cNvPr>
          <p:cNvSpPr>
            <a:spLocks noGrp="1"/>
          </p:cNvSpPr>
          <p:nvPr>
            <p:ph type="title"/>
          </p:nvPr>
        </p:nvSpPr>
        <p:spPr/>
        <p:txBody>
          <a:bodyPr/>
          <a:lstStyle/>
          <a:p>
            <a:r>
              <a:rPr lang="en-US" noProof="0" dirty="0"/>
              <a:t>Project logic</a:t>
            </a:r>
          </a:p>
        </p:txBody>
      </p:sp>
      <p:sp>
        <p:nvSpPr>
          <p:cNvPr id="8" name="Rechteck 7">
            <a:extLst>
              <a:ext uri="{FF2B5EF4-FFF2-40B4-BE49-F238E27FC236}">
                <a16:creationId xmlns:a16="http://schemas.microsoft.com/office/drawing/2014/main" id="{C5B0A755-DCDB-B385-E74C-16070402C489}"/>
              </a:ext>
            </a:extLst>
          </p:cNvPr>
          <p:cNvSpPr/>
          <p:nvPr/>
        </p:nvSpPr>
        <p:spPr>
          <a:xfrm>
            <a:off x="4429432" y="2884057"/>
            <a:ext cx="3333125" cy="720000"/>
          </a:xfrm>
          <a:prstGeom prst="rect">
            <a:avLst/>
          </a:prstGeom>
          <a:solidFill>
            <a:schemeClr val="accent6">
              <a:lumMod val="40000"/>
              <a:lumOff val="60000"/>
            </a:schemeClr>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40798003-7309-A9FF-D19D-868D13262A1D}"/>
              </a:ext>
            </a:extLst>
          </p:cNvPr>
          <p:cNvSpPr/>
          <p:nvPr/>
        </p:nvSpPr>
        <p:spPr>
          <a:xfrm>
            <a:off x="2401015" y="4191761"/>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B3CF5ACD-E532-76AB-3C34-0214EF0B3018}"/>
              </a:ext>
            </a:extLst>
          </p:cNvPr>
          <p:cNvSpPr/>
          <p:nvPr/>
        </p:nvSpPr>
        <p:spPr>
          <a:xfrm>
            <a:off x="6464536" y="4191761"/>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3130586B-FC62-D6B5-AD1D-33DD8E559CFC}"/>
              </a:ext>
            </a:extLst>
          </p:cNvPr>
          <p:cNvSpPr/>
          <p:nvPr/>
        </p:nvSpPr>
        <p:spPr>
          <a:xfrm>
            <a:off x="2401015" y="5497184"/>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766D6454-6371-5A36-8792-E0E459A061E8}"/>
              </a:ext>
            </a:extLst>
          </p:cNvPr>
          <p:cNvSpPr/>
          <p:nvPr/>
        </p:nvSpPr>
        <p:spPr>
          <a:xfrm>
            <a:off x="6464537" y="5499464"/>
            <a:ext cx="3333124"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AAFA1B67-5D21-4878-D474-817B60C50F43}"/>
              </a:ext>
            </a:extLst>
          </p:cNvPr>
          <p:cNvCxnSpPr>
            <a:cxnSpLocks/>
            <a:stCxn id="9" idx="2"/>
            <a:endCxn id="11" idx="0"/>
          </p:cNvCxnSpPr>
          <p:nvPr/>
        </p:nvCxnSpPr>
        <p:spPr>
          <a:xfrm>
            <a:off x="4067579"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8BA4E519-F290-5068-4802-1B067F144D62}"/>
              </a:ext>
            </a:extLst>
          </p:cNvPr>
          <p:cNvSpPr/>
          <p:nvPr/>
        </p:nvSpPr>
        <p:spPr>
          <a:xfrm>
            <a:off x="4429432" y="1576353"/>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 –</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459D3A7B-9668-96A3-6F0E-2A628114EED1}"/>
              </a:ext>
            </a:extLst>
          </p:cNvPr>
          <p:cNvCxnSpPr>
            <a:cxnSpLocks/>
            <a:stCxn id="10" idx="2"/>
            <a:endCxn id="12" idx="0"/>
          </p:cNvCxnSpPr>
          <p:nvPr/>
        </p:nvCxnSpPr>
        <p:spPr>
          <a:xfrm>
            <a:off x="8131099"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9D946DA5-A01F-065A-36CA-6BC343B8FAFE}"/>
              </a:ext>
            </a:extLst>
          </p:cNvPr>
          <p:cNvCxnSpPr>
            <a:cxnSpLocks/>
            <a:stCxn id="6" idx="2"/>
            <a:endCxn id="8" idx="0"/>
          </p:cNvCxnSpPr>
          <p:nvPr/>
        </p:nvCxnSpPr>
        <p:spPr>
          <a:xfrm>
            <a:off x="6095995"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4637EA84-15CF-945E-C570-8BF70ACBA3DD}"/>
              </a:ext>
            </a:extLst>
          </p:cNvPr>
          <p:cNvCxnSpPr>
            <a:cxnSpLocks/>
            <a:stCxn id="8" idx="2"/>
            <a:endCxn id="9" idx="0"/>
          </p:cNvCxnSpPr>
          <p:nvPr/>
        </p:nvCxnSpPr>
        <p:spPr>
          <a:xfrm rot="5400000">
            <a:off x="4787935"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9065E83A-AEC4-329D-204B-4BC020FAE90B}"/>
              </a:ext>
            </a:extLst>
          </p:cNvPr>
          <p:cNvCxnSpPr>
            <a:cxnSpLocks/>
            <a:stCxn id="8" idx="2"/>
            <a:endCxn id="10" idx="0"/>
          </p:cNvCxnSpPr>
          <p:nvPr/>
        </p:nvCxnSpPr>
        <p:spPr>
          <a:xfrm rot="16200000" flipH="1">
            <a:off x="6819695"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7" name="Datumsplatzhalter 3">
            <a:extLst>
              <a:ext uri="{FF2B5EF4-FFF2-40B4-BE49-F238E27FC236}">
                <a16:creationId xmlns:a16="http://schemas.microsoft.com/office/drawing/2014/main" id="{3446B28F-0354-E6DB-3ECC-6267E4928D6A}"/>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935120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450513E9-C507-FFA9-42AE-5ED622ADB7DF}"/>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611DD663-4331-E383-1D2C-58133E9FAF20}"/>
              </a:ext>
            </a:extLst>
          </p:cNvPr>
          <p:cNvSpPr>
            <a:spLocks noGrp="1"/>
          </p:cNvSpPr>
          <p:nvPr>
            <p:ph type="sldNum" sz="quarter" idx="12"/>
          </p:nvPr>
        </p:nvSpPr>
        <p:spPr/>
        <p:txBody>
          <a:bodyPr/>
          <a:lstStyle/>
          <a:p>
            <a:fld id="{05516418-84C0-40DB-9301-E3D58465441B}" type="slidenum">
              <a:rPr lang="en-US" noProof="0" smtClean="0"/>
              <a:pPr/>
              <a:t>13</a:t>
            </a:fld>
            <a:endParaRPr lang="en-US" noProof="0" dirty="0"/>
          </a:p>
        </p:txBody>
      </p:sp>
      <p:sp>
        <p:nvSpPr>
          <p:cNvPr id="5" name="Titel 4">
            <a:extLst>
              <a:ext uri="{FF2B5EF4-FFF2-40B4-BE49-F238E27FC236}">
                <a16:creationId xmlns:a16="http://schemas.microsoft.com/office/drawing/2014/main" id="{2194EB02-EA74-249D-651D-25B96BA1276B}"/>
              </a:ext>
            </a:extLst>
          </p:cNvPr>
          <p:cNvSpPr>
            <a:spLocks noGrp="1"/>
          </p:cNvSpPr>
          <p:nvPr>
            <p:ph type="title"/>
          </p:nvPr>
        </p:nvSpPr>
        <p:spPr/>
        <p:txBody>
          <a:bodyPr/>
          <a:lstStyle/>
          <a:p>
            <a:r>
              <a:rPr lang="en-US" noProof="0" dirty="0"/>
              <a:t>Baseline overwrap design</a:t>
            </a:r>
          </a:p>
        </p:txBody>
      </p:sp>
      <p:sp>
        <p:nvSpPr>
          <p:cNvPr id="6" name="Textplatzhalter 5">
            <a:extLst>
              <a:ext uri="{FF2B5EF4-FFF2-40B4-BE49-F238E27FC236}">
                <a16:creationId xmlns:a16="http://schemas.microsoft.com/office/drawing/2014/main" id="{30BC3F85-3CA2-B635-8635-A2348621A0F0}"/>
              </a:ext>
            </a:extLst>
          </p:cNvPr>
          <p:cNvSpPr>
            <a:spLocks noGrp="1"/>
          </p:cNvSpPr>
          <p:nvPr>
            <p:ph type="body" sz="quarter" idx="13"/>
          </p:nvPr>
        </p:nvSpPr>
        <p:spPr>
          <a:xfrm>
            <a:off x="241852" y="1665288"/>
            <a:ext cx="11386586" cy="4597400"/>
          </a:xfrm>
        </p:spPr>
        <p:txBody>
          <a:bodyPr/>
          <a:lstStyle/>
          <a:p>
            <a:r>
              <a:rPr lang="en-US" noProof="0" dirty="0"/>
              <a:t>FEM analysis standard CFRP &gt; not demisable</a:t>
            </a:r>
          </a:p>
          <a:p>
            <a:r>
              <a:rPr lang="en-US" noProof="0" dirty="0"/>
              <a:t>Requirements</a:t>
            </a:r>
          </a:p>
          <a:p>
            <a:pPr lvl="1"/>
            <a:r>
              <a:rPr lang="en-US" noProof="0" dirty="0"/>
              <a:t>MEOP </a:t>
            </a:r>
            <a:r>
              <a:rPr lang="en-US" sz="1200" noProof="0" dirty="0"/>
              <a:t>(Maximum Expected Operating Pressure)</a:t>
            </a:r>
            <a:r>
              <a:rPr lang="en-US" noProof="0" dirty="0"/>
              <a:t>:</a:t>
            </a:r>
            <a:r>
              <a:rPr lang="en-US" sz="1200" noProof="0" dirty="0"/>
              <a:t> </a:t>
            </a:r>
            <a:r>
              <a:rPr lang="en-US" noProof="0" dirty="0"/>
              <a:t>310 bar</a:t>
            </a:r>
          </a:p>
          <a:p>
            <a:pPr lvl="1"/>
            <a:r>
              <a:rPr lang="en-US" noProof="0" dirty="0"/>
              <a:t>Pressure safety factors: Proof 1.25xMEOP, Burst 1.5xMEOP</a:t>
            </a:r>
          </a:p>
          <a:p>
            <a:pPr lvl="1"/>
            <a:endParaRPr lang="en-US" noProof="0" dirty="0"/>
          </a:p>
          <a:p>
            <a:r>
              <a:rPr lang="en-US" noProof="0" dirty="0"/>
              <a:t>Results</a:t>
            </a:r>
          </a:p>
          <a:p>
            <a:pPr lvl="1"/>
            <a:r>
              <a:rPr lang="en-US" noProof="0" dirty="0"/>
              <a:t>Standard CFRP layup</a:t>
            </a:r>
          </a:p>
          <a:p>
            <a:pPr lvl="1"/>
            <a:r>
              <a:rPr lang="en-US" noProof="0" dirty="0"/>
              <a:t>CFRP thickness: 1.88 mm</a:t>
            </a:r>
          </a:p>
          <a:p>
            <a:endParaRPr lang="en-US" noProof="0" dirty="0"/>
          </a:p>
        </p:txBody>
      </p:sp>
      <p:pic>
        <p:nvPicPr>
          <p:cNvPr id="7" name="Grafik 6" descr="Ein Bild, das Design enthält.&#10;&#10;KI-generierte Inhalte können fehlerhaft sein.">
            <a:extLst>
              <a:ext uri="{FF2B5EF4-FFF2-40B4-BE49-F238E27FC236}">
                <a16:creationId xmlns:a16="http://schemas.microsoft.com/office/drawing/2014/main" id="{D1816CAD-B80E-9561-8001-0F0C53ACFF4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057"/>
          <a:stretch>
            <a:fillRect/>
          </a:stretch>
        </p:blipFill>
        <p:spPr bwMode="auto">
          <a:xfrm>
            <a:off x="7663326" y="3874432"/>
            <a:ext cx="4286822" cy="2661307"/>
          </a:xfrm>
          <a:prstGeom prst="rect">
            <a:avLst/>
          </a:prstGeom>
          <a:noFill/>
          <a:ln>
            <a:noFill/>
          </a:ln>
          <a:extLst>
            <a:ext uri="{53640926-AAD7-44D8-BBD7-CCE9431645EC}">
              <a14:shadowObscured xmlns:a14="http://schemas.microsoft.com/office/drawing/2010/main"/>
            </a:ext>
          </a:extLst>
        </p:spPr>
      </p:pic>
      <p:sp>
        <p:nvSpPr>
          <p:cNvPr id="9" name="Textfeld 8">
            <a:extLst>
              <a:ext uri="{FF2B5EF4-FFF2-40B4-BE49-F238E27FC236}">
                <a16:creationId xmlns:a16="http://schemas.microsoft.com/office/drawing/2014/main" id="{84A8D089-AFDE-9148-1BF3-CFE28AE8CB26}"/>
              </a:ext>
            </a:extLst>
          </p:cNvPr>
          <p:cNvSpPr txBox="1"/>
          <p:nvPr/>
        </p:nvSpPr>
        <p:spPr>
          <a:xfrm>
            <a:off x="8004312" y="1665288"/>
            <a:ext cx="3197750" cy="1773786"/>
          </a:xfrm>
          <a:prstGeom prst="rect">
            <a:avLst/>
          </a:prstGeom>
          <a:solidFill>
            <a:schemeClr val="bg2"/>
          </a:solidFill>
        </p:spPr>
        <p:txBody>
          <a:bodyPr wrap="square" lIns="180000" tIns="144000" rIns="180000" bIns="144000">
            <a:noAutofit/>
          </a:bodyPr>
          <a:lstStyle>
            <a:defPPr>
              <a:defRPr lang="en-US"/>
            </a:defPPr>
            <a:lvl1pPr>
              <a:spcAft>
                <a:spcPts val="900"/>
              </a:spcAft>
              <a:buClr>
                <a:schemeClr val="accent4"/>
              </a:buClr>
              <a:defRPr sz="1400" cap="all">
                <a:solidFill>
                  <a:schemeClr val="accent1"/>
                </a:solidFill>
                <a:latin typeface="+mj-lt"/>
              </a:defRPr>
            </a:lvl1pPr>
          </a:lstStyle>
          <a:p>
            <a:r>
              <a:rPr lang="en-US" noProof="0" dirty="0"/>
              <a:t>Liner</a:t>
            </a:r>
          </a:p>
          <a:p>
            <a:pPr marL="228600" indent="-228600" defTabSz="914400">
              <a:lnSpc>
                <a:spcPct val="90000"/>
              </a:lnSpc>
              <a:spcBef>
                <a:spcPts val="1000"/>
              </a:spcBef>
              <a:spcAft>
                <a:spcPts val="0"/>
              </a:spcAft>
              <a:buClr>
                <a:srgbClr val="7F7F7F"/>
              </a:buClr>
              <a:buFont typeface="Calibri" panose="020F0502020204030204" pitchFamily="34" charset="0"/>
              <a:buChar char="»"/>
              <a:defRPr/>
            </a:pPr>
            <a:r>
              <a:rPr lang="en-US" sz="1800" cap="none" noProof="0" dirty="0">
                <a:solidFill>
                  <a:prstClr val="black"/>
                </a:solidFill>
                <a:latin typeface="DIN" pitchFamily="50" charset="0"/>
              </a:rPr>
              <a:t>Material: </a:t>
            </a:r>
            <a:r>
              <a:rPr lang="en-US" sz="1800" cap="none" noProof="0" dirty="0" err="1">
                <a:solidFill>
                  <a:prstClr val="black"/>
                </a:solidFill>
                <a:latin typeface="DIN" pitchFamily="50" charset="0"/>
              </a:rPr>
              <a:t>aluminium</a:t>
            </a:r>
            <a:endParaRPr lang="en-US" sz="1800" cap="none" noProof="0" dirty="0">
              <a:solidFill>
                <a:prstClr val="black"/>
              </a:solidFill>
              <a:latin typeface="DIN" pitchFamily="50" charset="0"/>
            </a:endParaRPr>
          </a:p>
          <a:p>
            <a:pPr marL="228600" indent="-228600" defTabSz="914400">
              <a:lnSpc>
                <a:spcPct val="90000"/>
              </a:lnSpc>
              <a:spcBef>
                <a:spcPts val="1000"/>
              </a:spcBef>
              <a:spcAft>
                <a:spcPts val="0"/>
              </a:spcAft>
              <a:buClr>
                <a:srgbClr val="7F7F7F"/>
              </a:buClr>
              <a:buFont typeface="Calibri" panose="020F0502020204030204" pitchFamily="34" charset="0"/>
              <a:buChar char="»"/>
              <a:defRPr/>
            </a:pPr>
            <a:r>
              <a:rPr lang="en-US" sz="1800" cap="none" noProof="0" dirty="0">
                <a:solidFill>
                  <a:prstClr val="black"/>
                </a:solidFill>
                <a:latin typeface="DIN" pitchFamily="50" charset="0"/>
              </a:rPr>
              <a:t>Volume: 1 L</a:t>
            </a:r>
          </a:p>
          <a:p>
            <a:pPr marL="228600" indent="-228600" defTabSz="914400">
              <a:lnSpc>
                <a:spcPct val="90000"/>
              </a:lnSpc>
              <a:spcBef>
                <a:spcPts val="1000"/>
              </a:spcBef>
              <a:spcAft>
                <a:spcPts val="0"/>
              </a:spcAft>
              <a:buClr>
                <a:srgbClr val="7F7F7F"/>
              </a:buClr>
              <a:buFont typeface="Calibri" panose="020F0502020204030204" pitchFamily="34" charset="0"/>
              <a:buChar char="»"/>
              <a:defRPr/>
            </a:pPr>
            <a:r>
              <a:rPr lang="en-US" sz="1800" cap="none" noProof="0" dirty="0">
                <a:solidFill>
                  <a:prstClr val="black"/>
                </a:solidFill>
                <a:latin typeface="DIN" pitchFamily="50" charset="0"/>
              </a:rPr>
              <a:t>Outer diameter: 90 mm</a:t>
            </a:r>
          </a:p>
          <a:p>
            <a:endParaRPr lang="en-US" noProof="0" dirty="0"/>
          </a:p>
        </p:txBody>
      </p:sp>
      <p:sp>
        <p:nvSpPr>
          <p:cNvPr id="10" name="Pfeil: nach rechts 9">
            <a:extLst>
              <a:ext uri="{FF2B5EF4-FFF2-40B4-BE49-F238E27FC236}">
                <a16:creationId xmlns:a16="http://schemas.microsoft.com/office/drawing/2014/main" id="{1EF9C364-DC9B-DB75-2DF7-1986AD5CE167}"/>
              </a:ext>
            </a:extLst>
          </p:cNvPr>
          <p:cNvSpPr/>
          <p:nvPr/>
        </p:nvSpPr>
        <p:spPr>
          <a:xfrm rot="5400000">
            <a:off x="9266912" y="3224586"/>
            <a:ext cx="672549" cy="1081377"/>
          </a:xfrm>
          <a:prstGeom prst="rightArrow">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Datumsplatzhalter 3">
            <a:extLst>
              <a:ext uri="{FF2B5EF4-FFF2-40B4-BE49-F238E27FC236}">
                <a16:creationId xmlns:a16="http://schemas.microsoft.com/office/drawing/2014/main" id="{A2EAD195-6E79-DE1A-3C1F-2F96EB40FD19}"/>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2977650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0638A-1FCC-85C9-3D14-0C195E069A0D}"/>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3B9B0362-35A1-6B44-BDC5-212902F52299}"/>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2178A33F-C31A-BFC2-6F7F-EF34CED2C87B}"/>
              </a:ext>
            </a:extLst>
          </p:cNvPr>
          <p:cNvSpPr>
            <a:spLocks noGrp="1"/>
          </p:cNvSpPr>
          <p:nvPr>
            <p:ph type="sldNum" sz="quarter" idx="12"/>
          </p:nvPr>
        </p:nvSpPr>
        <p:spPr/>
        <p:txBody>
          <a:bodyPr/>
          <a:lstStyle/>
          <a:p>
            <a:fld id="{05516418-84C0-40DB-9301-E3D58465441B}" type="slidenum">
              <a:rPr lang="en-US" noProof="0" smtClean="0"/>
              <a:pPr/>
              <a:t>14</a:t>
            </a:fld>
            <a:endParaRPr lang="en-US" noProof="0" dirty="0"/>
          </a:p>
        </p:txBody>
      </p:sp>
      <p:sp>
        <p:nvSpPr>
          <p:cNvPr id="5" name="Titel 4">
            <a:extLst>
              <a:ext uri="{FF2B5EF4-FFF2-40B4-BE49-F238E27FC236}">
                <a16:creationId xmlns:a16="http://schemas.microsoft.com/office/drawing/2014/main" id="{AEA1EBE4-1B89-09B9-BC93-521DA7375F0A}"/>
              </a:ext>
            </a:extLst>
          </p:cNvPr>
          <p:cNvSpPr>
            <a:spLocks noGrp="1"/>
          </p:cNvSpPr>
          <p:nvPr>
            <p:ph type="title"/>
          </p:nvPr>
        </p:nvSpPr>
        <p:spPr/>
        <p:txBody>
          <a:bodyPr/>
          <a:lstStyle/>
          <a:p>
            <a:r>
              <a:rPr lang="en-US" noProof="0" dirty="0"/>
              <a:t>Project logic</a:t>
            </a:r>
          </a:p>
        </p:txBody>
      </p:sp>
      <p:sp>
        <p:nvSpPr>
          <p:cNvPr id="8" name="Rechteck 7">
            <a:extLst>
              <a:ext uri="{FF2B5EF4-FFF2-40B4-BE49-F238E27FC236}">
                <a16:creationId xmlns:a16="http://schemas.microsoft.com/office/drawing/2014/main" id="{88B4F408-6515-F3BF-DCB2-1BED4DBAA097}"/>
              </a:ext>
            </a:extLst>
          </p:cNvPr>
          <p:cNvSpPr/>
          <p:nvPr/>
        </p:nvSpPr>
        <p:spPr>
          <a:xfrm>
            <a:off x="4429432" y="2884057"/>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FF359029-1C1E-DEF6-C400-3A84821C8007}"/>
              </a:ext>
            </a:extLst>
          </p:cNvPr>
          <p:cNvSpPr/>
          <p:nvPr/>
        </p:nvSpPr>
        <p:spPr>
          <a:xfrm>
            <a:off x="2401015" y="4191761"/>
            <a:ext cx="3333127" cy="720000"/>
          </a:xfrm>
          <a:prstGeom prst="rect">
            <a:avLst/>
          </a:prstGeom>
          <a:solidFill>
            <a:schemeClr val="accent6">
              <a:lumMod val="40000"/>
              <a:lumOff val="60000"/>
            </a:schemeClr>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8E41D5A0-8EDC-D915-D6C4-3F0DC941E413}"/>
              </a:ext>
            </a:extLst>
          </p:cNvPr>
          <p:cNvSpPr/>
          <p:nvPr/>
        </p:nvSpPr>
        <p:spPr>
          <a:xfrm>
            <a:off x="6464536" y="4191761"/>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B9AEC77C-1498-68E3-0A52-FD05BF093F52}"/>
              </a:ext>
            </a:extLst>
          </p:cNvPr>
          <p:cNvSpPr/>
          <p:nvPr/>
        </p:nvSpPr>
        <p:spPr>
          <a:xfrm>
            <a:off x="2401015" y="5497184"/>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166C591D-6990-AFCE-7964-2B05C8395694}"/>
              </a:ext>
            </a:extLst>
          </p:cNvPr>
          <p:cNvSpPr/>
          <p:nvPr/>
        </p:nvSpPr>
        <p:spPr>
          <a:xfrm>
            <a:off x="6464537" y="5499464"/>
            <a:ext cx="3333124"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696006EE-DF21-5213-3379-5AAC2DD66158}"/>
              </a:ext>
            </a:extLst>
          </p:cNvPr>
          <p:cNvCxnSpPr>
            <a:cxnSpLocks/>
            <a:stCxn id="9" idx="2"/>
            <a:endCxn id="11" idx="0"/>
          </p:cNvCxnSpPr>
          <p:nvPr/>
        </p:nvCxnSpPr>
        <p:spPr>
          <a:xfrm>
            <a:off x="4067579"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EB9CCFF4-4069-6AC7-9F5F-4F0663EE0C50}"/>
              </a:ext>
            </a:extLst>
          </p:cNvPr>
          <p:cNvSpPr/>
          <p:nvPr/>
        </p:nvSpPr>
        <p:spPr>
          <a:xfrm>
            <a:off x="4429432" y="1576353"/>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 –</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E79847F4-16BB-B9BF-0FA2-CD7FA8A950FF}"/>
              </a:ext>
            </a:extLst>
          </p:cNvPr>
          <p:cNvCxnSpPr>
            <a:cxnSpLocks/>
            <a:stCxn id="10" idx="2"/>
            <a:endCxn id="12" idx="0"/>
          </p:cNvCxnSpPr>
          <p:nvPr/>
        </p:nvCxnSpPr>
        <p:spPr>
          <a:xfrm>
            <a:off x="8131099"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7052ACCA-2607-B9AB-7742-39CDFFABF352}"/>
              </a:ext>
            </a:extLst>
          </p:cNvPr>
          <p:cNvCxnSpPr>
            <a:cxnSpLocks/>
            <a:stCxn id="6" idx="2"/>
            <a:endCxn id="8" idx="0"/>
          </p:cNvCxnSpPr>
          <p:nvPr/>
        </p:nvCxnSpPr>
        <p:spPr>
          <a:xfrm>
            <a:off x="6095995"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3189B93F-B434-928D-6911-FA19C262938E}"/>
              </a:ext>
            </a:extLst>
          </p:cNvPr>
          <p:cNvCxnSpPr>
            <a:cxnSpLocks/>
            <a:stCxn id="8" idx="2"/>
            <a:endCxn id="9" idx="0"/>
          </p:cNvCxnSpPr>
          <p:nvPr/>
        </p:nvCxnSpPr>
        <p:spPr>
          <a:xfrm rot="5400000">
            <a:off x="4787935"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4C30121B-7E9C-2D5C-055C-01144C959EA2}"/>
              </a:ext>
            </a:extLst>
          </p:cNvPr>
          <p:cNvCxnSpPr>
            <a:cxnSpLocks/>
            <a:stCxn id="8" idx="2"/>
            <a:endCxn id="10" idx="0"/>
          </p:cNvCxnSpPr>
          <p:nvPr/>
        </p:nvCxnSpPr>
        <p:spPr>
          <a:xfrm rot="16200000" flipH="1">
            <a:off x="6819695"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7" name="Datumsplatzhalter 3">
            <a:extLst>
              <a:ext uri="{FF2B5EF4-FFF2-40B4-BE49-F238E27FC236}">
                <a16:creationId xmlns:a16="http://schemas.microsoft.com/office/drawing/2014/main" id="{E2F25B33-83B8-13B1-54C5-01395C6311D9}"/>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4183728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6D41A-36A0-3387-B432-5D3D9A42D7FE}"/>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5A26F963-F897-D763-7AE9-0B44007EE2D0}"/>
              </a:ext>
            </a:extLst>
          </p:cNvPr>
          <p:cNvSpPr>
            <a:spLocks noGrp="1"/>
          </p:cNvSpPr>
          <p:nvPr>
            <p:ph type="ftr" sz="quarter" idx="11"/>
          </p:nvPr>
        </p:nvSpPr>
        <p:spPr>
          <a:xfrm>
            <a:off x="2028852" y="6623049"/>
            <a:ext cx="8134296" cy="234948"/>
          </a:xfrm>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F5AE5FC0-DDD9-1981-39BA-70AB54FEA3C8}"/>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15</a:t>
            </a:fld>
            <a:endParaRPr lang="en-US" noProof="0" dirty="0"/>
          </a:p>
        </p:txBody>
      </p:sp>
      <p:sp>
        <p:nvSpPr>
          <p:cNvPr id="5" name="Titel 4">
            <a:extLst>
              <a:ext uri="{FF2B5EF4-FFF2-40B4-BE49-F238E27FC236}">
                <a16:creationId xmlns:a16="http://schemas.microsoft.com/office/drawing/2014/main" id="{97BC0DB1-A824-2183-ABC0-7A97F13DC3C2}"/>
              </a:ext>
            </a:extLst>
          </p:cNvPr>
          <p:cNvSpPr>
            <a:spLocks noGrp="1"/>
          </p:cNvSpPr>
          <p:nvPr>
            <p:ph type="title"/>
          </p:nvPr>
        </p:nvSpPr>
        <p:spPr>
          <a:xfrm>
            <a:off x="237490" y="681037"/>
            <a:ext cx="11619548" cy="711200"/>
          </a:xfrm>
        </p:spPr>
        <p:txBody>
          <a:bodyPr/>
          <a:lstStyle/>
          <a:p>
            <a:r>
              <a:rPr lang="en-US" noProof="0" dirty="0"/>
              <a:t>Mechanical testing Demisable CFRP</a:t>
            </a:r>
          </a:p>
        </p:txBody>
      </p:sp>
      <p:sp>
        <p:nvSpPr>
          <p:cNvPr id="6" name="Textplatzhalter 5">
            <a:extLst>
              <a:ext uri="{FF2B5EF4-FFF2-40B4-BE49-F238E27FC236}">
                <a16:creationId xmlns:a16="http://schemas.microsoft.com/office/drawing/2014/main" id="{A6FD1BD4-E744-83E2-0775-56CAC3D922A8}"/>
              </a:ext>
            </a:extLst>
          </p:cNvPr>
          <p:cNvSpPr>
            <a:spLocks noGrp="1"/>
          </p:cNvSpPr>
          <p:nvPr>
            <p:ph type="body" sz="quarter" idx="13"/>
          </p:nvPr>
        </p:nvSpPr>
        <p:spPr>
          <a:xfrm>
            <a:off x="238125" y="1665288"/>
            <a:ext cx="5560823" cy="1296573"/>
          </a:xfrm>
        </p:spPr>
        <p:txBody>
          <a:bodyPr>
            <a:normAutofit/>
          </a:bodyPr>
          <a:lstStyle/>
          <a:p>
            <a:r>
              <a:rPr lang="en-US" noProof="0" dirty="0"/>
              <a:t>Input for demisable overwrap design</a:t>
            </a:r>
          </a:p>
          <a:p>
            <a:r>
              <a:rPr lang="en-US" noProof="0" dirty="0"/>
              <a:t>Tailored test method</a:t>
            </a:r>
          </a:p>
          <a:p>
            <a:pPr lvl="1"/>
            <a:r>
              <a:rPr lang="en-US" noProof="0" dirty="0"/>
              <a:t>Longitudinal tensile properties</a:t>
            </a:r>
          </a:p>
        </p:txBody>
      </p:sp>
      <p:pic>
        <p:nvPicPr>
          <p:cNvPr id="9" name="Grafik 8" descr="Ein Bild, das Ring enthält.&#10;&#10;KI-generierte Inhalte können fehlerhaft sein.">
            <a:extLst>
              <a:ext uri="{FF2B5EF4-FFF2-40B4-BE49-F238E27FC236}">
                <a16:creationId xmlns:a16="http://schemas.microsoft.com/office/drawing/2014/main" id="{2BEB5E61-14F1-C44F-CF14-6B3C3BC9A5F1}"/>
              </a:ext>
            </a:extLst>
          </p:cNvPr>
          <p:cNvPicPr>
            <a:picLocks noChangeAspect="1"/>
          </p:cNvPicPr>
          <p:nvPr/>
        </p:nvPicPr>
        <p:blipFill rotWithShape="1">
          <a:blip r:embed="rId2">
            <a:extLst>
              <a:ext uri="{28A0092B-C50C-407E-A947-70E740481C1C}">
                <a14:useLocalDpi xmlns:a14="http://schemas.microsoft.com/office/drawing/2010/main" val="0"/>
              </a:ext>
            </a:extLst>
          </a:blip>
          <a:srcRect l="19939" t="2013" r="43519" b="441"/>
          <a:stretch>
            <a:fillRect/>
          </a:stretch>
        </p:blipFill>
        <p:spPr bwMode="auto">
          <a:xfrm rot="5400000">
            <a:off x="7505754" y="2105385"/>
            <a:ext cx="2640220" cy="5287449"/>
          </a:xfrm>
          <a:prstGeom prst="rect">
            <a:avLst/>
          </a:prstGeom>
          <a:noFill/>
          <a:ln>
            <a:noFill/>
          </a:ln>
          <a:extLst>
            <a:ext uri="{53640926-AAD7-44D8-BBD7-CCE9431645EC}">
              <a14:shadowObscured xmlns:a14="http://schemas.microsoft.com/office/drawing/2010/main"/>
            </a:ext>
          </a:extLst>
        </p:spPr>
      </p:pic>
      <p:pic>
        <p:nvPicPr>
          <p:cNvPr id="11" name="Grafik 10" descr="Ein Bild, das Im Haus enthält.&#10;&#10;KI-generierte Inhalte können fehlerhaft sein.">
            <a:extLst>
              <a:ext uri="{FF2B5EF4-FFF2-40B4-BE49-F238E27FC236}">
                <a16:creationId xmlns:a16="http://schemas.microsoft.com/office/drawing/2014/main" id="{3351CD36-B4A7-823A-FC05-247B454F767F}"/>
              </a:ext>
            </a:extLst>
          </p:cNvPr>
          <p:cNvPicPr>
            <a:picLocks noChangeAspect="1"/>
          </p:cNvPicPr>
          <p:nvPr/>
        </p:nvPicPr>
        <p:blipFill>
          <a:blip r:embed="rId3">
            <a:extLst>
              <a:ext uri="{28A0092B-C50C-407E-A947-70E740481C1C}">
                <a14:useLocalDpi xmlns:a14="http://schemas.microsoft.com/office/drawing/2010/main" val="0"/>
              </a:ext>
            </a:extLst>
          </a:blip>
          <a:srcRect l="10167" t="3042" r="1516" b="37881"/>
          <a:stretch>
            <a:fillRect/>
          </a:stretch>
        </p:blipFill>
        <p:spPr>
          <a:xfrm>
            <a:off x="334963" y="3429001"/>
            <a:ext cx="5262755" cy="2640218"/>
          </a:xfrm>
          <a:prstGeom prst="rect">
            <a:avLst/>
          </a:prstGeom>
        </p:spPr>
      </p:pic>
      <p:sp>
        <p:nvSpPr>
          <p:cNvPr id="17" name="Textfeld 16">
            <a:extLst>
              <a:ext uri="{FF2B5EF4-FFF2-40B4-BE49-F238E27FC236}">
                <a16:creationId xmlns:a16="http://schemas.microsoft.com/office/drawing/2014/main" id="{68646822-BA1A-D458-4F0F-CB90E6F21040}"/>
              </a:ext>
            </a:extLst>
          </p:cNvPr>
          <p:cNvSpPr txBox="1"/>
          <p:nvPr/>
        </p:nvSpPr>
        <p:spPr>
          <a:xfrm>
            <a:off x="6094344" y="1665288"/>
            <a:ext cx="6097656" cy="107106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
                <a:srgbClr val="7F7F7F"/>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Results</a:t>
            </a:r>
          </a:p>
          <a:p>
            <a:pPr marL="450850" marR="0" lvl="1" indent="-184150" algn="l" defTabSz="914400" rtl="0" eaLnBrk="1" fontAlgn="auto" latinLnBrk="0" hangingPunct="1">
              <a:lnSpc>
                <a:spcPct val="90000"/>
              </a:lnSpc>
              <a:spcBef>
                <a:spcPts val="900"/>
              </a:spcBef>
              <a:spcAft>
                <a:spcPts val="0"/>
              </a:spcAft>
              <a:buClr>
                <a:srgbClr val="A5A5A5"/>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Demisable CFRP strain at break ~14 % lower</a:t>
            </a:r>
          </a:p>
          <a:p>
            <a:pPr marL="450850" marR="0" lvl="1" indent="-184150" algn="l" defTabSz="914400" rtl="0" eaLnBrk="1" fontAlgn="auto" latinLnBrk="0" hangingPunct="1">
              <a:lnSpc>
                <a:spcPct val="90000"/>
              </a:lnSpc>
              <a:spcBef>
                <a:spcPts val="900"/>
              </a:spcBef>
              <a:spcAft>
                <a:spcPts val="0"/>
              </a:spcAft>
              <a:buClr>
                <a:srgbClr val="A5A5A5"/>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Knock-down factor for tensile strength derived</a:t>
            </a:r>
            <a:endParaRPr lang="en-US" noProof="0" dirty="0"/>
          </a:p>
        </p:txBody>
      </p:sp>
      <p:sp>
        <p:nvSpPr>
          <p:cNvPr id="7" name="Datumsplatzhalter 3">
            <a:extLst>
              <a:ext uri="{FF2B5EF4-FFF2-40B4-BE49-F238E27FC236}">
                <a16:creationId xmlns:a16="http://schemas.microsoft.com/office/drawing/2014/main" id="{578779E5-E6A8-4489-3865-DCC214B2BFEC}"/>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1370076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3C2EC-1025-B1FD-03E7-66FE92E370D0}"/>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5028781C-01AF-BAC6-C883-0ED0064F694C}"/>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83491767-23FE-3103-3416-71292BFF54FA}"/>
              </a:ext>
            </a:extLst>
          </p:cNvPr>
          <p:cNvSpPr>
            <a:spLocks noGrp="1"/>
          </p:cNvSpPr>
          <p:nvPr>
            <p:ph type="sldNum" sz="quarter" idx="12"/>
          </p:nvPr>
        </p:nvSpPr>
        <p:spPr/>
        <p:txBody>
          <a:bodyPr/>
          <a:lstStyle/>
          <a:p>
            <a:fld id="{05516418-84C0-40DB-9301-E3D58465441B}" type="slidenum">
              <a:rPr lang="en-US" noProof="0" smtClean="0"/>
              <a:pPr/>
              <a:t>16</a:t>
            </a:fld>
            <a:endParaRPr lang="en-US" noProof="0" dirty="0"/>
          </a:p>
        </p:txBody>
      </p:sp>
      <p:sp>
        <p:nvSpPr>
          <p:cNvPr id="5" name="Titel 4">
            <a:extLst>
              <a:ext uri="{FF2B5EF4-FFF2-40B4-BE49-F238E27FC236}">
                <a16:creationId xmlns:a16="http://schemas.microsoft.com/office/drawing/2014/main" id="{4B389FB3-9F98-24B6-3841-213CF1CC86B6}"/>
              </a:ext>
            </a:extLst>
          </p:cNvPr>
          <p:cNvSpPr>
            <a:spLocks noGrp="1"/>
          </p:cNvSpPr>
          <p:nvPr>
            <p:ph type="title"/>
          </p:nvPr>
        </p:nvSpPr>
        <p:spPr/>
        <p:txBody>
          <a:bodyPr/>
          <a:lstStyle/>
          <a:p>
            <a:r>
              <a:rPr lang="en-US" noProof="0" dirty="0"/>
              <a:t>Project logic</a:t>
            </a:r>
          </a:p>
        </p:txBody>
      </p:sp>
      <p:sp>
        <p:nvSpPr>
          <p:cNvPr id="8" name="Rechteck 7">
            <a:extLst>
              <a:ext uri="{FF2B5EF4-FFF2-40B4-BE49-F238E27FC236}">
                <a16:creationId xmlns:a16="http://schemas.microsoft.com/office/drawing/2014/main" id="{0799EC33-2503-988A-504B-B733AAE6E902}"/>
              </a:ext>
            </a:extLst>
          </p:cNvPr>
          <p:cNvSpPr/>
          <p:nvPr/>
        </p:nvSpPr>
        <p:spPr>
          <a:xfrm>
            <a:off x="4429432" y="2884057"/>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DF2F5CD2-B38D-CE6B-D396-0CC1E617500C}"/>
              </a:ext>
            </a:extLst>
          </p:cNvPr>
          <p:cNvSpPr/>
          <p:nvPr/>
        </p:nvSpPr>
        <p:spPr>
          <a:xfrm>
            <a:off x="2401015" y="4191761"/>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419A5EC8-EF56-4BCD-4C58-86BFA59180C3}"/>
              </a:ext>
            </a:extLst>
          </p:cNvPr>
          <p:cNvSpPr/>
          <p:nvPr/>
        </p:nvSpPr>
        <p:spPr>
          <a:xfrm>
            <a:off x="6464536" y="4191761"/>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1964FBA3-A000-5228-2FF0-307DB8CB0D14}"/>
              </a:ext>
            </a:extLst>
          </p:cNvPr>
          <p:cNvSpPr/>
          <p:nvPr/>
        </p:nvSpPr>
        <p:spPr>
          <a:xfrm>
            <a:off x="2401015" y="5497184"/>
            <a:ext cx="3333127" cy="720000"/>
          </a:xfrm>
          <a:prstGeom prst="rect">
            <a:avLst/>
          </a:prstGeom>
          <a:solidFill>
            <a:schemeClr val="accent6">
              <a:lumMod val="40000"/>
              <a:lumOff val="60000"/>
            </a:schemeClr>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686696AE-836A-99FB-EA94-1F8313A0218F}"/>
              </a:ext>
            </a:extLst>
          </p:cNvPr>
          <p:cNvSpPr/>
          <p:nvPr/>
        </p:nvSpPr>
        <p:spPr>
          <a:xfrm>
            <a:off x="6464537" y="5499464"/>
            <a:ext cx="3333124"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11C1AB17-F06A-9FA8-E203-C779EC9C2C70}"/>
              </a:ext>
            </a:extLst>
          </p:cNvPr>
          <p:cNvCxnSpPr>
            <a:cxnSpLocks/>
            <a:stCxn id="9" idx="2"/>
            <a:endCxn id="11" idx="0"/>
          </p:cNvCxnSpPr>
          <p:nvPr/>
        </p:nvCxnSpPr>
        <p:spPr>
          <a:xfrm>
            <a:off x="4067579"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606F646A-4BA7-7767-5B4E-9A65446959DE}"/>
              </a:ext>
            </a:extLst>
          </p:cNvPr>
          <p:cNvSpPr/>
          <p:nvPr/>
        </p:nvSpPr>
        <p:spPr>
          <a:xfrm>
            <a:off x="4429432" y="1576353"/>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 –</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9C14952E-19A9-4A36-63C1-FF86A77B2F03}"/>
              </a:ext>
            </a:extLst>
          </p:cNvPr>
          <p:cNvCxnSpPr>
            <a:cxnSpLocks/>
            <a:stCxn id="10" idx="2"/>
            <a:endCxn id="12" idx="0"/>
          </p:cNvCxnSpPr>
          <p:nvPr/>
        </p:nvCxnSpPr>
        <p:spPr>
          <a:xfrm>
            <a:off x="8131099"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B0EBCB71-2D2F-3C5E-F053-9B3AC375ED47}"/>
              </a:ext>
            </a:extLst>
          </p:cNvPr>
          <p:cNvCxnSpPr>
            <a:cxnSpLocks/>
            <a:stCxn id="6" idx="2"/>
            <a:endCxn id="8" idx="0"/>
          </p:cNvCxnSpPr>
          <p:nvPr/>
        </p:nvCxnSpPr>
        <p:spPr>
          <a:xfrm>
            <a:off x="6095995"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E82CD27E-0A84-AB59-A533-C661D7BF60BF}"/>
              </a:ext>
            </a:extLst>
          </p:cNvPr>
          <p:cNvCxnSpPr>
            <a:cxnSpLocks/>
            <a:stCxn id="8" idx="2"/>
            <a:endCxn id="9" idx="0"/>
          </p:cNvCxnSpPr>
          <p:nvPr/>
        </p:nvCxnSpPr>
        <p:spPr>
          <a:xfrm rot="5400000">
            <a:off x="4787935"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4B307F53-B63E-AD36-0963-45043D340B2C}"/>
              </a:ext>
            </a:extLst>
          </p:cNvPr>
          <p:cNvCxnSpPr>
            <a:cxnSpLocks/>
            <a:stCxn id="8" idx="2"/>
            <a:endCxn id="10" idx="0"/>
          </p:cNvCxnSpPr>
          <p:nvPr/>
        </p:nvCxnSpPr>
        <p:spPr>
          <a:xfrm rot="16200000" flipH="1">
            <a:off x="6819695"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7" name="Datumsplatzhalter 3">
            <a:extLst>
              <a:ext uri="{FF2B5EF4-FFF2-40B4-BE49-F238E27FC236}">
                <a16:creationId xmlns:a16="http://schemas.microsoft.com/office/drawing/2014/main" id="{72985E1B-A8FB-87E1-FEA2-AB274FD79D14}"/>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4222588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2A7CE-DFF3-D676-7510-E76459719D84}"/>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50CBE39D-F7A8-021E-8734-992E6EDF8742}"/>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01956F13-F883-FA21-5EF6-B12D204E27F0}"/>
              </a:ext>
            </a:extLst>
          </p:cNvPr>
          <p:cNvSpPr>
            <a:spLocks noGrp="1"/>
          </p:cNvSpPr>
          <p:nvPr>
            <p:ph type="sldNum" sz="quarter" idx="12"/>
          </p:nvPr>
        </p:nvSpPr>
        <p:spPr/>
        <p:txBody>
          <a:bodyPr/>
          <a:lstStyle/>
          <a:p>
            <a:fld id="{05516418-84C0-40DB-9301-E3D58465441B}" type="slidenum">
              <a:rPr lang="en-US" noProof="0" smtClean="0"/>
              <a:pPr/>
              <a:t>17</a:t>
            </a:fld>
            <a:endParaRPr lang="en-US" noProof="0" dirty="0"/>
          </a:p>
        </p:txBody>
      </p:sp>
      <p:sp>
        <p:nvSpPr>
          <p:cNvPr id="5" name="Titel 4">
            <a:extLst>
              <a:ext uri="{FF2B5EF4-FFF2-40B4-BE49-F238E27FC236}">
                <a16:creationId xmlns:a16="http://schemas.microsoft.com/office/drawing/2014/main" id="{36D9ECF1-F082-9D1C-5519-542095AA854A}"/>
              </a:ext>
            </a:extLst>
          </p:cNvPr>
          <p:cNvSpPr>
            <a:spLocks noGrp="1"/>
          </p:cNvSpPr>
          <p:nvPr>
            <p:ph type="title"/>
          </p:nvPr>
        </p:nvSpPr>
        <p:spPr/>
        <p:txBody>
          <a:bodyPr/>
          <a:lstStyle/>
          <a:p>
            <a:r>
              <a:rPr lang="en-US" noProof="0" dirty="0"/>
              <a:t>Demisable Overwrap Design</a:t>
            </a:r>
          </a:p>
        </p:txBody>
      </p:sp>
      <p:graphicFrame>
        <p:nvGraphicFramePr>
          <p:cNvPr id="11" name="Tabelle 10">
            <a:extLst>
              <a:ext uri="{FF2B5EF4-FFF2-40B4-BE49-F238E27FC236}">
                <a16:creationId xmlns:a16="http://schemas.microsoft.com/office/drawing/2014/main" id="{47BE1742-3612-584C-5609-E4FE1C019C13}"/>
              </a:ext>
            </a:extLst>
          </p:cNvPr>
          <p:cNvGraphicFramePr>
            <a:graphicFrameLocks noGrp="1"/>
          </p:cNvGraphicFramePr>
          <p:nvPr>
            <p:extLst>
              <p:ext uri="{D42A27DB-BD31-4B8C-83A1-F6EECF244321}">
                <p14:modId xmlns:p14="http://schemas.microsoft.com/office/powerpoint/2010/main" val="3503003663"/>
              </p:ext>
            </p:extLst>
          </p:nvPr>
        </p:nvGraphicFramePr>
        <p:xfrm>
          <a:off x="520147" y="3184317"/>
          <a:ext cx="6149010" cy="1337988"/>
        </p:xfrm>
        <a:graphic>
          <a:graphicData uri="http://schemas.openxmlformats.org/drawingml/2006/table">
            <a:tbl>
              <a:tblPr firstRow="1" bandRow="1">
                <a:tableStyleId>{2D5ABB26-0587-4C30-8999-92F81FD0307C}</a:tableStyleId>
              </a:tblPr>
              <a:tblGrid>
                <a:gridCol w="3028123">
                  <a:extLst>
                    <a:ext uri="{9D8B030D-6E8A-4147-A177-3AD203B41FA5}">
                      <a16:colId xmlns:a16="http://schemas.microsoft.com/office/drawing/2014/main" val="83855192"/>
                    </a:ext>
                  </a:extLst>
                </a:gridCol>
                <a:gridCol w="3120887">
                  <a:extLst>
                    <a:ext uri="{9D8B030D-6E8A-4147-A177-3AD203B41FA5}">
                      <a16:colId xmlns:a16="http://schemas.microsoft.com/office/drawing/2014/main" val="1415643055"/>
                    </a:ext>
                  </a:extLst>
                </a:gridCol>
              </a:tblGrid>
              <a:tr h="445996">
                <a:tc>
                  <a:txBody>
                    <a:bodyPr/>
                    <a:lstStyle/>
                    <a:p>
                      <a:endParaRPr lang="en-US" sz="1800" noProof="0" dirty="0">
                        <a:solidFill>
                          <a:schemeClr val="tx1"/>
                        </a:solidFill>
                      </a:endParaRPr>
                    </a:p>
                  </a:txBody>
                  <a:tcPr>
                    <a:lnR w="9525" cap="flat" cmpd="sng" algn="ctr">
                      <a:solidFill>
                        <a:schemeClr val="accent1"/>
                      </a:solidFill>
                      <a:prstDash val="sysDot"/>
                      <a:round/>
                      <a:headEnd type="none" w="med" len="med"/>
                      <a:tailEnd type="none" w="med" len="med"/>
                    </a:lnR>
                    <a:lnB w="6350" cap="flat" cmpd="sng" algn="ctr">
                      <a:solidFill>
                        <a:schemeClr val="accent3"/>
                      </a:solidFill>
                      <a:prstDash val="solid"/>
                      <a:round/>
                      <a:headEnd type="none" w="med" len="med"/>
                      <a:tailEnd type="none" w="med" len="med"/>
                    </a:lnB>
                  </a:tcPr>
                </a:tc>
                <a:tc>
                  <a:txBody>
                    <a:bodyPr/>
                    <a:lstStyle/>
                    <a:p>
                      <a:pPr algn="ctr">
                        <a:buNone/>
                      </a:pPr>
                      <a:r>
                        <a:rPr lang="en-US" sz="1600" b="1" kern="1200" cap="all" baseline="0" noProof="0" dirty="0">
                          <a:solidFill>
                            <a:schemeClr val="tx1"/>
                          </a:solidFill>
                        </a:rPr>
                        <a:t>Overwrap thickness </a:t>
                      </a:r>
                      <a:r>
                        <a:rPr lang="en-US" sz="1600" b="1" kern="1200" cap="none" baseline="0" noProof="0" dirty="0">
                          <a:solidFill>
                            <a:schemeClr val="tx1"/>
                          </a:solidFill>
                        </a:rPr>
                        <a:t>[mm]</a:t>
                      </a:r>
                      <a:endParaRPr lang="en-US" sz="1600" b="1" kern="1200" cap="none" baseline="0" noProof="0" dirty="0">
                        <a:solidFill>
                          <a:schemeClr val="tx1"/>
                        </a:solidFill>
                        <a:latin typeface="+mn-lt"/>
                        <a:ea typeface="+mn-ea"/>
                        <a:cs typeface="+mn-cs"/>
                      </a:endParaRPr>
                    </a:p>
                  </a:txBody>
                  <a:tcPr anchor="ctr">
                    <a:lnL w="9525" cap="flat" cmpd="sng" algn="ctr">
                      <a:solidFill>
                        <a:schemeClr val="accent1"/>
                      </a:solidFill>
                      <a:prstDash val="sysDot"/>
                      <a:round/>
                      <a:headEnd type="none" w="med" len="med"/>
                      <a:tailEnd type="none" w="med" len="med"/>
                    </a:lnL>
                    <a:lnB w="6350" cap="flat" cmpd="sng" algn="ctr">
                      <a:solidFill>
                        <a:schemeClr val="accent3"/>
                      </a:solidFill>
                      <a:prstDash val="solid"/>
                      <a:round/>
                      <a:headEnd type="none" w="med" len="med"/>
                      <a:tailEnd type="none" w="med" len="med"/>
                    </a:lnB>
                  </a:tcPr>
                </a:tc>
                <a:extLst>
                  <a:ext uri="{0D108BD9-81ED-4DB2-BD59-A6C34878D82A}">
                    <a16:rowId xmlns:a16="http://schemas.microsoft.com/office/drawing/2014/main" val="2697378036"/>
                  </a:ext>
                </a:extLst>
              </a:tr>
              <a:tr h="445996">
                <a:tc>
                  <a:txBody>
                    <a:bodyPr/>
                    <a:lstStyle/>
                    <a:p>
                      <a:r>
                        <a:rPr lang="en-US" sz="1800" noProof="0" dirty="0">
                          <a:solidFill>
                            <a:schemeClr val="tx1"/>
                          </a:solidFill>
                        </a:rPr>
                        <a:t>Baseline overwrap design</a:t>
                      </a:r>
                    </a:p>
                  </a:txBody>
                  <a:tcPr anchor="ct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tcPr>
                </a:tc>
                <a:tc>
                  <a:txBody>
                    <a:bodyPr/>
                    <a:lstStyle/>
                    <a:p>
                      <a:pPr algn="ctr"/>
                      <a:r>
                        <a:rPr lang="en-US" sz="1800" noProof="0" dirty="0">
                          <a:solidFill>
                            <a:schemeClr val="tx1"/>
                          </a:solidFill>
                        </a:rPr>
                        <a:t>1.88</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tcPr>
                </a:tc>
                <a:extLst>
                  <a:ext uri="{0D108BD9-81ED-4DB2-BD59-A6C34878D82A}">
                    <a16:rowId xmlns:a16="http://schemas.microsoft.com/office/drawing/2014/main" val="1179806679"/>
                  </a:ext>
                </a:extLst>
              </a:tr>
              <a:tr h="445996">
                <a:tc>
                  <a:txBody>
                    <a:bodyPr/>
                    <a:lstStyle/>
                    <a:p>
                      <a:r>
                        <a:rPr lang="en-US" sz="1800" noProof="0" dirty="0">
                          <a:solidFill>
                            <a:schemeClr val="tx1"/>
                          </a:solidFill>
                        </a:rPr>
                        <a:t>Demisable overwrap design</a:t>
                      </a:r>
                    </a:p>
                  </a:txBody>
                  <a:tcPr anchor="ctr">
                    <a:lnR w="9525" cap="flat" cmpd="sng" algn="ctr">
                      <a:solidFill>
                        <a:schemeClr val="accent1"/>
                      </a:solidFill>
                      <a:prstDash val="sysDot"/>
                      <a:round/>
                      <a:headEnd type="none" w="med" len="med"/>
                      <a:tailEnd type="none" w="med" len="med"/>
                    </a:lnR>
                    <a:lnT w="6350" cap="flat" cmpd="sng" algn="ctr">
                      <a:solidFill>
                        <a:schemeClr val="accent3"/>
                      </a:solidFill>
                      <a:prstDash val="solid"/>
                      <a:round/>
                      <a:headEnd type="none" w="med" len="med"/>
                      <a:tailEnd type="none" w="med" len="med"/>
                    </a:lnT>
                  </a:tcPr>
                </a:tc>
                <a:tc>
                  <a:txBody>
                    <a:bodyPr/>
                    <a:lstStyle/>
                    <a:p>
                      <a:pPr algn="ctr"/>
                      <a:r>
                        <a:rPr lang="en-US" sz="1800" noProof="0" dirty="0">
                          <a:solidFill>
                            <a:schemeClr val="tx1"/>
                          </a:solidFill>
                        </a:rPr>
                        <a:t>2.82 (+50 %)</a:t>
                      </a:r>
                    </a:p>
                  </a:txBody>
                  <a:tcPr anchor="ctr">
                    <a:lnL w="9525" cap="flat" cmpd="sng" algn="ctr">
                      <a:solidFill>
                        <a:schemeClr val="accent1"/>
                      </a:solidFill>
                      <a:prstDash val="sysDot"/>
                      <a:round/>
                      <a:headEnd type="none" w="med" len="med"/>
                      <a:tailEnd type="none" w="med" len="med"/>
                    </a:lnL>
                    <a:lnT w="6350" cap="flat" cmpd="sng" algn="ctr">
                      <a:solidFill>
                        <a:schemeClr val="accent3"/>
                      </a:solidFill>
                      <a:prstDash val="solid"/>
                      <a:round/>
                      <a:headEnd type="none" w="med" len="med"/>
                      <a:tailEnd type="none" w="med" len="med"/>
                    </a:lnT>
                  </a:tcPr>
                </a:tc>
                <a:extLst>
                  <a:ext uri="{0D108BD9-81ED-4DB2-BD59-A6C34878D82A}">
                    <a16:rowId xmlns:a16="http://schemas.microsoft.com/office/drawing/2014/main" val="501759041"/>
                  </a:ext>
                </a:extLst>
              </a:tr>
            </a:tbl>
          </a:graphicData>
        </a:graphic>
      </p:graphicFrame>
      <p:sp>
        <p:nvSpPr>
          <p:cNvPr id="7" name="Textplatzhalter 5">
            <a:extLst>
              <a:ext uri="{FF2B5EF4-FFF2-40B4-BE49-F238E27FC236}">
                <a16:creationId xmlns:a16="http://schemas.microsoft.com/office/drawing/2014/main" id="{9EB9AC15-B03F-AB0C-5A4A-5F7C9FB6BD36}"/>
              </a:ext>
            </a:extLst>
          </p:cNvPr>
          <p:cNvSpPr txBox="1">
            <a:spLocks/>
          </p:cNvSpPr>
          <p:nvPr/>
        </p:nvSpPr>
        <p:spPr>
          <a:xfrm>
            <a:off x="237490" y="1665288"/>
            <a:ext cx="11619548" cy="4597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4"/>
              </a:buClr>
              <a:buFont typeface="Calibri" panose="020F0502020204030204" pitchFamily="34" charset="0"/>
              <a:buChar char="»"/>
              <a:defRPr lang="de-DE" sz="1800" kern="1200">
                <a:solidFill>
                  <a:schemeClr val="tx1"/>
                </a:solidFill>
                <a:latin typeface="DIN" pitchFamily="50" charset="0"/>
                <a:ea typeface="+mn-ea"/>
                <a:cs typeface="+mn-cs"/>
              </a:defRPr>
            </a:lvl1pPr>
            <a:lvl2pPr marL="450850" indent="-184150" algn="l" defTabSz="914400" rtl="0" eaLnBrk="1" latinLnBrk="0" hangingPunct="1">
              <a:lnSpc>
                <a:spcPct val="90000"/>
              </a:lnSpc>
              <a:spcBef>
                <a:spcPts val="900"/>
              </a:spcBef>
              <a:buClr>
                <a:schemeClr val="accent3"/>
              </a:buClr>
              <a:buFont typeface="Calibri" panose="020F0502020204030204" pitchFamily="34" charset="0"/>
              <a:buChar char="›"/>
              <a:defRPr lang="de-DE" sz="1800" kern="1200">
                <a:solidFill>
                  <a:schemeClr val="tx1"/>
                </a:solidFill>
                <a:latin typeface="DIN" pitchFamily="50" charset="0"/>
                <a:ea typeface="+mn-ea"/>
                <a:cs typeface="+mn-cs"/>
              </a:defRPr>
            </a:lvl2pPr>
            <a:lvl3pPr marL="628650" indent="-177800" algn="l" defTabSz="914400" rtl="0" eaLnBrk="1" latinLnBrk="0" hangingPunct="1">
              <a:lnSpc>
                <a:spcPct val="90000"/>
              </a:lnSpc>
              <a:spcBef>
                <a:spcPts val="500"/>
              </a:spcBef>
              <a:buClr>
                <a:schemeClr val="accent3"/>
              </a:buClr>
              <a:buFont typeface="Calibri" panose="020F0502020204030204" pitchFamily="34" charset="0"/>
              <a:buChar char="›"/>
              <a:defRPr lang="de-DE" sz="1600" kern="1200">
                <a:solidFill>
                  <a:schemeClr val="tx1"/>
                </a:solidFill>
                <a:latin typeface="DIN" pitchFamily="50" charset="0"/>
                <a:ea typeface="+mn-ea"/>
                <a:cs typeface="+mn-cs"/>
              </a:defRPr>
            </a:lvl3pPr>
            <a:lvl4pPr marL="895350" indent="-177800" algn="l" defTabSz="984250" rtl="0" eaLnBrk="1" latinLnBrk="0" hangingPunct="1">
              <a:lnSpc>
                <a:spcPct val="90000"/>
              </a:lnSpc>
              <a:spcBef>
                <a:spcPts val="500"/>
              </a:spcBef>
              <a:buClr>
                <a:schemeClr val="accent3"/>
              </a:buClr>
              <a:buFont typeface="Calibri" panose="020F0502020204030204" pitchFamily="34" charset="0"/>
              <a:buChar char="›"/>
              <a:defRPr lang="de-DE" sz="1400" kern="1200">
                <a:solidFill>
                  <a:schemeClr val="tx1"/>
                </a:solidFill>
                <a:latin typeface="DIN" pitchFamily="50" charset="0"/>
                <a:ea typeface="+mn-ea"/>
                <a:cs typeface="+mn-cs"/>
              </a:defRPr>
            </a:lvl4pPr>
            <a:lvl5pPr marL="1168400" indent="-177800" algn="l" defTabSz="914400" rtl="0" eaLnBrk="1" latinLnBrk="0" hangingPunct="1">
              <a:lnSpc>
                <a:spcPct val="90000"/>
              </a:lnSpc>
              <a:spcBef>
                <a:spcPts val="500"/>
              </a:spcBef>
              <a:buClr>
                <a:schemeClr val="accent3"/>
              </a:buClr>
              <a:buFont typeface="Calibri" panose="020F0502020204030204" pitchFamily="34" charset="0"/>
              <a:buChar char="›"/>
              <a:defRPr lang="en-US" sz="1200" kern="1200">
                <a:solidFill>
                  <a:schemeClr val="tx1"/>
                </a:solidFill>
                <a:latin typeface="DIN"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noProof="0" dirty="0"/>
              <a:t>Re-design of baseline</a:t>
            </a:r>
          </a:p>
          <a:p>
            <a:r>
              <a:rPr lang="en-US" noProof="0" dirty="0"/>
              <a:t>Requirements equivalent</a:t>
            </a:r>
          </a:p>
          <a:p>
            <a:r>
              <a:rPr lang="en-US" noProof="0" dirty="0"/>
              <a:t>Demisable CFRP based on mechanical testing</a:t>
            </a:r>
          </a:p>
          <a:p>
            <a:r>
              <a:rPr lang="en-US" noProof="0" dirty="0"/>
              <a:t>Results:</a:t>
            </a:r>
          </a:p>
        </p:txBody>
      </p:sp>
      <p:sp>
        <p:nvSpPr>
          <p:cNvPr id="6" name="Datumsplatzhalter 3">
            <a:extLst>
              <a:ext uri="{FF2B5EF4-FFF2-40B4-BE49-F238E27FC236}">
                <a16:creationId xmlns:a16="http://schemas.microsoft.com/office/drawing/2014/main" id="{36B0F0D0-84CE-2F57-6012-B43929F2D019}"/>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155814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034CC-BEF6-329B-98A2-6F73888256E9}"/>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3C9DECF2-5737-CCD1-8D58-4D444FF7BCA6}"/>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9F7A9E75-8C6D-2190-37E8-869A420B0DE0}"/>
              </a:ext>
            </a:extLst>
          </p:cNvPr>
          <p:cNvSpPr>
            <a:spLocks noGrp="1"/>
          </p:cNvSpPr>
          <p:nvPr>
            <p:ph type="sldNum" sz="quarter" idx="12"/>
          </p:nvPr>
        </p:nvSpPr>
        <p:spPr/>
        <p:txBody>
          <a:bodyPr/>
          <a:lstStyle/>
          <a:p>
            <a:fld id="{05516418-84C0-40DB-9301-E3D58465441B}" type="slidenum">
              <a:rPr lang="en-US" noProof="0" smtClean="0"/>
              <a:pPr/>
              <a:t>18</a:t>
            </a:fld>
            <a:endParaRPr lang="en-US" noProof="0" dirty="0"/>
          </a:p>
        </p:txBody>
      </p:sp>
      <p:sp>
        <p:nvSpPr>
          <p:cNvPr id="5" name="Titel 4">
            <a:extLst>
              <a:ext uri="{FF2B5EF4-FFF2-40B4-BE49-F238E27FC236}">
                <a16:creationId xmlns:a16="http://schemas.microsoft.com/office/drawing/2014/main" id="{0FB31098-2C25-7EC4-1E10-4A178A3AD719}"/>
              </a:ext>
            </a:extLst>
          </p:cNvPr>
          <p:cNvSpPr>
            <a:spLocks noGrp="1"/>
          </p:cNvSpPr>
          <p:nvPr>
            <p:ph type="title"/>
          </p:nvPr>
        </p:nvSpPr>
        <p:spPr/>
        <p:txBody>
          <a:bodyPr/>
          <a:lstStyle/>
          <a:p>
            <a:r>
              <a:rPr lang="en-US" noProof="0" dirty="0"/>
              <a:t>Project logic</a:t>
            </a:r>
          </a:p>
        </p:txBody>
      </p:sp>
      <p:sp>
        <p:nvSpPr>
          <p:cNvPr id="8" name="Rechteck 7">
            <a:extLst>
              <a:ext uri="{FF2B5EF4-FFF2-40B4-BE49-F238E27FC236}">
                <a16:creationId xmlns:a16="http://schemas.microsoft.com/office/drawing/2014/main" id="{FAD875C9-0130-3067-5C36-68E6780EB673}"/>
              </a:ext>
            </a:extLst>
          </p:cNvPr>
          <p:cNvSpPr/>
          <p:nvPr/>
        </p:nvSpPr>
        <p:spPr>
          <a:xfrm>
            <a:off x="4429432" y="2884057"/>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413AF588-3FBD-1CB5-0787-1FF64794BDF4}"/>
              </a:ext>
            </a:extLst>
          </p:cNvPr>
          <p:cNvSpPr/>
          <p:nvPr/>
        </p:nvSpPr>
        <p:spPr>
          <a:xfrm>
            <a:off x="2401015" y="4191761"/>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0D50BD34-B855-D15F-D661-56B8B7024B35}"/>
              </a:ext>
            </a:extLst>
          </p:cNvPr>
          <p:cNvSpPr/>
          <p:nvPr/>
        </p:nvSpPr>
        <p:spPr>
          <a:xfrm>
            <a:off x="6464536" y="4191761"/>
            <a:ext cx="3333125" cy="720000"/>
          </a:xfrm>
          <a:prstGeom prst="rect">
            <a:avLst/>
          </a:prstGeom>
          <a:solidFill>
            <a:schemeClr val="accent6">
              <a:lumMod val="40000"/>
              <a:lumOff val="60000"/>
            </a:schemeClr>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31BEB076-295D-DCC0-877B-7A49579CE4B7}"/>
              </a:ext>
            </a:extLst>
          </p:cNvPr>
          <p:cNvSpPr/>
          <p:nvPr/>
        </p:nvSpPr>
        <p:spPr>
          <a:xfrm>
            <a:off x="2401015" y="5497184"/>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B6A13CEF-167A-F75C-66B5-30F61ABB600D}"/>
              </a:ext>
            </a:extLst>
          </p:cNvPr>
          <p:cNvSpPr/>
          <p:nvPr/>
        </p:nvSpPr>
        <p:spPr>
          <a:xfrm>
            <a:off x="6464537" y="5499464"/>
            <a:ext cx="3333124"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326D0499-2449-9A9A-C4C1-687DD7482E8E}"/>
              </a:ext>
            </a:extLst>
          </p:cNvPr>
          <p:cNvCxnSpPr>
            <a:cxnSpLocks/>
            <a:stCxn id="9" idx="2"/>
            <a:endCxn id="11" idx="0"/>
          </p:cNvCxnSpPr>
          <p:nvPr/>
        </p:nvCxnSpPr>
        <p:spPr>
          <a:xfrm>
            <a:off x="4067579"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809A83F4-07FE-2018-985E-AF1E2F475E70}"/>
              </a:ext>
            </a:extLst>
          </p:cNvPr>
          <p:cNvSpPr/>
          <p:nvPr/>
        </p:nvSpPr>
        <p:spPr>
          <a:xfrm>
            <a:off x="4429432" y="1576353"/>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 –</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B53269F2-8909-1A7D-C26E-B73F9EFE6E52}"/>
              </a:ext>
            </a:extLst>
          </p:cNvPr>
          <p:cNvCxnSpPr>
            <a:cxnSpLocks/>
            <a:stCxn id="10" idx="2"/>
            <a:endCxn id="12" idx="0"/>
          </p:cNvCxnSpPr>
          <p:nvPr/>
        </p:nvCxnSpPr>
        <p:spPr>
          <a:xfrm>
            <a:off x="8131099"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74FD6214-56DF-C0FB-3BCB-22B4E0F71E84}"/>
              </a:ext>
            </a:extLst>
          </p:cNvPr>
          <p:cNvCxnSpPr>
            <a:cxnSpLocks/>
            <a:stCxn id="6" idx="2"/>
            <a:endCxn id="8" idx="0"/>
          </p:cNvCxnSpPr>
          <p:nvPr/>
        </p:nvCxnSpPr>
        <p:spPr>
          <a:xfrm>
            <a:off x="6095995"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8E30B407-3E65-3C45-F9AA-E09B676F0F8E}"/>
              </a:ext>
            </a:extLst>
          </p:cNvPr>
          <p:cNvCxnSpPr>
            <a:cxnSpLocks/>
            <a:stCxn id="8" idx="2"/>
            <a:endCxn id="9" idx="0"/>
          </p:cNvCxnSpPr>
          <p:nvPr/>
        </p:nvCxnSpPr>
        <p:spPr>
          <a:xfrm rot="5400000">
            <a:off x="4787935"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F35FC90C-B3EF-17B8-58C8-E96AC2158269}"/>
              </a:ext>
            </a:extLst>
          </p:cNvPr>
          <p:cNvCxnSpPr>
            <a:cxnSpLocks/>
            <a:stCxn id="8" idx="2"/>
            <a:endCxn id="10" idx="0"/>
          </p:cNvCxnSpPr>
          <p:nvPr/>
        </p:nvCxnSpPr>
        <p:spPr>
          <a:xfrm rot="16200000" flipH="1">
            <a:off x="6819695"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7" name="Datumsplatzhalter 3">
            <a:extLst>
              <a:ext uri="{FF2B5EF4-FFF2-40B4-BE49-F238E27FC236}">
                <a16:creationId xmlns:a16="http://schemas.microsoft.com/office/drawing/2014/main" id="{2B1D4B86-7957-52BC-ADBC-2817BE77670A}"/>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555091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9496A-2C65-4B61-49ED-C63D3D3A374B}"/>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5EBDFE8E-5C35-4CF2-EE76-9C69E9F24040}"/>
              </a:ext>
            </a:extLst>
          </p:cNvPr>
          <p:cNvSpPr>
            <a:spLocks noGrp="1"/>
          </p:cNvSpPr>
          <p:nvPr>
            <p:ph type="ftr" sz="quarter" idx="11"/>
          </p:nvPr>
        </p:nvSpPr>
        <p:spPr>
          <a:xfrm>
            <a:off x="2028852" y="6623049"/>
            <a:ext cx="8134296" cy="234948"/>
          </a:xfrm>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F42F5857-5401-D2CB-2F12-42CB78B34507}"/>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19</a:t>
            </a:fld>
            <a:endParaRPr lang="en-US" noProof="0" dirty="0"/>
          </a:p>
        </p:txBody>
      </p:sp>
      <p:sp>
        <p:nvSpPr>
          <p:cNvPr id="5" name="Titel 4">
            <a:extLst>
              <a:ext uri="{FF2B5EF4-FFF2-40B4-BE49-F238E27FC236}">
                <a16:creationId xmlns:a16="http://schemas.microsoft.com/office/drawing/2014/main" id="{00A257F0-E134-02E5-94C9-636AEBD0911A}"/>
              </a:ext>
            </a:extLst>
          </p:cNvPr>
          <p:cNvSpPr>
            <a:spLocks noGrp="1"/>
          </p:cNvSpPr>
          <p:nvPr>
            <p:ph type="title"/>
          </p:nvPr>
        </p:nvSpPr>
        <p:spPr>
          <a:xfrm>
            <a:off x="237490" y="681037"/>
            <a:ext cx="11619548" cy="711200"/>
          </a:xfrm>
        </p:spPr>
        <p:txBody>
          <a:bodyPr/>
          <a:lstStyle/>
          <a:p>
            <a:r>
              <a:rPr lang="en-US" noProof="0" dirty="0"/>
              <a:t>Plasma Wind Tunnel Test Campaign</a:t>
            </a:r>
          </a:p>
        </p:txBody>
      </p:sp>
      <p:sp>
        <p:nvSpPr>
          <p:cNvPr id="6" name="Textplatzhalter 5">
            <a:extLst>
              <a:ext uri="{FF2B5EF4-FFF2-40B4-BE49-F238E27FC236}">
                <a16:creationId xmlns:a16="http://schemas.microsoft.com/office/drawing/2014/main" id="{7CDB7F01-6A62-5F1F-A296-F71ECA913024}"/>
              </a:ext>
            </a:extLst>
          </p:cNvPr>
          <p:cNvSpPr>
            <a:spLocks noGrp="1"/>
          </p:cNvSpPr>
          <p:nvPr>
            <p:ph type="body" sz="quarter" idx="13"/>
          </p:nvPr>
        </p:nvSpPr>
        <p:spPr>
          <a:xfrm>
            <a:off x="238125" y="1665288"/>
            <a:ext cx="7498494" cy="4597400"/>
          </a:xfrm>
        </p:spPr>
        <p:txBody>
          <a:bodyPr/>
          <a:lstStyle/>
          <a:p>
            <a:r>
              <a:rPr lang="en-US" noProof="0" dirty="0"/>
              <a:t>Test on component level</a:t>
            </a:r>
          </a:p>
          <a:p>
            <a:r>
              <a:rPr lang="en-US" noProof="0" dirty="0">
                <a:solidFill>
                  <a:prstClr val="black"/>
                </a:solidFill>
              </a:rPr>
              <a:t>Sample</a:t>
            </a:r>
          </a:p>
          <a:p>
            <a:pPr lvl="1">
              <a:spcBef>
                <a:spcPts val="300"/>
              </a:spcBef>
              <a:buClr>
                <a:srgbClr val="A5A5A5"/>
              </a:buClr>
              <a:defRPr/>
            </a:pPr>
            <a:r>
              <a:rPr lang="en-US" noProof="0" dirty="0">
                <a:solidFill>
                  <a:prstClr val="black"/>
                </a:solidFill>
              </a:rPr>
              <a:t>1 L COPV</a:t>
            </a:r>
          </a:p>
          <a:p>
            <a:pPr lvl="1">
              <a:spcBef>
                <a:spcPts val="300"/>
              </a:spcBef>
              <a:buClr>
                <a:srgbClr val="A5A5A5"/>
              </a:buClr>
              <a:defRPr/>
            </a:pPr>
            <a:r>
              <a:rPr lang="en-US" noProof="0" dirty="0">
                <a:solidFill>
                  <a:prstClr val="black"/>
                </a:solidFill>
              </a:rPr>
              <a:t>CFRP thickness: 1.5 mm</a:t>
            </a:r>
          </a:p>
          <a:p>
            <a:pPr lvl="1">
              <a:spcBef>
                <a:spcPts val="300"/>
              </a:spcBef>
              <a:buClr>
                <a:srgbClr val="A5A5A5"/>
              </a:buClr>
              <a:defRPr/>
            </a:pPr>
            <a:r>
              <a:rPr lang="en-US" noProof="0" dirty="0">
                <a:solidFill>
                  <a:prstClr val="black"/>
                </a:solidFill>
              </a:rPr>
              <a:t>Demisable vs standard CFRP</a:t>
            </a:r>
            <a:endParaRPr lang="en-US" noProof="0" dirty="0"/>
          </a:p>
          <a:p>
            <a:pPr lvl="0">
              <a:buClr>
                <a:srgbClr val="7F7F7F"/>
              </a:buClr>
              <a:defRPr/>
            </a:pPr>
            <a:r>
              <a:rPr lang="en-US" noProof="0" dirty="0">
                <a:solidFill>
                  <a:prstClr val="black"/>
                </a:solidFill>
              </a:rPr>
              <a:t>Rotation to simulate tumbling</a:t>
            </a:r>
          </a:p>
          <a:p>
            <a:pPr>
              <a:buClr>
                <a:srgbClr val="7F7F7F"/>
              </a:buClr>
              <a:defRPr/>
            </a:pPr>
            <a:r>
              <a:rPr lang="en-US" noProof="0" dirty="0">
                <a:solidFill>
                  <a:prstClr val="black"/>
                </a:solidFill>
              </a:rPr>
              <a:t>Heat flux on sample: 300 kW/m²</a:t>
            </a:r>
          </a:p>
          <a:p>
            <a:pPr>
              <a:buClr>
                <a:srgbClr val="7F7F7F"/>
              </a:buClr>
              <a:defRPr/>
            </a:pPr>
            <a:r>
              <a:rPr lang="en-US" noProof="0" dirty="0">
                <a:solidFill>
                  <a:prstClr val="black"/>
                </a:solidFill>
              </a:rPr>
              <a:t>Extensive test matrix</a:t>
            </a:r>
          </a:p>
        </p:txBody>
      </p:sp>
      <p:pic>
        <p:nvPicPr>
          <p:cNvPr id="7" name="Grafik 6" descr="Ein Bild, das Autoteile, Pfeife Flöte Rohr, Maschine, Stahl enthält.&#10;&#10;KI-generierte Inhalte können fehlerhaft sein.">
            <a:extLst>
              <a:ext uri="{FF2B5EF4-FFF2-40B4-BE49-F238E27FC236}">
                <a16:creationId xmlns:a16="http://schemas.microsoft.com/office/drawing/2014/main" id="{41C74493-80B5-243C-4C37-0C69B04151C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40000" contrast="-40000"/>
                    </a14:imgEffect>
                  </a14:imgLayer>
                </a14:imgProps>
              </a:ext>
              <a:ext uri="{28A0092B-C50C-407E-A947-70E740481C1C}">
                <a14:useLocalDpi xmlns:a14="http://schemas.microsoft.com/office/drawing/2010/main" val="0"/>
              </a:ext>
            </a:extLst>
          </a:blip>
          <a:srcRect l="17864" t="19253" r="5465" b="10645"/>
          <a:stretch>
            <a:fillRect/>
          </a:stretch>
        </p:blipFill>
        <p:spPr>
          <a:xfrm rot="16200000">
            <a:off x="7187428" y="2235974"/>
            <a:ext cx="5315773" cy="2737654"/>
          </a:xfrm>
          <a:prstGeom prst="rect">
            <a:avLst/>
          </a:prstGeom>
        </p:spPr>
      </p:pic>
      <p:cxnSp>
        <p:nvCxnSpPr>
          <p:cNvPr id="9" name="Gerader Verbinder 8">
            <a:extLst>
              <a:ext uri="{FF2B5EF4-FFF2-40B4-BE49-F238E27FC236}">
                <a16:creationId xmlns:a16="http://schemas.microsoft.com/office/drawing/2014/main" id="{FF55B333-530D-FF1E-1632-806B38BBB3AA}"/>
              </a:ext>
            </a:extLst>
          </p:cNvPr>
          <p:cNvCxnSpPr>
            <a:cxnSpLocks/>
          </p:cNvCxnSpPr>
          <p:nvPr/>
        </p:nvCxnSpPr>
        <p:spPr>
          <a:xfrm>
            <a:off x="9817882" y="1901952"/>
            <a:ext cx="34325" cy="4218398"/>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pic>
        <p:nvPicPr>
          <p:cNvPr id="10" name="Grafik 9" descr="Ein Bild, das Grafiken, Grafikdesign, Design enthält.&#10;&#10;KI-generierte Inhalte können fehlerhaft sein.">
            <a:extLst>
              <a:ext uri="{FF2B5EF4-FFF2-40B4-BE49-F238E27FC236}">
                <a16:creationId xmlns:a16="http://schemas.microsoft.com/office/drawing/2014/main" id="{B477D727-5F35-BF74-2336-5F91ABA966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V="1">
            <a:off x="9402186" y="1503232"/>
            <a:ext cx="813104" cy="727589"/>
          </a:xfrm>
          <a:prstGeom prst="rect">
            <a:avLst/>
          </a:prstGeom>
          <a:ln>
            <a:noFill/>
          </a:ln>
        </p:spPr>
      </p:pic>
      <p:sp>
        <p:nvSpPr>
          <p:cNvPr id="11" name="Datumsplatzhalter 3">
            <a:extLst>
              <a:ext uri="{FF2B5EF4-FFF2-40B4-BE49-F238E27FC236}">
                <a16:creationId xmlns:a16="http://schemas.microsoft.com/office/drawing/2014/main" id="{2EE6A1C5-59E0-A107-FED5-324A53750F3B}"/>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670619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C103C-938B-CA34-125A-ECC2FE2B05E0}"/>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12F087F3-700A-4607-3B19-0649BAB988E8}"/>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6C334557-AAE4-711B-9975-1BBF8BDADDF1}"/>
              </a:ext>
            </a:extLst>
          </p:cNvPr>
          <p:cNvSpPr>
            <a:spLocks noGrp="1"/>
          </p:cNvSpPr>
          <p:nvPr>
            <p:ph type="sldNum" sz="quarter" idx="12"/>
          </p:nvPr>
        </p:nvSpPr>
        <p:spPr/>
        <p:txBody>
          <a:bodyPr/>
          <a:lstStyle/>
          <a:p>
            <a:fld id="{05516418-84C0-40DB-9301-E3D58465441B}" type="slidenum">
              <a:rPr lang="en-US" noProof="0" smtClean="0"/>
              <a:pPr/>
              <a:t>20</a:t>
            </a:fld>
            <a:endParaRPr lang="en-US" noProof="0" dirty="0"/>
          </a:p>
        </p:txBody>
      </p:sp>
      <p:sp>
        <p:nvSpPr>
          <p:cNvPr id="5" name="Titel 4">
            <a:extLst>
              <a:ext uri="{FF2B5EF4-FFF2-40B4-BE49-F238E27FC236}">
                <a16:creationId xmlns:a16="http://schemas.microsoft.com/office/drawing/2014/main" id="{E94620D2-CEE0-5BE3-CB8D-B2629803BAD5}"/>
              </a:ext>
            </a:extLst>
          </p:cNvPr>
          <p:cNvSpPr>
            <a:spLocks noGrp="1"/>
          </p:cNvSpPr>
          <p:nvPr>
            <p:ph type="title"/>
          </p:nvPr>
        </p:nvSpPr>
        <p:spPr/>
        <p:txBody>
          <a:bodyPr/>
          <a:lstStyle/>
          <a:p>
            <a:r>
              <a:rPr lang="en-US" noProof="0" dirty="0"/>
              <a:t>Plasma Wind Tunnel Test Campaign</a:t>
            </a:r>
          </a:p>
        </p:txBody>
      </p:sp>
      <p:pic>
        <p:nvPicPr>
          <p:cNvPr id="10" name="Test 2 HD3">
            <a:hlinkClick r:id="" action="ppaction://media"/>
            <a:extLst>
              <a:ext uri="{FF2B5EF4-FFF2-40B4-BE49-F238E27FC236}">
                <a16:creationId xmlns:a16="http://schemas.microsoft.com/office/drawing/2014/main" id="{ED5DF1B8-4CA8-A948-6D6A-EE2C49FCA42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55159" y="1622169"/>
            <a:ext cx="8481682" cy="4770947"/>
          </a:xfrm>
          <a:prstGeom prst="rect">
            <a:avLst/>
          </a:prstGeom>
        </p:spPr>
      </p:pic>
      <p:sp>
        <p:nvSpPr>
          <p:cNvPr id="6" name="Datumsplatzhalter 3">
            <a:extLst>
              <a:ext uri="{FF2B5EF4-FFF2-40B4-BE49-F238E27FC236}">
                <a16:creationId xmlns:a16="http://schemas.microsoft.com/office/drawing/2014/main" id="{A12C0A7A-510F-381B-8442-2A02B17B90CC}"/>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201805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50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83F97-9E86-EC40-4362-78028794048D}"/>
            </a:ext>
          </a:extLst>
        </p:cNvPr>
        <p:cNvGrpSpPr/>
        <p:nvPr/>
      </p:nvGrpSpPr>
      <p:grpSpPr>
        <a:xfrm>
          <a:off x="0" y="0"/>
          <a:ext cx="0" cy="0"/>
          <a:chOff x="0" y="0"/>
          <a:chExt cx="0" cy="0"/>
        </a:xfrm>
      </p:grpSpPr>
      <p:sp>
        <p:nvSpPr>
          <p:cNvPr id="9" name="Rechteck 8">
            <a:extLst>
              <a:ext uri="{FF2B5EF4-FFF2-40B4-BE49-F238E27FC236}">
                <a16:creationId xmlns:a16="http://schemas.microsoft.com/office/drawing/2014/main" id="{788F9A42-D72C-0382-4062-7AAAAE922B05}"/>
              </a:ext>
            </a:extLst>
          </p:cNvPr>
          <p:cNvSpPr/>
          <p:nvPr/>
        </p:nvSpPr>
        <p:spPr>
          <a:xfrm>
            <a:off x="237490" y="2359152"/>
            <a:ext cx="5157471" cy="81381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Textplatzhalter 5">
            <a:extLst>
              <a:ext uri="{FF2B5EF4-FFF2-40B4-BE49-F238E27FC236}">
                <a16:creationId xmlns:a16="http://schemas.microsoft.com/office/drawing/2014/main" id="{631DD079-0A67-1E53-4DE2-0AA5CAE4A05A}"/>
              </a:ext>
            </a:extLst>
          </p:cNvPr>
          <p:cNvSpPr>
            <a:spLocks noGrp="1"/>
          </p:cNvSpPr>
          <p:nvPr>
            <p:ph type="body" sz="quarter" idx="13"/>
          </p:nvPr>
        </p:nvSpPr>
        <p:spPr>
          <a:xfrm>
            <a:off x="237490" y="1665288"/>
            <a:ext cx="11619548" cy="4597400"/>
          </a:xfrm>
        </p:spPr>
        <p:txBody>
          <a:bodyPr>
            <a:normAutofit/>
          </a:bodyPr>
          <a:lstStyle/>
          <a:p>
            <a:r>
              <a:rPr lang="en-US" noProof="0" dirty="0"/>
              <a:t>Demisable CFRP</a:t>
            </a:r>
          </a:p>
          <a:p>
            <a:pPr lvl="1"/>
            <a:r>
              <a:rPr lang="en-US" noProof="0" dirty="0"/>
              <a:t>85 s until full demise</a:t>
            </a:r>
          </a:p>
          <a:p>
            <a:pPr lvl="1"/>
            <a:r>
              <a:rPr lang="en-US" noProof="0" dirty="0"/>
              <a:t>Short time for full demise (low heat flux!)</a:t>
            </a:r>
          </a:p>
          <a:p>
            <a:pPr lvl="1"/>
            <a:r>
              <a:rPr lang="en-US" noProof="0" dirty="0">
                <a:sym typeface="Wingdings 3" panose="05040102010807070707" pitchFamily="18" charset="2"/>
              </a:rPr>
              <a:t>For higher heat flux even </a:t>
            </a:r>
            <a:r>
              <a:rPr lang="en-US" sz="2400" noProof="0" dirty="0"/>
              <a:t>‹</a:t>
            </a:r>
            <a:r>
              <a:rPr lang="en-US" noProof="0" dirty="0">
                <a:sym typeface="Wingdings 3" panose="05040102010807070707" pitchFamily="18" charset="2"/>
              </a:rPr>
              <a:t>60 s</a:t>
            </a:r>
            <a:br>
              <a:rPr lang="en-US" noProof="0" dirty="0"/>
            </a:br>
            <a:endParaRPr lang="en-US" noProof="0" dirty="0"/>
          </a:p>
          <a:p>
            <a:r>
              <a:rPr lang="en-US" noProof="0" dirty="0"/>
              <a:t>Standard CFRP</a:t>
            </a:r>
          </a:p>
          <a:p>
            <a:pPr lvl="1"/>
            <a:r>
              <a:rPr lang="en-US" noProof="0" dirty="0"/>
              <a:t>Test stopped after 180 s</a:t>
            </a:r>
          </a:p>
          <a:p>
            <a:pPr lvl="1"/>
            <a:r>
              <a:rPr lang="en-US" noProof="0" dirty="0"/>
              <a:t>No degradation</a:t>
            </a:r>
          </a:p>
          <a:p>
            <a:pPr lvl="1"/>
            <a:endParaRPr lang="en-US" noProof="0" dirty="0"/>
          </a:p>
        </p:txBody>
      </p:sp>
      <p:sp>
        <p:nvSpPr>
          <p:cNvPr id="3" name="Fußzeilenplatzhalter 2">
            <a:extLst>
              <a:ext uri="{FF2B5EF4-FFF2-40B4-BE49-F238E27FC236}">
                <a16:creationId xmlns:a16="http://schemas.microsoft.com/office/drawing/2014/main" id="{4BA14E48-F5F3-58D0-D665-8AA1A29F6B77}"/>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E8C10B04-349E-79E8-320D-3DF2686A87D4}"/>
              </a:ext>
            </a:extLst>
          </p:cNvPr>
          <p:cNvSpPr>
            <a:spLocks noGrp="1"/>
          </p:cNvSpPr>
          <p:nvPr>
            <p:ph type="sldNum" sz="quarter" idx="12"/>
          </p:nvPr>
        </p:nvSpPr>
        <p:spPr/>
        <p:txBody>
          <a:bodyPr/>
          <a:lstStyle/>
          <a:p>
            <a:fld id="{05516418-84C0-40DB-9301-E3D58465441B}" type="slidenum">
              <a:rPr lang="en-US" noProof="0" smtClean="0"/>
              <a:pPr/>
              <a:t>21</a:t>
            </a:fld>
            <a:endParaRPr lang="en-US" noProof="0" dirty="0"/>
          </a:p>
        </p:txBody>
      </p:sp>
      <p:sp>
        <p:nvSpPr>
          <p:cNvPr id="5" name="Titel 4">
            <a:extLst>
              <a:ext uri="{FF2B5EF4-FFF2-40B4-BE49-F238E27FC236}">
                <a16:creationId xmlns:a16="http://schemas.microsoft.com/office/drawing/2014/main" id="{03204DC1-96E4-D654-0DBE-FFEA9750B83A}"/>
              </a:ext>
            </a:extLst>
          </p:cNvPr>
          <p:cNvSpPr>
            <a:spLocks noGrp="1"/>
          </p:cNvSpPr>
          <p:nvPr>
            <p:ph type="title"/>
          </p:nvPr>
        </p:nvSpPr>
        <p:spPr/>
        <p:txBody>
          <a:bodyPr/>
          <a:lstStyle/>
          <a:p>
            <a:r>
              <a:rPr lang="en-US" noProof="0" dirty="0"/>
              <a:t>Plasma Wind Tunnel Test Campaign</a:t>
            </a:r>
          </a:p>
        </p:txBody>
      </p:sp>
      <p:pic>
        <p:nvPicPr>
          <p:cNvPr id="8" name="Grafik 7" descr="Ein Bild, das Kunst enthält.&#10;&#10;KI-generierte Inhalte können fehlerhaft sein.">
            <a:extLst>
              <a:ext uri="{FF2B5EF4-FFF2-40B4-BE49-F238E27FC236}">
                <a16:creationId xmlns:a16="http://schemas.microsoft.com/office/drawing/2014/main" id="{EADD79A8-232F-AF52-033E-607F0D1B054C}"/>
              </a:ext>
            </a:extLst>
          </p:cNvPr>
          <p:cNvPicPr>
            <a:picLocks noChangeAspect="1"/>
          </p:cNvPicPr>
          <p:nvPr/>
        </p:nvPicPr>
        <p:blipFill>
          <a:blip r:embed="rId2" cstate="print">
            <a:extLst>
              <a:ext uri="{28A0092B-C50C-407E-A947-70E740481C1C}">
                <a14:useLocalDpi xmlns:a14="http://schemas.microsoft.com/office/drawing/2010/main" val="0"/>
              </a:ext>
            </a:extLst>
          </a:blip>
          <a:srcRect l="17508" t="11414" r="8711"/>
          <a:stretch>
            <a:fillRect/>
          </a:stretch>
        </p:blipFill>
        <p:spPr bwMode="auto">
          <a:xfrm>
            <a:off x="5764695" y="1462088"/>
            <a:ext cx="4214192" cy="3386457"/>
          </a:xfrm>
          <a:prstGeom prst="rect">
            <a:avLst/>
          </a:prstGeom>
          <a:noFill/>
          <a:ln>
            <a:noFill/>
          </a:ln>
        </p:spPr>
      </p:pic>
      <p:pic>
        <p:nvPicPr>
          <p:cNvPr id="7" name="Grafik 6" descr="Ein Bild, das Röhre enthält.&#10;&#10;KI-generierte Inhalte können fehlerhaft sein.">
            <a:extLst>
              <a:ext uri="{FF2B5EF4-FFF2-40B4-BE49-F238E27FC236}">
                <a16:creationId xmlns:a16="http://schemas.microsoft.com/office/drawing/2014/main" id="{B1369CD7-AB96-4552-0FDA-B3B8CEB7BED3}"/>
              </a:ext>
            </a:extLst>
          </p:cNvPr>
          <p:cNvPicPr>
            <a:picLocks noChangeAspect="1"/>
          </p:cNvPicPr>
          <p:nvPr/>
        </p:nvPicPr>
        <p:blipFill>
          <a:blip r:embed="rId3" cstate="print">
            <a:extLst>
              <a:ext uri="{28A0092B-C50C-407E-A947-70E740481C1C}">
                <a14:useLocalDpi xmlns:a14="http://schemas.microsoft.com/office/drawing/2010/main" val="0"/>
              </a:ext>
            </a:extLst>
          </a:blip>
          <a:srcRect l="6559" t="24893" r="15831" b="22633"/>
          <a:stretch>
            <a:fillRect/>
          </a:stretch>
        </p:blipFill>
        <p:spPr bwMode="auto">
          <a:xfrm>
            <a:off x="7414591" y="4256471"/>
            <a:ext cx="4442447" cy="2006217"/>
          </a:xfrm>
          <a:prstGeom prst="rect">
            <a:avLst/>
          </a:prstGeom>
          <a:noFill/>
          <a:ln>
            <a:noFill/>
          </a:ln>
        </p:spPr>
      </p:pic>
      <p:sp>
        <p:nvSpPr>
          <p:cNvPr id="10" name="Datumsplatzhalter 3">
            <a:extLst>
              <a:ext uri="{FF2B5EF4-FFF2-40B4-BE49-F238E27FC236}">
                <a16:creationId xmlns:a16="http://schemas.microsoft.com/office/drawing/2014/main" id="{1C20E14E-EAB7-714F-C2F4-4D285834D49B}"/>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3312890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5BDF7-A130-2B9F-F3B6-BE4555E74C9D}"/>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83273873-9731-694C-B1DC-E594E8AD20F2}"/>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6150E9A8-AEE1-36B5-1960-B342DD8A539F}"/>
              </a:ext>
            </a:extLst>
          </p:cNvPr>
          <p:cNvSpPr>
            <a:spLocks noGrp="1"/>
          </p:cNvSpPr>
          <p:nvPr>
            <p:ph type="sldNum" sz="quarter" idx="12"/>
          </p:nvPr>
        </p:nvSpPr>
        <p:spPr/>
        <p:txBody>
          <a:bodyPr/>
          <a:lstStyle/>
          <a:p>
            <a:fld id="{05516418-84C0-40DB-9301-E3D58465441B}" type="slidenum">
              <a:rPr lang="en-US" noProof="0" smtClean="0"/>
              <a:pPr/>
              <a:t>22</a:t>
            </a:fld>
            <a:endParaRPr lang="en-US" noProof="0" dirty="0"/>
          </a:p>
        </p:txBody>
      </p:sp>
      <p:sp>
        <p:nvSpPr>
          <p:cNvPr id="5" name="Titel 4">
            <a:extLst>
              <a:ext uri="{FF2B5EF4-FFF2-40B4-BE49-F238E27FC236}">
                <a16:creationId xmlns:a16="http://schemas.microsoft.com/office/drawing/2014/main" id="{9324A787-959D-8C5D-BEB6-B9A0942D34EA}"/>
              </a:ext>
            </a:extLst>
          </p:cNvPr>
          <p:cNvSpPr>
            <a:spLocks noGrp="1"/>
          </p:cNvSpPr>
          <p:nvPr>
            <p:ph type="title"/>
          </p:nvPr>
        </p:nvSpPr>
        <p:spPr/>
        <p:txBody>
          <a:bodyPr/>
          <a:lstStyle/>
          <a:p>
            <a:r>
              <a:rPr lang="en-US" noProof="0" dirty="0"/>
              <a:t>Project logic</a:t>
            </a:r>
          </a:p>
        </p:txBody>
      </p:sp>
      <p:sp>
        <p:nvSpPr>
          <p:cNvPr id="8" name="Rechteck 7">
            <a:extLst>
              <a:ext uri="{FF2B5EF4-FFF2-40B4-BE49-F238E27FC236}">
                <a16:creationId xmlns:a16="http://schemas.microsoft.com/office/drawing/2014/main" id="{2AA687FD-495C-D27A-E363-5E19BB71183A}"/>
              </a:ext>
            </a:extLst>
          </p:cNvPr>
          <p:cNvSpPr/>
          <p:nvPr/>
        </p:nvSpPr>
        <p:spPr>
          <a:xfrm>
            <a:off x="4429432" y="2884057"/>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Baseline Overwrap Design</a:t>
            </a:r>
          </a:p>
          <a:p>
            <a:pPr algn="ctr"/>
            <a:r>
              <a:rPr lang="en-US" sz="1400" noProof="0" dirty="0">
                <a:solidFill>
                  <a:schemeClr val="tx1"/>
                </a:solidFill>
              </a:rPr>
              <a:t>Standard CFRP</a:t>
            </a:r>
          </a:p>
        </p:txBody>
      </p:sp>
      <p:sp>
        <p:nvSpPr>
          <p:cNvPr id="9" name="Rechteck 8">
            <a:extLst>
              <a:ext uri="{FF2B5EF4-FFF2-40B4-BE49-F238E27FC236}">
                <a16:creationId xmlns:a16="http://schemas.microsoft.com/office/drawing/2014/main" id="{6100D274-395A-1631-CBF8-24AFB23FC2D3}"/>
              </a:ext>
            </a:extLst>
          </p:cNvPr>
          <p:cNvSpPr/>
          <p:nvPr/>
        </p:nvSpPr>
        <p:spPr>
          <a:xfrm>
            <a:off x="2401015" y="4191761"/>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Mechanical Testing</a:t>
            </a:r>
          </a:p>
          <a:p>
            <a:pPr algn="ctr"/>
            <a:r>
              <a:rPr lang="en-US" sz="1400" noProof="0" dirty="0">
                <a:solidFill>
                  <a:schemeClr val="tx1"/>
                </a:solidFill>
              </a:rPr>
              <a:t>Demisable CFRP</a:t>
            </a:r>
          </a:p>
        </p:txBody>
      </p:sp>
      <p:sp>
        <p:nvSpPr>
          <p:cNvPr id="10" name="Rechteck 9">
            <a:extLst>
              <a:ext uri="{FF2B5EF4-FFF2-40B4-BE49-F238E27FC236}">
                <a16:creationId xmlns:a16="http://schemas.microsoft.com/office/drawing/2014/main" id="{5922C14E-108D-0762-6C86-DD76993E33EF}"/>
              </a:ext>
            </a:extLst>
          </p:cNvPr>
          <p:cNvSpPr/>
          <p:nvPr/>
        </p:nvSpPr>
        <p:spPr>
          <a:xfrm>
            <a:off x="6464536" y="4191761"/>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Plasma Wind Tunnel Testing</a:t>
            </a:r>
          </a:p>
        </p:txBody>
      </p:sp>
      <p:sp>
        <p:nvSpPr>
          <p:cNvPr id="11" name="Rechteck 10">
            <a:extLst>
              <a:ext uri="{FF2B5EF4-FFF2-40B4-BE49-F238E27FC236}">
                <a16:creationId xmlns:a16="http://schemas.microsoft.com/office/drawing/2014/main" id="{F5067EB5-48A3-610A-2997-DFDFC2C40C24}"/>
              </a:ext>
            </a:extLst>
          </p:cNvPr>
          <p:cNvSpPr/>
          <p:nvPr/>
        </p:nvSpPr>
        <p:spPr>
          <a:xfrm>
            <a:off x="2401015" y="5497184"/>
            <a:ext cx="3333127"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Demisable Overwrap Design</a:t>
            </a:r>
          </a:p>
        </p:txBody>
      </p:sp>
      <p:sp>
        <p:nvSpPr>
          <p:cNvPr id="12" name="Rechteck 11">
            <a:extLst>
              <a:ext uri="{FF2B5EF4-FFF2-40B4-BE49-F238E27FC236}">
                <a16:creationId xmlns:a16="http://schemas.microsoft.com/office/drawing/2014/main" id="{F19A9F99-EDE0-4C9D-D7BC-481DA48B04A1}"/>
              </a:ext>
            </a:extLst>
          </p:cNvPr>
          <p:cNvSpPr/>
          <p:nvPr/>
        </p:nvSpPr>
        <p:spPr>
          <a:xfrm>
            <a:off x="6464537" y="5499464"/>
            <a:ext cx="3333124" cy="720000"/>
          </a:xfrm>
          <a:prstGeom prst="rect">
            <a:avLst/>
          </a:prstGeom>
          <a:solidFill>
            <a:schemeClr val="accent6">
              <a:lumMod val="40000"/>
              <a:lumOff val="60000"/>
            </a:schemeClr>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Re-entry Simulation</a:t>
            </a:r>
          </a:p>
        </p:txBody>
      </p:sp>
      <p:cxnSp>
        <p:nvCxnSpPr>
          <p:cNvPr id="21" name="Gerade Verbindung mit Pfeil 20">
            <a:extLst>
              <a:ext uri="{FF2B5EF4-FFF2-40B4-BE49-F238E27FC236}">
                <a16:creationId xmlns:a16="http://schemas.microsoft.com/office/drawing/2014/main" id="{62669B9D-9326-AD8D-5763-8B111C704D6E}"/>
              </a:ext>
            </a:extLst>
          </p:cNvPr>
          <p:cNvCxnSpPr>
            <a:cxnSpLocks/>
            <a:stCxn id="9" idx="2"/>
            <a:endCxn id="11" idx="0"/>
          </p:cNvCxnSpPr>
          <p:nvPr/>
        </p:nvCxnSpPr>
        <p:spPr>
          <a:xfrm>
            <a:off x="4067579" y="4911761"/>
            <a:ext cx="0" cy="58542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sp>
        <p:nvSpPr>
          <p:cNvPr id="6" name="Rechteck 5">
            <a:extLst>
              <a:ext uri="{FF2B5EF4-FFF2-40B4-BE49-F238E27FC236}">
                <a16:creationId xmlns:a16="http://schemas.microsoft.com/office/drawing/2014/main" id="{9F7DE129-F7C4-0237-524E-85A1EC9CF5D7}"/>
              </a:ext>
            </a:extLst>
          </p:cNvPr>
          <p:cNvSpPr/>
          <p:nvPr/>
        </p:nvSpPr>
        <p:spPr>
          <a:xfrm>
            <a:off x="4429432" y="1576353"/>
            <a:ext cx="3333125" cy="720000"/>
          </a:xfrm>
          <a:prstGeom prst="rect">
            <a:avLst/>
          </a:prstGeom>
          <a:solidFill>
            <a:schemeClr val="bg2"/>
          </a:solidFill>
          <a:ln>
            <a:no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noProof="0" dirty="0">
                <a:solidFill>
                  <a:schemeClr val="tx1"/>
                </a:solidFill>
              </a:rPr>
              <a:t>Proof of Concept –</a:t>
            </a:r>
          </a:p>
          <a:p>
            <a:pPr algn="ctr"/>
            <a:r>
              <a:rPr lang="en-US" sz="1400" noProof="0" dirty="0">
                <a:solidFill>
                  <a:schemeClr val="tx1"/>
                </a:solidFill>
              </a:rPr>
              <a:t>Demisable CFRP</a:t>
            </a:r>
          </a:p>
        </p:txBody>
      </p:sp>
      <p:cxnSp>
        <p:nvCxnSpPr>
          <p:cNvPr id="36" name="Gerade Verbindung mit Pfeil 35">
            <a:extLst>
              <a:ext uri="{FF2B5EF4-FFF2-40B4-BE49-F238E27FC236}">
                <a16:creationId xmlns:a16="http://schemas.microsoft.com/office/drawing/2014/main" id="{11805D85-8767-F94C-6F32-3C0B5D908D9F}"/>
              </a:ext>
            </a:extLst>
          </p:cNvPr>
          <p:cNvCxnSpPr>
            <a:cxnSpLocks/>
            <a:stCxn id="10" idx="2"/>
            <a:endCxn id="12" idx="0"/>
          </p:cNvCxnSpPr>
          <p:nvPr/>
        </p:nvCxnSpPr>
        <p:spPr>
          <a:xfrm>
            <a:off x="8131099" y="4911761"/>
            <a:ext cx="0" cy="587703"/>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39" name="Gerade Verbindung mit Pfeil 38">
            <a:extLst>
              <a:ext uri="{FF2B5EF4-FFF2-40B4-BE49-F238E27FC236}">
                <a16:creationId xmlns:a16="http://schemas.microsoft.com/office/drawing/2014/main" id="{AED2C1AD-F4A5-7FAB-8FE0-B4A9BC59A6F4}"/>
              </a:ext>
            </a:extLst>
          </p:cNvPr>
          <p:cNvCxnSpPr>
            <a:cxnSpLocks/>
            <a:stCxn id="6" idx="2"/>
            <a:endCxn id="8" idx="0"/>
          </p:cNvCxnSpPr>
          <p:nvPr/>
        </p:nvCxnSpPr>
        <p:spPr>
          <a:xfrm>
            <a:off x="6095995" y="2296353"/>
            <a:ext cx="0" cy="587704"/>
          </a:xfrm>
          <a:prstGeom prst="straightConnector1">
            <a:avLst/>
          </a:prstGeom>
          <a:ln w="9525">
            <a:solidFill>
              <a:schemeClr val="accent1"/>
            </a:solidFill>
            <a:prstDash val="dash"/>
            <a:tailEnd type="triangle"/>
          </a:ln>
        </p:spPr>
        <p:style>
          <a:lnRef idx="1">
            <a:schemeClr val="accent5"/>
          </a:lnRef>
          <a:fillRef idx="0">
            <a:schemeClr val="accent5"/>
          </a:fillRef>
          <a:effectRef idx="0">
            <a:schemeClr val="accent5"/>
          </a:effectRef>
          <a:fontRef idx="minor">
            <a:schemeClr val="tx1"/>
          </a:fontRef>
        </p:style>
      </p:cxnSp>
      <p:cxnSp>
        <p:nvCxnSpPr>
          <p:cNvPr id="53" name="Verbinder: gewinkelt 52">
            <a:extLst>
              <a:ext uri="{FF2B5EF4-FFF2-40B4-BE49-F238E27FC236}">
                <a16:creationId xmlns:a16="http://schemas.microsoft.com/office/drawing/2014/main" id="{8E9EDB3D-8BAE-646E-0801-433129901B23}"/>
              </a:ext>
            </a:extLst>
          </p:cNvPr>
          <p:cNvCxnSpPr>
            <a:cxnSpLocks/>
            <a:stCxn id="8" idx="2"/>
            <a:endCxn id="9" idx="0"/>
          </p:cNvCxnSpPr>
          <p:nvPr/>
        </p:nvCxnSpPr>
        <p:spPr>
          <a:xfrm rot="5400000">
            <a:off x="4787935" y="2883701"/>
            <a:ext cx="587704" cy="2028416"/>
          </a:xfrm>
          <a:prstGeom prst="bentConnector3">
            <a:avLst/>
          </a:prstGeom>
          <a:ln>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54" name="Verbinder: gewinkelt 53">
            <a:extLst>
              <a:ext uri="{FF2B5EF4-FFF2-40B4-BE49-F238E27FC236}">
                <a16:creationId xmlns:a16="http://schemas.microsoft.com/office/drawing/2014/main" id="{AB63730F-5CAA-B7AD-359F-4FE7B5508074}"/>
              </a:ext>
            </a:extLst>
          </p:cNvPr>
          <p:cNvCxnSpPr>
            <a:cxnSpLocks/>
            <a:stCxn id="8" idx="2"/>
            <a:endCxn id="10" idx="0"/>
          </p:cNvCxnSpPr>
          <p:nvPr/>
        </p:nvCxnSpPr>
        <p:spPr>
          <a:xfrm rot="16200000" flipH="1">
            <a:off x="6819695" y="2880357"/>
            <a:ext cx="587704" cy="2035104"/>
          </a:xfrm>
          <a:prstGeom prst="bentConnector3">
            <a:avLst>
              <a:gd name="adj1" fmla="val 50000"/>
            </a:avLst>
          </a:prstGeom>
          <a:ln>
            <a:prstDash val="lgDash"/>
            <a:tailEnd type="triangle"/>
          </a:ln>
        </p:spPr>
        <p:style>
          <a:lnRef idx="1">
            <a:schemeClr val="accent1"/>
          </a:lnRef>
          <a:fillRef idx="0">
            <a:schemeClr val="accent1"/>
          </a:fillRef>
          <a:effectRef idx="0">
            <a:schemeClr val="accent1"/>
          </a:effectRef>
          <a:fontRef idx="minor">
            <a:schemeClr val="tx1"/>
          </a:fontRef>
        </p:style>
      </p:cxnSp>
      <p:sp>
        <p:nvSpPr>
          <p:cNvPr id="7" name="Datumsplatzhalter 3">
            <a:extLst>
              <a:ext uri="{FF2B5EF4-FFF2-40B4-BE49-F238E27FC236}">
                <a16:creationId xmlns:a16="http://schemas.microsoft.com/office/drawing/2014/main" id="{6CD090F3-CA91-4A20-81CF-44B32F97EA70}"/>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26507769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55002-D164-7C53-80B6-082EE55698F9}"/>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FA4605F6-2D57-E43D-A3AF-B79400BA8C32}"/>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95FF4122-2A6F-40E6-CEBD-137B2573E9BD}"/>
              </a:ext>
            </a:extLst>
          </p:cNvPr>
          <p:cNvSpPr>
            <a:spLocks noGrp="1"/>
          </p:cNvSpPr>
          <p:nvPr>
            <p:ph type="sldNum" sz="quarter" idx="12"/>
          </p:nvPr>
        </p:nvSpPr>
        <p:spPr/>
        <p:txBody>
          <a:bodyPr/>
          <a:lstStyle/>
          <a:p>
            <a:fld id="{05516418-84C0-40DB-9301-E3D58465441B}" type="slidenum">
              <a:rPr lang="en-US" noProof="0" smtClean="0"/>
              <a:pPr/>
              <a:t>23</a:t>
            </a:fld>
            <a:endParaRPr lang="en-US" noProof="0" dirty="0"/>
          </a:p>
        </p:txBody>
      </p:sp>
      <p:sp>
        <p:nvSpPr>
          <p:cNvPr id="5" name="Titel 4">
            <a:extLst>
              <a:ext uri="{FF2B5EF4-FFF2-40B4-BE49-F238E27FC236}">
                <a16:creationId xmlns:a16="http://schemas.microsoft.com/office/drawing/2014/main" id="{A5A7F993-B60A-084C-95FF-DC344706CBB9}"/>
              </a:ext>
            </a:extLst>
          </p:cNvPr>
          <p:cNvSpPr>
            <a:spLocks noGrp="1"/>
          </p:cNvSpPr>
          <p:nvPr>
            <p:ph type="title"/>
          </p:nvPr>
        </p:nvSpPr>
        <p:spPr/>
        <p:txBody>
          <a:bodyPr/>
          <a:lstStyle/>
          <a:p>
            <a:r>
              <a:rPr lang="en-US" noProof="0" dirty="0"/>
              <a:t>Re-entry Simulation</a:t>
            </a:r>
          </a:p>
        </p:txBody>
      </p:sp>
      <p:sp>
        <p:nvSpPr>
          <p:cNvPr id="10" name="Textplatzhalter 5">
            <a:extLst>
              <a:ext uri="{FF2B5EF4-FFF2-40B4-BE49-F238E27FC236}">
                <a16:creationId xmlns:a16="http://schemas.microsoft.com/office/drawing/2014/main" id="{522FB06A-172F-6EE9-CCDE-79F804353867}"/>
              </a:ext>
            </a:extLst>
          </p:cNvPr>
          <p:cNvSpPr txBox="1">
            <a:spLocks/>
          </p:cNvSpPr>
          <p:nvPr/>
        </p:nvSpPr>
        <p:spPr>
          <a:xfrm>
            <a:off x="237490" y="1665288"/>
            <a:ext cx="11619548" cy="4597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4"/>
              </a:buClr>
              <a:buFont typeface="Calibri" panose="020F0502020204030204" pitchFamily="34" charset="0"/>
              <a:buChar char="»"/>
              <a:defRPr lang="de-DE" sz="1800" kern="1200">
                <a:solidFill>
                  <a:schemeClr val="tx1"/>
                </a:solidFill>
                <a:latin typeface="DIN" pitchFamily="50" charset="0"/>
                <a:ea typeface="+mn-ea"/>
                <a:cs typeface="+mn-cs"/>
              </a:defRPr>
            </a:lvl1pPr>
            <a:lvl2pPr marL="450850" indent="-184150" algn="l" defTabSz="914400" rtl="0" eaLnBrk="1" latinLnBrk="0" hangingPunct="1">
              <a:lnSpc>
                <a:spcPct val="90000"/>
              </a:lnSpc>
              <a:spcBef>
                <a:spcPts val="900"/>
              </a:spcBef>
              <a:buClr>
                <a:schemeClr val="accent3"/>
              </a:buClr>
              <a:buFont typeface="Calibri" panose="020F0502020204030204" pitchFamily="34" charset="0"/>
              <a:buChar char="›"/>
              <a:defRPr lang="de-DE" sz="1800" kern="1200">
                <a:solidFill>
                  <a:schemeClr val="tx1"/>
                </a:solidFill>
                <a:latin typeface="DIN" pitchFamily="50" charset="0"/>
                <a:ea typeface="+mn-ea"/>
                <a:cs typeface="+mn-cs"/>
              </a:defRPr>
            </a:lvl2pPr>
            <a:lvl3pPr marL="628650" indent="-177800" algn="l" defTabSz="914400" rtl="0" eaLnBrk="1" latinLnBrk="0" hangingPunct="1">
              <a:lnSpc>
                <a:spcPct val="90000"/>
              </a:lnSpc>
              <a:spcBef>
                <a:spcPts val="500"/>
              </a:spcBef>
              <a:buClr>
                <a:schemeClr val="accent3"/>
              </a:buClr>
              <a:buFont typeface="Calibri" panose="020F0502020204030204" pitchFamily="34" charset="0"/>
              <a:buChar char="›"/>
              <a:defRPr lang="de-DE" sz="1600" kern="1200">
                <a:solidFill>
                  <a:schemeClr val="tx1"/>
                </a:solidFill>
                <a:latin typeface="DIN" pitchFamily="50" charset="0"/>
                <a:ea typeface="+mn-ea"/>
                <a:cs typeface="+mn-cs"/>
              </a:defRPr>
            </a:lvl3pPr>
            <a:lvl4pPr marL="895350" indent="-177800" algn="l" defTabSz="984250" rtl="0" eaLnBrk="1" latinLnBrk="0" hangingPunct="1">
              <a:lnSpc>
                <a:spcPct val="90000"/>
              </a:lnSpc>
              <a:spcBef>
                <a:spcPts val="500"/>
              </a:spcBef>
              <a:buClr>
                <a:schemeClr val="accent3"/>
              </a:buClr>
              <a:buFont typeface="Calibri" panose="020F0502020204030204" pitchFamily="34" charset="0"/>
              <a:buChar char="›"/>
              <a:defRPr lang="de-DE" sz="1400" kern="1200">
                <a:solidFill>
                  <a:schemeClr val="tx1"/>
                </a:solidFill>
                <a:latin typeface="DIN" pitchFamily="50" charset="0"/>
                <a:ea typeface="+mn-ea"/>
                <a:cs typeface="+mn-cs"/>
              </a:defRPr>
            </a:lvl4pPr>
            <a:lvl5pPr marL="1168400" indent="-177800" algn="l" defTabSz="914400" rtl="0" eaLnBrk="1" latinLnBrk="0" hangingPunct="1">
              <a:lnSpc>
                <a:spcPct val="90000"/>
              </a:lnSpc>
              <a:spcBef>
                <a:spcPts val="500"/>
              </a:spcBef>
              <a:buClr>
                <a:schemeClr val="accent3"/>
              </a:buClr>
              <a:buFont typeface="Calibri" panose="020F0502020204030204" pitchFamily="34" charset="0"/>
              <a:buChar char="›"/>
              <a:defRPr lang="en-US" sz="1200" kern="1200">
                <a:solidFill>
                  <a:schemeClr val="tx1"/>
                </a:solidFill>
                <a:latin typeface="DIN"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1800"/>
              </a:spcBef>
            </a:pPr>
            <a:r>
              <a:rPr lang="en-US" noProof="0" dirty="0"/>
              <a:t>Re-entry simulation 1 L COPV</a:t>
            </a:r>
          </a:p>
          <a:p>
            <a:pPr lvl="1"/>
            <a:r>
              <a:rPr lang="en-US" noProof="0" dirty="0"/>
              <a:t>CFRP thickness 3 mm</a:t>
            </a:r>
          </a:p>
          <a:p>
            <a:pPr lvl="1"/>
            <a:r>
              <a:rPr lang="en-US" noProof="0" dirty="0"/>
              <a:t>Re-entry tool SAMj by Belstead</a:t>
            </a:r>
          </a:p>
          <a:p>
            <a:r>
              <a:rPr lang="en-US" noProof="0" dirty="0"/>
              <a:t>Results:</a:t>
            </a:r>
          </a:p>
          <a:p>
            <a:pPr lvl="1"/>
            <a:endParaRPr lang="en-US" noProof="0" dirty="0"/>
          </a:p>
          <a:p>
            <a:pPr lvl="1"/>
            <a:endParaRPr lang="en-US" noProof="0" dirty="0"/>
          </a:p>
          <a:p>
            <a:pPr lvl="1"/>
            <a:endParaRPr lang="en-US" noProof="0" dirty="0"/>
          </a:p>
          <a:p>
            <a:pPr lvl="1"/>
            <a:endParaRPr lang="en-US" noProof="0" dirty="0"/>
          </a:p>
          <a:p>
            <a:pPr lvl="1"/>
            <a:endParaRPr lang="en-US" noProof="0" dirty="0"/>
          </a:p>
          <a:p>
            <a:r>
              <a:rPr lang="en-US" noProof="0" dirty="0"/>
              <a:t>Conclusion:</a:t>
            </a:r>
          </a:p>
          <a:p>
            <a:pPr lvl="1"/>
            <a:r>
              <a:rPr lang="en-US" noProof="0" dirty="0"/>
              <a:t>COPV can demise during re-entry if it is released at a sufficiently high altitude</a:t>
            </a:r>
          </a:p>
        </p:txBody>
      </p:sp>
      <p:sp>
        <p:nvSpPr>
          <p:cNvPr id="6" name="Datumsplatzhalter 3">
            <a:extLst>
              <a:ext uri="{FF2B5EF4-FFF2-40B4-BE49-F238E27FC236}">
                <a16:creationId xmlns:a16="http://schemas.microsoft.com/office/drawing/2014/main" id="{BD9EC7C5-2E06-95FF-5CE3-B2800EA70197}"/>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
        <p:nvSpPr>
          <p:cNvPr id="8" name="Rechteck 7">
            <a:extLst>
              <a:ext uri="{FF2B5EF4-FFF2-40B4-BE49-F238E27FC236}">
                <a16:creationId xmlns:a16="http://schemas.microsoft.com/office/drawing/2014/main" id="{84EAF9EC-80A9-21FF-C6BF-4538022DF9A0}"/>
              </a:ext>
            </a:extLst>
          </p:cNvPr>
          <p:cNvSpPr/>
          <p:nvPr/>
        </p:nvSpPr>
        <p:spPr>
          <a:xfrm>
            <a:off x="237490" y="3182112"/>
            <a:ext cx="9394253" cy="149977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aphicFrame>
        <p:nvGraphicFramePr>
          <p:cNvPr id="9" name="Tabelle 8">
            <a:extLst>
              <a:ext uri="{FF2B5EF4-FFF2-40B4-BE49-F238E27FC236}">
                <a16:creationId xmlns:a16="http://schemas.microsoft.com/office/drawing/2014/main" id="{71AE8B35-2F5E-A0D6-43AA-874297727D25}"/>
              </a:ext>
            </a:extLst>
          </p:cNvPr>
          <p:cNvGraphicFramePr>
            <a:graphicFrameLocks noGrp="1"/>
          </p:cNvGraphicFramePr>
          <p:nvPr>
            <p:extLst>
              <p:ext uri="{D42A27DB-BD31-4B8C-83A1-F6EECF244321}">
                <p14:modId xmlns:p14="http://schemas.microsoft.com/office/powerpoint/2010/main" val="944793780"/>
              </p:ext>
            </p:extLst>
          </p:nvPr>
        </p:nvGraphicFramePr>
        <p:xfrm>
          <a:off x="454480" y="3400957"/>
          <a:ext cx="8936604" cy="1102360"/>
        </p:xfrm>
        <a:graphic>
          <a:graphicData uri="http://schemas.openxmlformats.org/drawingml/2006/table">
            <a:tbl>
              <a:tblPr firstRow="1" bandRow="1">
                <a:tableStyleId>{2D5ABB26-0587-4C30-8999-92F81FD0307C}</a:tableStyleId>
              </a:tblPr>
              <a:tblGrid>
                <a:gridCol w="1895063">
                  <a:extLst>
                    <a:ext uri="{9D8B030D-6E8A-4147-A177-3AD203B41FA5}">
                      <a16:colId xmlns:a16="http://schemas.microsoft.com/office/drawing/2014/main" val="3835724245"/>
                    </a:ext>
                  </a:extLst>
                </a:gridCol>
                <a:gridCol w="3747051">
                  <a:extLst>
                    <a:ext uri="{9D8B030D-6E8A-4147-A177-3AD203B41FA5}">
                      <a16:colId xmlns:a16="http://schemas.microsoft.com/office/drawing/2014/main" val="2910110547"/>
                    </a:ext>
                  </a:extLst>
                </a:gridCol>
                <a:gridCol w="3294490">
                  <a:extLst>
                    <a:ext uri="{9D8B030D-6E8A-4147-A177-3AD203B41FA5}">
                      <a16:colId xmlns:a16="http://schemas.microsoft.com/office/drawing/2014/main" val="97164441"/>
                    </a:ext>
                  </a:extLst>
                </a:gridCol>
              </a:tblGrid>
              <a:tr h="370840">
                <a:tc>
                  <a:txBody>
                    <a:bodyPr/>
                    <a:lstStyle/>
                    <a:p>
                      <a:r>
                        <a:rPr lang="en-US" sz="1600" b="1" kern="1200" cap="all" baseline="0" noProof="0" dirty="0">
                          <a:solidFill>
                            <a:schemeClr val="tx1"/>
                          </a:solidFill>
                        </a:rPr>
                        <a:t>Case</a:t>
                      </a:r>
                      <a:endParaRPr lang="en-US" sz="1600" b="1" kern="1200" cap="all" baseline="0" noProof="0" dirty="0">
                        <a:solidFill>
                          <a:schemeClr val="tx1"/>
                        </a:solidFill>
                        <a:latin typeface="+mn-lt"/>
                        <a:ea typeface="+mn-ea"/>
                        <a:cs typeface="+mn-cs"/>
                      </a:endParaRPr>
                    </a:p>
                  </a:txBody>
                  <a:tcPr anchor="ctr">
                    <a:lnR w="9525" cap="flat" cmpd="sng" algn="ctr">
                      <a:solidFill>
                        <a:schemeClr val="accent1"/>
                      </a:solidFill>
                      <a:prstDash val="sysDash"/>
                      <a:round/>
                      <a:headEnd type="none" w="med" len="med"/>
                      <a:tailEnd type="none" w="med" len="med"/>
                    </a:lnR>
                    <a:lnB w="9525" cap="flat" cmpd="sng" algn="ctr">
                      <a:solidFill>
                        <a:schemeClr val="accent3"/>
                      </a:solidFill>
                      <a:prstDash val="solid"/>
                      <a:round/>
                      <a:headEnd type="none" w="med" len="med"/>
                      <a:tailEnd type="none" w="med" len="med"/>
                    </a:lnB>
                  </a:tcPr>
                </a:tc>
                <a:tc>
                  <a:txBody>
                    <a:bodyPr/>
                    <a:lstStyle/>
                    <a:p>
                      <a:pPr algn="ctr"/>
                      <a:r>
                        <a:rPr lang="en-US" sz="1600" b="1" kern="1200" cap="all" baseline="0" noProof="0" dirty="0">
                          <a:solidFill>
                            <a:schemeClr val="tx1"/>
                          </a:solidFill>
                        </a:rPr>
                        <a:t>Demisable CFRP</a:t>
                      </a:r>
                      <a:endParaRPr lang="en-US" sz="1600" b="1" kern="1200" cap="all" baseline="0" noProof="0" dirty="0">
                        <a:solidFill>
                          <a:schemeClr val="tx1"/>
                        </a:solidFill>
                        <a:latin typeface="+mn-lt"/>
                        <a:ea typeface="+mn-ea"/>
                        <a:cs typeface="+mn-cs"/>
                      </a:endParaRPr>
                    </a:p>
                  </a:txBody>
                  <a:tcPr anchor="ctr">
                    <a:lnL w="9525" cap="flat" cmpd="sng" algn="ctr">
                      <a:solidFill>
                        <a:schemeClr val="accent1"/>
                      </a:solidFill>
                      <a:prstDash val="sysDash"/>
                      <a:round/>
                      <a:headEnd type="none" w="med" len="med"/>
                      <a:tailEnd type="none" w="med" len="med"/>
                    </a:lnL>
                    <a:lnR w="9525" cap="flat" cmpd="sng" algn="ctr">
                      <a:solidFill>
                        <a:schemeClr val="accent1"/>
                      </a:solidFill>
                      <a:prstDash val="sysDash"/>
                      <a:round/>
                      <a:headEnd type="none" w="med" len="med"/>
                      <a:tailEnd type="none" w="med" len="med"/>
                    </a:lnR>
                    <a:lnB w="9525" cap="flat" cmpd="sng" algn="ctr">
                      <a:solidFill>
                        <a:schemeClr val="accent3"/>
                      </a:solidFill>
                      <a:prstDash val="solid"/>
                      <a:round/>
                      <a:headEnd type="none" w="med" len="med"/>
                      <a:tailEnd type="none" w="med" len="med"/>
                    </a:lnB>
                  </a:tcPr>
                </a:tc>
                <a:tc>
                  <a:txBody>
                    <a:bodyPr/>
                    <a:lstStyle/>
                    <a:p>
                      <a:pPr algn="ctr"/>
                      <a:r>
                        <a:rPr lang="en-US" sz="1600" b="1" kern="1200" cap="all" baseline="0" noProof="0" dirty="0">
                          <a:solidFill>
                            <a:schemeClr val="tx1"/>
                          </a:solidFill>
                        </a:rPr>
                        <a:t>Standard CFRP</a:t>
                      </a:r>
                      <a:endParaRPr lang="en-US" sz="1600" b="1" kern="1200" cap="all" baseline="0" noProof="0" dirty="0">
                        <a:solidFill>
                          <a:schemeClr val="tx1"/>
                        </a:solidFill>
                        <a:latin typeface="+mn-lt"/>
                        <a:ea typeface="+mn-ea"/>
                        <a:cs typeface="+mn-cs"/>
                      </a:endParaRPr>
                    </a:p>
                  </a:txBody>
                  <a:tcPr anchor="ctr">
                    <a:lnL w="9525" cap="flat" cmpd="sng" algn="ctr">
                      <a:solidFill>
                        <a:schemeClr val="accent1"/>
                      </a:solidFill>
                      <a:prstDash val="sysDash"/>
                      <a:round/>
                      <a:headEnd type="none" w="med" len="med"/>
                      <a:tailEnd type="none" w="med" len="med"/>
                    </a:lnL>
                    <a:lnB w="9525" cap="flat" cmpd="sng" algn="ctr">
                      <a:solidFill>
                        <a:schemeClr val="accent3"/>
                      </a:solidFill>
                      <a:prstDash val="solid"/>
                      <a:round/>
                      <a:headEnd type="none" w="med" len="med"/>
                      <a:tailEnd type="none" w="med" len="med"/>
                    </a:lnB>
                  </a:tcPr>
                </a:tc>
                <a:extLst>
                  <a:ext uri="{0D108BD9-81ED-4DB2-BD59-A6C34878D82A}">
                    <a16:rowId xmlns:a16="http://schemas.microsoft.com/office/drawing/2014/main" val="3573364547"/>
                  </a:ext>
                </a:extLst>
              </a:tr>
              <a:tr h="370840">
                <a:tc>
                  <a:txBody>
                    <a:bodyPr/>
                    <a:lstStyle/>
                    <a:p>
                      <a:r>
                        <a:rPr lang="en-US" noProof="0" dirty="0"/>
                        <a:t>Full demise</a:t>
                      </a:r>
                    </a:p>
                  </a:txBody>
                  <a:tcPr anchor="ctr">
                    <a:lnR w="9525" cap="flat" cmpd="sng" algn="ctr">
                      <a:solidFill>
                        <a:schemeClr val="accent1"/>
                      </a:solidFill>
                      <a:prstDash val="sysDash"/>
                      <a:round/>
                      <a:headEnd type="none" w="med" len="med"/>
                      <a:tailEnd type="none" w="med" len="med"/>
                    </a:lnR>
                    <a:lnT w="9525" cap="flat" cmpd="sng" algn="ctr">
                      <a:solidFill>
                        <a:schemeClr val="accent3"/>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noProof="0" dirty="0"/>
                        <a:t>For release altitude </a:t>
                      </a:r>
                      <a:r>
                        <a:rPr lang="en-US" sz="2400" kern="1200" noProof="0" dirty="0">
                          <a:solidFill>
                            <a:schemeClr val="tx1"/>
                          </a:solidFill>
                          <a:latin typeface="+mn-lt"/>
                          <a:ea typeface="Calibri" panose="020F0502020204030204" pitchFamily="34" charset="0"/>
                          <a:cs typeface="Calibri" panose="020F0502020204030204" pitchFamily="34" charset="0"/>
                        </a:rPr>
                        <a:t>›</a:t>
                      </a:r>
                      <a:r>
                        <a:rPr lang="en-US" noProof="0" dirty="0"/>
                        <a:t>84 km considering median of all cases</a:t>
                      </a:r>
                    </a:p>
                  </a:txBody>
                  <a:tcPr anchor="ctr">
                    <a:lnL w="9525" cap="flat" cmpd="sng" algn="ctr">
                      <a:solidFill>
                        <a:schemeClr val="accent1"/>
                      </a:solidFill>
                      <a:prstDash val="sysDash"/>
                      <a:round/>
                      <a:headEnd type="none" w="med" len="med"/>
                      <a:tailEnd type="none" w="med" len="med"/>
                    </a:lnL>
                    <a:lnR w="9525" cap="flat" cmpd="sng" algn="ctr">
                      <a:solidFill>
                        <a:schemeClr val="accent1"/>
                      </a:solidFill>
                      <a:prstDash val="sysDash"/>
                      <a:round/>
                      <a:headEnd type="none" w="med" len="med"/>
                      <a:tailEnd type="none" w="med" len="med"/>
                    </a:lnR>
                    <a:lnT w="9525" cap="flat" cmpd="sng" algn="ctr">
                      <a:solidFill>
                        <a:schemeClr val="accent3"/>
                      </a:solidFill>
                      <a:prstDash val="solid"/>
                      <a:round/>
                      <a:headEnd type="none" w="med" len="med"/>
                      <a:tailEnd type="none" w="med" len="med"/>
                    </a:lnT>
                  </a:tcPr>
                </a:tc>
                <a:tc>
                  <a:txBody>
                    <a:bodyPr/>
                    <a:lstStyle/>
                    <a:p>
                      <a:pPr algn="ctr"/>
                      <a:r>
                        <a:rPr lang="en-US" noProof="0" dirty="0"/>
                        <a:t>No full demise</a:t>
                      </a:r>
                    </a:p>
                  </a:txBody>
                  <a:tcPr anchor="ctr">
                    <a:lnL w="9525" cap="flat" cmpd="sng" algn="ctr">
                      <a:solidFill>
                        <a:schemeClr val="accent1"/>
                      </a:solidFill>
                      <a:prstDash val="sysDash"/>
                      <a:round/>
                      <a:headEnd type="none" w="med" len="med"/>
                      <a:tailEnd type="none" w="med" len="med"/>
                    </a:lnL>
                    <a:lnT w="9525" cap="flat" cmpd="sng" algn="ctr">
                      <a:solidFill>
                        <a:schemeClr val="accent3"/>
                      </a:solidFill>
                      <a:prstDash val="solid"/>
                      <a:round/>
                      <a:headEnd type="none" w="med" len="med"/>
                      <a:tailEnd type="none" w="med" len="med"/>
                    </a:lnT>
                  </a:tcPr>
                </a:tc>
                <a:extLst>
                  <a:ext uri="{0D108BD9-81ED-4DB2-BD59-A6C34878D82A}">
                    <a16:rowId xmlns:a16="http://schemas.microsoft.com/office/drawing/2014/main" val="475906949"/>
                  </a:ext>
                </a:extLst>
              </a:tr>
            </a:tbl>
          </a:graphicData>
        </a:graphic>
      </p:graphicFrame>
      <p:pic>
        <p:nvPicPr>
          <p:cNvPr id="1026" name="Picture 2" descr="Belstead Research Limited | satsearch">
            <a:extLst>
              <a:ext uri="{FF2B5EF4-FFF2-40B4-BE49-F238E27FC236}">
                <a16:creationId xmlns:a16="http://schemas.microsoft.com/office/drawing/2014/main" id="{5075C5FC-49D0-5578-4F0E-E75D984798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5419" y="1611082"/>
            <a:ext cx="3371850" cy="84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0361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B9B39-E81E-DE19-32FF-59972CA4837E}"/>
            </a:ext>
          </a:extLst>
        </p:cNvPr>
        <p:cNvGrpSpPr/>
        <p:nvPr/>
      </p:nvGrpSpPr>
      <p:grpSpPr>
        <a:xfrm>
          <a:off x="0" y="0"/>
          <a:ext cx="0" cy="0"/>
          <a:chOff x="0" y="0"/>
          <a:chExt cx="0" cy="0"/>
        </a:xfrm>
      </p:grpSpPr>
      <p:sp>
        <p:nvSpPr>
          <p:cNvPr id="7" name="Titel 6">
            <a:extLst>
              <a:ext uri="{FF2B5EF4-FFF2-40B4-BE49-F238E27FC236}">
                <a16:creationId xmlns:a16="http://schemas.microsoft.com/office/drawing/2014/main" id="{A2E5ED6B-47DE-C9D2-527D-23BE806DE5AF}"/>
              </a:ext>
            </a:extLst>
          </p:cNvPr>
          <p:cNvSpPr>
            <a:spLocks noGrp="1"/>
          </p:cNvSpPr>
          <p:nvPr>
            <p:ph type="title"/>
          </p:nvPr>
        </p:nvSpPr>
        <p:spPr>
          <a:xfrm>
            <a:off x="1269978" y="3403603"/>
            <a:ext cx="10587060" cy="711200"/>
          </a:xfrm>
        </p:spPr>
        <p:txBody>
          <a:bodyPr>
            <a:normAutofit/>
          </a:bodyPr>
          <a:lstStyle/>
          <a:p>
            <a:r>
              <a:rPr lang="en-US" noProof="0" dirty="0"/>
              <a:t>Summary and Outlook</a:t>
            </a:r>
          </a:p>
        </p:txBody>
      </p:sp>
      <p:sp>
        <p:nvSpPr>
          <p:cNvPr id="3" name="Fußzeilenplatzhalter 2">
            <a:extLst>
              <a:ext uri="{FF2B5EF4-FFF2-40B4-BE49-F238E27FC236}">
                <a16:creationId xmlns:a16="http://schemas.microsoft.com/office/drawing/2014/main" id="{B483BFBE-471A-5595-F346-977B3ECF6EA9}"/>
              </a:ext>
            </a:extLst>
          </p:cNvPr>
          <p:cNvSpPr>
            <a:spLocks noGrp="1"/>
          </p:cNvSpPr>
          <p:nvPr>
            <p:ph type="ftr" sz="quarter" idx="11"/>
          </p:nvPr>
        </p:nvSpPr>
        <p:spPr>
          <a:xfrm>
            <a:off x="2028852" y="6623049"/>
            <a:ext cx="8134296" cy="234948"/>
          </a:xfrm>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4DCE4B04-9113-089B-0A94-6680DE89CDA9}"/>
              </a:ext>
            </a:extLst>
          </p:cNvPr>
          <p:cNvSpPr>
            <a:spLocks noGrp="1"/>
          </p:cNvSpPr>
          <p:nvPr>
            <p:ph type="sldNum" sz="quarter" idx="12"/>
          </p:nvPr>
        </p:nvSpPr>
        <p:spPr>
          <a:xfrm>
            <a:off x="10449614" y="6623049"/>
            <a:ext cx="1504896" cy="234948"/>
          </a:xfrm>
        </p:spPr>
        <p:txBody>
          <a:bodyPr/>
          <a:lstStyle/>
          <a:p>
            <a:fld id="{05516418-84C0-40DB-9301-E3D58465441B}" type="slidenum">
              <a:rPr lang="en-US" noProof="0" smtClean="0"/>
              <a:pPr/>
              <a:t>24</a:t>
            </a:fld>
            <a:endParaRPr lang="en-US" noProof="0" dirty="0"/>
          </a:p>
        </p:txBody>
      </p:sp>
      <p:sp>
        <p:nvSpPr>
          <p:cNvPr id="14" name="Textplatzhalter 13">
            <a:extLst>
              <a:ext uri="{FF2B5EF4-FFF2-40B4-BE49-F238E27FC236}">
                <a16:creationId xmlns:a16="http://schemas.microsoft.com/office/drawing/2014/main" id="{FD5058C8-5D73-ACD0-46D3-B240E7DD73FE}"/>
              </a:ext>
            </a:extLst>
          </p:cNvPr>
          <p:cNvSpPr>
            <a:spLocks noGrp="1"/>
          </p:cNvSpPr>
          <p:nvPr>
            <p:ph type="body" sz="quarter" idx="13"/>
          </p:nvPr>
        </p:nvSpPr>
        <p:spPr>
          <a:xfrm>
            <a:off x="1192908" y="2508250"/>
            <a:ext cx="2768600" cy="1028700"/>
          </a:xfrm>
        </p:spPr>
        <p:txBody>
          <a:bodyPr/>
          <a:lstStyle/>
          <a:p>
            <a:r>
              <a:rPr lang="en-US" noProof="0" dirty="0"/>
              <a:t>04</a:t>
            </a:r>
          </a:p>
        </p:txBody>
      </p:sp>
      <p:sp>
        <p:nvSpPr>
          <p:cNvPr id="6" name="Textplatzhalter 5">
            <a:extLst>
              <a:ext uri="{FF2B5EF4-FFF2-40B4-BE49-F238E27FC236}">
                <a16:creationId xmlns:a16="http://schemas.microsoft.com/office/drawing/2014/main" id="{E5E59D62-19D2-46F2-0018-D4EE78E354F2}"/>
              </a:ext>
            </a:extLst>
          </p:cNvPr>
          <p:cNvSpPr>
            <a:spLocks noGrp="1"/>
          </p:cNvSpPr>
          <p:nvPr>
            <p:ph type="body" idx="1"/>
          </p:nvPr>
        </p:nvSpPr>
        <p:spPr/>
        <p:txBody>
          <a:bodyPr/>
          <a:lstStyle/>
          <a:p>
            <a:endParaRPr lang="en-US" noProof="0" dirty="0"/>
          </a:p>
        </p:txBody>
      </p:sp>
      <p:pic>
        <p:nvPicPr>
          <p:cNvPr id="10" name="Grafik 9">
            <a:extLst>
              <a:ext uri="{FF2B5EF4-FFF2-40B4-BE49-F238E27FC236}">
                <a16:creationId xmlns:a16="http://schemas.microsoft.com/office/drawing/2014/main" id="{90E83562-1798-EA44-C0D9-C3219B3B074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71900" y="2013553"/>
            <a:ext cx="2396100" cy="2336198"/>
          </a:xfrm>
          <a:prstGeom prst="rect">
            <a:avLst/>
          </a:prstGeom>
        </p:spPr>
      </p:pic>
      <p:sp>
        <p:nvSpPr>
          <p:cNvPr id="5" name="Datumsplatzhalter 3">
            <a:extLst>
              <a:ext uri="{FF2B5EF4-FFF2-40B4-BE49-F238E27FC236}">
                <a16:creationId xmlns:a16="http://schemas.microsoft.com/office/drawing/2014/main" id="{29305892-335A-D015-A244-02C01DABE0F8}"/>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507262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Kunst enthält.&#10;&#10;KI-generierte Inhalte können fehlerhaft sein.">
            <a:extLst>
              <a:ext uri="{FF2B5EF4-FFF2-40B4-BE49-F238E27FC236}">
                <a16:creationId xmlns:a16="http://schemas.microsoft.com/office/drawing/2014/main" id="{453C2DFC-EB5C-090E-C9F2-7188FC084A31}"/>
              </a:ext>
            </a:extLst>
          </p:cNvPr>
          <p:cNvPicPr>
            <a:picLocks noChangeAspect="1"/>
          </p:cNvPicPr>
          <p:nvPr/>
        </p:nvPicPr>
        <p:blipFill>
          <a:blip r:embed="rId2" cstate="print">
            <a:extLst>
              <a:ext uri="{28A0092B-C50C-407E-A947-70E740481C1C}">
                <a14:useLocalDpi xmlns:a14="http://schemas.microsoft.com/office/drawing/2010/main" val="0"/>
              </a:ext>
            </a:extLst>
          </a:blip>
          <a:srcRect l="17508" t="11414" r="8711"/>
          <a:stretch>
            <a:fillRect/>
          </a:stretch>
        </p:blipFill>
        <p:spPr bwMode="auto">
          <a:xfrm>
            <a:off x="8037576" y="3240420"/>
            <a:ext cx="3916934" cy="3147585"/>
          </a:xfrm>
          <a:prstGeom prst="rect">
            <a:avLst/>
          </a:prstGeom>
          <a:noFill/>
          <a:ln>
            <a:noFill/>
          </a:ln>
        </p:spPr>
      </p:pic>
      <p:sp>
        <p:nvSpPr>
          <p:cNvPr id="3" name="Fußzeilenplatzhalter 2">
            <a:extLst>
              <a:ext uri="{FF2B5EF4-FFF2-40B4-BE49-F238E27FC236}">
                <a16:creationId xmlns:a16="http://schemas.microsoft.com/office/drawing/2014/main" id="{685E04F1-870F-CD3A-79EB-A55250A570A0}"/>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866A02B9-5FB9-4774-69BC-477AC9224B3C}"/>
              </a:ext>
            </a:extLst>
          </p:cNvPr>
          <p:cNvSpPr>
            <a:spLocks noGrp="1"/>
          </p:cNvSpPr>
          <p:nvPr>
            <p:ph type="sldNum" sz="quarter" idx="12"/>
          </p:nvPr>
        </p:nvSpPr>
        <p:spPr/>
        <p:txBody>
          <a:bodyPr/>
          <a:lstStyle/>
          <a:p>
            <a:fld id="{05516418-84C0-40DB-9301-E3D58465441B}" type="slidenum">
              <a:rPr lang="en-US" noProof="0" smtClean="0"/>
              <a:pPr/>
              <a:t>25</a:t>
            </a:fld>
            <a:endParaRPr lang="en-US" noProof="0" dirty="0"/>
          </a:p>
        </p:txBody>
      </p:sp>
      <p:sp>
        <p:nvSpPr>
          <p:cNvPr id="5" name="Titel 4">
            <a:extLst>
              <a:ext uri="{FF2B5EF4-FFF2-40B4-BE49-F238E27FC236}">
                <a16:creationId xmlns:a16="http://schemas.microsoft.com/office/drawing/2014/main" id="{CE88A3F2-C9B9-F86B-729C-CE5CE2BC8B2F}"/>
              </a:ext>
            </a:extLst>
          </p:cNvPr>
          <p:cNvSpPr>
            <a:spLocks noGrp="1"/>
          </p:cNvSpPr>
          <p:nvPr>
            <p:ph type="title"/>
          </p:nvPr>
        </p:nvSpPr>
        <p:spPr/>
        <p:txBody>
          <a:bodyPr/>
          <a:lstStyle/>
          <a:p>
            <a:r>
              <a:rPr lang="en-US" noProof="0" dirty="0"/>
              <a:t>Summary</a:t>
            </a:r>
          </a:p>
        </p:txBody>
      </p:sp>
      <p:sp>
        <p:nvSpPr>
          <p:cNvPr id="6" name="Textplatzhalter 5">
            <a:extLst>
              <a:ext uri="{FF2B5EF4-FFF2-40B4-BE49-F238E27FC236}">
                <a16:creationId xmlns:a16="http://schemas.microsoft.com/office/drawing/2014/main" id="{C751400E-BE11-7834-5BA5-89F996804EC6}"/>
              </a:ext>
            </a:extLst>
          </p:cNvPr>
          <p:cNvSpPr>
            <a:spLocks noGrp="1"/>
          </p:cNvSpPr>
          <p:nvPr>
            <p:ph type="body" sz="quarter" idx="13"/>
          </p:nvPr>
        </p:nvSpPr>
        <p:spPr>
          <a:xfrm>
            <a:off x="237490" y="1658938"/>
            <a:ext cx="11619548" cy="1631950"/>
          </a:xfrm>
        </p:spPr>
        <p:txBody>
          <a:bodyPr/>
          <a:lstStyle/>
          <a:p>
            <a:pPr>
              <a:lnSpc>
                <a:spcPct val="100000"/>
              </a:lnSpc>
            </a:pPr>
            <a:r>
              <a:rPr lang="en-US" noProof="0" dirty="0"/>
              <a:t>Demisable 1 L COPV!</a:t>
            </a:r>
          </a:p>
          <a:p>
            <a:pPr>
              <a:lnSpc>
                <a:spcPct val="100000"/>
              </a:lnSpc>
            </a:pPr>
            <a:r>
              <a:rPr lang="en-US" noProof="0" dirty="0"/>
              <a:t>Extensive comparison demisable vs standard COPV</a:t>
            </a:r>
          </a:p>
          <a:p>
            <a:pPr>
              <a:lnSpc>
                <a:spcPct val="100000"/>
              </a:lnSpc>
            </a:pPr>
            <a:r>
              <a:rPr lang="en-US" noProof="0" dirty="0"/>
              <a:t>Project DEMISABLE KRYPTON TANK successfully closed</a:t>
            </a:r>
          </a:p>
        </p:txBody>
      </p:sp>
      <p:pic>
        <p:nvPicPr>
          <p:cNvPr id="12" name="Grafik 11" descr="Ein Bild, das Röhre enthält.&#10;&#10;KI-generierte Inhalte können fehlerhaft sein.">
            <a:extLst>
              <a:ext uri="{FF2B5EF4-FFF2-40B4-BE49-F238E27FC236}">
                <a16:creationId xmlns:a16="http://schemas.microsoft.com/office/drawing/2014/main" id="{66761423-3F06-8DAF-2023-C5BC2E49F66E}"/>
              </a:ext>
            </a:extLst>
          </p:cNvPr>
          <p:cNvPicPr>
            <a:picLocks noChangeAspect="1"/>
          </p:cNvPicPr>
          <p:nvPr/>
        </p:nvPicPr>
        <p:blipFill>
          <a:blip r:embed="rId3" cstate="print">
            <a:extLst>
              <a:ext uri="{28A0092B-C50C-407E-A947-70E740481C1C}">
                <a14:useLocalDpi xmlns:a14="http://schemas.microsoft.com/office/drawing/2010/main" val="0"/>
              </a:ext>
            </a:extLst>
          </a:blip>
          <a:srcRect l="6559" t="24893" r="15831" b="22633"/>
          <a:stretch>
            <a:fillRect/>
          </a:stretch>
        </p:blipFill>
        <p:spPr bwMode="auto">
          <a:xfrm>
            <a:off x="2578609" y="4184114"/>
            <a:ext cx="4880166" cy="2203892"/>
          </a:xfrm>
          <a:prstGeom prst="rect">
            <a:avLst/>
          </a:prstGeom>
          <a:noFill/>
          <a:ln>
            <a:noFill/>
          </a:ln>
        </p:spPr>
      </p:pic>
      <p:sp>
        <p:nvSpPr>
          <p:cNvPr id="8" name="Datumsplatzhalter 3">
            <a:extLst>
              <a:ext uri="{FF2B5EF4-FFF2-40B4-BE49-F238E27FC236}">
                <a16:creationId xmlns:a16="http://schemas.microsoft.com/office/drawing/2014/main" id="{AC8BBBA5-065D-93A7-2F61-322B7EB2BCE0}"/>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3017887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F7A5B-E138-846B-CD0C-80436D31F706}"/>
            </a:ext>
          </a:extLst>
        </p:cNvPr>
        <p:cNvGrpSpPr/>
        <p:nvPr/>
      </p:nvGrpSpPr>
      <p:grpSpPr>
        <a:xfrm>
          <a:off x="0" y="0"/>
          <a:ext cx="0" cy="0"/>
          <a:chOff x="0" y="0"/>
          <a:chExt cx="0" cy="0"/>
        </a:xfrm>
      </p:grpSpPr>
      <p:sp>
        <p:nvSpPr>
          <p:cNvPr id="3" name="Fußzeilenplatzhalter 2">
            <a:extLst>
              <a:ext uri="{FF2B5EF4-FFF2-40B4-BE49-F238E27FC236}">
                <a16:creationId xmlns:a16="http://schemas.microsoft.com/office/drawing/2014/main" id="{57E55FDF-8283-20B0-0B4E-CE66FAA078EF}"/>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4CE9A68F-0683-65A9-BC93-526509262959}"/>
              </a:ext>
            </a:extLst>
          </p:cNvPr>
          <p:cNvSpPr>
            <a:spLocks noGrp="1"/>
          </p:cNvSpPr>
          <p:nvPr>
            <p:ph type="sldNum" sz="quarter" idx="12"/>
          </p:nvPr>
        </p:nvSpPr>
        <p:spPr/>
        <p:txBody>
          <a:bodyPr/>
          <a:lstStyle/>
          <a:p>
            <a:fld id="{05516418-84C0-40DB-9301-E3D58465441B}" type="slidenum">
              <a:rPr lang="en-US" noProof="0" smtClean="0"/>
              <a:pPr/>
              <a:t>26</a:t>
            </a:fld>
            <a:endParaRPr lang="en-US" noProof="0" dirty="0"/>
          </a:p>
        </p:txBody>
      </p:sp>
      <p:sp>
        <p:nvSpPr>
          <p:cNvPr id="5" name="Titel 4">
            <a:extLst>
              <a:ext uri="{FF2B5EF4-FFF2-40B4-BE49-F238E27FC236}">
                <a16:creationId xmlns:a16="http://schemas.microsoft.com/office/drawing/2014/main" id="{B865677B-5078-C422-A713-97BA795C2D10}"/>
              </a:ext>
            </a:extLst>
          </p:cNvPr>
          <p:cNvSpPr>
            <a:spLocks noGrp="1"/>
          </p:cNvSpPr>
          <p:nvPr>
            <p:ph type="title"/>
          </p:nvPr>
        </p:nvSpPr>
        <p:spPr/>
        <p:txBody>
          <a:bodyPr/>
          <a:lstStyle/>
          <a:p>
            <a:r>
              <a:rPr lang="en-US" noProof="0" dirty="0"/>
              <a:t>Outlook</a:t>
            </a:r>
          </a:p>
        </p:txBody>
      </p:sp>
      <p:sp>
        <p:nvSpPr>
          <p:cNvPr id="10" name="Textfeld 13">
            <a:extLst>
              <a:ext uri="{FF2B5EF4-FFF2-40B4-BE49-F238E27FC236}">
                <a16:creationId xmlns:a16="http://schemas.microsoft.com/office/drawing/2014/main" id="{FDA59AFC-3D28-EB49-08B1-1C70217BBFD9}"/>
              </a:ext>
            </a:extLst>
          </p:cNvPr>
          <p:cNvSpPr txBox="1"/>
          <p:nvPr/>
        </p:nvSpPr>
        <p:spPr>
          <a:xfrm>
            <a:off x="3446397" y="1906669"/>
            <a:ext cx="7735625" cy="1817824"/>
          </a:xfrm>
          <a:prstGeom prst="rect">
            <a:avLst/>
          </a:prstGeom>
          <a:solidFill>
            <a:schemeClr val="bg2"/>
          </a:solidFill>
        </p:spPr>
        <p:txBody>
          <a:bodyPr wrap="square" lIns="180000" tIns="144000" rIns="180000" bIns="144000">
            <a:noAutofit/>
          </a:bodyPr>
          <a:lstStyle>
            <a:defPPr>
              <a:defRPr lang="en-US"/>
            </a:defPPr>
            <a:lvl1pPr>
              <a:defRPr>
                <a:solidFill>
                  <a:schemeClr val="tx1">
                    <a:lumMod val="75000"/>
                    <a:lumOff val="25000"/>
                  </a:schemeClr>
                </a:solidFill>
              </a:defRPr>
            </a:lvl1pPr>
          </a:lstStyle>
          <a:p>
            <a:pPr>
              <a:spcAft>
                <a:spcPts val="900"/>
              </a:spcAft>
              <a:buClr>
                <a:schemeClr val="accent4"/>
              </a:buClr>
            </a:pPr>
            <a:r>
              <a:rPr lang="en-US" sz="1400" cap="all" noProof="0" dirty="0">
                <a:solidFill>
                  <a:schemeClr val="accent1"/>
                </a:solidFill>
                <a:latin typeface="+mj-lt"/>
              </a:rPr>
              <a:t>Follow up project ZERO DEBRIS PLATFORM</a:t>
            </a:r>
            <a:endParaRPr kumimoji="0" lang="en-US" sz="1800" b="0" i="0" u="none" strike="noStrike" kern="1200" cap="none" spc="0" normalizeH="0" baseline="0" noProof="0" dirty="0">
              <a:ln>
                <a:noFill/>
              </a:ln>
              <a:solidFill>
                <a:prstClr val="black"/>
              </a:solidFill>
              <a:effectLst/>
              <a:uLnTx/>
              <a:uFillTx/>
              <a:latin typeface="DIN" pitchFamily="50" charset="0"/>
              <a:ea typeface="+mn-ea"/>
              <a:cs typeface="+mn-cs"/>
            </a:endParaRPr>
          </a:p>
          <a:p>
            <a:pPr marL="228600" marR="0" lvl="0" indent="-228600" defTabSz="914400" rtl="0" eaLnBrk="1" fontAlgn="auto" latinLnBrk="0" hangingPunct="1">
              <a:lnSpc>
                <a:spcPct val="90000"/>
              </a:lnSpc>
              <a:spcBef>
                <a:spcPts val="1000"/>
              </a:spcBef>
              <a:spcAft>
                <a:spcPts val="0"/>
              </a:spcAft>
              <a:buClr>
                <a:srgbClr val="7F7F7F"/>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Planned start summer 2026</a:t>
            </a:r>
          </a:p>
          <a:p>
            <a:pPr marL="228600" marR="0" lvl="0" indent="-228600" defTabSz="914400" rtl="0" eaLnBrk="1" fontAlgn="auto" latinLnBrk="0" hangingPunct="1">
              <a:lnSpc>
                <a:spcPct val="90000"/>
              </a:lnSpc>
              <a:spcBef>
                <a:spcPts val="1000"/>
              </a:spcBef>
              <a:spcAft>
                <a:spcPts val="0"/>
              </a:spcAft>
              <a:buClr>
                <a:srgbClr val="7F7F7F"/>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Development of demisable COPV </a:t>
            </a: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sym typeface="Wingdings 3" panose="05040102010807070707" pitchFamily="18" charset="2"/>
              </a:rPr>
              <a:t></a:t>
            </a: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 TRL 6</a:t>
            </a:r>
          </a:p>
          <a:p>
            <a:pPr marL="228600" marR="0" lvl="0" indent="-228600" defTabSz="914400" rtl="0" eaLnBrk="1" fontAlgn="auto" latinLnBrk="0" hangingPunct="1">
              <a:lnSpc>
                <a:spcPct val="90000"/>
              </a:lnSpc>
              <a:spcBef>
                <a:spcPts val="1000"/>
              </a:spcBef>
              <a:spcAft>
                <a:spcPts val="0"/>
              </a:spcAft>
              <a:buClr>
                <a:srgbClr val="7F7F7F"/>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COPV volume ~10 L</a:t>
            </a:r>
          </a:p>
          <a:p>
            <a:pPr defTabSz="914400">
              <a:lnSpc>
                <a:spcPct val="90000"/>
              </a:lnSpc>
              <a:spcBef>
                <a:spcPts val="1000"/>
              </a:spcBef>
              <a:buClr>
                <a:srgbClr val="7F7F7F"/>
              </a:buClr>
              <a:defRPr/>
            </a:pPr>
            <a:endParaRPr lang="en-US" noProof="0" dirty="0">
              <a:solidFill>
                <a:prstClr val="black"/>
              </a:solidFill>
              <a:latin typeface="DIN" pitchFamily="50" charset="0"/>
            </a:endParaRPr>
          </a:p>
        </p:txBody>
      </p:sp>
      <p:sp>
        <p:nvSpPr>
          <p:cNvPr id="7" name="Ellipse 6">
            <a:extLst>
              <a:ext uri="{FF2B5EF4-FFF2-40B4-BE49-F238E27FC236}">
                <a16:creationId xmlns:a16="http://schemas.microsoft.com/office/drawing/2014/main" id="{527A85B9-F81D-E00D-0D79-508D1FE65C28}"/>
              </a:ext>
            </a:extLst>
          </p:cNvPr>
          <p:cNvSpPr/>
          <p:nvPr/>
        </p:nvSpPr>
        <p:spPr>
          <a:xfrm>
            <a:off x="8746304" y="1392237"/>
            <a:ext cx="2833688" cy="2833688"/>
          </a:xfrm>
          <a:prstGeom prst="ellipse">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Textfeld 13">
            <a:extLst>
              <a:ext uri="{FF2B5EF4-FFF2-40B4-BE49-F238E27FC236}">
                <a16:creationId xmlns:a16="http://schemas.microsoft.com/office/drawing/2014/main" id="{443F24F9-B910-32CB-FCB6-00B3DBD6BDA9}"/>
              </a:ext>
            </a:extLst>
          </p:cNvPr>
          <p:cNvSpPr txBox="1"/>
          <p:nvPr/>
        </p:nvSpPr>
        <p:spPr>
          <a:xfrm>
            <a:off x="1791724" y="3936932"/>
            <a:ext cx="6821915" cy="1817824"/>
          </a:xfrm>
          <a:prstGeom prst="rect">
            <a:avLst/>
          </a:prstGeom>
          <a:solidFill>
            <a:schemeClr val="bg2"/>
          </a:solidFill>
        </p:spPr>
        <p:txBody>
          <a:bodyPr wrap="square" lIns="180000" tIns="144000" rIns="180000" bIns="144000">
            <a:noAutofit/>
          </a:bodyPr>
          <a:lstStyle>
            <a:defPPr>
              <a:defRPr lang="en-US"/>
            </a:defPPr>
            <a:lvl1pPr>
              <a:defRPr>
                <a:solidFill>
                  <a:schemeClr val="tx1">
                    <a:lumMod val="75000"/>
                    <a:lumOff val="25000"/>
                  </a:schemeClr>
                </a:solidFill>
              </a:defRPr>
            </a:lvl1pPr>
          </a:lstStyle>
          <a:p>
            <a:pPr marL="1878013" indent="-228600">
              <a:spcAft>
                <a:spcPts val="900"/>
              </a:spcAft>
              <a:buClr>
                <a:schemeClr val="accent4"/>
              </a:buClr>
            </a:pPr>
            <a:r>
              <a:rPr lang="en-US" sz="1400" cap="all" noProof="0" dirty="0">
                <a:solidFill>
                  <a:schemeClr val="accent1"/>
                </a:solidFill>
                <a:latin typeface="+mj-lt"/>
              </a:rPr>
              <a:t>DRACO project</a:t>
            </a:r>
            <a:endParaRPr kumimoji="0" lang="en-US" sz="1800" b="0" i="0" u="none" strike="noStrike" kern="1200" cap="none" spc="0" normalizeH="0" baseline="0" noProof="0" dirty="0">
              <a:ln>
                <a:noFill/>
              </a:ln>
              <a:solidFill>
                <a:prstClr val="black"/>
              </a:solidFill>
              <a:effectLst/>
              <a:uLnTx/>
              <a:uFillTx/>
              <a:latin typeface="DIN" pitchFamily="50" charset="0"/>
              <a:ea typeface="+mn-ea"/>
              <a:cs typeface="+mn-cs"/>
            </a:endParaRPr>
          </a:p>
          <a:p>
            <a:pPr marL="1878013" marR="0" lvl="0" indent="-228600" defTabSz="914400" rtl="0" eaLnBrk="1" fontAlgn="auto" latinLnBrk="0" hangingPunct="1">
              <a:lnSpc>
                <a:spcPct val="90000"/>
              </a:lnSpc>
              <a:spcBef>
                <a:spcPts val="1000"/>
              </a:spcBef>
              <a:spcAft>
                <a:spcPts val="0"/>
              </a:spcAft>
              <a:buClr>
                <a:srgbClr val="7F7F7F"/>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Project ongoing</a:t>
            </a:r>
          </a:p>
          <a:p>
            <a:pPr marL="1878013" lvl="0" indent="-228600" defTabSz="914400">
              <a:lnSpc>
                <a:spcPct val="90000"/>
              </a:lnSpc>
              <a:spcBef>
                <a:spcPts val="1000"/>
              </a:spcBef>
              <a:buClr>
                <a:srgbClr val="7F7F7F"/>
              </a:buClr>
              <a:buFont typeface="Calibri" panose="020F0502020204030204" pitchFamily="34" charset="0"/>
              <a:buChar char="»"/>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Experimental mission </a:t>
            </a:r>
            <a:r>
              <a:rPr lang="en-US" noProof="0" dirty="0">
                <a:solidFill>
                  <a:prstClr val="black"/>
                </a:solidFill>
                <a:latin typeface="DIN" pitchFamily="50" charset="0"/>
                <a:sym typeface="Wingdings 3" panose="05040102010807070707" pitchFamily="18" charset="2"/>
              </a:rPr>
              <a:t></a:t>
            </a: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 Real re-entry</a:t>
            </a:r>
          </a:p>
          <a:p>
            <a:pPr marL="1878013" marR="0" lvl="0" indent="-228600" defTabSz="914400" rtl="0" eaLnBrk="1" fontAlgn="auto" latinLnBrk="0" hangingPunct="1">
              <a:lnSpc>
                <a:spcPct val="90000"/>
              </a:lnSpc>
              <a:spcBef>
                <a:spcPts val="1000"/>
              </a:spcBef>
              <a:spcAft>
                <a:spcPts val="0"/>
              </a:spcAft>
              <a:buClr>
                <a:srgbClr val="7F7F7F"/>
              </a:buClr>
              <a:buSzTx/>
              <a:buFont typeface="Calibri" panose="020F050202020403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DIN" pitchFamily="50" charset="0"/>
                <a:ea typeface="+mn-ea"/>
                <a:cs typeface="+mn-cs"/>
              </a:rPr>
              <a:t>Demisable &amp; standard COPV</a:t>
            </a:r>
          </a:p>
        </p:txBody>
      </p:sp>
      <p:pic>
        <p:nvPicPr>
          <p:cNvPr id="15" name="Picture 2" descr="ESA - Draco mission patch">
            <a:extLst>
              <a:ext uri="{FF2B5EF4-FFF2-40B4-BE49-F238E27FC236}">
                <a16:creationId xmlns:a16="http://schemas.microsoft.com/office/drawing/2014/main" id="{BB2DE8E5-3FA5-4A8C-9E0C-64AEAED81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064" y="3429000"/>
            <a:ext cx="2833688" cy="2833688"/>
          </a:xfrm>
          <a:prstGeom prst="rect">
            <a:avLst/>
          </a:prstGeom>
          <a:noFill/>
          <a:extLst>
            <a:ext uri="{909E8E84-426E-40DD-AFC4-6F175D3DCCD1}">
              <a14:hiddenFill xmlns:a14="http://schemas.microsoft.com/office/drawing/2010/main">
                <a:solidFill>
                  <a:srgbClr val="FFFFFF"/>
                </a:solidFill>
              </a14:hiddenFill>
            </a:ext>
          </a:extLst>
        </p:spPr>
      </p:pic>
      <p:sp>
        <p:nvSpPr>
          <p:cNvPr id="6" name="Datumsplatzhalter 3">
            <a:extLst>
              <a:ext uri="{FF2B5EF4-FFF2-40B4-BE49-F238E27FC236}">
                <a16:creationId xmlns:a16="http://schemas.microsoft.com/office/drawing/2014/main" id="{1C9DDF85-0FDA-B53A-707D-2A6BCDE4AC95}"/>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1701841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4BA7C-AB71-CDB3-19B1-EBB1787701D7}"/>
            </a:ext>
          </a:extLst>
        </p:cNvPr>
        <p:cNvGrpSpPr/>
        <p:nvPr/>
      </p:nvGrpSpPr>
      <p:grpSpPr>
        <a:xfrm>
          <a:off x="0" y="0"/>
          <a:ext cx="0" cy="0"/>
          <a:chOff x="0" y="0"/>
          <a:chExt cx="0" cy="0"/>
        </a:xfrm>
      </p:grpSpPr>
      <p:sp>
        <p:nvSpPr>
          <p:cNvPr id="16" name="Rechteck 15">
            <a:extLst>
              <a:ext uri="{FF2B5EF4-FFF2-40B4-BE49-F238E27FC236}">
                <a16:creationId xmlns:a16="http://schemas.microsoft.com/office/drawing/2014/main" id="{48DF1EEA-4448-E978-AD1F-205FD1C1FD45}"/>
              </a:ext>
            </a:extLst>
          </p:cNvPr>
          <p:cNvSpPr/>
          <p:nvPr/>
        </p:nvSpPr>
        <p:spPr>
          <a:xfrm>
            <a:off x="-3" y="1"/>
            <a:ext cx="12192003" cy="6858000"/>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685783" eaLnBrk="1" fontAlgn="auto" latinLnBrk="0" hangingPunct="1">
              <a:lnSpc>
                <a:spcPct val="100000"/>
              </a:lnSpc>
              <a:spcBef>
                <a:spcPts val="0"/>
              </a:spcBef>
              <a:spcAft>
                <a:spcPts val="0"/>
              </a:spcAft>
              <a:buClrTx/>
              <a:buSzTx/>
              <a:buFontTx/>
              <a:buNone/>
              <a:tabLst/>
              <a:defRPr/>
            </a:pPr>
            <a:endParaRPr kumimoji="0" lang="en-US" sz="1351" b="0" i="0" u="none" strike="noStrike" kern="0" cap="none" spc="0" normalizeH="0" baseline="0" noProof="0" dirty="0">
              <a:ln>
                <a:noFill/>
              </a:ln>
              <a:solidFill>
                <a:srgbClr val="FFFFFF"/>
              </a:solidFill>
              <a:effectLst/>
              <a:uLnTx/>
              <a:uFillTx/>
              <a:latin typeface="DIN" pitchFamily="50" charset="0"/>
              <a:ea typeface="+mn-ea"/>
              <a:cs typeface="+mn-cs"/>
            </a:endParaRPr>
          </a:p>
        </p:txBody>
      </p:sp>
      <p:pic>
        <p:nvPicPr>
          <p:cNvPr id="17" name="Bild 4">
            <a:extLst>
              <a:ext uri="{FF2B5EF4-FFF2-40B4-BE49-F238E27FC236}">
                <a16:creationId xmlns:a16="http://schemas.microsoft.com/office/drawing/2014/main" id="{8FBBCC3C-2A7E-3C12-A357-690E405CBA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5192" y="1627697"/>
            <a:ext cx="3161615" cy="833961"/>
          </a:xfrm>
          <a:prstGeom prst="rect">
            <a:avLst/>
          </a:prstGeom>
        </p:spPr>
      </p:pic>
      <p:cxnSp>
        <p:nvCxnSpPr>
          <p:cNvPr id="18" name="Gerader Verbinder 17">
            <a:extLst>
              <a:ext uri="{FF2B5EF4-FFF2-40B4-BE49-F238E27FC236}">
                <a16:creationId xmlns:a16="http://schemas.microsoft.com/office/drawing/2014/main" id="{F45E3CE3-88B6-F546-29B2-3258963A11E4}"/>
              </a:ext>
            </a:extLst>
          </p:cNvPr>
          <p:cNvCxnSpPr>
            <a:cxnSpLocks/>
          </p:cNvCxnSpPr>
          <p:nvPr/>
        </p:nvCxnSpPr>
        <p:spPr>
          <a:xfrm>
            <a:off x="6096000" y="3260037"/>
            <a:ext cx="0" cy="2350487"/>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19" name="Textfeld 18">
            <a:extLst>
              <a:ext uri="{FF2B5EF4-FFF2-40B4-BE49-F238E27FC236}">
                <a16:creationId xmlns:a16="http://schemas.microsoft.com/office/drawing/2014/main" id="{CD343BC7-8CA9-3C1C-6D3B-F13F1FBCB178}"/>
              </a:ext>
            </a:extLst>
          </p:cNvPr>
          <p:cNvSpPr txBox="1"/>
          <p:nvPr/>
        </p:nvSpPr>
        <p:spPr>
          <a:xfrm>
            <a:off x="3209675" y="3187300"/>
            <a:ext cx="2880000" cy="830997"/>
          </a:xfrm>
          <a:prstGeom prst="rect">
            <a:avLst/>
          </a:prstGeom>
          <a:noFill/>
        </p:spPr>
        <p:txBody>
          <a:bodyPr wrap="square" rtlCol="0">
            <a:spAutoFit/>
          </a:bodyPr>
          <a:lstStyle/>
          <a:p>
            <a:r>
              <a:rPr lang="en-US" sz="1600" noProof="0" dirty="0" err="1">
                <a:solidFill>
                  <a:schemeClr val="accent5"/>
                </a:solidFill>
                <a:latin typeface="+mj-lt"/>
              </a:rPr>
              <a:t>Technologieparkstr</a:t>
            </a:r>
            <a:r>
              <a:rPr lang="en-US" sz="1600" noProof="0" dirty="0">
                <a:solidFill>
                  <a:schemeClr val="accent5"/>
                </a:solidFill>
                <a:latin typeface="+mj-lt"/>
              </a:rPr>
              <a:t>. 6</a:t>
            </a:r>
          </a:p>
          <a:p>
            <a:r>
              <a:rPr lang="en-US" sz="1600" noProof="0" dirty="0">
                <a:solidFill>
                  <a:schemeClr val="accent5"/>
                </a:solidFill>
                <a:latin typeface="+mj-lt"/>
              </a:rPr>
              <a:t>4615 Holzhausen</a:t>
            </a:r>
          </a:p>
          <a:p>
            <a:r>
              <a:rPr lang="en-US" sz="1600" noProof="0" dirty="0">
                <a:solidFill>
                  <a:schemeClr val="accent5"/>
                </a:solidFill>
                <a:latin typeface="+mj-lt"/>
              </a:rPr>
              <a:t>Austria, Europe</a:t>
            </a:r>
          </a:p>
        </p:txBody>
      </p:sp>
      <p:pic>
        <p:nvPicPr>
          <p:cNvPr id="20" name="Bild 1">
            <a:extLst>
              <a:ext uri="{FF2B5EF4-FFF2-40B4-BE49-F238E27FC236}">
                <a16:creationId xmlns:a16="http://schemas.microsoft.com/office/drawing/2014/main" id="{F600120C-165E-5AFA-0CDB-D7E71D87926E}"/>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84583" y="4187233"/>
            <a:ext cx="1015353" cy="10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feld 22">
            <a:extLst>
              <a:ext uri="{FF2B5EF4-FFF2-40B4-BE49-F238E27FC236}">
                <a16:creationId xmlns:a16="http://schemas.microsoft.com/office/drawing/2014/main" id="{0CAC42EA-AFAA-D063-6479-916EEA95379A}"/>
              </a:ext>
            </a:extLst>
          </p:cNvPr>
          <p:cNvSpPr txBox="1"/>
          <p:nvPr/>
        </p:nvSpPr>
        <p:spPr>
          <a:xfrm>
            <a:off x="3209675" y="5322605"/>
            <a:ext cx="2880000" cy="369332"/>
          </a:xfrm>
          <a:prstGeom prst="rect">
            <a:avLst/>
          </a:prstGeom>
          <a:noFill/>
        </p:spPr>
        <p:txBody>
          <a:bodyPr wrap="square">
            <a:spAutoFit/>
          </a:bodyPr>
          <a:lstStyle/>
          <a:p>
            <a:pPr>
              <a:spcBef>
                <a:spcPts val="600"/>
              </a:spcBef>
            </a:pPr>
            <a:r>
              <a:rPr lang="en-US" sz="1800" b="0" u="none" noProof="0" dirty="0">
                <a:solidFill>
                  <a:schemeClr val="accent5"/>
                </a:solidFill>
                <a:latin typeface="+mj-lt"/>
              </a:rPr>
              <a:t>www.peaktechnology.at</a:t>
            </a:r>
          </a:p>
        </p:txBody>
      </p:sp>
      <p:sp>
        <p:nvSpPr>
          <p:cNvPr id="3" name="Fußzeilenplatzhalter 2">
            <a:extLst>
              <a:ext uri="{FF2B5EF4-FFF2-40B4-BE49-F238E27FC236}">
                <a16:creationId xmlns:a16="http://schemas.microsoft.com/office/drawing/2014/main" id="{F9DE2BA3-0A0B-D533-3FA7-7ADAA37D5454}"/>
              </a:ext>
            </a:extLst>
          </p:cNvPr>
          <p:cNvSpPr>
            <a:spLocks noGrp="1"/>
          </p:cNvSpPr>
          <p:nvPr>
            <p:ph type="ftr" sz="quarter" idx="11"/>
          </p:nvPr>
        </p:nvSpPr>
        <p:spPr/>
        <p:txBody>
          <a:bodyPr/>
          <a:lstStyle/>
          <a:p>
            <a:r>
              <a:rPr lang="en-US" noProof="0" dirty="0"/>
              <a:t>COPYRIGHT PEAK TECHNOLOGY</a:t>
            </a:r>
          </a:p>
        </p:txBody>
      </p:sp>
      <p:sp>
        <p:nvSpPr>
          <p:cNvPr id="4" name="Foliennummernplatzhalter 3">
            <a:extLst>
              <a:ext uri="{FF2B5EF4-FFF2-40B4-BE49-F238E27FC236}">
                <a16:creationId xmlns:a16="http://schemas.microsoft.com/office/drawing/2014/main" id="{1752D620-237E-C13F-5138-98F13DF5EA0C}"/>
              </a:ext>
            </a:extLst>
          </p:cNvPr>
          <p:cNvSpPr>
            <a:spLocks noGrp="1"/>
          </p:cNvSpPr>
          <p:nvPr>
            <p:ph type="sldNum" sz="quarter" idx="12"/>
          </p:nvPr>
        </p:nvSpPr>
        <p:spPr/>
        <p:txBody>
          <a:bodyPr/>
          <a:lstStyle/>
          <a:p>
            <a:fld id="{05516418-84C0-40DB-9301-E3D58465441B}" type="slidenum">
              <a:rPr lang="en-US" noProof="0" smtClean="0"/>
              <a:pPr/>
              <a:t>27</a:t>
            </a:fld>
            <a:endParaRPr lang="en-US" noProof="0" dirty="0"/>
          </a:p>
        </p:txBody>
      </p:sp>
      <p:sp>
        <p:nvSpPr>
          <p:cNvPr id="21" name="Textplatzhalter 20">
            <a:extLst>
              <a:ext uri="{FF2B5EF4-FFF2-40B4-BE49-F238E27FC236}">
                <a16:creationId xmlns:a16="http://schemas.microsoft.com/office/drawing/2014/main" id="{55CEE5E7-12F2-F4A7-9DE6-28A61E093BF1}"/>
              </a:ext>
            </a:extLst>
          </p:cNvPr>
          <p:cNvSpPr txBox="1">
            <a:spLocks/>
          </p:cNvSpPr>
          <p:nvPr/>
        </p:nvSpPr>
        <p:spPr>
          <a:xfrm>
            <a:off x="6395858" y="4540715"/>
            <a:ext cx="4038747" cy="1224495"/>
          </a:xfrm>
          <a:prstGeom prst="rect">
            <a:avLst/>
          </a:prstGeom>
        </p:spPr>
        <p:txBody>
          <a:bodyPr lIns="0" tIns="0" rIns="0" bIns="0"/>
          <a:lstStyle>
            <a:lvl1pPr marL="0" indent="0" algn="l" defTabSz="914400" rtl="0" eaLnBrk="1" latinLnBrk="0" hangingPunct="1">
              <a:lnSpc>
                <a:spcPct val="90000"/>
              </a:lnSpc>
              <a:spcBef>
                <a:spcPts val="1000"/>
              </a:spcBef>
              <a:buClr>
                <a:schemeClr val="accent4"/>
              </a:buClr>
              <a:buFont typeface="Calibri" panose="020F0502020204030204" pitchFamily="34" charset="0"/>
              <a:buNone/>
              <a:defRPr lang="de-DE" sz="1800" kern="1200" dirty="0" smtClean="0">
                <a:solidFill>
                  <a:schemeClr val="tx1"/>
                </a:solidFill>
                <a:latin typeface="DIN" pitchFamily="50" charset="0"/>
                <a:ea typeface="+mn-ea"/>
                <a:cs typeface="+mn-cs"/>
              </a:defRPr>
            </a:lvl1pPr>
            <a:lvl2pPr marL="450850" indent="-184150" algn="l" defTabSz="914400" rtl="0" eaLnBrk="1" latinLnBrk="0" hangingPunct="1">
              <a:lnSpc>
                <a:spcPct val="90000"/>
              </a:lnSpc>
              <a:spcBef>
                <a:spcPts val="500"/>
              </a:spcBef>
              <a:buClr>
                <a:schemeClr val="accent3"/>
              </a:buClr>
              <a:buFont typeface="Calibri" panose="020F0502020204030204" pitchFamily="34" charset="0"/>
              <a:buChar char="›"/>
              <a:defRPr lang="de-DE" sz="1800" kern="1200" dirty="0" smtClean="0">
                <a:solidFill>
                  <a:schemeClr val="tx1"/>
                </a:solidFill>
                <a:latin typeface="DIN" pitchFamily="50" charset="0"/>
                <a:ea typeface="+mn-ea"/>
                <a:cs typeface="+mn-cs"/>
              </a:defRPr>
            </a:lvl2pPr>
            <a:lvl3pPr marL="717550" indent="-228600" algn="l" defTabSz="914400" rtl="0" eaLnBrk="1" latinLnBrk="0" hangingPunct="1">
              <a:lnSpc>
                <a:spcPct val="90000"/>
              </a:lnSpc>
              <a:spcBef>
                <a:spcPts val="500"/>
              </a:spcBef>
              <a:buClr>
                <a:schemeClr val="accent3"/>
              </a:buClr>
              <a:buFont typeface="Calibri" panose="020F0502020204030204" pitchFamily="34" charset="0"/>
              <a:buChar char="›"/>
              <a:defRPr lang="de-DE" sz="1600" kern="1200" dirty="0" smtClean="0">
                <a:solidFill>
                  <a:schemeClr val="tx1"/>
                </a:solidFill>
                <a:latin typeface="DIN" pitchFamily="50" charset="0"/>
                <a:ea typeface="+mn-ea"/>
                <a:cs typeface="+mn-cs"/>
              </a:defRPr>
            </a:lvl3pPr>
            <a:lvl4pPr marL="895350" indent="-177800" algn="l" defTabSz="984250" rtl="0" eaLnBrk="1" latinLnBrk="0" hangingPunct="1">
              <a:lnSpc>
                <a:spcPct val="90000"/>
              </a:lnSpc>
              <a:spcBef>
                <a:spcPts val="500"/>
              </a:spcBef>
              <a:buClr>
                <a:schemeClr val="accent3"/>
              </a:buClr>
              <a:buFont typeface="Calibri" panose="020F0502020204030204" pitchFamily="34" charset="0"/>
              <a:buChar char="›"/>
              <a:defRPr lang="de-DE" sz="1400" kern="1200" dirty="0" smtClean="0">
                <a:solidFill>
                  <a:schemeClr val="tx1"/>
                </a:solidFill>
                <a:latin typeface="DIN" pitchFamily="50" charset="0"/>
                <a:ea typeface="+mn-ea"/>
                <a:cs typeface="+mn-cs"/>
              </a:defRPr>
            </a:lvl4pPr>
            <a:lvl5pPr marL="1168400" indent="-177800" algn="l" defTabSz="914400" rtl="0" eaLnBrk="1" latinLnBrk="0" hangingPunct="1">
              <a:lnSpc>
                <a:spcPct val="90000"/>
              </a:lnSpc>
              <a:spcBef>
                <a:spcPts val="500"/>
              </a:spcBef>
              <a:buClr>
                <a:schemeClr val="accent3"/>
              </a:buClr>
              <a:buFont typeface="Calibri" panose="020F0502020204030204" pitchFamily="34" charset="0"/>
              <a:buChar char="›"/>
              <a:defRPr lang="en-US" sz="1200" kern="1200" dirty="0">
                <a:solidFill>
                  <a:schemeClr val="tx1"/>
                </a:solidFill>
                <a:latin typeface="DIN"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00000"/>
              </a:lnSpc>
              <a:spcBef>
                <a:spcPts val="0"/>
              </a:spcBef>
              <a:buClrTx/>
              <a:buFontTx/>
              <a:buNone/>
              <a:defRPr/>
            </a:pPr>
            <a:r>
              <a:rPr lang="en-US" cap="all" noProof="0" dirty="0">
                <a:solidFill>
                  <a:srgbClr val="E3000F"/>
                </a:solidFill>
                <a:latin typeface="DIN"/>
              </a:rPr>
              <a:t>Simone Hartl</a:t>
            </a:r>
          </a:p>
          <a:p>
            <a:pPr defTabSz="457200">
              <a:lnSpc>
                <a:spcPct val="100000"/>
              </a:lnSpc>
              <a:spcBef>
                <a:spcPts val="0"/>
              </a:spcBef>
              <a:spcAft>
                <a:spcPts val="900"/>
              </a:spcAft>
              <a:buClrTx/>
              <a:buFontTx/>
              <a:buNone/>
              <a:defRPr/>
            </a:pPr>
            <a:r>
              <a:rPr lang="en-US" sz="1600" noProof="0" dirty="0">
                <a:solidFill>
                  <a:srgbClr val="5F5F5F"/>
                </a:solidFill>
                <a:latin typeface="DIN"/>
              </a:rPr>
              <a:t>Material &amp; Process Engineer</a:t>
            </a:r>
          </a:p>
          <a:p>
            <a:pPr defTabSz="457200">
              <a:lnSpc>
                <a:spcPct val="100000"/>
              </a:lnSpc>
              <a:spcBef>
                <a:spcPts val="0"/>
              </a:spcBef>
              <a:buClrTx/>
              <a:buFontTx/>
              <a:buNone/>
              <a:defRPr/>
            </a:pPr>
            <a:r>
              <a:rPr lang="en-US" sz="1600" noProof="0" dirty="0">
                <a:solidFill>
                  <a:srgbClr val="5F5F5F"/>
                </a:solidFill>
                <a:latin typeface="DIN"/>
              </a:rPr>
              <a:t>simone.hartl@peaktechnology.at</a:t>
            </a:r>
          </a:p>
          <a:p>
            <a:pPr defTabSz="457200">
              <a:lnSpc>
                <a:spcPct val="100000"/>
              </a:lnSpc>
              <a:spcBef>
                <a:spcPts val="0"/>
              </a:spcBef>
              <a:buClrTx/>
              <a:defRPr/>
            </a:pPr>
            <a:r>
              <a:rPr lang="en-US" sz="1600" noProof="0" dirty="0">
                <a:solidFill>
                  <a:srgbClr val="5F5F5F"/>
                </a:solidFill>
                <a:latin typeface="DIN"/>
              </a:rPr>
              <a:t>+43 664 88847186</a:t>
            </a:r>
          </a:p>
        </p:txBody>
      </p:sp>
      <p:sp>
        <p:nvSpPr>
          <p:cNvPr id="5" name="Ellipse 4">
            <a:extLst>
              <a:ext uri="{FF2B5EF4-FFF2-40B4-BE49-F238E27FC236}">
                <a16:creationId xmlns:a16="http://schemas.microsoft.com/office/drawing/2014/main" id="{FA93D06C-71DA-DCFE-CE5F-9374B39BE1D6}"/>
              </a:ext>
            </a:extLst>
          </p:cNvPr>
          <p:cNvSpPr>
            <a:spLocks noChangeAspect="1"/>
          </p:cNvSpPr>
          <p:nvPr/>
        </p:nvSpPr>
        <p:spPr>
          <a:xfrm>
            <a:off x="6397540" y="3276672"/>
            <a:ext cx="1080000" cy="1080000"/>
          </a:xfrm>
          <a:prstGeom prst="ellipse">
            <a:avLst/>
          </a:prstGeom>
          <a:blipFill>
            <a:blip r:embed="rId4"/>
            <a:stretch>
              <a:fillRect/>
            </a:stretch>
          </a:blipFill>
          <a:ln w="95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Datumsplatzhalter 3">
            <a:extLst>
              <a:ext uri="{FF2B5EF4-FFF2-40B4-BE49-F238E27FC236}">
                <a16:creationId xmlns:a16="http://schemas.microsoft.com/office/drawing/2014/main" id="{E5DD6E54-9E30-7910-5D20-15476B754C4E}"/>
              </a:ext>
            </a:extLst>
          </p:cNvPr>
          <p:cNvSpPr>
            <a:spLocks noGrp="1"/>
          </p:cNvSpPr>
          <p:nvPr>
            <p:ph type="dt" sz="half" idx="10"/>
          </p:nvPr>
        </p:nvSpPr>
        <p:spPr>
          <a:xfrm>
            <a:off x="237490" y="6623049"/>
            <a:ext cx="1979930" cy="234948"/>
          </a:xfrm>
        </p:spPr>
        <p:txBody>
          <a:bodyPr/>
          <a:lstStyle/>
          <a:p>
            <a:r>
              <a:rPr lang="en-US" noProof="0" dirty="0"/>
              <a:t>Clean Space Days, 30.06.2026</a:t>
            </a:r>
          </a:p>
        </p:txBody>
      </p:sp>
    </p:spTree>
    <p:extLst>
      <p:ext uri="{BB962C8B-B14F-4D97-AF65-F5344CB8AC3E}">
        <p14:creationId xmlns:p14="http://schemas.microsoft.com/office/powerpoint/2010/main" val="37862073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CTCREATESHAPEHANDLED" val="0"/>
</p:tagLst>
</file>

<file path=ppt/theme/theme1.xml><?xml version="1.0" encoding="utf-8"?>
<a:theme xmlns:a="http://schemas.openxmlformats.org/drawingml/2006/main" name="PEAK">
  <a:themeElements>
    <a:clrScheme name="PEAK neutral">
      <a:dk1>
        <a:sysClr val="windowText" lastClr="000000"/>
      </a:dk1>
      <a:lt1>
        <a:sysClr val="window" lastClr="FFFFFF"/>
      </a:lt1>
      <a:dk2>
        <a:srgbClr val="A5A5A5"/>
      </a:dk2>
      <a:lt2>
        <a:srgbClr val="F2F2F2"/>
      </a:lt2>
      <a:accent1>
        <a:srgbClr val="E3000F"/>
      </a:accent1>
      <a:accent2>
        <a:srgbClr val="F2F2F2"/>
      </a:accent2>
      <a:accent3>
        <a:srgbClr val="A5A5A5"/>
      </a:accent3>
      <a:accent4>
        <a:srgbClr val="7F7F7F"/>
      </a:accent4>
      <a:accent5>
        <a:srgbClr val="5F5F5F"/>
      </a:accent5>
      <a:accent6>
        <a:srgbClr val="C00000"/>
      </a:accent6>
      <a:hlink>
        <a:srgbClr val="336699"/>
      </a:hlink>
      <a:folHlink>
        <a:srgbClr val="006699"/>
      </a:folHlink>
    </a:clrScheme>
    <a:fontScheme name="Gipfel">
      <a:majorFont>
        <a:latin typeface="DIN"/>
        <a:ea typeface=""/>
        <a:cs typeface=""/>
      </a:majorFont>
      <a:minorFont>
        <a:latin typeface="DI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EAK neutral">
    <a:dk1>
      <a:sysClr val="windowText" lastClr="000000"/>
    </a:dk1>
    <a:lt1>
      <a:sysClr val="window" lastClr="FFFFFF"/>
    </a:lt1>
    <a:dk2>
      <a:srgbClr val="A5A5A5"/>
    </a:dk2>
    <a:lt2>
      <a:srgbClr val="F2F2F2"/>
    </a:lt2>
    <a:accent1>
      <a:srgbClr val="E3000F"/>
    </a:accent1>
    <a:accent2>
      <a:srgbClr val="F2F2F2"/>
    </a:accent2>
    <a:accent3>
      <a:srgbClr val="A5A5A5"/>
    </a:accent3>
    <a:accent4>
      <a:srgbClr val="7F7F7F"/>
    </a:accent4>
    <a:accent5>
      <a:srgbClr val="5F5F5F"/>
    </a:accent5>
    <a:accent6>
      <a:srgbClr val="C00000"/>
    </a:accent6>
    <a:hlink>
      <a:srgbClr val="336699"/>
    </a:hlink>
    <a:folHlink>
      <a:srgbClr val="006699"/>
    </a:folHlink>
  </a:clrScheme>
</a:themeOverride>
</file>

<file path=docProps/app.xml><?xml version="1.0" encoding="utf-8"?>
<Properties xmlns="http://schemas.openxmlformats.org/officeDocument/2006/extended-properties" xmlns:vt="http://schemas.openxmlformats.org/officeDocument/2006/docPropsVTypes">
  <Template/>
  <TotalTime>0</TotalTime>
  <Words>995</Words>
  <Application>Microsoft Office PowerPoint</Application>
  <PresentationFormat>Breitbild</PresentationFormat>
  <Paragraphs>303</Paragraphs>
  <Slides>27</Slides>
  <Notes>1</Notes>
  <HiddenSlides>0</HiddenSlides>
  <MMClips>1</MMClips>
  <ScaleCrop>false</ScaleCrop>
  <HeadingPairs>
    <vt:vector size="6" baseType="variant">
      <vt:variant>
        <vt:lpstr>Verwendete Schriftarten</vt:lpstr>
      </vt:variant>
      <vt:variant>
        <vt:i4>7</vt:i4>
      </vt:variant>
      <vt:variant>
        <vt:lpstr>Design</vt:lpstr>
      </vt:variant>
      <vt:variant>
        <vt:i4>1</vt:i4>
      </vt:variant>
      <vt:variant>
        <vt:lpstr>Folientitel</vt:lpstr>
      </vt:variant>
      <vt:variant>
        <vt:i4>27</vt:i4>
      </vt:variant>
    </vt:vector>
  </HeadingPairs>
  <TitlesOfParts>
    <vt:vector size="35" baseType="lpstr">
      <vt:lpstr>DIN</vt:lpstr>
      <vt:lpstr>Wingdings</vt:lpstr>
      <vt:lpstr>Wingdings 2</vt:lpstr>
      <vt:lpstr>Calibri</vt:lpstr>
      <vt:lpstr>Symbol</vt:lpstr>
      <vt:lpstr>Arial</vt:lpstr>
      <vt:lpstr>Wingdings 3</vt:lpstr>
      <vt:lpstr>PEAK</vt:lpstr>
      <vt:lpstr>Demisable Krypton Tank – Final Presentation</vt:lpstr>
      <vt:lpstr>PowerPoint-Präsentation</vt:lpstr>
      <vt:lpstr>About Peak Technology</vt:lpstr>
      <vt:lpstr>Peak Technology at a glance</vt:lpstr>
      <vt:lpstr>COPVs FOR SPACE APPLICATIONS</vt:lpstr>
      <vt:lpstr>Project Overview</vt:lpstr>
      <vt:lpstr>Project Overview</vt:lpstr>
      <vt:lpstr>Project Overview</vt:lpstr>
      <vt:lpstr>Development Progress</vt:lpstr>
      <vt:lpstr>Project logic</vt:lpstr>
      <vt:lpstr>Proof of Concept</vt:lpstr>
      <vt:lpstr>Project logic</vt:lpstr>
      <vt:lpstr>Baseline overwrap design</vt:lpstr>
      <vt:lpstr>Project logic</vt:lpstr>
      <vt:lpstr>Mechanical testing Demisable CFRP</vt:lpstr>
      <vt:lpstr>Project logic</vt:lpstr>
      <vt:lpstr>Demisable Overwrap Design</vt:lpstr>
      <vt:lpstr>Project logic</vt:lpstr>
      <vt:lpstr>Plasma Wind Tunnel Test Campaign</vt:lpstr>
      <vt:lpstr>Plasma Wind Tunnel Test Campaign</vt:lpstr>
      <vt:lpstr>Plasma Wind Tunnel Test Campaign</vt:lpstr>
      <vt:lpstr>Project logic</vt:lpstr>
      <vt:lpstr>Re-entry Simulation</vt:lpstr>
      <vt:lpstr>Summary and Outlook</vt:lpstr>
      <vt:lpstr>Summary</vt:lpstr>
      <vt:lpstr>Outlook</vt:lpstr>
      <vt:lpstr>PowerPoint-Präsentation</vt:lpstr>
    </vt:vector>
  </TitlesOfParts>
  <Company>PEAK TECHNOLOGY GMBH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Demisable Krypton Tank - Final Presentation</dc:title>
  <dc:creator>Tamara Matulionis</dc:creator>
  <cp:lastModifiedBy>Simone Hartl</cp:lastModifiedBy>
  <cp:revision>71</cp:revision>
  <dcterms:created xsi:type="dcterms:W3CDTF">2024-07-18T09:59:55Z</dcterms:created>
  <dcterms:modified xsi:type="dcterms:W3CDTF">2026-06-25T05:44:02Z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FSTRING23">
    <vt:lpwstr>-</vt:lpwstr>
  </property>
  <property fmtid="{D5CDD505-2E9C-101B-9397-08002B2CF9AE}" pid="3" name="PROFSTRING20">
    <vt:lpwstr>-</vt:lpwstr>
  </property>
  <property fmtid="{D5CDD505-2E9C-101B-9397-08002B2CF9AE}" pid="4" name="PROFSTRING21">
    <vt:lpwstr>-</vt:lpwstr>
  </property>
  <property fmtid="{D5CDD505-2E9C-101B-9397-08002B2CF9AE}" pid="5" name="PROFSTRING13">
    <vt:lpwstr>-</vt:lpwstr>
  </property>
</Properties>
</file>