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7" r:id="rId5"/>
    <p:sldId id="2147472555" r:id="rId6"/>
    <p:sldId id="270" r:id="rId7"/>
    <p:sldId id="258" r:id="rId8"/>
    <p:sldId id="2147472554" r:id="rId9"/>
    <p:sldId id="2147472559" r:id="rId10"/>
    <p:sldId id="2147472561" r:id="rId11"/>
    <p:sldId id="2147472562" r:id="rId12"/>
    <p:sldId id="285" r:id="rId13"/>
    <p:sldId id="2147472563" r:id="rId14"/>
    <p:sldId id="2147472564" r:id="rId15"/>
    <p:sldId id="2147472565" r:id="rId16"/>
    <p:sldId id="2147472557" r:id="rId17"/>
    <p:sldId id="2147472553" r:id="rId18"/>
  </p:sldIdLst>
  <p:sldSz cx="12192000" cy="6858000"/>
  <p:notesSz cx="6858000" cy="9144000"/>
  <p:defaultTextStyle>
    <a:defPPr>
      <a:defRPr lang="fr-FR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14384E"/>
    <a:srgbClr val="507C5C"/>
    <a:srgbClr val="B55378"/>
    <a:srgbClr val="01677B"/>
    <a:srgbClr val="24737F"/>
    <a:srgbClr val="3D3B49"/>
    <a:srgbClr val="ED6B9A"/>
    <a:srgbClr val="E5E5E5"/>
    <a:srgbClr val="00A7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81" autoAdjust="0"/>
    <p:restoredTop sz="82166"/>
  </p:normalViewPr>
  <p:slideViewPr>
    <p:cSldViewPr snapToGrid="0" snapToObjects="1" showGuides="1">
      <p:cViewPr varScale="1">
        <p:scale>
          <a:sx n="63" d="100"/>
          <a:sy n="63" d="100"/>
        </p:scale>
        <p:origin x="100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nuelle David" userId="248759dd-1056-4658-ad6a-d472a6159ceb" providerId="ADAL" clId="{E8404CD2-7514-477C-84B3-2444A3066F0D}"/>
    <pc:docChg chg="undo custSel addSld delSld modSld sldOrd">
      <pc:chgData name="Emmanuelle David" userId="248759dd-1056-4658-ad6a-d472a6159ceb" providerId="ADAL" clId="{E8404CD2-7514-477C-84B3-2444A3066F0D}" dt="2026-06-04T08:55:31.492" v="3565" actId="1076"/>
      <pc:docMkLst>
        <pc:docMk/>
      </pc:docMkLst>
      <pc:sldChg chg="modSp mod modClrScheme chgLayout">
        <pc:chgData name="Emmanuelle David" userId="248759dd-1056-4658-ad6a-d472a6159ceb" providerId="ADAL" clId="{E8404CD2-7514-477C-84B3-2444A3066F0D}" dt="2026-05-20T14:53:56.524" v="301" actId="700"/>
        <pc:sldMkLst>
          <pc:docMk/>
          <pc:sldMk cId="3224146082" sldId="257"/>
        </pc:sldMkLst>
        <pc:spChg chg="mod ord">
          <ac:chgData name="Emmanuelle David" userId="248759dd-1056-4658-ad6a-d472a6159ceb" providerId="ADAL" clId="{E8404CD2-7514-477C-84B3-2444A3066F0D}" dt="2026-05-20T14:53:56.524" v="301" actId="700"/>
          <ac:spMkLst>
            <pc:docMk/>
            <pc:sldMk cId="3224146082" sldId="257"/>
            <ac:spMk id="3" creationId="{AFA72A3A-2324-4360-8FE9-08FDFF2C76A9}"/>
          </ac:spMkLst>
        </pc:spChg>
        <pc:spChg chg="mod ord">
          <ac:chgData name="Emmanuelle David" userId="248759dd-1056-4658-ad6a-d472a6159ceb" providerId="ADAL" clId="{E8404CD2-7514-477C-84B3-2444A3066F0D}" dt="2026-05-20T14:53:56.524" v="301" actId="700"/>
          <ac:spMkLst>
            <pc:docMk/>
            <pc:sldMk cId="3224146082" sldId="257"/>
            <ac:spMk id="4" creationId="{A831347B-6D09-788B-F99C-E1619180D9FE}"/>
          </ac:spMkLst>
        </pc:spChg>
        <pc:spChg chg="mod ord">
          <ac:chgData name="Emmanuelle David" userId="248759dd-1056-4658-ad6a-d472a6159ceb" providerId="ADAL" clId="{E8404CD2-7514-477C-84B3-2444A3066F0D}" dt="2026-05-20T14:53:56.524" v="301" actId="700"/>
          <ac:spMkLst>
            <pc:docMk/>
            <pc:sldMk cId="3224146082" sldId="257"/>
            <ac:spMk id="5" creationId="{482FE952-AA42-AD54-3F14-5D7D95448080}"/>
          </ac:spMkLst>
        </pc:spChg>
        <pc:spChg chg="mod ord">
          <ac:chgData name="Emmanuelle David" userId="248759dd-1056-4658-ad6a-d472a6159ceb" providerId="ADAL" clId="{E8404CD2-7514-477C-84B3-2444A3066F0D}" dt="2026-05-20T14:53:56.524" v="301" actId="700"/>
          <ac:spMkLst>
            <pc:docMk/>
            <pc:sldMk cId="3224146082" sldId="257"/>
            <ac:spMk id="6" creationId="{567F8CDE-7193-4E56-068B-CC07CC06A120}"/>
          </ac:spMkLst>
        </pc:spChg>
        <pc:picChg chg="mod ord modCrop">
          <ac:chgData name="Emmanuelle David" userId="248759dd-1056-4658-ad6a-d472a6159ceb" providerId="ADAL" clId="{E8404CD2-7514-477C-84B3-2444A3066F0D}" dt="2026-05-20T14:53:56.524" v="301" actId="700"/>
          <ac:picMkLst>
            <pc:docMk/>
            <pc:sldMk cId="3224146082" sldId="257"/>
            <ac:picMk id="11" creationId="{7BD74A76-F6E6-51B5-C96F-4E7B64636AD0}"/>
          </ac:picMkLst>
        </pc:picChg>
      </pc:sldChg>
      <pc:sldChg chg="modSp mod modClrScheme chgLayout">
        <pc:chgData name="Emmanuelle David" userId="248759dd-1056-4658-ad6a-d472a6159ceb" providerId="ADAL" clId="{E8404CD2-7514-477C-84B3-2444A3066F0D}" dt="2026-06-03T16:53:30.473" v="3284" actId="700"/>
        <pc:sldMkLst>
          <pc:docMk/>
          <pc:sldMk cId="3994004177" sldId="258"/>
        </pc:sldMkLst>
        <pc:spChg chg="mod ord">
          <ac:chgData name="Emmanuelle David" userId="248759dd-1056-4658-ad6a-d472a6159ceb" providerId="ADAL" clId="{E8404CD2-7514-477C-84B3-2444A3066F0D}" dt="2026-06-03T16:53:30.473" v="3284" actId="700"/>
          <ac:spMkLst>
            <pc:docMk/>
            <pc:sldMk cId="3994004177" sldId="258"/>
            <ac:spMk id="3" creationId="{6861EC10-6110-2DF8-98C0-4068F2E94D26}"/>
          </ac:spMkLst>
        </pc:spChg>
        <pc:spChg chg="mod ord">
          <ac:chgData name="Emmanuelle David" userId="248759dd-1056-4658-ad6a-d472a6159ceb" providerId="ADAL" clId="{E8404CD2-7514-477C-84B3-2444A3066F0D}" dt="2026-06-03T16:53:30.473" v="3284" actId="700"/>
          <ac:spMkLst>
            <pc:docMk/>
            <pc:sldMk cId="3994004177" sldId="258"/>
            <ac:spMk id="4" creationId="{C219C9AC-50DF-B087-113F-8165278A92F6}"/>
          </ac:spMkLst>
        </pc:spChg>
        <pc:spChg chg="mod ord">
          <ac:chgData name="Emmanuelle David" userId="248759dd-1056-4658-ad6a-d472a6159ceb" providerId="ADAL" clId="{E8404CD2-7514-477C-84B3-2444A3066F0D}" dt="2026-06-03T16:53:30.473" v="3284" actId="700"/>
          <ac:spMkLst>
            <pc:docMk/>
            <pc:sldMk cId="3994004177" sldId="258"/>
            <ac:spMk id="5" creationId="{A4D71E82-D823-F80C-DA3C-379B47F07580}"/>
          </ac:spMkLst>
        </pc:spChg>
        <pc:spChg chg="mod ord">
          <ac:chgData name="Emmanuelle David" userId="248759dd-1056-4658-ad6a-d472a6159ceb" providerId="ADAL" clId="{E8404CD2-7514-477C-84B3-2444A3066F0D}" dt="2026-06-03T16:53:30.473" v="3284" actId="700"/>
          <ac:spMkLst>
            <pc:docMk/>
            <pc:sldMk cId="3994004177" sldId="258"/>
            <ac:spMk id="6" creationId="{A9EB96C6-CFCD-4D38-4A6D-AC0F6C6BF93F}"/>
          </ac:spMkLst>
        </pc:spChg>
        <pc:spChg chg="mod ord">
          <ac:chgData name="Emmanuelle David" userId="248759dd-1056-4658-ad6a-d472a6159ceb" providerId="ADAL" clId="{E8404CD2-7514-477C-84B3-2444A3066F0D}" dt="2026-06-03T16:53:30.473" v="3284" actId="700"/>
          <ac:spMkLst>
            <pc:docMk/>
            <pc:sldMk cId="3994004177" sldId="258"/>
            <ac:spMk id="7" creationId="{A0F5E2C5-C4BB-33EA-EA02-016E27FFDB51}"/>
          </ac:spMkLst>
        </pc:spChg>
        <pc:picChg chg="mod ord modCrop">
          <ac:chgData name="Emmanuelle David" userId="248759dd-1056-4658-ad6a-d472a6159ceb" providerId="ADAL" clId="{E8404CD2-7514-477C-84B3-2444A3066F0D}" dt="2026-06-03T16:53:30.473" v="3284" actId="700"/>
          <ac:picMkLst>
            <pc:docMk/>
            <pc:sldMk cId="3994004177" sldId="258"/>
            <ac:picMk id="9" creationId="{EF5D7D67-37EF-50A1-5DEC-75D9A1FE9BF5}"/>
          </ac:picMkLst>
        </pc:picChg>
      </pc:sldChg>
      <pc:sldChg chg="addSp delSp modSp add del mod">
        <pc:chgData name="Emmanuelle David" userId="248759dd-1056-4658-ad6a-d472a6159ceb" providerId="ADAL" clId="{E8404CD2-7514-477C-84B3-2444A3066F0D}" dt="2026-06-03T17:14:43.489" v="3498" actId="20577"/>
        <pc:sldMkLst>
          <pc:docMk/>
          <pc:sldMk cId="0" sldId="270"/>
        </pc:sldMkLst>
        <pc:spChg chg="add del mod">
          <ac:chgData name="Emmanuelle David" userId="248759dd-1056-4658-ad6a-d472a6159ceb" providerId="ADAL" clId="{E8404CD2-7514-477C-84B3-2444A3066F0D}" dt="2026-06-03T17:01:23.347" v="3360"/>
          <ac:spMkLst>
            <pc:docMk/>
            <pc:sldMk cId="0" sldId="270"/>
            <ac:spMk id="9" creationId="{113BD176-9273-4F61-A0F5-CA3AC6ECD097}"/>
          </ac:spMkLst>
        </pc:spChg>
        <pc:spChg chg="add del mod">
          <ac:chgData name="Emmanuelle David" userId="248759dd-1056-4658-ad6a-d472a6159ceb" providerId="ADAL" clId="{E8404CD2-7514-477C-84B3-2444A3066F0D}" dt="2026-06-03T17:01:23.347" v="3360"/>
          <ac:spMkLst>
            <pc:docMk/>
            <pc:sldMk cId="0" sldId="270"/>
            <ac:spMk id="10" creationId="{13164B1D-195C-4D1B-8141-9313805EC541}"/>
          </ac:spMkLst>
        </pc:spChg>
        <pc:spChg chg="add mod">
          <ac:chgData name="Emmanuelle David" userId="248759dd-1056-4658-ad6a-d472a6159ceb" providerId="ADAL" clId="{E8404CD2-7514-477C-84B3-2444A3066F0D}" dt="2026-06-03T17:14:43.489" v="3498" actId="20577"/>
          <ac:spMkLst>
            <pc:docMk/>
            <pc:sldMk cId="0" sldId="270"/>
            <ac:spMk id="15" creationId="{B7D7A106-8027-4E60-B651-D6BC3F32B064}"/>
          </ac:spMkLst>
        </pc:spChg>
        <pc:spChg chg="add mod">
          <ac:chgData name="Emmanuelle David" userId="248759dd-1056-4658-ad6a-d472a6159ceb" providerId="ADAL" clId="{E8404CD2-7514-477C-84B3-2444A3066F0D}" dt="2026-06-03T17:14:25.346" v="3482"/>
          <ac:spMkLst>
            <pc:docMk/>
            <pc:sldMk cId="0" sldId="270"/>
            <ac:spMk id="16" creationId="{80D32AAD-434F-4044-A51B-FC6FBF40ADA8}"/>
          </ac:spMkLst>
        </pc:spChg>
        <pc:spChg chg="add mod">
          <ac:chgData name="Emmanuelle David" userId="248759dd-1056-4658-ad6a-d472a6159ceb" providerId="ADAL" clId="{E8404CD2-7514-477C-84B3-2444A3066F0D}" dt="2026-06-03T17:14:35.820" v="3494"/>
          <ac:spMkLst>
            <pc:docMk/>
            <pc:sldMk cId="0" sldId="270"/>
            <ac:spMk id="17" creationId="{14A87486-B754-418D-AEDE-3CF016C87E9D}"/>
          </ac:spMkLst>
        </pc:spChg>
        <pc:spChg chg="mod">
          <ac:chgData name="Emmanuelle David" userId="248759dd-1056-4658-ad6a-d472a6159ceb" providerId="ADAL" clId="{E8404CD2-7514-477C-84B3-2444A3066F0D}" dt="2026-06-03T17:13:44.800" v="3470" actId="1076"/>
          <ac:spMkLst>
            <pc:docMk/>
            <pc:sldMk cId="0" sldId="270"/>
            <ac:spMk id="401" creationId="{00000000-0000-0000-0000-000000000000}"/>
          </ac:spMkLst>
        </pc:spChg>
        <pc:picChg chg="add mod">
          <ac:chgData name="Emmanuelle David" userId="248759dd-1056-4658-ad6a-d472a6159ceb" providerId="ADAL" clId="{E8404CD2-7514-477C-84B3-2444A3066F0D}" dt="2026-06-03T17:13:49.296" v="3472" actId="1076"/>
          <ac:picMkLst>
            <pc:docMk/>
            <pc:sldMk cId="0" sldId="270"/>
            <ac:picMk id="11" creationId="{4A63403C-71DB-4A80-AAAE-E33DCEEF6923}"/>
          </ac:picMkLst>
        </pc:picChg>
        <pc:picChg chg="add mod">
          <ac:chgData name="Emmanuelle David" userId="248759dd-1056-4658-ad6a-d472a6159ceb" providerId="ADAL" clId="{E8404CD2-7514-477C-84B3-2444A3066F0D}" dt="2026-06-03T17:13:57.019" v="3474" actId="1076"/>
          <ac:picMkLst>
            <pc:docMk/>
            <pc:sldMk cId="0" sldId="270"/>
            <ac:picMk id="12" creationId="{91444FAE-D0A8-4AFB-8677-A8037A5B280A}"/>
          </ac:picMkLst>
        </pc:picChg>
        <pc:picChg chg="add mod">
          <ac:chgData name="Emmanuelle David" userId="248759dd-1056-4658-ad6a-d472a6159ceb" providerId="ADAL" clId="{E8404CD2-7514-477C-84B3-2444A3066F0D}" dt="2026-06-03T17:13:52.628" v="3473" actId="1076"/>
          <ac:picMkLst>
            <pc:docMk/>
            <pc:sldMk cId="0" sldId="270"/>
            <ac:picMk id="13" creationId="{1CFD1DDF-6888-49FC-9DA2-952B5696D70B}"/>
          </ac:picMkLst>
        </pc:picChg>
      </pc:sldChg>
      <pc:sldChg chg="addSp modSp add del mod">
        <pc:chgData name="Emmanuelle David" userId="248759dd-1056-4658-ad6a-d472a6159ceb" providerId="ADAL" clId="{E8404CD2-7514-477C-84B3-2444A3066F0D}" dt="2026-06-03T08:26:52.842" v="2375" actId="47"/>
        <pc:sldMkLst>
          <pc:docMk/>
          <pc:sldMk cId="0" sldId="271"/>
        </pc:sldMkLst>
        <pc:spChg chg="add mod">
          <ac:chgData name="Emmanuelle David" userId="248759dd-1056-4658-ad6a-d472a6159ceb" providerId="ADAL" clId="{E8404CD2-7514-477C-84B3-2444A3066F0D}" dt="2026-05-28T14:55:48.876" v="2104" actId="255"/>
          <ac:spMkLst>
            <pc:docMk/>
            <pc:sldMk cId="0" sldId="271"/>
            <ac:spMk id="10" creationId="{9421BA8C-CF1C-4E06-ABE7-CFD16347316A}"/>
          </ac:spMkLst>
        </pc:spChg>
      </pc:sldChg>
      <pc:sldChg chg="addSp delSp modSp add mod ord">
        <pc:chgData name="Emmanuelle David" userId="248759dd-1056-4658-ad6a-d472a6159ceb" providerId="ADAL" clId="{E8404CD2-7514-477C-84B3-2444A3066F0D}" dt="2026-06-03T16:47:06.375" v="2689" actId="1076"/>
        <pc:sldMkLst>
          <pc:docMk/>
          <pc:sldMk cId="40318825" sldId="285"/>
        </pc:sldMkLst>
        <pc:spChg chg="add mod">
          <ac:chgData name="Emmanuelle David" userId="248759dd-1056-4658-ad6a-d472a6159ceb" providerId="ADAL" clId="{E8404CD2-7514-477C-84B3-2444A3066F0D}" dt="2026-06-03T16:24:32.275" v="2549" actId="14100"/>
          <ac:spMkLst>
            <pc:docMk/>
            <pc:sldMk cId="40318825" sldId="285"/>
            <ac:spMk id="2" creationId="{5AFA30D4-F971-45AB-BF67-920C0F507BCF}"/>
          </ac:spMkLst>
        </pc:spChg>
        <pc:spChg chg="del mod">
          <ac:chgData name="Emmanuelle David" userId="248759dd-1056-4658-ad6a-d472a6159ceb" providerId="ADAL" clId="{E8404CD2-7514-477C-84B3-2444A3066F0D}" dt="2026-06-03T16:22:56.508" v="2483" actId="478"/>
          <ac:spMkLst>
            <pc:docMk/>
            <pc:sldMk cId="40318825" sldId="285"/>
            <ac:spMk id="5" creationId="{6B956EF5-AA32-FFBF-A27D-3EC6E2AAB2D8}"/>
          </ac:spMkLst>
        </pc:spChg>
        <pc:spChg chg="mod">
          <ac:chgData name="Emmanuelle David" userId="248759dd-1056-4658-ad6a-d472a6159ceb" providerId="ADAL" clId="{E8404CD2-7514-477C-84B3-2444A3066F0D}" dt="2026-06-03T16:24:57.697" v="2555" actId="255"/>
          <ac:spMkLst>
            <pc:docMk/>
            <pc:sldMk cId="40318825" sldId="285"/>
            <ac:spMk id="8" creationId="{78C5D614-19D8-B6F6-B00C-AFAA0B8091B6}"/>
          </ac:spMkLst>
        </pc:spChg>
        <pc:spChg chg="mod">
          <ac:chgData name="Emmanuelle David" userId="248759dd-1056-4658-ad6a-d472a6159ceb" providerId="ADAL" clId="{E8404CD2-7514-477C-84B3-2444A3066F0D}" dt="2026-06-03T16:25:02.536" v="2556" actId="255"/>
          <ac:spMkLst>
            <pc:docMk/>
            <pc:sldMk cId="40318825" sldId="285"/>
            <ac:spMk id="10" creationId="{874B122C-CC3E-3746-5F12-E8F59D71A437}"/>
          </ac:spMkLst>
        </pc:spChg>
        <pc:spChg chg="mod">
          <ac:chgData name="Emmanuelle David" userId="248759dd-1056-4658-ad6a-d472a6159ceb" providerId="ADAL" clId="{E8404CD2-7514-477C-84B3-2444A3066F0D}" dt="2026-06-03T16:24:00.129" v="2496" actId="1076"/>
          <ac:spMkLst>
            <pc:docMk/>
            <pc:sldMk cId="40318825" sldId="285"/>
            <ac:spMk id="20" creationId="{9EAFDF8D-706D-0C66-6769-5D98F593D2DF}"/>
          </ac:spMkLst>
        </pc:spChg>
        <pc:spChg chg="mod">
          <ac:chgData name="Emmanuelle David" userId="248759dd-1056-4658-ad6a-d472a6159ceb" providerId="ADAL" clId="{E8404CD2-7514-477C-84B3-2444A3066F0D}" dt="2026-06-03T16:24:00.129" v="2496" actId="1076"/>
          <ac:spMkLst>
            <pc:docMk/>
            <pc:sldMk cId="40318825" sldId="285"/>
            <ac:spMk id="21" creationId="{CF385A31-4B71-858F-3EBA-150688A0F8B0}"/>
          </ac:spMkLst>
        </pc:spChg>
        <pc:spChg chg="mod">
          <ac:chgData name="Emmanuelle David" userId="248759dd-1056-4658-ad6a-d472a6159ceb" providerId="ADAL" clId="{E8404CD2-7514-477C-84B3-2444A3066F0D}" dt="2026-06-03T16:24:00.129" v="2496" actId="1076"/>
          <ac:spMkLst>
            <pc:docMk/>
            <pc:sldMk cId="40318825" sldId="285"/>
            <ac:spMk id="22" creationId="{E07A2A27-E47E-81C2-4D18-D9AE4683E047}"/>
          </ac:spMkLst>
        </pc:spChg>
        <pc:spChg chg="mod">
          <ac:chgData name="Emmanuelle David" userId="248759dd-1056-4658-ad6a-d472a6159ceb" providerId="ADAL" clId="{E8404CD2-7514-477C-84B3-2444A3066F0D}" dt="2026-06-03T16:24:00.129" v="2496" actId="1076"/>
          <ac:spMkLst>
            <pc:docMk/>
            <pc:sldMk cId="40318825" sldId="285"/>
            <ac:spMk id="23" creationId="{12A0CBB3-8249-8906-BE4B-C440C35EAB72}"/>
          </ac:spMkLst>
        </pc:spChg>
        <pc:spChg chg="mod">
          <ac:chgData name="Emmanuelle David" userId="248759dd-1056-4658-ad6a-d472a6159ceb" providerId="ADAL" clId="{E8404CD2-7514-477C-84B3-2444A3066F0D}" dt="2026-06-03T16:24:00.129" v="2496" actId="1076"/>
          <ac:spMkLst>
            <pc:docMk/>
            <pc:sldMk cId="40318825" sldId="285"/>
            <ac:spMk id="24" creationId="{A4428AF9-074D-C399-C02C-DD1B8F8E3394}"/>
          </ac:spMkLst>
        </pc:spChg>
        <pc:spChg chg="mod">
          <ac:chgData name="Emmanuelle David" userId="248759dd-1056-4658-ad6a-d472a6159ceb" providerId="ADAL" clId="{E8404CD2-7514-477C-84B3-2444A3066F0D}" dt="2026-06-03T16:24:00.129" v="2496" actId="1076"/>
          <ac:spMkLst>
            <pc:docMk/>
            <pc:sldMk cId="40318825" sldId="285"/>
            <ac:spMk id="27" creationId="{2DDB49A5-6097-A219-2127-A33EF9B3F36B}"/>
          </ac:spMkLst>
        </pc:spChg>
        <pc:spChg chg="del mod">
          <ac:chgData name="Emmanuelle David" userId="248759dd-1056-4658-ad6a-d472a6159ceb" providerId="ADAL" clId="{E8404CD2-7514-477C-84B3-2444A3066F0D}" dt="2026-06-03T16:23:09.824" v="2491"/>
          <ac:spMkLst>
            <pc:docMk/>
            <pc:sldMk cId="40318825" sldId="285"/>
            <ac:spMk id="37" creationId="{D9C2D6EF-68AB-BD03-CC51-5FE2AF4CE247}"/>
          </ac:spMkLst>
        </pc:spChg>
        <pc:spChg chg="del">
          <ac:chgData name="Emmanuelle David" userId="248759dd-1056-4658-ad6a-d472a6159ceb" providerId="ADAL" clId="{E8404CD2-7514-477C-84B3-2444A3066F0D}" dt="2026-06-03T16:22:21.777" v="2470" actId="21"/>
          <ac:spMkLst>
            <pc:docMk/>
            <pc:sldMk cId="40318825" sldId="285"/>
            <ac:spMk id="39" creationId="{8250B1FB-7EF1-8244-CBFC-A7112625C036}"/>
          </ac:spMkLst>
        </pc:spChg>
        <pc:spChg chg="mod">
          <ac:chgData name="Emmanuelle David" userId="248759dd-1056-4658-ad6a-d472a6159ceb" providerId="ADAL" clId="{E8404CD2-7514-477C-84B3-2444A3066F0D}" dt="2026-06-03T16:23:41.327" v="2495" actId="255"/>
          <ac:spMkLst>
            <pc:docMk/>
            <pc:sldMk cId="40318825" sldId="285"/>
            <ac:spMk id="334" creationId="{34545FE1-9D22-A4B6-0B07-8164FE52661A}"/>
          </ac:spMkLst>
        </pc:spChg>
        <pc:picChg chg="del">
          <ac:chgData name="Emmanuelle David" userId="248759dd-1056-4658-ad6a-d472a6159ceb" providerId="ADAL" clId="{E8404CD2-7514-477C-84B3-2444A3066F0D}" dt="2026-06-03T16:22:21.777" v="2470" actId="21"/>
          <ac:picMkLst>
            <pc:docMk/>
            <pc:sldMk cId="40318825" sldId="285"/>
            <ac:picMk id="4" creationId="{C0986A50-F291-66A4-8735-3FCA50B0D5CC}"/>
          </ac:picMkLst>
        </pc:picChg>
        <pc:picChg chg="del">
          <ac:chgData name="Emmanuelle David" userId="248759dd-1056-4658-ad6a-d472a6159ceb" providerId="ADAL" clId="{E8404CD2-7514-477C-84B3-2444A3066F0D}" dt="2026-06-03T16:22:21.777" v="2470" actId="21"/>
          <ac:picMkLst>
            <pc:docMk/>
            <pc:sldMk cId="40318825" sldId="285"/>
            <ac:picMk id="6" creationId="{80B7F4C3-4139-94D5-5905-9BAB44720F3F}"/>
          </ac:picMkLst>
        </pc:picChg>
        <pc:picChg chg="mod">
          <ac:chgData name="Emmanuelle David" userId="248759dd-1056-4658-ad6a-d472a6159ceb" providerId="ADAL" clId="{E8404CD2-7514-477C-84B3-2444A3066F0D}" dt="2026-06-03T16:24:45.094" v="2552" actId="1076"/>
          <ac:picMkLst>
            <pc:docMk/>
            <pc:sldMk cId="40318825" sldId="285"/>
            <ac:picMk id="7" creationId="{C3A2C84F-BFAC-2873-4799-333AAF4959C6}"/>
          </ac:picMkLst>
        </pc:picChg>
        <pc:picChg chg="mod">
          <ac:chgData name="Emmanuelle David" userId="248759dd-1056-4658-ad6a-d472a6159ceb" providerId="ADAL" clId="{E8404CD2-7514-477C-84B3-2444A3066F0D}" dt="2026-06-03T16:24:39.181" v="2550" actId="1076"/>
          <ac:picMkLst>
            <pc:docMk/>
            <pc:sldMk cId="40318825" sldId="285"/>
            <ac:picMk id="9" creationId="{F13FE1D6-4E38-F26D-EAA3-C9D9ECF516C6}"/>
          </ac:picMkLst>
        </pc:picChg>
        <pc:picChg chg="add mod">
          <ac:chgData name="Emmanuelle David" userId="248759dd-1056-4658-ad6a-d472a6159ceb" providerId="ADAL" clId="{E8404CD2-7514-477C-84B3-2444A3066F0D}" dt="2026-06-03T16:47:06.375" v="2689" actId="1076"/>
          <ac:picMkLst>
            <pc:docMk/>
            <pc:sldMk cId="40318825" sldId="285"/>
            <ac:picMk id="29" creationId="{6CE24178-F622-457F-93CD-2D15D4FFCD5B}"/>
          </ac:picMkLst>
        </pc:picChg>
        <pc:picChg chg="mod">
          <ac:chgData name="Emmanuelle David" userId="248759dd-1056-4658-ad6a-d472a6159ceb" providerId="ADAL" clId="{E8404CD2-7514-477C-84B3-2444A3066F0D}" dt="2026-06-03T16:24:03.634" v="2497" actId="1076"/>
          <ac:picMkLst>
            <pc:docMk/>
            <pc:sldMk cId="40318825" sldId="285"/>
            <ac:picMk id="38" creationId="{7C498AA7-FBFE-BB04-6BE0-D98D2B4089EE}"/>
          </ac:picMkLst>
        </pc:picChg>
        <pc:picChg chg="del">
          <ac:chgData name="Emmanuelle David" userId="248759dd-1056-4658-ad6a-d472a6159ceb" providerId="ADAL" clId="{E8404CD2-7514-477C-84B3-2444A3066F0D}" dt="2026-06-03T16:23:09.824" v="2489" actId="478"/>
          <ac:picMkLst>
            <pc:docMk/>
            <pc:sldMk cId="40318825" sldId="285"/>
            <ac:picMk id="339" creationId="{4521FCDD-161F-7541-84DD-E4EEBA65E1A7}"/>
          </ac:picMkLst>
        </pc:picChg>
        <pc:cxnChg chg="mod">
          <ac:chgData name="Emmanuelle David" userId="248759dd-1056-4658-ad6a-d472a6159ceb" providerId="ADAL" clId="{E8404CD2-7514-477C-84B3-2444A3066F0D}" dt="2026-06-03T16:24:00.129" v="2496" actId="1076"/>
          <ac:cxnSpMkLst>
            <pc:docMk/>
            <pc:sldMk cId="40318825" sldId="285"/>
            <ac:cxnSpMk id="25" creationId="{5C6364A7-D9B0-17F1-3B90-3D70751483AA}"/>
          </ac:cxnSpMkLst>
        </pc:cxnChg>
        <pc:cxnChg chg="mod">
          <ac:chgData name="Emmanuelle David" userId="248759dd-1056-4658-ad6a-d472a6159ceb" providerId="ADAL" clId="{E8404CD2-7514-477C-84B3-2444A3066F0D}" dt="2026-06-03T16:24:00.129" v="2496" actId="1076"/>
          <ac:cxnSpMkLst>
            <pc:docMk/>
            <pc:sldMk cId="40318825" sldId="285"/>
            <ac:cxnSpMk id="26" creationId="{7BC7DD67-AC6A-27CB-D660-71A501C6019D}"/>
          </ac:cxnSpMkLst>
        </pc:cxnChg>
        <pc:cxnChg chg="mod">
          <ac:chgData name="Emmanuelle David" userId="248759dd-1056-4658-ad6a-d472a6159ceb" providerId="ADAL" clId="{E8404CD2-7514-477C-84B3-2444A3066F0D}" dt="2026-06-03T16:24:00.129" v="2496" actId="1076"/>
          <ac:cxnSpMkLst>
            <pc:docMk/>
            <pc:sldMk cId="40318825" sldId="285"/>
            <ac:cxnSpMk id="28" creationId="{4DC482B7-B01E-29DA-7A36-C6227FE5948A}"/>
          </ac:cxnSpMkLst>
        </pc:cxnChg>
        <pc:cxnChg chg="del">
          <ac:chgData name="Emmanuelle David" userId="248759dd-1056-4658-ad6a-d472a6159ceb" providerId="ADAL" clId="{E8404CD2-7514-477C-84B3-2444A3066F0D}" dt="2026-06-03T16:22:52.935" v="2481" actId="478"/>
          <ac:cxnSpMkLst>
            <pc:docMk/>
            <pc:sldMk cId="40318825" sldId="285"/>
            <ac:cxnSpMk id="36" creationId="{9071D88E-3FE8-C43C-9FA8-84098F047105}"/>
          </ac:cxnSpMkLst>
        </pc:cxnChg>
      </pc:sldChg>
      <pc:sldChg chg="modSp mod">
        <pc:chgData name="Emmanuelle David" userId="248759dd-1056-4658-ad6a-d472a6159ceb" providerId="ADAL" clId="{E8404CD2-7514-477C-84B3-2444A3066F0D}" dt="2026-06-03T17:03:02.851" v="3441" actId="20577"/>
        <pc:sldMkLst>
          <pc:docMk/>
          <pc:sldMk cId="2523409849" sldId="2147472553"/>
        </pc:sldMkLst>
        <pc:spChg chg="mod">
          <ac:chgData name="Emmanuelle David" userId="248759dd-1056-4658-ad6a-d472a6159ceb" providerId="ADAL" clId="{E8404CD2-7514-477C-84B3-2444A3066F0D}" dt="2026-06-03T17:03:02.851" v="3441" actId="20577"/>
          <ac:spMkLst>
            <pc:docMk/>
            <pc:sldMk cId="2523409849" sldId="2147472553"/>
            <ac:spMk id="6" creationId="{FD668141-7756-0F21-E8C5-D998F69C9B68}"/>
          </ac:spMkLst>
        </pc:spChg>
      </pc:sldChg>
      <pc:sldChg chg="addSp delSp modSp mod">
        <pc:chgData name="Emmanuelle David" userId="248759dd-1056-4658-ad6a-d472a6159ceb" providerId="ADAL" clId="{E8404CD2-7514-477C-84B3-2444A3066F0D}" dt="2026-06-04T07:43:15.363" v="3546" actId="27636"/>
        <pc:sldMkLst>
          <pc:docMk/>
          <pc:sldMk cId="1478144412" sldId="2147472554"/>
        </pc:sldMkLst>
        <pc:spChg chg="mod">
          <ac:chgData name="Emmanuelle David" userId="248759dd-1056-4658-ad6a-d472a6159ceb" providerId="ADAL" clId="{E8404CD2-7514-477C-84B3-2444A3066F0D}" dt="2026-06-04T07:43:15.363" v="3546" actId="27636"/>
          <ac:spMkLst>
            <pc:docMk/>
            <pc:sldMk cId="1478144412" sldId="2147472554"/>
            <ac:spMk id="2" creationId="{A2AD02C2-B4E1-4000-E3C5-6112A4B23274}"/>
          </ac:spMkLst>
        </pc:spChg>
        <pc:spChg chg="mod">
          <ac:chgData name="Emmanuelle David" userId="248759dd-1056-4658-ad6a-d472a6159ceb" providerId="ADAL" clId="{E8404CD2-7514-477C-84B3-2444A3066F0D}" dt="2026-06-03T17:21:03.718" v="3529" actId="20577"/>
          <ac:spMkLst>
            <pc:docMk/>
            <pc:sldMk cId="1478144412" sldId="2147472554"/>
            <ac:spMk id="3" creationId="{36E85105-DF26-0728-D543-042A64B131C8}"/>
          </ac:spMkLst>
        </pc:spChg>
        <pc:spChg chg="mod">
          <ac:chgData name="Emmanuelle David" userId="248759dd-1056-4658-ad6a-d472a6159ceb" providerId="ADAL" clId="{E8404CD2-7514-477C-84B3-2444A3066F0D}" dt="2026-05-20T14:52:44.447" v="255" actId="14100"/>
          <ac:spMkLst>
            <pc:docMk/>
            <pc:sldMk cId="1478144412" sldId="2147472554"/>
            <ac:spMk id="4" creationId="{D5272F52-FE9B-5878-94DE-FFBD73C876EA}"/>
          </ac:spMkLst>
        </pc:spChg>
        <pc:spChg chg="mod">
          <ac:chgData name="Emmanuelle David" userId="248759dd-1056-4658-ad6a-d472a6159ceb" providerId="ADAL" clId="{E8404CD2-7514-477C-84B3-2444A3066F0D}" dt="2026-05-20T14:52:52.657" v="268" actId="6549"/>
          <ac:spMkLst>
            <pc:docMk/>
            <pc:sldMk cId="1478144412" sldId="2147472554"/>
            <ac:spMk id="5" creationId="{5EC07AFD-1EAE-77E3-1B43-98D089B5A4FA}"/>
          </ac:spMkLst>
        </pc:spChg>
        <pc:spChg chg="add del mod">
          <ac:chgData name="Emmanuelle David" userId="248759dd-1056-4658-ad6a-d472a6159ceb" providerId="ADAL" clId="{E8404CD2-7514-477C-84B3-2444A3066F0D}" dt="2026-06-03T08:25:24.346" v="2356" actId="478"/>
          <ac:spMkLst>
            <pc:docMk/>
            <pc:sldMk cId="1478144412" sldId="2147472554"/>
            <ac:spMk id="7" creationId="{493FA530-BB75-4E18-8C23-2B507DA1D300}"/>
          </ac:spMkLst>
        </pc:spChg>
        <pc:spChg chg="add del mod">
          <ac:chgData name="Emmanuelle David" userId="248759dd-1056-4658-ad6a-d472a6159ceb" providerId="ADAL" clId="{E8404CD2-7514-477C-84B3-2444A3066F0D}" dt="2026-06-03T08:25:39.358" v="2361" actId="478"/>
          <ac:spMkLst>
            <pc:docMk/>
            <pc:sldMk cId="1478144412" sldId="2147472554"/>
            <ac:spMk id="8" creationId="{A5BDAD35-D0A0-4CF8-9813-E959F41D9E31}"/>
          </ac:spMkLst>
        </pc:spChg>
        <pc:spChg chg="add mod">
          <ac:chgData name="Emmanuelle David" userId="248759dd-1056-4658-ad6a-d472a6159ceb" providerId="ADAL" clId="{E8404CD2-7514-477C-84B3-2444A3066F0D}" dt="2026-06-03T08:26:05.310" v="2369" actId="122"/>
          <ac:spMkLst>
            <pc:docMk/>
            <pc:sldMk cId="1478144412" sldId="2147472554"/>
            <ac:spMk id="12" creationId="{33F97EFB-7385-4E80-9227-DC3DF7B95D41}"/>
          </ac:spMkLst>
        </pc:spChg>
        <pc:spChg chg="add mod">
          <ac:chgData name="Emmanuelle David" userId="248759dd-1056-4658-ad6a-d472a6159ceb" providerId="ADAL" clId="{E8404CD2-7514-477C-84B3-2444A3066F0D}" dt="2026-06-03T08:26:08.634" v="2370" actId="122"/>
          <ac:spMkLst>
            <pc:docMk/>
            <pc:sldMk cId="1478144412" sldId="2147472554"/>
            <ac:spMk id="13" creationId="{AB710B62-F4D1-419A-B63D-DA5B622E664B}"/>
          </ac:spMkLst>
        </pc:spChg>
        <pc:picChg chg="add mod">
          <ac:chgData name="Emmanuelle David" userId="248759dd-1056-4658-ad6a-d472a6159ceb" providerId="ADAL" clId="{E8404CD2-7514-477C-84B3-2444A3066F0D}" dt="2026-06-03T17:20:35.720" v="3510" actId="1076"/>
          <ac:picMkLst>
            <pc:docMk/>
            <pc:sldMk cId="1478144412" sldId="2147472554"/>
            <ac:picMk id="8" creationId="{B9283106-F589-493A-B425-3587856BD1D5}"/>
          </ac:picMkLst>
        </pc:picChg>
        <pc:picChg chg="add mod">
          <ac:chgData name="Emmanuelle David" userId="248759dd-1056-4658-ad6a-d472a6159ceb" providerId="ADAL" clId="{E8404CD2-7514-477C-84B3-2444A3066F0D}" dt="2026-06-03T08:25:43.530" v="2363" actId="1076"/>
          <ac:picMkLst>
            <pc:docMk/>
            <pc:sldMk cId="1478144412" sldId="2147472554"/>
            <ac:picMk id="10" creationId="{A762CC90-20D7-449D-9934-797F719B7FD0}"/>
          </ac:picMkLst>
        </pc:picChg>
        <pc:picChg chg="add mod">
          <ac:chgData name="Emmanuelle David" userId="248759dd-1056-4658-ad6a-d472a6159ceb" providerId="ADAL" clId="{E8404CD2-7514-477C-84B3-2444A3066F0D}" dt="2026-06-03T08:25:45.173" v="2364" actId="1076"/>
          <ac:picMkLst>
            <pc:docMk/>
            <pc:sldMk cId="1478144412" sldId="2147472554"/>
            <ac:picMk id="11" creationId="{26FE2E6D-E971-4332-B236-E5267C7E4D46}"/>
          </ac:picMkLst>
        </pc:picChg>
        <pc:picChg chg="add mod">
          <ac:chgData name="Emmanuelle David" userId="248759dd-1056-4658-ad6a-d472a6159ceb" providerId="ADAL" clId="{E8404CD2-7514-477C-84B3-2444A3066F0D}" dt="2026-06-03T17:18:15.112" v="3504" actId="1076"/>
          <ac:picMkLst>
            <pc:docMk/>
            <pc:sldMk cId="1478144412" sldId="2147472554"/>
            <ac:picMk id="14" creationId="{C9F32757-2A5E-4D3D-909C-2FB83B598326}"/>
          </ac:picMkLst>
        </pc:picChg>
      </pc:sldChg>
      <pc:sldChg chg="addSp delSp modSp new mod modClrScheme chgLayout">
        <pc:chgData name="Emmanuelle David" userId="248759dd-1056-4658-ad6a-d472a6159ceb" providerId="ADAL" clId="{E8404CD2-7514-477C-84B3-2444A3066F0D}" dt="2026-06-04T08:55:31.492" v="3565" actId="1076"/>
        <pc:sldMkLst>
          <pc:docMk/>
          <pc:sldMk cId="1867640912" sldId="2147472555"/>
        </pc:sldMkLst>
        <pc:spChg chg="del mod ord">
          <ac:chgData name="Emmanuelle David" userId="248759dd-1056-4658-ad6a-d472a6159ceb" providerId="ADAL" clId="{E8404CD2-7514-477C-84B3-2444A3066F0D}" dt="2026-05-20T14:54:15.703" v="303" actId="700"/>
          <ac:spMkLst>
            <pc:docMk/>
            <pc:sldMk cId="1867640912" sldId="2147472555"/>
            <ac:spMk id="2" creationId="{92D40062-4412-4B6C-9AAB-BED1515B4F00}"/>
          </ac:spMkLst>
        </pc:spChg>
        <pc:spChg chg="add del mod ord">
          <ac:chgData name="Emmanuelle David" userId="248759dd-1056-4658-ad6a-d472a6159ceb" providerId="ADAL" clId="{E8404CD2-7514-477C-84B3-2444A3066F0D}" dt="2026-06-03T17:22:17.377" v="3532" actId="700"/>
          <ac:spMkLst>
            <pc:docMk/>
            <pc:sldMk cId="1867640912" sldId="2147472555"/>
            <ac:spMk id="2" creationId="{FCEEB2BF-8F02-400E-A327-C6DE011A00EB}"/>
          </ac:spMkLst>
        </pc:spChg>
        <pc:spChg chg="del mod ord">
          <ac:chgData name="Emmanuelle David" userId="248759dd-1056-4658-ad6a-d472a6159ceb" providerId="ADAL" clId="{E8404CD2-7514-477C-84B3-2444A3066F0D}" dt="2026-05-20T14:54:15.703" v="303" actId="700"/>
          <ac:spMkLst>
            <pc:docMk/>
            <pc:sldMk cId="1867640912" sldId="2147472555"/>
            <ac:spMk id="3" creationId="{06C9BFB8-3996-494E-AE99-B1BCB769FC99}"/>
          </ac:spMkLst>
        </pc:spChg>
        <pc:spChg chg="del mod ord">
          <ac:chgData name="Emmanuelle David" userId="248759dd-1056-4658-ad6a-d472a6159ceb" providerId="ADAL" clId="{E8404CD2-7514-477C-84B3-2444A3066F0D}" dt="2026-05-20T14:54:15.703" v="303" actId="700"/>
          <ac:spMkLst>
            <pc:docMk/>
            <pc:sldMk cId="1867640912" sldId="2147472555"/>
            <ac:spMk id="4" creationId="{BF6FCDD4-D6DC-427B-B6AB-000831C8E16F}"/>
          </ac:spMkLst>
        </pc:spChg>
        <pc:spChg chg="mod ord">
          <ac:chgData name="Emmanuelle David" userId="248759dd-1056-4658-ad6a-d472a6159ceb" providerId="ADAL" clId="{E8404CD2-7514-477C-84B3-2444A3066F0D}" dt="2026-06-03T17:22:17.377" v="3532" actId="700"/>
          <ac:spMkLst>
            <pc:docMk/>
            <pc:sldMk cId="1867640912" sldId="2147472555"/>
            <ac:spMk id="5" creationId="{CFEDB3F7-80D7-4528-93DA-B3640A290222}"/>
          </ac:spMkLst>
        </pc:spChg>
        <pc:spChg chg="mod ord">
          <ac:chgData name="Emmanuelle David" userId="248759dd-1056-4658-ad6a-d472a6159ceb" providerId="ADAL" clId="{E8404CD2-7514-477C-84B3-2444A3066F0D}" dt="2026-06-03T17:22:17.377" v="3532" actId="700"/>
          <ac:spMkLst>
            <pc:docMk/>
            <pc:sldMk cId="1867640912" sldId="2147472555"/>
            <ac:spMk id="6" creationId="{1F2BD30E-5F21-45D0-96F6-D429F6B0D6D3}"/>
          </ac:spMkLst>
        </pc:spChg>
        <pc:spChg chg="mod ord">
          <ac:chgData name="Emmanuelle David" userId="248759dd-1056-4658-ad6a-d472a6159ceb" providerId="ADAL" clId="{E8404CD2-7514-477C-84B3-2444A3066F0D}" dt="2026-06-03T17:22:17.377" v="3532" actId="700"/>
          <ac:spMkLst>
            <pc:docMk/>
            <pc:sldMk cId="1867640912" sldId="2147472555"/>
            <ac:spMk id="7" creationId="{05D09796-FB31-46DA-8FB0-707FF1BD6550}"/>
          </ac:spMkLst>
        </pc:spChg>
        <pc:spChg chg="add mod ord">
          <ac:chgData name="Emmanuelle David" userId="248759dd-1056-4658-ad6a-d472a6159ceb" providerId="ADAL" clId="{E8404CD2-7514-477C-84B3-2444A3066F0D}" dt="2026-06-03T17:22:17.377" v="3532" actId="700"/>
          <ac:spMkLst>
            <pc:docMk/>
            <pc:sldMk cId="1867640912" sldId="2147472555"/>
            <ac:spMk id="8" creationId="{9F308B9C-F087-4CDF-83C1-54262056B9EB}"/>
          </ac:spMkLst>
        </pc:spChg>
        <pc:spChg chg="add del mod ord">
          <ac:chgData name="Emmanuelle David" userId="248759dd-1056-4658-ad6a-d472a6159ceb" providerId="ADAL" clId="{E8404CD2-7514-477C-84B3-2444A3066F0D}" dt="2026-06-03T17:23:23.262" v="3535" actId="931"/>
          <ac:spMkLst>
            <pc:docMk/>
            <pc:sldMk cId="1867640912" sldId="2147472555"/>
            <ac:spMk id="9" creationId="{6B6564C1-C0F6-4FFE-9CAE-5DD4C624410D}"/>
          </ac:spMkLst>
        </pc:spChg>
        <pc:spChg chg="add mod ord">
          <ac:chgData name="Emmanuelle David" userId="248759dd-1056-4658-ad6a-d472a6159ceb" providerId="ADAL" clId="{E8404CD2-7514-477C-84B3-2444A3066F0D}" dt="2026-06-03T17:22:17.377" v="3532" actId="700"/>
          <ac:spMkLst>
            <pc:docMk/>
            <pc:sldMk cId="1867640912" sldId="2147472555"/>
            <ac:spMk id="10" creationId="{2A8366FC-83C6-4B85-A430-AAC56C4F21D7}"/>
          </ac:spMkLst>
        </pc:spChg>
        <pc:spChg chg="add mod ord">
          <ac:chgData name="Emmanuelle David" userId="248759dd-1056-4658-ad6a-d472a6159ceb" providerId="ADAL" clId="{E8404CD2-7514-477C-84B3-2444A3066F0D}" dt="2026-06-03T17:22:17.456" v="3533" actId="27636"/>
          <ac:spMkLst>
            <pc:docMk/>
            <pc:sldMk cId="1867640912" sldId="2147472555"/>
            <ac:spMk id="11" creationId="{3AC06A5C-B845-42CA-906A-672BCD646A6A}"/>
          </ac:spMkLst>
        </pc:spChg>
        <pc:spChg chg="add del">
          <ac:chgData name="Emmanuelle David" userId="248759dd-1056-4658-ad6a-d472a6159ceb" providerId="ADAL" clId="{E8404CD2-7514-477C-84B3-2444A3066F0D}" dt="2026-06-04T08:53:50.416" v="3558"/>
          <ac:spMkLst>
            <pc:docMk/>
            <pc:sldMk cId="1867640912" sldId="2147472555"/>
            <ac:spMk id="14" creationId="{8559BBEE-1DE4-4D5A-8D8F-A52E08A9BF94}"/>
          </ac:spMkLst>
        </pc:spChg>
        <pc:spChg chg="add del">
          <ac:chgData name="Emmanuelle David" userId="248759dd-1056-4658-ad6a-d472a6159ceb" providerId="ADAL" clId="{E8404CD2-7514-477C-84B3-2444A3066F0D}" dt="2026-06-04T08:54:27.872" v="3560"/>
          <ac:spMkLst>
            <pc:docMk/>
            <pc:sldMk cId="1867640912" sldId="2147472555"/>
            <ac:spMk id="15" creationId="{92669028-EF52-4D28-8BD7-AC5185CB47BA}"/>
          </ac:spMkLst>
        </pc:spChg>
        <pc:picChg chg="add mod">
          <ac:chgData name="Emmanuelle David" userId="248759dd-1056-4658-ad6a-d472a6159ceb" providerId="ADAL" clId="{E8404CD2-7514-477C-84B3-2444A3066F0D}" dt="2026-06-04T08:03:49.786" v="3555" actId="1076"/>
          <ac:picMkLst>
            <pc:docMk/>
            <pc:sldMk cId="1867640912" sldId="2147472555"/>
            <ac:picMk id="3" creationId="{B7F59E66-717A-4544-BEF6-87061DB51D3C}"/>
          </ac:picMkLst>
        </pc:picChg>
        <pc:picChg chg="add mod">
          <ac:chgData name="Emmanuelle David" userId="248759dd-1056-4658-ad6a-d472a6159ceb" providerId="ADAL" clId="{E8404CD2-7514-477C-84B3-2444A3066F0D}" dt="2026-06-03T17:23:33.328" v="3536" actId="1076"/>
          <ac:picMkLst>
            <pc:docMk/>
            <pc:sldMk cId="1867640912" sldId="2147472555"/>
            <ac:picMk id="4" creationId="{52832033-31EE-4589-A367-82C832C0C8B6}"/>
          </ac:picMkLst>
        </pc:picChg>
        <pc:picChg chg="add mod">
          <ac:chgData name="Emmanuelle David" userId="248759dd-1056-4658-ad6a-d472a6159ceb" providerId="ADAL" clId="{E8404CD2-7514-477C-84B3-2444A3066F0D}" dt="2026-06-04T08:03:52.625" v="3556" actId="1076"/>
          <ac:picMkLst>
            <pc:docMk/>
            <pc:sldMk cId="1867640912" sldId="2147472555"/>
            <ac:picMk id="9" creationId="{290FFE30-D8AA-48BB-A03C-DFC39962A3A4}"/>
          </ac:picMkLst>
        </pc:picChg>
        <pc:picChg chg="add mod">
          <ac:chgData name="Emmanuelle David" userId="248759dd-1056-4658-ad6a-d472a6159ceb" providerId="ADAL" clId="{E8404CD2-7514-477C-84B3-2444A3066F0D}" dt="2026-06-04T08:55:31.492" v="3565" actId="1076"/>
          <ac:picMkLst>
            <pc:docMk/>
            <pc:sldMk cId="1867640912" sldId="2147472555"/>
            <ac:picMk id="13" creationId="{20C2BE57-B2FA-4186-8FC9-B712540FDB01}"/>
          </ac:picMkLst>
        </pc:picChg>
        <pc:picChg chg="add mod">
          <ac:chgData name="Emmanuelle David" userId="248759dd-1056-4658-ad6a-d472a6159ceb" providerId="ADAL" clId="{E8404CD2-7514-477C-84B3-2444A3066F0D}" dt="2026-06-04T08:55:27.748" v="3564" actId="1076"/>
          <ac:picMkLst>
            <pc:docMk/>
            <pc:sldMk cId="1867640912" sldId="2147472555"/>
            <ac:picMk id="17" creationId="{F69AD1DF-9C16-4381-A1EB-B202EC15D552}"/>
          </ac:picMkLst>
        </pc:picChg>
      </pc:sldChg>
      <pc:sldChg chg="new del">
        <pc:chgData name="Emmanuelle David" userId="248759dd-1056-4658-ad6a-d472a6159ceb" providerId="ADAL" clId="{E8404CD2-7514-477C-84B3-2444A3066F0D}" dt="2026-05-20T14:53:47.077" v="297" actId="47"/>
        <pc:sldMkLst>
          <pc:docMk/>
          <pc:sldMk cId="2703145093" sldId="2147472555"/>
        </pc:sldMkLst>
      </pc:sldChg>
      <pc:sldChg chg="addSp delSp modSp new del">
        <pc:chgData name="Emmanuelle David" userId="248759dd-1056-4658-ad6a-d472a6159ceb" providerId="ADAL" clId="{E8404CD2-7514-477C-84B3-2444A3066F0D}" dt="2026-05-20T14:53:07.203" v="272" actId="47"/>
        <pc:sldMkLst>
          <pc:docMk/>
          <pc:sldMk cId="4260958438" sldId="2147472555"/>
        </pc:sldMkLst>
        <pc:spChg chg="add del mod">
          <ac:chgData name="Emmanuelle David" userId="248759dd-1056-4658-ad6a-d472a6159ceb" providerId="ADAL" clId="{E8404CD2-7514-477C-84B3-2444A3066F0D}" dt="2026-05-20T14:53:05.559" v="271"/>
          <ac:spMkLst>
            <pc:docMk/>
            <pc:sldMk cId="4260958438" sldId="2147472555"/>
            <ac:spMk id="7" creationId="{C8762335-9CFD-482E-99E0-40D9FEDE989D}"/>
          </ac:spMkLst>
        </pc:spChg>
        <pc:spChg chg="add del mod">
          <ac:chgData name="Emmanuelle David" userId="248759dd-1056-4658-ad6a-d472a6159ceb" providerId="ADAL" clId="{E8404CD2-7514-477C-84B3-2444A3066F0D}" dt="2026-05-20T14:53:05.559" v="271"/>
          <ac:spMkLst>
            <pc:docMk/>
            <pc:sldMk cId="4260958438" sldId="2147472555"/>
            <ac:spMk id="8" creationId="{F48730B7-3A4A-480C-A268-276519CE0539}"/>
          </ac:spMkLst>
        </pc:spChg>
      </pc:sldChg>
      <pc:sldChg chg="addSp delSp modSp new del mod modNotesTx">
        <pc:chgData name="Emmanuelle David" userId="248759dd-1056-4658-ad6a-d472a6159ceb" providerId="ADAL" clId="{E8404CD2-7514-477C-84B3-2444A3066F0D}" dt="2026-06-03T16:49:09.211" v="2690" actId="47"/>
        <pc:sldMkLst>
          <pc:docMk/>
          <pc:sldMk cId="3871983943" sldId="2147472556"/>
        </pc:sldMkLst>
        <pc:spChg chg="mod">
          <ac:chgData name="Emmanuelle David" userId="248759dd-1056-4658-ad6a-d472a6159ceb" providerId="ADAL" clId="{E8404CD2-7514-477C-84B3-2444A3066F0D}" dt="2026-06-03T16:22:02.158" v="2466" actId="21"/>
          <ac:spMkLst>
            <pc:docMk/>
            <pc:sldMk cId="3871983943" sldId="2147472556"/>
            <ac:spMk id="2" creationId="{99767531-B288-4025-9CA3-D4A06E26E9E3}"/>
          </ac:spMkLst>
        </pc:spChg>
        <pc:picChg chg="add del mod">
          <ac:chgData name="Emmanuelle David" userId="248759dd-1056-4658-ad6a-d472a6159ceb" providerId="ADAL" clId="{E8404CD2-7514-477C-84B3-2444A3066F0D}" dt="2026-06-03T16:46:43.457" v="2680" actId="21"/>
          <ac:picMkLst>
            <pc:docMk/>
            <pc:sldMk cId="3871983943" sldId="2147472556"/>
            <ac:picMk id="7" creationId="{7D6CA880-CF65-4A6E-84E3-034BE19BE861}"/>
          </ac:picMkLst>
        </pc:picChg>
      </pc:sldChg>
      <pc:sldChg chg="addSp delSp modSp new mod modClrScheme chgLayout">
        <pc:chgData name="Emmanuelle David" userId="248759dd-1056-4658-ad6a-d472a6159ceb" providerId="ADAL" clId="{E8404CD2-7514-477C-84B3-2444A3066F0D}" dt="2026-06-03T17:24:54.023" v="3541" actId="931"/>
        <pc:sldMkLst>
          <pc:docMk/>
          <pc:sldMk cId="1877403741" sldId="2147472557"/>
        </pc:sldMkLst>
        <pc:spChg chg="mod ord">
          <ac:chgData name="Emmanuelle David" userId="248759dd-1056-4658-ad6a-d472a6159ceb" providerId="ADAL" clId="{E8404CD2-7514-477C-84B3-2444A3066F0D}" dt="2026-06-03T17:24:03.840" v="3540" actId="700"/>
          <ac:spMkLst>
            <pc:docMk/>
            <pc:sldMk cId="1877403741" sldId="2147472557"/>
            <ac:spMk id="2" creationId="{3A9B00E5-79BB-4D6B-96CB-E24D985C04DE}"/>
          </ac:spMkLst>
        </pc:spChg>
        <pc:spChg chg="mod ord">
          <ac:chgData name="Emmanuelle David" userId="248759dd-1056-4658-ad6a-d472a6159ceb" providerId="ADAL" clId="{E8404CD2-7514-477C-84B3-2444A3066F0D}" dt="2026-06-03T17:24:03.840" v="3540" actId="700"/>
          <ac:spMkLst>
            <pc:docMk/>
            <pc:sldMk cId="1877403741" sldId="2147472557"/>
            <ac:spMk id="3" creationId="{3E462CC0-70CD-499D-A2BA-976EC073D958}"/>
          </ac:spMkLst>
        </pc:spChg>
        <pc:spChg chg="add del mod ord">
          <ac:chgData name="Emmanuelle David" userId="248759dd-1056-4658-ad6a-d472a6159ceb" providerId="ADAL" clId="{E8404CD2-7514-477C-84B3-2444A3066F0D}" dt="2026-06-03T17:24:03.840" v="3540" actId="700"/>
          <ac:spMkLst>
            <pc:docMk/>
            <pc:sldMk cId="1877403741" sldId="2147472557"/>
            <ac:spMk id="4" creationId="{231C424E-11CB-44D2-80CA-65FB7CF86339}"/>
          </ac:spMkLst>
        </pc:spChg>
        <pc:spChg chg="del">
          <ac:chgData name="Emmanuelle David" userId="248759dd-1056-4658-ad6a-d472a6159ceb" providerId="ADAL" clId="{E8404CD2-7514-477C-84B3-2444A3066F0D}" dt="2026-06-03T17:04:30.346" v="3442" actId="478"/>
          <ac:spMkLst>
            <pc:docMk/>
            <pc:sldMk cId="1877403741" sldId="2147472557"/>
            <ac:spMk id="4" creationId="{70905BAD-274C-41CF-81F8-31726866E3D4}"/>
          </ac:spMkLst>
        </pc:spChg>
        <pc:spChg chg="del">
          <ac:chgData name="Emmanuelle David" userId="248759dd-1056-4658-ad6a-d472a6159ceb" providerId="ADAL" clId="{E8404CD2-7514-477C-84B3-2444A3066F0D}" dt="2026-06-03T17:04:32.115" v="3443" actId="478"/>
          <ac:spMkLst>
            <pc:docMk/>
            <pc:sldMk cId="1877403741" sldId="2147472557"/>
            <ac:spMk id="5" creationId="{659F8A19-D18E-46D4-8916-FCA815AF04ED}"/>
          </ac:spMkLst>
        </pc:spChg>
        <pc:spChg chg="add mod ord">
          <ac:chgData name="Emmanuelle David" userId="248759dd-1056-4658-ad6a-d472a6159ceb" providerId="ADAL" clId="{E8404CD2-7514-477C-84B3-2444A3066F0D}" dt="2026-06-03T17:24:03.840" v="3540" actId="700"/>
          <ac:spMkLst>
            <pc:docMk/>
            <pc:sldMk cId="1877403741" sldId="2147472557"/>
            <ac:spMk id="5" creationId="{D34DBB23-B8B0-4758-9380-AF06885AA0AC}"/>
          </ac:spMkLst>
        </pc:spChg>
        <pc:spChg chg="mod ord">
          <ac:chgData name="Emmanuelle David" userId="248759dd-1056-4658-ad6a-d472a6159ceb" providerId="ADAL" clId="{E8404CD2-7514-477C-84B3-2444A3066F0D}" dt="2026-06-03T17:24:03.840" v="3540" actId="700"/>
          <ac:spMkLst>
            <pc:docMk/>
            <pc:sldMk cId="1877403741" sldId="2147472557"/>
            <ac:spMk id="6" creationId="{302E2DA5-0DA3-4431-BC5F-AF83C7E41D02}"/>
          </ac:spMkLst>
        </pc:spChg>
        <pc:spChg chg="add del mod ord">
          <ac:chgData name="Emmanuelle David" userId="248759dd-1056-4658-ad6a-d472a6159ceb" providerId="ADAL" clId="{E8404CD2-7514-477C-84B3-2444A3066F0D}" dt="2026-06-03T17:24:54.023" v="3541" actId="931"/>
          <ac:spMkLst>
            <pc:docMk/>
            <pc:sldMk cId="1877403741" sldId="2147472557"/>
            <ac:spMk id="7" creationId="{C1636B0B-138B-4E7B-99BB-A816E7C0B31A}"/>
          </ac:spMkLst>
        </pc:spChg>
        <pc:picChg chg="add mod">
          <ac:chgData name="Emmanuelle David" userId="248759dd-1056-4658-ad6a-d472a6159ceb" providerId="ADAL" clId="{E8404CD2-7514-477C-84B3-2444A3066F0D}" dt="2026-06-03T17:24:54.023" v="3541" actId="931"/>
          <ac:picMkLst>
            <pc:docMk/>
            <pc:sldMk cId="1877403741" sldId="2147472557"/>
            <ac:picMk id="9" creationId="{72983021-1C42-4D45-812E-0B38409D8D7A}"/>
          </ac:picMkLst>
        </pc:picChg>
      </pc:sldChg>
      <pc:sldChg chg="addSp delSp modSp new del mod modClrScheme chgLayout">
        <pc:chgData name="Emmanuelle David" userId="248759dd-1056-4658-ad6a-d472a6159ceb" providerId="ADAL" clId="{E8404CD2-7514-477C-84B3-2444A3066F0D}" dt="2026-06-03T16:52:29.609" v="3280" actId="47"/>
        <pc:sldMkLst>
          <pc:docMk/>
          <pc:sldMk cId="4094121952" sldId="2147472558"/>
        </pc:sldMkLst>
        <pc:spChg chg="del mod ord">
          <ac:chgData name="Emmanuelle David" userId="248759dd-1056-4658-ad6a-d472a6159ceb" providerId="ADAL" clId="{E8404CD2-7514-477C-84B3-2444A3066F0D}" dt="2026-05-20T15:40:43.229" v="2058" actId="700"/>
          <ac:spMkLst>
            <pc:docMk/>
            <pc:sldMk cId="4094121952" sldId="2147472558"/>
            <ac:spMk id="2" creationId="{718A305B-686C-4F06-ABA1-A4AD2CA54E15}"/>
          </ac:spMkLst>
        </pc:spChg>
        <pc:spChg chg="del mod ord">
          <ac:chgData name="Emmanuelle David" userId="248759dd-1056-4658-ad6a-d472a6159ceb" providerId="ADAL" clId="{E8404CD2-7514-477C-84B3-2444A3066F0D}" dt="2026-05-20T15:40:43.229" v="2058" actId="700"/>
          <ac:spMkLst>
            <pc:docMk/>
            <pc:sldMk cId="4094121952" sldId="2147472558"/>
            <ac:spMk id="3" creationId="{34F90047-2D65-43D1-8EB3-3C1CAFC9A5FC}"/>
          </ac:spMkLst>
        </pc:spChg>
        <pc:spChg chg="mod ord">
          <ac:chgData name="Emmanuelle David" userId="248759dd-1056-4658-ad6a-d472a6159ceb" providerId="ADAL" clId="{E8404CD2-7514-477C-84B3-2444A3066F0D}" dt="2026-05-20T15:40:43.229" v="2058" actId="700"/>
          <ac:spMkLst>
            <pc:docMk/>
            <pc:sldMk cId="4094121952" sldId="2147472558"/>
            <ac:spMk id="4" creationId="{E9CB95FE-C3B0-42F2-86D8-E2FB2FB8D2F6}"/>
          </ac:spMkLst>
        </pc:spChg>
        <pc:spChg chg="mod ord">
          <ac:chgData name="Emmanuelle David" userId="248759dd-1056-4658-ad6a-d472a6159ceb" providerId="ADAL" clId="{E8404CD2-7514-477C-84B3-2444A3066F0D}" dt="2026-05-20T15:40:43.229" v="2058" actId="700"/>
          <ac:spMkLst>
            <pc:docMk/>
            <pc:sldMk cId="4094121952" sldId="2147472558"/>
            <ac:spMk id="5" creationId="{795DCB7B-4738-4514-873F-F91E8BD4ABED}"/>
          </ac:spMkLst>
        </pc:spChg>
        <pc:spChg chg="mod ord">
          <ac:chgData name="Emmanuelle David" userId="248759dd-1056-4658-ad6a-d472a6159ceb" providerId="ADAL" clId="{E8404CD2-7514-477C-84B3-2444A3066F0D}" dt="2026-05-20T15:40:43.229" v="2058" actId="700"/>
          <ac:spMkLst>
            <pc:docMk/>
            <pc:sldMk cId="4094121952" sldId="2147472558"/>
            <ac:spMk id="6" creationId="{287EEA31-FD10-4790-83FB-1C85FBB4BBC1}"/>
          </ac:spMkLst>
        </pc:spChg>
        <pc:spChg chg="add mod ord">
          <ac:chgData name="Emmanuelle David" userId="248759dd-1056-4658-ad6a-d472a6159ceb" providerId="ADAL" clId="{E8404CD2-7514-477C-84B3-2444A3066F0D}" dt="2026-05-20T15:40:43.229" v="2058" actId="700"/>
          <ac:spMkLst>
            <pc:docMk/>
            <pc:sldMk cId="4094121952" sldId="2147472558"/>
            <ac:spMk id="7" creationId="{DB1CB2BA-8C08-4FD2-904E-64B0537FBA47}"/>
          </ac:spMkLst>
        </pc:spChg>
        <pc:spChg chg="add mod ord">
          <ac:chgData name="Emmanuelle David" userId="248759dd-1056-4658-ad6a-d472a6159ceb" providerId="ADAL" clId="{E8404CD2-7514-477C-84B3-2444A3066F0D}" dt="2026-05-20T15:40:43.229" v="2058" actId="700"/>
          <ac:spMkLst>
            <pc:docMk/>
            <pc:sldMk cId="4094121952" sldId="2147472558"/>
            <ac:spMk id="8" creationId="{1DC1DFFA-1461-4A3A-9604-181D49FFB987}"/>
          </ac:spMkLst>
        </pc:spChg>
        <pc:spChg chg="add mod ord">
          <ac:chgData name="Emmanuelle David" userId="248759dd-1056-4658-ad6a-d472a6159ceb" providerId="ADAL" clId="{E8404CD2-7514-477C-84B3-2444A3066F0D}" dt="2026-05-20T15:40:43.229" v="2058" actId="700"/>
          <ac:spMkLst>
            <pc:docMk/>
            <pc:sldMk cId="4094121952" sldId="2147472558"/>
            <ac:spMk id="9" creationId="{AE2B4338-D917-4C61-8D4D-25885A9D0395}"/>
          </ac:spMkLst>
        </pc:spChg>
      </pc:sldChg>
      <pc:sldChg chg="addSp delSp modSp new mod">
        <pc:chgData name="Emmanuelle David" userId="248759dd-1056-4658-ad6a-d472a6159ceb" providerId="ADAL" clId="{E8404CD2-7514-477C-84B3-2444A3066F0D}" dt="2026-06-03T17:04:53.290" v="3447" actId="478"/>
        <pc:sldMkLst>
          <pc:docMk/>
          <pc:sldMk cId="2903700518" sldId="2147472559"/>
        </pc:sldMkLst>
        <pc:spChg chg="del mod">
          <ac:chgData name="Emmanuelle David" userId="248759dd-1056-4658-ad6a-d472a6159ceb" providerId="ADAL" clId="{E8404CD2-7514-477C-84B3-2444A3066F0D}" dt="2026-06-03T17:04:51.602" v="3446" actId="478"/>
          <ac:spMkLst>
            <pc:docMk/>
            <pc:sldMk cId="2903700518" sldId="2147472559"/>
            <ac:spMk id="4" creationId="{68431E1D-20D9-4F20-9316-6245291E4045}"/>
          </ac:spMkLst>
        </pc:spChg>
        <pc:spChg chg="del mod">
          <ac:chgData name="Emmanuelle David" userId="248759dd-1056-4658-ad6a-d472a6159ceb" providerId="ADAL" clId="{E8404CD2-7514-477C-84B3-2444A3066F0D}" dt="2026-06-03T17:04:53.290" v="3447" actId="478"/>
          <ac:spMkLst>
            <pc:docMk/>
            <pc:sldMk cId="2903700518" sldId="2147472559"/>
            <ac:spMk id="5" creationId="{7561D7D1-000B-49BC-9DFB-989F339CFD15}"/>
          </ac:spMkLst>
        </pc:spChg>
        <pc:spChg chg="add del mod">
          <ac:chgData name="Emmanuelle David" userId="248759dd-1056-4658-ad6a-d472a6159ceb" providerId="ADAL" clId="{E8404CD2-7514-477C-84B3-2444A3066F0D}" dt="2026-06-03T17:01:37.650" v="3362"/>
          <ac:spMkLst>
            <pc:docMk/>
            <pc:sldMk cId="2903700518" sldId="2147472559"/>
            <ac:spMk id="9" creationId="{50D4382D-EB08-4D4C-A71E-3719971CC877}"/>
          </ac:spMkLst>
        </pc:spChg>
        <pc:spChg chg="add del mod">
          <ac:chgData name="Emmanuelle David" userId="248759dd-1056-4658-ad6a-d472a6159ceb" providerId="ADAL" clId="{E8404CD2-7514-477C-84B3-2444A3066F0D}" dt="2026-06-03T17:01:37.650" v="3362"/>
          <ac:spMkLst>
            <pc:docMk/>
            <pc:sldMk cId="2903700518" sldId="2147472559"/>
            <ac:spMk id="10" creationId="{6ABFD1E9-D1C3-4A6C-86B3-C9EA69A4B58A}"/>
          </ac:spMkLst>
        </pc:spChg>
        <pc:spChg chg="add del mod">
          <ac:chgData name="Emmanuelle David" userId="248759dd-1056-4658-ad6a-d472a6159ceb" providerId="ADAL" clId="{E8404CD2-7514-477C-84B3-2444A3066F0D}" dt="2026-06-03T17:01:51.257" v="3365"/>
          <ac:spMkLst>
            <pc:docMk/>
            <pc:sldMk cId="2903700518" sldId="2147472559"/>
            <ac:spMk id="11" creationId="{923AA55D-642C-4917-AF3B-6B9F71FBC171}"/>
          </ac:spMkLst>
        </pc:spChg>
        <pc:spChg chg="add del mod">
          <ac:chgData name="Emmanuelle David" userId="248759dd-1056-4658-ad6a-d472a6159ceb" providerId="ADAL" clId="{E8404CD2-7514-477C-84B3-2444A3066F0D}" dt="2026-06-03T17:01:51.257" v="3365"/>
          <ac:spMkLst>
            <pc:docMk/>
            <pc:sldMk cId="2903700518" sldId="2147472559"/>
            <ac:spMk id="12" creationId="{FE212BFF-367C-4334-A9BA-1A15E12F44C1}"/>
          </ac:spMkLst>
        </pc:spChg>
        <pc:picChg chg="add">
          <ac:chgData name="Emmanuelle David" userId="248759dd-1056-4658-ad6a-d472a6159ceb" providerId="ADAL" clId="{E8404CD2-7514-477C-84B3-2444A3066F0D}" dt="2026-05-28T14:51:47.024" v="2060" actId="22"/>
          <ac:picMkLst>
            <pc:docMk/>
            <pc:sldMk cId="2903700518" sldId="2147472559"/>
            <ac:picMk id="8" creationId="{78EEFA62-8F8B-49CD-BE48-B94DF7FA731B}"/>
          </ac:picMkLst>
        </pc:picChg>
      </pc:sldChg>
      <pc:sldChg chg="modSp new add del mod">
        <pc:chgData name="Emmanuelle David" userId="248759dd-1056-4658-ad6a-d472a6159ceb" providerId="ADAL" clId="{E8404CD2-7514-477C-84B3-2444A3066F0D}" dt="2026-06-03T08:26:54.572" v="2376" actId="47"/>
        <pc:sldMkLst>
          <pc:docMk/>
          <pc:sldMk cId="3834463032" sldId="2147472560"/>
        </pc:sldMkLst>
        <pc:spChg chg="mod">
          <ac:chgData name="Emmanuelle David" userId="248759dd-1056-4658-ad6a-d472a6159ceb" providerId="ADAL" clId="{E8404CD2-7514-477C-84B3-2444A3066F0D}" dt="2026-05-28T14:52:20.911" v="2084" actId="20577"/>
          <ac:spMkLst>
            <pc:docMk/>
            <pc:sldMk cId="3834463032" sldId="2147472560"/>
            <ac:spMk id="4" creationId="{CD2E1890-F7F0-41B7-A36E-A67EA0443E1E}"/>
          </ac:spMkLst>
        </pc:spChg>
      </pc:sldChg>
      <pc:sldChg chg="new del">
        <pc:chgData name="Emmanuelle David" userId="248759dd-1056-4658-ad6a-d472a6159ceb" providerId="ADAL" clId="{E8404CD2-7514-477C-84B3-2444A3066F0D}" dt="2026-05-28T14:54:05.479" v="2092" actId="47"/>
        <pc:sldMkLst>
          <pc:docMk/>
          <pc:sldMk cId="427439322" sldId="2147472561"/>
        </pc:sldMkLst>
      </pc:sldChg>
      <pc:sldChg chg="addSp delSp modSp new mod">
        <pc:chgData name="Emmanuelle David" userId="248759dd-1056-4658-ad6a-d472a6159ceb" providerId="ADAL" clId="{E8404CD2-7514-477C-84B3-2444A3066F0D}" dt="2026-06-03T17:11:42.528" v="3463" actId="1076"/>
        <pc:sldMkLst>
          <pc:docMk/>
          <pc:sldMk cId="1320567141" sldId="2147472561"/>
        </pc:sldMkLst>
        <pc:spChg chg="del mod">
          <ac:chgData name="Emmanuelle David" userId="248759dd-1056-4658-ad6a-d472a6159ceb" providerId="ADAL" clId="{E8404CD2-7514-477C-84B3-2444A3066F0D}" dt="2026-06-03T08:24:46.242" v="2344" actId="1032"/>
          <ac:spMkLst>
            <pc:docMk/>
            <pc:sldMk cId="1320567141" sldId="2147472561"/>
            <ac:spMk id="2" creationId="{61AFB5D0-716C-4680-B9FC-A488DCB435DA}"/>
          </ac:spMkLst>
        </pc:spChg>
        <pc:spChg chg="mod">
          <ac:chgData name="Emmanuelle David" userId="248759dd-1056-4658-ad6a-d472a6159ceb" providerId="ADAL" clId="{E8404CD2-7514-477C-84B3-2444A3066F0D}" dt="2026-06-03T07:49:40.677" v="2127" actId="20577"/>
          <ac:spMkLst>
            <pc:docMk/>
            <pc:sldMk cId="1320567141" sldId="2147472561"/>
            <ac:spMk id="3" creationId="{9F0C38F8-3143-426A-9E5D-D35E993D83CE}"/>
          </ac:spMkLst>
        </pc:spChg>
        <pc:spChg chg="del">
          <ac:chgData name="Emmanuelle David" userId="248759dd-1056-4658-ad6a-d472a6159ceb" providerId="ADAL" clId="{E8404CD2-7514-477C-84B3-2444A3066F0D}" dt="2026-06-03T17:04:44.876" v="3445" actId="478"/>
          <ac:spMkLst>
            <pc:docMk/>
            <pc:sldMk cId="1320567141" sldId="2147472561"/>
            <ac:spMk id="4" creationId="{DF78A1F6-924B-421F-8B3F-4883D366A115}"/>
          </ac:spMkLst>
        </pc:spChg>
        <pc:spChg chg="del">
          <ac:chgData name="Emmanuelle David" userId="248759dd-1056-4658-ad6a-d472a6159ceb" providerId="ADAL" clId="{E8404CD2-7514-477C-84B3-2444A3066F0D}" dt="2026-06-03T17:04:42.668" v="3444" actId="478"/>
          <ac:spMkLst>
            <pc:docMk/>
            <pc:sldMk cId="1320567141" sldId="2147472561"/>
            <ac:spMk id="5" creationId="{1F86B1AE-9AE1-46E9-A10F-1340443B4CE1}"/>
          </ac:spMkLst>
        </pc:spChg>
        <pc:graphicFrameChg chg="add mod modGraphic">
          <ac:chgData name="Emmanuelle David" userId="248759dd-1056-4658-ad6a-d472a6159ceb" providerId="ADAL" clId="{E8404CD2-7514-477C-84B3-2444A3066F0D}" dt="2026-06-03T17:10:19.056" v="3453" actId="1076"/>
          <ac:graphicFrameMkLst>
            <pc:docMk/>
            <pc:sldMk cId="1320567141" sldId="2147472561"/>
            <ac:graphicFrameMk id="7" creationId="{16F2FD85-42C0-4F11-AA3B-797436F686E5}"/>
          </ac:graphicFrameMkLst>
        </pc:graphicFrameChg>
        <pc:picChg chg="add mod">
          <ac:chgData name="Emmanuelle David" userId="248759dd-1056-4658-ad6a-d472a6159ceb" providerId="ADAL" clId="{E8404CD2-7514-477C-84B3-2444A3066F0D}" dt="2026-06-03T17:11:13.018" v="3458" actId="1076"/>
          <ac:picMkLst>
            <pc:docMk/>
            <pc:sldMk cId="1320567141" sldId="2147472561"/>
            <ac:picMk id="8" creationId="{1BCC4548-192E-49A1-95FC-09155173436C}"/>
          </ac:picMkLst>
        </pc:picChg>
        <pc:picChg chg="add mod">
          <ac:chgData name="Emmanuelle David" userId="248759dd-1056-4658-ad6a-d472a6159ceb" providerId="ADAL" clId="{E8404CD2-7514-477C-84B3-2444A3066F0D}" dt="2026-06-03T17:11:10.622" v="3457" actId="1076"/>
          <ac:picMkLst>
            <pc:docMk/>
            <pc:sldMk cId="1320567141" sldId="2147472561"/>
            <ac:picMk id="10" creationId="{37EE9EEF-3582-49F2-8CA2-0A657647A4FF}"/>
          </ac:picMkLst>
        </pc:picChg>
        <pc:picChg chg="add mod">
          <ac:chgData name="Emmanuelle David" userId="248759dd-1056-4658-ad6a-d472a6159ceb" providerId="ADAL" clId="{E8404CD2-7514-477C-84B3-2444A3066F0D}" dt="2026-06-03T17:11:42.528" v="3463" actId="1076"/>
          <ac:picMkLst>
            <pc:docMk/>
            <pc:sldMk cId="1320567141" sldId="2147472561"/>
            <ac:picMk id="12" creationId="{DC15381C-5393-4547-8EC7-72180EFFC730}"/>
          </ac:picMkLst>
        </pc:picChg>
      </pc:sldChg>
      <pc:sldChg chg="new del">
        <pc:chgData name="Emmanuelle David" userId="248759dd-1056-4658-ad6a-d472a6159ceb" providerId="ADAL" clId="{E8404CD2-7514-477C-84B3-2444A3066F0D}" dt="2026-05-28T14:53:31.145" v="2087" actId="47"/>
        <pc:sldMkLst>
          <pc:docMk/>
          <pc:sldMk cId="3770576269" sldId="2147472561"/>
        </pc:sldMkLst>
      </pc:sldChg>
      <pc:sldChg chg="addSp delSp modSp new mod modClrScheme chgLayout modNotesTx">
        <pc:chgData name="Emmanuelle David" userId="248759dd-1056-4658-ad6a-d472a6159ceb" providerId="ADAL" clId="{E8404CD2-7514-477C-84B3-2444A3066F0D}" dt="2026-06-03T17:17:20.457" v="3500" actId="478"/>
        <pc:sldMkLst>
          <pc:docMk/>
          <pc:sldMk cId="3599801662" sldId="2147472562"/>
        </pc:sldMkLst>
        <pc:spChg chg="del mod ord">
          <ac:chgData name="Emmanuelle David" userId="248759dd-1056-4658-ad6a-d472a6159ceb" providerId="ADAL" clId="{E8404CD2-7514-477C-84B3-2444A3066F0D}" dt="2026-06-03T16:19:21.675" v="2414" actId="700"/>
          <ac:spMkLst>
            <pc:docMk/>
            <pc:sldMk cId="3599801662" sldId="2147472562"/>
            <ac:spMk id="2" creationId="{8FFA8D0B-47BB-45A6-9861-FFCB37E46581}"/>
          </ac:spMkLst>
        </pc:spChg>
        <pc:spChg chg="mod ord">
          <ac:chgData name="Emmanuelle David" userId="248759dd-1056-4658-ad6a-d472a6159ceb" providerId="ADAL" clId="{E8404CD2-7514-477C-84B3-2444A3066F0D}" dt="2026-06-03T16:53:24.605" v="3283" actId="700"/>
          <ac:spMkLst>
            <pc:docMk/>
            <pc:sldMk cId="3599801662" sldId="2147472562"/>
            <ac:spMk id="3" creationId="{D18425DF-3A0C-4227-B092-04AB962B27A9}"/>
          </ac:spMkLst>
        </pc:spChg>
        <pc:spChg chg="del mod ord">
          <ac:chgData name="Emmanuelle David" userId="248759dd-1056-4658-ad6a-d472a6159ceb" providerId="ADAL" clId="{E8404CD2-7514-477C-84B3-2444A3066F0D}" dt="2026-06-03T17:17:20.457" v="3500" actId="478"/>
          <ac:spMkLst>
            <pc:docMk/>
            <pc:sldMk cId="3599801662" sldId="2147472562"/>
            <ac:spMk id="4" creationId="{8A6CEA37-4E8E-4C48-9314-34AE6B08ED3E}"/>
          </ac:spMkLst>
        </pc:spChg>
        <pc:spChg chg="del mod ord">
          <ac:chgData name="Emmanuelle David" userId="248759dd-1056-4658-ad6a-d472a6159ceb" providerId="ADAL" clId="{E8404CD2-7514-477C-84B3-2444A3066F0D}" dt="2026-06-03T17:17:14.147" v="3499" actId="478"/>
          <ac:spMkLst>
            <pc:docMk/>
            <pc:sldMk cId="3599801662" sldId="2147472562"/>
            <ac:spMk id="5" creationId="{01B83FF6-219D-4734-ABB2-6FF9145070B9}"/>
          </ac:spMkLst>
        </pc:spChg>
        <pc:spChg chg="mod ord">
          <ac:chgData name="Emmanuelle David" userId="248759dd-1056-4658-ad6a-d472a6159ceb" providerId="ADAL" clId="{E8404CD2-7514-477C-84B3-2444A3066F0D}" dt="2026-06-03T16:53:24.605" v="3283" actId="700"/>
          <ac:spMkLst>
            <pc:docMk/>
            <pc:sldMk cId="3599801662" sldId="2147472562"/>
            <ac:spMk id="6" creationId="{E6297BBA-226D-4875-B43D-69AF01AFDEEC}"/>
          </ac:spMkLst>
        </pc:spChg>
        <pc:spChg chg="add mod ord">
          <ac:chgData name="Emmanuelle David" userId="248759dd-1056-4658-ad6a-d472a6159ceb" providerId="ADAL" clId="{E8404CD2-7514-477C-84B3-2444A3066F0D}" dt="2026-06-03T16:53:24.605" v="3283" actId="700"/>
          <ac:spMkLst>
            <pc:docMk/>
            <pc:sldMk cId="3599801662" sldId="2147472562"/>
            <ac:spMk id="7" creationId="{42C1745C-80AD-41A5-B5C5-1BE6D2ECF63C}"/>
          </ac:spMkLst>
        </pc:spChg>
        <pc:spChg chg="add del mod ord">
          <ac:chgData name="Emmanuelle David" userId="248759dd-1056-4658-ad6a-d472a6159ceb" providerId="ADAL" clId="{E8404CD2-7514-477C-84B3-2444A3066F0D}" dt="2026-06-03T16:20:24.434" v="2451" actId="931"/>
          <ac:spMkLst>
            <pc:docMk/>
            <pc:sldMk cId="3599801662" sldId="2147472562"/>
            <ac:spMk id="8" creationId="{382EA635-D9AB-413B-A7B3-D0B567B405FB}"/>
          </ac:spMkLst>
        </pc:spChg>
        <pc:picChg chg="add mod ord modCrop">
          <ac:chgData name="Emmanuelle David" userId="248759dd-1056-4658-ad6a-d472a6159ceb" providerId="ADAL" clId="{E8404CD2-7514-477C-84B3-2444A3066F0D}" dt="2026-06-03T16:53:24.605" v="3283" actId="700"/>
          <ac:picMkLst>
            <pc:docMk/>
            <pc:sldMk cId="3599801662" sldId="2147472562"/>
            <ac:picMk id="10" creationId="{FD996EF0-C9DE-4674-AE1B-FE15EDBF0EF1}"/>
          </ac:picMkLst>
        </pc:picChg>
      </pc:sldChg>
      <pc:sldChg chg="addSp delSp modSp new mod">
        <pc:chgData name="Emmanuelle David" userId="248759dd-1056-4658-ad6a-d472a6159ceb" providerId="ADAL" clId="{E8404CD2-7514-477C-84B3-2444A3066F0D}" dt="2026-06-03T16:27:18.825" v="2650" actId="27636"/>
        <pc:sldMkLst>
          <pc:docMk/>
          <pc:sldMk cId="2279303848" sldId="2147472563"/>
        </pc:sldMkLst>
        <pc:spChg chg="mod">
          <ac:chgData name="Emmanuelle David" userId="248759dd-1056-4658-ad6a-d472a6159ceb" providerId="ADAL" clId="{E8404CD2-7514-477C-84B3-2444A3066F0D}" dt="2026-06-03T16:27:18.825" v="2650" actId="27636"/>
          <ac:spMkLst>
            <pc:docMk/>
            <pc:sldMk cId="2279303848" sldId="2147472563"/>
            <ac:spMk id="2" creationId="{3C798F18-27AC-47C3-B806-44991629FBB6}"/>
          </ac:spMkLst>
        </pc:spChg>
        <pc:spChg chg="add del mod">
          <ac:chgData name="Emmanuelle David" userId="248759dd-1056-4658-ad6a-d472a6159ceb" providerId="ADAL" clId="{E8404CD2-7514-477C-84B3-2444A3066F0D}" dt="2026-06-03T16:22:43.047" v="2477" actId="21"/>
          <ac:spMkLst>
            <pc:docMk/>
            <pc:sldMk cId="2279303848" sldId="2147472563"/>
            <ac:spMk id="8" creationId="{BC23323D-1C36-47C9-BCE5-BD0018423604}"/>
          </ac:spMkLst>
        </pc:spChg>
        <pc:picChg chg="add mod">
          <ac:chgData name="Emmanuelle David" userId="248759dd-1056-4658-ad6a-d472a6159ceb" providerId="ADAL" clId="{E8404CD2-7514-477C-84B3-2444A3066F0D}" dt="2026-06-03T16:26:57.476" v="2585" actId="14100"/>
          <ac:picMkLst>
            <pc:docMk/>
            <pc:sldMk cId="2279303848" sldId="2147472563"/>
            <ac:picMk id="6" creationId="{664DC73F-70F6-4B0A-8516-4DB0AC1FA437}"/>
          </ac:picMkLst>
        </pc:picChg>
        <pc:picChg chg="add del mod">
          <ac:chgData name="Emmanuelle David" userId="248759dd-1056-4658-ad6a-d472a6159ceb" providerId="ADAL" clId="{E8404CD2-7514-477C-84B3-2444A3066F0D}" dt="2026-06-03T16:22:43.047" v="2477" actId="21"/>
          <ac:picMkLst>
            <pc:docMk/>
            <pc:sldMk cId="2279303848" sldId="2147472563"/>
            <ac:picMk id="7" creationId="{98FDFB71-20FB-4B7E-AA2B-251520881238}"/>
          </ac:picMkLst>
        </pc:picChg>
      </pc:sldChg>
      <pc:sldChg chg="addSp delSp modSp new mod">
        <pc:chgData name="Emmanuelle David" userId="248759dd-1056-4658-ad6a-d472a6159ceb" providerId="ADAL" clId="{E8404CD2-7514-477C-84B3-2444A3066F0D}" dt="2026-06-03T17:12:29.076" v="3469" actId="1076"/>
        <pc:sldMkLst>
          <pc:docMk/>
          <pc:sldMk cId="3002528484" sldId="2147472564"/>
        </pc:sldMkLst>
        <pc:spChg chg="mod">
          <ac:chgData name="Emmanuelle David" userId="248759dd-1056-4658-ad6a-d472a6159ceb" providerId="ADAL" clId="{E8404CD2-7514-477C-84B3-2444A3066F0D}" dt="2026-06-03T16:35:49.211" v="2679" actId="20577"/>
          <ac:spMkLst>
            <pc:docMk/>
            <pc:sldMk cId="3002528484" sldId="2147472564"/>
            <ac:spMk id="2" creationId="{4623183A-C659-41E3-AD65-084AE6C1F075}"/>
          </ac:spMkLst>
        </pc:spChg>
        <pc:spChg chg="add mod">
          <ac:chgData name="Emmanuelle David" userId="248759dd-1056-4658-ad6a-d472a6159ceb" providerId="ADAL" clId="{E8404CD2-7514-477C-84B3-2444A3066F0D}" dt="2026-06-03T17:12:29.076" v="3469" actId="1076"/>
          <ac:spMkLst>
            <pc:docMk/>
            <pc:sldMk cId="3002528484" sldId="2147472564"/>
            <ac:spMk id="7" creationId="{794A591B-BEF7-4024-B508-00ABB37A8741}"/>
          </ac:spMkLst>
        </pc:spChg>
        <pc:spChg chg="add mod">
          <ac:chgData name="Emmanuelle David" userId="248759dd-1056-4658-ad6a-d472a6159ceb" providerId="ADAL" clId="{E8404CD2-7514-477C-84B3-2444A3066F0D}" dt="2026-06-03T17:12:22.747" v="3467" actId="1076"/>
          <ac:spMkLst>
            <pc:docMk/>
            <pc:sldMk cId="3002528484" sldId="2147472564"/>
            <ac:spMk id="9" creationId="{6FF6E275-3763-4FBF-ACEE-5E4F60DE64E0}"/>
          </ac:spMkLst>
        </pc:spChg>
        <pc:picChg chg="add mod">
          <ac:chgData name="Emmanuelle David" userId="248759dd-1056-4658-ad6a-d472a6159ceb" providerId="ADAL" clId="{E8404CD2-7514-477C-84B3-2444A3066F0D}" dt="2026-06-03T17:12:25.647" v="3468" actId="1076"/>
          <ac:picMkLst>
            <pc:docMk/>
            <pc:sldMk cId="3002528484" sldId="2147472564"/>
            <ac:picMk id="6" creationId="{3BADA061-5A12-4876-A647-C15AE29FDBFD}"/>
          </ac:picMkLst>
        </pc:picChg>
        <pc:picChg chg="add del mod">
          <ac:chgData name="Emmanuelle David" userId="248759dd-1056-4658-ad6a-d472a6159ceb" providerId="ADAL" clId="{E8404CD2-7514-477C-84B3-2444A3066F0D}" dt="2026-06-03T16:46:52.488" v="2685" actId="21"/>
          <ac:picMkLst>
            <pc:docMk/>
            <pc:sldMk cId="3002528484" sldId="2147472564"/>
            <ac:picMk id="8" creationId="{A0B52CF0-BB29-4EF6-A057-4805DF0C5BEF}"/>
          </ac:picMkLst>
        </pc:picChg>
      </pc:sldChg>
      <pc:sldChg chg="addSp delSp modSp new mod modClrScheme chgLayout">
        <pc:chgData name="Emmanuelle David" userId="248759dd-1056-4658-ad6a-d472a6159ceb" providerId="ADAL" clId="{E8404CD2-7514-477C-84B3-2444A3066F0D}" dt="2026-06-03T16:54:35.386" v="3339" actId="931"/>
        <pc:sldMkLst>
          <pc:docMk/>
          <pc:sldMk cId="393518564" sldId="2147472565"/>
        </pc:sldMkLst>
        <pc:spChg chg="del mod ord">
          <ac:chgData name="Emmanuelle David" userId="248759dd-1056-4658-ad6a-d472a6159ceb" providerId="ADAL" clId="{E8404CD2-7514-477C-84B3-2444A3066F0D}" dt="2026-06-03T16:53:10.672" v="3282" actId="700"/>
          <ac:spMkLst>
            <pc:docMk/>
            <pc:sldMk cId="393518564" sldId="2147472565"/>
            <ac:spMk id="2" creationId="{9656E2B9-ADF1-4865-9B46-6849FA8FA77B}"/>
          </ac:spMkLst>
        </pc:spChg>
        <pc:spChg chg="mod ord">
          <ac:chgData name="Emmanuelle David" userId="248759dd-1056-4658-ad6a-d472a6159ceb" providerId="ADAL" clId="{E8404CD2-7514-477C-84B3-2444A3066F0D}" dt="2026-06-03T16:53:10.672" v="3282" actId="700"/>
          <ac:spMkLst>
            <pc:docMk/>
            <pc:sldMk cId="393518564" sldId="2147472565"/>
            <ac:spMk id="3" creationId="{F7F42C9D-D9E5-4C89-B516-F01AFC35CEA3}"/>
          </ac:spMkLst>
        </pc:spChg>
        <pc:spChg chg="mod ord">
          <ac:chgData name="Emmanuelle David" userId="248759dd-1056-4658-ad6a-d472a6159ceb" providerId="ADAL" clId="{E8404CD2-7514-477C-84B3-2444A3066F0D}" dt="2026-06-03T16:53:10.672" v="3282" actId="700"/>
          <ac:spMkLst>
            <pc:docMk/>
            <pc:sldMk cId="393518564" sldId="2147472565"/>
            <ac:spMk id="4" creationId="{2A5F98F2-2F84-4588-ABC7-F427B4C039E6}"/>
          </ac:spMkLst>
        </pc:spChg>
        <pc:spChg chg="mod ord">
          <ac:chgData name="Emmanuelle David" userId="248759dd-1056-4658-ad6a-d472a6159ceb" providerId="ADAL" clId="{E8404CD2-7514-477C-84B3-2444A3066F0D}" dt="2026-06-03T16:53:10.672" v="3282" actId="700"/>
          <ac:spMkLst>
            <pc:docMk/>
            <pc:sldMk cId="393518564" sldId="2147472565"/>
            <ac:spMk id="5" creationId="{3AB4E5A2-3185-4124-AF63-AD2EA67BA691}"/>
          </ac:spMkLst>
        </pc:spChg>
        <pc:spChg chg="add mod ord">
          <ac:chgData name="Emmanuelle David" userId="248759dd-1056-4658-ad6a-d472a6159ceb" providerId="ADAL" clId="{E8404CD2-7514-477C-84B3-2444A3066F0D}" dt="2026-06-03T16:53:48.094" v="3302" actId="20577"/>
          <ac:spMkLst>
            <pc:docMk/>
            <pc:sldMk cId="393518564" sldId="2147472565"/>
            <ac:spMk id="6" creationId="{89D62C53-4E29-4646-A8BC-24D78B69E0CB}"/>
          </ac:spMkLst>
        </pc:spChg>
        <pc:spChg chg="add mod ord">
          <ac:chgData name="Emmanuelle David" userId="248759dd-1056-4658-ad6a-d472a6159ceb" providerId="ADAL" clId="{E8404CD2-7514-477C-84B3-2444A3066F0D}" dt="2026-06-03T16:53:57.536" v="3338" actId="20577"/>
          <ac:spMkLst>
            <pc:docMk/>
            <pc:sldMk cId="393518564" sldId="2147472565"/>
            <ac:spMk id="7" creationId="{F2D65EFF-3A18-43C3-A278-88839CF9EE18}"/>
          </ac:spMkLst>
        </pc:spChg>
        <pc:spChg chg="add del mod ord">
          <ac:chgData name="Emmanuelle David" userId="248759dd-1056-4658-ad6a-d472a6159ceb" providerId="ADAL" clId="{E8404CD2-7514-477C-84B3-2444A3066F0D}" dt="2026-06-03T16:54:35.386" v="3339" actId="931"/>
          <ac:spMkLst>
            <pc:docMk/>
            <pc:sldMk cId="393518564" sldId="2147472565"/>
            <ac:spMk id="8" creationId="{5703545E-3167-48FC-B915-072225A4A988}"/>
          </ac:spMkLst>
        </pc:spChg>
        <pc:picChg chg="add mod">
          <ac:chgData name="Emmanuelle David" userId="248759dd-1056-4658-ad6a-d472a6159ceb" providerId="ADAL" clId="{E8404CD2-7514-477C-84B3-2444A3066F0D}" dt="2026-06-03T16:54:35.386" v="3339" actId="931"/>
          <ac:picMkLst>
            <pc:docMk/>
            <pc:sldMk cId="393518564" sldId="2147472565"/>
            <ac:picMk id="10" creationId="{4EAE90C2-B74D-4D73-A06F-56ED5422E4B3}"/>
          </ac:picMkLst>
        </pc:picChg>
      </pc:sldChg>
      <pc:sldMasterChg chg="addSldLayout delSldLayout">
        <pc:chgData name="Emmanuelle David" userId="248759dd-1056-4658-ad6a-d472a6159ceb" providerId="ADAL" clId="{E8404CD2-7514-477C-84B3-2444A3066F0D}" dt="2026-06-03T08:26:45.603" v="2374" actId="47"/>
        <pc:sldMasterMkLst>
          <pc:docMk/>
          <pc:sldMasterMk cId="3569486836" sldId="2147483660"/>
        </pc:sldMasterMkLst>
        <pc:sldLayoutChg chg="add del">
          <pc:chgData name="Emmanuelle David" userId="248759dd-1056-4658-ad6a-d472a6159ceb" providerId="ADAL" clId="{E8404CD2-7514-477C-84B3-2444A3066F0D}" dt="2026-06-03T08:26:45.603" v="2374" actId="47"/>
          <pc:sldLayoutMkLst>
            <pc:docMk/>
            <pc:sldMasterMk cId="3569486836" sldId="2147483660"/>
            <pc:sldLayoutMk cId="3887901954" sldId="2147483723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9D2D49-D748-4723-BBDF-D2B14EB2B16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CH"/>
        </a:p>
      </dgm:t>
    </dgm:pt>
    <dgm:pt modelId="{CF2044A9-985E-46CA-AA70-D5A58D960C95}">
      <dgm:prSet phldrT="[Text]"/>
      <dgm:spPr/>
      <dgm:t>
        <a:bodyPr/>
        <a:lstStyle/>
        <a:p>
          <a:r>
            <a:rPr lang="fr-CH" dirty="0"/>
            <a:t>Flag duplicate/Split ITU </a:t>
          </a:r>
          <a:r>
            <a:rPr lang="fr-CH" dirty="0" err="1"/>
            <a:t>filings</a:t>
          </a:r>
          <a:endParaRPr lang="fr-CH" dirty="0"/>
        </a:p>
      </dgm:t>
    </dgm:pt>
    <dgm:pt modelId="{3C75885F-166D-49FA-A7DC-7B29DAD227D2}" type="parTrans" cxnId="{CE53A68E-48A8-4417-A2EA-D735B62683EC}">
      <dgm:prSet/>
      <dgm:spPr/>
      <dgm:t>
        <a:bodyPr/>
        <a:lstStyle/>
        <a:p>
          <a:endParaRPr lang="fr-CH"/>
        </a:p>
      </dgm:t>
    </dgm:pt>
    <dgm:pt modelId="{6AF7C1F1-4C41-4E6B-B318-CCE6DBD5D277}" type="sibTrans" cxnId="{CE53A68E-48A8-4417-A2EA-D735B62683EC}">
      <dgm:prSet/>
      <dgm:spPr/>
      <dgm:t>
        <a:bodyPr/>
        <a:lstStyle/>
        <a:p>
          <a:endParaRPr lang="fr-CH"/>
        </a:p>
      </dgm:t>
    </dgm:pt>
    <dgm:pt modelId="{88D38E36-D314-49E5-8F87-1B80D0A458B4}">
      <dgm:prSet/>
      <dgm:spPr/>
      <dgm:t>
        <a:bodyPr/>
        <a:lstStyle/>
        <a:p>
          <a:r>
            <a:rPr lang="fr-CH" dirty="0"/>
            <a:t>Reform first-come, first </a:t>
          </a:r>
          <a:r>
            <a:rPr lang="fr-CH" dirty="0" err="1"/>
            <a:t>served</a:t>
          </a:r>
          <a:r>
            <a:rPr lang="fr-CH" dirty="0"/>
            <a:t> for LEO</a:t>
          </a:r>
        </a:p>
      </dgm:t>
    </dgm:pt>
    <dgm:pt modelId="{A4A8BF81-7D77-4970-83E7-5BF4BADE1F2F}" type="parTrans" cxnId="{84CE9803-C692-4409-8EAE-A0939FB896C0}">
      <dgm:prSet/>
      <dgm:spPr/>
      <dgm:t>
        <a:bodyPr/>
        <a:lstStyle/>
        <a:p>
          <a:endParaRPr lang="fr-CH"/>
        </a:p>
      </dgm:t>
    </dgm:pt>
    <dgm:pt modelId="{55595CB8-E467-4BE2-B2DA-81FF8FE5A5B3}" type="sibTrans" cxnId="{84CE9803-C692-4409-8EAE-A0939FB896C0}">
      <dgm:prSet/>
      <dgm:spPr/>
      <dgm:t>
        <a:bodyPr/>
        <a:lstStyle/>
        <a:p>
          <a:endParaRPr lang="fr-CH"/>
        </a:p>
      </dgm:t>
    </dgm:pt>
    <dgm:pt modelId="{9701E9BF-D451-4BFB-A9C4-70B5270764EC}">
      <dgm:prSet/>
      <dgm:spPr/>
      <dgm:t>
        <a:bodyPr/>
        <a:lstStyle/>
        <a:p>
          <a:r>
            <a:rPr lang="fr-CH"/>
            <a:t>Shared infrastructure as a leveller</a:t>
          </a:r>
          <a:endParaRPr lang="fr-CH" dirty="0"/>
        </a:p>
      </dgm:t>
    </dgm:pt>
    <dgm:pt modelId="{8EB859B4-57E1-4536-AF44-EB22ED17D4D5}" type="parTrans" cxnId="{121E5BB3-D1A2-480C-8B16-26EF8F202F60}">
      <dgm:prSet/>
      <dgm:spPr/>
      <dgm:t>
        <a:bodyPr/>
        <a:lstStyle/>
        <a:p>
          <a:endParaRPr lang="fr-CH"/>
        </a:p>
      </dgm:t>
    </dgm:pt>
    <dgm:pt modelId="{896B04BB-1B39-40FE-9907-C39C2B46F87D}" type="sibTrans" cxnId="{121E5BB3-D1A2-480C-8B16-26EF8F202F60}">
      <dgm:prSet/>
      <dgm:spPr/>
      <dgm:t>
        <a:bodyPr/>
        <a:lstStyle/>
        <a:p>
          <a:endParaRPr lang="fr-CH"/>
        </a:p>
      </dgm:t>
    </dgm:pt>
    <dgm:pt modelId="{36D2953B-DC34-4F42-98BA-27302BB895A9}" type="pres">
      <dgm:prSet presAssocID="{D19D2D49-D748-4723-BBDF-D2B14EB2B16E}" presName="diagram" presStyleCnt="0">
        <dgm:presLayoutVars>
          <dgm:dir/>
          <dgm:resizeHandles val="exact"/>
        </dgm:presLayoutVars>
      </dgm:prSet>
      <dgm:spPr/>
    </dgm:pt>
    <dgm:pt modelId="{F339CD86-71A3-4F56-9AC0-22139C751300}" type="pres">
      <dgm:prSet presAssocID="{CF2044A9-985E-46CA-AA70-D5A58D960C95}" presName="node" presStyleLbl="node1" presStyleIdx="0" presStyleCnt="3" custLinFactNeighborY="-745">
        <dgm:presLayoutVars>
          <dgm:bulletEnabled val="1"/>
        </dgm:presLayoutVars>
      </dgm:prSet>
      <dgm:spPr/>
    </dgm:pt>
    <dgm:pt modelId="{C6711A51-BE7E-4271-A93B-BC4D0A980E83}" type="pres">
      <dgm:prSet presAssocID="{6AF7C1F1-4C41-4E6B-B318-CCE6DBD5D277}" presName="sibTrans" presStyleCnt="0"/>
      <dgm:spPr/>
    </dgm:pt>
    <dgm:pt modelId="{387B51DB-32CB-4DA1-A75B-3BB91FE92DCB}" type="pres">
      <dgm:prSet presAssocID="{88D38E36-D314-49E5-8F87-1B80D0A458B4}" presName="node" presStyleLbl="node1" presStyleIdx="1" presStyleCnt="3">
        <dgm:presLayoutVars>
          <dgm:bulletEnabled val="1"/>
        </dgm:presLayoutVars>
      </dgm:prSet>
      <dgm:spPr/>
    </dgm:pt>
    <dgm:pt modelId="{2B87B8FD-8D07-4D4C-8488-ACF81C3B2D1B}" type="pres">
      <dgm:prSet presAssocID="{55595CB8-E467-4BE2-B2DA-81FF8FE5A5B3}" presName="sibTrans" presStyleCnt="0"/>
      <dgm:spPr/>
    </dgm:pt>
    <dgm:pt modelId="{8C19FD44-96CE-4292-9D2F-F2027D16246E}" type="pres">
      <dgm:prSet presAssocID="{9701E9BF-D451-4BFB-A9C4-70B5270764EC}" presName="node" presStyleLbl="node1" presStyleIdx="2" presStyleCnt="3">
        <dgm:presLayoutVars>
          <dgm:bulletEnabled val="1"/>
        </dgm:presLayoutVars>
      </dgm:prSet>
      <dgm:spPr/>
    </dgm:pt>
  </dgm:ptLst>
  <dgm:cxnLst>
    <dgm:cxn modelId="{84CE9803-C692-4409-8EAE-A0939FB896C0}" srcId="{D19D2D49-D748-4723-BBDF-D2B14EB2B16E}" destId="{88D38E36-D314-49E5-8F87-1B80D0A458B4}" srcOrd="1" destOrd="0" parTransId="{A4A8BF81-7D77-4970-83E7-5BF4BADE1F2F}" sibTransId="{55595CB8-E467-4BE2-B2DA-81FF8FE5A5B3}"/>
    <dgm:cxn modelId="{E0F17B05-83FD-41DA-8292-5517BB225889}" type="presOf" srcId="{88D38E36-D314-49E5-8F87-1B80D0A458B4}" destId="{387B51DB-32CB-4DA1-A75B-3BB91FE92DCB}" srcOrd="0" destOrd="0" presId="urn:microsoft.com/office/officeart/2005/8/layout/default"/>
    <dgm:cxn modelId="{7B094E38-8147-40CC-B61A-9AF6F99D131D}" type="presOf" srcId="{D19D2D49-D748-4723-BBDF-D2B14EB2B16E}" destId="{36D2953B-DC34-4F42-98BA-27302BB895A9}" srcOrd="0" destOrd="0" presId="urn:microsoft.com/office/officeart/2005/8/layout/default"/>
    <dgm:cxn modelId="{18FB3969-8180-4664-A9F9-AA43D4957B2A}" type="presOf" srcId="{CF2044A9-985E-46CA-AA70-D5A58D960C95}" destId="{F339CD86-71A3-4F56-9AC0-22139C751300}" srcOrd="0" destOrd="0" presId="urn:microsoft.com/office/officeart/2005/8/layout/default"/>
    <dgm:cxn modelId="{CE53A68E-48A8-4417-A2EA-D735B62683EC}" srcId="{D19D2D49-D748-4723-BBDF-D2B14EB2B16E}" destId="{CF2044A9-985E-46CA-AA70-D5A58D960C95}" srcOrd="0" destOrd="0" parTransId="{3C75885F-166D-49FA-A7DC-7B29DAD227D2}" sibTransId="{6AF7C1F1-4C41-4E6B-B318-CCE6DBD5D277}"/>
    <dgm:cxn modelId="{5D5A01A9-437C-4120-9283-0B606F07E114}" type="presOf" srcId="{9701E9BF-D451-4BFB-A9C4-70B5270764EC}" destId="{8C19FD44-96CE-4292-9D2F-F2027D16246E}" srcOrd="0" destOrd="0" presId="urn:microsoft.com/office/officeart/2005/8/layout/default"/>
    <dgm:cxn modelId="{121E5BB3-D1A2-480C-8B16-26EF8F202F60}" srcId="{D19D2D49-D748-4723-BBDF-D2B14EB2B16E}" destId="{9701E9BF-D451-4BFB-A9C4-70B5270764EC}" srcOrd="2" destOrd="0" parTransId="{8EB859B4-57E1-4536-AF44-EB22ED17D4D5}" sibTransId="{896B04BB-1B39-40FE-9907-C39C2B46F87D}"/>
    <dgm:cxn modelId="{5589476A-92BE-491E-BCC7-433A26DC66DA}" type="presParOf" srcId="{36D2953B-DC34-4F42-98BA-27302BB895A9}" destId="{F339CD86-71A3-4F56-9AC0-22139C751300}" srcOrd="0" destOrd="0" presId="urn:microsoft.com/office/officeart/2005/8/layout/default"/>
    <dgm:cxn modelId="{048A6804-05B6-40FB-BD63-FEB379644F28}" type="presParOf" srcId="{36D2953B-DC34-4F42-98BA-27302BB895A9}" destId="{C6711A51-BE7E-4271-A93B-BC4D0A980E83}" srcOrd="1" destOrd="0" presId="urn:microsoft.com/office/officeart/2005/8/layout/default"/>
    <dgm:cxn modelId="{8C49677D-0975-46B4-8EE0-1A6B7BA93183}" type="presParOf" srcId="{36D2953B-DC34-4F42-98BA-27302BB895A9}" destId="{387B51DB-32CB-4DA1-A75B-3BB91FE92DCB}" srcOrd="2" destOrd="0" presId="urn:microsoft.com/office/officeart/2005/8/layout/default"/>
    <dgm:cxn modelId="{C40BD494-7D4D-4039-B1A5-56578091219B}" type="presParOf" srcId="{36D2953B-DC34-4F42-98BA-27302BB895A9}" destId="{2B87B8FD-8D07-4D4C-8488-ACF81C3B2D1B}" srcOrd="3" destOrd="0" presId="urn:microsoft.com/office/officeart/2005/8/layout/default"/>
    <dgm:cxn modelId="{7DD0E601-788F-4807-9305-7C235BD65159}" type="presParOf" srcId="{36D2953B-DC34-4F42-98BA-27302BB895A9}" destId="{8C19FD44-96CE-4292-9D2F-F2027D16246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9CD86-71A3-4F56-9AC0-22139C751300}">
      <dsp:nvSpPr>
        <dsp:cNvPr id="0" name=""/>
        <dsp:cNvSpPr/>
      </dsp:nvSpPr>
      <dsp:spPr>
        <a:xfrm>
          <a:off x="0" y="645800"/>
          <a:ext cx="3465710" cy="20794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3700" kern="1200" dirty="0"/>
            <a:t>Flag duplicate/Split ITU </a:t>
          </a:r>
          <a:r>
            <a:rPr lang="fr-CH" sz="3700" kern="1200" dirty="0" err="1"/>
            <a:t>filings</a:t>
          </a:r>
          <a:endParaRPr lang="fr-CH" sz="3700" kern="1200" dirty="0"/>
        </a:p>
      </dsp:txBody>
      <dsp:txXfrm>
        <a:off x="0" y="645800"/>
        <a:ext cx="3465710" cy="2079426"/>
      </dsp:txXfrm>
    </dsp:sp>
    <dsp:sp modelId="{387B51DB-32CB-4DA1-A75B-3BB91FE92DCB}">
      <dsp:nvSpPr>
        <dsp:cNvPr id="0" name=""/>
        <dsp:cNvSpPr/>
      </dsp:nvSpPr>
      <dsp:spPr>
        <a:xfrm>
          <a:off x="3812282" y="661292"/>
          <a:ext cx="3465710" cy="20794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3700" kern="1200" dirty="0"/>
            <a:t>Reform first-come, first </a:t>
          </a:r>
          <a:r>
            <a:rPr lang="fr-CH" sz="3700" kern="1200" dirty="0" err="1"/>
            <a:t>served</a:t>
          </a:r>
          <a:r>
            <a:rPr lang="fr-CH" sz="3700" kern="1200" dirty="0"/>
            <a:t> for LEO</a:t>
          </a:r>
        </a:p>
      </dsp:txBody>
      <dsp:txXfrm>
        <a:off x="3812282" y="661292"/>
        <a:ext cx="3465710" cy="2079426"/>
      </dsp:txXfrm>
    </dsp:sp>
    <dsp:sp modelId="{8C19FD44-96CE-4292-9D2F-F2027D16246E}">
      <dsp:nvSpPr>
        <dsp:cNvPr id="0" name=""/>
        <dsp:cNvSpPr/>
      </dsp:nvSpPr>
      <dsp:spPr>
        <a:xfrm>
          <a:off x="7624564" y="661292"/>
          <a:ext cx="3465710" cy="20794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3700" kern="1200"/>
            <a:t>Shared infrastructure as a leveller</a:t>
          </a:r>
          <a:endParaRPr lang="fr-CH" sz="3700" kern="1200" dirty="0"/>
        </a:p>
      </dsp:txBody>
      <dsp:txXfrm>
        <a:off x="7624564" y="661292"/>
        <a:ext cx="3465710" cy="2079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CH">
                <a:latin typeface="Arial" panose="020B0604020202020204" pitchFamily="34" charset="0"/>
              </a:rPr>
              <a:t>Name of presentation</a:t>
            </a:r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CH">
                <a:latin typeface="Arial" panose="020B0604020202020204" pitchFamily="34" charset="0"/>
              </a:rPr>
              <a:t>06/12/2019</a:t>
            </a:r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CH">
                <a:latin typeface="Arial" panose="020B0604020202020204" pitchFamily="34" charset="0"/>
              </a:rPr>
              <a:t>Speaker</a:t>
            </a:r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r>
              <a:rPr lang="fr-FR"/>
              <a:t>Name of presentation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r>
              <a:rPr lang="fr-CH"/>
              <a:t>06/12/2019</a:t>
            </a:r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80975" y="858838"/>
            <a:ext cx="6496050" cy="3654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80879" y="4630882"/>
            <a:ext cx="6496242" cy="39173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of presentation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fr-CH"/>
              <a:t>06/12/2019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0002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 sz="1200"/>
              <a:t>SSH short definition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H" sz="1200"/>
              <a:t>With a goal to fit the center’s objectives and answer the three pillars of EPFL: research, education, innovation</a:t>
            </a:r>
            <a:endParaRPr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This </a:t>
            </a:r>
            <a:r>
              <a:rPr lang="fr-CH" dirty="0" err="1"/>
              <a:t>work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the follow up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of presentation</a:t>
            </a:r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fr-CH"/>
              <a:t>06/12/2019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1300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>
          <a:extLst>
            <a:ext uri="{FF2B5EF4-FFF2-40B4-BE49-F238E27FC236}">
              <a16:creationId xmlns:a16="http://schemas.microsoft.com/office/drawing/2014/main" id="{3681B8BA-F3AC-3F9E-C1E6-31E490D19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35f4eaf07b_0_0:notes">
            <a:extLst>
              <a:ext uri="{FF2B5EF4-FFF2-40B4-BE49-F238E27FC236}">
                <a16:creationId xmlns:a16="http://schemas.microsoft.com/office/drawing/2014/main" id="{871FA538-B208-6F2B-E955-DD5C299035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35f4eaf07b_0_0:notes">
            <a:extLst>
              <a:ext uri="{FF2B5EF4-FFF2-40B4-BE49-F238E27FC236}">
                <a16:creationId xmlns:a16="http://schemas.microsoft.com/office/drawing/2014/main" id="{B4E96B12-135A-F370-AE5F-F1E3B4078A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481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pour une image  40">
            <a:extLst>
              <a:ext uri="{FF2B5EF4-FFF2-40B4-BE49-F238E27FC236}">
                <a16:creationId xmlns:a16="http://schemas.microsoft.com/office/drawing/2014/main" id="{92070D8D-CA3B-F9F3-4459-889D0035AC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12191998" cy="6858000"/>
          </a:xfrm>
          <a:custGeom>
            <a:avLst/>
            <a:gdLst>
              <a:gd name="connsiteX0" fmla="*/ 1047876 w 12191998"/>
              <a:gd name="connsiteY0" fmla="*/ 414079 h 6858000"/>
              <a:gd name="connsiteX1" fmla="*/ 1124412 w 12191998"/>
              <a:gd name="connsiteY1" fmla="*/ 414079 h 6858000"/>
              <a:gd name="connsiteX2" fmla="*/ 1157024 w 12191998"/>
              <a:gd name="connsiteY2" fmla="*/ 415945 h 6858000"/>
              <a:gd name="connsiteX3" fmla="*/ 1184611 w 12191998"/>
              <a:gd name="connsiteY3" fmla="*/ 423190 h 6858000"/>
              <a:gd name="connsiteX4" fmla="*/ 1203730 w 12191998"/>
              <a:gd name="connsiteY4" fmla="*/ 438343 h 6858000"/>
              <a:gd name="connsiteX5" fmla="*/ 1210935 w 12191998"/>
              <a:gd name="connsiteY5" fmla="*/ 463999 h 6858000"/>
              <a:gd name="connsiteX6" fmla="*/ 1203730 w 12191998"/>
              <a:gd name="connsiteY6" fmla="*/ 489655 h 6858000"/>
              <a:gd name="connsiteX7" fmla="*/ 1184611 w 12191998"/>
              <a:gd name="connsiteY7" fmla="*/ 504809 h 6858000"/>
              <a:gd name="connsiteX8" fmla="*/ 1157024 w 12191998"/>
              <a:gd name="connsiteY8" fmla="*/ 512053 h 6858000"/>
              <a:gd name="connsiteX9" fmla="*/ 1124412 w 12191998"/>
              <a:gd name="connsiteY9" fmla="*/ 513919 h 6858000"/>
              <a:gd name="connsiteX10" fmla="*/ 1047876 w 12191998"/>
              <a:gd name="connsiteY10" fmla="*/ 513919 h 6858000"/>
              <a:gd name="connsiteX11" fmla="*/ 1761701 w 12191998"/>
              <a:gd name="connsiteY11" fmla="*/ 331195 h 6858000"/>
              <a:gd name="connsiteX12" fmla="*/ 1761701 w 12191998"/>
              <a:gd name="connsiteY12" fmla="*/ 779561 h 6858000"/>
              <a:gd name="connsiteX13" fmla="*/ 2085670 w 12191998"/>
              <a:gd name="connsiteY13" fmla="*/ 779561 h 6858000"/>
              <a:gd name="connsiteX14" fmla="*/ 2085670 w 12191998"/>
              <a:gd name="connsiteY14" fmla="*/ 696645 h 6858000"/>
              <a:gd name="connsiteX15" fmla="*/ 1858272 w 12191998"/>
              <a:gd name="connsiteY15" fmla="*/ 696645 h 6858000"/>
              <a:gd name="connsiteX16" fmla="*/ 1858272 w 12191998"/>
              <a:gd name="connsiteY16" fmla="*/ 331195 h 6858000"/>
              <a:gd name="connsiteX17" fmla="*/ 1367737 w 12191998"/>
              <a:gd name="connsiteY17" fmla="*/ 331195 h 6858000"/>
              <a:gd name="connsiteX18" fmla="*/ 1367737 w 12191998"/>
              <a:gd name="connsiteY18" fmla="*/ 513920 h 6858000"/>
              <a:gd name="connsiteX19" fmla="*/ 1464340 w 12191998"/>
              <a:gd name="connsiteY19" fmla="*/ 513920 h 6858000"/>
              <a:gd name="connsiteX20" fmla="*/ 1464340 w 12191998"/>
              <a:gd name="connsiteY20" fmla="*/ 596804 h 6858000"/>
              <a:gd name="connsiteX21" fmla="*/ 1367737 w 12191998"/>
              <a:gd name="connsiteY21" fmla="*/ 596804 h 6858000"/>
              <a:gd name="connsiteX22" fmla="*/ 1367737 w 12191998"/>
              <a:gd name="connsiteY22" fmla="*/ 779529 h 6858000"/>
              <a:gd name="connsiteX23" fmla="*/ 1464340 w 12191998"/>
              <a:gd name="connsiteY23" fmla="*/ 779529 h 6858000"/>
              <a:gd name="connsiteX24" fmla="*/ 1464340 w 12191998"/>
              <a:gd name="connsiteY24" fmla="*/ 596804 h 6858000"/>
              <a:gd name="connsiteX25" fmla="*/ 1672304 w 12191998"/>
              <a:gd name="connsiteY25" fmla="*/ 596804 h 6858000"/>
              <a:gd name="connsiteX26" fmla="*/ 1672304 w 12191998"/>
              <a:gd name="connsiteY26" fmla="*/ 513920 h 6858000"/>
              <a:gd name="connsiteX27" fmla="*/ 1464340 w 12191998"/>
              <a:gd name="connsiteY27" fmla="*/ 513920 h 6858000"/>
              <a:gd name="connsiteX28" fmla="*/ 1464340 w 12191998"/>
              <a:gd name="connsiteY28" fmla="*/ 414079 h 6858000"/>
              <a:gd name="connsiteX29" fmla="*/ 1691738 w 12191998"/>
              <a:gd name="connsiteY29" fmla="*/ 414079 h 6858000"/>
              <a:gd name="connsiteX30" fmla="*/ 1691738 w 12191998"/>
              <a:gd name="connsiteY30" fmla="*/ 331195 h 6858000"/>
              <a:gd name="connsiteX31" fmla="*/ 544446 w 12191998"/>
              <a:gd name="connsiteY31" fmla="*/ 331195 h 6858000"/>
              <a:gd name="connsiteX32" fmla="*/ 544446 w 12191998"/>
              <a:gd name="connsiteY32" fmla="*/ 513920 h 6858000"/>
              <a:gd name="connsiteX33" fmla="*/ 641049 w 12191998"/>
              <a:gd name="connsiteY33" fmla="*/ 513920 h 6858000"/>
              <a:gd name="connsiteX34" fmla="*/ 641049 w 12191998"/>
              <a:gd name="connsiteY34" fmla="*/ 596804 h 6858000"/>
              <a:gd name="connsiteX35" fmla="*/ 544446 w 12191998"/>
              <a:gd name="connsiteY35" fmla="*/ 596804 h 6858000"/>
              <a:gd name="connsiteX36" fmla="*/ 544446 w 12191998"/>
              <a:gd name="connsiteY36" fmla="*/ 779560 h 6858000"/>
              <a:gd name="connsiteX37" fmla="*/ 868447 w 12191998"/>
              <a:gd name="connsiteY37" fmla="*/ 779560 h 6858000"/>
              <a:gd name="connsiteX38" fmla="*/ 868447 w 12191998"/>
              <a:gd name="connsiteY38" fmla="*/ 696645 h 6858000"/>
              <a:gd name="connsiteX39" fmla="*/ 641049 w 12191998"/>
              <a:gd name="connsiteY39" fmla="*/ 696645 h 6858000"/>
              <a:gd name="connsiteX40" fmla="*/ 641049 w 12191998"/>
              <a:gd name="connsiteY40" fmla="*/ 596804 h 6858000"/>
              <a:gd name="connsiteX41" fmla="*/ 849013 w 12191998"/>
              <a:gd name="connsiteY41" fmla="*/ 596804 h 6858000"/>
              <a:gd name="connsiteX42" fmla="*/ 849013 w 12191998"/>
              <a:gd name="connsiteY42" fmla="*/ 513920 h 6858000"/>
              <a:gd name="connsiteX43" fmla="*/ 641049 w 12191998"/>
              <a:gd name="connsiteY43" fmla="*/ 513920 h 6858000"/>
              <a:gd name="connsiteX44" fmla="*/ 641049 w 12191998"/>
              <a:gd name="connsiteY44" fmla="*/ 414079 h 6858000"/>
              <a:gd name="connsiteX45" fmla="*/ 868447 w 12191998"/>
              <a:gd name="connsiteY45" fmla="*/ 414079 h 6858000"/>
              <a:gd name="connsiteX46" fmla="*/ 868447 w 12191998"/>
              <a:gd name="connsiteY46" fmla="*/ 331195 h 6858000"/>
              <a:gd name="connsiteX47" fmla="*/ 951241 w 12191998"/>
              <a:gd name="connsiteY47" fmla="*/ 331163 h 6858000"/>
              <a:gd name="connsiteX48" fmla="*/ 951241 w 12191998"/>
              <a:gd name="connsiteY48" fmla="*/ 779529 h 6858000"/>
              <a:gd name="connsiteX49" fmla="*/ 1047844 w 12191998"/>
              <a:gd name="connsiteY49" fmla="*/ 779529 h 6858000"/>
              <a:gd name="connsiteX50" fmla="*/ 1047844 w 12191998"/>
              <a:gd name="connsiteY50" fmla="*/ 596772 h 6858000"/>
              <a:gd name="connsiteX51" fmla="*/ 1151336 w 12191998"/>
              <a:gd name="connsiteY51" fmla="*/ 596772 h 6858000"/>
              <a:gd name="connsiteX52" fmla="*/ 1222848 w 12191998"/>
              <a:gd name="connsiteY52" fmla="*/ 585478 h 6858000"/>
              <a:gd name="connsiteX53" fmla="*/ 1270850 w 12191998"/>
              <a:gd name="connsiteY53" fmla="*/ 555615 h 6858000"/>
              <a:gd name="connsiteX54" fmla="*/ 1297836 w 12191998"/>
              <a:gd name="connsiteY54" fmla="*/ 513002 h 6858000"/>
              <a:gd name="connsiteX55" fmla="*/ 1306305 w 12191998"/>
              <a:gd name="connsiteY55" fmla="*/ 463999 h 6858000"/>
              <a:gd name="connsiteX56" fmla="*/ 1297836 w 12191998"/>
              <a:gd name="connsiteY56" fmla="*/ 414712 h 6858000"/>
              <a:gd name="connsiteX57" fmla="*/ 1270850 w 12191998"/>
              <a:gd name="connsiteY57" fmla="*/ 372384 h 6858000"/>
              <a:gd name="connsiteX58" fmla="*/ 1270850 w 12191998"/>
              <a:gd name="connsiteY58" fmla="*/ 372352 h 6858000"/>
              <a:gd name="connsiteX59" fmla="*/ 1222848 w 12191998"/>
              <a:gd name="connsiteY59" fmla="*/ 342488 h 6858000"/>
              <a:gd name="connsiteX60" fmla="*/ 1151336 w 12191998"/>
              <a:gd name="connsiteY60" fmla="*/ 331163 h 6858000"/>
              <a:gd name="connsiteX61" fmla="*/ 0 w 12191998"/>
              <a:gd name="connsiteY61" fmla="*/ 0 h 6858000"/>
              <a:gd name="connsiteX62" fmla="*/ 12191998 w 12191998"/>
              <a:gd name="connsiteY62" fmla="*/ 0 h 6858000"/>
              <a:gd name="connsiteX63" fmla="*/ 12191998 w 12191998"/>
              <a:gd name="connsiteY63" fmla="*/ 6858000 h 6858000"/>
              <a:gd name="connsiteX64" fmla="*/ 0 w 12191998"/>
              <a:gd name="connsiteY6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191998" h="6858000">
                <a:moveTo>
                  <a:pt x="1047876" y="414079"/>
                </a:moveTo>
                <a:lnTo>
                  <a:pt x="1124412" y="414079"/>
                </a:lnTo>
                <a:cubicBezTo>
                  <a:pt x="1135694" y="414079"/>
                  <a:pt x="1146564" y="414712"/>
                  <a:pt x="1157024" y="415945"/>
                </a:cubicBezTo>
                <a:cubicBezTo>
                  <a:pt x="1167484" y="417179"/>
                  <a:pt x="1176680" y="419615"/>
                  <a:pt x="1184611" y="423190"/>
                </a:cubicBezTo>
                <a:cubicBezTo>
                  <a:pt x="1192543" y="426765"/>
                  <a:pt x="1198927" y="431826"/>
                  <a:pt x="1203730" y="438343"/>
                </a:cubicBezTo>
                <a:cubicBezTo>
                  <a:pt x="1208533" y="444860"/>
                  <a:pt x="1210935" y="453433"/>
                  <a:pt x="1210935" y="463999"/>
                </a:cubicBezTo>
                <a:cubicBezTo>
                  <a:pt x="1210935" y="474565"/>
                  <a:pt x="1208533" y="483138"/>
                  <a:pt x="1203730" y="489655"/>
                </a:cubicBezTo>
                <a:cubicBezTo>
                  <a:pt x="1198927" y="496172"/>
                  <a:pt x="1192543" y="501234"/>
                  <a:pt x="1184611" y="504809"/>
                </a:cubicBezTo>
                <a:cubicBezTo>
                  <a:pt x="1176648" y="508383"/>
                  <a:pt x="1167452" y="510788"/>
                  <a:pt x="1157024" y="512053"/>
                </a:cubicBezTo>
                <a:cubicBezTo>
                  <a:pt x="1146564" y="513287"/>
                  <a:pt x="1135694" y="513919"/>
                  <a:pt x="1124412" y="513919"/>
                </a:cubicBezTo>
                <a:lnTo>
                  <a:pt x="1047876" y="513919"/>
                </a:lnTo>
                <a:close/>
                <a:moveTo>
                  <a:pt x="1761701" y="331195"/>
                </a:moveTo>
                <a:lnTo>
                  <a:pt x="1761701" y="779561"/>
                </a:lnTo>
                <a:lnTo>
                  <a:pt x="2085670" y="779561"/>
                </a:lnTo>
                <a:lnTo>
                  <a:pt x="2085670" y="696645"/>
                </a:lnTo>
                <a:lnTo>
                  <a:pt x="1858272" y="696645"/>
                </a:lnTo>
                <a:lnTo>
                  <a:pt x="1858272" y="331195"/>
                </a:lnTo>
                <a:close/>
                <a:moveTo>
                  <a:pt x="1367737" y="331195"/>
                </a:moveTo>
                <a:lnTo>
                  <a:pt x="1367737" y="513920"/>
                </a:lnTo>
                <a:lnTo>
                  <a:pt x="1464340" y="513920"/>
                </a:lnTo>
                <a:lnTo>
                  <a:pt x="1464340" y="596804"/>
                </a:lnTo>
                <a:lnTo>
                  <a:pt x="1367737" y="596804"/>
                </a:lnTo>
                <a:lnTo>
                  <a:pt x="1367737" y="779529"/>
                </a:lnTo>
                <a:lnTo>
                  <a:pt x="1464340" y="779529"/>
                </a:lnTo>
                <a:lnTo>
                  <a:pt x="1464340" y="596804"/>
                </a:lnTo>
                <a:lnTo>
                  <a:pt x="1672304" y="596804"/>
                </a:lnTo>
                <a:lnTo>
                  <a:pt x="1672304" y="513920"/>
                </a:lnTo>
                <a:lnTo>
                  <a:pt x="1464340" y="513920"/>
                </a:lnTo>
                <a:lnTo>
                  <a:pt x="1464340" y="414079"/>
                </a:lnTo>
                <a:lnTo>
                  <a:pt x="1691738" y="414079"/>
                </a:lnTo>
                <a:lnTo>
                  <a:pt x="1691738" y="331195"/>
                </a:lnTo>
                <a:close/>
                <a:moveTo>
                  <a:pt x="544446" y="331195"/>
                </a:moveTo>
                <a:lnTo>
                  <a:pt x="544446" y="513920"/>
                </a:lnTo>
                <a:lnTo>
                  <a:pt x="641049" y="513920"/>
                </a:lnTo>
                <a:lnTo>
                  <a:pt x="641049" y="596804"/>
                </a:lnTo>
                <a:lnTo>
                  <a:pt x="544446" y="596804"/>
                </a:lnTo>
                <a:lnTo>
                  <a:pt x="544446" y="779560"/>
                </a:lnTo>
                <a:lnTo>
                  <a:pt x="868447" y="779560"/>
                </a:lnTo>
                <a:lnTo>
                  <a:pt x="868447" y="696645"/>
                </a:lnTo>
                <a:lnTo>
                  <a:pt x="641049" y="696645"/>
                </a:lnTo>
                <a:lnTo>
                  <a:pt x="641049" y="596804"/>
                </a:lnTo>
                <a:lnTo>
                  <a:pt x="849013" y="596804"/>
                </a:lnTo>
                <a:lnTo>
                  <a:pt x="849013" y="513920"/>
                </a:lnTo>
                <a:lnTo>
                  <a:pt x="641049" y="513920"/>
                </a:lnTo>
                <a:lnTo>
                  <a:pt x="641049" y="414079"/>
                </a:lnTo>
                <a:lnTo>
                  <a:pt x="868447" y="414079"/>
                </a:lnTo>
                <a:lnTo>
                  <a:pt x="868447" y="331195"/>
                </a:lnTo>
                <a:close/>
                <a:moveTo>
                  <a:pt x="951241" y="331163"/>
                </a:moveTo>
                <a:lnTo>
                  <a:pt x="951241" y="779529"/>
                </a:lnTo>
                <a:lnTo>
                  <a:pt x="1047844" y="779529"/>
                </a:lnTo>
                <a:lnTo>
                  <a:pt x="1047844" y="596772"/>
                </a:lnTo>
                <a:lnTo>
                  <a:pt x="1151336" y="596772"/>
                </a:lnTo>
                <a:cubicBezTo>
                  <a:pt x="1179334" y="596772"/>
                  <a:pt x="1203193" y="593007"/>
                  <a:pt x="1222848" y="585478"/>
                </a:cubicBezTo>
                <a:cubicBezTo>
                  <a:pt x="1242504" y="577949"/>
                  <a:pt x="1258494" y="567984"/>
                  <a:pt x="1270850" y="555615"/>
                </a:cubicBezTo>
                <a:cubicBezTo>
                  <a:pt x="1283174" y="543245"/>
                  <a:pt x="1292180" y="529041"/>
                  <a:pt x="1297836" y="513002"/>
                </a:cubicBezTo>
                <a:cubicBezTo>
                  <a:pt x="1303493" y="496963"/>
                  <a:pt x="1306305" y="480639"/>
                  <a:pt x="1306305" y="463999"/>
                </a:cubicBezTo>
                <a:cubicBezTo>
                  <a:pt x="1306305" y="447359"/>
                  <a:pt x="1303493" y="430561"/>
                  <a:pt x="1297836" y="414712"/>
                </a:cubicBezTo>
                <a:cubicBezTo>
                  <a:pt x="1292180" y="398862"/>
                  <a:pt x="1283205" y="384753"/>
                  <a:pt x="1270850" y="372384"/>
                </a:cubicBezTo>
                <a:lnTo>
                  <a:pt x="1270850" y="372352"/>
                </a:lnTo>
                <a:cubicBezTo>
                  <a:pt x="1258494" y="359983"/>
                  <a:pt x="1242504" y="350018"/>
                  <a:pt x="1222848" y="342488"/>
                </a:cubicBezTo>
                <a:cubicBezTo>
                  <a:pt x="1203193" y="334959"/>
                  <a:pt x="1179334" y="331163"/>
                  <a:pt x="1151336" y="331163"/>
                </a:cubicBezTo>
                <a:close/>
                <a:moveTo>
                  <a:pt x="0" y="0"/>
                </a:moveTo>
                <a:lnTo>
                  <a:pt x="12191998" y="0"/>
                </a:lnTo>
                <a:lnTo>
                  <a:pt x="1219199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fr-FR" noProof="0" dirty="0"/>
              <a:t>Cliquez sur l'icône pour ajouter une image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563" y="2084388"/>
            <a:ext cx="9274175" cy="3476493"/>
          </a:xfrm>
          <a:noFill/>
        </p:spPr>
        <p:txBody>
          <a:bodyPr lIns="216000" anchor="t" anchorCtr="0">
            <a:normAutofit/>
          </a:bodyPr>
          <a:lstStyle>
            <a:lvl1pPr algn="l">
              <a:defRPr sz="8800" b="1" spc="-3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noProof="0" dirty="0"/>
              <a:t>Modifiez le style du titre</a:t>
            </a:r>
            <a:endParaRPr lang="en-GB" noProof="0" dirty="0"/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562" y="1471092"/>
            <a:ext cx="7002451" cy="613833"/>
          </a:xfrm>
          <a:noFill/>
        </p:spPr>
        <p:txBody>
          <a:bodyPr lIns="288000" anchor="ctr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lang="fr-FR" sz="1200" b="0" i="0" kern="1200" spc="300" noProof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fr-FR" noProof="0" dirty="0"/>
              <a:t>CLIQUEZ POUR MODIFIER LES STYLES DU TEXTE DU MASQUE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E530C81D-4372-96E0-73AD-09E3F978C2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67438" y="5479627"/>
            <a:ext cx="2652584" cy="1048173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08000" tIns="108000" rIns="108000" bIns="45720" rtlCol="0" anchor="t" anchorCtr="0">
            <a:normAutofit/>
          </a:bodyPr>
          <a:lstStyle>
            <a:lvl1pPr>
              <a:defRPr lang="fr-FR" sz="1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r">
              <a:buClr>
                <a:schemeClr val="accent1"/>
              </a:buClr>
              <a:buNone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44" name="Espace réservé du texte 42">
            <a:extLst>
              <a:ext uri="{FF2B5EF4-FFF2-40B4-BE49-F238E27FC236}">
                <a16:creationId xmlns:a16="http://schemas.microsoft.com/office/drawing/2014/main" id="{F2962BF5-AECB-05D4-B7BD-D343940A8F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75725" y="5479627"/>
            <a:ext cx="2652584" cy="1048173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08000" tIns="108000" rIns="108000" bIns="45720" rtlCol="0" anchor="t" anchorCtr="0">
            <a:normAutofit/>
          </a:bodyPr>
          <a:lstStyle>
            <a:lvl1pPr>
              <a:defRPr lang="fr-FR" sz="1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r">
              <a:buClr>
                <a:schemeClr val="accent1"/>
              </a:buClr>
              <a:buNone/>
            </a:pPr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5" orient="horz" pos="5" userDrawn="1">
          <p15:clr>
            <a:srgbClr val="FBAE40"/>
          </p15:clr>
        </p15:guide>
        <p15:guide id="6" orient="horz" pos="4110" userDrawn="1">
          <p15:clr>
            <a:srgbClr val="FBAE40"/>
          </p15:clr>
        </p15:guide>
        <p15:guide id="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bg>
      <p:bgPr>
        <a:gradFill>
          <a:gsLst>
            <a:gs pos="0">
              <a:schemeClr val="tx2">
                <a:lumMod val="50000"/>
              </a:schemeClr>
            </a:gs>
            <a:gs pos="32000">
              <a:schemeClr val="tx2"/>
            </a:gs>
            <a:gs pos="98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3122613"/>
            <a:ext cx="11090274" cy="3402012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942D0D-07B5-D98B-14DE-AA7EF4208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13EF8F51-3EA2-359B-1A23-D9F373527745}"/>
              </a:ext>
            </a:extLst>
          </p:cNvPr>
          <p:cNvSpPr/>
          <p:nvPr/>
        </p:nvSpPr>
        <p:spPr>
          <a:xfrm>
            <a:off x="555663" y="335968"/>
            <a:ext cx="138216" cy="77949"/>
          </a:xfrm>
          <a:custGeom>
            <a:avLst/>
            <a:gdLst>
              <a:gd name="connsiteX0" fmla="*/ 0 w 138216"/>
              <a:gd name="connsiteY0" fmla="*/ 77949 h 77949"/>
              <a:gd name="connsiteX1" fmla="*/ 41210 w 138216"/>
              <a:gd name="connsiteY1" fmla="*/ 77949 h 77949"/>
              <a:gd name="connsiteX2" fmla="*/ 41210 w 138216"/>
              <a:gd name="connsiteY2" fmla="*/ 35358 h 77949"/>
              <a:gd name="connsiteX3" fmla="*/ 138217 w 138216"/>
              <a:gd name="connsiteY3" fmla="*/ 35358 h 77949"/>
              <a:gd name="connsiteX4" fmla="*/ 138217 w 138216"/>
              <a:gd name="connsiteY4" fmla="*/ 0 h 77949"/>
              <a:gd name="connsiteX5" fmla="*/ 0 w 138216"/>
              <a:gd name="connsiteY5" fmla="*/ 0 h 77949"/>
              <a:gd name="connsiteX6" fmla="*/ 0 w 138216"/>
              <a:gd name="connsiteY6" fmla="*/ 77949 h 7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16" h="77949">
                <a:moveTo>
                  <a:pt x="0" y="77949"/>
                </a:moveTo>
                <a:lnTo>
                  <a:pt x="41210" y="77949"/>
                </a:lnTo>
                <a:lnTo>
                  <a:pt x="41210" y="35358"/>
                </a:lnTo>
                <a:lnTo>
                  <a:pt x="138217" y="35358"/>
                </a:lnTo>
                <a:lnTo>
                  <a:pt x="138217" y="0"/>
                </a:lnTo>
                <a:lnTo>
                  <a:pt x="0" y="0"/>
                </a:lnTo>
                <a:lnTo>
                  <a:pt x="0" y="77949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E5B494A9-D288-4545-5699-3384315D576E}"/>
              </a:ext>
            </a:extLst>
          </p:cNvPr>
          <p:cNvSpPr/>
          <p:nvPr/>
        </p:nvSpPr>
        <p:spPr>
          <a:xfrm>
            <a:off x="555663" y="449275"/>
            <a:ext cx="138216" cy="77962"/>
          </a:xfrm>
          <a:custGeom>
            <a:avLst/>
            <a:gdLst>
              <a:gd name="connsiteX0" fmla="*/ 0 w 138216"/>
              <a:gd name="connsiteY0" fmla="*/ 77963 h 77962"/>
              <a:gd name="connsiteX1" fmla="*/ 138217 w 138216"/>
              <a:gd name="connsiteY1" fmla="*/ 77963 h 77962"/>
              <a:gd name="connsiteX2" fmla="*/ 138217 w 138216"/>
              <a:gd name="connsiteY2" fmla="*/ 42591 h 77962"/>
              <a:gd name="connsiteX3" fmla="*/ 41210 w 138216"/>
              <a:gd name="connsiteY3" fmla="*/ 42591 h 77962"/>
              <a:gd name="connsiteX4" fmla="*/ 41210 w 138216"/>
              <a:gd name="connsiteY4" fmla="*/ 0 h 77962"/>
              <a:gd name="connsiteX5" fmla="*/ 0 w 138216"/>
              <a:gd name="connsiteY5" fmla="*/ 0 h 77962"/>
              <a:gd name="connsiteX6" fmla="*/ 0 w 138216"/>
              <a:gd name="connsiteY6" fmla="*/ 77963 h 7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16" h="77962">
                <a:moveTo>
                  <a:pt x="0" y="77963"/>
                </a:moveTo>
                <a:lnTo>
                  <a:pt x="138217" y="77963"/>
                </a:lnTo>
                <a:lnTo>
                  <a:pt x="138217" y="42591"/>
                </a:lnTo>
                <a:lnTo>
                  <a:pt x="41210" y="42591"/>
                </a:lnTo>
                <a:lnTo>
                  <a:pt x="41210" y="0"/>
                </a:lnTo>
                <a:lnTo>
                  <a:pt x="0" y="0"/>
                </a:lnTo>
                <a:lnTo>
                  <a:pt x="0" y="77963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Forme libre 10">
            <a:extLst>
              <a:ext uri="{FF2B5EF4-FFF2-40B4-BE49-F238E27FC236}">
                <a16:creationId xmlns:a16="http://schemas.microsoft.com/office/drawing/2014/main" id="{A5227256-2CB5-C66B-5A1C-3E1C7C775414}"/>
              </a:ext>
            </a:extLst>
          </p:cNvPr>
          <p:cNvSpPr/>
          <p:nvPr/>
        </p:nvSpPr>
        <p:spPr>
          <a:xfrm>
            <a:off x="596874" y="413918"/>
            <a:ext cx="88715" cy="35357"/>
          </a:xfrm>
          <a:custGeom>
            <a:avLst/>
            <a:gdLst>
              <a:gd name="connsiteX0" fmla="*/ 0 w 88715"/>
              <a:gd name="connsiteY0" fmla="*/ 0 h 35357"/>
              <a:gd name="connsiteX1" fmla="*/ 88716 w 88715"/>
              <a:gd name="connsiteY1" fmla="*/ 0 h 35357"/>
              <a:gd name="connsiteX2" fmla="*/ 88716 w 88715"/>
              <a:gd name="connsiteY2" fmla="*/ 35358 h 35357"/>
              <a:gd name="connsiteX3" fmla="*/ 0 w 88715"/>
              <a:gd name="connsiteY3" fmla="*/ 35358 h 35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715" h="35357">
                <a:moveTo>
                  <a:pt x="0" y="0"/>
                </a:moveTo>
                <a:lnTo>
                  <a:pt x="88716" y="0"/>
                </a:lnTo>
                <a:lnTo>
                  <a:pt x="88716" y="35358"/>
                </a:lnTo>
                <a:lnTo>
                  <a:pt x="0" y="35358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613513A6-A38B-81D3-C93C-32D8AC097F4F}"/>
              </a:ext>
            </a:extLst>
          </p:cNvPr>
          <p:cNvSpPr/>
          <p:nvPr/>
        </p:nvSpPr>
        <p:spPr>
          <a:xfrm>
            <a:off x="729199" y="335955"/>
            <a:ext cx="151468" cy="191270"/>
          </a:xfrm>
          <a:custGeom>
            <a:avLst/>
            <a:gdLst>
              <a:gd name="connsiteX0" fmla="*/ 136343 w 151468"/>
              <a:gd name="connsiteY0" fmla="*/ 17571 h 191270"/>
              <a:gd name="connsiteX1" fmla="*/ 115866 w 151468"/>
              <a:gd name="connsiteY1" fmla="*/ 4831 h 191270"/>
              <a:gd name="connsiteX2" fmla="*/ 85359 w 151468"/>
              <a:gd name="connsiteY2" fmla="*/ 0 h 191270"/>
              <a:gd name="connsiteX3" fmla="*/ 0 w 151468"/>
              <a:gd name="connsiteY3" fmla="*/ 0 h 191270"/>
              <a:gd name="connsiteX4" fmla="*/ 0 w 151468"/>
              <a:gd name="connsiteY4" fmla="*/ 191270 h 191270"/>
              <a:gd name="connsiteX5" fmla="*/ 41210 w 151468"/>
              <a:gd name="connsiteY5" fmla="*/ 191270 h 191270"/>
              <a:gd name="connsiteX6" fmla="*/ 41210 w 151468"/>
              <a:gd name="connsiteY6" fmla="*/ 113307 h 191270"/>
              <a:gd name="connsiteX7" fmla="*/ 85359 w 151468"/>
              <a:gd name="connsiteY7" fmla="*/ 113307 h 191270"/>
              <a:gd name="connsiteX8" fmla="*/ 115866 w 151468"/>
              <a:gd name="connsiteY8" fmla="*/ 108489 h 191270"/>
              <a:gd name="connsiteX9" fmla="*/ 136343 w 151468"/>
              <a:gd name="connsiteY9" fmla="*/ 95750 h 191270"/>
              <a:gd name="connsiteX10" fmla="*/ 147855 w 151468"/>
              <a:gd name="connsiteY10" fmla="*/ 77571 h 191270"/>
              <a:gd name="connsiteX11" fmla="*/ 151468 w 151468"/>
              <a:gd name="connsiteY11" fmla="*/ 56667 h 191270"/>
              <a:gd name="connsiteX12" fmla="*/ 147855 w 151468"/>
              <a:gd name="connsiteY12" fmla="*/ 35641 h 191270"/>
              <a:gd name="connsiteX13" fmla="*/ 136343 w 151468"/>
              <a:gd name="connsiteY13" fmla="*/ 17584 h 191270"/>
              <a:gd name="connsiteX14" fmla="*/ 107710 w 151468"/>
              <a:gd name="connsiteY14" fmla="*/ 67612 h 191270"/>
              <a:gd name="connsiteX15" fmla="*/ 99554 w 151468"/>
              <a:gd name="connsiteY15" fmla="*/ 74076 h 191270"/>
              <a:gd name="connsiteX16" fmla="*/ 87786 w 151468"/>
              <a:gd name="connsiteY16" fmla="*/ 77167 h 191270"/>
              <a:gd name="connsiteX17" fmla="*/ 73874 w 151468"/>
              <a:gd name="connsiteY17" fmla="*/ 77963 h 191270"/>
              <a:gd name="connsiteX18" fmla="*/ 41224 w 151468"/>
              <a:gd name="connsiteY18" fmla="*/ 77963 h 191270"/>
              <a:gd name="connsiteX19" fmla="*/ 41224 w 151468"/>
              <a:gd name="connsiteY19" fmla="*/ 35371 h 191270"/>
              <a:gd name="connsiteX20" fmla="*/ 73874 w 151468"/>
              <a:gd name="connsiteY20" fmla="*/ 35371 h 191270"/>
              <a:gd name="connsiteX21" fmla="*/ 87786 w 151468"/>
              <a:gd name="connsiteY21" fmla="*/ 36168 h 191270"/>
              <a:gd name="connsiteX22" fmla="*/ 99554 w 151468"/>
              <a:gd name="connsiteY22" fmla="*/ 39258 h 191270"/>
              <a:gd name="connsiteX23" fmla="*/ 107710 w 151468"/>
              <a:gd name="connsiteY23" fmla="*/ 45722 h 191270"/>
              <a:gd name="connsiteX24" fmla="*/ 110784 w 151468"/>
              <a:gd name="connsiteY24" fmla="*/ 56667 h 191270"/>
              <a:gd name="connsiteX25" fmla="*/ 107710 w 151468"/>
              <a:gd name="connsiteY25" fmla="*/ 67612 h 1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1468" h="191270">
                <a:moveTo>
                  <a:pt x="136343" y="17571"/>
                </a:moveTo>
                <a:cubicBezTo>
                  <a:pt x="131072" y="12294"/>
                  <a:pt x="124251" y="8043"/>
                  <a:pt x="115866" y="4831"/>
                </a:cubicBezTo>
                <a:cubicBezTo>
                  <a:pt x="107481" y="1619"/>
                  <a:pt x="97303" y="0"/>
                  <a:pt x="85359" y="0"/>
                </a:cubicBezTo>
                <a:lnTo>
                  <a:pt x="0" y="0"/>
                </a:lnTo>
                <a:lnTo>
                  <a:pt x="0" y="191270"/>
                </a:lnTo>
                <a:lnTo>
                  <a:pt x="41210" y="191270"/>
                </a:lnTo>
                <a:lnTo>
                  <a:pt x="41210" y="113307"/>
                </a:lnTo>
                <a:lnTo>
                  <a:pt x="85359" y="113307"/>
                </a:lnTo>
                <a:cubicBezTo>
                  <a:pt x="97303" y="113307"/>
                  <a:pt x="107481" y="111701"/>
                  <a:pt x="115866" y="108489"/>
                </a:cubicBezTo>
                <a:cubicBezTo>
                  <a:pt x="124251" y="105277"/>
                  <a:pt x="131072" y="101026"/>
                  <a:pt x="136343" y="95750"/>
                </a:cubicBezTo>
                <a:cubicBezTo>
                  <a:pt x="141600" y="90473"/>
                  <a:pt x="145442" y="84414"/>
                  <a:pt x="147855" y="77571"/>
                </a:cubicBezTo>
                <a:cubicBezTo>
                  <a:pt x="150268" y="70729"/>
                  <a:pt x="151468" y="63766"/>
                  <a:pt x="151468" y="56667"/>
                </a:cubicBezTo>
                <a:cubicBezTo>
                  <a:pt x="151468" y="49569"/>
                  <a:pt x="150268" y="42402"/>
                  <a:pt x="147855" y="35641"/>
                </a:cubicBezTo>
                <a:cubicBezTo>
                  <a:pt x="145442" y="28880"/>
                  <a:pt x="141614" y="22861"/>
                  <a:pt x="136343" y="17584"/>
                </a:cubicBezTo>
                <a:close/>
                <a:moveTo>
                  <a:pt x="107710" y="67612"/>
                </a:moveTo>
                <a:cubicBezTo>
                  <a:pt x="105661" y="70392"/>
                  <a:pt x="102938" y="72551"/>
                  <a:pt x="99554" y="74076"/>
                </a:cubicBezTo>
                <a:cubicBezTo>
                  <a:pt x="96157" y="75601"/>
                  <a:pt x="92234" y="76627"/>
                  <a:pt x="87786" y="77167"/>
                </a:cubicBezTo>
                <a:cubicBezTo>
                  <a:pt x="83324" y="77693"/>
                  <a:pt x="78686" y="77963"/>
                  <a:pt x="73874" y="77963"/>
                </a:cubicBezTo>
                <a:lnTo>
                  <a:pt x="41224" y="77963"/>
                </a:lnTo>
                <a:lnTo>
                  <a:pt x="41224" y="35371"/>
                </a:lnTo>
                <a:lnTo>
                  <a:pt x="73874" y="35371"/>
                </a:lnTo>
                <a:cubicBezTo>
                  <a:pt x="78686" y="35371"/>
                  <a:pt x="83324" y="35641"/>
                  <a:pt x="87786" y="36168"/>
                </a:cubicBezTo>
                <a:cubicBezTo>
                  <a:pt x="92248" y="36694"/>
                  <a:pt x="96171" y="37733"/>
                  <a:pt x="99554" y="39258"/>
                </a:cubicBezTo>
                <a:cubicBezTo>
                  <a:pt x="102938" y="40783"/>
                  <a:pt x="105661" y="42942"/>
                  <a:pt x="107710" y="45722"/>
                </a:cubicBezTo>
                <a:cubicBezTo>
                  <a:pt x="109759" y="48502"/>
                  <a:pt x="110784" y="52160"/>
                  <a:pt x="110784" y="56667"/>
                </a:cubicBezTo>
                <a:cubicBezTo>
                  <a:pt x="110784" y="61175"/>
                  <a:pt x="109759" y="64832"/>
                  <a:pt x="107710" y="67612"/>
                </a:cubicBez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3" name="Forme libre 12">
            <a:extLst>
              <a:ext uri="{FF2B5EF4-FFF2-40B4-BE49-F238E27FC236}">
                <a16:creationId xmlns:a16="http://schemas.microsoft.com/office/drawing/2014/main" id="{5B115CEE-A940-BE26-2B43-166F8314B6E7}"/>
              </a:ext>
            </a:extLst>
          </p:cNvPr>
          <p:cNvSpPr/>
          <p:nvPr/>
        </p:nvSpPr>
        <p:spPr>
          <a:xfrm>
            <a:off x="1074937" y="335968"/>
            <a:ext cx="138203" cy="191269"/>
          </a:xfrm>
          <a:custGeom>
            <a:avLst/>
            <a:gdLst>
              <a:gd name="connsiteX0" fmla="*/ 41197 w 138203"/>
              <a:gd name="connsiteY0" fmla="*/ 155899 h 191269"/>
              <a:gd name="connsiteX1" fmla="*/ 41197 w 138203"/>
              <a:gd name="connsiteY1" fmla="*/ 0 h 191269"/>
              <a:gd name="connsiteX2" fmla="*/ 0 w 138203"/>
              <a:gd name="connsiteY2" fmla="*/ 0 h 191269"/>
              <a:gd name="connsiteX3" fmla="*/ 0 w 138203"/>
              <a:gd name="connsiteY3" fmla="*/ 191270 h 191269"/>
              <a:gd name="connsiteX4" fmla="*/ 138203 w 138203"/>
              <a:gd name="connsiteY4" fmla="*/ 191270 h 191269"/>
              <a:gd name="connsiteX5" fmla="*/ 138203 w 138203"/>
              <a:gd name="connsiteY5" fmla="*/ 155899 h 191269"/>
              <a:gd name="connsiteX6" fmla="*/ 41197 w 138203"/>
              <a:gd name="connsiteY6" fmla="*/ 155899 h 191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03" h="191269">
                <a:moveTo>
                  <a:pt x="41197" y="155899"/>
                </a:moveTo>
                <a:lnTo>
                  <a:pt x="41197" y="0"/>
                </a:lnTo>
                <a:lnTo>
                  <a:pt x="0" y="0"/>
                </a:lnTo>
                <a:lnTo>
                  <a:pt x="0" y="191270"/>
                </a:lnTo>
                <a:lnTo>
                  <a:pt x="138203" y="191270"/>
                </a:lnTo>
                <a:lnTo>
                  <a:pt x="138203" y="155899"/>
                </a:lnTo>
                <a:lnTo>
                  <a:pt x="41197" y="155899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2C4287DA-CF08-EA83-E364-FECE99038CA8}"/>
              </a:ext>
            </a:extLst>
          </p:cNvPr>
          <p:cNvSpPr/>
          <p:nvPr/>
        </p:nvSpPr>
        <p:spPr>
          <a:xfrm>
            <a:off x="906874" y="335968"/>
            <a:ext cx="138216" cy="77949"/>
          </a:xfrm>
          <a:custGeom>
            <a:avLst/>
            <a:gdLst>
              <a:gd name="connsiteX0" fmla="*/ 0 w 138216"/>
              <a:gd name="connsiteY0" fmla="*/ 77949 h 77949"/>
              <a:gd name="connsiteX1" fmla="*/ 41210 w 138216"/>
              <a:gd name="connsiteY1" fmla="*/ 77949 h 77949"/>
              <a:gd name="connsiteX2" fmla="*/ 41210 w 138216"/>
              <a:gd name="connsiteY2" fmla="*/ 35358 h 77949"/>
              <a:gd name="connsiteX3" fmla="*/ 138217 w 138216"/>
              <a:gd name="connsiteY3" fmla="*/ 35358 h 77949"/>
              <a:gd name="connsiteX4" fmla="*/ 138217 w 138216"/>
              <a:gd name="connsiteY4" fmla="*/ 0 h 77949"/>
              <a:gd name="connsiteX5" fmla="*/ 0 w 138216"/>
              <a:gd name="connsiteY5" fmla="*/ 0 h 77949"/>
              <a:gd name="connsiteX6" fmla="*/ 0 w 138216"/>
              <a:gd name="connsiteY6" fmla="*/ 77949 h 7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16" h="77949">
                <a:moveTo>
                  <a:pt x="0" y="77949"/>
                </a:moveTo>
                <a:lnTo>
                  <a:pt x="41210" y="77949"/>
                </a:lnTo>
                <a:lnTo>
                  <a:pt x="41210" y="35358"/>
                </a:lnTo>
                <a:lnTo>
                  <a:pt x="138217" y="35358"/>
                </a:lnTo>
                <a:lnTo>
                  <a:pt x="138217" y="0"/>
                </a:lnTo>
                <a:lnTo>
                  <a:pt x="0" y="0"/>
                </a:lnTo>
                <a:lnTo>
                  <a:pt x="0" y="77949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Forme libre 14">
            <a:extLst>
              <a:ext uri="{FF2B5EF4-FFF2-40B4-BE49-F238E27FC236}">
                <a16:creationId xmlns:a16="http://schemas.microsoft.com/office/drawing/2014/main" id="{816D4154-ADD8-7CD7-5EE4-31C06E12F124}"/>
              </a:ext>
            </a:extLst>
          </p:cNvPr>
          <p:cNvSpPr/>
          <p:nvPr/>
        </p:nvSpPr>
        <p:spPr>
          <a:xfrm>
            <a:off x="906874" y="449275"/>
            <a:ext cx="41210" cy="77949"/>
          </a:xfrm>
          <a:custGeom>
            <a:avLst/>
            <a:gdLst>
              <a:gd name="connsiteX0" fmla="*/ 0 w 41210"/>
              <a:gd name="connsiteY0" fmla="*/ 0 h 77949"/>
              <a:gd name="connsiteX1" fmla="*/ 41210 w 41210"/>
              <a:gd name="connsiteY1" fmla="*/ 0 h 77949"/>
              <a:gd name="connsiteX2" fmla="*/ 41210 w 41210"/>
              <a:gd name="connsiteY2" fmla="*/ 77949 h 77949"/>
              <a:gd name="connsiteX3" fmla="*/ 0 w 41210"/>
              <a:gd name="connsiteY3" fmla="*/ 77949 h 7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0" h="77949">
                <a:moveTo>
                  <a:pt x="0" y="0"/>
                </a:moveTo>
                <a:lnTo>
                  <a:pt x="41210" y="0"/>
                </a:lnTo>
                <a:lnTo>
                  <a:pt x="41210" y="77949"/>
                </a:lnTo>
                <a:lnTo>
                  <a:pt x="0" y="77949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Forme libre 15">
            <a:extLst>
              <a:ext uri="{FF2B5EF4-FFF2-40B4-BE49-F238E27FC236}">
                <a16:creationId xmlns:a16="http://schemas.microsoft.com/office/drawing/2014/main" id="{0A5651A8-D780-F7AB-9F78-EFD12AA98E74}"/>
              </a:ext>
            </a:extLst>
          </p:cNvPr>
          <p:cNvSpPr/>
          <p:nvPr/>
        </p:nvSpPr>
        <p:spPr>
          <a:xfrm>
            <a:off x="948084" y="413918"/>
            <a:ext cx="88715" cy="35357"/>
          </a:xfrm>
          <a:custGeom>
            <a:avLst/>
            <a:gdLst>
              <a:gd name="connsiteX0" fmla="*/ 0 w 88715"/>
              <a:gd name="connsiteY0" fmla="*/ 0 h 35357"/>
              <a:gd name="connsiteX1" fmla="*/ 88716 w 88715"/>
              <a:gd name="connsiteY1" fmla="*/ 0 h 35357"/>
              <a:gd name="connsiteX2" fmla="*/ 88716 w 88715"/>
              <a:gd name="connsiteY2" fmla="*/ 35358 h 35357"/>
              <a:gd name="connsiteX3" fmla="*/ 0 w 88715"/>
              <a:gd name="connsiteY3" fmla="*/ 35358 h 35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715" h="35357">
                <a:moveTo>
                  <a:pt x="0" y="0"/>
                </a:moveTo>
                <a:lnTo>
                  <a:pt x="88716" y="0"/>
                </a:lnTo>
                <a:lnTo>
                  <a:pt x="88716" y="35358"/>
                </a:lnTo>
                <a:lnTo>
                  <a:pt x="0" y="35358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7" name="Espace réservé de la date 16">
            <a:extLst>
              <a:ext uri="{FF2B5EF4-FFF2-40B4-BE49-F238E27FC236}">
                <a16:creationId xmlns:a16="http://schemas.microsoft.com/office/drawing/2014/main" id="{309FD214-C446-3C8F-AD11-A249F4B59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18" name="Espace réservé du pied de page 17">
            <a:extLst>
              <a:ext uri="{FF2B5EF4-FFF2-40B4-BE49-F238E27FC236}">
                <a16:creationId xmlns:a16="http://schemas.microsoft.com/office/drawing/2014/main" id="{1A7428E5-FF5A-76BD-D93B-8D61D542A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43662181-82C7-FB2E-AD48-A29433AC1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819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et contenu">
    <p:bg>
      <p:bgPr>
        <a:gradFill>
          <a:gsLst>
            <a:gs pos="0">
              <a:schemeClr val="accent2">
                <a:lumMod val="50000"/>
              </a:schemeClr>
            </a:gs>
            <a:gs pos="32000">
              <a:schemeClr val="accent2"/>
            </a:gs>
            <a:gs pos="98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3122613"/>
            <a:ext cx="11090274" cy="3402012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942D0D-07B5-D98B-14DE-AA7EF4208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13EF8F51-3EA2-359B-1A23-D9F373527745}"/>
              </a:ext>
            </a:extLst>
          </p:cNvPr>
          <p:cNvSpPr/>
          <p:nvPr/>
        </p:nvSpPr>
        <p:spPr>
          <a:xfrm>
            <a:off x="555663" y="335968"/>
            <a:ext cx="138216" cy="77949"/>
          </a:xfrm>
          <a:custGeom>
            <a:avLst/>
            <a:gdLst>
              <a:gd name="connsiteX0" fmla="*/ 0 w 138216"/>
              <a:gd name="connsiteY0" fmla="*/ 77949 h 77949"/>
              <a:gd name="connsiteX1" fmla="*/ 41210 w 138216"/>
              <a:gd name="connsiteY1" fmla="*/ 77949 h 77949"/>
              <a:gd name="connsiteX2" fmla="*/ 41210 w 138216"/>
              <a:gd name="connsiteY2" fmla="*/ 35358 h 77949"/>
              <a:gd name="connsiteX3" fmla="*/ 138217 w 138216"/>
              <a:gd name="connsiteY3" fmla="*/ 35358 h 77949"/>
              <a:gd name="connsiteX4" fmla="*/ 138217 w 138216"/>
              <a:gd name="connsiteY4" fmla="*/ 0 h 77949"/>
              <a:gd name="connsiteX5" fmla="*/ 0 w 138216"/>
              <a:gd name="connsiteY5" fmla="*/ 0 h 77949"/>
              <a:gd name="connsiteX6" fmla="*/ 0 w 138216"/>
              <a:gd name="connsiteY6" fmla="*/ 77949 h 7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16" h="77949">
                <a:moveTo>
                  <a:pt x="0" y="77949"/>
                </a:moveTo>
                <a:lnTo>
                  <a:pt x="41210" y="77949"/>
                </a:lnTo>
                <a:lnTo>
                  <a:pt x="41210" y="35358"/>
                </a:lnTo>
                <a:lnTo>
                  <a:pt x="138217" y="35358"/>
                </a:lnTo>
                <a:lnTo>
                  <a:pt x="138217" y="0"/>
                </a:lnTo>
                <a:lnTo>
                  <a:pt x="0" y="0"/>
                </a:lnTo>
                <a:lnTo>
                  <a:pt x="0" y="77949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E5B494A9-D288-4545-5699-3384315D576E}"/>
              </a:ext>
            </a:extLst>
          </p:cNvPr>
          <p:cNvSpPr/>
          <p:nvPr/>
        </p:nvSpPr>
        <p:spPr>
          <a:xfrm>
            <a:off x="555663" y="449275"/>
            <a:ext cx="138216" cy="77962"/>
          </a:xfrm>
          <a:custGeom>
            <a:avLst/>
            <a:gdLst>
              <a:gd name="connsiteX0" fmla="*/ 0 w 138216"/>
              <a:gd name="connsiteY0" fmla="*/ 77963 h 77962"/>
              <a:gd name="connsiteX1" fmla="*/ 138217 w 138216"/>
              <a:gd name="connsiteY1" fmla="*/ 77963 h 77962"/>
              <a:gd name="connsiteX2" fmla="*/ 138217 w 138216"/>
              <a:gd name="connsiteY2" fmla="*/ 42591 h 77962"/>
              <a:gd name="connsiteX3" fmla="*/ 41210 w 138216"/>
              <a:gd name="connsiteY3" fmla="*/ 42591 h 77962"/>
              <a:gd name="connsiteX4" fmla="*/ 41210 w 138216"/>
              <a:gd name="connsiteY4" fmla="*/ 0 h 77962"/>
              <a:gd name="connsiteX5" fmla="*/ 0 w 138216"/>
              <a:gd name="connsiteY5" fmla="*/ 0 h 77962"/>
              <a:gd name="connsiteX6" fmla="*/ 0 w 138216"/>
              <a:gd name="connsiteY6" fmla="*/ 77963 h 7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16" h="77962">
                <a:moveTo>
                  <a:pt x="0" y="77963"/>
                </a:moveTo>
                <a:lnTo>
                  <a:pt x="138217" y="77963"/>
                </a:lnTo>
                <a:lnTo>
                  <a:pt x="138217" y="42591"/>
                </a:lnTo>
                <a:lnTo>
                  <a:pt x="41210" y="42591"/>
                </a:lnTo>
                <a:lnTo>
                  <a:pt x="41210" y="0"/>
                </a:lnTo>
                <a:lnTo>
                  <a:pt x="0" y="0"/>
                </a:lnTo>
                <a:lnTo>
                  <a:pt x="0" y="77963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Forme libre 10">
            <a:extLst>
              <a:ext uri="{FF2B5EF4-FFF2-40B4-BE49-F238E27FC236}">
                <a16:creationId xmlns:a16="http://schemas.microsoft.com/office/drawing/2014/main" id="{A5227256-2CB5-C66B-5A1C-3E1C7C775414}"/>
              </a:ext>
            </a:extLst>
          </p:cNvPr>
          <p:cNvSpPr/>
          <p:nvPr/>
        </p:nvSpPr>
        <p:spPr>
          <a:xfrm>
            <a:off x="596874" y="413918"/>
            <a:ext cx="88715" cy="35357"/>
          </a:xfrm>
          <a:custGeom>
            <a:avLst/>
            <a:gdLst>
              <a:gd name="connsiteX0" fmla="*/ 0 w 88715"/>
              <a:gd name="connsiteY0" fmla="*/ 0 h 35357"/>
              <a:gd name="connsiteX1" fmla="*/ 88716 w 88715"/>
              <a:gd name="connsiteY1" fmla="*/ 0 h 35357"/>
              <a:gd name="connsiteX2" fmla="*/ 88716 w 88715"/>
              <a:gd name="connsiteY2" fmla="*/ 35358 h 35357"/>
              <a:gd name="connsiteX3" fmla="*/ 0 w 88715"/>
              <a:gd name="connsiteY3" fmla="*/ 35358 h 35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715" h="35357">
                <a:moveTo>
                  <a:pt x="0" y="0"/>
                </a:moveTo>
                <a:lnTo>
                  <a:pt x="88716" y="0"/>
                </a:lnTo>
                <a:lnTo>
                  <a:pt x="88716" y="35358"/>
                </a:lnTo>
                <a:lnTo>
                  <a:pt x="0" y="35358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613513A6-A38B-81D3-C93C-32D8AC097F4F}"/>
              </a:ext>
            </a:extLst>
          </p:cNvPr>
          <p:cNvSpPr/>
          <p:nvPr/>
        </p:nvSpPr>
        <p:spPr>
          <a:xfrm>
            <a:off x="729199" y="335955"/>
            <a:ext cx="151468" cy="191270"/>
          </a:xfrm>
          <a:custGeom>
            <a:avLst/>
            <a:gdLst>
              <a:gd name="connsiteX0" fmla="*/ 136343 w 151468"/>
              <a:gd name="connsiteY0" fmla="*/ 17571 h 191270"/>
              <a:gd name="connsiteX1" fmla="*/ 115866 w 151468"/>
              <a:gd name="connsiteY1" fmla="*/ 4831 h 191270"/>
              <a:gd name="connsiteX2" fmla="*/ 85359 w 151468"/>
              <a:gd name="connsiteY2" fmla="*/ 0 h 191270"/>
              <a:gd name="connsiteX3" fmla="*/ 0 w 151468"/>
              <a:gd name="connsiteY3" fmla="*/ 0 h 191270"/>
              <a:gd name="connsiteX4" fmla="*/ 0 w 151468"/>
              <a:gd name="connsiteY4" fmla="*/ 191270 h 191270"/>
              <a:gd name="connsiteX5" fmla="*/ 41210 w 151468"/>
              <a:gd name="connsiteY5" fmla="*/ 191270 h 191270"/>
              <a:gd name="connsiteX6" fmla="*/ 41210 w 151468"/>
              <a:gd name="connsiteY6" fmla="*/ 113307 h 191270"/>
              <a:gd name="connsiteX7" fmla="*/ 85359 w 151468"/>
              <a:gd name="connsiteY7" fmla="*/ 113307 h 191270"/>
              <a:gd name="connsiteX8" fmla="*/ 115866 w 151468"/>
              <a:gd name="connsiteY8" fmla="*/ 108489 h 191270"/>
              <a:gd name="connsiteX9" fmla="*/ 136343 w 151468"/>
              <a:gd name="connsiteY9" fmla="*/ 95750 h 191270"/>
              <a:gd name="connsiteX10" fmla="*/ 147855 w 151468"/>
              <a:gd name="connsiteY10" fmla="*/ 77571 h 191270"/>
              <a:gd name="connsiteX11" fmla="*/ 151468 w 151468"/>
              <a:gd name="connsiteY11" fmla="*/ 56667 h 191270"/>
              <a:gd name="connsiteX12" fmla="*/ 147855 w 151468"/>
              <a:gd name="connsiteY12" fmla="*/ 35641 h 191270"/>
              <a:gd name="connsiteX13" fmla="*/ 136343 w 151468"/>
              <a:gd name="connsiteY13" fmla="*/ 17584 h 191270"/>
              <a:gd name="connsiteX14" fmla="*/ 107710 w 151468"/>
              <a:gd name="connsiteY14" fmla="*/ 67612 h 191270"/>
              <a:gd name="connsiteX15" fmla="*/ 99554 w 151468"/>
              <a:gd name="connsiteY15" fmla="*/ 74076 h 191270"/>
              <a:gd name="connsiteX16" fmla="*/ 87786 w 151468"/>
              <a:gd name="connsiteY16" fmla="*/ 77167 h 191270"/>
              <a:gd name="connsiteX17" fmla="*/ 73874 w 151468"/>
              <a:gd name="connsiteY17" fmla="*/ 77963 h 191270"/>
              <a:gd name="connsiteX18" fmla="*/ 41224 w 151468"/>
              <a:gd name="connsiteY18" fmla="*/ 77963 h 191270"/>
              <a:gd name="connsiteX19" fmla="*/ 41224 w 151468"/>
              <a:gd name="connsiteY19" fmla="*/ 35371 h 191270"/>
              <a:gd name="connsiteX20" fmla="*/ 73874 w 151468"/>
              <a:gd name="connsiteY20" fmla="*/ 35371 h 191270"/>
              <a:gd name="connsiteX21" fmla="*/ 87786 w 151468"/>
              <a:gd name="connsiteY21" fmla="*/ 36168 h 191270"/>
              <a:gd name="connsiteX22" fmla="*/ 99554 w 151468"/>
              <a:gd name="connsiteY22" fmla="*/ 39258 h 191270"/>
              <a:gd name="connsiteX23" fmla="*/ 107710 w 151468"/>
              <a:gd name="connsiteY23" fmla="*/ 45722 h 191270"/>
              <a:gd name="connsiteX24" fmla="*/ 110784 w 151468"/>
              <a:gd name="connsiteY24" fmla="*/ 56667 h 191270"/>
              <a:gd name="connsiteX25" fmla="*/ 107710 w 151468"/>
              <a:gd name="connsiteY25" fmla="*/ 67612 h 1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1468" h="191270">
                <a:moveTo>
                  <a:pt x="136343" y="17571"/>
                </a:moveTo>
                <a:cubicBezTo>
                  <a:pt x="131072" y="12294"/>
                  <a:pt x="124251" y="8043"/>
                  <a:pt x="115866" y="4831"/>
                </a:cubicBezTo>
                <a:cubicBezTo>
                  <a:pt x="107481" y="1619"/>
                  <a:pt x="97303" y="0"/>
                  <a:pt x="85359" y="0"/>
                </a:cubicBezTo>
                <a:lnTo>
                  <a:pt x="0" y="0"/>
                </a:lnTo>
                <a:lnTo>
                  <a:pt x="0" y="191270"/>
                </a:lnTo>
                <a:lnTo>
                  <a:pt x="41210" y="191270"/>
                </a:lnTo>
                <a:lnTo>
                  <a:pt x="41210" y="113307"/>
                </a:lnTo>
                <a:lnTo>
                  <a:pt x="85359" y="113307"/>
                </a:lnTo>
                <a:cubicBezTo>
                  <a:pt x="97303" y="113307"/>
                  <a:pt x="107481" y="111701"/>
                  <a:pt x="115866" y="108489"/>
                </a:cubicBezTo>
                <a:cubicBezTo>
                  <a:pt x="124251" y="105277"/>
                  <a:pt x="131072" y="101026"/>
                  <a:pt x="136343" y="95750"/>
                </a:cubicBezTo>
                <a:cubicBezTo>
                  <a:pt x="141600" y="90473"/>
                  <a:pt x="145442" y="84414"/>
                  <a:pt x="147855" y="77571"/>
                </a:cubicBezTo>
                <a:cubicBezTo>
                  <a:pt x="150268" y="70729"/>
                  <a:pt x="151468" y="63766"/>
                  <a:pt x="151468" y="56667"/>
                </a:cubicBezTo>
                <a:cubicBezTo>
                  <a:pt x="151468" y="49569"/>
                  <a:pt x="150268" y="42402"/>
                  <a:pt x="147855" y="35641"/>
                </a:cubicBezTo>
                <a:cubicBezTo>
                  <a:pt x="145442" y="28880"/>
                  <a:pt x="141614" y="22861"/>
                  <a:pt x="136343" y="17584"/>
                </a:cubicBezTo>
                <a:close/>
                <a:moveTo>
                  <a:pt x="107710" y="67612"/>
                </a:moveTo>
                <a:cubicBezTo>
                  <a:pt x="105661" y="70392"/>
                  <a:pt x="102938" y="72551"/>
                  <a:pt x="99554" y="74076"/>
                </a:cubicBezTo>
                <a:cubicBezTo>
                  <a:pt x="96157" y="75601"/>
                  <a:pt x="92234" y="76627"/>
                  <a:pt x="87786" y="77167"/>
                </a:cubicBezTo>
                <a:cubicBezTo>
                  <a:pt x="83324" y="77693"/>
                  <a:pt x="78686" y="77963"/>
                  <a:pt x="73874" y="77963"/>
                </a:cubicBezTo>
                <a:lnTo>
                  <a:pt x="41224" y="77963"/>
                </a:lnTo>
                <a:lnTo>
                  <a:pt x="41224" y="35371"/>
                </a:lnTo>
                <a:lnTo>
                  <a:pt x="73874" y="35371"/>
                </a:lnTo>
                <a:cubicBezTo>
                  <a:pt x="78686" y="35371"/>
                  <a:pt x="83324" y="35641"/>
                  <a:pt x="87786" y="36168"/>
                </a:cubicBezTo>
                <a:cubicBezTo>
                  <a:pt x="92248" y="36694"/>
                  <a:pt x="96171" y="37733"/>
                  <a:pt x="99554" y="39258"/>
                </a:cubicBezTo>
                <a:cubicBezTo>
                  <a:pt x="102938" y="40783"/>
                  <a:pt x="105661" y="42942"/>
                  <a:pt x="107710" y="45722"/>
                </a:cubicBezTo>
                <a:cubicBezTo>
                  <a:pt x="109759" y="48502"/>
                  <a:pt x="110784" y="52160"/>
                  <a:pt x="110784" y="56667"/>
                </a:cubicBezTo>
                <a:cubicBezTo>
                  <a:pt x="110784" y="61175"/>
                  <a:pt x="109759" y="64832"/>
                  <a:pt x="107710" y="67612"/>
                </a:cubicBez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3" name="Forme libre 12">
            <a:extLst>
              <a:ext uri="{FF2B5EF4-FFF2-40B4-BE49-F238E27FC236}">
                <a16:creationId xmlns:a16="http://schemas.microsoft.com/office/drawing/2014/main" id="{5B115CEE-A940-BE26-2B43-166F8314B6E7}"/>
              </a:ext>
            </a:extLst>
          </p:cNvPr>
          <p:cNvSpPr/>
          <p:nvPr/>
        </p:nvSpPr>
        <p:spPr>
          <a:xfrm>
            <a:off x="1074937" y="335968"/>
            <a:ext cx="138203" cy="191269"/>
          </a:xfrm>
          <a:custGeom>
            <a:avLst/>
            <a:gdLst>
              <a:gd name="connsiteX0" fmla="*/ 41197 w 138203"/>
              <a:gd name="connsiteY0" fmla="*/ 155899 h 191269"/>
              <a:gd name="connsiteX1" fmla="*/ 41197 w 138203"/>
              <a:gd name="connsiteY1" fmla="*/ 0 h 191269"/>
              <a:gd name="connsiteX2" fmla="*/ 0 w 138203"/>
              <a:gd name="connsiteY2" fmla="*/ 0 h 191269"/>
              <a:gd name="connsiteX3" fmla="*/ 0 w 138203"/>
              <a:gd name="connsiteY3" fmla="*/ 191270 h 191269"/>
              <a:gd name="connsiteX4" fmla="*/ 138203 w 138203"/>
              <a:gd name="connsiteY4" fmla="*/ 191270 h 191269"/>
              <a:gd name="connsiteX5" fmla="*/ 138203 w 138203"/>
              <a:gd name="connsiteY5" fmla="*/ 155899 h 191269"/>
              <a:gd name="connsiteX6" fmla="*/ 41197 w 138203"/>
              <a:gd name="connsiteY6" fmla="*/ 155899 h 191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03" h="191269">
                <a:moveTo>
                  <a:pt x="41197" y="155899"/>
                </a:moveTo>
                <a:lnTo>
                  <a:pt x="41197" y="0"/>
                </a:lnTo>
                <a:lnTo>
                  <a:pt x="0" y="0"/>
                </a:lnTo>
                <a:lnTo>
                  <a:pt x="0" y="191270"/>
                </a:lnTo>
                <a:lnTo>
                  <a:pt x="138203" y="191270"/>
                </a:lnTo>
                <a:lnTo>
                  <a:pt x="138203" y="155899"/>
                </a:lnTo>
                <a:lnTo>
                  <a:pt x="41197" y="155899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2C4287DA-CF08-EA83-E364-FECE99038CA8}"/>
              </a:ext>
            </a:extLst>
          </p:cNvPr>
          <p:cNvSpPr/>
          <p:nvPr/>
        </p:nvSpPr>
        <p:spPr>
          <a:xfrm>
            <a:off x="906874" y="335968"/>
            <a:ext cx="138216" cy="77949"/>
          </a:xfrm>
          <a:custGeom>
            <a:avLst/>
            <a:gdLst>
              <a:gd name="connsiteX0" fmla="*/ 0 w 138216"/>
              <a:gd name="connsiteY0" fmla="*/ 77949 h 77949"/>
              <a:gd name="connsiteX1" fmla="*/ 41210 w 138216"/>
              <a:gd name="connsiteY1" fmla="*/ 77949 h 77949"/>
              <a:gd name="connsiteX2" fmla="*/ 41210 w 138216"/>
              <a:gd name="connsiteY2" fmla="*/ 35358 h 77949"/>
              <a:gd name="connsiteX3" fmla="*/ 138217 w 138216"/>
              <a:gd name="connsiteY3" fmla="*/ 35358 h 77949"/>
              <a:gd name="connsiteX4" fmla="*/ 138217 w 138216"/>
              <a:gd name="connsiteY4" fmla="*/ 0 h 77949"/>
              <a:gd name="connsiteX5" fmla="*/ 0 w 138216"/>
              <a:gd name="connsiteY5" fmla="*/ 0 h 77949"/>
              <a:gd name="connsiteX6" fmla="*/ 0 w 138216"/>
              <a:gd name="connsiteY6" fmla="*/ 77949 h 7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16" h="77949">
                <a:moveTo>
                  <a:pt x="0" y="77949"/>
                </a:moveTo>
                <a:lnTo>
                  <a:pt x="41210" y="77949"/>
                </a:lnTo>
                <a:lnTo>
                  <a:pt x="41210" y="35358"/>
                </a:lnTo>
                <a:lnTo>
                  <a:pt x="138217" y="35358"/>
                </a:lnTo>
                <a:lnTo>
                  <a:pt x="138217" y="0"/>
                </a:lnTo>
                <a:lnTo>
                  <a:pt x="0" y="0"/>
                </a:lnTo>
                <a:lnTo>
                  <a:pt x="0" y="77949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Forme libre 14">
            <a:extLst>
              <a:ext uri="{FF2B5EF4-FFF2-40B4-BE49-F238E27FC236}">
                <a16:creationId xmlns:a16="http://schemas.microsoft.com/office/drawing/2014/main" id="{816D4154-ADD8-7CD7-5EE4-31C06E12F124}"/>
              </a:ext>
            </a:extLst>
          </p:cNvPr>
          <p:cNvSpPr/>
          <p:nvPr/>
        </p:nvSpPr>
        <p:spPr>
          <a:xfrm>
            <a:off x="906874" y="449275"/>
            <a:ext cx="41210" cy="77949"/>
          </a:xfrm>
          <a:custGeom>
            <a:avLst/>
            <a:gdLst>
              <a:gd name="connsiteX0" fmla="*/ 0 w 41210"/>
              <a:gd name="connsiteY0" fmla="*/ 0 h 77949"/>
              <a:gd name="connsiteX1" fmla="*/ 41210 w 41210"/>
              <a:gd name="connsiteY1" fmla="*/ 0 h 77949"/>
              <a:gd name="connsiteX2" fmla="*/ 41210 w 41210"/>
              <a:gd name="connsiteY2" fmla="*/ 77949 h 77949"/>
              <a:gd name="connsiteX3" fmla="*/ 0 w 41210"/>
              <a:gd name="connsiteY3" fmla="*/ 77949 h 7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0" h="77949">
                <a:moveTo>
                  <a:pt x="0" y="0"/>
                </a:moveTo>
                <a:lnTo>
                  <a:pt x="41210" y="0"/>
                </a:lnTo>
                <a:lnTo>
                  <a:pt x="41210" y="77949"/>
                </a:lnTo>
                <a:lnTo>
                  <a:pt x="0" y="77949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Forme libre 15">
            <a:extLst>
              <a:ext uri="{FF2B5EF4-FFF2-40B4-BE49-F238E27FC236}">
                <a16:creationId xmlns:a16="http://schemas.microsoft.com/office/drawing/2014/main" id="{0A5651A8-D780-F7AB-9F78-EFD12AA98E74}"/>
              </a:ext>
            </a:extLst>
          </p:cNvPr>
          <p:cNvSpPr/>
          <p:nvPr/>
        </p:nvSpPr>
        <p:spPr>
          <a:xfrm>
            <a:off x="948084" y="413918"/>
            <a:ext cx="88715" cy="35357"/>
          </a:xfrm>
          <a:custGeom>
            <a:avLst/>
            <a:gdLst>
              <a:gd name="connsiteX0" fmla="*/ 0 w 88715"/>
              <a:gd name="connsiteY0" fmla="*/ 0 h 35357"/>
              <a:gd name="connsiteX1" fmla="*/ 88716 w 88715"/>
              <a:gd name="connsiteY1" fmla="*/ 0 h 35357"/>
              <a:gd name="connsiteX2" fmla="*/ 88716 w 88715"/>
              <a:gd name="connsiteY2" fmla="*/ 35358 h 35357"/>
              <a:gd name="connsiteX3" fmla="*/ 0 w 88715"/>
              <a:gd name="connsiteY3" fmla="*/ 35358 h 35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715" h="35357">
                <a:moveTo>
                  <a:pt x="0" y="0"/>
                </a:moveTo>
                <a:lnTo>
                  <a:pt x="88716" y="0"/>
                </a:lnTo>
                <a:lnTo>
                  <a:pt x="88716" y="35358"/>
                </a:lnTo>
                <a:lnTo>
                  <a:pt x="0" y="35358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7" name="Espace réservé de la date 16">
            <a:extLst>
              <a:ext uri="{FF2B5EF4-FFF2-40B4-BE49-F238E27FC236}">
                <a16:creationId xmlns:a16="http://schemas.microsoft.com/office/drawing/2014/main" id="{309FD214-C446-3C8F-AD11-A249F4B59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18" name="Espace réservé du pied de page 17">
            <a:extLst>
              <a:ext uri="{FF2B5EF4-FFF2-40B4-BE49-F238E27FC236}">
                <a16:creationId xmlns:a16="http://schemas.microsoft.com/office/drawing/2014/main" id="{1A7428E5-FF5A-76BD-D93B-8D61D542A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43662181-82C7-FB2E-AD48-A29433AC1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70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conten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3122613"/>
            <a:ext cx="11090274" cy="3402012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942D0D-07B5-D98B-14DE-AA7EF4208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13EF8F51-3EA2-359B-1A23-D9F373527745}"/>
              </a:ext>
            </a:extLst>
          </p:cNvPr>
          <p:cNvSpPr/>
          <p:nvPr/>
        </p:nvSpPr>
        <p:spPr>
          <a:xfrm>
            <a:off x="555663" y="335968"/>
            <a:ext cx="138216" cy="77949"/>
          </a:xfrm>
          <a:custGeom>
            <a:avLst/>
            <a:gdLst>
              <a:gd name="connsiteX0" fmla="*/ 0 w 138216"/>
              <a:gd name="connsiteY0" fmla="*/ 77949 h 77949"/>
              <a:gd name="connsiteX1" fmla="*/ 41210 w 138216"/>
              <a:gd name="connsiteY1" fmla="*/ 77949 h 77949"/>
              <a:gd name="connsiteX2" fmla="*/ 41210 w 138216"/>
              <a:gd name="connsiteY2" fmla="*/ 35358 h 77949"/>
              <a:gd name="connsiteX3" fmla="*/ 138217 w 138216"/>
              <a:gd name="connsiteY3" fmla="*/ 35358 h 77949"/>
              <a:gd name="connsiteX4" fmla="*/ 138217 w 138216"/>
              <a:gd name="connsiteY4" fmla="*/ 0 h 77949"/>
              <a:gd name="connsiteX5" fmla="*/ 0 w 138216"/>
              <a:gd name="connsiteY5" fmla="*/ 0 h 77949"/>
              <a:gd name="connsiteX6" fmla="*/ 0 w 138216"/>
              <a:gd name="connsiteY6" fmla="*/ 77949 h 7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16" h="77949">
                <a:moveTo>
                  <a:pt x="0" y="77949"/>
                </a:moveTo>
                <a:lnTo>
                  <a:pt x="41210" y="77949"/>
                </a:lnTo>
                <a:lnTo>
                  <a:pt x="41210" y="35358"/>
                </a:lnTo>
                <a:lnTo>
                  <a:pt x="138217" y="35358"/>
                </a:lnTo>
                <a:lnTo>
                  <a:pt x="138217" y="0"/>
                </a:lnTo>
                <a:lnTo>
                  <a:pt x="0" y="0"/>
                </a:lnTo>
                <a:lnTo>
                  <a:pt x="0" y="77949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E5B494A9-D288-4545-5699-3384315D576E}"/>
              </a:ext>
            </a:extLst>
          </p:cNvPr>
          <p:cNvSpPr/>
          <p:nvPr/>
        </p:nvSpPr>
        <p:spPr>
          <a:xfrm>
            <a:off x="555663" y="449275"/>
            <a:ext cx="138216" cy="77962"/>
          </a:xfrm>
          <a:custGeom>
            <a:avLst/>
            <a:gdLst>
              <a:gd name="connsiteX0" fmla="*/ 0 w 138216"/>
              <a:gd name="connsiteY0" fmla="*/ 77963 h 77962"/>
              <a:gd name="connsiteX1" fmla="*/ 138217 w 138216"/>
              <a:gd name="connsiteY1" fmla="*/ 77963 h 77962"/>
              <a:gd name="connsiteX2" fmla="*/ 138217 w 138216"/>
              <a:gd name="connsiteY2" fmla="*/ 42591 h 77962"/>
              <a:gd name="connsiteX3" fmla="*/ 41210 w 138216"/>
              <a:gd name="connsiteY3" fmla="*/ 42591 h 77962"/>
              <a:gd name="connsiteX4" fmla="*/ 41210 w 138216"/>
              <a:gd name="connsiteY4" fmla="*/ 0 h 77962"/>
              <a:gd name="connsiteX5" fmla="*/ 0 w 138216"/>
              <a:gd name="connsiteY5" fmla="*/ 0 h 77962"/>
              <a:gd name="connsiteX6" fmla="*/ 0 w 138216"/>
              <a:gd name="connsiteY6" fmla="*/ 77963 h 7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16" h="77962">
                <a:moveTo>
                  <a:pt x="0" y="77963"/>
                </a:moveTo>
                <a:lnTo>
                  <a:pt x="138217" y="77963"/>
                </a:lnTo>
                <a:lnTo>
                  <a:pt x="138217" y="42591"/>
                </a:lnTo>
                <a:lnTo>
                  <a:pt x="41210" y="42591"/>
                </a:lnTo>
                <a:lnTo>
                  <a:pt x="41210" y="0"/>
                </a:lnTo>
                <a:lnTo>
                  <a:pt x="0" y="0"/>
                </a:lnTo>
                <a:lnTo>
                  <a:pt x="0" y="77963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Forme libre 10">
            <a:extLst>
              <a:ext uri="{FF2B5EF4-FFF2-40B4-BE49-F238E27FC236}">
                <a16:creationId xmlns:a16="http://schemas.microsoft.com/office/drawing/2014/main" id="{A5227256-2CB5-C66B-5A1C-3E1C7C775414}"/>
              </a:ext>
            </a:extLst>
          </p:cNvPr>
          <p:cNvSpPr/>
          <p:nvPr/>
        </p:nvSpPr>
        <p:spPr>
          <a:xfrm>
            <a:off x="596874" y="413918"/>
            <a:ext cx="88715" cy="35357"/>
          </a:xfrm>
          <a:custGeom>
            <a:avLst/>
            <a:gdLst>
              <a:gd name="connsiteX0" fmla="*/ 0 w 88715"/>
              <a:gd name="connsiteY0" fmla="*/ 0 h 35357"/>
              <a:gd name="connsiteX1" fmla="*/ 88716 w 88715"/>
              <a:gd name="connsiteY1" fmla="*/ 0 h 35357"/>
              <a:gd name="connsiteX2" fmla="*/ 88716 w 88715"/>
              <a:gd name="connsiteY2" fmla="*/ 35358 h 35357"/>
              <a:gd name="connsiteX3" fmla="*/ 0 w 88715"/>
              <a:gd name="connsiteY3" fmla="*/ 35358 h 35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715" h="35357">
                <a:moveTo>
                  <a:pt x="0" y="0"/>
                </a:moveTo>
                <a:lnTo>
                  <a:pt x="88716" y="0"/>
                </a:lnTo>
                <a:lnTo>
                  <a:pt x="88716" y="35358"/>
                </a:lnTo>
                <a:lnTo>
                  <a:pt x="0" y="35358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613513A6-A38B-81D3-C93C-32D8AC097F4F}"/>
              </a:ext>
            </a:extLst>
          </p:cNvPr>
          <p:cNvSpPr/>
          <p:nvPr/>
        </p:nvSpPr>
        <p:spPr>
          <a:xfrm>
            <a:off x="729199" y="335955"/>
            <a:ext cx="151468" cy="191270"/>
          </a:xfrm>
          <a:custGeom>
            <a:avLst/>
            <a:gdLst>
              <a:gd name="connsiteX0" fmla="*/ 136343 w 151468"/>
              <a:gd name="connsiteY0" fmla="*/ 17571 h 191270"/>
              <a:gd name="connsiteX1" fmla="*/ 115866 w 151468"/>
              <a:gd name="connsiteY1" fmla="*/ 4831 h 191270"/>
              <a:gd name="connsiteX2" fmla="*/ 85359 w 151468"/>
              <a:gd name="connsiteY2" fmla="*/ 0 h 191270"/>
              <a:gd name="connsiteX3" fmla="*/ 0 w 151468"/>
              <a:gd name="connsiteY3" fmla="*/ 0 h 191270"/>
              <a:gd name="connsiteX4" fmla="*/ 0 w 151468"/>
              <a:gd name="connsiteY4" fmla="*/ 191270 h 191270"/>
              <a:gd name="connsiteX5" fmla="*/ 41210 w 151468"/>
              <a:gd name="connsiteY5" fmla="*/ 191270 h 191270"/>
              <a:gd name="connsiteX6" fmla="*/ 41210 w 151468"/>
              <a:gd name="connsiteY6" fmla="*/ 113307 h 191270"/>
              <a:gd name="connsiteX7" fmla="*/ 85359 w 151468"/>
              <a:gd name="connsiteY7" fmla="*/ 113307 h 191270"/>
              <a:gd name="connsiteX8" fmla="*/ 115866 w 151468"/>
              <a:gd name="connsiteY8" fmla="*/ 108489 h 191270"/>
              <a:gd name="connsiteX9" fmla="*/ 136343 w 151468"/>
              <a:gd name="connsiteY9" fmla="*/ 95750 h 191270"/>
              <a:gd name="connsiteX10" fmla="*/ 147855 w 151468"/>
              <a:gd name="connsiteY10" fmla="*/ 77571 h 191270"/>
              <a:gd name="connsiteX11" fmla="*/ 151468 w 151468"/>
              <a:gd name="connsiteY11" fmla="*/ 56667 h 191270"/>
              <a:gd name="connsiteX12" fmla="*/ 147855 w 151468"/>
              <a:gd name="connsiteY12" fmla="*/ 35641 h 191270"/>
              <a:gd name="connsiteX13" fmla="*/ 136343 w 151468"/>
              <a:gd name="connsiteY13" fmla="*/ 17584 h 191270"/>
              <a:gd name="connsiteX14" fmla="*/ 107710 w 151468"/>
              <a:gd name="connsiteY14" fmla="*/ 67612 h 191270"/>
              <a:gd name="connsiteX15" fmla="*/ 99554 w 151468"/>
              <a:gd name="connsiteY15" fmla="*/ 74076 h 191270"/>
              <a:gd name="connsiteX16" fmla="*/ 87786 w 151468"/>
              <a:gd name="connsiteY16" fmla="*/ 77167 h 191270"/>
              <a:gd name="connsiteX17" fmla="*/ 73874 w 151468"/>
              <a:gd name="connsiteY17" fmla="*/ 77963 h 191270"/>
              <a:gd name="connsiteX18" fmla="*/ 41224 w 151468"/>
              <a:gd name="connsiteY18" fmla="*/ 77963 h 191270"/>
              <a:gd name="connsiteX19" fmla="*/ 41224 w 151468"/>
              <a:gd name="connsiteY19" fmla="*/ 35371 h 191270"/>
              <a:gd name="connsiteX20" fmla="*/ 73874 w 151468"/>
              <a:gd name="connsiteY20" fmla="*/ 35371 h 191270"/>
              <a:gd name="connsiteX21" fmla="*/ 87786 w 151468"/>
              <a:gd name="connsiteY21" fmla="*/ 36168 h 191270"/>
              <a:gd name="connsiteX22" fmla="*/ 99554 w 151468"/>
              <a:gd name="connsiteY22" fmla="*/ 39258 h 191270"/>
              <a:gd name="connsiteX23" fmla="*/ 107710 w 151468"/>
              <a:gd name="connsiteY23" fmla="*/ 45722 h 191270"/>
              <a:gd name="connsiteX24" fmla="*/ 110784 w 151468"/>
              <a:gd name="connsiteY24" fmla="*/ 56667 h 191270"/>
              <a:gd name="connsiteX25" fmla="*/ 107710 w 151468"/>
              <a:gd name="connsiteY25" fmla="*/ 67612 h 1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1468" h="191270">
                <a:moveTo>
                  <a:pt x="136343" y="17571"/>
                </a:moveTo>
                <a:cubicBezTo>
                  <a:pt x="131072" y="12294"/>
                  <a:pt x="124251" y="8043"/>
                  <a:pt x="115866" y="4831"/>
                </a:cubicBezTo>
                <a:cubicBezTo>
                  <a:pt x="107481" y="1619"/>
                  <a:pt x="97303" y="0"/>
                  <a:pt x="85359" y="0"/>
                </a:cubicBezTo>
                <a:lnTo>
                  <a:pt x="0" y="0"/>
                </a:lnTo>
                <a:lnTo>
                  <a:pt x="0" y="191270"/>
                </a:lnTo>
                <a:lnTo>
                  <a:pt x="41210" y="191270"/>
                </a:lnTo>
                <a:lnTo>
                  <a:pt x="41210" y="113307"/>
                </a:lnTo>
                <a:lnTo>
                  <a:pt x="85359" y="113307"/>
                </a:lnTo>
                <a:cubicBezTo>
                  <a:pt x="97303" y="113307"/>
                  <a:pt x="107481" y="111701"/>
                  <a:pt x="115866" y="108489"/>
                </a:cubicBezTo>
                <a:cubicBezTo>
                  <a:pt x="124251" y="105277"/>
                  <a:pt x="131072" y="101026"/>
                  <a:pt x="136343" y="95750"/>
                </a:cubicBezTo>
                <a:cubicBezTo>
                  <a:pt x="141600" y="90473"/>
                  <a:pt x="145442" y="84414"/>
                  <a:pt x="147855" y="77571"/>
                </a:cubicBezTo>
                <a:cubicBezTo>
                  <a:pt x="150268" y="70729"/>
                  <a:pt x="151468" y="63766"/>
                  <a:pt x="151468" y="56667"/>
                </a:cubicBezTo>
                <a:cubicBezTo>
                  <a:pt x="151468" y="49569"/>
                  <a:pt x="150268" y="42402"/>
                  <a:pt x="147855" y="35641"/>
                </a:cubicBezTo>
                <a:cubicBezTo>
                  <a:pt x="145442" y="28880"/>
                  <a:pt x="141614" y="22861"/>
                  <a:pt x="136343" y="17584"/>
                </a:cubicBezTo>
                <a:close/>
                <a:moveTo>
                  <a:pt x="107710" y="67612"/>
                </a:moveTo>
                <a:cubicBezTo>
                  <a:pt x="105661" y="70392"/>
                  <a:pt x="102938" y="72551"/>
                  <a:pt x="99554" y="74076"/>
                </a:cubicBezTo>
                <a:cubicBezTo>
                  <a:pt x="96157" y="75601"/>
                  <a:pt x="92234" y="76627"/>
                  <a:pt x="87786" y="77167"/>
                </a:cubicBezTo>
                <a:cubicBezTo>
                  <a:pt x="83324" y="77693"/>
                  <a:pt x="78686" y="77963"/>
                  <a:pt x="73874" y="77963"/>
                </a:cubicBezTo>
                <a:lnTo>
                  <a:pt x="41224" y="77963"/>
                </a:lnTo>
                <a:lnTo>
                  <a:pt x="41224" y="35371"/>
                </a:lnTo>
                <a:lnTo>
                  <a:pt x="73874" y="35371"/>
                </a:lnTo>
                <a:cubicBezTo>
                  <a:pt x="78686" y="35371"/>
                  <a:pt x="83324" y="35641"/>
                  <a:pt x="87786" y="36168"/>
                </a:cubicBezTo>
                <a:cubicBezTo>
                  <a:pt x="92248" y="36694"/>
                  <a:pt x="96171" y="37733"/>
                  <a:pt x="99554" y="39258"/>
                </a:cubicBezTo>
                <a:cubicBezTo>
                  <a:pt x="102938" y="40783"/>
                  <a:pt x="105661" y="42942"/>
                  <a:pt x="107710" y="45722"/>
                </a:cubicBezTo>
                <a:cubicBezTo>
                  <a:pt x="109759" y="48502"/>
                  <a:pt x="110784" y="52160"/>
                  <a:pt x="110784" y="56667"/>
                </a:cubicBezTo>
                <a:cubicBezTo>
                  <a:pt x="110784" y="61175"/>
                  <a:pt x="109759" y="64832"/>
                  <a:pt x="107710" y="67612"/>
                </a:cubicBez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3" name="Forme libre 12">
            <a:extLst>
              <a:ext uri="{FF2B5EF4-FFF2-40B4-BE49-F238E27FC236}">
                <a16:creationId xmlns:a16="http://schemas.microsoft.com/office/drawing/2014/main" id="{5B115CEE-A940-BE26-2B43-166F8314B6E7}"/>
              </a:ext>
            </a:extLst>
          </p:cNvPr>
          <p:cNvSpPr/>
          <p:nvPr/>
        </p:nvSpPr>
        <p:spPr>
          <a:xfrm>
            <a:off x="1074937" y="335968"/>
            <a:ext cx="138203" cy="191269"/>
          </a:xfrm>
          <a:custGeom>
            <a:avLst/>
            <a:gdLst>
              <a:gd name="connsiteX0" fmla="*/ 41197 w 138203"/>
              <a:gd name="connsiteY0" fmla="*/ 155899 h 191269"/>
              <a:gd name="connsiteX1" fmla="*/ 41197 w 138203"/>
              <a:gd name="connsiteY1" fmla="*/ 0 h 191269"/>
              <a:gd name="connsiteX2" fmla="*/ 0 w 138203"/>
              <a:gd name="connsiteY2" fmla="*/ 0 h 191269"/>
              <a:gd name="connsiteX3" fmla="*/ 0 w 138203"/>
              <a:gd name="connsiteY3" fmla="*/ 191270 h 191269"/>
              <a:gd name="connsiteX4" fmla="*/ 138203 w 138203"/>
              <a:gd name="connsiteY4" fmla="*/ 191270 h 191269"/>
              <a:gd name="connsiteX5" fmla="*/ 138203 w 138203"/>
              <a:gd name="connsiteY5" fmla="*/ 155899 h 191269"/>
              <a:gd name="connsiteX6" fmla="*/ 41197 w 138203"/>
              <a:gd name="connsiteY6" fmla="*/ 155899 h 191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03" h="191269">
                <a:moveTo>
                  <a:pt x="41197" y="155899"/>
                </a:moveTo>
                <a:lnTo>
                  <a:pt x="41197" y="0"/>
                </a:lnTo>
                <a:lnTo>
                  <a:pt x="0" y="0"/>
                </a:lnTo>
                <a:lnTo>
                  <a:pt x="0" y="191270"/>
                </a:lnTo>
                <a:lnTo>
                  <a:pt x="138203" y="191270"/>
                </a:lnTo>
                <a:lnTo>
                  <a:pt x="138203" y="155899"/>
                </a:lnTo>
                <a:lnTo>
                  <a:pt x="41197" y="155899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2C4287DA-CF08-EA83-E364-FECE99038CA8}"/>
              </a:ext>
            </a:extLst>
          </p:cNvPr>
          <p:cNvSpPr/>
          <p:nvPr/>
        </p:nvSpPr>
        <p:spPr>
          <a:xfrm>
            <a:off x="906874" y="335968"/>
            <a:ext cx="138216" cy="77949"/>
          </a:xfrm>
          <a:custGeom>
            <a:avLst/>
            <a:gdLst>
              <a:gd name="connsiteX0" fmla="*/ 0 w 138216"/>
              <a:gd name="connsiteY0" fmla="*/ 77949 h 77949"/>
              <a:gd name="connsiteX1" fmla="*/ 41210 w 138216"/>
              <a:gd name="connsiteY1" fmla="*/ 77949 h 77949"/>
              <a:gd name="connsiteX2" fmla="*/ 41210 w 138216"/>
              <a:gd name="connsiteY2" fmla="*/ 35358 h 77949"/>
              <a:gd name="connsiteX3" fmla="*/ 138217 w 138216"/>
              <a:gd name="connsiteY3" fmla="*/ 35358 h 77949"/>
              <a:gd name="connsiteX4" fmla="*/ 138217 w 138216"/>
              <a:gd name="connsiteY4" fmla="*/ 0 h 77949"/>
              <a:gd name="connsiteX5" fmla="*/ 0 w 138216"/>
              <a:gd name="connsiteY5" fmla="*/ 0 h 77949"/>
              <a:gd name="connsiteX6" fmla="*/ 0 w 138216"/>
              <a:gd name="connsiteY6" fmla="*/ 77949 h 7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16" h="77949">
                <a:moveTo>
                  <a:pt x="0" y="77949"/>
                </a:moveTo>
                <a:lnTo>
                  <a:pt x="41210" y="77949"/>
                </a:lnTo>
                <a:lnTo>
                  <a:pt x="41210" y="35358"/>
                </a:lnTo>
                <a:lnTo>
                  <a:pt x="138217" y="35358"/>
                </a:lnTo>
                <a:lnTo>
                  <a:pt x="138217" y="0"/>
                </a:lnTo>
                <a:lnTo>
                  <a:pt x="0" y="0"/>
                </a:lnTo>
                <a:lnTo>
                  <a:pt x="0" y="77949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Forme libre 14">
            <a:extLst>
              <a:ext uri="{FF2B5EF4-FFF2-40B4-BE49-F238E27FC236}">
                <a16:creationId xmlns:a16="http://schemas.microsoft.com/office/drawing/2014/main" id="{816D4154-ADD8-7CD7-5EE4-31C06E12F124}"/>
              </a:ext>
            </a:extLst>
          </p:cNvPr>
          <p:cNvSpPr/>
          <p:nvPr/>
        </p:nvSpPr>
        <p:spPr>
          <a:xfrm>
            <a:off x="906874" y="449275"/>
            <a:ext cx="41210" cy="77949"/>
          </a:xfrm>
          <a:custGeom>
            <a:avLst/>
            <a:gdLst>
              <a:gd name="connsiteX0" fmla="*/ 0 w 41210"/>
              <a:gd name="connsiteY0" fmla="*/ 0 h 77949"/>
              <a:gd name="connsiteX1" fmla="*/ 41210 w 41210"/>
              <a:gd name="connsiteY1" fmla="*/ 0 h 77949"/>
              <a:gd name="connsiteX2" fmla="*/ 41210 w 41210"/>
              <a:gd name="connsiteY2" fmla="*/ 77949 h 77949"/>
              <a:gd name="connsiteX3" fmla="*/ 0 w 41210"/>
              <a:gd name="connsiteY3" fmla="*/ 77949 h 7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0" h="77949">
                <a:moveTo>
                  <a:pt x="0" y="0"/>
                </a:moveTo>
                <a:lnTo>
                  <a:pt x="41210" y="0"/>
                </a:lnTo>
                <a:lnTo>
                  <a:pt x="41210" y="77949"/>
                </a:lnTo>
                <a:lnTo>
                  <a:pt x="0" y="77949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Forme libre 15">
            <a:extLst>
              <a:ext uri="{FF2B5EF4-FFF2-40B4-BE49-F238E27FC236}">
                <a16:creationId xmlns:a16="http://schemas.microsoft.com/office/drawing/2014/main" id="{0A5651A8-D780-F7AB-9F78-EFD12AA98E74}"/>
              </a:ext>
            </a:extLst>
          </p:cNvPr>
          <p:cNvSpPr/>
          <p:nvPr/>
        </p:nvSpPr>
        <p:spPr>
          <a:xfrm>
            <a:off x="948084" y="413918"/>
            <a:ext cx="88715" cy="35357"/>
          </a:xfrm>
          <a:custGeom>
            <a:avLst/>
            <a:gdLst>
              <a:gd name="connsiteX0" fmla="*/ 0 w 88715"/>
              <a:gd name="connsiteY0" fmla="*/ 0 h 35357"/>
              <a:gd name="connsiteX1" fmla="*/ 88716 w 88715"/>
              <a:gd name="connsiteY1" fmla="*/ 0 h 35357"/>
              <a:gd name="connsiteX2" fmla="*/ 88716 w 88715"/>
              <a:gd name="connsiteY2" fmla="*/ 35358 h 35357"/>
              <a:gd name="connsiteX3" fmla="*/ 0 w 88715"/>
              <a:gd name="connsiteY3" fmla="*/ 35358 h 35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715" h="35357">
                <a:moveTo>
                  <a:pt x="0" y="0"/>
                </a:moveTo>
                <a:lnTo>
                  <a:pt x="88716" y="0"/>
                </a:lnTo>
                <a:lnTo>
                  <a:pt x="88716" y="35358"/>
                </a:lnTo>
                <a:lnTo>
                  <a:pt x="0" y="35358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7" name="Espace réservé de la date 16">
            <a:extLst>
              <a:ext uri="{FF2B5EF4-FFF2-40B4-BE49-F238E27FC236}">
                <a16:creationId xmlns:a16="http://schemas.microsoft.com/office/drawing/2014/main" id="{309FD214-C446-3C8F-AD11-A249F4B59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18" name="Espace réservé du pied de page 17">
            <a:extLst>
              <a:ext uri="{FF2B5EF4-FFF2-40B4-BE49-F238E27FC236}">
                <a16:creationId xmlns:a16="http://schemas.microsoft.com/office/drawing/2014/main" id="{1A7428E5-FF5A-76BD-D93B-8D61D542A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43662181-82C7-FB2E-AD48-A29433AC1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19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 et contenu">
    <p:bg>
      <p:bgPr>
        <a:gradFill>
          <a:gsLst>
            <a:gs pos="0">
              <a:schemeClr val="accent4">
                <a:lumMod val="50000"/>
              </a:schemeClr>
            </a:gs>
            <a:gs pos="32000">
              <a:schemeClr val="accent4"/>
            </a:gs>
            <a:gs pos="98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3122613"/>
            <a:ext cx="11090274" cy="3402012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942D0D-07B5-D98B-14DE-AA7EF4208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13EF8F51-3EA2-359B-1A23-D9F373527745}"/>
              </a:ext>
            </a:extLst>
          </p:cNvPr>
          <p:cNvSpPr/>
          <p:nvPr/>
        </p:nvSpPr>
        <p:spPr>
          <a:xfrm>
            <a:off x="555663" y="335968"/>
            <a:ext cx="138216" cy="77949"/>
          </a:xfrm>
          <a:custGeom>
            <a:avLst/>
            <a:gdLst>
              <a:gd name="connsiteX0" fmla="*/ 0 w 138216"/>
              <a:gd name="connsiteY0" fmla="*/ 77949 h 77949"/>
              <a:gd name="connsiteX1" fmla="*/ 41210 w 138216"/>
              <a:gd name="connsiteY1" fmla="*/ 77949 h 77949"/>
              <a:gd name="connsiteX2" fmla="*/ 41210 w 138216"/>
              <a:gd name="connsiteY2" fmla="*/ 35358 h 77949"/>
              <a:gd name="connsiteX3" fmla="*/ 138217 w 138216"/>
              <a:gd name="connsiteY3" fmla="*/ 35358 h 77949"/>
              <a:gd name="connsiteX4" fmla="*/ 138217 w 138216"/>
              <a:gd name="connsiteY4" fmla="*/ 0 h 77949"/>
              <a:gd name="connsiteX5" fmla="*/ 0 w 138216"/>
              <a:gd name="connsiteY5" fmla="*/ 0 h 77949"/>
              <a:gd name="connsiteX6" fmla="*/ 0 w 138216"/>
              <a:gd name="connsiteY6" fmla="*/ 77949 h 7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16" h="77949">
                <a:moveTo>
                  <a:pt x="0" y="77949"/>
                </a:moveTo>
                <a:lnTo>
                  <a:pt x="41210" y="77949"/>
                </a:lnTo>
                <a:lnTo>
                  <a:pt x="41210" y="35358"/>
                </a:lnTo>
                <a:lnTo>
                  <a:pt x="138217" y="35358"/>
                </a:lnTo>
                <a:lnTo>
                  <a:pt x="138217" y="0"/>
                </a:lnTo>
                <a:lnTo>
                  <a:pt x="0" y="0"/>
                </a:lnTo>
                <a:lnTo>
                  <a:pt x="0" y="77949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E5B494A9-D288-4545-5699-3384315D576E}"/>
              </a:ext>
            </a:extLst>
          </p:cNvPr>
          <p:cNvSpPr/>
          <p:nvPr/>
        </p:nvSpPr>
        <p:spPr>
          <a:xfrm>
            <a:off x="555663" y="449275"/>
            <a:ext cx="138216" cy="77962"/>
          </a:xfrm>
          <a:custGeom>
            <a:avLst/>
            <a:gdLst>
              <a:gd name="connsiteX0" fmla="*/ 0 w 138216"/>
              <a:gd name="connsiteY0" fmla="*/ 77963 h 77962"/>
              <a:gd name="connsiteX1" fmla="*/ 138217 w 138216"/>
              <a:gd name="connsiteY1" fmla="*/ 77963 h 77962"/>
              <a:gd name="connsiteX2" fmla="*/ 138217 w 138216"/>
              <a:gd name="connsiteY2" fmla="*/ 42591 h 77962"/>
              <a:gd name="connsiteX3" fmla="*/ 41210 w 138216"/>
              <a:gd name="connsiteY3" fmla="*/ 42591 h 77962"/>
              <a:gd name="connsiteX4" fmla="*/ 41210 w 138216"/>
              <a:gd name="connsiteY4" fmla="*/ 0 h 77962"/>
              <a:gd name="connsiteX5" fmla="*/ 0 w 138216"/>
              <a:gd name="connsiteY5" fmla="*/ 0 h 77962"/>
              <a:gd name="connsiteX6" fmla="*/ 0 w 138216"/>
              <a:gd name="connsiteY6" fmla="*/ 77963 h 7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16" h="77962">
                <a:moveTo>
                  <a:pt x="0" y="77963"/>
                </a:moveTo>
                <a:lnTo>
                  <a:pt x="138217" y="77963"/>
                </a:lnTo>
                <a:lnTo>
                  <a:pt x="138217" y="42591"/>
                </a:lnTo>
                <a:lnTo>
                  <a:pt x="41210" y="42591"/>
                </a:lnTo>
                <a:lnTo>
                  <a:pt x="41210" y="0"/>
                </a:lnTo>
                <a:lnTo>
                  <a:pt x="0" y="0"/>
                </a:lnTo>
                <a:lnTo>
                  <a:pt x="0" y="77963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Forme libre 10">
            <a:extLst>
              <a:ext uri="{FF2B5EF4-FFF2-40B4-BE49-F238E27FC236}">
                <a16:creationId xmlns:a16="http://schemas.microsoft.com/office/drawing/2014/main" id="{A5227256-2CB5-C66B-5A1C-3E1C7C775414}"/>
              </a:ext>
            </a:extLst>
          </p:cNvPr>
          <p:cNvSpPr/>
          <p:nvPr/>
        </p:nvSpPr>
        <p:spPr>
          <a:xfrm>
            <a:off x="596874" y="413918"/>
            <a:ext cx="88715" cy="35357"/>
          </a:xfrm>
          <a:custGeom>
            <a:avLst/>
            <a:gdLst>
              <a:gd name="connsiteX0" fmla="*/ 0 w 88715"/>
              <a:gd name="connsiteY0" fmla="*/ 0 h 35357"/>
              <a:gd name="connsiteX1" fmla="*/ 88716 w 88715"/>
              <a:gd name="connsiteY1" fmla="*/ 0 h 35357"/>
              <a:gd name="connsiteX2" fmla="*/ 88716 w 88715"/>
              <a:gd name="connsiteY2" fmla="*/ 35358 h 35357"/>
              <a:gd name="connsiteX3" fmla="*/ 0 w 88715"/>
              <a:gd name="connsiteY3" fmla="*/ 35358 h 35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715" h="35357">
                <a:moveTo>
                  <a:pt x="0" y="0"/>
                </a:moveTo>
                <a:lnTo>
                  <a:pt x="88716" y="0"/>
                </a:lnTo>
                <a:lnTo>
                  <a:pt x="88716" y="35358"/>
                </a:lnTo>
                <a:lnTo>
                  <a:pt x="0" y="35358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613513A6-A38B-81D3-C93C-32D8AC097F4F}"/>
              </a:ext>
            </a:extLst>
          </p:cNvPr>
          <p:cNvSpPr/>
          <p:nvPr/>
        </p:nvSpPr>
        <p:spPr>
          <a:xfrm>
            <a:off x="729199" y="335955"/>
            <a:ext cx="151468" cy="191270"/>
          </a:xfrm>
          <a:custGeom>
            <a:avLst/>
            <a:gdLst>
              <a:gd name="connsiteX0" fmla="*/ 136343 w 151468"/>
              <a:gd name="connsiteY0" fmla="*/ 17571 h 191270"/>
              <a:gd name="connsiteX1" fmla="*/ 115866 w 151468"/>
              <a:gd name="connsiteY1" fmla="*/ 4831 h 191270"/>
              <a:gd name="connsiteX2" fmla="*/ 85359 w 151468"/>
              <a:gd name="connsiteY2" fmla="*/ 0 h 191270"/>
              <a:gd name="connsiteX3" fmla="*/ 0 w 151468"/>
              <a:gd name="connsiteY3" fmla="*/ 0 h 191270"/>
              <a:gd name="connsiteX4" fmla="*/ 0 w 151468"/>
              <a:gd name="connsiteY4" fmla="*/ 191270 h 191270"/>
              <a:gd name="connsiteX5" fmla="*/ 41210 w 151468"/>
              <a:gd name="connsiteY5" fmla="*/ 191270 h 191270"/>
              <a:gd name="connsiteX6" fmla="*/ 41210 w 151468"/>
              <a:gd name="connsiteY6" fmla="*/ 113307 h 191270"/>
              <a:gd name="connsiteX7" fmla="*/ 85359 w 151468"/>
              <a:gd name="connsiteY7" fmla="*/ 113307 h 191270"/>
              <a:gd name="connsiteX8" fmla="*/ 115866 w 151468"/>
              <a:gd name="connsiteY8" fmla="*/ 108489 h 191270"/>
              <a:gd name="connsiteX9" fmla="*/ 136343 w 151468"/>
              <a:gd name="connsiteY9" fmla="*/ 95750 h 191270"/>
              <a:gd name="connsiteX10" fmla="*/ 147855 w 151468"/>
              <a:gd name="connsiteY10" fmla="*/ 77571 h 191270"/>
              <a:gd name="connsiteX11" fmla="*/ 151468 w 151468"/>
              <a:gd name="connsiteY11" fmla="*/ 56667 h 191270"/>
              <a:gd name="connsiteX12" fmla="*/ 147855 w 151468"/>
              <a:gd name="connsiteY12" fmla="*/ 35641 h 191270"/>
              <a:gd name="connsiteX13" fmla="*/ 136343 w 151468"/>
              <a:gd name="connsiteY13" fmla="*/ 17584 h 191270"/>
              <a:gd name="connsiteX14" fmla="*/ 107710 w 151468"/>
              <a:gd name="connsiteY14" fmla="*/ 67612 h 191270"/>
              <a:gd name="connsiteX15" fmla="*/ 99554 w 151468"/>
              <a:gd name="connsiteY15" fmla="*/ 74076 h 191270"/>
              <a:gd name="connsiteX16" fmla="*/ 87786 w 151468"/>
              <a:gd name="connsiteY16" fmla="*/ 77167 h 191270"/>
              <a:gd name="connsiteX17" fmla="*/ 73874 w 151468"/>
              <a:gd name="connsiteY17" fmla="*/ 77963 h 191270"/>
              <a:gd name="connsiteX18" fmla="*/ 41224 w 151468"/>
              <a:gd name="connsiteY18" fmla="*/ 77963 h 191270"/>
              <a:gd name="connsiteX19" fmla="*/ 41224 w 151468"/>
              <a:gd name="connsiteY19" fmla="*/ 35371 h 191270"/>
              <a:gd name="connsiteX20" fmla="*/ 73874 w 151468"/>
              <a:gd name="connsiteY20" fmla="*/ 35371 h 191270"/>
              <a:gd name="connsiteX21" fmla="*/ 87786 w 151468"/>
              <a:gd name="connsiteY21" fmla="*/ 36168 h 191270"/>
              <a:gd name="connsiteX22" fmla="*/ 99554 w 151468"/>
              <a:gd name="connsiteY22" fmla="*/ 39258 h 191270"/>
              <a:gd name="connsiteX23" fmla="*/ 107710 w 151468"/>
              <a:gd name="connsiteY23" fmla="*/ 45722 h 191270"/>
              <a:gd name="connsiteX24" fmla="*/ 110784 w 151468"/>
              <a:gd name="connsiteY24" fmla="*/ 56667 h 191270"/>
              <a:gd name="connsiteX25" fmla="*/ 107710 w 151468"/>
              <a:gd name="connsiteY25" fmla="*/ 67612 h 1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1468" h="191270">
                <a:moveTo>
                  <a:pt x="136343" y="17571"/>
                </a:moveTo>
                <a:cubicBezTo>
                  <a:pt x="131072" y="12294"/>
                  <a:pt x="124251" y="8043"/>
                  <a:pt x="115866" y="4831"/>
                </a:cubicBezTo>
                <a:cubicBezTo>
                  <a:pt x="107481" y="1619"/>
                  <a:pt x="97303" y="0"/>
                  <a:pt x="85359" y="0"/>
                </a:cubicBezTo>
                <a:lnTo>
                  <a:pt x="0" y="0"/>
                </a:lnTo>
                <a:lnTo>
                  <a:pt x="0" y="191270"/>
                </a:lnTo>
                <a:lnTo>
                  <a:pt x="41210" y="191270"/>
                </a:lnTo>
                <a:lnTo>
                  <a:pt x="41210" y="113307"/>
                </a:lnTo>
                <a:lnTo>
                  <a:pt x="85359" y="113307"/>
                </a:lnTo>
                <a:cubicBezTo>
                  <a:pt x="97303" y="113307"/>
                  <a:pt x="107481" y="111701"/>
                  <a:pt x="115866" y="108489"/>
                </a:cubicBezTo>
                <a:cubicBezTo>
                  <a:pt x="124251" y="105277"/>
                  <a:pt x="131072" y="101026"/>
                  <a:pt x="136343" y="95750"/>
                </a:cubicBezTo>
                <a:cubicBezTo>
                  <a:pt x="141600" y="90473"/>
                  <a:pt x="145442" y="84414"/>
                  <a:pt x="147855" y="77571"/>
                </a:cubicBezTo>
                <a:cubicBezTo>
                  <a:pt x="150268" y="70729"/>
                  <a:pt x="151468" y="63766"/>
                  <a:pt x="151468" y="56667"/>
                </a:cubicBezTo>
                <a:cubicBezTo>
                  <a:pt x="151468" y="49569"/>
                  <a:pt x="150268" y="42402"/>
                  <a:pt x="147855" y="35641"/>
                </a:cubicBezTo>
                <a:cubicBezTo>
                  <a:pt x="145442" y="28880"/>
                  <a:pt x="141614" y="22861"/>
                  <a:pt x="136343" y="17584"/>
                </a:cubicBezTo>
                <a:close/>
                <a:moveTo>
                  <a:pt x="107710" y="67612"/>
                </a:moveTo>
                <a:cubicBezTo>
                  <a:pt x="105661" y="70392"/>
                  <a:pt x="102938" y="72551"/>
                  <a:pt x="99554" y="74076"/>
                </a:cubicBezTo>
                <a:cubicBezTo>
                  <a:pt x="96157" y="75601"/>
                  <a:pt x="92234" y="76627"/>
                  <a:pt x="87786" y="77167"/>
                </a:cubicBezTo>
                <a:cubicBezTo>
                  <a:pt x="83324" y="77693"/>
                  <a:pt x="78686" y="77963"/>
                  <a:pt x="73874" y="77963"/>
                </a:cubicBezTo>
                <a:lnTo>
                  <a:pt x="41224" y="77963"/>
                </a:lnTo>
                <a:lnTo>
                  <a:pt x="41224" y="35371"/>
                </a:lnTo>
                <a:lnTo>
                  <a:pt x="73874" y="35371"/>
                </a:lnTo>
                <a:cubicBezTo>
                  <a:pt x="78686" y="35371"/>
                  <a:pt x="83324" y="35641"/>
                  <a:pt x="87786" y="36168"/>
                </a:cubicBezTo>
                <a:cubicBezTo>
                  <a:pt x="92248" y="36694"/>
                  <a:pt x="96171" y="37733"/>
                  <a:pt x="99554" y="39258"/>
                </a:cubicBezTo>
                <a:cubicBezTo>
                  <a:pt x="102938" y="40783"/>
                  <a:pt x="105661" y="42942"/>
                  <a:pt x="107710" y="45722"/>
                </a:cubicBezTo>
                <a:cubicBezTo>
                  <a:pt x="109759" y="48502"/>
                  <a:pt x="110784" y="52160"/>
                  <a:pt x="110784" y="56667"/>
                </a:cubicBezTo>
                <a:cubicBezTo>
                  <a:pt x="110784" y="61175"/>
                  <a:pt x="109759" y="64832"/>
                  <a:pt x="107710" y="67612"/>
                </a:cubicBez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3" name="Forme libre 12">
            <a:extLst>
              <a:ext uri="{FF2B5EF4-FFF2-40B4-BE49-F238E27FC236}">
                <a16:creationId xmlns:a16="http://schemas.microsoft.com/office/drawing/2014/main" id="{5B115CEE-A940-BE26-2B43-166F8314B6E7}"/>
              </a:ext>
            </a:extLst>
          </p:cNvPr>
          <p:cNvSpPr/>
          <p:nvPr/>
        </p:nvSpPr>
        <p:spPr>
          <a:xfrm>
            <a:off x="1074937" y="335968"/>
            <a:ext cx="138203" cy="191269"/>
          </a:xfrm>
          <a:custGeom>
            <a:avLst/>
            <a:gdLst>
              <a:gd name="connsiteX0" fmla="*/ 41197 w 138203"/>
              <a:gd name="connsiteY0" fmla="*/ 155899 h 191269"/>
              <a:gd name="connsiteX1" fmla="*/ 41197 w 138203"/>
              <a:gd name="connsiteY1" fmla="*/ 0 h 191269"/>
              <a:gd name="connsiteX2" fmla="*/ 0 w 138203"/>
              <a:gd name="connsiteY2" fmla="*/ 0 h 191269"/>
              <a:gd name="connsiteX3" fmla="*/ 0 w 138203"/>
              <a:gd name="connsiteY3" fmla="*/ 191270 h 191269"/>
              <a:gd name="connsiteX4" fmla="*/ 138203 w 138203"/>
              <a:gd name="connsiteY4" fmla="*/ 191270 h 191269"/>
              <a:gd name="connsiteX5" fmla="*/ 138203 w 138203"/>
              <a:gd name="connsiteY5" fmla="*/ 155899 h 191269"/>
              <a:gd name="connsiteX6" fmla="*/ 41197 w 138203"/>
              <a:gd name="connsiteY6" fmla="*/ 155899 h 191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03" h="191269">
                <a:moveTo>
                  <a:pt x="41197" y="155899"/>
                </a:moveTo>
                <a:lnTo>
                  <a:pt x="41197" y="0"/>
                </a:lnTo>
                <a:lnTo>
                  <a:pt x="0" y="0"/>
                </a:lnTo>
                <a:lnTo>
                  <a:pt x="0" y="191270"/>
                </a:lnTo>
                <a:lnTo>
                  <a:pt x="138203" y="191270"/>
                </a:lnTo>
                <a:lnTo>
                  <a:pt x="138203" y="155899"/>
                </a:lnTo>
                <a:lnTo>
                  <a:pt x="41197" y="155899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2C4287DA-CF08-EA83-E364-FECE99038CA8}"/>
              </a:ext>
            </a:extLst>
          </p:cNvPr>
          <p:cNvSpPr/>
          <p:nvPr/>
        </p:nvSpPr>
        <p:spPr>
          <a:xfrm>
            <a:off x="906874" y="335968"/>
            <a:ext cx="138216" cy="77949"/>
          </a:xfrm>
          <a:custGeom>
            <a:avLst/>
            <a:gdLst>
              <a:gd name="connsiteX0" fmla="*/ 0 w 138216"/>
              <a:gd name="connsiteY0" fmla="*/ 77949 h 77949"/>
              <a:gd name="connsiteX1" fmla="*/ 41210 w 138216"/>
              <a:gd name="connsiteY1" fmla="*/ 77949 h 77949"/>
              <a:gd name="connsiteX2" fmla="*/ 41210 w 138216"/>
              <a:gd name="connsiteY2" fmla="*/ 35358 h 77949"/>
              <a:gd name="connsiteX3" fmla="*/ 138217 w 138216"/>
              <a:gd name="connsiteY3" fmla="*/ 35358 h 77949"/>
              <a:gd name="connsiteX4" fmla="*/ 138217 w 138216"/>
              <a:gd name="connsiteY4" fmla="*/ 0 h 77949"/>
              <a:gd name="connsiteX5" fmla="*/ 0 w 138216"/>
              <a:gd name="connsiteY5" fmla="*/ 0 h 77949"/>
              <a:gd name="connsiteX6" fmla="*/ 0 w 138216"/>
              <a:gd name="connsiteY6" fmla="*/ 77949 h 7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16" h="77949">
                <a:moveTo>
                  <a:pt x="0" y="77949"/>
                </a:moveTo>
                <a:lnTo>
                  <a:pt x="41210" y="77949"/>
                </a:lnTo>
                <a:lnTo>
                  <a:pt x="41210" y="35358"/>
                </a:lnTo>
                <a:lnTo>
                  <a:pt x="138217" y="35358"/>
                </a:lnTo>
                <a:lnTo>
                  <a:pt x="138217" y="0"/>
                </a:lnTo>
                <a:lnTo>
                  <a:pt x="0" y="0"/>
                </a:lnTo>
                <a:lnTo>
                  <a:pt x="0" y="77949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Forme libre 14">
            <a:extLst>
              <a:ext uri="{FF2B5EF4-FFF2-40B4-BE49-F238E27FC236}">
                <a16:creationId xmlns:a16="http://schemas.microsoft.com/office/drawing/2014/main" id="{816D4154-ADD8-7CD7-5EE4-31C06E12F124}"/>
              </a:ext>
            </a:extLst>
          </p:cNvPr>
          <p:cNvSpPr/>
          <p:nvPr/>
        </p:nvSpPr>
        <p:spPr>
          <a:xfrm>
            <a:off x="906874" y="449275"/>
            <a:ext cx="41210" cy="77949"/>
          </a:xfrm>
          <a:custGeom>
            <a:avLst/>
            <a:gdLst>
              <a:gd name="connsiteX0" fmla="*/ 0 w 41210"/>
              <a:gd name="connsiteY0" fmla="*/ 0 h 77949"/>
              <a:gd name="connsiteX1" fmla="*/ 41210 w 41210"/>
              <a:gd name="connsiteY1" fmla="*/ 0 h 77949"/>
              <a:gd name="connsiteX2" fmla="*/ 41210 w 41210"/>
              <a:gd name="connsiteY2" fmla="*/ 77949 h 77949"/>
              <a:gd name="connsiteX3" fmla="*/ 0 w 41210"/>
              <a:gd name="connsiteY3" fmla="*/ 77949 h 7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0" h="77949">
                <a:moveTo>
                  <a:pt x="0" y="0"/>
                </a:moveTo>
                <a:lnTo>
                  <a:pt x="41210" y="0"/>
                </a:lnTo>
                <a:lnTo>
                  <a:pt x="41210" y="77949"/>
                </a:lnTo>
                <a:lnTo>
                  <a:pt x="0" y="77949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Forme libre 15">
            <a:extLst>
              <a:ext uri="{FF2B5EF4-FFF2-40B4-BE49-F238E27FC236}">
                <a16:creationId xmlns:a16="http://schemas.microsoft.com/office/drawing/2014/main" id="{0A5651A8-D780-F7AB-9F78-EFD12AA98E74}"/>
              </a:ext>
            </a:extLst>
          </p:cNvPr>
          <p:cNvSpPr/>
          <p:nvPr/>
        </p:nvSpPr>
        <p:spPr>
          <a:xfrm>
            <a:off x="948084" y="413918"/>
            <a:ext cx="88715" cy="35357"/>
          </a:xfrm>
          <a:custGeom>
            <a:avLst/>
            <a:gdLst>
              <a:gd name="connsiteX0" fmla="*/ 0 w 88715"/>
              <a:gd name="connsiteY0" fmla="*/ 0 h 35357"/>
              <a:gd name="connsiteX1" fmla="*/ 88716 w 88715"/>
              <a:gd name="connsiteY1" fmla="*/ 0 h 35357"/>
              <a:gd name="connsiteX2" fmla="*/ 88716 w 88715"/>
              <a:gd name="connsiteY2" fmla="*/ 35358 h 35357"/>
              <a:gd name="connsiteX3" fmla="*/ 0 w 88715"/>
              <a:gd name="connsiteY3" fmla="*/ 35358 h 35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715" h="35357">
                <a:moveTo>
                  <a:pt x="0" y="0"/>
                </a:moveTo>
                <a:lnTo>
                  <a:pt x="88716" y="0"/>
                </a:lnTo>
                <a:lnTo>
                  <a:pt x="88716" y="35358"/>
                </a:lnTo>
                <a:lnTo>
                  <a:pt x="0" y="35358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7" name="Espace réservé de la date 16">
            <a:extLst>
              <a:ext uri="{FF2B5EF4-FFF2-40B4-BE49-F238E27FC236}">
                <a16:creationId xmlns:a16="http://schemas.microsoft.com/office/drawing/2014/main" id="{309FD214-C446-3C8F-AD11-A249F4B59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18" name="Espace réservé du pied de page 17">
            <a:extLst>
              <a:ext uri="{FF2B5EF4-FFF2-40B4-BE49-F238E27FC236}">
                <a16:creationId xmlns:a16="http://schemas.microsoft.com/office/drawing/2014/main" id="{1A7428E5-FF5A-76BD-D93B-8D61D542A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43662181-82C7-FB2E-AD48-A29433AC1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612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942D0D-07B5-D98B-14DE-AA7EF4208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CB5EF085-9E71-E082-A736-CB60A2C55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493E0B43-BBF0-959B-0E47-C44652B97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6B5919CB-557E-8300-3A6C-3D6D5AF5D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129" y="2084388"/>
            <a:ext cx="6408737" cy="44402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942D0D-07B5-D98B-14DE-AA7EF4208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0" y="635473"/>
            <a:ext cx="4537075" cy="144891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22DD9F30-F80E-914F-1B20-A9EAB1B742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084388"/>
            <a:ext cx="4151313" cy="4773612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92E5A6A1-4AC1-0BB6-E626-24778B60F6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848975" y="2084388"/>
            <a:ext cx="1343025" cy="4773612"/>
          </a:xfrm>
        </p:spPr>
        <p:txBody>
          <a:bodyPr/>
          <a:lstStyle/>
          <a:p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DD88601-F174-B07B-479E-B3197621D4C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AE73F236-20ED-DFBB-7E76-598139248CE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21692F41-D3AF-8119-B301-B41665A8EA7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974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2084388"/>
            <a:ext cx="6408737" cy="44402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04063" y="0"/>
            <a:ext cx="5087937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D8A24E7-AF51-FA4F-8358-EA974AE5E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0" y="635473"/>
            <a:ext cx="4537075" cy="144891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763FA0-46A9-01D7-F5D6-1197E47013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760BCC-F795-2BE7-ECC8-4DB38C0EAE3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C7E246-39A8-E26D-0412-8CFF722643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084388"/>
            <a:ext cx="5087937" cy="4773612"/>
          </a:xfr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2400" y="2084388"/>
            <a:ext cx="6408738" cy="443165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E3D8B0-A2A8-4DC8-5F62-A0CC5D88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102ECE5-BB68-95FD-C1E5-7E85CF75A9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3B38248C-C5F6-85A2-58EC-57A9882FCF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743A807-A5BB-357C-504A-BD41B46C67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681A201C-93EA-FC5A-555B-4F3F182CE8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087938" cy="6858000"/>
          </a:xfrm>
          <a:custGeom>
            <a:avLst/>
            <a:gdLst>
              <a:gd name="connsiteX0" fmla="*/ 555662 w 5087938"/>
              <a:gd name="connsiteY0" fmla="*/ 449275 h 6858000"/>
              <a:gd name="connsiteX1" fmla="*/ 555662 w 5087938"/>
              <a:gd name="connsiteY1" fmla="*/ 527238 h 6858000"/>
              <a:gd name="connsiteX2" fmla="*/ 693879 w 5087938"/>
              <a:gd name="connsiteY2" fmla="*/ 527238 h 6858000"/>
              <a:gd name="connsiteX3" fmla="*/ 693879 w 5087938"/>
              <a:gd name="connsiteY3" fmla="*/ 491866 h 6858000"/>
              <a:gd name="connsiteX4" fmla="*/ 596872 w 5087938"/>
              <a:gd name="connsiteY4" fmla="*/ 491866 h 6858000"/>
              <a:gd name="connsiteX5" fmla="*/ 596872 w 5087938"/>
              <a:gd name="connsiteY5" fmla="*/ 449275 h 6858000"/>
              <a:gd name="connsiteX6" fmla="*/ 948083 w 5087938"/>
              <a:gd name="connsiteY6" fmla="*/ 413918 h 6858000"/>
              <a:gd name="connsiteX7" fmla="*/ 948083 w 5087938"/>
              <a:gd name="connsiteY7" fmla="*/ 449275 h 6858000"/>
              <a:gd name="connsiteX8" fmla="*/ 906873 w 5087938"/>
              <a:gd name="connsiteY8" fmla="*/ 449275 h 6858000"/>
              <a:gd name="connsiteX9" fmla="*/ 906873 w 5087938"/>
              <a:gd name="connsiteY9" fmla="*/ 527224 h 6858000"/>
              <a:gd name="connsiteX10" fmla="*/ 948083 w 5087938"/>
              <a:gd name="connsiteY10" fmla="*/ 527224 h 6858000"/>
              <a:gd name="connsiteX11" fmla="*/ 948083 w 5087938"/>
              <a:gd name="connsiteY11" fmla="*/ 449276 h 6858000"/>
              <a:gd name="connsiteX12" fmla="*/ 1036799 w 5087938"/>
              <a:gd name="connsiteY12" fmla="*/ 449276 h 6858000"/>
              <a:gd name="connsiteX13" fmla="*/ 1036799 w 5087938"/>
              <a:gd name="connsiteY13" fmla="*/ 413918 h 6858000"/>
              <a:gd name="connsiteX14" fmla="*/ 596873 w 5087938"/>
              <a:gd name="connsiteY14" fmla="*/ 413918 h 6858000"/>
              <a:gd name="connsiteX15" fmla="*/ 596873 w 5087938"/>
              <a:gd name="connsiteY15" fmla="*/ 449276 h 6858000"/>
              <a:gd name="connsiteX16" fmla="*/ 685589 w 5087938"/>
              <a:gd name="connsiteY16" fmla="*/ 449276 h 6858000"/>
              <a:gd name="connsiteX17" fmla="*/ 685589 w 5087938"/>
              <a:gd name="connsiteY17" fmla="*/ 413918 h 6858000"/>
              <a:gd name="connsiteX18" fmla="*/ 770422 w 5087938"/>
              <a:gd name="connsiteY18" fmla="*/ 371326 h 6858000"/>
              <a:gd name="connsiteX19" fmla="*/ 803072 w 5087938"/>
              <a:gd name="connsiteY19" fmla="*/ 371326 h 6858000"/>
              <a:gd name="connsiteX20" fmla="*/ 816984 w 5087938"/>
              <a:gd name="connsiteY20" fmla="*/ 372123 h 6858000"/>
              <a:gd name="connsiteX21" fmla="*/ 828752 w 5087938"/>
              <a:gd name="connsiteY21" fmla="*/ 375213 h 6858000"/>
              <a:gd name="connsiteX22" fmla="*/ 836908 w 5087938"/>
              <a:gd name="connsiteY22" fmla="*/ 381677 h 6858000"/>
              <a:gd name="connsiteX23" fmla="*/ 839982 w 5087938"/>
              <a:gd name="connsiteY23" fmla="*/ 392622 h 6858000"/>
              <a:gd name="connsiteX24" fmla="*/ 836908 w 5087938"/>
              <a:gd name="connsiteY24" fmla="*/ 403567 h 6858000"/>
              <a:gd name="connsiteX25" fmla="*/ 828752 w 5087938"/>
              <a:gd name="connsiteY25" fmla="*/ 410031 h 6858000"/>
              <a:gd name="connsiteX26" fmla="*/ 816984 w 5087938"/>
              <a:gd name="connsiteY26" fmla="*/ 413122 h 6858000"/>
              <a:gd name="connsiteX27" fmla="*/ 803072 w 5087938"/>
              <a:gd name="connsiteY27" fmla="*/ 413918 h 6858000"/>
              <a:gd name="connsiteX28" fmla="*/ 770422 w 5087938"/>
              <a:gd name="connsiteY28" fmla="*/ 413918 h 6858000"/>
              <a:gd name="connsiteX29" fmla="*/ 1074936 w 5087938"/>
              <a:gd name="connsiteY29" fmla="*/ 335968 h 6858000"/>
              <a:gd name="connsiteX30" fmla="*/ 1074936 w 5087938"/>
              <a:gd name="connsiteY30" fmla="*/ 527238 h 6858000"/>
              <a:gd name="connsiteX31" fmla="*/ 1213139 w 5087938"/>
              <a:gd name="connsiteY31" fmla="*/ 527238 h 6858000"/>
              <a:gd name="connsiteX32" fmla="*/ 1213139 w 5087938"/>
              <a:gd name="connsiteY32" fmla="*/ 491867 h 6858000"/>
              <a:gd name="connsiteX33" fmla="*/ 1116133 w 5087938"/>
              <a:gd name="connsiteY33" fmla="*/ 491867 h 6858000"/>
              <a:gd name="connsiteX34" fmla="*/ 1116133 w 5087938"/>
              <a:gd name="connsiteY34" fmla="*/ 335968 h 6858000"/>
              <a:gd name="connsiteX35" fmla="*/ 906873 w 5087938"/>
              <a:gd name="connsiteY35" fmla="*/ 335968 h 6858000"/>
              <a:gd name="connsiteX36" fmla="*/ 906873 w 5087938"/>
              <a:gd name="connsiteY36" fmla="*/ 413917 h 6858000"/>
              <a:gd name="connsiteX37" fmla="*/ 948083 w 5087938"/>
              <a:gd name="connsiteY37" fmla="*/ 413917 h 6858000"/>
              <a:gd name="connsiteX38" fmla="*/ 948083 w 5087938"/>
              <a:gd name="connsiteY38" fmla="*/ 371326 h 6858000"/>
              <a:gd name="connsiteX39" fmla="*/ 1045090 w 5087938"/>
              <a:gd name="connsiteY39" fmla="*/ 371326 h 6858000"/>
              <a:gd name="connsiteX40" fmla="*/ 1045090 w 5087938"/>
              <a:gd name="connsiteY40" fmla="*/ 335968 h 6858000"/>
              <a:gd name="connsiteX41" fmla="*/ 555662 w 5087938"/>
              <a:gd name="connsiteY41" fmla="*/ 335968 h 6858000"/>
              <a:gd name="connsiteX42" fmla="*/ 555662 w 5087938"/>
              <a:gd name="connsiteY42" fmla="*/ 413917 h 6858000"/>
              <a:gd name="connsiteX43" fmla="*/ 596872 w 5087938"/>
              <a:gd name="connsiteY43" fmla="*/ 413917 h 6858000"/>
              <a:gd name="connsiteX44" fmla="*/ 596872 w 5087938"/>
              <a:gd name="connsiteY44" fmla="*/ 371326 h 6858000"/>
              <a:gd name="connsiteX45" fmla="*/ 693879 w 5087938"/>
              <a:gd name="connsiteY45" fmla="*/ 371326 h 6858000"/>
              <a:gd name="connsiteX46" fmla="*/ 693879 w 5087938"/>
              <a:gd name="connsiteY46" fmla="*/ 335968 h 6858000"/>
              <a:gd name="connsiteX47" fmla="*/ 729198 w 5087938"/>
              <a:gd name="connsiteY47" fmla="*/ 335955 h 6858000"/>
              <a:gd name="connsiteX48" fmla="*/ 729198 w 5087938"/>
              <a:gd name="connsiteY48" fmla="*/ 527225 h 6858000"/>
              <a:gd name="connsiteX49" fmla="*/ 770408 w 5087938"/>
              <a:gd name="connsiteY49" fmla="*/ 527225 h 6858000"/>
              <a:gd name="connsiteX50" fmla="*/ 770408 w 5087938"/>
              <a:gd name="connsiteY50" fmla="*/ 449262 h 6858000"/>
              <a:gd name="connsiteX51" fmla="*/ 814557 w 5087938"/>
              <a:gd name="connsiteY51" fmla="*/ 449262 h 6858000"/>
              <a:gd name="connsiteX52" fmla="*/ 845064 w 5087938"/>
              <a:gd name="connsiteY52" fmla="*/ 444444 h 6858000"/>
              <a:gd name="connsiteX53" fmla="*/ 865541 w 5087938"/>
              <a:gd name="connsiteY53" fmla="*/ 431705 h 6858000"/>
              <a:gd name="connsiteX54" fmla="*/ 877053 w 5087938"/>
              <a:gd name="connsiteY54" fmla="*/ 413526 h 6858000"/>
              <a:gd name="connsiteX55" fmla="*/ 880666 w 5087938"/>
              <a:gd name="connsiteY55" fmla="*/ 392622 h 6858000"/>
              <a:gd name="connsiteX56" fmla="*/ 877053 w 5087938"/>
              <a:gd name="connsiteY56" fmla="*/ 371596 h 6858000"/>
              <a:gd name="connsiteX57" fmla="*/ 865541 w 5087938"/>
              <a:gd name="connsiteY57" fmla="*/ 353539 h 6858000"/>
              <a:gd name="connsiteX58" fmla="*/ 865541 w 5087938"/>
              <a:gd name="connsiteY58" fmla="*/ 353526 h 6858000"/>
              <a:gd name="connsiteX59" fmla="*/ 845064 w 5087938"/>
              <a:gd name="connsiteY59" fmla="*/ 340786 h 6858000"/>
              <a:gd name="connsiteX60" fmla="*/ 814557 w 5087938"/>
              <a:gd name="connsiteY60" fmla="*/ 335955 h 6858000"/>
              <a:gd name="connsiteX61" fmla="*/ 0 w 5087938"/>
              <a:gd name="connsiteY61" fmla="*/ 0 h 6858000"/>
              <a:gd name="connsiteX62" fmla="*/ 5087938 w 5087938"/>
              <a:gd name="connsiteY62" fmla="*/ 0 h 6858000"/>
              <a:gd name="connsiteX63" fmla="*/ 5087938 w 5087938"/>
              <a:gd name="connsiteY63" fmla="*/ 6858000 h 6858000"/>
              <a:gd name="connsiteX64" fmla="*/ 0 w 5087938"/>
              <a:gd name="connsiteY6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087938" h="6858000">
                <a:moveTo>
                  <a:pt x="555662" y="449275"/>
                </a:moveTo>
                <a:lnTo>
                  <a:pt x="555662" y="527238"/>
                </a:lnTo>
                <a:lnTo>
                  <a:pt x="693879" y="527238"/>
                </a:lnTo>
                <a:lnTo>
                  <a:pt x="693879" y="491866"/>
                </a:lnTo>
                <a:lnTo>
                  <a:pt x="596872" y="491866"/>
                </a:lnTo>
                <a:lnTo>
                  <a:pt x="596872" y="449275"/>
                </a:lnTo>
                <a:close/>
                <a:moveTo>
                  <a:pt x="948083" y="413918"/>
                </a:moveTo>
                <a:lnTo>
                  <a:pt x="948083" y="449275"/>
                </a:lnTo>
                <a:lnTo>
                  <a:pt x="906873" y="449275"/>
                </a:lnTo>
                <a:lnTo>
                  <a:pt x="906873" y="527224"/>
                </a:lnTo>
                <a:lnTo>
                  <a:pt x="948083" y="527224"/>
                </a:lnTo>
                <a:lnTo>
                  <a:pt x="948083" y="449276"/>
                </a:lnTo>
                <a:lnTo>
                  <a:pt x="1036799" y="449276"/>
                </a:lnTo>
                <a:lnTo>
                  <a:pt x="1036799" y="413918"/>
                </a:lnTo>
                <a:close/>
                <a:moveTo>
                  <a:pt x="596873" y="413918"/>
                </a:moveTo>
                <a:lnTo>
                  <a:pt x="596873" y="449276"/>
                </a:lnTo>
                <a:lnTo>
                  <a:pt x="685589" y="449276"/>
                </a:lnTo>
                <a:lnTo>
                  <a:pt x="685589" y="413918"/>
                </a:lnTo>
                <a:close/>
                <a:moveTo>
                  <a:pt x="770422" y="371326"/>
                </a:moveTo>
                <a:lnTo>
                  <a:pt x="803072" y="371326"/>
                </a:lnTo>
                <a:cubicBezTo>
                  <a:pt x="807884" y="371326"/>
                  <a:pt x="812522" y="371596"/>
                  <a:pt x="816984" y="372123"/>
                </a:cubicBezTo>
                <a:cubicBezTo>
                  <a:pt x="821446" y="372649"/>
                  <a:pt x="825369" y="373688"/>
                  <a:pt x="828752" y="375213"/>
                </a:cubicBezTo>
                <a:cubicBezTo>
                  <a:pt x="832136" y="376738"/>
                  <a:pt x="834859" y="378897"/>
                  <a:pt x="836908" y="381677"/>
                </a:cubicBezTo>
                <a:cubicBezTo>
                  <a:pt x="838957" y="384457"/>
                  <a:pt x="839982" y="388115"/>
                  <a:pt x="839982" y="392622"/>
                </a:cubicBezTo>
                <a:cubicBezTo>
                  <a:pt x="839982" y="397130"/>
                  <a:pt x="838957" y="400787"/>
                  <a:pt x="836908" y="403567"/>
                </a:cubicBezTo>
                <a:cubicBezTo>
                  <a:pt x="834859" y="406347"/>
                  <a:pt x="832136" y="408506"/>
                  <a:pt x="828752" y="410031"/>
                </a:cubicBezTo>
                <a:cubicBezTo>
                  <a:pt x="825355" y="411556"/>
                  <a:pt x="821432" y="412582"/>
                  <a:pt x="816984" y="413122"/>
                </a:cubicBezTo>
                <a:cubicBezTo>
                  <a:pt x="812522" y="413648"/>
                  <a:pt x="807884" y="413918"/>
                  <a:pt x="803072" y="413918"/>
                </a:cubicBezTo>
                <a:lnTo>
                  <a:pt x="770422" y="413918"/>
                </a:lnTo>
                <a:close/>
                <a:moveTo>
                  <a:pt x="1074936" y="335968"/>
                </a:moveTo>
                <a:lnTo>
                  <a:pt x="1074936" y="527238"/>
                </a:lnTo>
                <a:lnTo>
                  <a:pt x="1213139" y="527238"/>
                </a:lnTo>
                <a:lnTo>
                  <a:pt x="1213139" y="491867"/>
                </a:lnTo>
                <a:lnTo>
                  <a:pt x="1116133" y="491867"/>
                </a:lnTo>
                <a:lnTo>
                  <a:pt x="1116133" y="335968"/>
                </a:lnTo>
                <a:close/>
                <a:moveTo>
                  <a:pt x="906873" y="335968"/>
                </a:moveTo>
                <a:lnTo>
                  <a:pt x="906873" y="413917"/>
                </a:lnTo>
                <a:lnTo>
                  <a:pt x="948083" y="413917"/>
                </a:lnTo>
                <a:lnTo>
                  <a:pt x="948083" y="371326"/>
                </a:lnTo>
                <a:lnTo>
                  <a:pt x="1045090" y="371326"/>
                </a:lnTo>
                <a:lnTo>
                  <a:pt x="1045090" y="335968"/>
                </a:lnTo>
                <a:close/>
                <a:moveTo>
                  <a:pt x="555662" y="335968"/>
                </a:moveTo>
                <a:lnTo>
                  <a:pt x="555662" y="413917"/>
                </a:lnTo>
                <a:lnTo>
                  <a:pt x="596872" y="413917"/>
                </a:lnTo>
                <a:lnTo>
                  <a:pt x="596872" y="371326"/>
                </a:lnTo>
                <a:lnTo>
                  <a:pt x="693879" y="371326"/>
                </a:lnTo>
                <a:lnTo>
                  <a:pt x="693879" y="335968"/>
                </a:lnTo>
                <a:close/>
                <a:moveTo>
                  <a:pt x="729198" y="335955"/>
                </a:moveTo>
                <a:lnTo>
                  <a:pt x="729198" y="527225"/>
                </a:lnTo>
                <a:lnTo>
                  <a:pt x="770408" y="527225"/>
                </a:lnTo>
                <a:lnTo>
                  <a:pt x="770408" y="449262"/>
                </a:lnTo>
                <a:lnTo>
                  <a:pt x="814557" y="449262"/>
                </a:lnTo>
                <a:cubicBezTo>
                  <a:pt x="826501" y="449262"/>
                  <a:pt x="836679" y="447656"/>
                  <a:pt x="845064" y="444444"/>
                </a:cubicBezTo>
                <a:cubicBezTo>
                  <a:pt x="853449" y="441232"/>
                  <a:pt x="860270" y="436981"/>
                  <a:pt x="865541" y="431705"/>
                </a:cubicBezTo>
                <a:cubicBezTo>
                  <a:pt x="870798" y="426428"/>
                  <a:pt x="874640" y="420369"/>
                  <a:pt x="877053" y="413526"/>
                </a:cubicBezTo>
                <a:cubicBezTo>
                  <a:pt x="879466" y="406684"/>
                  <a:pt x="880666" y="399721"/>
                  <a:pt x="880666" y="392622"/>
                </a:cubicBezTo>
                <a:cubicBezTo>
                  <a:pt x="880666" y="385524"/>
                  <a:pt x="879466" y="378357"/>
                  <a:pt x="877053" y="371596"/>
                </a:cubicBezTo>
                <a:cubicBezTo>
                  <a:pt x="874640" y="364835"/>
                  <a:pt x="870812" y="358816"/>
                  <a:pt x="865541" y="353539"/>
                </a:cubicBezTo>
                <a:lnTo>
                  <a:pt x="865541" y="353526"/>
                </a:lnTo>
                <a:cubicBezTo>
                  <a:pt x="860270" y="348249"/>
                  <a:pt x="853449" y="343998"/>
                  <a:pt x="845064" y="340786"/>
                </a:cubicBezTo>
                <a:cubicBezTo>
                  <a:pt x="836679" y="337574"/>
                  <a:pt x="826501" y="335955"/>
                  <a:pt x="814557" y="335955"/>
                </a:cubicBezTo>
                <a:close/>
                <a:moveTo>
                  <a:pt x="0" y="0"/>
                </a:moveTo>
                <a:lnTo>
                  <a:pt x="5087938" y="0"/>
                </a:lnTo>
                <a:lnTo>
                  <a:pt x="508793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 dirty="0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2400" y="3122613"/>
            <a:ext cx="6423768" cy="3402012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172B795-3D3B-CF04-8F9C-987246197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635264"/>
            <a:ext cx="4514939" cy="2106613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B7D5B9-A0FB-66F6-6235-067EFD1976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4FF79E-463D-E0D5-E51F-74864AFBF5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2546CC-8E0E-6399-FA48-C7DD92265E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2" y="878457"/>
            <a:ext cx="3600451" cy="3131858"/>
          </a:xfrm>
        </p:spPr>
        <p:txBody>
          <a:bodyPr/>
          <a:lstStyle>
            <a:lvl1pPr>
              <a:defRPr sz="2000">
                <a:latin typeface="+mn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5775" y="873125"/>
            <a:ext cx="3600450" cy="3137782"/>
          </a:xfrm>
        </p:spPr>
        <p:txBody>
          <a:bodyPr/>
          <a:lstStyle>
            <a:lvl1pPr>
              <a:defRPr sz="2000">
                <a:latin typeface="+mn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4629752"/>
            <a:ext cx="11090275" cy="1894873"/>
          </a:xfrm>
        </p:spPr>
        <p:txBody>
          <a:bodyPr anchor="b" anchorCtr="0">
            <a:noAutofit/>
          </a:bodyPr>
          <a:lstStyle>
            <a:lvl1pPr algn="ctr">
              <a:defRPr sz="8800" spc="-15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6DCA857-BB38-4F22-E8B1-B4ED66B54D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40688" y="877888"/>
            <a:ext cx="3600450" cy="3132137"/>
          </a:xfrm>
        </p:spPr>
        <p:txBody>
          <a:bodyPr>
            <a:noAutofit/>
          </a:bodyPr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11A7E87-4B7A-CFD6-6B20-E86B243D554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663B78-8811-7847-374B-E04CB9D218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606B9C-EE70-75A4-32F1-EBA7FEEB43B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gradFill>
          <a:gsLst>
            <a:gs pos="0">
              <a:schemeClr val="tx2">
                <a:lumMod val="50000"/>
              </a:schemeClr>
            </a:gs>
            <a:gs pos="32000">
              <a:schemeClr val="tx2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D387EDE-1B8D-E16E-86A5-AAF51018B2F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67438" y="-12700"/>
            <a:ext cx="6024562" cy="68707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6499075-47BF-B665-C8F4-F255DF7B6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873125"/>
            <a:ext cx="5148898" cy="559435"/>
          </a:xfrm>
        </p:spPr>
        <p:txBody>
          <a:bodyPr>
            <a:normAutofit/>
          </a:bodyPr>
          <a:lstStyle>
            <a:lvl1pPr>
              <a:defRPr lang="en-GB" sz="1467" b="0" i="0" kern="1200" spc="6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fr-FR" dirty="0"/>
              <a:t>MODIFIEZ LE STYLE DU TITRE</a:t>
            </a:r>
            <a:endParaRPr lang="en-GB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F3F5D8E-5689-C835-6882-288E2190FF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73" y="256633"/>
            <a:ext cx="823217" cy="356277"/>
          </a:xfrm>
          <a:prstGeom prst="rect">
            <a:avLst/>
          </a:prstGeom>
        </p:spPr>
      </p:pic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52952F76-2586-3463-ED9F-938B2A5FF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4" y="2084388"/>
            <a:ext cx="5473699" cy="4456112"/>
          </a:xfrm>
          <a:noFill/>
        </p:spPr>
        <p:txBody>
          <a:bodyPr lIns="0" anchor="ctr">
            <a:noAutofit/>
          </a:bodyPr>
          <a:lstStyle>
            <a:lvl1pPr marL="0" indent="0" algn="l">
              <a:buNone/>
              <a:defRPr lang="fr-FR" sz="4000" b="1" i="0" kern="1000" spc="-300" baseline="0" noProof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noProof="0" dirty="0"/>
              <a:t>CLIQUEZ POUR MODIFIER LES STYLES DU TEXTE DU MASQUE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EE007531-9D25-1147-CFAD-91E33B09A7C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40DDB56F-E6F6-A6A8-BABC-742D2F12116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CF0089D8-9722-4F2C-3669-55AB1AF2CB6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2" y="3392175"/>
            <a:ext cx="3600451" cy="3131858"/>
          </a:xfrm>
        </p:spPr>
        <p:txBody>
          <a:bodyPr/>
          <a:lstStyle>
            <a:lvl1pPr>
              <a:defRPr sz="2000">
                <a:latin typeface="+mn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5775" y="3386843"/>
            <a:ext cx="3600450" cy="3137782"/>
          </a:xfrm>
        </p:spPr>
        <p:txBody>
          <a:bodyPr/>
          <a:lstStyle>
            <a:lvl1pPr>
              <a:defRPr sz="2000">
                <a:latin typeface="+mn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54010"/>
            <a:ext cx="11090275" cy="2314872"/>
          </a:xfrm>
        </p:spPr>
        <p:txBody>
          <a:bodyPr anchor="t" anchorCtr="0">
            <a:noAutofit/>
          </a:bodyPr>
          <a:lstStyle>
            <a:lvl1pPr algn="ctr">
              <a:defRPr sz="8800" spc="-15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6DCA857-BB38-4F22-E8B1-B4ED66B54D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40688" y="3391606"/>
            <a:ext cx="3600450" cy="3132137"/>
          </a:xfrm>
        </p:spPr>
        <p:txBody>
          <a:bodyPr>
            <a:noAutofit/>
          </a:bodyPr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11A7E87-4B7A-CFD6-6B20-E86B243D554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663B78-8811-7847-374B-E04CB9D218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606B9C-EE70-75A4-32F1-EBA7FEEB43B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860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et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3122613"/>
            <a:ext cx="11090274" cy="3402012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942D0D-07B5-D98B-14DE-AA7EF4208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0" y="613439"/>
            <a:ext cx="11130168" cy="2106613"/>
          </a:xfrm>
        </p:spPr>
        <p:txBody>
          <a:bodyPr>
            <a:norm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13EF8F51-3EA2-359B-1A23-D9F373527745}"/>
              </a:ext>
            </a:extLst>
          </p:cNvPr>
          <p:cNvSpPr/>
          <p:nvPr/>
        </p:nvSpPr>
        <p:spPr>
          <a:xfrm>
            <a:off x="555663" y="335968"/>
            <a:ext cx="138216" cy="77949"/>
          </a:xfrm>
          <a:custGeom>
            <a:avLst/>
            <a:gdLst>
              <a:gd name="connsiteX0" fmla="*/ 0 w 138216"/>
              <a:gd name="connsiteY0" fmla="*/ 77949 h 77949"/>
              <a:gd name="connsiteX1" fmla="*/ 41210 w 138216"/>
              <a:gd name="connsiteY1" fmla="*/ 77949 h 77949"/>
              <a:gd name="connsiteX2" fmla="*/ 41210 w 138216"/>
              <a:gd name="connsiteY2" fmla="*/ 35358 h 77949"/>
              <a:gd name="connsiteX3" fmla="*/ 138217 w 138216"/>
              <a:gd name="connsiteY3" fmla="*/ 35358 h 77949"/>
              <a:gd name="connsiteX4" fmla="*/ 138217 w 138216"/>
              <a:gd name="connsiteY4" fmla="*/ 0 h 77949"/>
              <a:gd name="connsiteX5" fmla="*/ 0 w 138216"/>
              <a:gd name="connsiteY5" fmla="*/ 0 h 77949"/>
              <a:gd name="connsiteX6" fmla="*/ 0 w 138216"/>
              <a:gd name="connsiteY6" fmla="*/ 77949 h 7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16" h="77949">
                <a:moveTo>
                  <a:pt x="0" y="77949"/>
                </a:moveTo>
                <a:lnTo>
                  <a:pt x="41210" y="77949"/>
                </a:lnTo>
                <a:lnTo>
                  <a:pt x="41210" y="35358"/>
                </a:lnTo>
                <a:lnTo>
                  <a:pt x="138217" y="35358"/>
                </a:lnTo>
                <a:lnTo>
                  <a:pt x="138217" y="0"/>
                </a:lnTo>
                <a:lnTo>
                  <a:pt x="0" y="0"/>
                </a:lnTo>
                <a:lnTo>
                  <a:pt x="0" y="77949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E5B494A9-D288-4545-5699-3384315D576E}"/>
              </a:ext>
            </a:extLst>
          </p:cNvPr>
          <p:cNvSpPr/>
          <p:nvPr/>
        </p:nvSpPr>
        <p:spPr>
          <a:xfrm>
            <a:off x="555663" y="449275"/>
            <a:ext cx="138216" cy="77962"/>
          </a:xfrm>
          <a:custGeom>
            <a:avLst/>
            <a:gdLst>
              <a:gd name="connsiteX0" fmla="*/ 0 w 138216"/>
              <a:gd name="connsiteY0" fmla="*/ 77963 h 77962"/>
              <a:gd name="connsiteX1" fmla="*/ 138217 w 138216"/>
              <a:gd name="connsiteY1" fmla="*/ 77963 h 77962"/>
              <a:gd name="connsiteX2" fmla="*/ 138217 w 138216"/>
              <a:gd name="connsiteY2" fmla="*/ 42591 h 77962"/>
              <a:gd name="connsiteX3" fmla="*/ 41210 w 138216"/>
              <a:gd name="connsiteY3" fmla="*/ 42591 h 77962"/>
              <a:gd name="connsiteX4" fmla="*/ 41210 w 138216"/>
              <a:gd name="connsiteY4" fmla="*/ 0 h 77962"/>
              <a:gd name="connsiteX5" fmla="*/ 0 w 138216"/>
              <a:gd name="connsiteY5" fmla="*/ 0 h 77962"/>
              <a:gd name="connsiteX6" fmla="*/ 0 w 138216"/>
              <a:gd name="connsiteY6" fmla="*/ 77963 h 7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16" h="77962">
                <a:moveTo>
                  <a:pt x="0" y="77963"/>
                </a:moveTo>
                <a:lnTo>
                  <a:pt x="138217" y="77963"/>
                </a:lnTo>
                <a:lnTo>
                  <a:pt x="138217" y="42591"/>
                </a:lnTo>
                <a:lnTo>
                  <a:pt x="41210" y="42591"/>
                </a:lnTo>
                <a:lnTo>
                  <a:pt x="41210" y="0"/>
                </a:lnTo>
                <a:lnTo>
                  <a:pt x="0" y="0"/>
                </a:lnTo>
                <a:lnTo>
                  <a:pt x="0" y="77963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Forme libre 10">
            <a:extLst>
              <a:ext uri="{FF2B5EF4-FFF2-40B4-BE49-F238E27FC236}">
                <a16:creationId xmlns:a16="http://schemas.microsoft.com/office/drawing/2014/main" id="{A5227256-2CB5-C66B-5A1C-3E1C7C775414}"/>
              </a:ext>
            </a:extLst>
          </p:cNvPr>
          <p:cNvSpPr/>
          <p:nvPr/>
        </p:nvSpPr>
        <p:spPr>
          <a:xfrm>
            <a:off x="596874" y="413918"/>
            <a:ext cx="88715" cy="35357"/>
          </a:xfrm>
          <a:custGeom>
            <a:avLst/>
            <a:gdLst>
              <a:gd name="connsiteX0" fmla="*/ 0 w 88715"/>
              <a:gd name="connsiteY0" fmla="*/ 0 h 35357"/>
              <a:gd name="connsiteX1" fmla="*/ 88716 w 88715"/>
              <a:gd name="connsiteY1" fmla="*/ 0 h 35357"/>
              <a:gd name="connsiteX2" fmla="*/ 88716 w 88715"/>
              <a:gd name="connsiteY2" fmla="*/ 35358 h 35357"/>
              <a:gd name="connsiteX3" fmla="*/ 0 w 88715"/>
              <a:gd name="connsiteY3" fmla="*/ 35358 h 35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715" h="35357">
                <a:moveTo>
                  <a:pt x="0" y="0"/>
                </a:moveTo>
                <a:lnTo>
                  <a:pt x="88716" y="0"/>
                </a:lnTo>
                <a:lnTo>
                  <a:pt x="88716" y="35358"/>
                </a:lnTo>
                <a:lnTo>
                  <a:pt x="0" y="35358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613513A6-A38B-81D3-C93C-32D8AC097F4F}"/>
              </a:ext>
            </a:extLst>
          </p:cNvPr>
          <p:cNvSpPr/>
          <p:nvPr/>
        </p:nvSpPr>
        <p:spPr>
          <a:xfrm>
            <a:off x="729199" y="335955"/>
            <a:ext cx="151468" cy="191270"/>
          </a:xfrm>
          <a:custGeom>
            <a:avLst/>
            <a:gdLst>
              <a:gd name="connsiteX0" fmla="*/ 136343 w 151468"/>
              <a:gd name="connsiteY0" fmla="*/ 17571 h 191270"/>
              <a:gd name="connsiteX1" fmla="*/ 115866 w 151468"/>
              <a:gd name="connsiteY1" fmla="*/ 4831 h 191270"/>
              <a:gd name="connsiteX2" fmla="*/ 85359 w 151468"/>
              <a:gd name="connsiteY2" fmla="*/ 0 h 191270"/>
              <a:gd name="connsiteX3" fmla="*/ 0 w 151468"/>
              <a:gd name="connsiteY3" fmla="*/ 0 h 191270"/>
              <a:gd name="connsiteX4" fmla="*/ 0 w 151468"/>
              <a:gd name="connsiteY4" fmla="*/ 191270 h 191270"/>
              <a:gd name="connsiteX5" fmla="*/ 41210 w 151468"/>
              <a:gd name="connsiteY5" fmla="*/ 191270 h 191270"/>
              <a:gd name="connsiteX6" fmla="*/ 41210 w 151468"/>
              <a:gd name="connsiteY6" fmla="*/ 113307 h 191270"/>
              <a:gd name="connsiteX7" fmla="*/ 85359 w 151468"/>
              <a:gd name="connsiteY7" fmla="*/ 113307 h 191270"/>
              <a:gd name="connsiteX8" fmla="*/ 115866 w 151468"/>
              <a:gd name="connsiteY8" fmla="*/ 108489 h 191270"/>
              <a:gd name="connsiteX9" fmla="*/ 136343 w 151468"/>
              <a:gd name="connsiteY9" fmla="*/ 95750 h 191270"/>
              <a:gd name="connsiteX10" fmla="*/ 147855 w 151468"/>
              <a:gd name="connsiteY10" fmla="*/ 77571 h 191270"/>
              <a:gd name="connsiteX11" fmla="*/ 151468 w 151468"/>
              <a:gd name="connsiteY11" fmla="*/ 56667 h 191270"/>
              <a:gd name="connsiteX12" fmla="*/ 147855 w 151468"/>
              <a:gd name="connsiteY12" fmla="*/ 35641 h 191270"/>
              <a:gd name="connsiteX13" fmla="*/ 136343 w 151468"/>
              <a:gd name="connsiteY13" fmla="*/ 17584 h 191270"/>
              <a:gd name="connsiteX14" fmla="*/ 107710 w 151468"/>
              <a:gd name="connsiteY14" fmla="*/ 67612 h 191270"/>
              <a:gd name="connsiteX15" fmla="*/ 99554 w 151468"/>
              <a:gd name="connsiteY15" fmla="*/ 74076 h 191270"/>
              <a:gd name="connsiteX16" fmla="*/ 87786 w 151468"/>
              <a:gd name="connsiteY16" fmla="*/ 77167 h 191270"/>
              <a:gd name="connsiteX17" fmla="*/ 73874 w 151468"/>
              <a:gd name="connsiteY17" fmla="*/ 77963 h 191270"/>
              <a:gd name="connsiteX18" fmla="*/ 41224 w 151468"/>
              <a:gd name="connsiteY18" fmla="*/ 77963 h 191270"/>
              <a:gd name="connsiteX19" fmla="*/ 41224 w 151468"/>
              <a:gd name="connsiteY19" fmla="*/ 35371 h 191270"/>
              <a:gd name="connsiteX20" fmla="*/ 73874 w 151468"/>
              <a:gd name="connsiteY20" fmla="*/ 35371 h 191270"/>
              <a:gd name="connsiteX21" fmla="*/ 87786 w 151468"/>
              <a:gd name="connsiteY21" fmla="*/ 36168 h 191270"/>
              <a:gd name="connsiteX22" fmla="*/ 99554 w 151468"/>
              <a:gd name="connsiteY22" fmla="*/ 39258 h 191270"/>
              <a:gd name="connsiteX23" fmla="*/ 107710 w 151468"/>
              <a:gd name="connsiteY23" fmla="*/ 45722 h 191270"/>
              <a:gd name="connsiteX24" fmla="*/ 110784 w 151468"/>
              <a:gd name="connsiteY24" fmla="*/ 56667 h 191270"/>
              <a:gd name="connsiteX25" fmla="*/ 107710 w 151468"/>
              <a:gd name="connsiteY25" fmla="*/ 67612 h 1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1468" h="191270">
                <a:moveTo>
                  <a:pt x="136343" y="17571"/>
                </a:moveTo>
                <a:cubicBezTo>
                  <a:pt x="131072" y="12294"/>
                  <a:pt x="124251" y="8043"/>
                  <a:pt x="115866" y="4831"/>
                </a:cubicBezTo>
                <a:cubicBezTo>
                  <a:pt x="107481" y="1619"/>
                  <a:pt x="97303" y="0"/>
                  <a:pt x="85359" y="0"/>
                </a:cubicBezTo>
                <a:lnTo>
                  <a:pt x="0" y="0"/>
                </a:lnTo>
                <a:lnTo>
                  <a:pt x="0" y="191270"/>
                </a:lnTo>
                <a:lnTo>
                  <a:pt x="41210" y="191270"/>
                </a:lnTo>
                <a:lnTo>
                  <a:pt x="41210" y="113307"/>
                </a:lnTo>
                <a:lnTo>
                  <a:pt x="85359" y="113307"/>
                </a:lnTo>
                <a:cubicBezTo>
                  <a:pt x="97303" y="113307"/>
                  <a:pt x="107481" y="111701"/>
                  <a:pt x="115866" y="108489"/>
                </a:cubicBezTo>
                <a:cubicBezTo>
                  <a:pt x="124251" y="105277"/>
                  <a:pt x="131072" y="101026"/>
                  <a:pt x="136343" y="95750"/>
                </a:cubicBezTo>
                <a:cubicBezTo>
                  <a:pt x="141600" y="90473"/>
                  <a:pt x="145442" y="84414"/>
                  <a:pt x="147855" y="77571"/>
                </a:cubicBezTo>
                <a:cubicBezTo>
                  <a:pt x="150268" y="70729"/>
                  <a:pt x="151468" y="63766"/>
                  <a:pt x="151468" y="56667"/>
                </a:cubicBezTo>
                <a:cubicBezTo>
                  <a:pt x="151468" y="49569"/>
                  <a:pt x="150268" y="42402"/>
                  <a:pt x="147855" y="35641"/>
                </a:cubicBezTo>
                <a:cubicBezTo>
                  <a:pt x="145442" y="28880"/>
                  <a:pt x="141614" y="22861"/>
                  <a:pt x="136343" y="17584"/>
                </a:cubicBezTo>
                <a:close/>
                <a:moveTo>
                  <a:pt x="107710" y="67612"/>
                </a:moveTo>
                <a:cubicBezTo>
                  <a:pt x="105661" y="70392"/>
                  <a:pt x="102938" y="72551"/>
                  <a:pt x="99554" y="74076"/>
                </a:cubicBezTo>
                <a:cubicBezTo>
                  <a:pt x="96157" y="75601"/>
                  <a:pt x="92234" y="76627"/>
                  <a:pt x="87786" y="77167"/>
                </a:cubicBezTo>
                <a:cubicBezTo>
                  <a:pt x="83324" y="77693"/>
                  <a:pt x="78686" y="77963"/>
                  <a:pt x="73874" y="77963"/>
                </a:cubicBezTo>
                <a:lnTo>
                  <a:pt x="41224" y="77963"/>
                </a:lnTo>
                <a:lnTo>
                  <a:pt x="41224" y="35371"/>
                </a:lnTo>
                <a:lnTo>
                  <a:pt x="73874" y="35371"/>
                </a:lnTo>
                <a:cubicBezTo>
                  <a:pt x="78686" y="35371"/>
                  <a:pt x="83324" y="35641"/>
                  <a:pt x="87786" y="36168"/>
                </a:cubicBezTo>
                <a:cubicBezTo>
                  <a:pt x="92248" y="36694"/>
                  <a:pt x="96171" y="37733"/>
                  <a:pt x="99554" y="39258"/>
                </a:cubicBezTo>
                <a:cubicBezTo>
                  <a:pt x="102938" y="40783"/>
                  <a:pt x="105661" y="42942"/>
                  <a:pt x="107710" y="45722"/>
                </a:cubicBezTo>
                <a:cubicBezTo>
                  <a:pt x="109759" y="48502"/>
                  <a:pt x="110784" y="52160"/>
                  <a:pt x="110784" y="56667"/>
                </a:cubicBezTo>
                <a:cubicBezTo>
                  <a:pt x="110784" y="61175"/>
                  <a:pt x="109759" y="64832"/>
                  <a:pt x="107710" y="67612"/>
                </a:cubicBez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3" name="Forme libre 12">
            <a:extLst>
              <a:ext uri="{FF2B5EF4-FFF2-40B4-BE49-F238E27FC236}">
                <a16:creationId xmlns:a16="http://schemas.microsoft.com/office/drawing/2014/main" id="{5B115CEE-A940-BE26-2B43-166F8314B6E7}"/>
              </a:ext>
            </a:extLst>
          </p:cNvPr>
          <p:cNvSpPr/>
          <p:nvPr/>
        </p:nvSpPr>
        <p:spPr>
          <a:xfrm>
            <a:off x="1074937" y="335968"/>
            <a:ext cx="138203" cy="191269"/>
          </a:xfrm>
          <a:custGeom>
            <a:avLst/>
            <a:gdLst>
              <a:gd name="connsiteX0" fmla="*/ 41197 w 138203"/>
              <a:gd name="connsiteY0" fmla="*/ 155899 h 191269"/>
              <a:gd name="connsiteX1" fmla="*/ 41197 w 138203"/>
              <a:gd name="connsiteY1" fmla="*/ 0 h 191269"/>
              <a:gd name="connsiteX2" fmla="*/ 0 w 138203"/>
              <a:gd name="connsiteY2" fmla="*/ 0 h 191269"/>
              <a:gd name="connsiteX3" fmla="*/ 0 w 138203"/>
              <a:gd name="connsiteY3" fmla="*/ 191270 h 191269"/>
              <a:gd name="connsiteX4" fmla="*/ 138203 w 138203"/>
              <a:gd name="connsiteY4" fmla="*/ 191270 h 191269"/>
              <a:gd name="connsiteX5" fmla="*/ 138203 w 138203"/>
              <a:gd name="connsiteY5" fmla="*/ 155899 h 191269"/>
              <a:gd name="connsiteX6" fmla="*/ 41197 w 138203"/>
              <a:gd name="connsiteY6" fmla="*/ 155899 h 191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03" h="191269">
                <a:moveTo>
                  <a:pt x="41197" y="155899"/>
                </a:moveTo>
                <a:lnTo>
                  <a:pt x="41197" y="0"/>
                </a:lnTo>
                <a:lnTo>
                  <a:pt x="0" y="0"/>
                </a:lnTo>
                <a:lnTo>
                  <a:pt x="0" y="191270"/>
                </a:lnTo>
                <a:lnTo>
                  <a:pt x="138203" y="191270"/>
                </a:lnTo>
                <a:lnTo>
                  <a:pt x="138203" y="155899"/>
                </a:lnTo>
                <a:lnTo>
                  <a:pt x="41197" y="155899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2C4287DA-CF08-EA83-E364-FECE99038CA8}"/>
              </a:ext>
            </a:extLst>
          </p:cNvPr>
          <p:cNvSpPr/>
          <p:nvPr/>
        </p:nvSpPr>
        <p:spPr>
          <a:xfrm>
            <a:off x="906874" y="335968"/>
            <a:ext cx="138216" cy="77949"/>
          </a:xfrm>
          <a:custGeom>
            <a:avLst/>
            <a:gdLst>
              <a:gd name="connsiteX0" fmla="*/ 0 w 138216"/>
              <a:gd name="connsiteY0" fmla="*/ 77949 h 77949"/>
              <a:gd name="connsiteX1" fmla="*/ 41210 w 138216"/>
              <a:gd name="connsiteY1" fmla="*/ 77949 h 77949"/>
              <a:gd name="connsiteX2" fmla="*/ 41210 w 138216"/>
              <a:gd name="connsiteY2" fmla="*/ 35358 h 77949"/>
              <a:gd name="connsiteX3" fmla="*/ 138217 w 138216"/>
              <a:gd name="connsiteY3" fmla="*/ 35358 h 77949"/>
              <a:gd name="connsiteX4" fmla="*/ 138217 w 138216"/>
              <a:gd name="connsiteY4" fmla="*/ 0 h 77949"/>
              <a:gd name="connsiteX5" fmla="*/ 0 w 138216"/>
              <a:gd name="connsiteY5" fmla="*/ 0 h 77949"/>
              <a:gd name="connsiteX6" fmla="*/ 0 w 138216"/>
              <a:gd name="connsiteY6" fmla="*/ 77949 h 7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16" h="77949">
                <a:moveTo>
                  <a:pt x="0" y="77949"/>
                </a:moveTo>
                <a:lnTo>
                  <a:pt x="41210" y="77949"/>
                </a:lnTo>
                <a:lnTo>
                  <a:pt x="41210" y="35358"/>
                </a:lnTo>
                <a:lnTo>
                  <a:pt x="138217" y="35358"/>
                </a:lnTo>
                <a:lnTo>
                  <a:pt x="138217" y="0"/>
                </a:lnTo>
                <a:lnTo>
                  <a:pt x="0" y="0"/>
                </a:lnTo>
                <a:lnTo>
                  <a:pt x="0" y="77949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5" name="Forme libre 14">
            <a:extLst>
              <a:ext uri="{FF2B5EF4-FFF2-40B4-BE49-F238E27FC236}">
                <a16:creationId xmlns:a16="http://schemas.microsoft.com/office/drawing/2014/main" id="{816D4154-ADD8-7CD7-5EE4-31C06E12F124}"/>
              </a:ext>
            </a:extLst>
          </p:cNvPr>
          <p:cNvSpPr/>
          <p:nvPr/>
        </p:nvSpPr>
        <p:spPr>
          <a:xfrm>
            <a:off x="906874" y="449275"/>
            <a:ext cx="41210" cy="77949"/>
          </a:xfrm>
          <a:custGeom>
            <a:avLst/>
            <a:gdLst>
              <a:gd name="connsiteX0" fmla="*/ 0 w 41210"/>
              <a:gd name="connsiteY0" fmla="*/ 0 h 77949"/>
              <a:gd name="connsiteX1" fmla="*/ 41210 w 41210"/>
              <a:gd name="connsiteY1" fmla="*/ 0 h 77949"/>
              <a:gd name="connsiteX2" fmla="*/ 41210 w 41210"/>
              <a:gd name="connsiteY2" fmla="*/ 77949 h 77949"/>
              <a:gd name="connsiteX3" fmla="*/ 0 w 41210"/>
              <a:gd name="connsiteY3" fmla="*/ 77949 h 7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0" h="77949">
                <a:moveTo>
                  <a:pt x="0" y="0"/>
                </a:moveTo>
                <a:lnTo>
                  <a:pt x="41210" y="0"/>
                </a:lnTo>
                <a:lnTo>
                  <a:pt x="41210" y="77949"/>
                </a:lnTo>
                <a:lnTo>
                  <a:pt x="0" y="77949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Forme libre 15">
            <a:extLst>
              <a:ext uri="{FF2B5EF4-FFF2-40B4-BE49-F238E27FC236}">
                <a16:creationId xmlns:a16="http://schemas.microsoft.com/office/drawing/2014/main" id="{0A5651A8-D780-F7AB-9F78-EFD12AA98E74}"/>
              </a:ext>
            </a:extLst>
          </p:cNvPr>
          <p:cNvSpPr/>
          <p:nvPr/>
        </p:nvSpPr>
        <p:spPr>
          <a:xfrm>
            <a:off x="948084" y="413918"/>
            <a:ext cx="88715" cy="35357"/>
          </a:xfrm>
          <a:custGeom>
            <a:avLst/>
            <a:gdLst>
              <a:gd name="connsiteX0" fmla="*/ 0 w 88715"/>
              <a:gd name="connsiteY0" fmla="*/ 0 h 35357"/>
              <a:gd name="connsiteX1" fmla="*/ 88716 w 88715"/>
              <a:gd name="connsiteY1" fmla="*/ 0 h 35357"/>
              <a:gd name="connsiteX2" fmla="*/ 88716 w 88715"/>
              <a:gd name="connsiteY2" fmla="*/ 35358 h 35357"/>
              <a:gd name="connsiteX3" fmla="*/ 0 w 88715"/>
              <a:gd name="connsiteY3" fmla="*/ 35358 h 35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715" h="35357">
                <a:moveTo>
                  <a:pt x="0" y="0"/>
                </a:moveTo>
                <a:lnTo>
                  <a:pt x="88716" y="0"/>
                </a:lnTo>
                <a:lnTo>
                  <a:pt x="88716" y="35358"/>
                </a:lnTo>
                <a:lnTo>
                  <a:pt x="0" y="35358"/>
                </a:lnTo>
                <a:close/>
              </a:path>
            </a:pathLst>
          </a:custGeom>
          <a:solidFill>
            <a:schemeClr val="bg1"/>
          </a:solidFill>
          <a:ln w="134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7" name="Espace réservé de la date 16">
            <a:extLst>
              <a:ext uri="{FF2B5EF4-FFF2-40B4-BE49-F238E27FC236}">
                <a16:creationId xmlns:a16="http://schemas.microsoft.com/office/drawing/2014/main" id="{309FD214-C446-3C8F-AD11-A249F4B59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18" name="Espace réservé du pied de page 17">
            <a:extLst>
              <a:ext uri="{FF2B5EF4-FFF2-40B4-BE49-F238E27FC236}">
                <a16:creationId xmlns:a16="http://schemas.microsoft.com/office/drawing/2014/main" id="{1A7428E5-FF5A-76BD-D93B-8D61D542A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43662181-82C7-FB2E-AD48-A29433AC1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948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6DCA857-BB38-4F22-E8B1-B4ED66B54D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4" y="3122044"/>
            <a:ext cx="5473699" cy="3402581"/>
          </a:xfrm>
        </p:spPr>
        <p:txBody>
          <a:bodyPr>
            <a:noAutofit/>
          </a:bodyPr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A40193-4ECA-C390-17D8-77665F45F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0" y="628493"/>
            <a:ext cx="4537075" cy="2106613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2766985E-E042-88C9-5445-DE58D07BF53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81726" y="3122613"/>
            <a:ext cx="5473699" cy="341788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C99EA67-017D-5E36-3D31-35C78A90385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DA3C390-B7C6-FDDC-B2F4-FDC4F9A9419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E95600B-BF9C-E9AB-B807-83458E4CC7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444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6DCA857-BB38-4F22-E8B1-B4ED66B54D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4" y="3122044"/>
            <a:ext cx="3600449" cy="3402581"/>
          </a:xfrm>
        </p:spPr>
        <p:txBody>
          <a:bodyPr>
            <a:noAutofit/>
          </a:bodyPr>
          <a:lstStyle>
            <a:lvl1pPr>
              <a:defRPr sz="2000">
                <a:latin typeface="+mn-lt"/>
              </a:defRPr>
            </a:lvl1pPr>
            <a:lvl2pPr marL="447675" indent="-157163">
              <a:tabLst/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A40193-4ECA-C390-17D8-77665F45F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0" y="628493"/>
            <a:ext cx="4537075" cy="2106613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2766985E-E042-88C9-5445-DE58D07BF53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5776" y="3122613"/>
            <a:ext cx="3600450" cy="3417887"/>
          </a:xfrm>
        </p:spPr>
        <p:txBody>
          <a:bodyPr>
            <a:noAutofit/>
          </a:bodyPr>
          <a:lstStyle>
            <a:lvl1pPr>
              <a:defRPr sz="2000"/>
            </a:lvl1pPr>
            <a:lvl2pPr marL="622300" indent="-165100">
              <a:tabLst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C99EA67-017D-5E36-3D31-35C78A90385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DA3C390-B7C6-FDDC-B2F4-FDC4F9A9419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E95600B-BF9C-E9AB-B807-83458E4CC7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05412C-D799-52BC-620F-5066AC3A4D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40688" y="3122613"/>
            <a:ext cx="3600450" cy="34020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8073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3122613"/>
            <a:ext cx="2663826" cy="3401320"/>
          </a:xfrm>
        </p:spPr>
        <p:txBody>
          <a:bodyPr/>
          <a:lstStyle>
            <a:lvl1pPr>
              <a:defRPr sz="2000">
                <a:latin typeface="+mn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150" y="3122044"/>
            <a:ext cx="2663825" cy="3402582"/>
          </a:xfrm>
        </p:spPr>
        <p:txBody>
          <a:bodyPr/>
          <a:lstStyle>
            <a:lvl1pPr>
              <a:defRPr sz="2000">
                <a:latin typeface="+mn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6DCA857-BB38-4F22-E8B1-B4ED66B54D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67436" y="3122044"/>
            <a:ext cx="2663825" cy="3401624"/>
          </a:xfrm>
        </p:spPr>
        <p:txBody>
          <a:bodyPr>
            <a:noAutofit/>
          </a:bodyPr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A40193-4ECA-C390-17D8-77665F45F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0" y="628493"/>
            <a:ext cx="4537075" cy="2106613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2766985E-E042-88C9-5445-DE58D07BF53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975725" y="3122613"/>
            <a:ext cx="2679700" cy="340162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DED269A-C79F-3F95-BE6D-8008CF08978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230432B-6A23-E581-EEEF-B30407CBD2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D243C14-9FA0-E923-D04E-420D9DC1690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211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grey">
    <p:bg>
      <p:bgPr>
        <a:gradFill>
          <a:gsLst>
            <a:gs pos="0">
              <a:schemeClr val="bg2">
                <a:lumMod val="40000"/>
                <a:lumOff val="60000"/>
              </a:schemeClr>
            </a:gs>
            <a:gs pos="32000">
              <a:schemeClr val="bg2"/>
            </a:gs>
            <a:gs pos="99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3122613"/>
            <a:ext cx="2663826" cy="3131858"/>
          </a:xfrm>
        </p:spPr>
        <p:txBody>
          <a:bodyPr/>
          <a:lstStyle>
            <a:lvl1pPr>
              <a:defRPr sz="2000">
                <a:latin typeface="+mn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150" y="3122043"/>
            <a:ext cx="2663825" cy="3133019"/>
          </a:xfrm>
        </p:spPr>
        <p:txBody>
          <a:bodyPr/>
          <a:lstStyle>
            <a:lvl1pPr>
              <a:defRPr sz="2000">
                <a:latin typeface="+mn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6DCA857-BB38-4F22-E8B1-B4ED66B54D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67436" y="3122044"/>
            <a:ext cx="2663825" cy="3132137"/>
          </a:xfrm>
        </p:spPr>
        <p:txBody>
          <a:bodyPr>
            <a:noAutofit/>
          </a:bodyPr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A40193-4ECA-C390-17D8-77665F45F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0" y="628493"/>
            <a:ext cx="4537075" cy="2106613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2766985E-E042-88C9-5445-DE58D07BF53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975725" y="3122613"/>
            <a:ext cx="2679700" cy="313213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788EF65-FC86-CA51-7666-C634CC6E43D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CE4CA97-11D2-A0C2-E9A8-5AA2A62B8B8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D6A5DCB-257B-ABB5-3508-281E7C0090A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086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D68D3A-BE52-3CFA-EEBB-E265EA027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1C3619F-6739-7018-D8F3-4B783EAF1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8F2FAA6-5480-8421-1675-22FA21F48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675D5D2-7CED-091C-0B10-7B2731AD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873124"/>
            <a:ext cx="12191999" cy="598487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5BED1A9-9D09-E324-D507-8547BD8EDE5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6DAC261-7DF0-187A-D0C1-AF0B45E8E5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14B235-7E68-AF61-29B8-77CF8DD321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5DEE997-6BE2-8721-E274-AB6D2BAD8A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555663 w 12191999"/>
              <a:gd name="connsiteY0" fmla="*/ 449275 h 6857999"/>
              <a:gd name="connsiteX1" fmla="*/ 555663 w 12191999"/>
              <a:gd name="connsiteY1" fmla="*/ 527238 h 6857999"/>
              <a:gd name="connsiteX2" fmla="*/ 693880 w 12191999"/>
              <a:gd name="connsiteY2" fmla="*/ 527238 h 6857999"/>
              <a:gd name="connsiteX3" fmla="*/ 693880 w 12191999"/>
              <a:gd name="connsiteY3" fmla="*/ 491866 h 6857999"/>
              <a:gd name="connsiteX4" fmla="*/ 596873 w 12191999"/>
              <a:gd name="connsiteY4" fmla="*/ 491866 h 6857999"/>
              <a:gd name="connsiteX5" fmla="*/ 596873 w 12191999"/>
              <a:gd name="connsiteY5" fmla="*/ 449275 h 6857999"/>
              <a:gd name="connsiteX6" fmla="*/ 948084 w 12191999"/>
              <a:gd name="connsiteY6" fmla="*/ 413918 h 6857999"/>
              <a:gd name="connsiteX7" fmla="*/ 948084 w 12191999"/>
              <a:gd name="connsiteY7" fmla="*/ 449275 h 6857999"/>
              <a:gd name="connsiteX8" fmla="*/ 906874 w 12191999"/>
              <a:gd name="connsiteY8" fmla="*/ 449275 h 6857999"/>
              <a:gd name="connsiteX9" fmla="*/ 906874 w 12191999"/>
              <a:gd name="connsiteY9" fmla="*/ 527224 h 6857999"/>
              <a:gd name="connsiteX10" fmla="*/ 948084 w 12191999"/>
              <a:gd name="connsiteY10" fmla="*/ 527224 h 6857999"/>
              <a:gd name="connsiteX11" fmla="*/ 948084 w 12191999"/>
              <a:gd name="connsiteY11" fmla="*/ 449276 h 6857999"/>
              <a:gd name="connsiteX12" fmla="*/ 1036800 w 12191999"/>
              <a:gd name="connsiteY12" fmla="*/ 449276 h 6857999"/>
              <a:gd name="connsiteX13" fmla="*/ 1036800 w 12191999"/>
              <a:gd name="connsiteY13" fmla="*/ 413918 h 6857999"/>
              <a:gd name="connsiteX14" fmla="*/ 596874 w 12191999"/>
              <a:gd name="connsiteY14" fmla="*/ 413918 h 6857999"/>
              <a:gd name="connsiteX15" fmla="*/ 596874 w 12191999"/>
              <a:gd name="connsiteY15" fmla="*/ 449276 h 6857999"/>
              <a:gd name="connsiteX16" fmla="*/ 685590 w 12191999"/>
              <a:gd name="connsiteY16" fmla="*/ 449276 h 6857999"/>
              <a:gd name="connsiteX17" fmla="*/ 685590 w 12191999"/>
              <a:gd name="connsiteY17" fmla="*/ 413918 h 6857999"/>
              <a:gd name="connsiteX18" fmla="*/ 770423 w 12191999"/>
              <a:gd name="connsiteY18" fmla="*/ 371326 h 6857999"/>
              <a:gd name="connsiteX19" fmla="*/ 803073 w 12191999"/>
              <a:gd name="connsiteY19" fmla="*/ 371326 h 6857999"/>
              <a:gd name="connsiteX20" fmla="*/ 816985 w 12191999"/>
              <a:gd name="connsiteY20" fmla="*/ 372123 h 6857999"/>
              <a:gd name="connsiteX21" fmla="*/ 828753 w 12191999"/>
              <a:gd name="connsiteY21" fmla="*/ 375213 h 6857999"/>
              <a:gd name="connsiteX22" fmla="*/ 836909 w 12191999"/>
              <a:gd name="connsiteY22" fmla="*/ 381677 h 6857999"/>
              <a:gd name="connsiteX23" fmla="*/ 839983 w 12191999"/>
              <a:gd name="connsiteY23" fmla="*/ 392622 h 6857999"/>
              <a:gd name="connsiteX24" fmla="*/ 836909 w 12191999"/>
              <a:gd name="connsiteY24" fmla="*/ 403567 h 6857999"/>
              <a:gd name="connsiteX25" fmla="*/ 828753 w 12191999"/>
              <a:gd name="connsiteY25" fmla="*/ 410031 h 6857999"/>
              <a:gd name="connsiteX26" fmla="*/ 816985 w 12191999"/>
              <a:gd name="connsiteY26" fmla="*/ 413122 h 6857999"/>
              <a:gd name="connsiteX27" fmla="*/ 803073 w 12191999"/>
              <a:gd name="connsiteY27" fmla="*/ 413918 h 6857999"/>
              <a:gd name="connsiteX28" fmla="*/ 770423 w 12191999"/>
              <a:gd name="connsiteY28" fmla="*/ 413918 h 6857999"/>
              <a:gd name="connsiteX29" fmla="*/ 1074937 w 12191999"/>
              <a:gd name="connsiteY29" fmla="*/ 335968 h 6857999"/>
              <a:gd name="connsiteX30" fmla="*/ 1074937 w 12191999"/>
              <a:gd name="connsiteY30" fmla="*/ 527238 h 6857999"/>
              <a:gd name="connsiteX31" fmla="*/ 1213140 w 12191999"/>
              <a:gd name="connsiteY31" fmla="*/ 527238 h 6857999"/>
              <a:gd name="connsiteX32" fmla="*/ 1213140 w 12191999"/>
              <a:gd name="connsiteY32" fmla="*/ 491867 h 6857999"/>
              <a:gd name="connsiteX33" fmla="*/ 1116134 w 12191999"/>
              <a:gd name="connsiteY33" fmla="*/ 491867 h 6857999"/>
              <a:gd name="connsiteX34" fmla="*/ 1116134 w 12191999"/>
              <a:gd name="connsiteY34" fmla="*/ 335968 h 6857999"/>
              <a:gd name="connsiteX35" fmla="*/ 906874 w 12191999"/>
              <a:gd name="connsiteY35" fmla="*/ 335968 h 6857999"/>
              <a:gd name="connsiteX36" fmla="*/ 906874 w 12191999"/>
              <a:gd name="connsiteY36" fmla="*/ 413917 h 6857999"/>
              <a:gd name="connsiteX37" fmla="*/ 948084 w 12191999"/>
              <a:gd name="connsiteY37" fmla="*/ 413917 h 6857999"/>
              <a:gd name="connsiteX38" fmla="*/ 948084 w 12191999"/>
              <a:gd name="connsiteY38" fmla="*/ 371326 h 6857999"/>
              <a:gd name="connsiteX39" fmla="*/ 1045091 w 12191999"/>
              <a:gd name="connsiteY39" fmla="*/ 371326 h 6857999"/>
              <a:gd name="connsiteX40" fmla="*/ 1045091 w 12191999"/>
              <a:gd name="connsiteY40" fmla="*/ 335968 h 6857999"/>
              <a:gd name="connsiteX41" fmla="*/ 555663 w 12191999"/>
              <a:gd name="connsiteY41" fmla="*/ 335968 h 6857999"/>
              <a:gd name="connsiteX42" fmla="*/ 555663 w 12191999"/>
              <a:gd name="connsiteY42" fmla="*/ 413917 h 6857999"/>
              <a:gd name="connsiteX43" fmla="*/ 596873 w 12191999"/>
              <a:gd name="connsiteY43" fmla="*/ 413917 h 6857999"/>
              <a:gd name="connsiteX44" fmla="*/ 596873 w 12191999"/>
              <a:gd name="connsiteY44" fmla="*/ 371326 h 6857999"/>
              <a:gd name="connsiteX45" fmla="*/ 693880 w 12191999"/>
              <a:gd name="connsiteY45" fmla="*/ 371326 h 6857999"/>
              <a:gd name="connsiteX46" fmla="*/ 693880 w 12191999"/>
              <a:gd name="connsiteY46" fmla="*/ 335968 h 6857999"/>
              <a:gd name="connsiteX47" fmla="*/ 729199 w 12191999"/>
              <a:gd name="connsiteY47" fmla="*/ 335955 h 6857999"/>
              <a:gd name="connsiteX48" fmla="*/ 729199 w 12191999"/>
              <a:gd name="connsiteY48" fmla="*/ 527225 h 6857999"/>
              <a:gd name="connsiteX49" fmla="*/ 770409 w 12191999"/>
              <a:gd name="connsiteY49" fmla="*/ 527225 h 6857999"/>
              <a:gd name="connsiteX50" fmla="*/ 770409 w 12191999"/>
              <a:gd name="connsiteY50" fmla="*/ 449262 h 6857999"/>
              <a:gd name="connsiteX51" fmla="*/ 814558 w 12191999"/>
              <a:gd name="connsiteY51" fmla="*/ 449262 h 6857999"/>
              <a:gd name="connsiteX52" fmla="*/ 845065 w 12191999"/>
              <a:gd name="connsiteY52" fmla="*/ 444444 h 6857999"/>
              <a:gd name="connsiteX53" fmla="*/ 865542 w 12191999"/>
              <a:gd name="connsiteY53" fmla="*/ 431705 h 6857999"/>
              <a:gd name="connsiteX54" fmla="*/ 877054 w 12191999"/>
              <a:gd name="connsiteY54" fmla="*/ 413526 h 6857999"/>
              <a:gd name="connsiteX55" fmla="*/ 880667 w 12191999"/>
              <a:gd name="connsiteY55" fmla="*/ 392622 h 6857999"/>
              <a:gd name="connsiteX56" fmla="*/ 877054 w 12191999"/>
              <a:gd name="connsiteY56" fmla="*/ 371596 h 6857999"/>
              <a:gd name="connsiteX57" fmla="*/ 865542 w 12191999"/>
              <a:gd name="connsiteY57" fmla="*/ 353539 h 6857999"/>
              <a:gd name="connsiteX58" fmla="*/ 865542 w 12191999"/>
              <a:gd name="connsiteY58" fmla="*/ 353526 h 6857999"/>
              <a:gd name="connsiteX59" fmla="*/ 845065 w 12191999"/>
              <a:gd name="connsiteY59" fmla="*/ 340786 h 6857999"/>
              <a:gd name="connsiteX60" fmla="*/ 814558 w 12191999"/>
              <a:gd name="connsiteY60" fmla="*/ 335955 h 6857999"/>
              <a:gd name="connsiteX61" fmla="*/ 0 w 12191999"/>
              <a:gd name="connsiteY61" fmla="*/ 0 h 6857999"/>
              <a:gd name="connsiteX62" fmla="*/ 12191999 w 12191999"/>
              <a:gd name="connsiteY62" fmla="*/ 0 h 6857999"/>
              <a:gd name="connsiteX63" fmla="*/ 12191999 w 12191999"/>
              <a:gd name="connsiteY63" fmla="*/ 6857999 h 6857999"/>
              <a:gd name="connsiteX64" fmla="*/ 0 w 12191999"/>
              <a:gd name="connsiteY6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191999" h="6857999">
                <a:moveTo>
                  <a:pt x="555663" y="449275"/>
                </a:moveTo>
                <a:lnTo>
                  <a:pt x="555663" y="527238"/>
                </a:lnTo>
                <a:lnTo>
                  <a:pt x="693880" y="527238"/>
                </a:lnTo>
                <a:lnTo>
                  <a:pt x="693880" y="491866"/>
                </a:lnTo>
                <a:lnTo>
                  <a:pt x="596873" y="491866"/>
                </a:lnTo>
                <a:lnTo>
                  <a:pt x="596873" y="449275"/>
                </a:lnTo>
                <a:close/>
                <a:moveTo>
                  <a:pt x="948084" y="413918"/>
                </a:moveTo>
                <a:lnTo>
                  <a:pt x="948084" y="449275"/>
                </a:lnTo>
                <a:lnTo>
                  <a:pt x="906874" y="449275"/>
                </a:lnTo>
                <a:lnTo>
                  <a:pt x="906874" y="527224"/>
                </a:lnTo>
                <a:lnTo>
                  <a:pt x="948084" y="527224"/>
                </a:lnTo>
                <a:lnTo>
                  <a:pt x="948084" y="449276"/>
                </a:lnTo>
                <a:lnTo>
                  <a:pt x="1036800" y="449276"/>
                </a:lnTo>
                <a:lnTo>
                  <a:pt x="1036800" y="413918"/>
                </a:lnTo>
                <a:close/>
                <a:moveTo>
                  <a:pt x="596874" y="413918"/>
                </a:moveTo>
                <a:lnTo>
                  <a:pt x="596874" y="449276"/>
                </a:lnTo>
                <a:lnTo>
                  <a:pt x="685590" y="449276"/>
                </a:lnTo>
                <a:lnTo>
                  <a:pt x="685590" y="413918"/>
                </a:lnTo>
                <a:close/>
                <a:moveTo>
                  <a:pt x="770423" y="371326"/>
                </a:moveTo>
                <a:lnTo>
                  <a:pt x="803073" y="371326"/>
                </a:lnTo>
                <a:cubicBezTo>
                  <a:pt x="807885" y="371326"/>
                  <a:pt x="812523" y="371596"/>
                  <a:pt x="816985" y="372123"/>
                </a:cubicBezTo>
                <a:cubicBezTo>
                  <a:pt x="821447" y="372649"/>
                  <a:pt x="825370" y="373688"/>
                  <a:pt x="828753" y="375213"/>
                </a:cubicBezTo>
                <a:cubicBezTo>
                  <a:pt x="832137" y="376738"/>
                  <a:pt x="834860" y="378897"/>
                  <a:pt x="836909" y="381677"/>
                </a:cubicBezTo>
                <a:cubicBezTo>
                  <a:pt x="838958" y="384457"/>
                  <a:pt x="839983" y="388115"/>
                  <a:pt x="839983" y="392622"/>
                </a:cubicBezTo>
                <a:cubicBezTo>
                  <a:pt x="839983" y="397130"/>
                  <a:pt x="838958" y="400787"/>
                  <a:pt x="836909" y="403567"/>
                </a:cubicBezTo>
                <a:cubicBezTo>
                  <a:pt x="834860" y="406347"/>
                  <a:pt x="832137" y="408506"/>
                  <a:pt x="828753" y="410031"/>
                </a:cubicBezTo>
                <a:cubicBezTo>
                  <a:pt x="825356" y="411556"/>
                  <a:pt x="821433" y="412582"/>
                  <a:pt x="816985" y="413122"/>
                </a:cubicBezTo>
                <a:cubicBezTo>
                  <a:pt x="812523" y="413648"/>
                  <a:pt x="807885" y="413918"/>
                  <a:pt x="803073" y="413918"/>
                </a:cubicBezTo>
                <a:lnTo>
                  <a:pt x="770423" y="413918"/>
                </a:lnTo>
                <a:close/>
                <a:moveTo>
                  <a:pt x="1074937" y="335968"/>
                </a:moveTo>
                <a:lnTo>
                  <a:pt x="1074937" y="527238"/>
                </a:lnTo>
                <a:lnTo>
                  <a:pt x="1213140" y="527238"/>
                </a:lnTo>
                <a:lnTo>
                  <a:pt x="1213140" y="491867"/>
                </a:lnTo>
                <a:lnTo>
                  <a:pt x="1116134" y="491867"/>
                </a:lnTo>
                <a:lnTo>
                  <a:pt x="1116134" y="335968"/>
                </a:lnTo>
                <a:close/>
                <a:moveTo>
                  <a:pt x="906874" y="335968"/>
                </a:moveTo>
                <a:lnTo>
                  <a:pt x="906874" y="413917"/>
                </a:lnTo>
                <a:lnTo>
                  <a:pt x="948084" y="413917"/>
                </a:lnTo>
                <a:lnTo>
                  <a:pt x="948084" y="371326"/>
                </a:lnTo>
                <a:lnTo>
                  <a:pt x="1045091" y="371326"/>
                </a:lnTo>
                <a:lnTo>
                  <a:pt x="1045091" y="335968"/>
                </a:lnTo>
                <a:close/>
                <a:moveTo>
                  <a:pt x="555663" y="335968"/>
                </a:moveTo>
                <a:lnTo>
                  <a:pt x="555663" y="413917"/>
                </a:lnTo>
                <a:lnTo>
                  <a:pt x="596873" y="413917"/>
                </a:lnTo>
                <a:lnTo>
                  <a:pt x="596873" y="371326"/>
                </a:lnTo>
                <a:lnTo>
                  <a:pt x="693880" y="371326"/>
                </a:lnTo>
                <a:lnTo>
                  <a:pt x="693880" y="335968"/>
                </a:lnTo>
                <a:close/>
                <a:moveTo>
                  <a:pt x="729199" y="335955"/>
                </a:moveTo>
                <a:lnTo>
                  <a:pt x="729199" y="527225"/>
                </a:lnTo>
                <a:lnTo>
                  <a:pt x="770409" y="527225"/>
                </a:lnTo>
                <a:lnTo>
                  <a:pt x="770409" y="449262"/>
                </a:lnTo>
                <a:lnTo>
                  <a:pt x="814558" y="449262"/>
                </a:lnTo>
                <a:cubicBezTo>
                  <a:pt x="826502" y="449262"/>
                  <a:pt x="836680" y="447656"/>
                  <a:pt x="845065" y="444444"/>
                </a:cubicBezTo>
                <a:cubicBezTo>
                  <a:pt x="853450" y="441232"/>
                  <a:pt x="860271" y="436981"/>
                  <a:pt x="865542" y="431705"/>
                </a:cubicBezTo>
                <a:cubicBezTo>
                  <a:pt x="870799" y="426428"/>
                  <a:pt x="874641" y="420369"/>
                  <a:pt x="877054" y="413526"/>
                </a:cubicBezTo>
                <a:cubicBezTo>
                  <a:pt x="879467" y="406684"/>
                  <a:pt x="880667" y="399721"/>
                  <a:pt x="880667" y="392622"/>
                </a:cubicBezTo>
                <a:cubicBezTo>
                  <a:pt x="880667" y="385524"/>
                  <a:pt x="879467" y="378357"/>
                  <a:pt x="877054" y="371596"/>
                </a:cubicBezTo>
                <a:cubicBezTo>
                  <a:pt x="874641" y="364835"/>
                  <a:pt x="870813" y="358816"/>
                  <a:pt x="865542" y="353539"/>
                </a:cubicBezTo>
                <a:lnTo>
                  <a:pt x="865542" y="353526"/>
                </a:lnTo>
                <a:cubicBezTo>
                  <a:pt x="860271" y="348249"/>
                  <a:pt x="853450" y="343998"/>
                  <a:pt x="845065" y="340786"/>
                </a:cubicBezTo>
                <a:cubicBezTo>
                  <a:pt x="836680" y="337574"/>
                  <a:pt x="826502" y="335955"/>
                  <a:pt x="814558" y="335955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2F0DAA2-4F8C-57C5-70AF-C09C85FE85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EA54448-3D98-55D4-A93A-919F2D091C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1EDA2B-8A2F-D33E-C6F9-727DD4FC59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512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5DEE997-6BE2-8721-E274-AB6D2BAD8A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555663 w 12191999"/>
              <a:gd name="connsiteY0" fmla="*/ 449275 h 6857999"/>
              <a:gd name="connsiteX1" fmla="*/ 555663 w 12191999"/>
              <a:gd name="connsiteY1" fmla="*/ 527238 h 6857999"/>
              <a:gd name="connsiteX2" fmla="*/ 693880 w 12191999"/>
              <a:gd name="connsiteY2" fmla="*/ 527238 h 6857999"/>
              <a:gd name="connsiteX3" fmla="*/ 693880 w 12191999"/>
              <a:gd name="connsiteY3" fmla="*/ 491866 h 6857999"/>
              <a:gd name="connsiteX4" fmla="*/ 596873 w 12191999"/>
              <a:gd name="connsiteY4" fmla="*/ 491866 h 6857999"/>
              <a:gd name="connsiteX5" fmla="*/ 596873 w 12191999"/>
              <a:gd name="connsiteY5" fmla="*/ 449275 h 6857999"/>
              <a:gd name="connsiteX6" fmla="*/ 948084 w 12191999"/>
              <a:gd name="connsiteY6" fmla="*/ 413918 h 6857999"/>
              <a:gd name="connsiteX7" fmla="*/ 948084 w 12191999"/>
              <a:gd name="connsiteY7" fmla="*/ 449275 h 6857999"/>
              <a:gd name="connsiteX8" fmla="*/ 906874 w 12191999"/>
              <a:gd name="connsiteY8" fmla="*/ 449275 h 6857999"/>
              <a:gd name="connsiteX9" fmla="*/ 906874 w 12191999"/>
              <a:gd name="connsiteY9" fmla="*/ 527224 h 6857999"/>
              <a:gd name="connsiteX10" fmla="*/ 948084 w 12191999"/>
              <a:gd name="connsiteY10" fmla="*/ 527224 h 6857999"/>
              <a:gd name="connsiteX11" fmla="*/ 948084 w 12191999"/>
              <a:gd name="connsiteY11" fmla="*/ 449276 h 6857999"/>
              <a:gd name="connsiteX12" fmla="*/ 1036800 w 12191999"/>
              <a:gd name="connsiteY12" fmla="*/ 449276 h 6857999"/>
              <a:gd name="connsiteX13" fmla="*/ 1036800 w 12191999"/>
              <a:gd name="connsiteY13" fmla="*/ 413918 h 6857999"/>
              <a:gd name="connsiteX14" fmla="*/ 596874 w 12191999"/>
              <a:gd name="connsiteY14" fmla="*/ 413918 h 6857999"/>
              <a:gd name="connsiteX15" fmla="*/ 596874 w 12191999"/>
              <a:gd name="connsiteY15" fmla="*/ 449276 h 6857999"/>
              <a:gd name="connsiteX16" fmla="*/ 685590 w 12191999"/>
              <a:gd name="connsiteY16" fmla="*/ 449276 h 6857999"/>
              <a:gd name="connsiteX17" fmla="*/ 685590 w 12191999"/>
              <a:gd name="connsiteY17" fmla="*/ 413918 h 6857999"/>
              <a:gd name="connsiteX18" fmla="*/ 770423 w 12191999"/>
              <a:gd name="connsiteY18" fmla="*/ 371326 h 6857999"/>
              <a:gd name="connsiteX19" fmla="*/ 803073 w 12191999"/>
              <a:gd name="connsiteY19" fmla="*/ 371326 h 6857999"/>
              <a:gd name="connsiteX20" fmla="*/ 816985 w 12191999"/>
              <a:gd name="connsiteY20" fmla="*/ 372123 h 6857999"/>
              <a:gd name="connsiteX21" fmla="*/ 828753 w 12191999"/>
              <a:gd name="connsiteY21" fmla="*/ 375213 h 6857999"/>
              <a:gd name="connsiteX22" fmla="*/ 836909 w 12191999"/>
              <a:gd name="connsiteY22" fmla="*/ 381677 h 6857999"/>
              <a:gd name="connsiteX23" fmla="*/ 839983 w 12191999"/>
              <a:gd name="connsiteY23" fmla="*/ 392622 h 6857999"/>
              <a:gd name="connsiteX24" fmla="*/ 836909 w 12191999"/>
              <a:gd name="connsiteY24" fmla="*/ 403567 h 6857999"/>
              <a:gd name="connsiteX25" fmla="*/ 828753 w 12191999"/>
              <a:gd name="connsiteY25" fmla="*/ 410031 h 6857999"/>
              <a:gd name="connsiteX26" fmla="*/ 816985 w 12191999"/>
              <a:gd name="connsiteY26" fmla="*/ 413122 h 6857999"/>
              <a:gd name="connsiteX27" fmla="*/ 803073 w 12191999"/>
              <a:gd name="connsiteY27" fmla="*/ 413918 h 6857999"/>
              <a:gd name="connsiteX28" fmla="*/ 770423 w 12191999"/>
              <a:gd name="connsiteY28" fmla="*/ 413918 h 6857999"/>
              <a:gd name="connsiteX29" fmla="*/ 1074937 w 12191999"/>
              <a:gd name="connsiteY29" fmla="*/ 335968 h 6857999"/>
              <a:gd name="connsiteX30" fmla="*/ 1074937 w 12191999"/>
              <a:gd name="connsiteY30" fmla="*/ 527238 h 6857999"/>
              <a:gd name="connsiteX31" fmla="*/ 1213140 w 12191999"/>
              <a:gd name="connsiteY31" fmla="*/ 527238 h 6857999"/>
              <a:gd name="connsiteX32" fmla="*/ 1213140 w 12191999"/>
              <a:gd name="connsiteY32" fmla="*/ 491867 h 6857999"/>
              <a:gd name="connsiteX33" fmla="*/ 1116134 w 12191999"/>
              <a:gd name="connsiteY33" fmla="*/ 491867 h 6857999"/>
              <a:gd name="connsiteX34" fmla="*/ 1116134 w 12191999"/>
              <a:gd name="connsiteY34" fmla="*/ 335968 h 6857999"/>
              <a:gd name="connsiteX35" fmla="*/ 906874 w 12191999"/>
              <a:gd name="connsiteY35" fmla="*/ 335968 h 6857999"/>
              <a:gd name="connsiteX36" fmla="*/ 906874 w 12191999"/>
              <a:gd name="connsiteY36" fmla="*/ 413917 h 6857999"/>
              <a:gd name="connsiteX37" fmla="*/ 948084 w 12191999"/>
              <a:gd name="connsiteY37" fmla="*/ 413917 h 6857999"/>
              <a:gd name="connsiteX38" fmla="*/ 948084 w 12191999"/>
              <a:gd name="connsiteY38" fmla="*/ 371326 h 6857999"/>
              <a:gd name="connsiteX39" fmla="*/ 1045091 w 12191999"/>
              <a:gd name="connsiteY39" fmla="*/ 371326 h 6857999"/>
              <a:gd name="connsiteX40" fmla="*/ 1045091 w 12191999"/>
              <a:gd name="connsiteY40" fmla="*/ 335968 h 6857999"/>
              <a:gd name="connsiteX41" fmla="*/ 555663 w 12191999"/>
              <a:gd name="connsiteY41" fmla="*/ 335968 h 6857999"/>
              <a:gd name="connsiteX42" fmla="*/ 555663 w 12191999"/>
              <a:gd name="connsiteY42" fmla="*/ 413917 h 6857999"/>
              <a:gd name="connsiteX43" fmla="*/ 596873 w 12191999"/>
              <a:gd name="connsiteY43" fmla="*/ 413917 h 6857999"/>
              <a:gd name="connsiteX44" fmla="*/ 596873 w 12191999"/>
              <a:gd name="connsiteY44" fmla="*/ 371326 h 6857999"/>
              <a:gd name="connsiteX45" fmla="*/ 693880 w 12191999"/>
              <a:gd name="connsiteY45" fmla="*/ 371326 h 6857999"/>
              <a:gd name="connsiteX46" fmla="*/ 693880 w 12191999"/>
              <a:gd name="connsiteY46" fmla="*/ 335968 h 6857999"/>
              <a:gd name="connsiteX47" fmla="*/ 729199 w 12191999"/>
              <a:gd name="connsiteY47" fmla="*/ 335955 h 6857999"/>
              <a:gd name="connsiteX48" fmla="*/ 729199 w 12191999"/>
              <a:gd name="connsiteY48" fmla="*/ 527225 h 6857999"/>
              <a:gd name="connsiteX49" fmla="*/ 770409 w 12191999"/>
              <a:gd name="connsiteY49" fmla="*/ 527225 h 6857999"/>
              <a:gd name="connsiteX50" fmla="*/ 770409 w 12191999"/>
              <a:gd name="connsiteY50" fmla="*/ 449262 h 6857999"/>
              <a:gd name="connsiteX51" fmla="*/ 814558 w 12191999"/>
              <a:gd name="connsiteY51" fmla="*/ 449262 h 6857999"/>
              <a:gd name="connsiteX52" fmla="*/ 845065 w 12191999"/>
              <a:gd name="connsiteY52" fmla="*/ 444444 h 6857999"/>
              <a:gd name="connsiteX53" fmla="*/ 865542 w 12191999"/>
              <a:gd name="connsiteY53" fmla="*/ 431705 h 6857999"/>
              <a:gd name="connsiteX54" fmla="*/ 877054 w 12191999"/>
              <a:gd name="connsiteY54" fmla="*/ 413526 h 6857999"/>
              <a:gd name="connsiteX55" fmla="*/ 880667 w 12191999"/>
              <a:gd name="connsiteY55" fmla="*/ 392622 h 6857999"/>
              <a:gd name="connsiteX56" fmla="*/ 877054 w 12191999"/>
              <a:gd name="connsiteY56" fmla="*/ 371596 h 6857999"/>
              <a:gd name="connsiteX57" fmla="*/ 865542 w 12191999"/>
              <a:gd name="connsiteY57" fmla="*/ 353539 h 6857999"/>
              <a:gd name="connsiteX58" fmla="*/ 865542 w 12191999"/>
              <a:gd name="connsiteY58" fmla="*/ 353526 h 6857999"/>
              <a:gd name="connsiteX59" fmla="*/ 845065 w 12191999"/>
              <a:gd name="connsiteY59" fmla="*/ 340786 h 6857999"/>
              <a:gd name="connsiteX60" fmla="*/ 814558 w 12191999"/>
              <a:gd name="connsiteY60" fmla="*/ 335955 h 6857999"/>
              <a:gd name="connsiteX61" fmla="*/ 0 w 12191999"/>
              <a:gd name="connsiteY61" fmla="*/ 0 h 6857999"/>
              <a:gd name="connsiteX62" fmla="*/ 12191999 w 12191999"/>
              <a:gd name="connsiteY62" fmla="*/ 0 h 6857999"/>
              <a:gd name="connsiteX63" fmla="*/ 12191999 w 12191999"/>
              <a:gd name="connsiteY63" fmla="*/ 6857999 h 6857999"/>
              <a:gd name="connsiteX64" fmla="*/ 0 w 12191999"/>
              <a:gd name="connsiteY6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191999" h="6857999">
                <a:moveTo>
                  <a:pt x="555663" y="449275"/>
                </a:moveTo>
                <a:lnTo>
                  <a:pt x="555663" y="527238"/>
                </a:lnTo>
                <a:lnTo>
                  <a:pt x="693880" y="527238"/>
                </a:lnTo>
                <a:lnTo>
                  <a:pt x="693880" y="491866"/>
                </a:lnTo>
                <a:lnTo>
                  <a:pt x="596873" y="491866"/>
                </a:lnTo>
                <a:lnTo>
                  <a:pt x="596873" y="449275"/>
                </a:lnTo>
                <a:close/>
                <a:moveTo>
                  <a:pt x="948084" y="413918"/>
                </a:moveTo>
                <a:lnTo>
                  <a:pt x="948084" y="449275"/>
                </a:lnTo>
                <a:lnTo>
                  <a:pt x="906874" y="449275"/>
                </a:lnTo>
                <a:lnTo>
                  <a:pt x="906874" y="527224"/>
                </a:lnTo>
                <a:lnTo>
                  <a:pt x="948084" y="527224"/>
                </a:lnTo>
                <a:lnTo>
                  <a:pt x="948084" y="449276"/>
                </a:lnTo>
                <a:lnTo>
                  <a:pt x="1036800" y="449276"/>
                </a:lnTo>
                <a:lnTo>
                  <a:pt x="1036800" y="413918"/>
                </a:lnTo>
                <a:close/>
                <a:moveTo>
                  <a:pt x="596874" y="413918"/>
                </a:moveTo>
                <a:lnTo>
                  <a:pt x="596874" y="449276"/>
                </a:lnTo>
                <a:lnTo>
                  <a:pt x="685590" y="449276"/>
                </a:lnTo>
                <a:lnTo>
                  <a:pt x="685590" y="413918"/>
                </a:lnTo>
                <a:close/>
                <a:moveTo>
                  <a:pt x="770423" y="371326"/>
                </a:moveTo>
                <a:lnTo>
                  <a:pt x="803073" y="371326"/>
                </a:lnTo>
                <a:cubicBezTo>
                  <a:pt x="807885" y="371326"/>
                  <a:pt x="812523" y="371596"/>
                  <a:pt x="816985" y="372123"/>
                </a:cubicBezTo>
                <a:cubicBezTo>
                  <a:pt x="821447" y="372649"/>
                  <a:pt x="825370" y="373688"/>
                  <a:pt x="828753" y="375213"/>
                </a:cubicBezTo>
                <a:cubicBezTo>
                  <a:pt x="832137" y="376738"/>
                  <a:pt x="834860" y="378897"/>
                  <a:pt x="836909" y="381677"/>
                </a:cubicBezTo>
                <a:cubicBezTo>
                  <a:pt x="838958" y="384457"/>
                  <a:pt x="839983" y="388115"/>
                  <a:pt x="839983" y="392622"/>
                </a:cubicBezTo>
                <a:cubicBezTo>
                  <a:pt x="839983" y="397130"/>
                  <a:pt x="838958" y="400787"/>
                  <a:pt x="836909" y="403567"/>
                </a:cubicBezTo>
                <a:cubicBezTo>
                  <a:pt x="834860" y="406347"/>
                  <a:pt x="832137" y="408506"/>
                  <a:pt x="828753" y="410031"/>
                </a:cubicBezTo>
                <a:cubicBezTo>
                  <a:pt x="825356" y="411556"/>
                  <a:pt x="821433" y="412582"/>
                  <a:pt x="816985" y="413122"/>
                </a:cubicBezTo>
                <a:cubicBezTo>
                  <a:pt x="812523" y="413648"/>
                  <a:pt x="807885" y="413918"/>
                  <a:pt x="803073" y="413918"/>
                </a:cubicBezTo>
                <a:lnTo>
                  <a:pt x="770423" y="413918"/>
                </a:lnTo>
                <a:close/>
                <a:moveTo>
                  <a:pt x="1074937" y="335968"/>
                </a:moveTo>
                <a:lnTo>
                  <a:pt x="1074937" y="527238"/>
                </a:lnTo>
                <a:lnTo>
                  <a:pt x="1213140" y="527238"/>
                </a:lnTo>
                <a:lnTo>
                  <a:pt x="1213140" y="491867"/>
                </a:lnTo>
                <a:lnTo>
                  <a:pt x="1116134" y="491867"/>
                </a:lnTo>
                <a:lnTo>
                  <a:pt x="1116134" y="335968"/>
                </a:lnTo>
                <a:close/>
                <a:moveTo>
                  <a:pt x="906874" y="335968"/>
                </a:moveTo>
                <a:lnTo>
                  <a:pt x="906874" y="413917"/>
                </a:lnTo>
                <a:lnTo>
                  <a:pt x="948084" y="413917"/>
                </a:lnTo>
                <a:lnTo>
                  <a:pt x="948084" y="371326"/>
                </a:lnTo>
                <a:lnTo>
                  <a:pt x="1045091" y="371326"/>
                </a:lnTo>
                <a:lnTo>
                  <a:pt x="1045091" y="335968"/>
                </a:lnTo>
                <a:close/>
                <a:moveTo>
                  <a:pt x="555663" y="335968"/>
                </a:moveTo>
                <a:lnTo>
                  <a:pt x="555663" y="413917"/>
                </a:lnTo>
                <a:lnTo>
                  <a:pt x="596873" y="413917"/>
                </a:lnTo>
                <a:lnTo>
                  <a:pt x="596873" y="371326"/>
                </a:lnTo>
                <a:lnTo>
                  <a:pt x="693880" y="371326"/>
                </a:lnTo>
                <a:lnTo>
                  <a:pt x="693880" y="335968"/>
                </a:lnTo>
                <a:close/>
                <a:moveTo>
                  <a:pt x="729199" y="335955"/>
                </a:moveTo>
                <a:lnTo>
                  <a:pt x="729199" y="527225"/>
                </a:lnTo>
                <a:lnTo>
                  <a:pt x="770409" y="527225"/>
                </a:lnTo>
                <a:lnTo>
                  <a:pt x="770409" y="449262"/>
                </a:lnTo>
                <a:lnTo>
                  <a:pt x="814558" y="449262"/>
                </a:lnTo>
                <a:cubicBezTo>
                  <a:pt x="826502" y="449262"/>
                  <a:pt x="836680" y="447656"/>
                  <a:pt x="845065" y="444444"/>
                </a:cubicBezTo>
                <a:cubicBezTo>
                  <a:pt x="853450" y="441232"/>
                  <a:pt x="860271" y="436981"/>
                  <a:pt x="865542" y="431705"/>
                </a:cubicBezTo>
                <a:cubicBezTo>
                  <a:pt x="870799" y="426428"/>
                  <a:pt x="874641" y="420369"/>
                  <a:pt x="877054" y="413526"/>
                </a:cubicBezTo>
                <a:cubicBezTo>
                  <a:pt x="879467" y="406684"/>
                  <a:pt x="880667" y="399721"/>
                  <a:pt x="880667" y="392622"/>
                </a:cubicBezTo>
                <a:cubicBezTo>
                  <a:pt x="880667" y="385524"/>
                  <a:pt x="879467" y="378357"/>
                  <a:pt x="877054" y="371596"/>
                </a:cubicBezTo>
                <a:cubicBezTo>
                  <a:pt x="874641" y="364835"/>
                  <a:pt x="870813" y="358816"/>
                  <a:pt x="865542" y="353539"/>
                </a:cubicBezTo>
                <a:lnTo>
                  <a:pt x="865542" y="353526"/>
                </a:lnTo>
                <a:cubicBezTo>
                  <a:pt x="860271" y="348249"/>
                  <a:pt x="853450" y="343998"/>
                  <a:pt x="845065" y="340786"/>
                </a:cubicBezTo>
                <a:cubicBezTo>
                  <a:pt x="836680" y="337574"/>
                  <a:pt x="826502" y="335955"/>
                  <a:pt x="814558" y="335955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596DC45-A2F3-ED7E-0FA3-50FAE375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537400C-1017-B66F-9CB5-7D2B04E5F6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6CCDED-88C0-1A5D-5485-599A7879538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10E308-8E16-948D-3328-AA3B12D0FC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268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ary">
    <p:bg>
      <p:bgPr>
        <a:gradFill>
          <a:gsLst>
            <a:gs pos="0">
              <a:schemeClr val="accent1">
                <a:lumMod val="50000"/>
              </a:schemeClr>
            </a:gs>
            <a:gs pos="32000">
              <a:schemeClr val="accent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D387EDE-1B8D-E16E-86A5-AAF51018B2F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67438" y="-12700"/>
            <a:ext cx="6024562" cy="68707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6499075-47BF-B665-C8F4-F255DF7B6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873125"/>
            <a:ext cx="5148898" cy="559435"/>
          </a:xfrm>
        </p:spPr>
        <p:txBody>
          <a:bodyPr>
            <a:normAutofit/>
          </a:bodyPr>
          <a:lstStyle>
            <a:lvl1pPr>
              <a:defRPr lang="en-GB" sz="1467" b="0" i="0" kern="1200" spc="3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fr-FR" dirty="0"/>
              <a:t>MODIFIEZ LE STYLE DU TITRE</a:t>
            </a:r>
            <a:endParaRPr lang="en-GB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F3F5D8E-5689-C835-6882-288E2190FF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73" y="256633"/>
            <a:ext cx="823217" cy="356277"/>
          </a:xfrm>
          <a:prstGeom prst="rect">
            <a:avLst/>
          </a:prstGeom>
        </p:spPr>
      </p:pic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52952F76-2586-3463-ED9F-938B2A5FF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4" y="2084388"/>
            <a:ext cx="5473699" cy="4456112"/>
          </a:xfrm>
          <a:noFill/>
        </p:spPr>
        <p:txBody>
          <a:bodyPr lIns="0" anchor="ctr">
            <a:noAutofit/>
          </a:bodyPr>
          <a:lstStyle>
            <a:lvl1pPr marL="0" indent="0" algn="l">
              <a:buNone/>
              <a:defRPr lang="fr-FR" sz="4000" b="1" i="0" kern="1000" spc="-300" baseline="0" noProof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fr-FR" noProof="0" dirty="0"/>
              <a:t>CLIQUEZ POUR MODIFIER LES STYLES DU TEXTE DU MASQUE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CBCD246-3E2B-1F52-0B58-E00000A1488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68002C16-8BBA-7D99-CE90-8702E1DD0DB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90780DA-0922-8F1C-8B7C-13571634818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984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5DEE997-6BE2-8721-E274-AB6D2BAD8A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555663 w 12191999"/>
              <a:gd name="connsiteY0" fmla="*/ 449275 h 6857999"/>
              <a:gd name="connsiteX1" fmla="*/ 555663 w 12191999"/>
              <a:gd name="connsiteY1" fmla="*/ 527238 h 6857999"/>
              <a:gd name="connsiteX2" fmla="*/ 693880 w 12191999"/>
              <a:gd name="connsiteY2" fmla="*/ 527238 h 6857999"/>
              <a:gd name="connsiteX3" fmla="*/ 693880 w 12191999"/>
              <a:gd name="connsiteY3" fmla="*/ 491866 h 6857999"/>
              <a:gd name="connsiteX4" fmla="*/ 596873 w 12191999"/>
              <a:gd name="connsiteY4" fmla="*/ 491866 h 6857999"/>
              <a:gd name="connsiteX5" fmla="*/ 596873 w 12191999"/>
              <a:gd name="connsiteY5" fmla="*/ 449275 h 6857999"/>
              <a:gd name="connsiteX6" fmla="*/ 948084 w 12191999"/>
              <a:gd name="connsiteY6" fmla="*/ 413918 h 6857999"/>
              <a:gd name="connsiteX7" fmla="*/ 948084 w 12191999"/>
              <a:gd name="connsiteY7" fmla="*/ 449275 h 6857999"/>
              <a:gd name="connsiteX8" fmla="*/ 906874 w 12191999"/>
              <a:gd name="connsiteY8" fmla="*/ 449275 h 6857999"/>
              <a:gd name="connsiteX9" fmla="*/ 906874 w 12191999"/>
              <a:gd name="connsiteY9" fmla="*/ 527224 h 6857999"/>
              <a:gd name="connsiteX10" fmla="*/ 948084 w 12191999"/>
              <a:gd name="connsiteY10" fmla="*/ 527224 h 6857999"/>
              <a:gd name="connsiteX11" fmla="*/ 948084 w 12191999"/>
              <a:gd name="connsiteY11" fmla="*/ 449276 h 6857999"/>
              <a:gd name="connsiteX12" fmla="*/ 1036800 w 12191999"/>
              <a:gd name="connsiteY12" fmla="*/ 449276 h 6857999"/>
              <a:gd name="connsiteX13" fmla="*/ 1036800 w 12191999"/>
              <a:gd name="connsiteY13" fmla="*/ 413918 h 6857999"/>
              <a:gd name="connsiteX14" fmla="*/ 596874 w 12191999"/>
              <a:gd name="connsiteY14" fmla="*/ 413918 h 6857999"/>
              <a:gd name="connsiteX15" fmla="*/ 596874 w 12191999"/>
              <a:gd name="connsiteY15" fmla="*/ 449276 h 6857999"/>
              <a:gd name="connsiteX16" fmla="*/ 685590 w 12191999"/>
              <a:gd name="connsiteY16" fmla="*/ 449276 h 6857999"/>
              <a:gd name="connsiteX17" fmla="*/ 685590 w 12191999"/>
              <a:gd name="connsiteY17" fmla="*/ 413918 h 6857999"/>
              <a:gd name="connsiteX18" fmla="*/ 770423 w 12191999"/>
              <a:gd name="connsiteY18" fmla="*/ 371326 h 6857999"/>
              <a:gd name="connsiteX19" fmla="*/ 803073 w 12191999"/>
              <a:gd name="connsiteY19" fmla="*/ 371326 h 6857999"/>
              <a:gd name="connsiteX20" fmla="*/ 816985 w 12191999"/>
              <a:gd name="connsiteY20" fmla="*/ 372123 h 6857999"/>
              <a:gd name="connsiteX21" fmla="*/ 828753 w 12191999"/>
              <a:gd name="connsiteY21" fmla="*/ 375213 h 6857999"/>
              <a:gd name="connsiteX22" fmla="*/ 836909 w 12191999"/>
              <a:gd name="connsiteY22" fmla="*/ 381677 h 6857999"/>
              <a:gd name="connsiteX23" fmla="*/ 839983 w 12191999"/>
              <a:gd name="connsiteY23" fmla="*/ 392622 h 6857999"/>
              <a:gd name="connsiteX24" fmla="*/ 836909 w 12191999"/>
              <a:gd name="connsiteY24" fmla="*/ 403567 h 6857999"/>
              <a:gd name="connsiteX25" fmla="*/ 828753 w 12191999"/>
              <a:gd name="connsiteY25" fmla="*/ 410031 h 6857999"/>
              <a:gd name="connsiteX26" fmla="*/ 816985 w 12191999"/>
              <a:gd name="connsiteY26" fmla="*/ 413122 h 6857999"/>
              <a:gd name="connsiteX27" fmla="*/ 803073 w 12191999"/>
              <a:gd name="connsiteY27" fmla="*/ 413918 h 6857999"/>
              <a:gd name="connsiteX28" fmla="*/ 770423 w 12191999"/>
              <a:gd name="connsiteY28" fmla="*/ 413918 h 6857999"/>
              <a:gd name="connsiteX29" fmla="*/ 1074937 w 12191999"/>
              <a:gd name="connsiteY29" fmla="*/ 335968 h 6857999"/>
              <a:gd name="connsiteX30" fmla="*/ 1074937 w 12191999"/>
              <a:gd name="connsiteY30" fmla="*/ 527238 h 6857999"/>
              <a:gd name="connsiteX31" fmla="*/ 1213140 w 12191999"/>
              <a:gd name="connsiteY31" fmla="*/ 527238 h 6857999"/>
              <a:gd name="connsiteX32" fmla="*/ 1213140 w 12191999"/>
              <a:gd name="connsiteY32" fmla="*/ 491867 h 6857999"/>
              <a:gd name="connsiteX33" fmla="*/ 1116134 w 12191999"/>
              <a:gd name="connsiteY33" fmla="*/ 491867 h 6857999"/>
              <a:gd name="connsiteX34" fmla="*/ 1116134 w 12191999"/>
              <a:gd name="connsiteY34" fmla="*/ 335968 h 6857999"/>
              <a:gd name="connsiteX35" fmla="*/ 906874 w 12191999"/>
              <a:gd name="connsiteY35" fmla="*/ 335968 h 6857999"/>
              <a:gd name="connsiteX36" fmla="*/ 906874 w 12191999"/>
              <a:gd name="connsiteY36" fmla="*/ 413917 h 6857999"/>
              <a:gd name="connsiteX37" fmla="*/ 948084 w 12191999"/>
              <a:gd name="connsiteY37" fmla="*/ 413917 h 6857999"/>
              <a:gd name="connsiteX38" fmla="*/ 948084 w 12191999"/>
              <a:gd name="connsiteY38" fmla="*/ 371326 h 6857999"/>
              <a:gd name="connsiteX39" fmla="*/ 1045091 w 12191999"/>
              <a:gd name="connsiteY39" fmla="*/ 371326 h 6857999"/>
              <a:gd name="connsiteX40" fmla="*/ 1045091 w 12191999"/>
              <a:gd name="connsiteY40" fmla="*/ 335968 h 6857999"/>
              <a:gd name="connsiteX41" fmla="*/ 555663 w 12191999"/>
              <a:gd name="connsiteY41" fmla="*/ 335968 h 6857999"/>
              <a:gd name="connsiteX42" fmla="*/ 555663 w 12191999"/>
              <a:gd name="connsiteY42" fmla="*/ 413917 h 6857999"/>
              <a:gd name="connsiteX43" fmla="*/ 596873 w 12191999"/>
              <a:gd name="connsiteY43" fmla="*/ 413917 h 6857999"/>
              <a:gd name="connsiteX44" fmla="*/ 596873 w 12191999"/>
              <a:gd name="connsiteY44" fmla="*/ 371326 h 6857999"/>
              <a:gd name="connsiteX45" fmla="*/ 693880 w 12191999"/>
              <a:gd name="connsiteY45" fmla="*/ 371326 h 6857999"/>
              <a:gd name="connsiteX46" fmla="*/ 693880 w 12191999"/>
              <a:gd name="connsiteY46" fmla="*/ 335968 h 6857999"/>
              <a:gd name="connsiteX47" fmla="*/ 729199 w 12191999"/>
              <a:gd name="connsiteY47" fmla="*/ 335955 h 6857999"/>
              <a:gd name="connsiteX48" fmla="*/ 729199 w 12191999"/>
              <a:gd name="connsiteY48" fmla="*/ 527225 h 6857999"/>
              <a:gd name="connsiteX49" fmla="*/ 770409 w 12191999"/>
              <a:gd name="connsiteY49" fmla="*/ 527225 h 6857999"/>
              <a:gd name="connsiteX50" fmla="*/ 770409 w 12191999"/>
              <a:gd name="connsiteY50" fmla="*/ 449262 h 6857999"/>
              <a:gd name="connsiteX51" fmla="*/ 814558 w 12191999"/>
              <a:gd name="connsiteY51" fmla="*/ 449262 h 6857999"/>
              <a:gd name="connsiteX52" fmla="*/ 845065 w 12191999"/>
              <a:gd name="connsiteY52" fmla="*/ 444444 h 6857999"/>
              <a:gd name="connsiteX53" fmla="*/ 865542 w 12191999"/>
              <a:gd name="connsiteY53" fmla="*/ 431705 h 6857999"/>
              <a:gd name="connsiteX54" fmla="*/ 877054 w 12191999"/>
              <a:gd name="connsiteY54" fmla="*/ 413526 h 6857999"/>
              <a:gd name="connsiteX55" fmla="*/ 880667 w 12191999"/>
              <a:gd name="connsiteY55" fmla="*/ 392622 h 6857999"/>
              <a:gd name="connsiteX56" fmla="*/ 877054 w 12191999"/>
              <a:gd name="connsiteY56" fmla="*/ 371596 h 6857999"/>
              <a:gd name="connsiteX57" fmla="*/ 865542 w 12191999"/>
              <a:gd name="connsiteY57" fmla="*/ 353539 h 6857999"/>
              <a:gd name="connsiteX58" fmla="*/ 865542 w 12191999"/>
              <a:gd name="connsiteY58" fmla="*/ 353526 h 6857999"/>
              <a:gd name="connsiteX59" fmla="*/ 845065 w 12191999"/>
              <a:gd name="connsiteY59" fmla="*/ 340786 h 6857999"/>
              <a:gd name="connsiteX60" fmla="*/ 814558 w 12191999"/>
              <a:gd name="connsiteY60" fmla="*/ 335955 h 6857999"/>
              <a:gd name="connsiteX61" fmla="*/ 0 w 12191999"/>
              <a:gd name="connsiteY61" fmla="*/ 0 h 6857999"/>
              <a:gd name="connsiteX62" fmla="*/ 12191999 w 12191999"/>
              <a:gd name="connsiteY62" fmla="*/ 0 h 6857999"/>
              <a:gd name="connsiteX63" fmla="*/ 12191999 w 12191999"/>
              <a:gd name="connsiteY63" fmla="*/ 6857999 h 6857999"/>
              <a:gd name="connsiteX64" fmla="*/ 0 w 12191999"/>
              <a:gd name="connsiteY6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191999" h="6857999">
                <a:moveTo>
                  <a:pt x="555663" y="449275"/>
                </a:moveTo>
                <a:lnTo>
                  <a:pt x="555663" y="527238"/>
                </a:lnTo>
                <a:lnTo>
                  <a:pt x="693880" y="527238"/>
                </a:lnTo>
                <a:lnTo>
                  <a:pt x="693880" y="491866"/>
                </a:lnTo>
                <a:lnTo>
                  <a:pt x="596873" y="491866"/>
                </a:lnTo>
                <a:lnTo>
                  <a:pt x="596873" y="449275"/>
                </a:lnTo>
                <a:close/>
                <a:moveTo>
                  <a:pt x="948084" y="413918"/>
                </a:moveTo>
                <a:lnTo>
                  <a:pt x="948084" y="449275"/>
                </a:lnTo>
                <a:lnTo>
                  <a:pt x="906874" y="449275"/>
                </a:lnTo>
                <a:lnTo>
                  <a:pt x="906874" y="527224"/>
                </a:lnTo>
                <a:lnTo>
                  <a:pt x="948084" y="527224"/>
                </a:lnTo>
                <a:lnTo>
                  <a:pt x="948084" y="449276"/>
                </a:lnTo>
                <a:lnTo>
                  <a:pt x="1036800" y="449276"/>
                </a:lnTo>
                <a:lnTo>
                  <a:pt x="1036800" y="413918"/>
                </a:lnTo>
                <a:close/>
                <a:moveTo>
                  <a:pt x="596874" y="413918"/>
                </a:moveTo>
                <a:lnTo>
                  <a:pt x="596874" y="449276"/>
                </a:lnTo>
                <a:lnTo>
                  <a:pt x="685590" y="449276"/>
                </a:lnTo>
                <a:lnTo>
                  <a:pt x="685590" y="413918"/>
                </a:lnTo>
                <a:close/>
                <a:moveTo>
                  <a:pt x="770423" y="371326"/>
                </a:moveTo>
                <a:lnTo>
                  <a:pt x="803073" y="371326"/>
                </a:lnTo>
                <a:cubicBezTo>
                  <a:pt x="807885" y="371326"/>
                  <a:pt x="812523" y="371596"/>
                  <a:pt x="816985" y="372123"/>
                </a:cubicBezTo>
                <a:cubicBezTo>
                  <a:pt x="821447" y="372649"/>
                  <a:pt x="825370" y="373688"/>
                  <a:pt x="828753" y="375213"/>
                </a:cubicBezTo>
                <a:cubicBezTo>
                  <a:pt x="832137" y="376738"/>
                  <a:pt x="834860" y="378897"/>
                  <a:pt x="836909" y="381677"/>
                </a:cubicBezTo>
                <a:cubicBezTo>
                  <a:pt x="838958" y="384457"/>
                  <a:pt x="839983" y="388115"/>
                  <a:pt x="839983" y="392622"/>
                </a:cubicBezTo>
                <a:cubicBezTo>
                  <a:pt x="839983" y="397130"/>
                  <a:pt x="838958" y="400787"/>
                  <a:pt x="836909" y="403567"/>
                </a:cubicBezTo>
                <a:cubicBezTo>
                  <a:pt x="834860" y="406347"/>
                  <a:pt x="832137" y="408506"/>
                  <a:pt x="828753" y="410031"/>
                </a:cubicBezTo>
                <a:cubicBezTo>
                  <a:pt x="825356" y="411556"/>
                  <a:pt x="821433" y="412582"/>
                  <a:pt x="816985" y="413122"/>
                </a:cubicBezTo>
                <a:cubicBezTo>
                  <a:pt x="812523" y="413648"/>
                  <a:pt x="807885" y="413918"/>
                  <a:pt x="803073" y="413918"/>
                </a:cubicBezTo>
                <a:lnTo>
                  <a:pt x="770423" y="413918"/>
                </a:lnTo>
                <a:close/>
                <a:moveTo>
                  <a:pt x="1074937" y="335968"/>
                </a:moveTo>
                <a:lnTo>
                  <a:pt x="1074937" y="527238"/>
                </a:lnTo>
                <a:lnTo>
                  <a:pt x="1213140" y="527238"/>
                </a:lnTo>
                <a:lnTo>
                  <a:pt x="1213140" y="491867"/>
                </a:lnTo>
                <a:lnTo>
                  <a:pt x="1116134" y="491867"/>
                </a:lnTo>
                <a:lnTo>
                  <a:pt x="1116134" y="335968"/>
                </a:lnTo>
                <a:close/>
                <a:moveTo>
                  <a:pt x="906874" y="335968"/>
                </a:moveTo>
                <a:lnTo>
                  <a:pt x="906874" y="413917"/>
                </a:lnTo>
                <a:lnTo>
                  <a:pt x="948084" y="413917"/>
                </a:lnTo>
                <a:lnTo>
                  <a:pt x="948084" y="371326"/>
                </a:lnTo>
                <a:lnTo>
                  <a:pt x="1045091" y="371326"/>
                </a:lnTo>
                <a:lnTo>
                  <a:pt x="1045091" y="335968"/>
                </a:lnTo>
                <a:close/>
                <a:moveTo>
                  <a:pt x="555663" y="335968"/>
                </a:moveTo>
                <a:lnTo>
                  <a:pt x="555663" y="413917"/>
                </a:lnTo>
                <a:lnTo>
                  <a:pt x="596873" y="413917"/>
                </a:lnTo>
                <a:lnTo>
                  <a:pt x="596873" y="371326"/>
                </a:lnTo>
                <a:lnTo>
                  <a:pt x="693880" y="371326"/>
                </a:lnTo>
                <a:lnTo>
                  <a:pt x="693880" y="335968"/>
                </a:lnTo>
                <a:close/>
                <a:moveTo>
                  <a:pt x="729199" y="335955"/>
                </a:moveTo>
                <a:lnTo>
                  <a:pt x="729199" y="527225"/>
                </a:lnTo>
                <a:lnTo>
                  <a:pt x="770409" y="527225"/>
                </a:lnTo>
                <a:lnTo>
                  <a:pt x="770409" y="449262"/>
                </a:lnTo>
                <a:lnTo>
                  <a:pt x="814558" y="449262"/>
                </a:lnTo>
                <a:cubicBezTo>
                  <a:pt x="826502" y="449262"/>
                  <a:pt x="836680" y="447656"/>
                  <a:pt x="845065" y="444444"/>
                </a:cubicBezTo>
                <a:cubicBezTo>
                  <a:pt x="853450" y="441232"/>
                  <a:pt x="860271" y="436981"/>
                  <a:pt x="865542" y="431705"/>
                </a:cubicBezTo>
                <a:cubicBezTo>
                  <a:pt x="870799" y="426428"/>
                  <a:pt x="874641" y="420369"/>
                  <a:pt x="877054" y="413526"/>
                </a:cubicBezTo>
                <a:cubicBezTo>
                  <a:pt x="879467" y="406684"/>
                  <a:pt x="880667" y="399721"/>
                  <a:pt x="880667" y="392622"/>
                </a:cubicBezTo>
                <a:cubicBezTo>
                  <a:pt x="880667" y="385524"/>
                  <a:pt x="879467" y="378357"/>
                  <a:pt x="877054" y="371596"/>
                </a:cubicBezTo>
                <a:cubicBezTo>
                  <a:pt x="874641" y="364835"/>
                  <a:pt x="870813" y="358816"/>
                  <a:pt x="865542" y="353539"/>
                </a:cubicBezTo>
                <a:lnTo>
                  <a:pt x="865542" y="353526"/>
                </a:lnTo>
                <a:cubicBezTo>
                  <a:pt x="860271" y="348249"/>
                  <a:pt x="853450" y="343998"/>
                  <a:pt x="845065" y="340786"/>
                </a:cubicBezTo>
                <a:cubicBezTo>
                  <a:pt x="836680" y="337574"/>
                  <a:pt x="826502" y="335955"/>
                  <a:pt x="814558" y="335955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596DC45-A2F3-ED7E-0FA3-50FAE375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537400C-1017-B66F-9CB5-7D2B04E5F6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6CCDED-88C0-1A5D-5485-599A7879538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10E308-8E16-948D-3328-AA3B12D0FC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E37AA37-33C9-00F4-0938-24808C087E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863" y="3122613"/>
            <a:ext cx="4537075" cy="34020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7897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8" y="873124"/>
            <a:ext cx="6024562" cy="5984875"/>
          </a:xfr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2A07D4F-8346-2B64-0416-FDCE0BE7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0" y="635473"/>
            <a:ext cx="5422516" cy="2106613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EAAB541-0B94-EF7A-F9FC-B2F912BCC9B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D463358-F0B0-6AE3-8B48-F27B994F8E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6324209-65E2-F84D-CEC3-21C85F0683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02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5386" y="873124"/>
            <a:ext cx="7886614" cy="598487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FA9D92-08D7-E5CA-85D6-8C2E54F216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863" y="3429000"/>
            <a:ext cx="3600450" cy="30956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EA13F822-57A4-DFB2-BD74-42325BAF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0" y="635473"/>
            <a:ext cx="3625313" cy="2106613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9D85D5B-A131-4663-BB0F-2FD2D8EA48F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1C75641-C52C-0748-91D5-A9EC6D45FDB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F563173-40CF-80A1-AC40-E374BA6BC65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867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8" y="-6354"/>
            <a:ext cx="6024562" cy="6864353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FA9D92-08D7-E5CA-85D6-8C2E54F216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863" y="3429000"/>
            <a:ext cx="5473700" cy="309562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EA13F822-57A4-DFB2-BD74-42325BAF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0" y="635473"/>
            <a:ext cx="3625313" cy="2106613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D81F6B9-181F-A14F-EC0D-72BB1C622B3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B8AB052-5DEF-92C2-7982-B1EB40F5946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8F4CFBF-8E13-8DFF-1A2A-5DE644DC278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79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5386" y="0"/>
            <a:ext cx="3590839" cy="6857999"/>
          </a:xfr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FA9D92-08D7-E5CA-85D6-8C2E54F216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50298" y="2084388"/>
            <a:ext cx="3600450" cy="444023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EA13F822-57A4-DFB2-BD74-42325BAF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0" y="635473"/>
            <a:ext cx="3625313" cy="2106613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E2F5CC-09F6-CAC3-00B8-734CED0893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3" y="3122613"/>
            <a:ext cx="3600450" cy="3402012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6432F55-8A97-1BB4-2F23-086FDAC46DF6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F05EDAD6-9C14-3B54-9823-67DD86CA86F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9A76A2C-D3BB-E03F-C381-18BB0CD1198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249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152899"/>
            <a:ext cx="12192001" cy="27051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550862" y="2084918"/>
            <a:ext cx="11090275" cy="1915583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062DF1BB-35DC-3A82-0169-B8DBE8B61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E69DB1A-EF51-40EA-B47B-454F35B329B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FEE2F84-86D7-EF9E-E1F1-6D9B4FD3511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294AFBB-3C11-FEBF-59B2-2F637FB5320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152899"/>
            <a:ext cx="12192001" cy="27051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4295775" y="1476530"/>
            <a:ext cx="7345362" cy="2523971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062DF1BB-35DC-3A82-0169-B8DBE8B61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0" y="635473"/>
            <a:ext cx="3625313" cy="3037117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866AC3B0-0D3A-8762-2087-9A5794DDBAE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802C03D-8F8B-28B8-FBD5-78C5C498F54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952B62-C420-1723-20D4-4BCBCC67654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828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Espace réservé pour une image  48">
            <a:extLst>
              <a:ext uri="{FF2B5EF4-FFF2-40B4-BE49-F238E27FC236}">
                <a16:creationId xmlns:a16="http://schemas.microsoft.com/office/drawing/2014/main" id="{EB4B76CC-D6E6-F71B-F115-CCF181F6E9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1" cy="3122613"/>
          </a:xfrm>
          <a:custGeom>
            <a:avLst/>
            <a:gdLst>
              <a:gd name="connsiteX0" fmla="*/ 767072 w 12192001"/>
              <a:gd name="connsiteY0" fmla="*/ 371000 h 3122613"/>
              <a:gd name="connsiteX1" fmla="*/ 799951 w 12192001"/>
              <a:gd name="connsiteY1" fmla="*/ 371000 h 3122613"/>
              <a:gd name="connsiteX2" fmla="*/ 813959 w 12192001"/>
              <a:gd name="connsiteY2" fmla="*/ 371799 h 3122613"/>
              <a:gd name="connsiteX3" fmla="*/ 825811 w 12192001"/>
              <a:gd name="connsiteY3" fmla="*/ 374901 h 3122613"/>
              <a:gd name="connsiteX4" fmla="*/ 834031 w 12192001"/>
              <a:gd name="connsiteY4" fmla="*/ 381381 h 3122613"/>
              <a:gd name="connsiteX5" fmla="*/ 837140 w 12192001"/>
              <a:gd name="connsiteY5" fmla="*/ 392376 h 3122613"/>
              <a:gd name="connsiteX6" fmla="*/ 834031 w 12192001"/>
              <a:gd name="connsiteY6" fmla="*/ 403372 h 3122613"/>
              <a:gd name="connsiteX7" fmla="*/ 834031 w 12192001"/>
              <a:gd name="connsiteY7" fmla="*/ 403341 h 3122613"/>
              <a:gd name="connsiteX8" fmla="*/ 825811 w 12192001"/>
              <a:gd name="connsiteY8" fmla="*/ 409821 h 3122613"/>
              <a:gd name="connsiteX9" fmla="*/ 813959 w 12192001"/>
              <a:gd name="connsiteY9" fmla="*/ 412923 h 3122613"/>
              <a:gd name="connsiteX10" fmla="*/ 799951 w 12192001"/>
              <a:gd name="connsiteY10" fmla="*/ 413722 h 3122613"/>
              <a:gd name="connsiteX11" fmla="*/ 767072 w 12192001"/>
              <a:gd name="connsiteY11" fmla="*/ 413722 h 3122613"/>
              <a:gd name="connsiteX12" fmla="*/ 1073698 w 12192001"/>
              <a:gd name="connsiteY12" fmla="*/ 335496 h 3122613"/>
              <a:gd name="connsiteX13" fmla="*/ 1073698 w 12192001"/>
              <a:gd name="connsiteY13" fmla="*/ 527421 h 3122613"/>
              <a:gd name="connsiteX14" fmla="*/ 1212850 w 12192001"/>
              <a:gd name="connsiteY14" fmla="*/ 527421 h 3122613"/>
              <a:gd name="connsiteX15" fmla="*/ 1212850 w 12192001"/>
              <a:gd name="connsiteY15" fmla="*/ 491948 h 3122613"/>
              <a:gd name="connsiteX16" fmla="*/ 1115167 w 12192001"/>
              <a:gd name="connsiteY16" fmla="*/ 491948 h 3122613"/>
              <a:gd name="connsiteX17" fmla="*/ 1115167 w 12192001"/>
              <a:gd name="connsiteY17" fmla="*/ 335496 h 3122613"/>
              <a:gd name="connsiteX18" fmla="*/ 904469 w 12192001"/>
              <a:gd name="connsiteY18" fmla="*/ 335496 h 3122613"/>
              <a:gd name="connsiteX19" fmla="*/ 904469 w 12192001"/>
              <a:gd name="connsiteY19" fmla="*/ 413722 h 3122613"/>
              <a:gd name="connsiteX20" fmla="*/ 945968 w 12192001"/>
              <a:gd name="connsiteY20" fmla="*/ 413722 h 3122613"/>
              <a:gd name="connsiteX21" fmla="*/ 945968 w 12192001"/>
              <a:gd name="connsiteY21" fmla="*/ 449195 h 3122613"/>
              <a:gd name="connsiteX22" fmla="*/ 904469 w 12192001"/>
              <a:gd name="connsiteY22" fmla="*/ 449195 h 3122613"/>
              <a:gd name="connsiteX23" fmla="*/ 904469 w 12192001"/>
              <a:gd name="connsiteY23" fmla="*/ 527421 h 3122613"/>
              <a:gd name="connsiteX24" fmla="*/ 945969 w 12192001"/>
              <a:gd name="connsiteY24" fmla="*/ 527421 h 3122613"/>
              <a:gd name="connsiteX25" fmla="*/ 945969 w 12192001"/>
              <a:gd name="connsiteY25" fmla="*/ 449195 h 3122613"/>
              <a:gd name="connsiteX26" fmla="*/ 1035278 w 12192001"/>
              <a:gd name="connsiteY26" fmla="*/ 449195 h 3122613"/>
              <a:gd name="connsiteX27" fmla="*/ 1035278 w 12192001"/>
              <a:gd name="connsiteY27" fmla="*/ 413722 h 3122613"/>
              <a:gd name="connsiteX28" fmla="*/ 945969 w 12192001"/>
              <a:gd name="connsiteY28" fmla="*/ 413722 h 3122613"/>
              <a:gd name="connsiteX29" fmla="*/ 945969 w 12192001"/>
              <a:gd name="connsiteY29" fmla="*/ 370969 h 3122613"/>
              <a:gd name="connsiteX30" fmla="*/ 1043652 w 12192001"/>
              <a:gd name="connsiteY30" fmla="*/ 370969 h 3122613"/>
              <a:gd name="connsiteX31" fmla="*/ 1043652 w 12192001"/>
              <a:gd name="connsiteY31" fmla="*/ 335496 h 3122613"/>
              <a:gd name="connsiteX32" fmla="*/ 725542 w 12192001"/>
              <a:gd name="connsiteY32" fmla="*/ 335496 h 3122613"/>
              <a:gd name="connsiteX33" fmla="*/ 725542 w 12192001"/>
              <a:gd name="connsiteY33" fmla="*/ 527421 h 3122613"/>
              <a:gd name="connsiteX34" fmla="*/ 767041 w 12192001"/>
              <a:gd name="connsiteY34" fmla="*/ 527421 h 3122613"/>
              <a:gd name="connsiteX35" fmla="*/ 767041 w 12192001"/>
              <a:gd name="connsiteY35" fmla="*/ 449195 h 3122613"/>
              <a:gd name="connsiteX36" fmla="*/ 811496 w 12192001"/>
              <a:gd name="connsiteY36" fmla="*/ 449195 h 3122613"/>
              <a:gd name="connsiteX37" fmla="*/ 842220 w 12192001"/>
              <a:gd name="connsiteY37" fmla="*/ 444343 h 3122613"/>
              <a:gd name="connsiteX38" fmla="*/ 862847 w 12192001"/>
              <a:gd name="connsiteY38" fmla="*/ 431566 h 3122613"/>
              <a:gd name="connsiteX39" fmla="*/ 874422 w 12192001"/>
              <a:gd name="connsiteY39" fmla="*/ 413322 h 3122613"/>
              <a:gd name="connsiteX40" fmla="*/ 878055 w 12192001"/>
              <a:gd name="connsiteY40" fmla="*/ 392346 h 3122613"/>
              <a:gd name="connsiteX41" fmla="*/ 874422 w 12192001"/>
              <a:gd name="connsiteY41" fmla="*/ 371246 h 3122613"/>
              <a:gd name="connsiteX42" fmla="*/ 862847 w 12192001"/>
              <a:gd name="connsiteY42" fmla="*/ 353125 h 3122613"/>
              <a:gd name="connsiteX43" fmla="*/ 842220 w 12192001"/>
              <a:gd name="connsiteY43" fmla="*/ 340349 h 3122613"/>
              <a:gd name="connsiteX44" fmla="*/ 811496 w 12192001"/>
              <a:gd name="connsiteY44" fmla="*/ 335496 h 3122613"/>
              <a:gd name="connsiteX45" fmla="*/ 550863 w 12192001"/>
              <a:gd name="connsiteY45" fmla="*/ 335496 h 3122613"/>
              <a:gd name="connsiteX46" fmla="*/ 550863 w 12192001"/>
              <a:gd name="connsiteY46" fmla="*/ 413722 h 3122613"/>
              <a:gd name="connsiteX47" fmla="*/ 592363 w 12192001"/>
              <a:gd name="connsiteY47" fmla="*/ 413722 h 3122613"/>
              <a:gd name="connsiteX48" fmla="*/ 592363 w 12192001"/>
              <a:gd name="connsiteY48" fmla="*/ 449195 h 3122613"/>
              <a:gd name="connsiteX49" fmla="*/ 550863 w 12192001"/>
              <a:gd name="connsiteY49" fmla="*/ 449195 h 3122613"/>
              <a:gd name="connsiteX50" fmla="*/ 550863 w 12192001"/>
              <a:gd name="connsiteY50" fmla="*/ 527421 h 3122613"/>
              <a:gd name="connsiteX51" fmla="*/ 690015 w 12192001"/>
              <a:gd name="connsiteY51" fmla="*/ 527421 h 3122613"/>
              <a:gd name="connsiteX52" fmla="*/ 690015 w 12192001"/>
              <a:gd name="connsiteY52" fmla="*/ 491948 h 3122613"/>
              <a:gd name="connsiteX53" fmla="*/ 592363 w 12192001"/>
              <a:gd name="connsiteY53" fmla="*/ 491948 h 3122613"/>
              <a:gd name="connsiteX54" fmla="*/ 592363 w 12192001"/>
              <a:gd name="connsiteY54" fmla="*/ 449195 h 3122613"/>
              <a:gd name="connsiteX55" fmla="*/ 681672 w 12192001"/>
              <a:gd name="connsiteY55" fmla="*/ 449195 h 3122613"/>
              <a:gd name="connsiteX56" fmla="*/ 681672 w 12192001"/>
              <a:gd name="connsiteY56" fmla="*/ 413722 h 3122613"/>
              <a:gd name="connsiteX57" fmla="*/ 592363 w 12192001"/>
              <a:gd name="connsiteY57" fmla="*/ 413722 h 3122613"/>
              <a:gd name="connsiteX58" fmla="*/ 592363 w 12192001"/>
              <a:gd name="connsiteY58" fmla="*/ 370969 h 3122613"/>
              <a:gd name="connsiteX59" fmla="*/ 690015 w 12192001"/>
              <a:gd name="connsiteY59" fmla="*/ 370969 h 3122613"/>
              <a:gd name="connsiteX60" fmla="*/ 690015 w 12192001"/>
              <a:gd name="connsiteY60" fmla="*/ 335496 h 3122613"/>
              <a:gd name="connsiteX61" fmla="*/ 0 w 12192001"/>
              <a:gd name="connsiteY61" fmla="*/ 0 h 3122613"/>
              <a:gd name="connsiteX62" fmla="*/ 12192001 w 12192001"/>
              <a:gd name="connsiteY62" fmla="*/ 0 h 3122613"/>
              <a:gd name="connsiteX63" fmla="*/ 12192001 w 12192001"/>
              <a:gd name="connsiteY63" fmla="*/ 3122613 h 3122613"/>
              <a:gd name="connsiteX64" fmla="*/ 0 w 12192001"/>
              <a:gd name="connsiteY64" fmla="*/ 3122613 h 312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192001" h="3122613">
                <a:moveTo>
                  <a:pt x="767072" y="371000"/>
                </a:moveTo>
                <a:lnTo>
                  <a:pt x="799951" y="371000"/>
                </a:lnTo>
                <a:cubicBezTo>
                  <a:pt x="804815" y="371000"/>
                  <a:pt x="809464" y="371276"/>
                  <a:pt x="813959" y="371799"/>
                </a:cubicBezTo>
                <a:cubicBezTo>
                  <a:pt x="818453" y="372321"/>
                  <a:pt x="822394" y="373365"/>
                  <a:pt x="825811" y="374901"/>
                </a:cubicBezTo>
                <a:cubicBezTo>
                  <a:pt x="829228" y="376436"/>
                  <a:pt x="831969" y="378586"/>
                  <a:pt x="834031" y="381381"/>
                </a:cubicBezTo>
                <a:cubicBezTo>
                  <a:pt x="836094" y="384176"/>
                  <a:pt x="837140" y="387831"/>
                  <a:pt x="837140" y="392376"/>
                </a:cubicBezTo>
                <a:cubicBezTo>
                  <a:pt x="837140" y="396922"/>
                  <a:pt x="836094" y="400577"/>
                  <a:pt x="834031" y="403372"/>
                </a:cubicBezTo>
                <a:lnTo>
                  <a:pt x="834031" y="403341"/>
                </a:lnTo>
                <a:cubicBezTo>
                  <a:pt x="831969" y="406136"/>
                  <a:pt x="829228" y="408316"/>
                  <a:pt x="825811" y="409821"/>
                </a:cubicBezTo>
                <a:cubicBezTo>
                  <a:pt x="822394" y="411357"/>
                  <a:pt x="818453" y="412401"/>
                  <a:pt x="813959" y="412923"/>
                </a:cubicBezTo>
                <a:cubicBezTo>
                  <a:pt x="809464" y="413446"/>
                  <a:pt x="804785" y="413722"/>
                  <a:pt x="799951" y="413722"/>
                </a:cubicBezTo>
                <a:lnTo>
                  <a:pt x="767072" y="413722"/>
                </a:lnTo>
                <a:close/>
                <a:moveTo>
                  <a:pt x="1073698" y="335496"/>
                </a:moveTo>
                <a:lnTo>
                  <a:pt x="1073698" y="527421"/>
                </a:lnTo>
                <a:lnTo>
                  <a:pt x="1212850" y="527421"/>
                </a:lnTo>
                <a:lnTo>
                  <a:pt x="1212850" y="491948"/>
                </a:lnTo>
                <a:lnTo>
                  <a:pt x="1115167" y="491948"/>
                </a:lnTo>
                <a:lnTo>
                  <a:pt x="1115167" y="335496"/>
                </a:lnTo>
                <a:close/>
                <a:moveTo>
                  <a:pt x="904469" y="335496"/>
                </a:moveTo>
                <a:lnTo>
                  <a:pt x="904469" y="413722"/>
                </a:lnTo>
                <a:lnTo>
                  <a:pt x="945968" y="413722"/>
                </a:lnTo>
                <a:lnTo>
                  <a:pt x="945968" y="449195"/>
                </a:lnTo>
                <a:lnTo>
                  <a:pt x="904469" y="449195"/>
                </a:lnTo>
                <a:lnTo>
                  <a:pt x="904469" y="527421"/>
                </a:lnTo>
                <a:lnTo>
                  <a:pt x="945969" y="527421"/>
                </a:lnTo>
                <a:lnTo>
                  <a:pt x="945969" y="449195"/>
                </a:lnTo>
                <a:lnTo>
                  <a:pt x="1035278" y="449195"/>
                </a:lnTo>
                <a:lnTo>
                  <a:pt x="1035278" y="413722"/>
                </a:lnTo>
                <a:lnTo>
                  <a:pt x="945969" y="413722"/>
                </a:lnTo>
                <a:lnTo>
                  <a:pt x="945969" y="370969"/>
                </a:lnTo>
                <a:lnTo>
                  <a:pt x="1043652" y="370969"/>
                </a:lnTo>
                <a:lnTo>
                  <a:pt x="1043652" y="335496"/>
                </a:lnTo>
                <a:close/>
                <a:moveTo>
                  <a:pt x="725542" y="335496"/>
                </a:moveTo>
                <a:lnTo>
                  <a:pt x="725542" y="527421"/>
                </a:lnTo>
                <a:lnTo>
                  <a:pt x="767041" y="527421"/>
                </a:lnTo>
                <a:lnTo>
                  <a:pt x="767041" y="449195"/>
                </a:lnTo>
                <a:lnTo>
                  <a:pt x="811496" y="449195"/>
                </a:lnTo>
                <a:cubicBezTo>
                  <a:pt x="823533" y="449195"/>
                  <a:pt x="833754" y="447598"/>
                  <a:pt x="842220" y="444343"/>
                </a:cubicBezTo>
                <a:cubicBezTo>
                  <a:pt x="850656" y="441118"/>
                  <a:pt x="857521" y="436849"/>
                  <a:pt x="862847" y="431566"/>
                </a:cubicBezTo>
                <a:cubicBezTo>
                  <a:pt x="868142" y="426283"/>
                  <a:pt x="872021" y="420202"/>
                  <a:pt x="874422" y="413322"/>
                </a:cubicBezTo>
                <a:cubicBezTo>
                  <a:pt x="876854" y="406443"/>
                  <a:pt x="878055" y="399471"/>
                  <a:pt x="878055" y="392346"/>
                </a:cubicBezTo>
                <a:cubicBezTo>
                  <a:pt x="878055" y="385220"/>
                  <a:pt x="876854" y="378033"/>
                  <a:pt x="874422" y="371246"/>
                </a:cubicBezTo>
                <a:cubicBezTo>
                  <a:pt x="871990" y="364458"/>
                  <a:pt x="868142" y="358408"/>
                  <a:pt x="862847" y="353125"/>
                </a:cubicBezTo>
                <a:cubicBezTo>
                  <a:pt x="857552" y="347843"/>
                  <a:pt x="850686" y="343574"/>
                  <a:pt x="842220" y="340349"/>
                </a:cubicBezTo>
                <a:cubicBezTo>
                  <a:pt x="833785" y="337124"/>
                  <a:pt x="823533" y="335496"/>
                  <a:pt x="811496" y="335496"/>
                </a:cubicBezTo>
                <a:close/>
                <a:moveTo>
                  <a:pt x="550863" y="335496"/>
                </a:moveTo>
                <a:lnTo>
                  <a:pt x="550863" y="413722"/>
                </a:lnTo>
                <a:lnTo>
                  <a:pt x="592363" y="413722"/>
                </a:lnTo>
                <a:lnTo>
                  <a:pt x="592363" y="449195"/>
                </a:lnTo>
                <a:lnTo>
                  <a:pt x="550863" y="449195"/>
                </a:lnTo>
                <a:lnTo>
                  <a:pt x="550863" y="527421"/>
                </a:lnTo>
                <a:lnTo>
                  <a:pt x="690015" y="527421"/>
                </a:lnTo>
                <a:lnTo>
                  <a:pt x="690015" y="491948"/>
                </a:lnTo>
                <a:lnTo>
                  <a:pt x="592363" y="491948"/>
                </a:lnTo>
                <a:lnTo>
                  <a:pt x="592363" y="449195"/>
                </a:lnTo>
                <a:lnTo>
                  <a:pt x="681672" y="449195"/>
                </a:lnTo>
                <a:lnTo>
                  <a:pt x="681672" y="413722"/>
                </a:lnTo>
                <a:lnTo>
                  <a:pt x="592363" y="413722"/>
                </a:lnTo>
                <a:lnTo>
                  <a:pt x="592363" y="370969"/>
                </a:lnTo>
                <a:lnTo>
                  <a:pt x="690015" y="370969"/>
                </a:lnTo>
                <a:lnTo>
                  <a:pt x="690015" y="335496"/>
                </a:ln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3122613"/>
                </a:lnTo>
                <a:lnTo>
                  <a:pt x="0" y="31226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4295775" y="4002665"/>
            <a:ext cx="7345362" cy="2523971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062DF1BB-35DC-3A82-0169-B8DBE8B61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0" y="3161608"/>
            <a:ext cx="3625313" cy="3037117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50" name="Espace réservé de la date 49">
            <a:extLst>
              <a:ext uri="{FF2B5EF4-FFF2-40B4-BE49-F238E27FC236}">
                <a16:creationId xmlns:a16="http://schemas.microsoft.com/office/drawing/2014/main" id="{1F58FB1B-3FCB-DC0A-985A-A79C7796D0E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51" name="Espace réservé du pied de page 50">
            <a:extLst>
              <a:ext uri="{FF2B5EF4-FFF2-40B4-BE49-F238E27FC236}">
                <a16:creationId xmlns:a16="http://schemas.microsoft.com/office/drawing/2014/main" id="{FCBC8351-192B-9FDA-B249-F979A12D1B6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52" name="Espace réservé du numéro de diapositive 51">
            <a:extLst>
              <a:ext uri="{FF2B5EF4-FFF2-40B4-BE49-F238E27FC236}">
                <a16:creationId xmlns:a16="http://schemas.microsoft.com/office/drawing/2014/main" id="{0A5A4FBE-7267-1A29-AF9C-9A2954CFE7A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919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7BDFDB8-5D94-8AAC-B64A-A9FB976C6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969540E-0813-FBAC-C0A6-0D971B485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1E5FCE-1EB9-A21D-4086-BD23BB30A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3_Titre et contenu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2"/>
          <p:cNvSpPr txBox="1">
            <a:spLocks noGrp="1"/>
          </p:cNvSpPr>
          <p:nvPr>
            <p:ph type="body" idx="1"/>
          </p:nvPr>
        </p:nvSpPr>
        <p:spPr>
          <a:xfrm>
            <a:off x="1206501" y="2084917"/>
            <a:ext cx="10301817" cy="4515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>
            <a:lvl1pPr marL="457200" lvl="0" indent="-33147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2"/>
          <p:cNvSpPr txBox="1">
            <a:spLocks noGrp="1"/>
          </p:cNvSpPr>
          <p:nvPr>
            <p:ph type="title"/>
          </p:nvPr>
        </p:nvSpPr>
        <p:spPr>
          <a:xfrm>
            <a:off x="1206501" y="174710"/>
            <a:ext cx="4889500" cy="143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2"/>
          <p:cNvSpPr txBox="1">
            <a:spLocks noGrp="1"/>
          </p:cNvSpPr>
          <p:nvPr>
            <p:ph type="dt" idx="10"/>
          </p:nvPr>
        </p:nvSpPr>
        <p:spPr>
          <a:xfrm rot="-5400000">
            <a:off x="-1628551" y="3704603"/>
            <a:ext cx="4454736" cy="1215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42"/>
          <p:cNvSpPr txBox="1">
            <a:spLocks noGrp="1"/>
          </p:cNvSpPr>
          <p:nvPr>
            <p:ph type="ftr" idx="11"/>
          </p:nvPr>
        </p:nvSpPr>
        <p:spPr>
          <a:xfrm rot="-5400000">
            <a:off x="9487985" y="2498752"/>
            <a:ext cx="4724347" cy="683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2"/>
          <p:cNvSpPr txBox="1">
            <a:spLocks noGrp="1"/>
          </p:cNvSpPr>
          <p:nvPr>
            <p:ph type="sldNum" idx="12"/>
          </p:nvPr>
        </p:nvSpPr>
        <p:spPr>
          <a:xfrm>
            <a:off x="11508317" y="260351"/>
            <a:ext cx="683683" cy="218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90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mmary">
    <p:bg>
      <p:bgPr>
        <a:gradFill>
          <a:gsLst>
            <a:gs pos="0">
              <a:schemeClr val="accent2">
                <a:lumMod val="50000"/>
              </a:schemeClr>
            </a:gs>
            <a:gs pos="32000">
              <a:schemeClr val="accent2"/>
            </a:gs>
            <a:gs pos="99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D387EDE-1B8D-E16E-86A5-AAF51018B2F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67438" y="-12700"/>
            <a:ext cx="6024562" cy="68707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6499075-47BF-B665-C8F4-F255DF7B6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873125"/>
            <a:ext cx="5148898" cy="559435"/>
          </a:xfrm>
        </p:spPr>
        <p:txBody>
          <a:bodyPr>
            <a:normAutofit/>
          </a:bodyPr>
          <a:lstStyle>
            <a:lvl1pPr>
              <a:defRPr lang="en-GB" sz="1467" b="0" i="0" kern="1200" spc="3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fr-FR" dirty="0"/>
              <a:t>MODIFIEZ LE STYLE DU TITRE</a:t>
            </a:r>
            <a:endParaRPr lang="en-GB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F3F5D8E-5689-C835-6882-288E2190FF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73" y="256633"/>
            <a:ext cx="823217" cy="356277"/>
          </a:xfrm>
          <a:prstGeom prst="rect">
            <a:avLst/>
          </a:prstGeom>
        </p:spPr>
      </p:pic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52952F76-2586-3463-ED9F-938B2A5FF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4" y="2084388"/>
            <a:ext cx="5473699" cy="4456112"/>
          </a:xfrm>
          <a:noFill/>
        </p:spPr>
        <p:txBody>
          <a:bodyPr lIns="0" anchor="ctr">
            <a:noAutofit/>
          </a:bodyPr>
          <a:lstStyle>
            <a:lvl1pPr marL="0" indent="0" algn="l">
              <a:buNone/>
              <a:defRPr lang="fr-FR" sz="4000" b="1" i="0" kern="1000" spc="-300" baseline="0" noProof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fr-FR" noProof="0" dirty="0"/>
              <a:t>CLIQUEZ POUR MODIFIER LES STYLES DU TEXTE DU MASQUE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CBCD246-3E2B-1F52-0B58-E00000A1488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68002C16-8BBA-7D99-CE90-8702E1DD0DB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90780DA-0922-8F1C-8B7C-13571634818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25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>
  <p:cSld name="Titre seu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9"/>
          <p:cNvSpPr txBox="1">
            <a:spLocks noGrp="1"/>
          </p:cNvSpPr>
          <p:nvPr>
            <p:ph type="title"/>
          </p:nvPr>
        </p:nvSpPr>
        <p:spPr>
          <a:xfrm>
            <a:off x="1206501" y="174709"/>
            <a:ext cx="4889600" cy="14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000" tIns="0" rIns="54000" bIns="351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dt" idx="10"/>
          </p:nvPr>
        </p:nvSpPr>
        <p:spPr>
          <a:xfrm rot="-5400000">
            <a:off x="-1628665" y="3704653"/>
            <a:ext cx="4454800" cy="12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ftr" idx="11"/>
          </p:nvPr>
        </p:nvSpPr>
        <p:spPr>
          <a:xfrm rot="-5400000">
            <a:off x="9487917" y="2498767"/>
            <a:ext cx="4724400" cy="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sldNum" idx="12"/>
          </p:nvPr>
        </p:nvSpPr>
        <p:spPr>
          <a:xfrm>
            <a:off x="11508317" y="260351"/>
            <a:ext cx="683600" cy="2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0" rIns="675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919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mmary">
    <p:bg>
      <p:bgPr>
        <a:gradFill>
          <a:gsLst>
            <a:gs pos="0">
              <a:schemeClr val="tx1">
                <a:lumMod val="50000"/>
              </a:schemeClr>
            </a:gs>
            <a:gs pos="32000">
              <a:schemeClr val="tx1"/>
            </a:gs>
            <a:gs pos="99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D387EDE-1B8D-E16E-86A5-AAF51018B2F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67438" y="-12700"/>
            <a:ext cx="6024562" cy="68707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6499075-47BF-B665-C8F4-F255DF7B6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873125"/>
            <a:ext cx="5148898" cy="559435"/>
          </a:xfrm>
        </p:spPr>
        <p:txBody>
          <a:bodyPr>
            <a:normAutofit/>
          </a:bodyPr>
          <a:lstStyle>
            <a:lvl1pPr>
              <a:defRPr lang="en-GB" sz="1467" b="0" i="0" kern="1200" spc="3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fr-FR" dirty="0"/>
              <a:t>MODIFIEZ LE STYLE DU TITRE</a:t>
            </a:r>
            <a:endParaRPr lang="en-GB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F3F5D8E-5689-C835-6882-288E2190FF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73" y="256633"/>
            <a:ext cx="823217" cy="356277"/>
          </a:xfrm>
          <a:prstGeom prst="rect">
            <a:avLst/>
          </a:prstGeom>
        </p:spPr>
      </p:pic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52952F76-2586-3463-ED9F-938B2A5FF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4" y="2084388"/>
            <a:ext cx="5473699" cy="4456112"/>
          </a:xfrm>
          <a:noFill/>
        </p:spPr>
        <p:txBody>
          <a:bodyPr lIns="0" anchor="ctr">
            <a:noAutofit/>
          </a:bodyPr>
          <a:lstStyle>
            <a:lvl1pPr marL="0" indent="0" algn="l">
              <a:buNone/>
              <a:defRPr lang="fr-FR" sz="4000" b="1" i="0" kern="1000" spc="-300" baseline="0" noProof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fr-FR" noProof="0" dirty="0"/>
              <a:t>CLIQUEZ POUR MODIFIER LES STYLES DU TEXTE DU MASQUE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CBCD246-3E2B-1F52-0B58-E00000A1488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68002C16-8BBA-7D99-CE90-8702E1DD0DB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90780DA-0922-8F1C-8B7C-13571634818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327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mmary">
    <p:bg>
      <p:bgPr>
        <a:gradFill>
          <a:gsLst>
            <a:gs pos="0">
              <a:schemeClr val="accent4">
                <a:lumMod val="50000"/>
              </a:schemeClr>
            </a:gs>
            <a:gs pos="32000">
              <a:schemeClr val="accent4"/>
            </a:gs>
            <a:gs pos="99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D387EDE-1B8D-E16E-86A5-AAF51018B2F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67439" y="-12700"/>
            <a:ext cx="6024561" cy="68707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6499075-47BF-B665-C8F4-F255DF7B6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873125"/>
            <a:ext cx="5148898" cy="559435"/>
          </a:xfrm>
        </p:spPr>
        <p:txBody>
          <a:bodyPr>
            <a:normAutofit/>
          </a:bodyPr>
          <a:lstStyle>
            <a:lvl1pPr>
              <a:defRPr lang="en-GB" sz="1467" b="0" i="0" kern="1200" spc="3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fr-FR" dirty="0"/>
              <a:t>MODIFIEZ LE STYLE DU TITRE</a:t>
            </a:r>
            <a:endParaRPr lang="en-GB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F3F5D8E-5689-C835-6882-288E2190FF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73" y="256633"/>
            <a:ext cx="823217" cy="356277"/>
          </a:xfrm>
          <a:prstGeom prst="rect">
            <a:avLst/>
          </a:prstGeom>
        </p:spPr>
      </p:pic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52952F76-2586-3463-ED9F-938B2A5FF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4" y="2084388"/>
            <a:ext cx="5473699" cy="4456112"/>
          </a:xfrm>
          <a:noFill/>
        </p:spPr>
        <p:txBody>
          <a:bodyPr lIns="0" anchor="ctr">
            <a:noAutofit/>
          </a:bodyPr>
          <a:lstStyle>
            <a:lvl1pPr marL="0" indent="0" algn="l">
              <a:buNone/>
              <a:defRPr lang="fr-FR" sz="4000" b="1" i="0" kern="1000" spc="-300" baseline="0" noProof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fr-FR" noProof="0" dirty="0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6554DF-70B4-182A-5B09-B5E21366F90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FD13DF1-CA37-4F2E-8695-F279B0F2175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A4FCC3A-6CDB-8F60-958D-327E8DAF009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375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ummary">
    <p:bg>
      <p:bgPr>
        <a:gradFill>
          <a:gsLst>
            <a:gs pos="0">
              <a:schemeClr val="accent3">
                <a:lumMod val="50000"/>
              </a:schemeClr>
            </a:gs>
            <a:gs pos="32000">
              <a:schemeClr val="accent3"/>
            </a:gs>
            <a:gs pos="99000">
              <a:schemeClr val="accent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D387EDE-1B8D-E16E-86A5-AAF51018B2F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67438" y="-12700"/>
            <a:ext cx="6024562" cy="68707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6499075-47BF-B665-C8F4-F255DF7B6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873125"/>
            <a:ext cx="5148898" cy="559435"/>
          </a:xfrm>
        </p:spPr>
        <p:txBody>
          <a:bodyPr>
            <a:normAutofit/>
          </a:bodyPr>
          <a:lstStyle>
            <a:lvl1pPr>
              <a:defRPr lang="en-GB" sz="1467" b="0" i="0" kern="1200" spc="3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fr-FR" dirty="0"/>
              <a:t>MODIFIEZ LE STYLE DU TITRE</a:t>
            </a:r>
            <a:endParaRPr lang="en-GB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F3F5D8E-5689-C835-6882-288E2190FF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73" y="256633"/>
            <a:ext cx="823217" cy="356277"/>
          </a:xfrm>
          <a:prstGeom prst="rect">
            <a:avLst/>
          </a:prstGeom>
        </p:spPr>
      </p:pic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52952F76-2586-3463-ED9F-938B2A5FF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4" y="2084388"/>
            <a:ext cx="5473699" cy="4456112"/>
          </a:xfrm>
          <a:noFill/>
        </p:spPr>
        <p:txBody>
          <a:bodyPr lIns="0" anchor="ctr">
            <a:noAutofit/>
          </a:bodyPr>
          <a:lstStyle>
            <a:lvl1pPr marL="0" indent="0" algn="l">
              <a:buNone/>
              <a:defRPr lang="fr-FR" sz="4000" b="1" i="0" kern="1000" spc="-300" baseline="0" noProof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fr-FR" noProof="0" dirty="0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6554DF-70B4-182A-5B09-B5E21366F90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FD13DF1-CA37-4F2E-8695-F279B0F2175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A4FCC3A-6CDB-8F60-958D-327E8DAF009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587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3122613"/>
            <a:ext cx="11090274" cy="3402012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942D0D-07B5-D98B-14DE-AA7EF4208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FF3597A-A13D-7013-BAE2-C9613316C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632C1CA-DB30-E56F-9D0A-D169EB21B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2ECD5E1-317B-1135-8109-60D2B0C8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333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contenu">
    <p:bg>
      <p:bgPr>
        <a:gradFill>
          <a:gsLst>
            <a:gs pos="0">
              <a:schemeClr val="bg2">
                <a:lumMod val="40000"/>
                <a:lumOff val="60000"/>
              </a:schemeClr>
            </a:gs>
            <a:gs pos="32000">
              <a:schemeClr val="bg2"/>
            </a:gs>
            <a:gs pos="99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3122613"/>
            <a:ext cx="11090274" cy="3402012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942D0D-07B5-D98B-14DE-AA7EF4208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FF3597A-A13D-7013-BAE2-C9613316C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632C1CA-DB30-E56F-9D0A-D169EB21B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2ECD5E1-317B-1135-8109-60D2B0C8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549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6000" y="635473"/>
            <a:ext cx="4537075" cy="2106613"/>
          </a:xfrm>
          <a:prstGeom prst="rect">
            <a:avLst/>
          </a:prstGeom>
        </p:spPr>
        <p:txBody>
          <a:bodyPr vert="horz" lIns="0" tIns="180000" rIns="0" bIns="0" rtlCol="0" anchor="t">
            <a:normAutofit/>
          </a:bodyPr>
          <a:lstStyle/>
          <a:p>
            <a:r>
              <a:rPr lang="en-GB" noProof="0" dirty="0" err="1"/>
              <a:t>Modifiez</a:t>
            </a:r>
            <a:r>
              <a:rPr lang="en-GB" noProof="0" dirty="0"/>
              <a:t>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2400" y="2084388"/>
            <a:ext cx="6408737" cy="4440237"/>
          </a:xfrm>
          <a:prstGeom prst="rect">
            <a:avLst/>
          </a:prstGeom>
        </p:spPr>
        <p:txBody>
          <a:bodyPr vert="horz" lIns="36000" tIns="46800" rIns="36000" bIns="45720" rtlCol="0">
            <a:normAutofit/>
          </a:bodyPr>
          <a:lstStyle/>
          <a:p>
            <a:pPr lvl="0"/>
            <a:r>
              <a:rPr lang="en-GB" noProof="0" dirty="0"/>
              <a:t>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/>
              <a:t>Deuxième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
</a:t>
            </a:r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
</a:t>
            </a:r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32638" y="317500"/>
            <a:ext cx="3868422" cy="21483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r">
              <a:defRPr sz="700" b="1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/>
              <a:t>TITLE OF THE PRESENTATION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32639" y="432364"/>
            <a:ext cx="3868422" cy="225104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r">
              <a:defRPr sz="7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485" y="-12704"/>
            <a:ext cx="683683" cy="882252"/>
          </a:xfrm>
          <a:prstGeom prst="rect">
            <a:avLst/>
          </a:prstGeom>
        </p:spPr>
        <p:txBody>
          <a:bodyPr vert="horz" lIns="90000" tIns="0" rIns="0" bIns="0" rtlCol="0" anchor="ctr" anchorCtr="0"/>
          <a:lstStyle>
            <a:lvl1pPr algn="r">
              <a:defRPr sz="2100" b="1">
                <a:solidFill>
                  <a:schemeClr val="tx2"/>
                </a:solidFill>
                <a:latin typeface="+mn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EDBD709-C136-495B-58C2-E2313268EB8B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/>
        </p:blipFill>
        <p:spPr>
          <a:xfrm>
            <a:off x="473122" y="253458"/>
            <a:ext cx="822318" cy="35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703" r:id="rId3"/>
    <p:sldLayoutId id="2147483704" r:id="rId4"/>
    <p:sldLayoutId id="2147483705" r:id="rId5"/>
    <p:sldLayoutId id="2147483706" r:id="rId6"/>
    <p:sldLayoutId id="2147483711" r:id="rId7"/>
    <p:sldLayoutId id="2147483692" r:id="rId8"/>
    <p:sldLayoutId id="2147483708" r:id="rId9"/>
    <p:sldLayoutId id="2147483707" r:id="rId10"/>
    <p:sldLayoutId id="2147483715" r:id="rId11"/>
    <p:sldLayoutId id="2147483709" r:id="rId12"/>
    <p:sldLayoutId id="2147483721" r:id="rId13"/>
    <p:sldLayoutId id="2147483662" r:id="rId14"/>
    <p:sldLayoutId id="2147483696" r:id="rId15"/>
    <p:sldLayoutId id="2147483674" r:id="rId16"/>
    <p:sldLayoutId id="2147483675" r:id="rId17"/>
    <p:sldLayoutId id="2147483682" r:id="rId18"/>
    <p:sldLayoutId id="2147483664" r:id="rId19"/>
    <p:sldLayoutId id="2147483722" r:id="rId20"/>
    <p:sldLayoutId id="2147483710" r:id="rId21"/>
    <p:sldLayoutId id="2147483702" r:id="rId22"/>
    <p:sldLayoutId id="2147483720" r:id="rId23"/>
    <p:sldLayoutId id="2147483693" r:id="rId24"/>
    <p:sldLayoutId id="2147483694" r:id="rId25"/>
    <p:sldLayoutId id="2147483666" r:id="rId26"/>
    <p:sldLayoutId id="2147483678" r:id="rId27"/>
    <p:sldLayoutId id="2147483688" r:id="rId28"/>
    <p:sldLayoutId id="2147483690" r:id="rId29"/>
    <p:sldLayoutId id="2147483719" r:id="rId30"/>
    <p:sldLayoutId id="2147483686" r:id="rId31"/>
    <p:sldLayoutId id="2147483689" r:id="rId32"/>
    <p:sldLayoutId id="2147483695" r:id="rId33"/>
    <p:sldLayoutId id="2147483691" r:id="rId34"/>
    <p:sldLayoutId id="2147483679" r:id="rId35"/>
    <p:sldLayoutId id="2147483697" r:id="rId36"/>
    <p:sldLayoutId id="2147483701" r:id="rId37"/>
    <p:sldLayoutId id="2147483667" r:id="rId38"/>
    <p:sldLayoutId id="2147483723" r:id="rId39"/>
    <p:sldLayoutId id="2147483724" r:id="rId4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000" spc="-150" baseline="0">
          <a:solidFill>
            <a:schemeClr val="tx1"/>
          </a:solidFill>
          <a:latin typeface="+mj-lt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90000"/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47675" indent="-157163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tabLst/>
        <a:defRPr sz="2133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63588" indent="-225425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90000"/>
        <a:buFont typeface="Wingdings" pitchFamily="2" charset="2"/>
        <a:buChar char="§"/>
        <a:tabLst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47" userDrawn="1">
          <p15:clr>
            <a:srgbClr val="F26B43"/>
          </p15:clr>
        </p15:guide>
        <p15:guide id="3" pos="7680" userDrawn="1">
          <p15:clr>
            <a:srgbClr val="F26B43"/>
          </p15:clr>
        </p15:guide>
        <p15:guide id="4" pos="3885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  <p15:guide id="7" pos="846" userDrawn="1">
          <p15:clr>
            <a:srgbClr val="F26B43"/>
          </p15:clr>
        </p15:guide>
        <p15:guide id="8" userDrawn="1">
          <p15:clr>
            <a:srgbClr val="F26B43"/>
          </p15:clr>
        </p15:guide>
        <p15:guide id="10" pos="4384" userDrawn="1">
          <p15:clr>
            <a:srgbClr val="F26B43"/>
          </p15:clr>
        </p15:guide>
        <p15:guide id="11" pos="4475" userDrawn="1">
          <p15:clr>
            <a:srgbClr val="F26B43"/>
          </p15:clr>
        </p15:guide>
        <p15:guide id="12" pos="4974" userDrawn="1">
          <p15:clr>
            <a:srgbClr val="F26B43"/>
          </p15:clr>
        </p15:guide>
        <p15:guide id="13" pos="5065" userDrawn="1">
          <p15:clr>
            <a:srgbClr val="F26B43"/>
          </p15:clr>
        </p15:guide>
        <p15:guide id="14" pos="6834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1313" userDrawn="1">
          <p15:clr>
            <a:srgbClr val="F26B43"/>
          </p15:clr>
        </p15:guide>
        <p15:guide id="17" orient="horz" pos="1967" userDrawn="1">
          <p15:clr>
            <a:srgbClr val="F26B43"/>
          </p15:clr>
        </p15:guide>
        <p15:guide id="18" orient="horz" pos="2616" userDrawn="1">
          <p15:clr>
            <a:srgbClr val="F26B43"/>
          </p15:clr>
        </p15:guide>
        <p15:guide id="19" orient="horz" pos="3277" userDrawn="1">
          <p15:clr>
            <a:srgbClr val="F26B43"/>
          </p15:clr>
        </p15:guide>
        <p15:guide id="20" orient="horz" pos="4320" userDrawn="1">
          <p15:clr>
            <a:srgbClr val="F26B43"/>
          </p15:clr>
        </p15:guide>
        <p15:guide id="21" pos="7333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937" userDrawn="1">
          <p15:clr>
            <a:srgbClr val="F26B43"/>
          </p15:clr>
        </p15:guide>
        <p15:guide id="24" pos="1436" userDrawn="1">
          <p15:clr>
            <a:srgbClr val="F26B43"/>
          </p15:clr>
        </p15:guide>
        <p15:guide id="25" pos="1527" userDrawn="1">
          <p15:clr>
            <a:srgbClr val="F26B43"/>
          </p15:clr>
        </p15:guide>
        <p15:guide id="26" pos="2026" userDrawn="1">
          <p15:clr>
            <a:srgbClr val="F26B43"/>
          </p15:clr>
        </p15:guide>
        <p15:guide id="27" pos="2116" userDrawn="1">
          <p15:clr>
            <a:srgbClr val="F26B43"/>
          </p15:clr>
        </p15:guide>
        <p15:guide id="28" pos="2615" userDrawn="1">
          <p15:clr>
            <a:srgbClr val="F26B43"/>
          </p15:clr>
        </p15:guide>
        <p15:guide id="29" pos="2706" userDrawn="1">
          <p15:clr>
            <a:srgbClr val="F26B43"/>
          </p15:clr>
        </p15:guide>
        <p15:guide id="30" pos="3205" userDrawn="1">
          <p15:clr>
            <a:srgbClr val="F26B43"/>
          </p15:clr>
        </p15:guide>
        <p15:guide id="31" pos="3296" userDrawn="1">
          <p15:clr>
            <a:srgbClr val="F26B43"/>
          </p15:clr>
        </p15:guide>
        <p15:guide id="32" pos="3795" userDrawn="1">
          <p15:clr>
            <a:srgbClr val="F26B43"/>
          </p15:clr>
        </p15:guide>
        <p15:guide id="33" pos="5564" userDrawn="1">
          <p15:clr>
            <a:srgbClr val="F26B43"/>
          </p15:clr>
        </p15:guide>
        <p15:guide id="34" pos="5654" userDrawn="1">
          <p15:clr>
            <a:srgbClr val="F26B43"/>
          </p15:clr>
        </p15:guide>
        <p15:guide id="35" pos="6153" userDrawn="1">
          <p15:clr>
            <a:srgbClr val="F26B43"/>
          </p15:clr>
        </p15:guide>
        <p15:guide id="36" pos="6244" userDrawn="1">
          <p15:clr>
            <a:srgbClr val="F26B43"/>
          </p15:clr>
        </p15:guide>
        <p15:guide id="37" pos="67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pour une image  10">
            <a:extLst>
              <a:ext uri="{FF2B5EF4-FFF2-40B4-BE49-F238E27FC236}">
                <a16:creationId xmlns:a16="http://schemas.microsoft.com/office/drawing/2014/main" id="{7BD74A76-F6E6-51B5-C96F-4E7B64636AD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12191998" cy="6858000"/>
          </a:xfrm>
        </p:spPr>
      </p:pic>
      <p:sp>
        <p:nvSpPr>
          <p:cNvPr id="7" name="Forme libre 6">
            <a:extLst>
              <a:ext uri="{FF2B5EF4-FFF2-40B4-BE49-F238E27FC236}">
                <a16:creationId xmlns:a16="http://schemas.microsoft.com/office/drawing/2014/main" id="{00B85DEF-AF22-23A4-CE11-A6CB8CD070C2}"/>
              </a:ext>
            </a:extLst>
          </p:cNvPr>
          <p:cNvSpPr/>
          <p:nvPr/>
        </p:nvSpPr>
        <p:spPr>
          <a:xfrm>
            <a:off x="0" y="0"/>
            <a:ext cx="8040688" cy="6858000"/>
          </a:xfrm>
          <a:custGeom>
            <a:avLst/>
            <a:gdLst>
              <a:gd name="connsiteX0" fmla="*/ 1047878 w 8040688"/>
              <a:gd name="connsiteY0" fmla="*/ 414079 h 6858000"/>
              <a:gd name="connsiteX1" fmla="*/ 1124414 w 8040688"/>
              <a:gd name="connsiteY1" fmla="*/ 414079 h 6858000"/>
              <a:gd name="connsiteX2" fmla="*/ 1157026 w 8040688"/>
              <a:gd name="connsiteY2" fmla="*/ 415945 h 6858000"/>
              <a:gd name="connsiteX3" fmla="*/ 1184613 w 8040688"/>
              <a:gd name="connsiteY3" fmla="*/ 423190 h 6858000"/>
              <a:gd name="connsiteX4" fmla="*/ 1203732 w 8040688"/>
              <a:gd name="connsiteY4" fmla="*/ 438343 h 6858000"/>
              <a:gd name="connsiteX5" fmla="*/ 1210937 w 8040688"/>
              <a:gd name="connsiteY5" fmla="*/ 463999 h 6858000"/>
              <a:gd name="connsiteX6" fmla="*/ 1203732 w 8040688"/>
              <a:gd name="connsiteY6" fmla="*/ 489655 h 6858000"/>
              <a:gd name="connsiteX7" fmla="*/ 1184613 w 8040688"/>
              <a:gd name="connsiteY7" fmla="*/ 504809 h 6858000"/>
              <a:gd name="connsiteX8" fmla="*/ 1157026 w 8040688"/>
              <a:gd name="connsiteY8" fmla="*/ 512053 h 6858000"/>
              <a:gd name="connsiteX9" fmla="*/ 1124414 w 8040688"/>
              <a:gd name="connsiteY9" fmla="*/ 513919 h 6858000"/>
              <a:gd name="connsiteX10" fmla="*/ 1047878 w 8040688"/>
              <a:gd name="connsiteY10" fmla="*/ 513919 h 6858000"/>
              <a:gd name="connsiteX11" fmla="*/ 1761703 w 8040688"/>
              <a:gd name="connsiteY11" fmla="*/ 331195 h 6858000"/>
              <a:gd name="connsiteX12" fmla="*/ 1761703 w 8040688"/>
              <a:gd name="connsiteY12" fmla="*/ 779561 h 6858000"/>
              <a:gd name="connsiteX13" fmla="*/ 2085672 w 8040688"/>
              <a:gd name="connsiteY13" fmla="*/ 779561 h 6858000"/>
              <a:gd name="connsiteX14" fmla="*/ 2085672 w 8040688"/>
              <a:gd name="connsiteY14" fmla="*/ 696645 h 6858000"/>
              <a:gd name="connsiteX15" fmla="*/ 1858274 w 8040688"/>
              <a:gd name="connsiteY15" fmla="*/ 696645 h 6858000"/>
              <a:gd name="connsiteX16" fmla="*/ 1858274 w 8040688"/>
              <a:gd name="connsiteY16" fmla="*/ 331195 h 6858000"/>
              <a:gd name="connsiteX17" fmla="*/ 1367739 w 8040688"/>
              <a:gd name="connsiteY17" fmla="*/ 331195 h 6858000"/>
              <a:gd name="connsiteX18" fmla="*/ 1367739 w 8040688"/>
              <a:gd name="connsiteY18" fmla="*/ 513920 h 6858000"/>
              <a:gd name="connsiteX19" fmla="*/ 1464342 w 8040688"/>
              <a:gd name="connsiteY19" fmla="*/ 513920 h 6858000"/>
              <a:gd name="connsiteX20" fmla="*/ 1464342 w 8040688"/>
              <a:gd name="connsiteY20" fmla="*/ 596804 h 6858000"/>
              <a:gd name="connsiteX21" fmla="*/ 1367739 w 8040688"/>
              <a:gd name="connsiteY21" fmla="*/ 596804 h 6858000"/>
              <a:gd name="connsiteX22" fmla="*/ 1367739 w 8040688"/>
              <a:gd name="connsiteY22" fmla="*/ 779529 h 6858000"/>
              <a:gd name="connsiteX23" fmla="*/ 1464342 w 8040688"/>
              <a:gd name="connsiteY23" fmla="*/ 779529 h 6858000"/>
              <a:gd name="connsiteX24" fmla="*/ 1464342 w 8040688"/>
              <a:gd name="connsiteY24" fmla="*/ 596804 h 6858000"/>
              <a:gd name="connsiteX25" fmla="*/ 1672306 w 8040688"/>
              <a:gd name="connsiteY25" fmla="*/ 596804 h 6858000"/>
              <a:gd name="connsiteX26" fmla="*/ 1672306 w 8040688"/>
              <a:gd name="connsiteY26" fmla="*/ 513920 h 6858000"/>
              <a:gd name="connsiteX27" fmla="*/ 1464342 w 8040688"/>
              <a:gd name="connsiteY27" fmla="*/ 513920 h 6858000"/>
              <a:gd name="connsiteX28" fmla="*/ 1464342 w 8040688"/>
              <a:gd name="connsiteY28" fmla="*/ 414079 h 6858000"/>
              <a:gd name="connsiteX29" fmla="*/ 1691740 w 8040688"/>
              <a:gd name="connsiteY29" fmla="*/ 414079 h 6858000"/>
              <a:gd name="connsiteX30" fmla="*/ 1691740 w 8040688"/>
              <a:gd name="connsiteY30" fmla="*/ 331195 h 6858000"/>
              <a:gd name="connsiteX31" fmla="*/ 544448 w 8040688"/>
              <a:gd name="connsiteY31" fmla="*/ 331195 h 6858000"/>
              <a:gd name="connsiteX32" fmla="*/ 544448 w 8040688"/>
              <a:gd name="connsiteY32" fmla="*/ 513920 h 6858000"/>
              <a:gd name="connsiteX33" fmla="*/ 641051 w 8040688"/>
              <a:gd name="connsiteY33" fmla="*/ 513920 h 6858000"/>
              <a:gd name="connsiteX34" fmla="*/ 641051 w 8040688"/>
              <a:gd name="connsiteY34" fmla="*/ 596804 h 6858000"/>
              <a:gd name="connsiteX35" fmla="*/ 544448 w 8040688"/>
              <a:gd name="connsiteY35" fmla="*/ 596804 h 6858000"/>
              <a:gd name="connsiteX36" fmla="*/ 544448 w 8040688"/>
              <a:gd name="connsiteY36" fmla="*/ 779560 h 6858000"/>
              <a:gd name="connsiteX37" fmla="*/ 868449 w 8040688"/>
              <a:gd name="connsiteY37" fmla="*/ 779560 h 6858000"/>
              <a:gd name="connsiteX38" fmla="*/ 868449 w 8040688"/>
              <a:gd name="connsiteY38" fmla="*/ 696645 h 6858000"/>
              <a:gd name="connsiteX39" fmla="*/ 641051 w 8040688"/>
              <a:gd name="connsiteY39" fmla="*/ 696645 h 6858000"/>
              <a:gd name="connsiteX40" fmla="*/ 641051 w 8040688"/>
              <a:gd name="connsiteY40" fmla="*/ 596804 h 6858000"/>
              <a:gd name="connsiteX41" fmla="*/ 849015 w 8040688"/>
              <a:gd name="connsiteY41" fmla="*/ 596804 h 6858000"/>
              <a:gd name="connsiteX42" fmla="*/ 849015 w 8040688"/>
              <a:gd name="connsiteY42" fmla="*/ 513920 h 6858000"/>
              <a:gd name="connsiteX43" fmla="*/ 641051 w 8040688"/>
              <a:gd name="connsiteY43" fmla="*/ 513920 h 6858000"/>
              <a:gd name="connsiteX44" fmla="*/ 641051 w 8040688"/>
              <a:gd name="connsiteY44" fmla="*/ 414079 h 6858000"/>
              <a:gd name="connsiteX45" fmla="*/ 868449 w 8040688"/>
              <a:gd name="connsiteY45" fmla="*/ 414079 h 6858000"/>
              <a:gd name="connsiteX46" fmla="*/ 868449 w 8040688"/>
              <a:gd name="connsiteY46" fmla="*/ 331195 h 6858000"/>
              <a:gd name="connsiteX47" fmla="*/ 951243 w 8040688"/>
              <a:gd name="connsiteY47" fmla="*/ 331163 h 6858000"/>
              <a:gd name="connsiteX48" fmla="*/ 951243 w 8040688"/>
              <a:gd name="connsiteY48" fmla="*/ 779529 h 6858000"/>
              <a:gd name="connsiteX49" fmla="*/ 1047846 w 8040688"/>
              <a:gd name="connsiteY49" fmla="*/ 779529 h 6858000"/>
              <a:gd name="connsiteX50" fmla="*/ 1047846 w 8040688"/>
              <a:gd name="connsiteY50" fmla="*/ 596772 h 6858000"/>
              <a:gd name="connsiteX51" fmla="*/ 1151338 w 8040688"/>
              <a:gd name="connsiteY51" fmla="*/ 596772 h 6858000"/>
              <a:gd name="connsiteX52" fmla="*/ 1222850 w 8040688"/>
              <a:gd name="connsiteY52" fmla="*/ 585478 h 6858000"/>
              <a:gd name="connsiteX53" fmla="*/ 1270852 w 8040688"/>
              <a:gd name="connsiteY53" fmla="*/ 555615 h 6858000"/>
              <a:gd name="connsiteX54" fmla="*/ 1297838 w 8040688"/>
              <a:gd name="connsiteY54" fmla="*/ 513002 h 6858000"/>
              <a:gd name="connsiteX55" fmla="*/ 1306307 w 8040688"/>
              <a:gd name="connsiteY55" fmla="*/ 463999 h 6858000"/>
              <a:gd name="connsiteX56" fmla="*/ 1297838 w 8040688"/>
              <a:gd name="connsiteY56" fmla="*/ 414712 h 6858000"/>
              <a:gd name="connsiteX57" fmla="*/ 1270852 w 8040688"/>
              <a:gd name="connsiteY57" fmla="*/ 372384 h 6858000"/>
              <a:gd name="connsiteX58" fmla="*/ 1270852 w 8040688"/>
              <a:gd name="connsiteY58" fmla="*/ 372352 h 6858000"/>
              <a:gd name="connsiteX59" fmla="*/ 1222850 w 8040688"/>
              <a:gd name="connsiteY59" fmla="*/ 342488 h 6858000"/>
              <a:gd name="connsiteX60" fmla="*/ 1151338 w 8040688"/>
              <a:gd name="connsiteY60" fmla="*/ 331163 h 6858000"/>
              <a:gd name="connsiteX61" fmla="*/ 0 w 8040688"/>
              <a:gd name="connsiteY61" fmla="*/ 0 h 6858000"/>
              <a:gd name="connsiteX62" fmla="*/ 8040688 w 8040688"/>
              <a:gd name="connsiteY62" fmla="*/ 0 h 6858000"/>
              <a:gd name="connsiteX63" fmla="*/ 8040688 w 8040688"/>
              <a:gd name="connsiteY63" fmla="*/ 6858000 h 6858000"/>
              <a:gd name="connsiteX64" fmla="*/ 0 w 8040688"/>
              <a:gd name="connsiteY6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8040688" h="6858000">
                <a:moveTo>
                  <a:pt x="1047878" y="414079"/>
                </a:moveTo>
                <a:lnTo>
                  <a:pt x="1124414" y="414079"/>
                </a:lnTo>
                <a:cubicBezTo>
                  <a:pt x="1135696" y="414079"/>
                  <a:pt x="1146566" y="414712"/>
                  <a:pt x="1157026" y="415945"/>
                </a:cubicBezTo>
                <a:cubicBezTo>
                  <a:pt x="1167486" y="417179"/>
                  <a:pt x="1176682" y="419615"/>
                  <a:pt x="1184613" y="423190"/>
                </a:cubicBezTo>
                <a:cubicBezTo>
                  <a:pt x="1192545" y="426765"/>
                  <a:pt x="1198929" y="431826"/>
                  <a:pt x="1203732" y="438343"/>
                </a:cubicBezTo>
                <a:cubicBezTo>
                  <a:pt x="1208535" y="444860"/>
                  <a:pt x="1210937" y="453433"/>
                  <a:pt x="1210937" y="463999"/>
                </a:cubicBezTo>
                <a:cubicBezTo>
                  <a:pt x="1210937" y="474565"/>
                  <a:pt x="1208535" y="483138"/>
                  <a:pt x="1203732" y="489655"/>
                </a:cubicBezTo>
                <a:cubicBezTo>
                  <a:pt x="1198929" y="496172"/>
                  <a:pt x="1192545" y="501234"/>
                  <a:pt x="1184613" y="504809"/>
                </a:cubicBezTo>
                <a:cubicBezTo>
                  <a:pt x="1176650" y="508383"/>
                  <a:pt x="1167454" y="510788"/>
                  <a:pt x="1157026" y="512053"/>
                </a:cubicBezTo>
                <a:cubicBezTo>
                  <a:pt x="1146566" y="513287"/>
                  <a:pt x="1135696" y="513919"/>
                  <a:pt x="1124414" y="513919"/>
                </a:cubicBezTo>
                <a:lnTo>
                  <a:pt x="1047878" y="513919"/>
                </a:lnTo>
                <a:close/>
                <a:moveTo>
                  <a:pt x="1761703" y="331195"/>
                </a:moveTo>
                <a:lnTo>
                  <a:pt x="1761703" y="779561"/>
                </a:lnTo>
                <a:lnTo>
                  <a:pt x="2085672" y="779561"/>
                </a:lnTo>
                <a:lnTo>
                  <a:pt x="2085672" y="696645"/>
                </a:lnTo>
                <a:lnTo>
                  <a:pt x="1858274" y="696645"/>
                </a:lnTo>
                <a:lnTo>
                  <a:pt x="1858274" y="331195"/>
                </a:lnTo>
                <a:close/>
                <a:moveTo>
                  <a:pt x="1367739" y="331195"/>
                </a:moveTo>
                <a:lnTo>
                  <a:pt x="1367739" y="513920"/>
                </a:lnTo>
                <a:lnTo>
                  <a:pt x="1464342" y="513920"/>
                </a:lnTo>
                <a:lnTo>
                  <a:pt x="1464342" y="596804"/>
                </a:lnTo>
                <a:lnTo>
                  <a:pt x="1367739" y="596804"/>
                </a:lnTo>
                <a:lnTo>
                  <a:pt x="1367739" y="779529"/>
                </a:lnTo>
                <a:lnTo>
                  <a:pt x="1464342" y="779529"/>
                </a:lnTo>
                <a:lnTo>
                  <a:pt x="1464342" y="596804"/>
                </a:lnTo>
                <a:lnTo>
                  <a:pt x="1672306" y="596804"/>
                </a:lnTo>
                <a:lnTo>
                  <a:pt x="1672306" y="513920"/>
                </a:lnTo>
                <a:lnTo>
                  <a:pt x="1464342" y="513920"/>
                </a:lnTo>
                <a:lnTo>
                  <a:pt x="1464342" y="414079"/>
                </a:lnTo>
                <a:lnTo>
                  <a:pt x="1691740" y="414079"/>
                </a:lnTo>
                <a:lnTo>
                  <a:pt x="1691740" y="331195"/>
                </a:lnTo>
                <a:close/>
                <a:moveTo>
                  <a:pt x="544448" y="331195"/>
                </a:moveTo>
                <a:lnTo>
                  <a:pt x="544448" y="513920"/>
                </a:lnTo>
                <a:lnTo>
                  <a:pt x="641051" y="513920"/>
                </a:lnTo>
                <a:lnTo>
                  <a:pt x="641051" y="596804"/>
                </a:lnTo>
                <a:lnTo>
                  <a:pt x="544448" y="596804"/>
                </a:lnTo>
                <a:lnTo>
                  <a:pt x="544448" y="779560"/>
                </a:lnTo>
                <a:lnTo>
                  <a:pt x="868449" y="779560"/>
                </a:lnTo>
                <a:lnTo>
                  <a:pt x="868449" y="696645"/>
                </a:lnTo>
                <a:lnTo>
                  <a:pt x="641051" y="696645"/>
                </a:lnTo>
                <a:lnTo>
                  <a:pt x="641051" y="596804"/>
                </a:lnTo>
                <a:lnTo>
                  <a:pt x="849015" y="596804"/>
                </a:lnTo>
                <a:lnTo>
                  <a:pt x="849015" y="513920"/>
                </a:lnTo>
                <a:lnTo>
                  <a:pt x="641051" y="513920"/>
                </a:lnTo>
                <a:lnTo>
                  <a:pt x="641051" y="414079"/>
                </a:lnTo>
                <a:lnTo>
                  <a:pt x="868449" y="414079"/>
                </a:lnTo>
                <a:lnTo>
                  <a:pt x="868449" y="331195"/>
                </a:lnTo>
                <a:close/>
                <a:moveTo>
                  <a:pt x="951243" y="331163"/>
                </a:moveTo>
                <a:lnTo>
                  <a:pt x="951243" y="779529"/>
                </a:lnTo>
                <a:lnTo>
                  <a:pt x="1047846" y="779529"/>
                </a:lnTo>
                <a:lnTo>
                  <a:pt x="1047846" y="596772"/>
                </a:lnTo>
                <a:lnTo>
                  <a:pt x="1151338" y="596772"/>
                </a:lnTo>
                <a:cubicBezTo>
                  <a:pt x="1179336" y="596772"/>
                  <a:pt x="1203195" y="593007"/>
                  <a:pt x="1222850" y="585478"/>
                </a:cubicBezTo>
                <a:cubicBezTo>
                  <a:pt x="1242506" y="577949"/>
                  <a:pt x="1258496" y="567984"/>
                  <a:pt x="1270852" y="555615"/>
                </a:cubicBezTo>
                <a:cubicBezTo>
                  <a:pt x="1283176" y="543245"/>
                  <a:pt x="1292182" y="529041"/>
                  <a:pt x="1297838" y="513002"/>
                </a:cubicBezTo>
                <a:cubicBezTo>
                  <a:pt x="1303495" y="496963"/>
                  <a:pt x="1306307" y="480639"/>
                  <a:pt x="1306307" y="463999"/>
                </a:cubicBezTo>
                <a:cubicBezTo>
                  <a:pt x="1306307" y="447359"/>
                  <a:pt x="1303495" y="430561"/>
                  <a:pt x="1297838" y="414712"/>
                </a:cubicBezTo>
                <a:cubicBezTo>
                  <a:pt x="1292182" y="398862"/>
                  <a:pt x="1283207" y="384753"/>
                  <a:pt x="1270852" y="372384"/>
                </a:cubicBezTo>
                <a:lnTo>
                  <a:pt x="1270852" y="372352"/>
                </a:lnTo>
                <a:cubicBezTo>
                  <a:pt x="1258496" y="359983"/>
                  <a:pt x="1242506" y="350018"/>
                  <a:pt x="1222850" y="342488"/>
                </a:cubicBezTo>
                <a:cubicBezTo>
                  <a:pt x="1203195" y="334959"/>
                  <a:pt x="1179336" y="331163"/>
                  <a:pt x="1151338" y="331163"/>
                </a:cubicBezTo>
                <a:close/>
                <a:moveTo>
                  <a:pt x="0" y="0"/>
                </a:moveTo>
                <a:lnTo>
                  <a:pt x="8040688" y="0"/>
                </a:lnTo>
                <a:lnTo>
                  <a:pt x="8040688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alpha val="0"/>
                </a:schemeClr>
              </a:gs>
              <a:gs pos="57000">
                <a:schemeClr val="tx1">
                  <a:lumMod val="50000"/>
                </a:schemeClr>
              </a:gs>
              <a:gs pos="99000">
                <a:schemeClr val="tx1">
                  <a:lumMod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A854D12-AD08-4C63-D31C-D178627EB0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20" y="5915487"/>
            <a:ext cx="922230" cy="6033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4906284-6989-6CB9-E687-809F47D22243}"/>
              </a:ext>
            </a:extLst>
          </p:cNvPr>
          <p:cNvSpPr/>
          <p:nvPr/>
        </p:nvSpPr>
        <p:spPr>
          <a:xfrm rot="16200000">
            <a:off x="402464" y="5929526"/>
            <a:ext cx="75085" cy="981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 dirty="0">
              <a:latin typeface="Arial" panose="020B0604020202020204" pitchFamily="34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FA72A3A-2324-4360-8FE9-08FDFF2C7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564" y="2084388"/>
            <a:ext cx="6331422" cy="3476493"/>
          </a:xfrm>
        </p:spPr>
        <p:txBody>
          <a:bodyPr>
            <a:noAutofit/>
          </a:bodyPr>
          <a:lstStyle/>
          <a:p>
            <a:r>
              <a:rPr lang="en-US" sz="4800" dirty="0"/>
              <a:t>Fostering Space Sustainability: Interdisciplinary Frameworks for Policy and Investment</a:t>
            </a:r>
            <a:endParaRPr lang="en-GB" sz="48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31347B-6D09-788B-F99C-E1619180D9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Second Space Capacity Allocation For The Sustainability Of Space Activities Workshop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82FE952-AA42-AD54-3F14-5D7D954480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VENUE &amp; DATE</a:t>
            </a: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Politecnico di Milano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June 4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2026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67F8CDE-7193-4E56-068B-CC07CC06A1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PRESENTED BY</a:t>
            </a: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Emmanuelle David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n-GB" b="0" dirty="0">
                <a:solidFill>
                  <a:srgbClr val="FFFFFF"/>
                </a:solidFill>
                <a:latin typeface="Arial" panose="020B0604020202020204"/>
                <a:cs typeface="+mn-cs"/>
              </a:rPr>
              <a:t>Executive Director, EPFL Space Center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14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98F18-27AC-47C3-B806-44991629F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09"/>
            <a:ext cx="9827259" cy="1430400"/>
          </a:xfrm>
        </p:spPr>
        <p:txBody>
          <a:bodyPr>
            <a:normAutofit/>
          </a:bodyPr>
          <a:lstStyle/>
          <a:p>
            <a:r>
              <a:rPr lang="fr-CH" dirty="0" err="1"/>
              <a:t>Environment</a:t>
            </a:r>
            <a:r>
              <a:rPr lang="fr-CH" dirty="0"/>
              <a:t>- </a:t>
            </a:r>
            <a:r>
              <a:rPr lang="fr-CH" dirty="0" err="1"/>
              <a:t>Vulnerability</a:t>
            </a:r>
            <a:r>
              <a:rPr lang="fr-CH" dirty="0"/>
              <a:t>- </a:t>
            </a:r>
            <a:r>
              <a:rPr lang="fr-CH" dirty="0" err="1"/>
              <a:t>Decision</a:t>
            </a:r>
            <a:r>
              <a:rPr lang="fr-CH" dirty="0"/>
              <a:t> and Technology Framework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B13D5F-FC16-4BF7-BF15-5182B3262CA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5EBF4F-7902-4760-814E-28CAC887BC3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7A340E-8D90-4F87-AE43-30C6589E6C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 smtClean="0"/>
              <a:t>10</a:t>
            </a:fld>
            <a:endParaRPr lang="fr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4DC73F-70F6-4B0A-8516-4DB0AC1FA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972" y="2084853"/>
            <a:ext cx="9227028" cy="409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03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3183A-C659-41E3-AD65-084AE6C1F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Economic</a:t>
            </a:r>
            <a:r>
              <a:rPr lang="fr-CH" dirty="0"/>
              <a:t> value at </a:t>
            </a:r>
            <a:r>
              <a:rPr lang="fr-CH" dirty="0" err="1"/>
              <a:t>risk</a:t>
            </a:r>
            <a:endParaRPr lang="fr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556197-1A57-4B00-90D4-DEFE9CAB043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0C8DB1-BDE0-4C11-B410-E27DB7C2430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CAAEE-9DA0-478E-AFBD-EC9930D405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 smtClean="0"/>
              <a:t>11</a:t>
            </a:fld>
            <a:endParaRPr lang="fr-CH"/>
          </a:p>
        </p:txBody>
      </p:sp>
      <p:pic>
        <p:nvPicPr>
          <p:cNvPr id="6" name="Picture 5" descr="A graph with different colored squares&#10;&#10;AI-generated content may be incorrect.">
            <a:extLst>
              <a:ext uri="{FF2B5EF4-FFF2-40B4-BE49-F238E27FC236}">
                <a16:creationId xmlns:a16="http://schemas.microsoft.com/office/drawing/2014/main" id="{3BADA061-5A12-4876-A647-C15AE29FD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074" y="1375839"/>
            <a:ext cx="9592053" cy="41063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4A591B-BEF7-4024-B508-00ABB37A8741}"/>
              </a:ext>
            </a:extLst>
          </p:cNvPr>
          <p:cNvSpPr txBox="1"/>
          <p:nvPr/>
        </p:nvSpPr>
        <p:spPr>
          <a:xfrm>
            <a:off x="3990261" y="5713349"/>
            <a:ext cx="4517153" cy="235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933" i="1" dirty="0"/>
              <a:t>GVA: Gross Value Added                    EVAR: Economic Value at Risk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F6E275-3763-4FBF-ACEE-5E4F60DE64E0}"/>
              </a:ext>
            </a:extLst>
          </p:cNvPr>
          <p:cNvSpPr txBox="1"/>
          <p:nvPr/>
        </p:nvSpPr>
        <p:spPr>
          <a:xfrm>
            <a:off x="1468812" y="6180436"/>
            <a:ext cx="92543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Economic exposure is driven by both orbital risk and downstream service dependency — current investment frameworks price neither.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02528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Sky full of stars">
            <a:extLst>
              <a:ext uri="{FF2B5EF4-FFF2-40B4-BE49-F238E27FC236}">
                <a16:creationId xmlns:a16="http://schemas.microsoft.com/office/drawing/2014/main" id="{4EAE90C2-B74D-4D73-A06F-56ED5422E4B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17867" r="17867"/>
          <a:stretch>
            <a:fillRect/>
          </a:stretch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9D62C53-4E29-4646-A8BC-24D78B69E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Conclusion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D65EFF-3A18-43C3-A278-88839CF9EE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dirty="0"/>
              <a:t>Space </a:t>
            </a:r>
            <a:r>
              <a:rPr lang="fr-CH" dirty="0" err="1"/>
              <a:t>Capacity</a:t>
            </a:r>
            <a:r>
              <a:rPr lang="fr-CH" dirty="0"/>
              <a:t> Management Framework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F42C9D-D9E5-4C89-B516-F01AFC35CEA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5F98F2-2F84-4588-ABC7-F427B4C039E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B4E5A2-3185-4124-AF63-AD2EA67BA69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351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9B00E5-79BB-4D6B-96CB-E24D985C0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H" dirty="0" err="1"/>
              <a:t>Looked</a:t>
            </a:r>
            <a:r>
              <a:rPr lang="fr-CH" dirty="0"/>
              <a:t> at a </a:t>
            </a:r>
            <a:r>
              <a:rPr lang="fr-CH" dirty="0" err="1"/>
              <a:t>policy</a:t>
            </a:r>
            <a:r>
              <a:rPr lang="fr-CH" dirty="0"/>
              <a:t> </a:t>
            </a:r>
            <a:r>
              <a:rPr lang="fr-CH" dirty="0" err="1"/>
              <a:t>framework</a:t>
            </a:r>
            <a:r>
              <a:rPr lang="fr-CH" dirty="0"/>
              <a:t>- ITU </a:t>
            </a:r>
            <a:r>
              <a:rPr lang="fr-CH" dirty="0" err="1"/>
              <a:t>regulations</a:t>
            </a:r>
            <a:r>
              <a:rPr lang="fr-CH" dirty="0"/>
              <a:t> and </a:t>
            </a:r>
            <a:r>
              <a:rPr lang="fr-CH" dirty="0" err="1"/>
              <a:t>its</a:t>
            </a:r>
            <a:r>
              <a:rPr lang="fr-CH" dirty="0"/>
              <a:t> limitations- </a:t>
            </a:r>
            <a:r>
              <a:rPr lang="fr-CH" dirty="0" err="1"/>
              <a:t>Filling</a:t>
            </a:r>
            <a:r>
              <a:rPr lang="fr-CH" dirty="0"/>
              <a:t> tensions, first come first serve, </a:t>
            </a:r>
            <a:r>
              <a:rPr lang="fr-CH" dirty="0" err="1"/>
              <a:t>need</a:t>
            </a:r>
            <a:r>
              <a:rPr lang="fr-CH" dirty="0"/>
              <a:t> for </a:t>
            </a:r>
            <a:r>
              <a:rPr lang="fr-CH" dirty="0" err="1"/>
              <a:t>shared</a:t>
            </a:r>
            <a:r>
              <a:rPr lang="fr-CH" dirty="0"/>
              <a:t> infrastructure</a:t>
            </a:r>
          </a:p>
          <a:p>
            <a:r>
              <a:rPr lang="fr-CH" dirty="0" err="1"/>
              <a:t>Investors</a:t>
            </a:r>
            <a:r>
              <a:rPr lang="fr-CH" dirty="0"/>
              <a:t> perception- a </a:t>
            </a:r>
            <a:r>
              <a:rPr lang="fr-CH" dirty="0" err="1"/>
              <a:t>definition</a:t>
            </a:r>
            <a:r>
              <a:rPr lang="fr-CH" dirty="0"/>
              <a:t> of </a:t>
            </a:r>
            <a:r>
              <a:rPr lang="fr-CH" dirty="0" err="1"/>
              <a:t>what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the </a:t>
            </a:r>
            <a:r>
              <a:rPr lang="fr-CH" dirty="0" err="1"/>
              <a:t>economic</a:t>
            </a:r>
            <a:r>
              <a:rPr lang="fr-CH" dirty="0"/>
              <a:t> </a:t>
            </a:r>
            <a:r>
              <a:rPr lang="fr-CH" dirty="0" err="1"/>
              <a:t>investement</a:t>
            </a:r>
            <a:r>
              <a:rPr lang="fr-CH" dirty="0"/>
              <a:t> at </a:t>
            </a:r>
            <a:r>
              <a:rPr lang="fr-CH" dirty="0" err="1"/>
              <a:t>risks</a:t>
            </a:r>
            <a:endParaRPr lang="fr-CH" dirty="0"/>
          </a:p>
          <a:p>
            <a:r>
              <a:rPr lang="fr-CH" dirty="0"/>
              <a:t>In //, </a:t>
            </a:r>
            <a:r>
              <a:rPr lang="fr-CH" dirty="0" err="1"/>
              <a:t>developement</a:t>
            </a:r>
            <a:r>
              <a:rPr lang="fr-CH" dirty="0"/>
              <a:t> in Europe of </a:t>
            </a:r>
            <a:r>
              <a:rPr lang="fr-CH" dirty="0" err="1"/>
              <a:t>regulations</a:t>
            </a:r>
            <a:r>
              <a:rPr lang="fr-CH" dirty="0"/>
              <a:t> (</a:t>
            </a:r>
            <a:r>
              <a:rPr lang="fr-CH" dirty="0" err="1"/>
              <a:t>general</a:t>
            </a:r>
            <a:r>
              <a:rPr lang="fr-CH" dirty="0"/>
              <a:t> ESG and more </a:t>
            </a:r>
            <a:r>
              <a:rPr lang="fr-CH" dirty="0" err="1"/>
              <a:t>sector</a:t>
            </a:r>
            <a:r>
              <a:rPr lang="fr-CH" dirty="0"/>
              <a:t> </a:t>
            </a:r>
            <a:r>
              <a:rPr lang="fr-CH" dirty="0" err="1"/>
              <a:t>specific</a:t>
            </a:r>
            <a:r>
              <a:rPr lang="fr-CH" dirty="0"/>
              <a:t> </a:t>
            </a:r>
            <a:r>
              <a:rPr lang="fr-CH" dirty="0" err="1"/>
              <a:t>such</a:t>
            </a:r>
            <a:r>
              <a:rPr lang="fr-CH" dirty="0"/>
              <a:t> as the EU Space </a:t>
            </a:r>
            <a:r>
              <a:rPr lang="fr-CH" dirty="0" err="1"/>
              <a:t>Act</a:t>
            </a:r>
            <a:r>
              <a:rPr lang="fr-CH" dirty="0"/>
              <a:t> and the PEFCR)</a:t>
            </a:r>
          </a:p>
          <a:p>
            <a:r>
              <a:rPr lang="fr-CH" dirty="0" err="1"/>
              <a:t>Definition</a:t>
            </a:r>
            <a:r>
              <a:rPr lang="fr-CH" dirty="0"/>
              <a:t> of Space </a:t>
            </a:r>
            <a:r>
              <a:rPr lang="fr-CH" dirty="0" err="1"/>
              <a:t>Capacity</a:t>
            </a:r>
            <a:r>
              <a:rPr lang="fr-CH" dirty="0"/>
              <a:t> </a:t>
            </a:r>
            <a:r>
              <a:rPr lang="fr-CH" dirty="0" err="1"/>
              <a:t>needs</a:t>
            </a:r>
            <a:r>
              <a:rPr lang="fr-CH" dirty="0"/>
              <a:t> to serve multiple scenarios (countries </a:t>
            </a:r>
            <a:r>
              <a:rPr lang="fr-CH" dirty="0" err="1"/>
              <a:t>catching</a:t>
            </a:r>
            <a:r>
              <a:rPr lang="fr-CH" dirty="0"/>
              <a:t> up, </a:t>
            </a:r>
            <a:r>
              <a:rPr lang="fr-CH" dirty="0" err="1"/>
              <a:t>strategic</a:t>
            </a:r>
            <a:r>
              <a:rPr lang="fr-CH" dirty="0"/>
              <a:t> </a:t>
            </a:r>
            <a:r>
              <a:rPr lang="fr-CH" dirty="0" err="1"/>
              <a:t>autonomy</a:t>
            </a:r>
            <a:r>
              <a:rPr lang="fr-CH" dirty="0"/>
              <a:t> and global leadership) </a:t>
            </a:r>
            <a:r>
              <a:rPr lang="fr-CH" dirty="0" err="1"/>
              <a:t>while</a:t>
            </a:r>
            <a:r>
              <a:rPr lang="fr-CH" dirty="0"/>
              <a:t> </a:t>
            </a:r>
            <a:r>
              <a:rPr lang="fr-CH" dirty="0" err="1"/>
              <a:t>also</a:t>
            </a:r>
            <a:r>
              <a:rPr lang="fr-CH" dirty="0"/>
              <a:t> </a:t>
            </a:r>
            <a:r>
              <a:rPr lang="fr-CH" dirty="0" err="1"/>
              <a:t>sustaining</a:t>
            </a:r>
            <a:r>
              <a:rPr lang="fr-CH" dirty="0"/>
              <a:t> </a:t>
            </a:r>
            <a:r>
              <a:rPr lang="fr-CH" dirty="0" err="1"/>
              <a:t>economic</a:t>
            </a:r>
            <a:r>
              <a:rPr lang="fr-CH" dirty="0"/>
              <a:t> value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462CC0-70CD-499D-A2BA-976EC073D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400" spc="-150" dirty="0" err="1"/>
              <a:t>Analysis</a:t>
            </a:r>
            <a:r>
              <a:rPr lang="fr-FR" sz="4400" spc="-150" dirty="0"/>
              <a:t> of the </a:t>
            </a:r>
            <a:r>
              <a:rPr lang="fr-FR" sz="4400" spc="-150" dirty="0" err="1"/>
              <a:t>frameworks</a:t>
            </a:r>
            <a:r>
              <a:rPr lang="fr-FR" sz="4400" spc="-150" dirty="0"/>
              <a:t> and how the </a:t>
            </a:r>
            <a:r>
              <a:rPr lang="fr-FR" sz="4400" spc="-150" dirty="0" err="1"/>
              <a:t>apply</a:t>
            </a:r>
            <a:r>
              <a:rPr lang="fr-FR" sz="4400" spc="-150" dirty="0"/>
              <a:t> for </a:t>
            </a:r>
            <a:r>
              <a:rPr lang="fr-FR" sz="4400" spc="-150" dirty="0" err="1"/>
              <a:t>space</a:t>
            </a:r>
            <a:r>
              <a:rPr lang="fr-FR" sz="4400" spc="-150" dirty="0"/>
              <a:t> </a:t>
            </a:r>
            <a:r>
              <a:rPr lang="fr-FR" sz="4400" spc="-150" dirty="0" err="1"/>
              <a:t>capacity</a:t>
            </a:r>
            <a:r>
              <a:rPr lang="fr-FR" sz="4400" spc="-150" dirty="0"/>
              <a:t> management</a:t>
            </a:r>
            <a:br>
              <a:rPr lang="fr-FR" sz="4400" spc="-1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fr-CH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4DBB23-B8B0-4758-9380-AF06885AA0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9" name="Picture Placeholder 8" descr="CPU with binary numbers and blueprint">
            <a:extLst>
              <a:ext uri="{FF2B5EF4-FFF2-40B4-BE49-F238E27FC236}">
                <a16:creationId xmlns:a16="http://schemas.microsoft.com/office/drawing/2014/main" id="{72983021-1C42-4D45-812E-0B38409D8D7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42087" r="42087"/>
          <a:stretch>
            <a:fillRect/>
          </a:stretch>
        </p:blipFill>
        <p:spPr/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E2DA5-0DA3-4431-BC5F-AF83C7E41D0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740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E3797-90C9-8AFD-FAD2-27BF9CA2F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pour une image  10">
            <a:extLst>
              <a:ext uri="{FF2B5EF4-FFF2-40B4-BE49-F238E27FC236}">
                <a16:creationId xmlns:a16="http://schemas.microsoft.com/office/drawing/2014/main" id="{A498F6DD-9CD5-CF87-EAAC-169062BDDF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12191998" cy="6858000"/>
          </a:xfrm>
        </p:spPr>
      </p:pic>
      <p:sp>
        <p:nvSpPr>
          <p:cNvPr id="7" name="Forme libre 6">
            <a:extLst>
              <a:ext uri="{FF2B5EF4-FFF2-40B4-BE49-F238E27FC236}">
                <a16:creationId xmlns:a16="http://schemas.microsoft.com/office/drawing/2014/main" id="{CA0D5AA1-6FBB-4E18-D309-991C16BDF1FE}"/>
              </a:ext>
            </a:extLst>
          </p:cNvPr>
          <p:cNvSpPr/>
          <p:nvPr/>
        </p:nvSpPr>
        <p:spPr>
          <a:xfrm>
            <a:off x="0" y="0"/>
            <a:ext cx="8040688" cy="6858000"/>
          </a:xfrm>
          <a:custGeom>
            <a:avLst/>
            <a:gdLst>
              <a:gd name="connsiteX0" fmla="*/ 1047878 w 8040688"/>
              <a:gd name="connsiteY0" fmla="*/ 414079 h 6858000"/>
              <a:gd name="connsiteX1" fmla="*/ 1124414 w 8040688"/>
              <a:gd name="connsiteY1" fmla="*/ 414079 h 6858000"/>
              <a:gd name="connsiteX2" fmla="*/ 1157026 w 8040688"/>
              <a:gd name="connsiteY2" fmla="*/ 415945 h 6858000"/>
              <a:gd name="connsiteX3" fmla="*/ 1184613 w 8040688"/>
              <a:gd name="connsiteY3" fmla="*/ 423190 h 6858000"/>
              <a:gd name="connsiteX4" fmla="*/ 1203732 w 8040688"/>
              <a:gd name="connsiteY4" fmla="*/ 438343 h 6858000"/>
              <a:gd name="connsiteX5" fmla="*/ 1210937 w 8040688"/>
              <a:gd name="connsiteY5" fmla="*/ 463999 h 6858000"/>
              <a:gd name="connsiteX6" fmla="*/ 1203732 w 8040688"/>
              <a:gd name="connsiteY6" fmla="*/ 489655 h 6858000"/>
              <a:gd name="connsiteX7" fmla="*/ 1184613 w 8040688"/>
              <a:gd name="connsiteY7" fmla="*/ 504809 h 6858000"/>
              <a:gd name="connsiteX8" fmla="*/ 1157026 w 8040688"/>
              <a:gd name="connsiteY8" fmla="*/ 512053 h 6858000"/>
              <a:gd name="connsiteX9" fmla="*/ 1124414 w 8040688"/>
              <a:gd name="connsiteY9" fmla="*/ 513919 h 6858000"/>
              <a:gd name="connsiteX10" fmla="*/ 1047878 w 8040688"/>
              <a:gd name="connsiteY10" fmla="*/ 513919 h 6858000"/>
              <a:gd name="connsiteX11" fmla="*/ 1761703 w 8040688"/>
              <a:gd name="connsiteY11" fmla="*/ 331195 h 6858000"/>
              <a:gd name="connsiteX12" fmla="*/ 1761703 w 8040688"/>
              <a:gd name="connsiteY12" fmla="*/ 779561 h 6858000"/>
              <a:gd name="connsiteX13" fmla="*/ 2085672 w 8040688"/>
              <a:gd name="connsiteY13" fmla="*/ 779561 h 6858000"/>
              <a:gd name="connsiteX14" fmla="*/ 2085672 w 8040688"/>
              <a:gd name="connsiteY14" fmla="*/ 696645 h 6858000"/>
              <a:gd name="connsiteX15" fmla="*/ 1858274 w 8040688"/>
              <a:gd name="connsiteY15" fmla="*/ 696645 h 6858000"/>
              <a:gd name="connsiteX16" fmla="*/ 1858274 w 8040688"/>
              <a:gd name="connsiteY16" fmla="*/ 331195 h 6858000"/>
              <a:gd name="connsiteX17" fmla="*/ 1367739 w 8040688"/>
              <a:gd name="connsiteY17" fmla="*/ 331195 h 6858000"/>
              <a:gd name="connsiteX18" fmla="*/ 1367739 w 8040688"/>
              <a:gd name="connsiteY18" fmla="*/ 513920 h 6858000"/>
              <a:gd name="connsiteX19" fmla="*/ 1464342 w 8040688"/>
              <a:gd name="connsiteY19" fmla="*/ 513920 h 6858000"/>
              <a:gd name="connsiteX20" fmla="*/ 1464342 w 8040688"/>
              <a:gd name="connsiteY20" fmla="*/ 596804 h 6858000"/>
              <a:gd name="connsiteX21" fmla="*/ 1367739 w 8040688"/>
              <a:gd name="connsiteY21" fmla="*/ 596804 h 6858000"/>
              <a:gd name="connsiteX22" fmla="*/ 1367739 w 8040688"/>
              <a:gd name="connsiteY22" fmla="*/ 779529 h 6858000"/>
              <a:gd name="connsiteX23" fmla="*/ 1464342 w 8040688"/>
              <a:gd name="connsiteY23" fmla="*/ 779529 h 6858000"/>
              <a:gd name="connsiteX24" fmla="*/ 1464342 w 8040688"/>
              <a:gd name="connsiteY24" fmla="*/ 596804 h 6858000"/>
              <a:gd name="connsiteX25" fmla="*/ 1672306 w 8040688"/>
              <a:gd name="connsiteY25" fmla="*/ 596804 h 6858000"/>
              <a:gd name="connsiteX26" fmla="*/ 1672306 w 8040688"/>
              <a:gd name="connsiteY26" fmla="*/ 513920 h 6858000"/>
              <a:gd name="connsiteX27" fmla="*/ 1464342 w 8040688"/>
              <a:gd name="connsiteY27" fmla="*/ 513920 h 6858000"/>
              <a:gd name="connsiteX28" fmla="*/ 1464342 w 8040688"/>
              <a:gd name="connsiteY28" fmla="*/ 414079 h 6858000"/>
              <a:gd name="connsiteX29" fmla="*/ 1691740 w 8040688"/>
              <a:gd name="connsiteY29" fmla="*/ 414079 h 6858000"/>
              <a:gd name="connsiteX30" fmla="*/ 1691740 w 8040688"/>
              <a:gd name="connsiteY30" fmla="*/ 331195 h 6858000"/>
              <a:gd name="connsiteX31" fmla="*/ 544448 w 8040688"/>
              <a:gd name="connsiteY31" fmla="*/ 331195 h 6858000"/>
              <a:gd name="connsiteX32" fmla="*/ 544448 w 8040688"/>
              <a:gd name="connsiteY32" fmla="*/ 513920 h 6858000"/>
              <a:gd name="connsiteX33" fmla="*/ 641051 w 8040688"/>
              <a:gd name="connsiteY33" fmla="*/ 513920 h 6858000"/>
              <a:gd name="connsiteX34" fmla="*/ 641051 w 8040688"/>
              <a:gd name="connsiteY34" fmla="*/ 596804 h 6858000"/>
              <a:gd name="connsiteX35" fmla="*/ 544448 w 8040688"/>
              <a:gd name="connsiteY35" fmla="*/ 596804 h 6858000"/>
              <a:gd name="connsiteX36" fmla="*/ 544448 w 8040688"/>
              <a:gd name="connsiteY36" fmla="*/ 779560 h 6858000"/>
              <a:gd name="connsiteX37" fmla="*/ 868449 w 8040688"/>
              <a:gd name="connsiteY37" fmla="*/ 779560 h 6858000"/>
              <a:gd name="connsiteX38" fmla="*/ 868449 w 8040688"/>
              <a:gd name="connsiteY38" fmla="*/ 696645 h 6858000"/>
              <a:gd name="connsiteX39" fmla="*/ 641051 w 8040688"/>
              <a:gd name="connsiteY39" fmla="*/ 696645 h 6858000"/>
              <a:gd name="connsiteX40" fmla="*/ 641051 w 8040688"/>
              <a:gd name="connsiteY40" fmla="*/ 596804 h 6858000"/>
              <a:gd name="connsiteX41" fmla="*/ 849015 w 8040688"/>
              <a:gd name="connsiteY41" fmla="*/ 596804 h 6858000"/>
              <a:gd name="connsiteX42" fmla="*/ 849015 w 8040688"/>
              <a:gd name="connsiteY42" fmla="*/ 513920 h 6858000"/>
              <a:gd name="connsiteX43" fmla="*/ 641051 w 8040688"/>
              <a:gd name="connsiteY43" fmla="*/ 513920 h 6858000"/>
              <a:gd name="connsiteX44" fmla="*/ 641051 w 8040688"/>
              <a:gd name="connsiteY44" fmla="*/ 414079 h 6858000"/>
              <a:gd name="connsiteX45" fmla="*/ 868449 w 8040688"/>
              <a:gd name="connsiteY45" fmla="*/ 414079 h 6858000"/>
              <a:gd name="connsiteX46" fmla="*/ 868449 w 8040688"/>
              <a:gd name="connsiteY46" fmla="*/ 331195 h 6858000"/>
              <a:gd name="connsiteX47" fmla="*/ 951243 w 8040688"/>
              <a:gd name="connsiteY47" fmla="*/ 331163 h 6858000"/>
              <a:gd name="connsiteX48" fmla="*/ 951243 w 8040688"/>
              <a:gd name="connsiteY48" fmla="*/ 779529 h 6858000"/>
              <a:gd name="connsiteX49" fmla="*/ 1047846 w 8040688"/>
              <a:gd name="connsiteY49" fmla="*/ 779529 h 6858000"/>
              <a:gd name="connsiteX50" fmla="*/ 1047846 w 8040688"/>
              <a:gd name="connsiteY50" fmla="*/ 596772 h 6858000"/>
              <a:gd name="connsiteX51" fmla="*/ 1151338 w 8040688"/>
              <a:gd name="connsiteY51" fmla="*/ 596772 h 6858000"/>
              <a:gd name="connsiteX52" fmla="*/ 1222850 w 8040688"/>
              <a:gd name="connsiteY52" fmla="*/ 585478 h 6858000"/>
              <a:gd name="connsiteX53" fmla="*/ 1270852 w 8040688"/>
              <a:gd name="connsiteY53" fmla="*/ 555615 h 6858000"/>
              <a:gd name="connsiteX54" fmla="*/ 1297838 w 8040688"/>
              <a:gd name="connsiteY54" fmla="*/ 513002 h 6858000"/>
              <a:gd name="connsiteX55" fmla="*/ 1306307 w 8040688"/>
              <a:gd name="connsiteY55" fmla="*/ 463999 h 6858000"/>
              <a:gd name="connsiteX56" fmla="*/ 1297838 w 8040688"/>
              <a:gd name="connsiteY56" fmla="*/ 414712 h 6858000"/>
              <a:gd name="connsiteX57" fmla="*/ 1270852 w 8040688"/>
              <a:gd name="connsiteY57" fmla="*/ 372384 h 6858000"/>
              <a:gd name="connsiteX58" fmla="*/ 1270852 w 8040688"/>
              <a:gd name="connsiteY58" fmla="*/ 372352 h 6858000"/>
              <a:gd name="connsiteX59" fmla="*/ 1222850 w 8040688"/>
              <a:gd name="connsiteY59" fmla="*/ 342488 h 6858000"/>
              <a:gd name="connsiteX60" fmla="*/ 1151338 w 8040688"/>
              <a:gd name="connsiteY60" fmla="*/ 331163 h 6858000"/>
              <a:gd name="connsiteX61" fmla="*/ 0 w 8040688"/>
              <a:gd name="connsiteY61" fmla="*/ 0 h 6858000"/>
              <a:gd name="connsiteX62" fmla="*/ 8040688 w 8040688"/>
              <a:gd name="connsiteY62" fmla="*/ 0 h 6858000"/>
              <a:gd name="connsiteX63" fmla="*/ 8040688 w 8040688"/>
              <a:gd name="connsiteY63" fmla="*/ 6858000 h 6858000"/>
              <a:gd name="connsiteX64" fmla="*/ 0 w 8040688"/>
              <a:gd name="connsiteY6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8040688" h="6858000">
                <a:moveTo>
                  <a:pt x="1047878" y="414079"/>
                </a:moveTo>
                <a:lnTo>
                  <a:pt x="1124414" y="414079"/>
                </a:lnTo>
                <a:cubicBezTo>
                  <a:pt x="1135696" y="414079"/>
                  <a:pt x="1146566" y="414712"/>
                  <a:pt x="1157026" y="415945"/>
                </a:cubicBezTo>
                <a:cubicBezTo>
                  <a:pt x="1167486" y="417179"/>
                  <a:pt x="1176682" y="419615"/>
                  <a:pt x="1184613" y="423190"/>
                </a:cubicBezTo>
                <a:cubicBezTo>
                  <a:pt x="1192545" y="426765"/>
                  <a:pt x="1198929" y="431826"/>
                  <a:pt x="1203732" y="438343"/>
                </a:cubicBezTo>
                <a:cubicBezTo>
                  <a:pt x="1208535" y="444860"/>
                  <a:pt x="1210937" y="453433"/>
                  <a:pt x="1210937" y="463999"/>
                </a:cubicBezTo>
                <a:cubicBezTo>
                  <a:pt x="1210937" y="474565"/>
                  <a:pt x="1208535" y="483138"/>
                  <a:pt x="1203732" y="489655"/>
                </a:cubicBezTo>
                <a:cubicBezTo>
                  <a:pt x="1198929" y="496172"/>
                  <a:pt x="1192545" y="501234"/>
                  <a:pt x="1184613" y="504809"/>
                </a:cubicBezTo>
                <a:cubicBezTo>
                  <a:pt x="1176650" y="508383"/>
                  <a:pt x="1167454" y="510788"/>
                  <a:pt x="1157026" y="512053"/>
                </a:cubicBezTo>
                <a:cubicBezTo>
                  <a:pt x="1146566" y="513287"/>
                  <a:pt x="1135696" y="513919"/>
                  <a:pt x="1124414" y="513919"/>
                </a:cubicBezTo>
                <a:lnTo>
                  <a:pt x="1047878" y="513919"/>
                </a:lnTo>
                <a:close/>
                <a:moveTo>
                  <a:pt x="1761703" y="331195"/>
                </a:moveTo>
                <a:lnTo>
                  <a:pt x="1761703" y="779561"/>
                </a:lnTo>
                <a:lnTo>
                  <a:pt x="2085672" y="779561"/>
                </a:lnTo>
                <a:lnTo>
                  <a:pt x="2085672" y="696645"/>
                </a:lnTo>
                <a:lnTo>
                  <a:pt x="1858274" y="696645"/>
                </a:lnTo>
                <a:lnTo>
                  <a:pt x="1858274" y="331195"/>
                </a:lnTo>
                <a:close/>
                <a:moveTo>
                  <a:pt x="1367739" y="331195"/>
                </a:moveTo>
                <a:lnTo>
                  <a:pt x="1367739" y="513920"/>
                </a:lnTo>
                <a:lnTo>
                  <a:pt x="1464342" y="513920"/>
                </a:lnTo>
                <a:lnTo>
                  <a:pt x="1464342" y="596804"/>
                </a:lnTo>
                <a:lnTo>
                  <a:pt x="1367739" y="596804"/>
                </a:lnTo>
                <a:lnTo>
                  <a:pt x="1367739" y="779529"/>
                </a:lnTo>
                <a:lnTo>
                  <a:pt x="1464342" y="779529"/>
                </a:lnTo>
                <a:lnTo>
                  <a:pt x="1464342" y="596804"/>
                </a:lnTo>
                <a:lnTo>
                  <a:pt x="1672306" y="596804"/>
                </a:lnTo>
                <a:lnTo>
                  <a:pt x="1672306" y="513920"/>
                </a:lnTo>
                <a:lnTo>
                  <a:pt x="1464342" y="513920"/>
                </a:lnTo>
                <a:lnTo>
                  <a:pt x="1464342" y="414079"/>
                </a:lnTo>
                <a:lnTo>
                  <a:pt x="1691740" y="414079"/>
                </a:lnTo>
                <a:lnTo>
                  <a:pt x="1691740" y="331195"/>
                </a:lnTo>
                <a:close/>
                <a:moveTo>
                  <a:pt x="544448" y="331195"/>
                </a:moveTo>
                <a:lnTo>
                  <a:pt x="544448" y="513920"/>
                </a:lnTo>
                <a:lnTo>
                  <a:pt x="641051" y="513920"/>
                </a:lnTo>
                <a:lnTo>
                  <a:pt x="641051" y="596804"/>
                </a:lnTo>
                <a:lnTo>
                  <a:pt x="544448" y="596804"/>
                </a:lnTo>
                <a:lnTo>
                  <a:pt x="544448" y="779560"/>
                </a:lnTo>
                <a:lnTo>
                  <a:pt x="868449" y="779560"/>
                </a:lnTo>
                <a:lnTo>
                  <a:pt x="868449" y="696645"/>
                </a:lnTo>
                <a:lnTo>
                  <a:pt x="641051" y="696645"/>
                </a:lnTo>
                <a:lnTo>
                  <a:pt x="641051" y="596804"/>
                </a:lnTo>
                <a:lnTo>
                  <a:pt x="849015" y="596804"/>
                </a:lnTo>
                <a:lnTo>
                  <a:pt x="849015" y="513920"/>
                </a:lnTo>
                <a:lnTo>
                  <a:pt x="641051" y="513920"/>
                </a:lnTo>
                <a:lnTo>
                  <a:pt x="641051" y="414079"/>
                </a:lnTo>
                <a:lnTo>
                  <a:pt x="868449" y="414079"/>
                </a:lnTo>
                <a:lnTo>
                  <a:pt x="868449" y="331195"/>
                </a:lnTo>
                <a:close/>
                <a:moveTo>
                  <a:pt x="951243" y="331163"/>
                </a:moveTo>
                <a:lnTo>
                  <a:pt x="951243" y="779529"/>
                </a:lnTo>
                <a:lnTo>
                  <a:pt x="1047846" y="779529"/>
                </a:lnTo>
                <a:lnTo>
                  <a:pt x="1047846" y="596772"/>
                </a:lnTo>
                <a:lnTo>
                  <a:pt x="1151338" y="596772"/>
                </a:lnTo>
                <a:cubicBezTo>
                  <a:pt x="1179336" y="596772"/>
                  <a:pt x="1203195" y="593007"/>
                  <a:pt x="1222850" y="585478"/>
                </a:cubicBezTo>
                <a:cubicBezTo>
                  <a:pt x="1242506" y="577949"/>
                  <a:pt x="1258496" y="567984"/>
                  <a:pt x="1270852" y="555615"/>
                </a:cubicBezTo>
                <a:cubicBezTo>
                  <a:pt x="1283176" y="543245"/>
                  <a:pt x="1292182" y="529041"/>
                  <a:pt x="1297838" y="513002"/>
                </a:cubicBezTo>
                <a:cubicBezTo>
                  <a:pt x="1303495" y="496963"/>
                  <a:pt x="1306307" y="480639"/>
                  <a:pt x="1306307" y="463999"/>
                </a:cubicBezTo>
                <a:cubicBezTo>
                  <a:pt x="1306307" y="447359"/>
                  <a:pt x="1303495" y="430561"/>
                  <a:pt x="1297838" y="414712"/>
                </a:cubicBezTo>
                <a:cubicBezTo>
                  <a:pt x="1292182" y="398862"/>
                  <a:pt x="1283207" y="384753"/>
                  <a:pt x="1270852" y="372384"/>
                </a:cubicBezTo>
                <a:lnTo>
                  <a:pt x="1270852" y="372352"/>
                </a:lnTo>
                <a:cubicBezTo>
                  <a:pt x="1258496" y="359983"/>
                  <a:pt x="1242506" y="350018"/>
                  <a:pt x="1222850" y="342488"/>
                </a:cubicBezTo>
                <a:cubicBezTo>
                  <a:pt x="1203195" y="334959"/>
                  <a:pt x="1179336" y="331163"/>
                  <a:pt x="1151338" y="331163"/>
                </a:cubicBezTo>
                <a:close/>
                <a:moveTo>
                  <a:pt x="0" y="0"/>
                </a:moveTo>
                <a:lnTo>
                  <a:pt x="8040688" y="0"/>
                </a:lnTo>
                <a:lnTo>
                  <a:pt x="8040688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alpha val="0"/>
                </a:schemeClr>
              </a:gs>
              <a:gs pos="57000">
                <a:schemeClr val="tx1">
                  <a:lumMod val="50000"/>
                </a:schemeClr>
              </a:gs>
              <a:gs pos="99000">
                <a:schemeClr val="tx1">
                  <a:lumMod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CFA3137-1544-ADCB-024F-72034FD3C1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20" y="5915487"/>
            <a:ext cx="922230" cy="6033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18C04D6-5728-C83D-9A91-CBE8B0F36AC9}"/>
              </a:ext>
            </a:extLst>
          </p:cNvPr>
          <p:cNvSpPr/>
          <p:nvPr/>
        </p:nvSpPr>
        <p:spPr>
          <a:xfrm rot="16200000">
            <a:off x="402464" y="5929526"/>
            <a:ext cx="75085" cy="981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 dirty="0">
              <a:latin typeface="Arial" panose="020B0604020202020204" pitchFamily="34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4815F13-A204-8E6B-521A-D3830EF31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564" y="2084388"/>
            <a:ext cx="6142236" cy="347649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dirty="0"/>
              <a:t>Thank you for your attention !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F2AC82-A9A6-AA1C-FB8D-016B3276D2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EVENT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D668141-7756-0F21-E8C5-D998F69C9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PRESENTED BY</a:t>
            </a: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Emmanuelle David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n-GB" b="0" dirty="0">
                <a:solidFill>
                  <a:srgbClr val="FFFFFF"/>
                </a:solidFill>
                <a:latin typeface="Arial" panose="020B0604020202020204"/>
                <a:cs typeface="+mn-cs"/>
              </a:rPr>
              <a:t>Executive Director, EPFL Space Center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40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arth from space">
            <a:extLst>
              <a:ext uri="{FF2B5EF4-FFF2-40B4-BE49-F238E27FC236}">
                <a16:creationId xmlns:a16="http://schemas.microsoft.com/office/drawing/2014/main" id="{52832033-31EE-4589-A367-82C832C0C8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0862" y="3386843"/>
            <a:ext cx="3600450" cy="2025253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A8366FC-83C6-4B85-A430-AAC56C4F21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 dirty="0" err="1"/>
              <a:t>What</a:t>
            </a:r>
            <a:r>
              <a:rPr lang="fr-CH" dirty="0"/>
              <a:t> are the </a:t>
            </a:r>
            <a:r>
              <a:rPr lang="fr-CH" dirty="0" err="1"/>
              <a:t>different</a:t>
            </a:r>
            <a:r>
              <a:rPr lang="fr-CH" dirty="0"/>
              <a:t> perception </a:t>
            </a:r>
            <a:r>
              <a:rPr lang="fr-CH" dirty="0" err="1"/>
              <a:t>around</a:t>
            </a:r>
            <a:r>
              <a:rPr lang="fr-CH" dirty="0"/>
              <a:t> </a:t>
            </a:r>
            <a:r>
              <a:rPr lang="fr-CH" dirty="0" err="1"/>
              <a:t>space</a:t>
            </a:r>
            <a:r>
              <a:rPr lang="fr-CH" dirty="0"/>
              <a:t> </a:t>
            </a:r>
            <a:r>
              <a:rPr lang="fr-CH" dirty="0" err="1"/>
              <a:t>sustainability</a:t>
            </a:r>
            <a:r>
              <a:rPr lang="fr-CH" dirty="0"/>
              <a:t> and challenges by non-central stakeholders </a:t>
            </a:r>
            <a:r>
              <a:rPr lang="fr-CH" dirty="0" err="1"/>
              <a:t>such</a:t>
            </a:r>
            <a:r>
              <a:rPr lang="fr-CH" dirty="0"/>
              <a:t> as the ITU and </a:t>
            </a:r>
            <a:r>
              <a:rPr lang="fr-CH" dirty="0" err="1"/>
              <a:t>investors</a:t>
            </a:r>
            <a:r>
              <a:rPr lang="fr-CH" dirty="0"/>
              <a:t>?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F308B9C-F087-4CDF-83C1-54262056B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INTRODUCTION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AC06A5C-B845-42CA-906A-672BCD646A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CH" dirty="0" err="1"/>
              <a:t>Bring</a:t>
            </a:r>
            <a:r>
              <a:rPr lang="fr-CH" dirty="0"/>
              <a:t> </a:t>
            </a:r>
            <a:r>
              <a:rPr lang="fr-CH" dirty="0" err="1"/>
              <a:t>other</a:t>
            </a:r>
            <a:r>
              <a:rPr lang="fr-CH" dirty="0"/>
              <a:t> perspective </a:t>
            </a:r>
            <a:r>
              <a:rPr lang="fr-CH" dirty="0" err="1"/>
              <a:t>from</a:t>
            </a:r>
            <a:r>
              <a:rPr lang="fr-CH" dirty="0"/>
              <a:t> an international organisation perspective, ITU and radio </a:t>
            </a:r>
            <a:r>
              <a:rPr lang="fr-CH" dirty="0" err="1"/>
              <a:t>spectrum</a:t>
            </a:r>
            <a:r>
              <a:rPr lang="fr-CH" dirty="0"/>
              <a:t> management</a:t>
            </a:r>
          </a:p>
          <a:p>
            <a:r>
              <a:rPr lang="fr-CH" dirty="0" err="1"/>
              <a:t>Economic</a:t>
            </a:r>
            <a:r>
              <a:rPr lang="fr-CH" dirty="0"/>
              <a:t> </a:t>
            </a:r>
            <a:r>
              <a:rPr lang="fr-CH" dirty="0" err="1"/>
              <a:t>incentives</a:t>
            </a:r>
            <a:r>
              <a:rPr lang="fr-CH" dirty="0"/>
              <a:t> and </a:t>
            </a:r>
            <a:r>
              <a:rPr lang="fr-CH" dirty="0" err="1"/>
              <a:t>investors</a:t>
            </a:r>
            <a:r>
              <a:rPr lang="fr-CH" dirty="0"/>
              <a:t> perspective on </a:t>
            </a:r>
            <a:r>
              <a:rPr lang="fr-CH" dirty="0" err="1"/>
              <a:t>space</a:t>
            </a:r>
            <a:r>
              <a:rPr lang="fr-CH" dirty="0"/>
              <a:t> </a:t>
            </a:r>
            <a:r>
              <a:rPr lang="fr-CH" dirty="0" err="1"/>
              <a:t>sustainability</a:t>
            </a:r>
            <a:r>
              <a:rPr lang="fr-CH" dirty="0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DB3F7-80D7-4528-93DA-B3640A29022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z="800" dirty="0"/>
              <a:t>Fostering Space Sustainability: Interdisciplinary Frameworks for Policy and Investment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2BD30E-5F21-45D0-96F6-D429F6B0D6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Emmanuelle David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D09796-FB31-46DA-8FB0-707FF1BD65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290FFE30-D8AA-48BB-A03C-DFC39962A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8223" y="6016457"/>
            <a:ext cx="888523" cy="5240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F59E66-717A-4544-BEF6-87061DB51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250240" y="5890744"/>
            <a:ext cx="859015" cy="858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C2BE57-B2FA-4186-8FC9-B712540FDB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277" y="5913405"/>
            <a:ext cx="1007358" cy="6270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9AD1DF-9C16-4381-A1EB-B202EC15D5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9741" y="6016457"/>
            <a:ext cx="1486107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4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100"/>
          <p:cNvPicPr preferRelativeResize="0"/>
          <p:nvPr/>
        </p:nvPicPr>
        <p:blipFill rotWithShape="1">
          <a:blip r:embed="rId3">
            <a:alphaModFix/>
          </a:blip>
          <a:srcRect t="28110" b="28111"/>
          <a:stretch/>
        </p:blipFill>
        <p:spPr>
          <a:xfrm rot="5400000">
            <a:off x="-4070537" y="2400659"/>
            <a:ext cx="10985500" cy="27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100"/>
          <p:cNvSpPr txBox="1">
            <a:spLocks noGrp="1"/>
          </p:cNvSpPr>
          <p:nvPr>
            <p:ph type="title"/>
          </p:nvPr>
        </p:nvSpPr>
        <p:spPr>
          <a:xfrm>
            <a:off x="2912164" y="174710"/>
            <a:ext cx="5083451" cy="143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CH"/>
              <a:t>Sustainable Space Hub</a:t>
            </a:r>
            <a:endParaRPr/>
          </a:p>
        </p:txBody>
      </p:sp>
      <p:sp>
        <p:nvSpPr>
          <p:cNvPr id="395" name="Google Shape;395;p100"/>
          <p:cNvSpPr txBox="1">
            <a:spLocks noGrp="1"/>
          </p:cNvSpPr>
          <p:nvPr>
            <p:ph type="sldNum" idx="12"/>
          </p:nvPr>
        </p:nvSpPr>
        <p:spPr>
          <a:xfrm>
            <a:off x="11508317" y="260351"/>
            <a:ext cx="683683" cy="218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fld id="{00000000-1234-1234-1234-123412341234}" type="slidenum">
              <a:rPr lang="fr-CH">
                <a:solidFill>
                  <a:schemeClr val="lt1"/>
                </a:solidFill>
              </a:rPr>
              <a:t>3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99" name="Google Shape;399;p100"/>
          <p:cNvSpPr/>
          <p:nvPr/>
        </p:nvSpPr>
        <p:spPr>
          <a:xfrm>
            <a:off x="7706016" y="6278433"/>
            <a:ext cx="289600" cy="28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00"/>
          <p:cNvSpPr/>
          <p:nvPr/>
        </p:nvSpPr>
        <p:spPr>
          <a:xfrm>
            <a:off x="7416232" y="6568217"/>
            <a:ext cx="289600" cy="28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00"/>
          <p:cNvSpPr txBox="1"/>
          <p:nvPr/>
        </p:nvSpPr>
        <p:spPr>
          <a:xfrm>
            <a:off x="3385066" y="1605047"/>
            <a:ext cx="8123251" cy="320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endParaRPr lang="fr-CH" sz="3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fr-CH" sz="3200" b="0" i="0" u="none" strike="noStrike" baseline="0" dirty="0">
                <a:latin typeface="Arial" panose="020B0604020202020204" pitchFamily="34" charset="0"/>
              </a:rPr>
              <a:t>A hub to </a:t>
            </a:r>
            <a:r>
              <a:rPr lang="fr-CH" sz="3200" b="0" i="0" u="none" strike="noStrike" baseline="0" dirty="0" err="1">
                <a:solidFill>
                  <a:srgbClr val="E20512"/>
                </a:solidFill>
                <a:latin typeface="Arial" panose="020B0604020202020204" pitchFamily="34" charset="0"/>
              </a:rPr>
              <a:t>pioneer</a:t>
            </a:r>
            <a:r>
              <a:rPr lang="fr-CH" sz="3200" b="0" i="0" u="none" strike="noStrike" baseline="0" dirty="0">
                <a:solidFill>
                  <a:srgbClr val="E20512"/>
                </a:solidFill>
                <a:latin typeface="Arial" panose="020B0604020202020204" pitchFamily="34" charset="0"/>
              </a:rPr>
              <a:t> and steward </a:t>
            </a:r>
            <a:r>
              <a:rPr lang="fr-CH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fr-CH" sz="3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Swiss</a:t>
            </a:r>
            <a:r>
              <a:rPr lang="fr-CH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CH" sz="3200" b="0" i="0" u="none" strike="noStrike" baseline="0" dirty="0" err="1">
                <a:solidFill>
                  <a:srgbClr val="E20512"/>
                </a:solidFill>
                <a:latin typeface="Arial" panose="020B0604020202020204" pitchFamily="34" charset="0"/>
              </a:rPr>
              <a:t>space</a:t>
            </a:r>
            <a:r>
              <a:rPr lang="fr-CH" sz="3200" b="0" i="0" u="none" strike="noStrike" baseline="0" dirty="0">
                <a:solidFill>
                  <a:srgbClr val="E20512"/>
                </a:solidFill>
                <a:latin typeface="Arial" panose="020B0604020202020204" pitchFamily="34" charset="0"/>
              </a:rPr>
              <a:t> </a:t>
            </a:r>
            <a:r>
              <a:rPr lang="fr-CH" sz="3200" b="0" i="0" u="none" strike="noStrike" baseline="0" dirty="0" err="1">
                <a:solidFill>
                  <a:srgbClr val="E20512"/>
                </a:solidFill>
                <a:latin typeface="Arial" panose="020B0604020202020204" pitchFamily="34" charset="0"/>
              </a:rPr>
              <a:t>sustainability</a:t>
            </a:r>
            <a:r>
              <a:rPr lang="fr-CH" sz="3200" b="0" i="0" u="none" strike="noStrike" baseline="0" dirty="0">
                <a:solidFill>
                  <a:srgbClr val="E20512"/>
                </a:solidFill>
                <a:latin typeface="Arial" panose="020B0604020202020204" pitchFamily="34" charset="0"/>
              </a:rPr>
              <a:t> </a:t>
            </a:r>
            <a:r>
              <a:rPr lang="fr-CH" sz="3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field</a:t>
            </a:r>
            <a:r>
              <a:rPr lang="fr-CH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by </a:t>
            </a:r>
            <a:r>
              <a:rPr lang="fr-CH" sz="3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fostering</a:t>
            </a:r>
            <a:r>
              <a:rPr lang="fr-CH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CH" sz="3200" b="0" i="0" u="none" strike="noStrike" baseline="0" dirty="0" err="1">
                <a:solidFill>
                  <a:srgbClr val="E20512"/>
                </a:solidFill>
                <a:latin typeface="Arial" panose="020B0604020202020204" pitchFamily="34" charset="0"/>
              </a:rPr>
              <a:t>relationships</a:t>
            </a:r>
            <a:r>
              <a:rPr lang="fr-CH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fr-CH" sz="3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creating</a:t>
            </a:r>
            <a:r>
              <a:rPr lang="fr-CH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CH" sz="3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interdisciplinary</a:t>
            </a:r>
            <a:r>
              <a:rPr lang="fr-CH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CH" sz="3200" b="0" i="0" u="none" strike="noStrike" baseline="0" dirty="0">
                <a:solidFill>
                  <a:srgbClr val="E20512"/>
                </a:solidFill>
                <a:latin typeface="Arial" panose="020B0604020202020204" pitchFamily="34" charset="0"/>
              </a:rPr>
              <a:t>collaborations </a:t>
            </a:r>
            <a:r>
              <a:rPr lang="fr-CH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and building </a:t>
            </a:r>
            <a:r>
              <a:rPr lang="fr-CH" sz="3200" b="0" i="0" u="none" strike="noStrike" baseline="0" dirty="0">
                <a:solidFill>
                  <a:srgbClr val="E20512"/>
                </a:solidFill>
                <a:latin typeface="Arial" panose="020B0604020202020204" pitchFamily="34" charset="0"/>
              </a:rPr>
              <a:t>expertise </a:t>
            </a:r>
            <a:r>
              <a:rPr lang="fr-CH" sz="3200" b="0" i="0" u="none" strike="noStrike" baseline="0" dirty="0" err="1">
                <a:solidFill>
                  <a:srgbClr val="E20512"/>
                </a:solidFill>
                <a:latin typeface="Arial" panose="020B0604020202020204" pitchFamily="34" charset="0"/>
              </a:rPr>
              <a:t>between</a:t>
            </a:r>
            <a:r>
              <a:rPr lang="fr-CH" sz="3200" b="0" i="0" u="none" strike="noStrike" baseline="0" dirty="0">
                <a:solidFill>
                  <a:srgbClr val="E20512"/>
                </a:solidFill>
                <a:latin typeface="Arial" panose="020B0604020202020204" pitchFamily="34" charset="0"/>
              </a:rPr>
              <a:t> institutions</a:t>
            </a:r>
            <a:r>
              <a:rPr lang="fr-CH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5895" y="369385"/>
            <a:ext cx="2336825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55;p20">
            <a:extLst>
              <a:ext uri="{FF2B5EF4-FFF2-40B4-BE49-F238E27FC236}">
                <a16:creationId xmlns:a16="http://schemas.microsoft.com/office/drawing/2014/main" id="{4A63403C-71DB-4A80-AAAE-E33DCEEF692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72797" y="4867970"/>
            <a:ext cx="1186599" cy="118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59;p20">
            <a:extLst>
              <a:ext uri="{FF2B5EF4-FFF2-40B4-BE49-F238E27FC236}">
                <a16:creationId xmlns:a16="http://schemas.microsoft.com/office/drawing/2014/main" id="{91444FAE-D0A8-4AFB-8677-A8037A5B280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45447" y="4825756"/>
            <a:ext cx="1186599" cy="118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560;p20">
            <a:extLst>
              <a:ext uri="{FF2B5EF4-FFF2-40B4-BE49-F238E27FC236}">
                <a16:creationId xmlns:a16="http://schemas.microsoft.com/office/drawing/2014/main" id="{1CFD1DDF-6888-49FC-9DA2-952B5696D70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64217" y="4825756"/>
            <a:ext cx="1186599" cy="11865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7D7A106-8027-4E60-B651-D6BC3F32B064}"/>
              </a:ext>
            </a:extLst>
          </p:cNvPr>
          <p:cNvSpPr txBox="1"/>
          <p:nvPr/>
        </p:nvSpPr>
        <p:spPr>
          <a:xfrm>
            <a:off x="9487954" y="6334626"/>
            <a:ext cx="162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r>
              <a:rPr lang="fr-CH" sz="1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</a:t>
            </a:r>
            <a:endParaRPr lang="fr-CH"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D32AAD-434F-4044-A51B-FC6FBF40ADA8}"/>
              </a:ext>
            </a:extLst>
          </p:cNvPr>
          <p:cNvSpPr txBox="1"/>
          <p:nvPr/>
        </p:nvSpPr>
        <p:spPr>
          <a:xfrm>
            <a:off x="3332480" y="6351101"/>
            <a:ext cx="162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r>
              <a:rPr lang="fr-CH" sz="1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Measure</a:t>
            </a:r>
            <a:endParaRPr lang="fr-CH"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A87486-B754-418D-AEDE-3CF016C87E9D}"/>
              </a:ext>
            </a:extLst>
          </p:cNvPr>
          <p:cNvSpPr txBox="1"/>
          <p:nvPr/>
        </p:nvSpPr>
        <p:spPr>
          <a:xfrm>
            <a:off x="6816617" y="6410066"/>
            <a:ext cx="162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r>
              <a:rPr lang="fr-CH" sz="1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Understand</a:t>
            </a:r>
            <a:endParaRPr lang="fr-CH"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id="{EF5D7D67-37EF-50A1-5DEC-75D9A1FE9BF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" b="4"/>
          <a:stretch/>
        </p:blipFill>
        <p:spPr/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6861EC10-6110-2DF8-98C0-4068F2E9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OUTLINE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19C9AC-50DF-B087-113F-8165278A92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1600"/>
              </a:spcBef>
            </a:pPr>
            <a:r>
              <a:rPr lang="en-GB" sz="2800" kern="1200" spc="-150" dirty="0">
                <a:solidFill>
                  <a:srgbClr val="FFFFFF"/>
                </a:solidFill>
                <a:latin typeface="Arial" panose="020B0604020202020204" pitchFamily="34" charset="0"/>
                <a:ea typeface="+mn-ea"/>
              </a:rPr>
              <a:t>Policy Making Challenges at the ITU</a:t>
            </a:r>
            <a:endParaRPr lang="fr-FR" sz="2800" spc="-1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spcBef>
                <a:spcPts val="1600"/>
              </a:spcBef>
            </a:pPr>
            <a:r>
              <a:rPr lang="fr-FR" sz="2800" spc="-150" dirty="0" err="1"/>
              <a:t>Economic</a:t>
            </a:r>
            <a:r>
              <a:rPr lang="fr-FR" sz="2800" spc="-150" dirty="0"/>
              <a:t> </a:t>
            </a:r>
            <a:r>
              <a:rPr lang="fr-FR" sz="2800" spc="-150" dirty="0" err="1"/>
              <a:t>incentives</a:t>
            </a:r>
            <a:r>
              <a:rPr lang="fr-FR" sz="2800" spc="-150" dirty="0"/>
              <a:t> </a:t>
            </a:r>
            <a:r>
              <a:rPr lang="fr-FR" sz="2800" spc="-150" dirty="0" err="1"/>
              <a:t>from</a:t>
            </a:r>
            <a:r>
              <a:rPr lang="fr-FR" sz="2800" spc="-150" dirty="0"/>
              <a:t> an </a:t>
            </a:r>
            <a:r>
              <a:rPr lang="fr-FR" sz="2800" spc="-150" dirty="0" err="1"/>
              <a:t>investors</a:t>
            </a:r>
            <a:r>
              <a:rPr lang="fr-FR" sz="2800" spc="-150" dirty="0"/>
              <a:t> perspectives</a:t>
            </a:r>
            <a:endParaRPr lang="fr-FR" sz="2800" spc="-1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spcBef>
                <a:spcPts val="1600"/>
              </a:spcBef>
            </a:pPr>
            <a:r>
              <a:rPr lang="fr-FR" sz="2800" spc="-150" dirty="0" err="1"/>
              <a:t>Analysis</a:t>
            </a:r>
            <a:r>
              <a:rPr lang="fr-FR" sz="2800" spc="-150" dirty="0"/>
              <a:t> of the </a:t>
            </a:r>
            <a:r>
              <a:rPr lang="fr-FR" sz="2800" spc="-150" dirty="0" err="1"/>
              <a:t>frameworks</a:t>
            </a:r>
            <a:r>
              <a:rPr lang="fr-FR" sz="2800" spc="-150" dirty="0"/>
              <a:t> and how the </a:t>
            </a:r>
            <a:r>
              <a:rPr lang="fr-FR" sz="2800" spc="-150" dirty="0" err="1"/>
              <a:t>apply</a:t>
            </a:r>
            <a:r>
              <a:rPr lang="fr-FR" sz="2800" spc="-150" dirty="0"/>
              <a:t> for </a:t>
            </a:r>
            <a:r>
              <a:rPr lang="fr-FR" sz="2800" spc="-150" dirty="0" err="1"/>
              <a:t>space</a:t>
            </a:r>
            <a:r>
              <a:rPr lang="fr-FR" sz="2800" spc="-150" dirty="0"/>
              <a:t> </a:t>
            </a:r>
            <a:r>
              <a:rPr lang="fr-FR" sz="2800" spc="-150" dirty="0" err="1"/>
              <a:t>capacity</a:t>
            </a:r>
            <a:r>
              <a:rPr lang="fr-FR" sz="2800" spc="-150" dirty="0"/>
              <a:t> management</a:t>
            </a:r>
            <a:endParaRPr lang="fr-FR" sz="2800" spc="-1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spcBef>
                <a:spcPts val="1600"/>
              </a:spcBef>
            </a:pPr>
            <a:endParaRPr lang="en-GB" sz="2800" spc="-1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D71E82-D823-F80C-DA3C-379B47F0758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z="800" dirty="0"/>
              <a:t>Fostering Space Sustainability: Interdisciplinary Frameworks for Policy and Investment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EB96C6-CFCD-4D38-4A6D-AC0F6C6BF93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dirty="0"/>
              <a:t>Emmanuelle David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F5E2C5-C4BB-33EA-EA02-016E27FFDB5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400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2AD02C2-B4E1-4000-E3C5-6112A4B23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143" y="6355834"/>
            <a:ext cx="10446485" cy="3693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Yap, Xiao-Shan (forthcoming). Equitable access to outer space: specifying new regulatory needs for radio spectrum management.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ITU</a:t>
            </a:r>
            <a:endParaRPr lang="en-US" sz="1200" b="1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6E85105-DF26-0728-D543-042A64B13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527" y="1010086"/>
            <a:ext cx="10446485" cy="2106613"/>
          </a:xfrm>
        </p:spPr>
        <p:txBody>
          <a:bodyPr>
            <a:normAutofit/>
          </a:bodyPr>
          <a:lstStyle/>
          <a:p>
            <a:r>
              <a:rPr lang="en-US" b="1" dirty="0"/>
              <a:t>How to ensure equitable access to outer space? </a:t>
            </a:r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272F52-FE9B-5878-94DE-FFBD73C876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91275" y="317500"/>
            <a:ext cx="4609785" cy="214830"/>
          </a:xfrm>
        </p:spPr>
        <p:txBody>
          <a:bodyPr/>
          <a:lstStyle/>
          <a:p>
            <a:r>
              <a:rPr lang="en-US" sz="800" dirty="0"/>
              <a:t>Fostering Space Sustainability: Interdisciplinary Frameworks for Policy and Investment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C07AFD-1EAE-77E3-1B43-98D089B5A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Emmanuelle David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52694F-6629-8112-91ED-0B22A3CC7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10" name="Graphic 9" descr="Line arrow: Straight with solid fill">
            <a:extLst>
              <a:ext uri="{FF2B5EF4-FFF2-40B4-BE49-F238E27FC236}">
                <a16:creationId xmlns:a16="http://schemas.microsoft.com/office/drawing/2014/main" id="{A762CC90-20D7-449D-9934-797F719B7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5075" y="3854566"/>
            <a:ext cx="914400" cy="914400"/>
          </a:xfrm>
          <a:prstGeom prst="rect">
            <a:avLst/>
          </a:prstGeom>
        </p:spPr>
      </p:pic>
      <p:pic>
        <p:nvPicPr>
          <p:cNvPr id="11" name="Graphic 10" descr="Line arrow: Straight with solid fill">
            <a:extLst>
              <a:ext uri="{FF2B5EF4-FFF2-40B4-BE49-F238E27FC236}">
                <a16:creationId xmlns:a16="http://schemas.microsoft.com/office/drawing/2014/main" id="{26FE2E6D-E971-4332-B236-E5267C7E4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793128" y="3854566"/>
            <a:ext cx="914400" cy="914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3F97EFB-7385-4E80-9227-DC3DF7B95D41}"/>
              </a:ext>
            </a:extLst>
          </p:cNvPr>
          <p:cNvSpPr/>
          <p:nvPr/>
        </p:nvSpPr>
        <p:spPr>
          <a:xfrm>
            <a:off x="1194651" y="3795103"/>
            <a:ext cx="2981325" cy="1168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>
                <a:solidFill>
                  <a:schemeClr val="bg1"/>
                </a:solidFill>
              </a:rPr>
              <a:t>Increase</a:t>
            </a:r>
            <a:r>
              <a:rPr lang="fr-CH" sz="3200" dirty="0">
                <a:solidFill>
                  <a:schemeClr val="bg1"/>
                </a:solidFill>
              </a:rPr>
              <a:t> of NGSO </a:t>
            </a:r>
            <a:r>
              <a:rPr lang="fr-CH" sz="3200" dirty="0" err="1">
                <a:solidFill>
                  <a:schemeClr val="bg1"/>
                </a:solidFill>
              </a:rPr>
              <a:t>Filling</a:t>
            </a:r>
            <a:endParaRPr lang="fr-CH" sz="32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710B62-F4D1-419A-B63D-DA5B622E664B}"/>
              </a:ext>
            </a:extLst>
          </p:cNvPr>
          <p:cNvSpPr/>
          <p:nvPr/>
        </p:nvSpPr>
        <p:spPr>
          <a:xfrm>
            <a:off x="7715250" y="3695471"/>
            <a:ext cx="3162300" cy="1367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>
                <a:solidFill>
                  <a:schemeClr val="bg1"/>
                </a:solidFill>
              </a:rPr>
              <a:t>First come first serve tension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F32757-2A5E-4D3D-909C-2FB83B598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3095" y="3609694"/>
            <a:ext cx="3797678" cy="32559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283106-F589-493A-B425-3587856BD1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49901" y="3795103"/>
            <a:ext cx="3713428" cy="318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4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8B9D5E-48ED-4447-8C1C-EB8A825B0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EE4CD4-94C7-41FD-994A-039F391A3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66971-D61C-4134-8F5F-B6510D46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EEFA62-8F8B-49CD-BE48-B94DF7FA7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705" y="361522"/>
            <a:ext cx="6906589" cy="613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0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6F2FD85-42C0-4F11-AA3B-797436F686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992330"/>
              </p:ext>
            </p:extLst>
          </p:nvPr>
        </p:nvGraphicFramePr>
        <p:xfrm>
          <a:off x="773652" y="1685952"/>
          <a:ext cx="11090275" cy="3402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F0C38F8-3143-426A-9E5D-D35E993D8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Policy recommandations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6732B-6BAC-4C98-B55A-226657BD2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CC4548-192E-49A1-95FC-0915517343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464911"/>
            <a:ext cx="4695017" cy="40252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EE9EEF-3582-49F2-8CA2-0A657647A4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8488" y="3131662"/>
            <a:ext cx="5360601" cy="45958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15381C-5393-4547-8EC7-72180EFFC7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5465" y="3214786"/>
            <a:ext cx="5199080" cy="445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White molecules">
            <a:extLst>
              <a:ext uri="{FF2B5EF4-FFF2-40B4-BE49-F238E27FC236}">
                <a16:creationId xmlns:a16="http://schemas.microsoft.com/office/drawing/2014/main" id="{FD996EF0-C9DE-4674-AE1B-FE15EDBF0EF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/>
          <a:srcRect l="22598" r="22598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8425DF-3A0C-4227-B092-04AB962B2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From</a:t>
            </a:r>
            <a:r>
              <a:rPr lang="fr-CH" dirty="0"/>
              <a:t> </a:t>
            </a:r>
            <a:r>
              <a:rPr lang="fr-CH" dirty="0" err="1"/>
              <a:t>Governance</a:t>
            </a:r>
            <a:r>
              <a:rPr lang="fr-CH" dirty="0"/>
              <a:t> to Finance-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C1745C-80AD-41A5-B5C5-1BE6D2ECF6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sz="3200" dirty="0"/>
              <a:t>How can </a:t>
            </a:r>
            <a:r>
              <a:rPr lang="fr-CH" sz="3200" dirty="0" err="1"/>
              <a:t>we</a:t>
            </a:r>
            <a:r>
              <a:rPr lang="fr-CH" sz="3200" dirty="0"/>
              <a:t> support the </a:t>
            </a:r>
            <a:r>
              <a:rPr lang="fr-CH" sz="3200" dirty="0" err="1"/>
              <a:t>consideration</a:t>
            </a:r>
            <a:r>
              <a:rPr lang="fr-CH" sz="3200" dirty="0"/>
              <a:t> of </a:t>
            </a:r>
            <a:r>
              <a:rPr lang="fr-CH" sz="3200" dirty="0" err="1"/>
              <a:t>space</a:t>
            </a:r>
            <a:r>
              <a:rPr lang="fr-CH" sz="3200" dirty="0"/>
              <a:t> </a:t>
            </a:r>
            <a:r>
              <a:rPr lang="fr-CH" sz="3200" dirty="0" err="1"/>
              <a:t>sustainability</a:t>
            </a:r>
            <a:r>
              <a:rPr lang="fr-CH" sz="3200" dirty="0"/>
              <a:t> in </a:t>
            </a:r>
            <a:r>
              <a:rPr lang="fr-CH" sz="3200" dirty="0" err="1"/>
              <a:t>private</a:t>
            </a:r>
            <a:r>
              <a:rPr lang="fr-CH" sz="3200" dirty="0"/>
              <a:t> </a:t>
            </a:r>
            <a:r>
              <a:rPr lang="fr-CH" sz="3200" dirty="0" err="1"/>
              <a:t>investment</a:t>
            </a:r>
            <a:r>
              <a:rPr lang="fr-CH" sz="3200" dirty="0"/>
              <a:t> practices to support a </a:t>
            </a:r>
            <a:r>
              <a:rPr lang="fr-CH" sz="3200" dirty="0" err="1"/>
              <a:t>sustainable</a:t>
            </a:r>
            <a:r>
              <a:rPr lang="fr-CH" sz="3200" dirty="0"/>
              <a:t> </a:t>
            </a:r>
            <a:r>
              <a:rPr lang="fr-CH" sz="3200" dirty="0" err="1"/>
              <a:t>growth</a:t>
            </a:r>
            <a:r>
              <a:rPr lang="fr-CH" sz="3200" dirty="0"/>
              <a:t> of </a:t>
            </a:r>
            <a:r>
              <a:rPr lang="fr-CH" sz="3200" dirty="0" err="1"/>
              <a:t>space</a:t>
            </a:r>
            <a:r>
              <a:rPr lang="fr-CH" sz="3200" dirty="0"/>
              <a:t> </a:t>
            </a:r>
            <a:r>
              <a:rPr lang="fr-CH" sz="3200" dirty="0" err="1"/>
              <a:t>activities</a:t>
            </a:r>
            <a:r>
              <a:rPr lang="fr-CH" sz="3200" dirty="0"/>
              <a:t>, </a:t>
            </a:r>
            <a:r>
              <a:rPr lang="fr-CH" sz="3200" dirty="0" err="1"/>
              <a:t>while</a:t>
            </a:r>
            <a:r>
              <a:rPr lang="fr-CH" sz="3200" dirty="0"/>
              <a:t> </a:t>
            </a:r>
            <a:r>
              <a:rPr lang="fr-CH" sz="3200" dirty="0" err="1"/>
              <a:t>delivering</a:t>
            </a:r>
            <a:r>
              <a:rPr lang="fr-CH" sz="3200" dirty="0"/>
              <a:t> </a:t>
            </a:r>
            <a:r>
              <a:rPr lang="fr-CH" sz="3200" dirty="0" err="1"/>
              <a:t>both</a:t>
            </a:r>
            <a:r>
              <a:rPr lang="fr-CH" sz="3200" dirty="0"/>
              <a:t> </a:t>
            </a:r>
            <a:r>
              <a:rPr lang="fr-CH" sz="3200" dirty="0" err="1"/>
              <a:t>financial</a:t>
            </a:r>
            <a:r>
              <a:rPr lang="fr-CH" sz="3200" dirty="0"/>
              <a:t> and impact </a:t>
            </a:r>
            <a:r>
              <a:rPr lang="fr-CH" sz="3200" dirty="0" err="1"/>
              <a:t>returns</a:t>
            </a:r>
            <a:r>
              <a:rPr lang="fr-CH" sz="3200" dirty="0"/>
              <a:t> in a </a:t>
            </a:r>
            <a:r>
              <a:rPr lang="fr-CH" sz="3200" dirty="0" err="1"/>
              <a:t>fragmented</a:t>
            </a:r>
            <a:r>
              <a:rPr lang="fr-CH" sz="3200" dirty="0"/>
              <a:t> </a:t>
            </a:r>
            <a:r>
              <a:rPr lang="fr-CH" sz="3200" dirty="0" err="1"/>
              <a:t>regulatory</a:t>
            </a:r>
            <a:r>
              <a:rPr lang="fr-CH" sz="3200" dirty="0"/>
              <a:t> </a:t>
            </a:r>
            <a:r>
              <a:rPr lang="fr-CH" sz="3200" dirty="0" err="1"/>
              <a:t>environment</a:t>
            </a:r>
            <a:r>
              <a:rPr lang="fr-CH" sz="3200" dirty="0"/>
              <a:t>?</a:t>
            </a:r>
          </a:p>
          <a:p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97BBA-226D-4875-B43D-69AF01AFDEE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980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>
          <a:extLst>
            <a:ext uri="{FF2B5EF4-FFF2-40B4-BE49-F238E27FC236}">
              <a16:creationId xmlns:a16="http://schemas.microsoft.com/office/drawing/2014/main" id="{B05029E2-D94A-7C4D-454C-A66350786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5">
            <a:extLst>
              <a:ext uri="{FF2B5EF4-FFF2-40B4-BE49-F238E27FC236}">
                <a16:creationId xmlns:a16="http://schemas.microsoft.com/office/drawing/2014/main" id="{34545FE1-9D22-A4B6-0B07-8164FE5266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9" y="272217"/>
            <a:ext cx="10899875" cy="859275"/>
          </a:xfrm>
          <a:prstGeom prst="rect">
            <a:avLst/>
          </a:prstGeom>
        </p:spPr>
        <p:txBody>
          <a:bodyPr spcFirstLastPara="1" vert="horz" wrap="square" lIns="180000" tIns="0" rIns="72000" bIns="46800" rtlCol="0" anchor="t" anchorCtr="0">
            <a:normAutofit/>
          </a:bodyPr>
          <a:lstStyle/>
          <a:p>
            <a:r>
              <a:rPr lang="en-GB" b="0" dirty="0"/>
              <a:t>Research Focus &amp; Methods</a:t>
            </a:r>
          </a:p>
        </p:txBody>
      </p:sp>
      <p:sp>
        <p:nvSpPr>
          <p:cNvPr id="335" name="Google Shape;335;p35">
            <a:extLst>
              <a:ext uri="{FF2B5EF4-FFF2-40B4-BE49-F238E27FC236}">
                <a16:creationId xmlns:a16="http://schemas.microsoft.com/office/drawing/2014/main" id="{9F9C5B43-BB67-BF77-EA3C-FE0AD181C44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08317" y="260351"/>
            <a:ext cx="683600" cy="218000"/>
          </a:xfrm>
          <a:prstGeom prst="rect">
            <a:avLst/>
          </a:prstGeom>
        </p:spPr>
        <p:txBody>
          <a:bodyPr spcFirstLastPara="1" vert="horz" wrap="square" lIns="90000" tIns="0" rIns="90000" bIns="0" rtlCol="0" anchor="t" anchorCtr="0">
            <a:noAutofit/>
          </a:bodyPr>
          <a:lstStyle/>
          <a:p>
            <a:fld id="{00000000-1234-1234-1234-123412341234}" type="slidenum">
              <a:rPr lang="en-GB"/>
              <a:pPr/>
              <a:t>9</a:t>
            </a:fld>
            <a:endParaRPr/>
          </a:p>
        </p:txBody>
      </p:sp>
      <p:pic>
        <p:nvPicPr>
          <p:cNvPr id="7" name="Graphic 6" descr="Badge 1 with solid fill">
            <a:extLst>
              <a:ext uri="{FF2B5EF4-FFF2-40B4-BE49-F238E27FC236}">
                <a16:creationId xmlns:a16="http://schemas.microsoft.com/office/drawing/2014/main" id="{C3A2C84F-BFAC-2873-4799-333AAF495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3204" y="2448507"/>
            <a:ext cx="480000" cy="480000"/>
          </a:xfrm>
          <a:prstGeom prst="rect">
            <a:avLst/>
          </a:prstGeom>
        </p:spPr>
      </p:pic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78C5D614-19D8-B6F6-B00C-AFAA0B8091B6}"/>
              </a:ext>
            </a:extLst>
          </p:cNvPr>
          <p:cNvSpPr txBox="1">
            <a:spLocks/>
          </p:cNvSpPr>
          <p:nvPr/>
        </p:nvSpPr>
        <p:spPr>
          <a:xfrm>
            <a:off x="762762" y="2426719"/>
            <a:ext cx="5294565" cy="744809"/>
          </a:xfrm>
          <a:prstGeom prst="rect">
            <a:avLst/>
          </a:prstGeom>
        </p:spPr>
        <p:txBody>
          <a:bodyPr vert="horz" lIns="240000" tIns="60960" rIns="121920" bIns="6096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/>
              <a:t>Commercial traction for space technologies as financial business plans become viable, attracting important private capital sources</a:t>
            </a:r>
          </a:p>
        </p:txBody>
      </p:sp>
      <p:pic>
        <p:nvPicPr>
          <p:cNvPr id="9" name="Graphic 8" descr="Badge with solid fill">
            <a:extLst>
              <a:ext uri="{FF2B5EF4-FFF2-40B4-BE49-F238E27FC236}">
                <a16:creationId xmlns:a16="http://schemas.microsoft.com/office/drawing/2014/main" id="{F13FE1D6-4E38-F26D-EAA3-C9D9ECF51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3204" y="4016832"/>
            <a:ext cx="480000" cy="480000"/>
          </a:xfrm>
          <a:prstGeom prst="rect">
            <a:avLst/>
          </a:prstGeom>
        </p:spPr>
      </p:pic>
      <p:sp>
        <p:nvSpPr>
          <p:cNvPr id="10" name="Espace réservé du contenu 1">
            <a:extLst>
              <a:ext uri="{FF2B5EF4-FFF2-40B4-BE49-F238E27FC236}">
                <a16:creationId xmlns:a16="http://schemas.microsoft.com/office/drawing/2014/main" id="{874B122C-CC3E-3746-5F12-E8F59D71A437}"/>
              </a:ext>
            </a:extLst>
          </p:cNvPr>
          <p:cNvSpPr txBox="1">
            <a:spLocks/>
          </p:cNvSpPr>
          <p:nvPr/>
        </p:nvSpPr>
        <p:spPr>
          <a:xfrm>
            <a:off x="763204" y="3929493"/>
            <a:ext cx="5294565" cy="744809"/>
          </a:xfrm>
          <a:prstGeom prst="rect">
            <a:avLst/>
          </a:prstGeom>
        </p:spPr>
        <p:txBody>
          <a:bodyPr vert="horz" lIns="240000" tIns="60960" rIns="121920" bIns="6096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/>
              <a:t>Increased orbital density of Anthropogenic Space Objects (ASOs) poses non-negligible </a:t>
            </a:r>
          </a:p>
          <a:p>
            <a:pPr marL="0" indent="0">
              <a:buNone/>
            </a:pPr>
            <a:r>
              <a:rPr lang="en-CA" sz="2000" dirty="0"/>
              <a:t>conjunction risks in Low-Earth Orbit (LEO)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EAFDF8D-706D-0C66-6769-5D98F593D2DF}"/>
              </a:ext>
            </a:extLst>
          </p:cNvPr>
          <p:cNvSpPr/>
          <p:nvPr/>
        </p:nvSpPr>
        <p:spPr>
          <a:xfrm>
            <a:off x="6489805" y="1594453"/>
            <a:ext cx="2177989" cy="755216"/>
          </a:xfrm>
          <a:prstGeom prst="roundRect">
            <a:avLst/>
          </a:prstGeom>
          <a:solidFill>
            <a:srgbClr val="A31E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Space Sustainability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F385A31-4B71-858F-3EBA-150688A0F8B0}"/>
              </a:ext>
            </a:extLst>
          </p:cNvPr>
          <p:cNvSpPr/>
          <p:nvPr/>
        </p:nvSpPr>
        <p:spPr>
          <a:xfrm>
            <a:off x="9254325" y="1594453"/>
            <a:ext cx="2177989" cy="755216"/>
          </a:xfrm>
          <a:prstGeom prst="roundRect">
            <a:avLst/>
          </a:prstGeom>
          <a:solidFill>
            <a:srgbClr val="A31E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Private Investment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07A2A27-E47E-81C2-4D18-D9AE4683E047}"/>
              </a:ext>
            </a:extLst>
          </p:cNvPr>
          <p:cNvSpPr/>
          <p:nvPr/>
        </p:nvSpPr>
        <p:spPr>
          <a:xfrm>
            <a:off x="8086552" y="2834537"/>
            <a:ext cx="1668988" cy="831543"/>
          </a:xfrm>
          <a:prstGeom prst="ellipse">
            <a:avLst/>
          </a:prstGeom>
          <a:solidFill>
            <a:srgbClr val="8A8B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/>
              <a:t>Systems Engineering tools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A0CBB3-8249-8906-BE4B-C440C35EAB72}"/>
              </a:ext>
            </a:extLst>
          </p:cNvPr>
          <p:cNvSpPr txBox="1"/>
          <p:nvPr/>
        </p:nvSpPr>
        <p:spPr>
          <a:xfrm>
            <a:off x="9486369" y="2628158"/>
            <a:ext cx="2422427" cy="42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67"/>
              <a:t>System Architecture Framework (SAF)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428AF9-074D-C399-C02C-DD1B8F8E3394}"/>
              </a:ext>
            </a:extLst>
          </p:cNvPr>
          <p:cNvSpPr txBox="1"/>
          <p:nvPr/>
        </p:nvSpPr>
        <p:spPr>
          <a:xfrm>
            <a:off x="9468419" y="3421053"/>
            <a:ext cx="2422427" cy="42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67"/>
              <a:t>Environment-Vulnerability-Decision-Technology (EVDT) framework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5C6364A7-D9B0-17F1-3B90-3D70751483AA}"/>
              </a:ext>
            </a:extLst>
          </p:cNvPr>
          <p:cNvCxnSpPr>
            <a:stCxn id="20" idx="2"/>
            <a:endCxn id="22" idx="0"/>
          </p:cNvCxnSpPr>
          <p:nvPr/>
        </p:nvCxnSpPr>
        <p:spPr>
          <a:xfrm rot="16200000" flipH="1">
            <a:off x="8007489" y="1920979"/>
            <a:ext cx="484868" cy="134224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7BC7DD67-AC6A-27CB-D660-71A501C6019D}"/>
              </a:ext>
            </a:extLst>
          </p:cNvPr>
          <p:cNvCxnSpPr>
            <a:stCxn id="21" idx="2"/>
            <a:endCxn id="22" idx="0"/>
          </p:cNvCxnSpPr>
          <p:nvPr/>
        </p:nvCxnSpPr>
        <p:spPr>
          <a:xfrm rot="5400000">
            <a:off x="9389751" y="1880967"/>
            <a:ext cx="484868" cy="1422273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DDB49A5-6097-A219-2127-A33EF9B3F36B}"/>
              </a:ext>
            </a:extLst>
          </p:cNvPr>
          <p:cNvSpPr/>
          <p:nvPr/>
        </p:nvSpPr>
        <p:spPr>
          <a:xfrm>
            <a:off x="7072860" y="3952180"/>
            <a:ext cx="3696375" cy="779457"/>
          </a:xfrm>
          <a:prstGeom prst="roundRect">
            <a:avLst/>
          </a:prstGeom>
          <a:noFill/>
          <a:ln w="28575">
            <a:solidFill>
              <a:srgbClr val="A31E33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>
                <a:solidFill>
                  <a:schemeClr val="tx1"/>
                </a:solidFill>
              </a:rPr>
              <a:t>Decision Support System for private investors in the space ecosystem to integrate space sustainability considerations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DC482B7-B01E-29DA-7A36-C6227FE5948A}"/>
              </a:ext>
            </a:extLst>
          </p:cNvPr>
          <p:cNvCxnSpPr>
            <a:cxnSpLocks/>
            <a:stCxn id="22" idx="4"/>
            <a:endCxn id="27" idx="0"/>
          </p:cNvCxnSpPr>
          <p:nvPr/>
        </p:nvCxnSpPr>
        <p:spPr>
          <a:xfrm>
            <a:off x="8921047" y="3666080"/>
            <a:ext cx="1" cy="286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A black and white logo&#10;&#10;AI-generated content may be incorrect.">
            <a:extLst>
              <a:ext uri="{FF2B5EF4-FFF2-40B4-BE49-F238E27FC236}">
                <a16:creationId xmlns:a16="http://schemas.microsoft.com/office/drawing/2014/main" id="{7C498AA7-FBFE-BB04-6BE0-D98D2B4089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0273" y="4412281"/>
            <a:ext cx="888523" cy="5240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FA30D4-F971-45AB-BF67-920C0F507BCF}"/>
              </a:ext>
            </a:extLst>
          </p:cNvPr>
          <p:cNvSpPr txBox="1"/>
          <p:nvPr/>
        </p:nvSpPr>
        <p:spPr>
          <a:xfrm>
            <a:off x="523204" y="6187440"/>
            <a:ext cx="5410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Credits</a:t>
            </a:r>
            <a:r>
              <a:rPr lang="fr-CH" dirty="0"/>
              <a:t>: Sebastien Bellenger, Master </a:t>
            </a:r>
            <a:r>
              <a:rPr lang="fr-CH" dirty="0" err="1"/>
              <a:t>Thesis</a:t>
            </a:r>
            <a:endParaRPr lang="fr-CH" dirty="0"/>
          </a:p>
        </p:txBody>
      </p:sp>
      <p:pic>
        <p:nvPicPr>
          <p:cNvPr id="29" name="Picture 28" descr="A close up of a logo&#10;&#10;AI-generated content may be incorrect.">
            <a:extLst>
              <a:ext uri="{FF2B5EF4-FFF2-40B4-BE49-F238E27FC236}">
                <a16:creationId xmlns:a16="http://schemas.microsoft.com/office/drawing/2014/main" id="{6CE24178-F622-457F-93CD-2D15D4FFCD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3831" y="5819147"/>
            <a:ext cx="3547925" cy="103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8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PFL 2025">
      <a:dk1>
        <a:srgbClr val="413C3A"/>
      </a:dk1>
      <a:lt1>
        <a:srgbClr val="FFFFFF"/>
      </a:lt1>
      <a:dk2>
        <a:srgbClr val="FF0000"/>
      </a:dk2>
      <a:lt2>
        <a:srgbClr val="CAC7C7"/>
      </a:lt2>
      <a:accent1>
        <a:srgbClr val="00A79F"/>
      </a:accent1>
      <a:accent2>
        <a:srgbClr val="24737F"/>
      </a:accent2>
      <a:accent3>
        <a:srgbClr val="512880"/>
      </a:accent3>
      <a:accent4>
        <a:srgbClr val="4F8FCC"/>
      </a:accent4>
      <a:accent5>
        <a:srgbClr val="D0661C"/>
      </a:accent5>
      <a:accent6>
        <a:srgbClr val="B51F1F"/>
      </a:accent6>
      <a:hlink>
        <a:srgbClr val="ED6E9C"/>
      </a:hlink>
      <a:folHlink>
        <a:srgbClr val="4F8F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5BC292F7-4B02-4D43-A0BB-BE2625981E9E}" vid="{96C7C49B-BFB2-E946-B85D-B207A9E17A7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39129B1AA79C4AB1899700E5E6EB78" ma:contentTypeVersion="13" ma:contentTypeDescription="Crée un document." ma:contentTypeScope="" ma:versionID="11ee066e2c5f8368232a9073a4ed91e5">
  <xsd:schema xmlns:xsd="http://www.w3.org/2001/XMLSchema" xmlns:xs="http://www.w3.org/2001/XMLSchema" xmlns:p="http://schemas.microsoft.com/office/2006/metadata/properties" xmlns:ns2="48094dab-18dc-4d2f-b276-109762e3bb8d" xmlns:ns3="12f279e7-2ea1-437a-80f2-17c765260385" targetNamespace="http://schemas.microsoft.com/office/2006/metadata/properties" ma:root="true" ma:fieldsID="13c44936b5e730574e83b9ba0eea4086" ns2:_="" ns3:_="">
    <xsd:import namespace="48094dab-18dc-4d2f-b276-109762e3bb8d"/>
    <xsd:import namespace="12f279e7-2ea1-437a-80f2-17c7652603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094dab-18dc-4d2f-b276-109762e3bb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0221fbda-75be-4c33-b0c8-319ad1a563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279e7-2ea1-437a-80f2-17c76526038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1750aa8-14aa-44a8-ab90-cf32e7393815}" ma:internalName="TaxCatchAll" ma:showField="CatchAllData" ma:web="12f279e7-2ea1-437a-80f2-17c7652603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094dab-18dc-4d2f-b276-109762e3bb8d">
      <Terms xmlns="http://schemas.microsoft.com/office/infopath/2007/PartnerControls"/>
    </lcf76f155ced4ddcb4097134ff3c332f>
    <TaxCatchAll xmlns="12f279e7-2ea1-437a-80f2-17c765260385" xsi:nil="true"/>
  </documentManagement>
</p:properties>
</file>

<file path=customXml/itemProps1.xml><?xml version="1.0" encoding="utf-8"?>
<ds:datastoreItem xmlns:ds="http://schemas.openxmlformats.org/officeDocument/2006/customXml" ds:itemID="{8562BBB8-2F18-4678-B61F-E761E5A3EA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E99500-39ED-4273-9814-3B79E04CAD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094dab-18dc-4d2f-b276-109762e3bb8d"/>
    <ds:schemaRef ds:uri="12f279e7-2ea1-437a-80f2-17c7652603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1F19B4-412A-40DF-B79C-AE2C29A04831}">
  <ds:schemaRefs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48094dab-18dc-4d2f-b276-109762e3bb8d"/>
    <ds:schemaRef ds:uri="http://purl.org/dc/elements/1.1/"/>
    <ds:schemaRef ds:uri="http://schemas.microsoft.com/office/infopath/2007/PartnerControls"/>
    <ds:schemaRef ds:uri="12f279e7-2ea1-437a-80f2-17c76526038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571</Words>
  <Application>Microsoft Office PowerPoint</Application>
  <PresentationFormat>Widescreen</PresentationFormat>
  <Paragraphs>89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Libre Franklin</vt:lpstr>
      <vt:lpstr>Wingdings</vt:lpstr>
      <vt:lpstr>Thème Office</vt:lpstr>
      <vt:lpstr>Fostering Space Sustainability: Interdisciplinary Frameworks for Policy and Investment</vt:lpstr>
      <vt:lpstr>INTRODUCTION</vt:lpstr>
      <vt:lpstr>Sustainable Space Hub</vt:lpstr>
      <vt:lpstr>OUTLINE</vt:lpstr>
      <vt:lpstr>How to ensure equitable access to outer space? </vt:lpstr>
      <vt:lpstr>PowerPoint Presentation</vt:lpstr>
      <vt:lpstr>Policy recommandations</vt:lpstr>
      <vt:lpstr>From Governance to Finance-</vt:lpstr>
      <vt:lpstr>Research Focus &amp; Methods</vt:lpstr>
      <vt:lpstr>Environment- Vulnerability- Decision and Technology Framework </vt:lpstr>
      <vt:lpstr>Economic value at risk</vt:lpstr>
      <vt:lpstr>Conclusion</vt:lpstr>
      <vt:lpstr>Analysis of the frameworks and how the apply for space capacity management </vt:lpstr>
      <vt:lpstr>Thank you for your attention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Fostering Space Sustainability: Interdisciplinary Frameworks for Policy and Investment</dc:title>
  <dc:creator>Ivan Savicev</dc:creator>
  <cp:lastModifiedBy>Emmanuelle David</cp:lastModifiedBy>
  <cp:revision>586</cp:revision>
  <dcterms:created xsi:type="dcterms:W3CDTF">2024-12-08T15:22:47Z</dcterms:created>
  <dcterms:modified xsi:type="dcterms:W3CDTF">2026-06-04T08:55:33Z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0x0101004A39129B1AA79C4AB1899700E5E6EB78</vt:lpwstr>
  </property>
  <property fmtid="{D5CDD505-2E9C-101B-9397-08002B2CF9AE}" pid="3" name="MediaServiceImageTags">
    <vt:lpwstr/>
  </property>
</Properties>
</file>