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71"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WyQj77NJF0Hlqd64M4U9JscwM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3"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57"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5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91c8aece4b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291c8aece4b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40b1616072_1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340b1616072_1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the model scheme here, and how the feedback controllers add on to the diagram from the last slide. Refer to </a:t>
            </a:r>
            <a:r>
              <a:rPr lang="en-US" i="1"/>
              <a:t>equation</a:t>
            </a:r>
            <a:r>
              <a:rPr lang="en-US"/>
              <a:t> 4 in the paper for what is meant by feedback controllers adding to the ODEs. Cover control input constraints that they make sense (below or above 0) and that they are within saturation for the time.</a:t>
            </a:r>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Controllers receive state (populations) from MOCAT-SSEM as well as desired reference state to compute control inputs</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Controllers add to the Active Satellites population via launches while subtracting from the Derelict and Debris populations via ADR</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Uncertainties (Launch, PMD) affect the environment model externally</a:t>
            </a:r>
            <a:endParaRPr>
              <a:latin typeface="Trebuchet MS"/>
              <a:ea typeface="Trebuchet MS"/>
              <a:cs typeface="Trebuchet MS"/>
              <a:sym typeface="Trebuchet MS"/>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rPr>
              <a:t>Control inputs are constrained so that they fall within reasonable launch or debris removal rates, which can be time-varying to account for technological progress.</a:t>
            </a:r>
            <a:endParaRPr/>
          </a:p>
        </p:txBody>
      </p:sp>
      <p:sp>
        <p:nvSpPr>
          <p:cNvPr id="311" name="Google Shape;311;g340b1616072_1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f2684fbf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33f2684fbf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e4ec23a46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3e4ec23a46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f2684fb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33f2684fbf0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e6d5762fb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e6d5762fb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2e6d5762fb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16833c72c4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316833c72c4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analogous to introduction section of paper. Go over the current issue and what solution is necessary. Connect to next slide of existing strategies</a:t>
            </a:r>
            <a:endParaRPr/>
          </a:p>
        </p:txBody>
      </p:sp>
      <p:sp>
        <p:nvSpPr>
          <p:cNvPr id="233" name="Google Shape;233;g316833c72c4_0_2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3f2684fbf0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33f2684fbf0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3f2684fbf0_0_8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33f2684fbf0_0_8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the model scheme here, and how the feedback controllers add on to the diagram from the last slide. Refer to </a:t>
            </a:r>
            <a:r>
              <a:rPr lang="en-US" i="1"/>
              <a:t>equation</a:t>
            </a:r>
            <a:r>
              <a:rPr lang="en-US"/>
              <a:t> 4 in the paper for what is meant by feedback controllers adding to the ODEs. Cover control input constraints that they make sense (below or above 0) and that they are within saturation for the time.</a:t>
            </a:r>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Controllers receive state (populations) from MOCAT-SSEM as well as desired reference state to compute control inputs</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Controllers add to the Active Satellites population via launches while subtracting from the Derelict and Debris populations via ADR</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Uncertainties (Launch, PMD) affect the environment model externally</a:t>
            </a:r>
            <a:endParaRPr>
              <a:latin typeface="Trebuchet MS"/>
              <a:ea typeface="Trebuchet MS"/>
              <a:cs typeface="Trebuchet MS"/>
              <a:sym typeface="Trebuchet MS"/>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rPr>
              <a:t>Control inputs are constrained so that they fall within reasonable launch or debris removal rates, which can be time-varying to account for technological progress.</a:t>
            </a:r>
            <a:endParaRPr/>
          </a:p>
        </p:txBody>
      </p:sp>
      <p:sp>
        <p:nvSpPr>
          <p:cNvPr id="250" name="Google Shape;250;g33f2684fbf0_0_8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3f2684fbf0_0_8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3f2684fbf0_0_8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the model scheme here, and how the feedback controllers add on to the diagram from the last slide. Refer to </a:t>
            </a:r>
            <a:r>
              <a:rPr lang="en-US" i="1"/>
              <a:t>equation</a:t>
            </a:r>
            <a:r>
              <a:rPr lang="en-US"/>
              <a:t> 4 in the paper for what is meant by feedback controllers adding to the ODEs. Cover control input constraints that they make sense (below or above 0) and that they are within saturation for the time.</a:t>
            </a:r>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Controllers receive state (populations) from MOCAT-SSEM as well as desired reference state to compute control inputs</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Controllers add to the Active Satellites population via launches while subtracting from the Derelict and Debris populations via ADR</a:t>
            </a:r>
            <a:endParaRPr>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Uncertainties (Launch, PMD) affect the environment model externally</a:t>
            </a:r>
            <a:endParaRPr>
              <a:latin typeface="Trebuchet MS"/>
              <a:ea typeface="Trebuchet MS"/>
              <a:cs typeface="Trebuchet MS"/>
              <a:sym typeface="Trebuchet MS"/>
            </a:endParaRPr>
          </a:p>
          <a:p>
            <a:pPr marL="457200" lvl="0" indent="-304800" algn="l" rtl="0">
              <a:lnSpc>
                <a:spcPct val="100000"/>
              </a:lnSpc>
              <a:spcBef>
                <a:spcPts val="0"/>
              </a:spcBef>
              <a:spcAft>
                <a:spcPts val="0"/>
              </a:spcAft>
              <a:buClr>
                <a:schemeClr val="dk1"/>
              </a:buClr>
              <a:buSzPts val="1200"/>
              <a:buFont typeface="Trebuchet MS"/>
              <a:buChar char="●"/>
            </a:pPr>
            <a:r>
              <a:rPr lang="en-US">
                <a:latin typeface="Trebuchet MS"/>
                <a:ea typeface="Trebuchet MS"/>
                <a:cs typeface="Trebuchet MS"/>
                <a:sym typeface="Trebuchet MS"/>
              </a:rPr>
              <a:t>Control inputs are constrained so that they fall within reasonable launch or debris removal rates, which can be time-varying to account for technological progress.</a:t>
            </a:r>
            <a:endParaRPr/>
          </a:p>
        </p:txBody>
      </p:sp>
      <p:sp>
        <p:nvSpPr>
          <p:cNvPr id="261" name="Google Shape;261;g33f2684fbf0_0_8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3f2684fbf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33f2684fb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e4ec23a468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e4ec23a468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added brief descriptions of MC and SSEM (first bullet of each). Compare MC and SSEM. Mention that controllers are not implemented in github but will be on Py-SSEM</a:t>
            </a:r>
            <a:endParaRPr/>
          </a:p>
        </p:txBody>
      </p:sp>
      <p:sp>
        <p:nvSpPr>
          <p:cNvPr id="282" name="Google Shape;282;g3e4ec23a468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e4ec23a468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3e4ec23a468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3e4ec23a468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e4ec23a468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3e4ec23a468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Dark) 1">
  <p:cSld name="Title (Dark)_1">
    <p:bg>
      <p:bgPr>
        <a:solidFill>
          <a:srgbClr val="323232"/>
        </a:solidFill>
        <a:effectLst/>
      </p:bgPr>
    </p:bg>
    <p:spTree>
      <p:nvGrpSpPr>
        <p:cNvPr id="1" name="Shape 10"/>
        <p:cNvGrpSpPr/>
        <p:nvPr/>
      </p:nvGrpSpPr>
      <p:grpSpPr>
        <a:xfrm>
          <a:off x="0" y="0"/>
          <a:ext cx="0" cy="0"/>
          <a:chOff x="0" y="0"/>
          <a:chExt cx="0" cy="0"/>
        </a:xfrm>
      </p:grpSpPr>
      <p:pic>
        <p:nvPicPr>
          <p:cNvPr id="11" name="Google Shape;11;g2b22fbda9d5_0_33"/>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 name="Google Shape;12;g2b22fbda9d5_0_33"/>
          <p:cNvSpPr txBox="1">
            <a:spLocks noGrp="1"/>
          </p:cNvSpPr>
          <p:nvPr>
            <p:ph type="subTitle" idx="1"/>
          </p:nvPr>
        </p:nvSpPr>
        <p:spPr>
          <a:xfrm>
            <a:off x="2392680" y="4015921"/>
            <a:ext cx="7406700" cy="86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 name="Google Shape;13;g2b22fbda9d5_0_33"/>
          <p:cNvSpPr txBox="1">
            <a:spLocks noGrp="1"/>
          </p:cNvSpPr>
          <p:nvPr>
            <p:ph type="title"/>
          </p:nvPr>
        </p:nvSpPr>
        <p:spPr>
          <a:xfrm>
            <a:off x="2392680" y="1836057"/>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ody w/ Footer (Dark)">
  <p:cSld name="Body w/ Footer (Dark)">
    <p:bg>
      <p:bgPr>
        <a:solidFill>
          <a:srgbClr val="323232"/>
        </a:solidFill>
        <a:effectLst/>
      </p:bgPr>
    </p:bg>
    <p:spTree>
      <p:nvGrpSpPr>
        <p:cNvPr id="1" name="Shape 68"/>
        <p:cNvGrpSpPr/>
        <p:nvPr/>
      </p:nvGrpSpPr>
      <p:grpSpPr>
        <a:xfrm>
          <a:off x="0" y="0"/>
          <a:ext cx="0" cy="0"/>
          <a:chOff x="0" y="0"/>
          <a:chExt cx="0" cy="0"/>
        </a:xfrm>
      </p:grpSpPr>
      <p:sp>
        <p:nvSpPr>
          <p:cNvPr id="69" name="Google Shape;69;g291c8aece4b_0_463"/>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g291c8aece4b_0_463"/>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lt1"/>
              </a:buClr>
              <a:buSzPts val="252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Courier New"/>
              <a:buChar char="o"/>
              <a:defRPr sz="2400" b="0" i="0" u="none" strike="noStrike" cap="none">
                <a:solidFill>
                  <a:schemeClr val="lt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1" name="Google Shape;71;g291c8aece4b_0_463"/>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72" name="Google Shape;72;g291c8aece4b_0_463"/>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73" name="Google Shape;73;g291c8aece4b_0_463"/>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74" name="Google Shape;74;g291c8aece4b_0_463"/>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75" name="Google Shape;75;g291c8aece4b_0_463"/>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pic>
        <p:nvPicPr>
          <p:cNvPr id="76" name="Google Shape;76;g291c8aece4b_0_463"/>
          <p:cNvPicPr preferRelativeResize="0"/>
          <p:nvPr/>
        </p:nvPicPr>
        <p:blipFill rotWithShape="1">
          <a:blip r:embed="rId2">
            <a:alphaModFix amt="75000"/>
          </a:blip>
          <a:srcRect t="495" b="494"/>
          <a:stretch/>
        </p:blipFill>
        <p:spPr>
          <a:xfrm>
            <a:off x="887501" y="6198499"/>
            <a:ext cx="3163894" cy="6594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dy w/ Footer (Black)">
  <p:cSld name="Body w/ Footer (Black)">
    <p:bg>
      <p:bgPr>
        <a:solidFill>
          <a:schemeClr val="dk1"/>
        </a:solidFill>
        <a:effectLst/>
      </p:bgPr>
    </p:bg>
    <p:spTree>
      <p:nvGrpSpPr>
        <p:cNvPr id="1" name="Shape 77"/>
        <p:cNvGrpSpPr/>
        <p:nvPr/>
      </p:nvGrpSpPr>
      <p:grpSpPr>
        <a:xfrm>
          <a:off x="0" y="0"/>
          <a:ext cx="0" cy="0"/>
          <a:chOff x="0" y="0"/>
          <a:chExt cx="0" cy="0"/>
        </a:xfrm>
      </p:grpSpPr>
      <p:sp>
        <p:nvSpPr>
          <p:cNvPr id="78" name="Google Shape;78;g291c8aece4b_0_472"/>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g291c8aece4b_0_472"/>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lt1"/>
              </a:buClr>
              <a:buSzPts val="252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Courier New"/>
              <a:buChar char="o"/>
              <a:defRPr sz="2400" b="0" i="0" u="none" strike="noStrike" cap="none">
                <a:solidFill>
                  <a:schemeClr val="lt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0" name="Google Shape;80;g291c8aece4b_0_472"/>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81" name="Google Shape;81;g291c8aece4b_0_472"/>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82" name="Google Shape;82;g291c8aece4b_0_472"/>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83" name="Google Shape;83;g291c8aece4b_0_472"/>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84" name="Google Shape;84;g291c8aece4b_0_472"/>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pic>
        <p:nvPicPr>
          <p:cNvPr id="85" name="Google Shape;85;g291c8aece4b_0_472"/>
          <p:cNvPicPr preferRelativeResize="0"/>
          <p:nvPr/>
        </p:nvPicPr>
        <p:blipFill rotWithShape="1">
          <a:blip r:embed="rId2">
            <a:alphaModFix amt="75000"/>
          </a:blip>
          <a:srcRect t="495" b="494"/>
          <a:stretch/>
        </p:blipFill>
        <p:spPr>
          <a:xfrm>
            <a:off x="887501" y="6198499"/>
            <a:ext cx="3163894" cy="65949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ody w/o Footer (Light)">
  <p:cSld name="Body w/o Footer (Light)">
    <p:spTree>
      <p:nvGrpSpPr>
        <p:cNvPr id="1" name="Shape 86"/>
        <p:cNvGrpSpPr/>
        <p:nvPr/>
      </p:nvGrpSpPr>
      <p:grpSpPr>
        <a:xfrm>
          <a:off x="0" y="0"/>
          <a:ext cx="0" cy="0"/>
          <a:chOff x="0" y="0"/>
          <a:chExt cx="0" cy="0"/>
        </a:xfrm>
      </p:grpSpPr>
      <p:sp>
        <p:nvSpPr>
          <p:cNvPr id="87" name="Google Shape;87;g291c8aece4b_0_481"/>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Trebuchet MS"/>
              <a:buNone/>
              <a:defRPr sz="4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g291c8aece4b_0_481"/>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dk1"/>
              </a:buClr>
              <a:buSzPts val="252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9" name="Google Shape;89;g291c8aece4b_0_481"/>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90" name="Google Shape;90;g291c8aece4b_0_481"/>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w/o Footer (Dark)">
  <p:cSld name="Body w/o Footer (Dark)">
    <p:bg>
      <p:bgPr>
        <a:solidFill>
          <a:srgbClr val="323232"/>
        </a:solidFill>
        <a:effectLst/>
      </p:bgPr>
    </p:bg>
    <p:spTree>
      <p:nvGrpSpPr>
        <p:cNvPr id="1" name="Shape 91"/>
        <p:cNvGrpSpPr/>
        <p:nvPr/>
      </p:nvGrpSpPr>
      <p:grpSpPr>
        <a:xfrm>
          <a:off x="0" y="0"/>
          <a:ext cx="0" cy="0"/>
          <a:chOff x="0" y="0"/>
          <a:chExt cx="0" cy="0"/>
        </a:xfrm>
      </p:grpSpPr>
      <p:sp>
        <p:nvSpPr>
          <p:cNvPr id="92" name="Google Shape;92;g291c8aece4b_0_486"/>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g291c8aece4b_0_486"/>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lt1"/>
              </a:buClr>
              <a:buSzPts val="252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Courier New"/>
              <a:buChar char="o"/>
              <a:defRPr sz="2400" b="0" i="0" u="none" strike="noStrike" cap="none">
                <a:solidFill>
                  <a:schemeClr val="lt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4" name="Google Shape;94;g291c8aece4b_0_486"/>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95" name="Google Shape;95;g291c8aece4b_0_486"/>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dy w/o Footer (Black)">
  <p:cSld name="Body w/o Footer (Black)">
    <p:bg>
      <p:bgPr>
        <a:solidFill>
          <a:schemeClr val="dk1"/>
        </a:solidFill>
        <a:effectLst/>
      </p:bgPr>
    </p:bg>
    <p:spTree>
      <p:nvGrpSpPr>
        <p:cNvPr id="1" name="Shape 96"/>
        <p:cNvGrpSpPr/>
        <p:nvPr/>
      </p:nvGrpSpPr>
      <p:grpSpPr>
        <a:xfrm>
          <a:off x="0" y="0"/>
          <a:ext cx="0" cy="0"/>
          <a:chOff x="0" y="0"/>
          <a:chExt cx="0" cy="0"/>
        </a:xfrm>
      </p:grpSpPr>
      <p:sp>
        <p:nvSpPr>
          <p:cNvPr id="97" name="Google Shape;97;g291c8aece4b_0_491"/>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g291c8aece4b_0_491"/>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lt1"/>
              </a:buClr>
              <a:buSzPts val="252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lt1"/>
              </a:buClr>
              <a:buSzPts val="2400"/>
              <a:buFont typeface="Courier New"/>
              <a:buChar char="o"/>
              <a:defRPr sz="2400" b="0" i="0" u="none" strike="noStrike" cap="none">
                <a:solidFill>
                  <a:schemeClr val="lt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9" name="Google Shape;99;g291c8aece4b_0_491"/>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00" name="Google Shape;100;g291c8aece4b_0_491"/>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lack)">
  <p:cSld name="Section (Black)">
    <p:bg>
      <p:bgPr>
        <a:solidFill>
          <a:schemeClr val="dk1"/>
        </a:solidFill>
        <a:effectLst/>
      </p:bgPr>
    </p:bg>
    <p:spTree>
      <p:nvGrpSpPr>
        <p:cNvPr id="1" name="Shape 101"/>
        <p:cNvGrpSpPr/>
        <p:nvPr/>
      </p:nvGrpSpPr>
      <p:grpSpPr>
        <a:xfrm>
          <a:off x="0" y="0"/>
          <a:ext cx="0" cy="0"/>
          <a:chOff x="0" y="0"/>
          <a:chExt cx="0" cy="0"/>
        </a:xfrm>
      </p:grpSpPr>
      <p:pic>
        <p:nvPicPr>
          <p:cNvPr id="102" name="Google Shape;102;g291c8aece4b_0_496"/>
          <p:cNvPicPr preferRelativeResize="0"/>
          <p:nvPr/>
        </p:nvPicPr>
        <p:blipFill rotWithShape="1">
          <a:blip r:embed="rId2">
            <a:alphaModFix/>
          </a:blip>
          <a:srcRect/>
          <a:stretch/>
        </p:blipFill>
        <p:spPr>
          <a:xfrm rot="10800000">
            <a:off x="0" y="1"/>
            <a:ext cx="12192000" cy="6853965"/>
          </a:xfrm>
          <a:prstGeom prst="rect">
            <a:avLst/>
          </a:prstGeom>
          <a:noFill/>
          <a:ln>
            <a:noFill/>
          </a:ln>
        </p:spPr>
      </p:pic>
      <p:sp>
        <p:nvSpPr>
          <p:cNvPr id="103" name="Google Shape;103;g291c8aece4b_0_496"/>
          <p:cNvSpPr txBox="1">
            <a:spLocks noGrp="1"/>
          </p:cNvSpPr>
          <p:nvPr>
            <p:ph type="title"/>
          </p:nvPr>
        </p:nvSpPr>
        <p:spPr>
          <a:xfrm>
            <a:off x="2392680" y="2410276"/>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Trebuchet MS"/>
              <a:buNone/>
              <a:defRPr sz="32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ima Pagina">
  <p:cSld name="Prima Pagina">
    <p:spTree>
      <p:nvGrpSpPr>
        <p:cNvPr id="1" name="Shape 104"/>
        <p:cNvGrpSpPr/>
        <p:nvPr/>
      </p:nvGrpSpPr>
      <p:grpSpPr>
        <a:xfrm>
          <a:off x="0" y="0"/>
          <a:ext cx="0" cy="0"/>
          <a:chOff x="0" y="0"/>
          <a:chExt cx="0" cy="0"/>
        </a:xfrm>
      </p:grpSpPr>
      <p:pic>
        <p:nvPicPr>
          <p:cNvPr id="105" name="Google Shape;105;g291c8aece4b_2_0" descr="Capella and Inmarsat ink novel satellite deal — Quartz"/>
          <p:cNvPicPr preferRelativeResize="0"/>
          <p:nvPr/>
        </p:nvPicPr>
        <p:blipFill rotWithShape="1">
          <a:blip r:embed="rId2">
            <a:alphaModFix/>
          </a:blip>
          <a:srcRect/>
          <a:stretch/>
        </p:blipFill>
        <p:spPr>
          <a:xfrm>
            <a:off x="-1" y="0"/>
            <a:ext cx="12192000" cy="6858000"/>
          </a:xfrm>
          <a:prstGeom prst="rect">
            <a:avLst/>
          </a:prstGeom>
          <a:noFill/>
          <a:ln>
            <a:noFill/>
          </a:ln>
        </p:spPr>
      </p:pic>
      <p:pic>
        <p:nvPicPr>
          <p:cNvPr id="106" name="Google Shape;106;g291c8aece4b_2_0"/>
          <p:cNvPicPr preferRelativeResize="0"/>
          <p:nvPr/>
        </p:nvPicPr>
        <p:blipFill rotWithShape="1">
          <a:blip r:embed="rId3">
            <a:alphaModFix/>
          </a:blip>
          <a:srcRect/>
          <a:stretch/>
        </p:blipFill>
        <p:spPr>
          <a:xfrm>
            <a:off x="-298938" y="354994"/>
            <a:ext cx="4176346" cy="964440"/>
          </a:xfrm>
          <a:prstGeom prst="rect">
            <a:avLst/>
          </a:prstGeom>
          <a:noFill/>
          <a:ln>
            <a:noFill/>
          </a:ln>
        </p:spPr>
      </p:pic>
      <p:pic>
        <p:nvPicPr>
          <p:cNvPr id="107" name="Google Shape;107;g291c8aece4b_2_0"/>
          <p:cNvPicPr preferRelativeResize="0"/>
          <p:nvPr/>
        </p:nvPicPr>
        <p:blipFill rotWithShape="1">
          <a:blip r:embed="rId4">
            <a:alphaModFix/>
          </a:blip>
          <a:srcRect l="1083" t="925" r="1283" b="2717"/>
          <a:stretch/>
        </p:blipFill>
        <p:spPr>
          <a:xfrm>
            <a:off x="9671538" y="182460"/>
            <a:ext cx="2275386" cy="1309507"/>
          </a:xfrm>
          <a:prstGeom prst="rect">
            <a:avLst/>
          </a:prstGeom>
          <a:noFill/>
          <a:ln>
            <a:noFill/>
          </a:ln>
        </p:spPr>
      </p:pic>
      <p:pic>
        <p:nvPicPr>
          <p:cNvPr id="108" name="Google Shape;108;g291c8aece4b_2_0"/>
          <p:cNvPicPr preferRelativeResize="0"/>
          <p:nvPr/>
        </p:nvPicPr>
        <p:blipFill rotWithShape="1">
          <a:blip r:embed="rId5">
            <a:alphaModFix/>
          </a:blip>
          <a:srcRect/>
          <a:stretch/>
        </p:blipFill>
        <p:spPr>
          <a:xfrm rot="-1292336" flipH="1">
            <a:off x="5231225" y="1137417"/>
            <a:ext cx="2414917" cy="2245645"/>
          </a:xfrm>
          <a:prstGeom prst="rect">
            <a:avLst/>
          </a:prstGeom>
          <a:noFill/>
          <a:ln>
            <a:noFill/>
          </a:ln>
        </p:spPr>
      </p:pic>
      <p:sp>
        <p:nvSpPr>
          <p:cNvPr id="109" name="Google Shape;109;g291c8aece4b_2_0"/>
          <p:cNvSpPr txBox="1"/>
          <p:nvPr/>
        </p:nvSpPr>
        <p:spPr>
          <a:xfrm>
            <a:off x="705878" y="3429000"/>
            <a:ext cx="11486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Design, Development, and Testing of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Near-Optimal Satellite Attitude Control Strategies</a:t>
            </a:r>
            <a:endParaRPr sz="4000" b="0" i="0" u="none" strike="noStrike" cap="none">
              <a:solidFill>
                <a:schemeClr val="lt1"/>
              </a:solidFill>
              <a:latin typeface="Arial"/>
              <a:ea typeface="Arial"/>
              <a:cs typeface="Arial"/>
              <a:sym typeface="Arial"/>
            </a:endParaRPr>
          </a:p>
        </p:txBody>
      </p:sp>
      <p:sp>
        <p:nvSpPr>
          <p:cNvPr id="110" name="Google Shape;110;g291c8aece4b_2_0"/>
          <p:cNvSpPr txBox="1"/>
          <p:nvPr/>
        </p:nvSpPr>
        <p:spPr>
          <a:xfrm>
            <a:off x="5126765" y="6369922"/>
            <a:ext cx="1938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November 2, 2022</a:t>
            </a:r>
            <a:endParaRPr sz="1600" b="0" i="0" u="none" strike="noStrike" cap="none">
              <a:solidFill>
                <a:schemeClr val="lt1"/>
              </a:solidFill>
              <a:latin typeface="Arial"/>
              <a:ea typeface="Arial"/>
              <a:cs typeface="Arial"/>
              <a:sym typeface="Arial"/>
            </a:endParaRPr>
          </a:p>
        </p:txBody>
      </p:sp>
      <p:sp>
        <p:nvSpPr>
          <p:cNvPr id="111" name="Google Shape;111;g291c8aece4b_2_0"/>
          <p:cNvSpPr txBox="1"/>
          <p:nvPr/>
        </p:nvSpPr>
        <p:spPr>
          <a:xfrm>
            <a:off x="107807" y="6369977"/>
            <a:ext cx="4019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Presenter: Giovanni Lavezzi</a:t>
            </a:r>
            <a:endParaRPr sz="1600" b="0" i="0" u="none" strike="noStrike" cap="none">
              <a:solidFill>
                <a:schemeClr val="lt1"/>
              </a:solidFill>
              <a:latin typeface="Arial"/>
              <a:ea typeface="Arial"/>
              <a:cs typeface="Arial"/>
              <a:sym typeface="Arial"/>
            </a:endParaRPr>
          </a:p>
        </p:txBody>
      </p:sp>
      <p:sp>
        <p:nvSpPr>
          <p:cNvPr id="112" name="Google Shape;112;g291c8aece4b_2_0"/>
          <p:cNvSpPr txBox="1"/>
          <p:nvPr/>
        </p:nvSpPr>
        <p:spPr>
          <a:xfrm>
            <a:off x="9465087" y="6369922"/>
            <a:ext cx="2619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Advisor: Marco Ciarcià</a:t>
            </a:r>
            <a:endParaRPr sz="1600" b="0" i="0" u="none" strike="noStrike" cap="none">
              <a:solidFill>
                <a:schemeClr val="lt1"/>
              </a:solidFill>
              <a:latin typeface="Arial"/>
              <a:ea typeface="Arial"/>
              <a:cs typeface="Arial"/>
              <a:sym typeface="Arial"/>
            </a:endParaRPr>
          </a:p>
        </p:txBody>
      </p:sp>
      <p:sp>
        <p:nvSpPr>
          <p:cNvPr id="113" name="Google Shape;113;g291c8aece4b_2_0"/>
          <p:cNvSpPr txBox="1"/>
          <p:nvPr/>
        </p:nvSpPr>
        <p:spPr>
          <a:xfrm>
            <a:off x="2955166" y="5251221"/>
            <a:ext cx="6281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ME Department - Final oral exam - Dissertation Defense </a:t>
            </a:r>
            <a:endParaRPr sz="18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agina interna">
  <p:cSld name="Pagina interna">
    <p:spTree>
      <p:nvGrpSpPr>
        <p:cNvPr id="1" name="Shape 114"/>
        <p:cNvGrpSpPr/>
        <p:nvPr/>
      </p:nvGrpSpPr>
      <p:grpSpPr>
        <a:xfrm>
          <a:off x="0" y="0"/>
          <a:ext cx="0" cy="0"/>
          <a:chOff x="0" y="0"/>
          <a:chExt cx="0" cy="0"/>
        </a:xfrm>
      </p:grpSpPr>
      <p:sp>
        <p:nvSpPr>
          <p:cNvPr id="115" name="Google Shape;115;g291c8aece4b_2_10"/>
          <p:cNvSpPr txBox="1">
            <a:spLocks noGrp="1"/>
          </p:cNvSpPr>
          <p:nvPr>
            <p:ph type="title"/>
          </p:nvPr>
        </p:nvSpPr>
        <p:spPr>
          <a:xfrm>
            <a:off x="838200" y="120878"/>
            <a:ext cx="10515600" cy="6195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200"/>
              <a:buFont typeface="Arial"/>
              <a:buChar char="●"/>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g291c8aece4b_2_10"/>
          <p:cNvSpPr txBox="1"/>
          <p:nvPr/>
        </p:nvSpPr>
        <p:spPr>
          <a:xfrm>
            <a:off x="4164623" y="6429345"/>
            <a:ext cx="4135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F5496"/>
                </a:solidFill>
                <a:latin typeface="Trebuchet MS"/>
                <a:ea typeface="Trebuchet MS"/>
                <a:cs typeface="Trebuchet MS"/>
                <a:sym typeface="Trebuchet MS"/>
              </a:rPr>
              <a:t>ARTLAB – Department of Mechanical Engineering</a:t>
            </a:r>
            <a:endParaRPr sz="1400" b="0" i="0" u="none" strike="noStrike" cap="none">
              <a:solidFill>
                <a:srgbClr val="2F5496"/>
              </a:solidFill>
              <a:latin typeface="Trebuchet MS"/>
              <a:ea typeface="Trebuchet MS"/>
              <a:cs typeface="Trebuchet MS"/>
              <a:sym typeface="Trebuchet MS"/>
            </a:endParaRPr>
          </a:p>
        </p:txBody>
      </p:sp>
      <p:sp>
        <p:nvSpPr>
          <p:cNvPr id="117" name="Google Shape;117;g291c8aece4b_2_10"/>
          <p:cNvSpPr txBox="1"/>
          <p:nvPr/>
        </p:nvSpPr>
        <p:spPr>
          <a:xfrm>
            <a:off x="11301656" y="6460123"/>
            <a:ext cx="617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2F5496"/>
                </a:solidFill>
                <a:latin typeface="Trebuchet MS"/>
                <a:ea typeface="Trebuchet MS"/>
                <a:cs typeface="Trebuchet MS"/>
                <a:sym typeface="Trebuchet MS"/>
              </a:rPr>
              <a:t>‹#›</a:t>
            </a:fld>
            <a:r>
              <a:rPr lang="en-US" sz="1200" b="0" i="0" u="none" strike="noStrike" cap="none">
                <a:solidFill>
                  <a:srgbClr val="2F5496"/>
                </a:solidFill>
                <a:latin typeface="Trebuchet MS"/>
                <a:ea typeface="Trebuchet MS"/>
                <a:cs typeface="Trebuchet MS"/>
                <a:sym typeface="Trebuchet MS"/>
              </a:rPr>
              <a:t>/65</a:t>
            </a:r>
            <a:endParaRPr sz="1200" b="0" i="0" u="none" strike="noStrike" cap="none">
              <a:solidFill>
                <a:srgbClr val="2F5496"/>
              </a:solidFill>
              <a:latin typeface="Trebuchet MS"/>
              <a:ea typeface="Trebuchet MS"/>
              <a:cs typeface="Trebuchet MS"/>
              <a:sym typeface="Trebuchet MS"/>
            </a:endParaRPr>
          </a:p>
        </p:txBody>
      </p:sp>
      <p:pic>
        <p:nvPicPr>
          <p:cNvPr id="118" name="Google Shape;118;g291c8aece4b_2_10"/>
          <p:cNvPicPr preferRelativeResize="0"/>
          <p:nvPr/>
        </p:nvPicPr>
        <p:blipFill rotWithShape="1">
          <a:blip r:embed="rId2">
            <a:alphaModFix/>
          </a:blip>
          <a:srcRect/>
          <a:stretch/>
        </p:blipFill>
        <p:spPr>
          <a:xfrm>
            <a:off x="31949" y="6276346"/>
            <a:ext cx="1995310" cy="4607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ltima pagina">
  <p:cSld name="Ultima pagina">
    <p:spTree>
      <p:nvGrpSpPr>
        <p:cNvPr id="1" name="Shape 119"/>
        <p:cNvGrpSpPr/>
        <p:nvPr/>
      </p:nvGrpSpPr>
      <p:grpSpPr>
        <a:xfrm>
          <a:off x="0" y="0"/>
          <a:ext cx="0" cy="0"/>
          <a:chOff x="0" y="0"/>
          <a:chExt cx="0" cy="0"/>
        </a:xfrm>
      </p:grpSpPr>
      <p:sp>
        <p:nvSpPr>
          <p:cNvPr id="120" name="Google Shape;120;g291c8aece4b_2_15"/>
          <p:cNvSpPr txBox="1"/>
          <p:nvPr/>
        </p:nvSpPr>
        <p:spPr>
          <a:xfrm>
            <a:off x="385077" y="6429345"/>
            <a:ext cx="4135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F5496"/>
                </a:solidFill>
                <a:latin typeface="Trebuchet MS"/>
                <a:ea typeface="Trebuchet MS"/>
                <a:cs typeface="Trebuchet MS"/>
                <a:sym typeface="Trebuchet MS"/>
              </a:rPr>
              <a:t>ARTLAB – Department of Mechanical Engineering</a:t>
            </a:r>
            <a:endParaRPr sz="1400" b="0" i="0" u="none" strike="noStrike" cap="none">
              <a:solidFill>
                <a:srgbClr val="2F5496"/>
              </a:solidFill>
              <a:latin typeface="Trebuchet MS"/>
              <a:ea typeface="Trebuchet MS"/>
              <a:cs typeface="Trebuchet MS"/>
              <a:sym typeface="Trebuchet MS"/>
            </a:endParaRPr>
          </a:p>
        </p:txBody>
      </p:sp>
      <p:pic>
        <p:nvPicPr>
          <p:cNvPr id="121" name="Google Shape;121;g291c8aece4b_2_15"/>
          <p:cNvPicPr preferRelativeResize="0"/>
          <p:nvPr/>
        </p:nvPicPr>
        <p:blipFill rotWithShape="1">
          <a:blip r:embed="rId2">
            <a:alphaModFix/>
          </a:blip>
          <a:srcRect/>
          <a:stretch/>
        </p:blipFill>
        <p:spPr>
          <a:xfrm>
            <a:off x="4248321" y="1483148"/>
            <a:ext cx="3695356" cy="3891703"/>
          </a:xfrm>
          <a:prstGeom prst="rect">
            <a:avLst/>
          </a:prstGeom>
          <a:noFill/>
          <a:ln>
            <a:noFill/>
          </a:ln>
        </p:spPr>
      </p:pic>
      <p:sp>
        <p:nvSpPr>
          <p:cNvPr id="122" name="Google Shape;122;g291c8aece4b_2_15"/>
          <p:cNvSpPr txBox="1"/>
          <p:nvPr/>
        </p:nvSpPr>
        <p:spPr>
          <a:xfrm>
            <a:off x="11304003" y="6460123"/>
            <a:ext cx="617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2F5496"/>
                </a:solidFill>
                <a:latin typeface="Trebuchet MS"/>
                <a:ea typeface="Trebuchet MS"/>
                <a:cs typeface="Trebuchet MS"/>
                <a:sym typeface="Trebuchet MS"/>
              </a:rPr>
              <a:t>‹#›</a:t>
            </a:fld>
            <a:r>
              <a:rPr lang="en-US" sz="1200" b="0" i="0" u="none" strike="noStrike" cap="none">
                <a:solidFill>
                  <a:srgbClr val="2F5496"/>
                </a:solidFill>
                <a:latin typeface="Trebuchet MS"/>
                <a:ea typeface="Trebuchet MS"/>
                <a:cs typeface="Trebuchet MS"/>
                <a:sym typeface="Trebuchet MS"/>
              </a:rPr>
              <a:t>/65</a:t>
            </a:r>
            <a:endParaRPr sz="1200" b="0" i="0" u="none" strike="noStrike" cap="none">
              <a:solidFill>
                <a:srgbClr val="2F5496"/>
              </a:solidFill>
              <a:latin typeface="Trebuchet MS"/>
              <a:ea typeface="Trebuchet MS"/>
              <a:cs typeface="Trebuchet MS"/>
              <a:sym typeface="Trebuchet MS"/>
            </a:endParaRPr>
          </a:p>
        </p:txBody>
      </p:sp>
      <p:sp>
        <p:nvSpPr>
          <p:cNvPr id="123" name="Google Shape;123;g291c8aece4b_2_15"/>
          <p:cNvSpPr txBox="1">
            <a:spLocks noGrp="1"/>
          </p:cNvSpPr>
          <p:nvPr>
            <p:ph type="title"/>
          </p:nvPr>
        </p:nvSpPr>
        <p:spPr>
          <a:xfrm>
            <a:off x="838200" y="120878"/>
            <a:ext cx="10515600" cy="6195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1"/>
              </a:buClr>
              <a:buSzPts val="3200"/>
              <a:buFont typeface="Arial"/>
              <a:buChar char="●"/>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ody Slide (w/ Lines, Logo)">
  <p:cSld name="OBJECT_2">
    <p:spTree>
      <p:nvGrpSpPr>
        <p:cNvPr id="1" name="Shape 124"/>
        <p:cNvGrpSpPr/>
        <p:nvPr/>
      </p:nvGrpSpPr>
      <p:grpSpPr>
        <a:xfrm>
          <a:off x="0" y="0"/>
          <a:ext cx="0" cy="0"/>
          <a:chOff x="0" y="0"/>
          <a:chExt cx="0" cy="0"/>
        </a:xfrm>
      </p:grpSpPr>
      <p:sp>
        <p:nvSpPr>
          <p:cNvPr id="125" name="Google Shape;125;g2e70cf14c84_0_36"/>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Trebuchet MS"/>
              <a:buNone/>
              <a:defRPr sz="4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Google Shape;126;g2e70cf14c84_0_36"/>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482600" algn="l" rtl="0">
              <a:lnSpc>
                <a:spcPct val="90000"/>
              </a:lnSpc>
              <a:spcBef>
                <a:spcPts val="1000"/>
              </a:spcBef>
              <a:spcAft>
                <a:spcPts val="0"/>
              </a:spcAft>
              <a:buClr>
                <a:srgbClr val="839CD1"/>
              </a:buClr>
              <a:buSzPts val="4000"/>
              <a:buFont typeface="Trebuchet MS"/>
              <a:buChar char="•"/>
              <a:defRPr sz="28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dk1"/>
              </a:buClr>
              <a:buSzPts val="1800"/>
              <a:buFont typeface="Trebuchet MS"/>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Trebuchet MS"/>
              <a:buChar char="•"/>
              <a:defRPr sz="1800" b="0" i="0" u="none" strike="noStrike" cap="none">
                <a:solidFill>
                  <a:schemeClr val="dk1"/>
                </a:solidFill>
                <a:latin typeface="Trebuchet MS"/>
                <a:ea typeface="Trebuchet MS"/>
                <a:cs typeface="Trebuchet MS"/>
                <a:sym typeface="Trebuchet MS"/>
              </a:defRPr>
            </a:lvl9pPr>
          </a:lstStyle>
          <a:p>
            <a:endParaRPr/>
          </a:p>
        </p:txBody>
      </p:sp>
      <p:cxnSp>
        <p:nvCxnSpPr>
          <p:cNvPr id="127" name="Google Shape;127;g2e70cf14c84_0_36"/>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28" name="Google Shape;128;g2e70cf14c84_0_36"/>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129" name="Google Shape;129;g2e70cf14c84_0_36"/>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130" name="Google Shape;130;g2e70cf14c84_0_36"/>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131" name="Google Shape;131;g2e70cf14c84_0_36"/>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pic>
        <p:nvPicPr>
          <p:cNvPr id="132" name="Google Shape;132;g2e70cf14c84_0_36" descr="Text&#10;&#10;Description automatically generated with medium confidence"/>
          <p:cNvPicPr preferRelativeResize="0"/>
          <p:nvPr/>
        </p:nvPicPr>
        <p:blipFill rotWithShape="1">
          <a:blip r:embed="rId2">
            <a:alphaModFix amt="50000"/>
          </a:blip>
          <a:srcRect r="1399" b="2352"/>
          <a:stretch/>
        </p:blipFill>
        <p:spPr>
          <a:xfrm>
            <a:off x="887501" y="6198499"/>
            <a:ext cx="3163894" cy="65949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Light)">
  <p:cSld name="Section (Light)">
    <p:bg>
      <p:bgPr>
        <a:solidFill>
          <a:schemeClr val="lt1"/>
        </a:solidFill>
        <a:effectLst/>
      </p:bgPr>
    </p:bg>
    <p:spTree>
      <p:nvGrpSpPr>
        <p:cNvPr id="1" name="Shape 14"/>
        <p:cNvGrpSpPr/>
        <p:nvPr/>
      </p:nvGrpSpPr>
      <p:grpSpPr>
        <a:xfrm>
          <a:off x="0" y="0"/>
          <a:ext cx="0" cy="0"/>
          <a:chOff x="0" y="0"/>
          <a:chExt cx="0" cy="0"/>
        </a:xfrm>
      </p:grpSpPr>
      <p:pic>
        <p:nvPicPr>
          <p:cNvPr id="15" name="Google Shape;15;g291c8aece4b_0_447"/>
          <p:cNvPicPr preferRelativeResize="0"/>
          <p:nvPr/>
        </p:nvPicPr>
        <p:blipFill rotWithShape="1">
          <a:blip r:embed="rId2">
            <a:alphaModFix/>
          </a:blip>
          <a:srcRect/>
          <a:stretch/>
        </p:blipFill>
        <p:spPr>
          <a:xfrm rot="10800000">
            <a:off x="0" y="1"/>
            <a:ext cx="12192000" cy="6853965"/>
          </a:xfrm>
          <a:prstGeom prst="rect">
            <a:avLst/>
          </a:prstGeom>
          <a:noFill/>
          <a:ln>
            <a:noFill/>
          </a:ln>
        </p:spPr>
      </p:pic>
      <p:sp>
        <p:nvSpPr>
          <p:cNvPr id="16" name="Google Shape;16;g291c8aece4b_0_447"/>
          <p:cNvSpPr txBox="1">
            <a:spLocks noGrp="1"/>
          </p:cNvSpPr>
          <p:nvPr>
            <p:ph type="title"/>
          </p:nvPr>
        </p:nvSpPr>
        <p:spPr>
          <a:xfrm>
            <a:off x="2392680" y="2410276"/>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Trebuchet MS"/>
              <a:buNone/>
              <a:defRPr sz="3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ody Slide (w/ Lines, Logo) 1">
  <p:cSld name="OBJECT_6">
    <p:spTree>
      <p:nvGrpSpPr>
        <p:cNvPr id="1" name="Shape 133"/>
        <p:cNvGrpSpPr/>
        <p:nvPr/>
      </p:nvGrpSpPr>
      <p:grpSpPr>
        <a:xfrm>
          <a:off x="0" y="0"/>
          <a:ext cx="0" cy="0"/>
          <a:chOff x="0" y="0"/>
          <a:chExt cx="0" cy="0"/>
        </a:xfrm>
      </p:grpSpPr>
      <p:sp>
        <p:nvSpPr>
          <p:cNvPr id="134" name="Google Shape;134;g33f2684fbf0_0_805"/>
          <p:cNvSpPr txBox="1">
            <a:spLocks noGrp="1"/>
          </p:cNvSpPr>
          <p:nvPr>
            <p:ph type="title"/>
          </p:nvPr>
        </p:nvSpPr>
        <p:spPr>
          <a:xfrm>
            <a:off x="838200" y="105920"/>
            <a:ext cx="10515600" cy="8601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Trebuchet MS"/>
              <a:buNone/>
              <a:defRPr sz="4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35" name="Google Shape;135;g33f2684fbf0_0_805"/>
          <p:cNvSpPr txBox="1">
            <a:spLocks noGrp="1"/>
          </p:cNvSpPr>
          <p:nvPr>
            <p:ph type="body" idx="1"/>
          </p:nvPr>
        </p:nvSpPr>
        <p:spPr>
          <a:xfrm>
            <a:off x="838200" y="1407559"/>
            <a:ext cx="10515600" cy="4769700"/>
          </a:xfrm>
          <a:prstGeom prst="rect">
            <a:avLst/>
          </a:prstGeom>
          <a:noFill/>
          <a:ln>
            <a:noFill/>
          </a:ln>
        </p:spPr>
        <p:txBody>
          <a:bodyPr spcFirstLastPara="1" wrap="square" lIns="91425" tIns="45700" rIns="91425" bIns="45700" anchor="t" anchorCtr="0">
            <a:noAutofit/>
          </a:bodyPr>
          <a:lstStyle>
            <a:lvl1pPr marL="457200" marR="0" lvl="0" indent="-482600" algn="l" rtl="0">
              <a:lnSpc>
                <a:spcPct val="90000"/>
              </a:lnSpc>
              <a:spcBef>
                <a:spcPts val="1100"/>
              </a:spcBef>
              <a:spcAft>
                <a:spcPts val="0"/>
              </a:spcAft>
              <a:buClr>
                <a:srgbClr val="839CD1"/>
              </a:buClr>
              <a:buSzPts val="4000"/>
              <a:buFont typeface="Trebuchet MS"/>
              <a:buChar char="•"/>
              <a:defRPr sz="2800" b="0" i="0" u="none" strike="noStrike" cap="none">
                <a:solidFill>
                  <a:schemeClr val="dk1"/>
                </a:solidFill>
                <a:latin typeface="Trebuchet MS"/>
                <a:ea typeface="Trebuchet MS"/>
                <a:cs typeface="Trebuchet MS"/>
                <a:sym typeface="Trebuchet MS"/>
              </a:defRPr>
            </a:lvl1pPr>
            <a:lvl2pPr marL="914400" marR="0" lvl="1" indent="-349250" algn="l" rtl="0">
              <a:lnSpc>
                <a:spcPct val="90000"/>
              </a:lnSpc>
              <a:spcBef>
                <a:spcPts val="500"/>
              </a:spcBef>
              <a:spcAft>
                <a:spcPts val="0"/>
              </a:spcAft>
              <a:buClr>
                <a:schemeClr val="dk1"/>
              </a:buClr>
              <a:buSzPts val="1900"/>
              <a:buFont typeface="Trebuchet MS"/>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9250" algn="l" rtl="0">
              <a:lnSpc>
                <a:spcPct val="90000"/>
              </a:lnSpc>
              <a:spcBef>
                <a:spcPts val="500"/>
              </a:spcBef>
              <a:spcAft>
                <a:spcPts val="0"/>
              </a:spcAft>
              <a:buClr>
                <a:schemeClr val="dk1"/>
              </a:buClr>
              <a:buSzPts val="1900"/>
              <a:buFont typeface="Trebuchet MS"/>
              <a:buChar char="•"/>
              <a:defRPr sz="1900" b="0" i="0" u="none" strike="noStrike" cap="none">
                <a:solidFill>
                  <a:schemeClr val="dk1"/>
                </a:solidFill>
                <a:latin typeface="Trebuchet MS"/>
                <a:ea typeface="Trebuchet MS"/>
                <a:cs typeface="Trebuchet MS"/>
                <a:sym typeface="Trebuchet MS"/>
              </a:defRPr>
            </a:lvl9pPr>
          </a:lstStyle>
          <a:p>
            <a:endParaRPr/>
          </a:p>
        </p:txBody>
      </p:sp>
      <p:cxnSp>
        <p:nvCxnSpPr>
          <p:cNvPr id="136" name="Google Shape;136;g33f2684fbf0_0_805"/>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37" name="Google Shape;137;g33f2684fbf0_0_805"/>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Arial"/>
                <a:ea typeface="Arial"/>
                <a:cs typeface="Arial"/>
                <a:sym typeface="Arial"/>
              </a:rPr>
              <a:t>‹#›</a:t>
            </a:fld>
            <a:endParaRPr sz="1500" b="0" i="0" u="none" strike="noStrike" cap="none">
              <a:solidFill>
                <a:srgbClr val="A6A6A6"/>
              </a:solidFill>
              <a:latin typeface="Arial"/>
              <a:ea typeface="Arial"/>
              <a:cs typeface="Arial"/>
              <a:sym typeface="Arial"/>
            </a:endParaRPr>
          </a:p>
        </p:txBody>
      </p:sp>
      <p:cxnSp>
        <p:nvCxnSpPr>
          <p:cNvPr id="138" name="Google Shape;138;g33f2684fbf0_0_805"/>
          <p:cNvCxnSpPr/>
          <p:nvPr/>
        </p:nvCxnSpPr>
        <p:spPr>
          <a:xfrm>
            <a:off x="0" y="6539087"/>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139" name="Google Shape;139;g33f2684fbf0_0_805"/>
          <p:cNvCxnSpPr/>
          <p:nvPr/>
        </p:nvCxnSpPr>
        <p:spPr>
          <a:xfrm rot="10800000" flipH="1">
            <a:off x="8498767" y="6539167"/>
            <a:ext cx="2433900" cy="6000"/>
          </a:xfrm>
          <a:prstGeom prst="straightConnector1">
            <a:avLst/>
          </a:prstGeom>
          <a:noFill/>
          <a:ln w="19050" cap="flat" cmpd="sng">
            <a:solidFill>
              <a:srgbClr val="A5A5A5"/>
            </a:solidFill>
            <a:prstDash val="solid"/>
            <a:miter lim="8000"/>
            <a:headEnd type="none" w="sm" len="sm"/>
            <a:tailEnd type="none" w="sm" len="sm"/>
          </a:ln>
        </p:spPr>
      </p:cxnSp>
      <p:cxnSp>
        <p:nvCxnSpPr>
          <p:cNvPr id="140" name="Google Shape;140;g33f2684fbf0_0_805"/>
          <p:cNvCxnSpPr/>
          <p:nvPr/>
        </p:nvCxnSpPr>
        <p:spPr>
          <a:xfrm>
            <a:off x="11353800" y="6539087"/>
            <a:ext cx="838500" cy="0"/>
          </a:xfrm>
          <a:prstGeom prst="straightConnector1">
            <a:avLst/>
          </a:prstGeom>
          <a:noFill/>
          <a:ln w="19050" cap="flat" cmpd="sng">
            <a:solidFill>
              <a:srgbClr val="A5A5A5"/>
            </a:solidFill>
            <a:prstDash val="solid"/>
            <a:miter lim="8000"/>
            <a:headEnd type="none" w="sm" len="sm"/>
            <a:tailEnd type="none" w="sm" len="sm"/>
          </a:ln>
        </p:spPr>
      </p:cxnSp>
      <p:pic>
        <p:nvPicPr>
          <p:cNvPr id="141" name="Google Shape;141;g33f2684fbf0_0_805" descr="Text&#10;&#10;Description automatically generated with medium confidence"/>
          <p:cNvPicPr preferRelativeResize="0"/>
          <p:nvPr/>
        </p:nvPicPr>
        <p:blipFill rotWithShape="1">
          <a:blip r:embed="rId2">
            <a:alphaModFix amt="50000"/>
          </a:blip>
          <a:srcRect r="1400" b="2353"/>
          <a:stretch/>
        </p:blipFill>
        <p:spPr>
          <a:xfrm>
            <a:off x="887501" y="6198499"/>
            <a:ext cx="3163894" cy="659494"/>
          </a:xfrm>
          <a:prstGeom prst="rect">
            <a:avLst/>
          </a:prstGeom>
          <a:noFill/>
          <a:ln>
            <a:noFill/>
          </a:ln>
        </p:spPr>
      </p:pic>
      <p:pic>
        <p:nvPicPr>
          <p:cNvPr id="142" name="Google Shape;142;g33f2684fbf0_0_805"/>
          <p:cNvPicPr preferRelativeResize="0"/>
          <p:nvPr/>
        </p:nvPicPr>
        <p:blipFill rotWithShape="1">
          <a:blip r:embed="rId3">
            <a:alphaModFix/>
          </a:blip>
          <a:srcRect/>
          <a:stretch/>
        </p:blipFill>
        <p:spPr>
          <a:xfrm>
            <a:off x="4122835" y="6289765"/>
            <a:ext cx="1060234" cy="546702"/>
          </a:xfrm>
          <a:prstGeom prst="rect">
            <a:avLst/>
          </a:prstGeom>
          <a:noFill/>
          <a:ln>
            <a:noFill/>
          </a:ln>
        </p:spPr>
      </p:pic>
      <p:pic>
        <p:nvPicPr>
          <p:cNvPr id="143" name="Google Shape;143;g33f2684fbf0_0_805"/>
          <p:cNvPicPr preferRelativeResize="0"/>
          <p:nvPr/>
        </p:nvPicPr>
        <p:blipFill rotWithShape="1">
          <a:blip r:embed="rId4">
            <a:alphaModFix/>
          </a:blip>
          <a:srcRect l="2936" t="89814" r="88448" b="2289"/>
          <a:stretch/>
        </p:blipFill>
        <p:spPr>
          <a:xfrm>
            <a:off x="5349433" y="6292367"/>
            <a:ext cx="1050369" cy="541503"/>
          </a:xfrm>
          <a:prstGeom prst="rect">
            <a:avLst/>
          </a:prstGeom>
          <a:noFill/>
          <a:ln>
            <a:noFill/>
          </a:ln>
        </p:spPr>
      </p:pic>
      <p:pic>
        <p:nvPicPr>
          <p:cNvPr id="144" name="Google Shape;144;g33f2684fbf0_0_805"/>
          <p:cNvPicPr preferRelativeResize="0"/>
          <p:nvPr/>
        </p:nvPicPr>
        <p:blipFill rotWithShape="1">
          <a:blip r:embed="rId5">
            <a:alphaModFix/>
          </a:blip>
          <a:srcRect/>
          <a:stretch/>
        </p:blipFill>
        <p:spPr>
          <a:xfrm>
            <a:off x="6822833" y="6289768"/>
            <a:ext cx="1555134" cy="5467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ody Slide (w/ Lines, Logo) 2">
  <p:cSld name="OBJECT_7">
    <p:spTree>
      <p:nvGrpSpPr>
        <p:cNvPr id="1" name="Shape 145"/>
        <p:cNvGrpSpPr/>
        <p:nvPr/>
      </p:nvGrpSpPr>
      <p:grpSpPr>
        <a:xfrm>
          <a:off x="0" y="0"/>
          <a:ext cx="0" cy="0"/>
          <a:chOff x="0" y="0"/>
          <a:chExt cx="0" cy="0"/>
        </a:xfrm>
      </p:grpSpPr>
      <p:sp>
        <p:nvSpPr>
          <p:cNvPr id="146" name="Google Shape;146;g340b1616072_1_253"/>
          <p:cNvSpPr txBox="1">
            <a:spLocks noGrp="1"/>
          </p:cNvSpPr>
          <p:nvPr>
            <p:ph type="title"/>
          </p:nvPr>
        </p:nvSpPr>
        <p:spPr>
          <a:xfrm>
            <a:off x="838200" y="105920"/>
            <a:ext cx="10515600" cy="859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g340b1616072_1_253"/>
          <p:cNvSpPr txBox="1">
            <a:spLocks noGrp="1"/>
          </p:cNvSpPr>
          <p:nvPr>
            <p:ph type="body" idx="1"/>
          </p:nvPr>
        </p:nvSpPr>
        <p:spPr>
          <a:xfrm>
            <a:off x="838200" y="1407559"/>
            <a:ext cx="10515600" cy="47694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chemeClr val="dk1"/>
              </a:buClr>
              <a:buSzPts val="252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8" name="Google Shape;148;g340b1616072_1_253"/>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49" name="Google Shape;149;g340b1616072_1_253"/>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150" name="Google Shape;150;g340b1616072_1_253"/>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pic>
        <p:nvPicPr>
          <p:cNvPr id="151" name="Google Shape;151;g340b1616072_1_253" descr="A close up of a sign&#10;&#10;Description automatically generated"/>
          <p:cNvPicPr preferRelativeResize="0"/>
          <p:nvPr/>
        </p:nvPicPr>
        <p:blipFill rotWithShape="1">
          <a:blip r:embed="rId2">
            <a:alphaModFix amt="50000"/>
          </a:blip>
          <a:srcRect/>
          <a:stretch/>
        </p:blipFill>
        <p:spPr>
          <a:xfrm>
            <a:off x="838200" y="6291347"/>
            <a:ext cx="3311013" cy="509387"/>
          </a:xfrm>
          <a:prstGeom prst="rect">
            <a:avLst/>
          </a:prstGeom>
          <a:noFill/>
          <a:ln>
            <a:noFill/>
          </a:ln>
        </p:spPr>
      </p:pic>
      <p:cxnSp>
        <p:nvCxnSpPr>
          <p:cNvPr id="152" name="Google Shape;152;g340b1616072_1_253"/>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153" name="Google Shape;153;g340b1616072_1_253"/>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ody w/ Footer (Light)">
  <p:cSld name="OBJECT_3">
    <p:spTree>
      <p:nvGrpSpPr>
        <p:cNvPr id="1" name="Shape 158"/>
        <p:cNvGrpSpPr/>
        <p:nvPr/>
      </p:nvGrpSpPr>
      <p:grpSpPr>
        <a:xfrm>
          <a:off x="0" y="0"/>
          <a:ext cx="0" cy="0"/>
          <a:chOff x="0" y="0"/>
          <a:chExt cx="0" cy="0"/>
        </a:xfrm>
      </p:grpSpPr>
      <p:cxnSp>
        <p:nvCxnSpPr>
          <p:cNvPr id="159" name="Google Shape;159;g316833c72c4_0_228"/>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60" name="Google Shape;160;g316833c72c4_0_228"/>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Arial"/>
                <a:ea typeface="Arial"/>
                <a:cs typeface="Arial"/>
                <a:sym typeface="Arial"/>
              </a:rPr>
              <a:t>‹#›</a:t>
            </a:fld>
            <a:endParaRPr sz="1500" b="0" i="0" u="none" strike="noStrike" cap="none">
              <a:solidFill>
                <a:srgbClr val="A6A6A6"/>
              </a:solidFill>
              <a:latin typeface="Arial"/>
              <a:ea typeface="Arial"/>
              <a:cs typeface="Arial"/>
              <a:sym typeface="Arial"/>
            </a:endParaRPr>
          </a:p>
        </p:txBody>
      </p:sp>
      <p:cxnSp>
        <p:nvCxnSpPr>
          <p:cNvPr id="161" name="Google Shape;161;g316833c72c4_0_228"/>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162" name="Google Shape;162;g316833c72c4_0_228"/>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163" name="Google Shape;163;g316833c72c4_0_228"/>
          <p:cNvCxnSpPr/>
          <p:nvPr/>
        </p:nvCxnSpPr>
        <p:spPr>
          <a:xfrm>
            <a:off x="11353800" y="6539086"/>
            <a:ext cx="838500" cy="0"/>
          </a:xfrm>
          <a:prstGeom prst="straightConnector1">
            <a:avLst/>
          </a:prstGeom>
          <a:noFill/>
          <a:ln w="19050" cap="flat" cmpd="sng">
            <a:solidFill>
              <a:srgbClr val="A5A5A5"/>
            </a:solidFill>
            <a:prstDash val="solid"/>
            <a:miter lim="8000"/>
            <a:headEnd type="none" w="sm" len="sm"/>
            <a:tailEnd type="none" w="sm" len="sm"/>
          </a:ln>
        </p:spPr>
      </p:cxnSp>
      <p:pic>
        <p:nvPicPr>
          <p:cNvPr id="164" name="Google Shape;164;g316833c72c4_0_228" descr="Text&#10;&#10;Description automatically generated with medium confidence"/>
          <p:cNvPicPr preferRelativeResize="0"/>
          <p:nvPr/>
        </p:nvPicPr>
        <p:blipFill rotWithShape="1">
          <a:blip r:embed="rId2">
            <a:alphaModFix amt="50000"/>
          </a:blip>
          <a:srcRect r="1400" b="2353"/>
          <a:stretch/>
        </p:blipFill>
        <p:spPr>
          <a:xfrm>
            <a:off x="887501" y="6198499"/>
            <a:ext cx="3163894" cy="65949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RCLab Title Slide">
  <p:cSld name="Title Slide">
    <p:bg>
      <p:bgPr>
        <a:solidFill>
          <a:srgbClr val="323232"/>
        </a:solidFill>
        <a:effectLst/>
      </p:bgPr>
    </p:bg>
    <p:spTree>
      <p:nvGrpSpPr>
        <p:cNvPr id="1" name="Shape 165"/>
        <p:cNvGrpSpPr/>
        <p:nvPr/>
      </p:nvGrpSpPr>
      <p:grpSpPr>
        <a:xfrm>
          <a:off x="0" y="0"/>
          <a:ext cx="0" cy="0"/>
          <a:chOff x="0" y="0"/>
          <a:chExt cx="0" cy="0"/>
        </a:xfrm>
      </p:grpSpPr>
      <p:pic>
        <p:nvPicPr>
          <p:cNvPr id="166" name="Google Shape;166;g316833c72c4_0_18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67" name="Google Shape;167;g316833c72c4_0_189"/>
          <p:cNvPicPr preferRelativeResize="0"/>
          <p:nvPr/>
        </p:nvPicPr>
        <p:blipFill rotWithShape="1">
          <a:blip r:embed="rId3">
            <a:alphaModFix/>
          </a:blip>
          <a:srcRect/>
          <a:stretch/>
        </p:blipFill>
        <p:spPr>
          <a:xfrm>
            <a:off x="3349500" y="5728733"/>
            <a:ext cx="5534933" cy="698067"/>
          </a:xfrm>
          <a:prstGeom prst="rect">
            <a:avLst/>
          </a:prstGeom>
          <a:noFill/>
          <a:ln>
            <a:noFill/>
          </a:ln>
        </p:spPr>
      </p:pic>
      <p:sp>
        <p:nvSpPr>
          <p:cNvPr id="168" name="Google Shape;168;g316833c72c4_0_189"/>
          <p:cNvSpPr txBox="1">
            <a:spLocks noGrp="1"/>
          </p:cNvSpPr>
          <p:nvPr>
            <p:ph type="subTitle" idx="1"/>
          </p:nvPr>
        </p:nvSpPr>
        <p:spPr>
          <a:xfrm>
            <a:off x="2392680" y="4015921"/>
            <a:ext cx="7406700" cy="868800"/>
          </a:xfrm>
          <a:prstGeom prst="rect">
            <a:avLst/>
          </a:prstGeom>
          <a:noFill/>
          <a:ln>
            <a:noFill/>
          </a:ln>
        </p:spPr>
        <p:txBody>
          <a:bodyPr spcFirstLastPara="1" wrap="square" lIns="91425" tIns="45700" rIns="91425" bIns="45700" anchor="t" anchorCtr="0">
            <a:normAutofit/>
          </a:bodyPr>
          <a:lstStyle>
            <a:lvl1pPr marR="0" lvl="0" algn="ctr">
              <a:lnSpc>
                <a:spcPct val="90000"/>
              </a:lnSpc>
              <a:spcBef>
                <a:spcPts val="1100"/>
              </a:spcBef>
              <a:spcAft>
                <a:spcPts val="0"/>
              </a:spcAft>
              <a:buClr>
                <a:schemeClr val="lt1"/>
              </a:buClr>
              <a:buSzPts val="2400"/>
              <a:buFont typeface="Trebuchet MS"/>
              <a:buNone/>
              <a:defRPr sz="2400" i="0" u="none" strike="noStrike" cap="none">
                <a:solidFill>
                  <a:schemeClr val="lt1"/>
                </a:solidFill>
                <a:latin typeface="Trebuchet MS"/>
                <a:ea typeface="Trebuchet MS"/>
                <a:cs typeface="Trebuchet MS"/>
                <a:sym typeface="Trebuchet MS"/>
              </a:defRPr>
            </a:lvl1pPr>
            <a:lvl2pPr marR="0" lvl="1" algn="ctr">
              <a:lnSpc>
                <a:spcPct val="90000"/>
              </a:lnSpc>
              <a:spcBef>
                <a:spcPts val="1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a:lnSpc>
                <a:spcPct val="90000"/>
              </a:lnSpc>
              <a:spcBef>
                <a:spcPts val="16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a:lnSpc>
                <a:spcPct val="9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a:lnSpc>
                <a:spcPct val="9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a:lnSpc>
                <a:spcPct val="9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1600"/>
              </a:spcBef>
              <a:spcAft>
                <a:spcPts val="160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69" name="Google Shape;169;g316833c72c4_0_189"/>
          <p:cNvSpPr txBox="1">
            <a:spLocks noGrp="1"/>
          </p:cNvSpPr>
          <p:nvPr>
            <p:ph type="title"/>
          </p:nvPr>
        </p:nvSpPr>
        <p:spPr>
          <a:xfrm>
            <a:off x="2392680" y="1836057"/>
            <a:ext cx="7406700" cy="2037600"/>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lt1"/>
              </a:buClr>
              <a:buSzPts val="4000"/>
              <a:buFont typeface="Trebuchet MS"/>
              <a:buNone/>
              <a:defRPr sz="4000" i="0" u="none" strike="noStrike"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RCLab Body Slide" type="obj">
  <p:cSld name="OBJECT">
    <p:spTree>
      <p:nvGrpSpPr>
        <p:cNvPr id="1" name="Shape 170"/>
        <p:cNvGrpSpPr/>
        <p:nvPr/>
      </p:nvGrpSpPr>
      <p:grpSpPr>
        <a:xfrm>
          <a:off x="0" y="0"/>
          <a:ext cx="0" cy="0"/>
          <a:chOff x="0" y="0"/>
          <a:chExt cx="0" cy="0"/>
        </a:xfrm>
      </p:grpSpPr>
      <p:sp>
        <p:nvSpPr>
          <p:cNvPr id="171" name="Google Shape;171;g316833c72c4_0_194"/>
          <p:cNvSpPr txBox="1">
            <a:spLocks noGrp="1"/>
          </p:cNvSpPr>
          <p:nvPr>
            <p:ph type="title"/>
          </p:nvPr>
        </p:nvSpPr>
        <p:spPr>
          <a:xfrm>
            <a:off x="838200" y="105920"/>
            <a:ext cx="10515600" cy="860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Trebuchet MS"/>
              <a:buNone/>
              <a:defRPr sz="3200" i="0" u="none" strike="noStrike" cap="none">
                <a:solidFill>
                  <a:schemeClr val="dk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172" name="Google Shape;172;g316833c72c4_0_194"/>
          <p:cNvSpPr txBox="1">
            <a:spLocks noGrp="1"/>
          </p:cNvSpPr>
          <p:nvPr>
            <p:ph type="body" idx="1"/>
          </p:nvPr>
        </p:nvSpPr>
        <p:spPr>
          <a:xfrm>
            <a:off x="838200" y="1407559"/>
            <a:ext cx="10515600" cy="47697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0"/>
              </a:spcBef>
              <a:spcAft>
                <a:spcPts val="0"/>
              </a:spcAft>
              <a:buClr>
                <a:srgbClr val="839CD1"/>
              </a:buClr>
              <a:buSzPts val="3200"/>
              <a:buFont typeface="Trebuchet MS"/>
              <a:buChar char="•"/>
              <a:defRPr i="0" u="none" strike="noStrike" cap="none">
                <a:solidFill>
                  <a:schemeClr val="dk1"/>
                </a:solidFill>
                <a:latin typeface="Trebuchet MS"/>
                <a:ea typeface="Trebuchet MS"/>
                <a:cs typeface="Trebuchet MS"/>
                <a:sym typeface="Trebuchet MS"/>
              </a:defRPr>
            </a:lvl1pPr>
            <a:lvl2pPr marL="914400" marR="0" lvl="1" indent="-349250" algn="l">
              <a:lnSpc>
                <a:spcPct val="90000"/>
              </a:lnSpc>
              <a:spcBef>
                <a:spcPts val="1600"/>
              </a:spcBef>
              <a:spcAft>
                <a:spcPts val="0"/>
              </a:spcAft>
              <a:buClr>
                <a:schemeClr val="dk1"/>
              </a:buClr>
              <a:buSzPts val="1900"/>
              <a:buFont typeface="Trebuchet MS"/>
              <a:buChar char="◦"/>
              <a:defRPr i="0" u="none" strike="noStrike" cap="none">
                <a:solidFill>
                  <a:schemeClr val="dk1"/>
                </a:solidFill>
                <a:latin typeface="Trebuchet MS"/>
                <a:ea typeface="Trebuchet MS"/>
                <a:cs typeface="Trebuchet MS"/>
                <a:sym typeface="Trebuchet MS"/>
              </a:defRPr>
            </a:lvl2pPr>
            <a:lvl3pPr marL="1371600" marR="0" lvl="2" indent="-330200" algn="l">
              <a:lnSpc>
                <a:spcPct val="90000"/>
              </a:lnSpc>
              <a:spcBef>
                <a:spcPts val="1600"/>
              </a:spcBef>
              <a:spcAft>
                <a:spcPts val="0"/>
              </a:spcAft>
              <a:buClr>
                <a:schemeClr val="dk1"/>
              </a:buClr>
              <a:buSzPts val="1600"/>
              <a:buFont typeface="Trebuchet MS"/>
              <a:buChar char="•"/>
              <a:defRPr sz="1600" i="0" u="none" strike="noStrike" cap="none">
                <a:solidFill>
                  <a:schemeClr val="dk1"/>
                </a:solidFill>
                <a:latin typeface="Trebuchet MS"/>
                <a:ea typeface="Trebuchet MS"/>
                <a:cs typeface="Trebuchet MS"/>
                <a:sym typeface="Trebuchet MS"/>
              </a:defRPr>
            </a:lvl3pPr>
            <a:lvl4pPr marL="1828800" marR="0" lvl="3"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4pPr>
            <a:lvl5pPr marL="2286000" marR="0" lvl="4"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5pPr>
            <a:lvl6pPr marL="2743200" marR="0" lvl="5"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6pPr>
            <a:lvl7pPr marL="3200400" marR="0" lvl="6"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7pPr>
            <a:lvl8pPr marL="3657600" marR="0" lvl="7"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8pPr>
            <a:lvl9pPr marL="4114800" marR="0" lvl="8" indent="-311150" algn="l">
              <a:lnSpc>
                <a:spcPct val="90000"/>
              </a:lnSpc>
              <a:spcBef>
                <a:spcPts val="1600"/>
              </a:spcBef>
              <a:spcAft>
                <a:spcPts val="160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9pPr>
          </a:lstStyle>
          <a:p>
            <a:endParaRPr/>
          </a:p>
        </p:txBody>
      </p:sp>
      <p:cxnSp>
        <p:nvCxnSpPr>
          <p:cNvPr id="173" name="Google Shape;173;g316833c72c4_0_194"/>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74" name="Google Shape;174;g316833c72c4_0_194"/>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Trebuchet MS"/>
                <a:ea typeface="Trebuchet MS"/>
                <a:cs typeface="Trebuchet MS"/>
                <a:sym typeface="Trebuchet MS"/>
              </a:rPr>
              <a:t>‹#›</a:t>
            </a:fld>
            <a:endParaRPr sz="1500" b="0" i="0" u="none" strike="noStrike" cap="none">
              <a:solidFill>
                <a:srgbClr val="A6A6A6"/>
              </a:solidFill>
              <a:latin typeface="Trebuchet MS"/>
              <a:ea typeface="Trebuchet MS"/>
              <a:cs typeface="Trebuchet MS"/>
              <a:sym typeface="Trebuchet MS"/>
            </a:endParaRPr>
          </a:p>
        </p:txBody>
      </p:sp>
      <p:cxnSp>
        <p:nvCxnSpPr>
          <p:cNvPr id="175" name="Google Shape;175;g316833c72c4_0_194"/>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176" name="Google Shape;176;g316833c72c4_0_194"/>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177" name="Google Shape;177;g316833c72c4_0_194"/>
          <p:cNvCxnSpPr/>
          <p:nvPr/>
        </p:nvCxnSpPr>
        <p:spPr>
          <a:xfrm>
            <a:off x="11353800" y="6539086"/>
            <a:ext cx="837900" cy="0"/>
          </a:xfrm>
          <a:prstGeom prst="straightConnector1">
            <a:avLst/>
          </a:prstGeom>
          <a:noFill/>
          <a:ln w="19050" cap="flat" cmpd="sng">
            <a:solidFill>
              <a:srgbClr val="A5A5A5"/>
            </a:solidFill>
            <a:prstDash val="solid"/>
            <a:miter lim="8000"/>
            <a:headEnd type="none" w="sm" len="sm"/>
            <a:tailEnd type="none" w="sm" len="sm"/>
          </a:ln>
        </p:spPr>
      </p:cxnSp>
      <p:pic>
        <p:nvPicPr>
          <p:cNvPr id="178" name="Google Shape;178;g316833c72c4_0_194"/>
          <p:cNvPicPr preferRelativeResize="0"/>
          <p:nvPr/>
        </p:nvPicPr>
        <p:blipFill rotWithShape="1">
          <a:blip r:embed="rId2">
            <a:alphaModFix amt="50000"/>
          </a:blip>
          <a:srcRect/>
          <a:stretch/>
        </p:blipFill>
        <p:spPr>
          <a:xfrm>
            <a:off x="925292" y="6205437"/>
            <a:ext cx="3194670" cy="6723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RCLab Body Slide 1">
  <p:cSld name="OBJECT_2">
    <p:bg>
      <p:bgPr>
        <a:solidFill>
          <a:schemeClr val="dk1"/>
        </a:solidFill>
        <a:effectLst/>
      </p:bgPr>
    </p:bg>
    <p:spTree>
      <p:nvGrpSpPr>
        <p:cNvPr id="1" name="Shape 179"/>
        <p:cNvGrpSpPr/>
        <p:nvPr/>
      </p:nvGrpSpPr>
      <p:grpSpPr>
        <a:xfrm>
          <a:off x="0" y="0"/>
          <a:ext cx="0" cy="0"/>
          <a:chOff x="0" y="0"/>
          <a:chExt cx="0" cy="0"/>
        </a:xfrm>
      </p:grpSpPr>
      <p:sp>
        <p:nvSpPr>
          <p:cNvPr id="180" name="Google Shape;180;g316833c72c4_0_203"/>
          <p:cNvSpPr txBox="1">
            <a:spLocks noGrp="1"/>
          </p:cNvSpPr>
          <p:nvPr>
            <p:ph type="title"/>
          </p:nvPr>
        </p:nvSpPr>
        <p:spPr>
          <a:xfrm>
            <a:off x="838200" y="105920"/>
            <a:ext cx="10515600" cy="860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3200"/>
              <a:buFont typeface="Trebuchet MS"/>
              <a:buNone/>
              <a:defRPr sz="3200" i="0" u="none" strike="noStrike"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181" name="Google Shape;181;g316833c72c4_0_203"/>
          <p:cNvSpPr txBox="1">
            <a:spLocks noGrp="1"/>
          </p:cNvSpPr>
          <p:nvPr>
            <p:ph type="body" idx="1"/>
          </p:nvPr>
        </p:nvSpPr>
        <p:spPr>
          <a:xfrm>
            <a:off x="838200" y="1407559"/>
            <a:ext cx="10515600" cy="47697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0"/>
              </a:spcBef>
              <a:spcAft>
                <a:spcPts val="0"/>
              </a:spcAft>
              <a:buClr>
                <a:schemeClr val="lt1"/>
              </a:buClr>
              <a:buSzPts val="3200"/>
              <a:buFont typeface="Trebuchet MS"/>
              <a:buChar char="•"/>
              <a:defRPr i="0" u="none" strike="noStrike" cap="none">
                <a:solidFill>
                  <a:schemeClr val="lt1"/>
                </a:solidFill>
                <a:latin typeface="Trebuchet MS"/>
                <a:ea typeface="Trebuchet MS"/>
                <a:cs typeface="Trebuchet MS"/>
                <a:sym typeface="Trebuchet MS"/>
              </a:defRPr>
            </a:lvl1pPr>
            <a:lvl2pPr marL="914400" marR="0" lvl="1" indent="-349250" algn="l">
              <a:lnSpc>
                <a:spcPct val="90000"/>
              </a:lnSpc>
              <a:spcBef>
                <a:spcPts val="1600"/>
              </a:spcBef>
              <a:spcAft>
                <a:spcPts val="0"/>
              </a:spcAft>
              <a:buClr>
                <a:schemeClr val="lt1"/>
              </a:buClr>
              <a:buSzPts val="1900"/>
              <a:buFont typeface="Trebuchet MS"/>
              <a:buChar char="◦"/>
              <a:defRPr i="0" u="none" strike="noStrike" cap="none">
                <a:solidFill>
                  <a:schemeClr val="lt1"/>
                </a:solidFill>
                <a:latin typeface="Trebuchet MS"/>
                <a:ea typeface="Trebuchet MS"/>
                <a:cs typeface="Trebuchet MS"/>
                <a:sym typeface="Trebuchet MS"/>
              </a:defRPr>
            </a:lvl2pPr>
            <a:lvl3pPr marL="1371600" marR="0" lvl="2" indent="-330200" algn="l">
              <a:lnSpc>
                <a:spcPct val="90000"/>
              </a:lnSpc>
              <a:spcBef>
                <a:spcPts val="1600"/>
              </a:spcBef>
              <a:spcAft>
                <a:spcPts val="0"/>
              </a:spcAft>
              <a:buClr>
                <a:schemeClr val="lt1"/>
              </a:buClr>
              <a:buSzPts val="1600"/>
              <a:buFont typeface="Trebuchet MS"/>
              <a:buChar char="•"/>
              <a:defRPr sz="1600" i="0" u="none" strike="noStrike" cap="none">
                <a:solidFill>
                  <a:schemeClr val="lt1"/>
                </a:solidFill>
                <a:latin typeface="Trebuchet MS"/>
                <a:ea typeface="Trebuchet MS"/>
                <a:cs typeface="Trebuchet MS"/>
                <a:sym typeface="Trebuchet MS"/>
              </a:defRPr>
            </a:lvl3pPr>
            <a:lvl4pPr marL="1828800" marR="0" lvl="3"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4pPr>
            <a:lvl5pPr marL="2286000" marR="0" lvl="4"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5pPr>
            <a:lvl6pPr marL="2743200" marR="0" lvl="5"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6pPr>
            <a:lvl7pPr marL="3200400" marR="0" lvl="6"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7pPr>
            <a:lvl8pPr marL="3657600" marR="0" lvl="7"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8pPr>
            <a:lvl9pPr marL="4114800" marR="0" lvl="8" indent="-311150" algn="l">
              <a:lnSpc>
                <a:spcPct val="90000"/>
              </a:lnSpc>
              <a:spcBef>
                <a:spcPts val="1600"/>
              </a:spcBef>
              <a:spcAft>
                <a:spcPts val="160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9pPr>
          </a:lstStyle>
          <a:p>
            <a:endParaRPr/>
          </a:p>
        </p:txBody>
      </p:sp>
      <p:cxnSp>
        <p:nvCxnSpPr>
          <p:cNvPr id="182" name="Google Shape;182;g316833c72c4_0_203"/>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83" name="Google Shape;183;g316833c72c4_0_203"/>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Trebuchet MS"/>
                <a:ea typeface="Trebuchet MS"/>
                <a:cs typeface="Trebuchet MS"/>
                <a:sym typeface="Trebuchet MS"/>
              </a:rPr>
              <a:t>‹#›</a:t>
            </a:fld>
            <a:endParaRPr sz="1500" b="0" i="0" u="none" strike="noStrike" cap="none">
              <a:solidFill>
                <a:srgbClr val="A6A6A6"/>
              </a:solidFill>
              <a:latin typeface="Trebuchet MS"/>
              <a:ea typeface="Trebuchet MS"/>
              <a:cs typeface="Trebuchet MS"/>
              <a:sym typeface="Trebuchet MS"/>
            </a:endParaRPr>
          </a:p>
        </p:txBody>
      </p:sp>
      <p:cxnSp>
        <p:nvCxnSpPr>
          <p:cNvPr id="184" name="Google Shape;184;g316833c72c4_0_203"/>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185" name="Google Shape;185;g316833c72c4_0_203"/>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186" name="Google Shape;186;g316833c72c4_0_203"/>
          <p:cNvCxnSpPr/>
          <p:nvPr/>
        </p:nvCxnSpPr>
        <p:spPr>
          <a:xfrm>
            <a:off x="11353800" y="6539086"/>
            <a:ext cx="837900" cy="0"/>
          </a:xfrm>
          <a:prstGeom prst="straightConnector1">
            <a:avLst/>
          </a:prstGeom>
          <a:noFill/>
          <a:ln w="19050" cap="flat" cmpd="sng">
            <a:solidFill>
              <a:srgbClr val="A5A5A5"/>
            </a:solidFill>
            <a:prstDash val="solid"/>
            <a:miter lim="8000"/>
            <a:headEnd type="none" w="sm" len="sm"/>
            <a:tailEnd type="none" w="sm" len="sm"/>
          </a:ln>
        </p:spPr>
      </p:cxnSp>
      <p:pic>
        <p:nvPicPr>
          <p:cNvPr id="187" name="Google Shape;187;g316833c72c4_0_203"/>
          <p:cNvPicPr preferRelativeResize="0"/>
          <p:nvPr/>
        </p:nvPicPr>
        <p:blipFill rotWithShape="1">
          <a:blip r:embed="rId2">
            <a:alphaModFix/>
          </a:blip>
          <a:srcRect/>
          <a:stretch/>
        </p:blipFill>
        <p:spPr>
          <a:xfrm>
            <a:off x="925292" y="6205437"/>
            <a:ext cx="3194670" cy="6723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RCLab Body Slide 2">
  <p:cSld name="OBJECT_1">
    <p:spTree>
      <p:nvGrpSpPr>
        <p:cNvPr id="1" name="Shape 188"/>
        <p:cNvGrpSpPr/>
        <p:nvPr/>
      </p:nvGrpSpPr>
      <p:grpSpPr>
        <a:xfrm>
          <a:off x="0" y="0"/>
          <a:ext cx="0" cy="0"/>
          <a:chOff x="0" y="0"/>
          <a:chExt cx="0" cy="0"/>
        </a:xfrm>
      </p:grpSpPr>
      <p:sp>
        <p:nvSpPr>
          <p:cNvPr id="189" name="Google Shape;189;g316833c72c4_0_212"/>
          <p:cNvSpPr txBox="1">
            <a:spLocks noGrp="1"/>
          </p:cNvSpPr>
          <p:nvPr>
            <p:ph type="title"/>
          </p:nvPr>
        </p:nvSpPr>
        <p:spPr>
          <a:xfrm>
            <a:off x="838200" y="105920"/>
            <a:ext cx="10515600" cy="860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Trebuchet MS"/>
              <a:buNone/>
              <a:defRPr sz="3200" i="0" u="none" strike="noStrike" cap="none">
                <a:solidFill>
                  <a:schemeClr val="dk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
        <p:nvSpPr>
          <p:cNvPr id="190" name="Google Shape;190;g316833c72c4_0_212"/>
          <p:cNvSpPr txBox="1">
            <a:spLocks noGrp="1"/>
          </p:cNvSpPr>
          <p:nvPr>
            <p:ph type="body" idx="1"/>
          </p:nvPr>
        </p:nvSpPr>
        <p:spPr>
          <a:xfrm>
            <a:off x="838200" y="1407559"/>
            <a:ext cx="10515600" cy="47697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1100"/>
              </a:spcBef>
              <a:spcAft>
                <a:spcPts val="0"/>
              </a:spcAft>
              <a:buClr>
                <a:srgbClr val="839CD1"/>
              </a:buClr>
              <a:buSzPts val="3200"/>
              <a:buFont typeface="Trebuchet MS"/>
              <a:buChar char="•"/>
              <a:defRPr i="0" u="none" strike="noStrike" cap="none">
                <a:solidFill>
                  <a:schemeClr val="dk1"/>
                </a:solidFill>
                <a:latin typeface="Trebuchet MS"/>
                <a:ea typeface="Trebuchet MS"/>
                <a:cs typeface="Trebuchet MS"/>
                <a:sym typeface="Trebuchet MS"/>
              </a:defRPr>
            </a:lvl1pPr>
            <a:lvl2pPr marL="914400" marR="0" lvl="1" indent="-349250" algn="l">
              <a:lnSpc>
                <a:spcPct val="90000"/>
              </a:lnSpc>
              <a:spcBef>
                <a:spcPts val="1600"/>
              </a:spcBef>
              <a:spcAft>
                <a:spcPts val="0"/>
              </a:spcAft>
              <a:buClr>
                <a:schemeClr val="dk1"/>
              </a:buClr>
              <a:buSzPts val="1900"/>
              <a:buFont typeface="Trebuchet MS"/>
              <a:buChar char="◦"/>
              <a:defRPr i="0" u="none" strike="noStrike" cap="none">
                <a:solidFill>
                  <a:schemeClr val="dk1"/>
                </a:solidFill>
                <a:latin typeface="Trebuchet MS"/>
                <a:ea typeface="Trebuchet MS"/>
                <a:cs typeface="Trebuchet MS"/>
                <a:sym typeface="Trebuchet MS"/>
              </a:defRPr>
            </a:lvl2pPr>
            <a:lvl3pPr marL="1371600" marR="0" lvl="2" indent="-330200" algn="l">
              <a:lnSpc>
                <a:spcPct val="90000"/>
              </a:lnSpc>
              <a:spcBef>
                <a:spcPts val="1600"/>
              </a:spcBef>
              <a:spcAft>
                <a:spcPts val="0"/>
              </a:spcAft>
              <a:buClr>
                <a:schemeClr val="dk1"/>
              </a:buClr>
              <a:buSzPts val="1600"/>
              <a:buFont typeface="Trebuchet MS"/>
              <a:buChar char="•"/>
              <a:defRPr sz="1600" i="0" u="none" strike="noStrike" cap="none">
                <a:solidFill>
                  <a:schemeClr val="dk1"/>
                </a:solidFill>
                <a:latin typeface="Trebuchet MS"/>
                <a:ea typeface="Trebuchet MS"/>
                <a:cs typeface="Trebuchet MS"/>
                <a:sym typeface="Trebuchet MS"/>
              </a:defRPr>
            </a:lvl3pPr>
            <a:lvl4pPr marL="1828800" marR="0" lvl="3"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4pPr>
            <a:lvl5pPr marL="2286000" marR="0" lvl="4"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5pPr>
            <a:lvl6pPr marL="2743200" marR="0" lvl="5"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6pPr>
            <a:lvl7pPr marL="3200400" marR="0" lvl="6"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7pPr>
            <a:lvl8pPr marL="3657600" marR="0" lvl="7" indent="-311150" algn="l">
              <a:lnSpc>
                <a:spcPct val="90000"/>
              </a:lnSpc>
              <a:spcBef>
                <a:spcPts val="1600"/>
              </a:spcBef>
              <a:spcAft>
                <a:spcPts val="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8pPr>
            <a:lvl9pPr marL="4114800" marR="0" lvl="8" indent="-311150" algn="l">
              <a:lnSpc>
                <a:spcPct val="90000"/>
              </a:lnSpc>
              <a:spcBef>
                <a:spcPts val="1600"/>
              </a:spcBef>
              <a:spcAft>
                <a:spcPts val="1600"/>
              </a:spcAft>
              <a:buClr>
                <a:schemeClr val="dk1"/>
              </a:buClr>
              <a:buSzPts val="1300"/>
              <a:buFont typeface="Trebuchet MS"/>
              <a:buChar char="•"/>
              <a:defRPr sz="1300" i="0" u="none" strike="noStrike" cap="none">
                <a:solidFill>
                  <a:schemeClr val="dk1"/>
                </a:solidFill>
                <a:latin typeface="Trebuchet MS"/>
                <a:ea typeface="Trebuchet MS"/>
                <a:cs typeface="Trebuchet MS"/>
                <a:sym typeface="Trebuchet MS"/>
              </a:defRPr>
            </a:lvl9pPr>
          </a:lstStyle>
          <a:p>
            <a:endParaRPr/>
          </a:p>
        </p:txBody>
      </p:sp>
      <p:cxnSp>
        <p:nvCxnSpPr>
          <p:cNvPr id="191" name="Google Shape;191;g316833c72c4_0_212"/>
          <p:cNvCxnSpPr/>
          <p:nvPr/>
        </p:nvCxnSpPr>
        <p:spPr>
          <a:xfrm>
            <a:off x="0" y="9657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92" name="Google Shape;192;g316833c72c4_0_212"/>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Trebuchet MS"/>
                <a:ea typeface="Trebuchet MS"/>
                <a:cs typeface="Trebuchet MS"/>
                <a:sym typeface="Trebuchet MS"/>
              </a:rPr>
              <a:t>‹#›</a:t>
            </a:fld>
            <a:endParaRPr sz="1500" b="0" i="0" u="none" strike="noStrike" cap="none">
              <a:solidFill>
                <a:srgbClr val="A6A6A6"/>
              </a:solidFill>
              <a:latin typeface="Trebuchet MS"/>
              <a:ea typeface="Trebuchet MS"/>
              <a:cs typeface="Trebuchet MS"/>
              <a:sym typeface="Trebuchet M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RCLab End Slide">
  <p:cSld name="Last Slide">
    <p:bg>
      <p:bgPr>
        <a:solidFill>
          <a:srgbClr val="323232"/>
        </a:solidFill>
        <a:effectLst/>
      </p:bgPr>
    </p:bg>
    <p:spTree>
      <p:nvGrpSpPr>
        <p:cNvPr id="1" name="Shape 193"/>
        <p:cNvGrpSpPr/>
        <p:nvPr/>
      </p:nvGrpSpPr>
      <p:grpSpPr>
        <a:xfrm>
          <a:off x="0" y="0"/>
          <a:ext cx="0" cy="0"/>
          <a:chOff x="0" y="0"/>
          <a:chExt cx="0" cy="0"/>
        </a:xfrm>
      </p:grpSpPr>
      <p:pic>
        <p:nvPicPr>
          <p:cNvPr id="194" name="Google Shape;194;g316833c72c4_0_2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5" name="Google Shape;195;g316833c72c4_0_217"/>
          <p:cNvSpPr txBox="1">
            <a:spLocks noGrp="1"/>
          </p:cNvSpPr>
          <p:nvPr>
            <p:ph type="title"/>
          </p:nvPr>
        </p:nvSpPr>
        <p:spPr>
          <a:xfrm>
            <a:off x="838200" y="105920"/>
            <a:ext cx="10515600" cy="860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3200"/>
              <a:buFont typeface="Trebuchet MS"/>
              <a:buNone/>
              <a:defRPr sz="3200" i="0" u="none" strike="noStrike"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cxnSp>
        <p:nvCxnSpPr>
          <p:cNvPr id="196" name="Google Shape;196;g316833c72c4_0_217"/>
          <p:cNvCxnSpPr/>
          <p:nvPr/>
        </p:nvCxnSpPr>
        <p:spPr>
          <a:xfrm>
            <a:off x="0" y="965772"/>
            <a:ext cx="10315200" cy="0"/>
          </a:xfrm>
          <a:prstGeom prst="straightConnector1">
            <a:avLst/>
          </a:prstGeom>
          <a:noFill/>
          <a:ln w="38100" cap="flat" cmpd="sng">
            <a:solidFill>
              <a:srgbClr val="BFBFBF"/>
            </a:solidFill>
            <a:prstDash val="solid"/>
            <a:miter lim="8000"/>
            <a:headEnd type="none" w="sm" len="sm"/>
            <a:tailEnd type="none" w="sm" len="sm"/>
          </a:ln>
        </p:spPr>
      </p:cxnSp>
      <p:sp>
        <p:nvSpPr>
          <p:cNvPr id="197" name="Google Shape;197;g316833c72c4_0_217"/>
          <p:cNvSpPr txBox="1">
            <a:spLocks noGrp="1"/>
          </p:cNvSpPr>
          <p:nvPr>
            <p:ph type="body" idx="1"/>
          </p:nvPr>
        </p:nvSpPr>
        <p:spPr>
          <a:xfrm>
            <a:off x="838200" y="1407559"/>
            <a:ext cx="10515600" cy="4769700"/>
          </a:xfrm>
          <a:prstGeom prst="rect">
            <a:avLst/>
          </a:prstGeom>
          <a:noFill/>
          <a:ln>
            <a:noFill/>
          </a:ln>
        </p:spPr>
        <p:txBody>
          <a:bodyPr spcFirstLastPara="1" wrap="square" lIns="91425" tIns="45700" rIns="91425" bIns="45700" anchor="t" anchorCtr="0">
            <a:normAutofit/>
          </a:bodyPr>
          <a:lstStyle>
            <a:lvl1pPr marL="457200" marR="0" lvl="0" indent="-431800" algn="l">
              <a:lnSpc>
                <a:spcPct val="100000"/>
              </a:lnSpc>
              <a:spcBef>
                <a:spcPts val="1100"/>
              </a:spcBef>
              <a:spcAft>
                <a:spcPts val="0"/>
              </a:spcAft>
              <a:buClr>
                <a:srgbClr val="839CD1"/>
              </a:buClr>
              <a:buSzPts val="3200"/>
              <a:buFont typeface="Trebuchet MS"/>
              <a:buChar char="•"/>
              <a:defRPr i="0" u="none" strike="noStrike" cap="none">
                <a:solidFill>
                  <a:schemeClr val="lt1"/>
                </a:solidFill>
                <a:latin typeface="Trebuchet MS"/>
                <a:ea typeface="Trebuchet MS"/>
                <a:cs typeface="Trebuchet MS"/>
                <a:sym typeface="Trebuchet MS"/>
              </a:defRPr>
            </a:lvl1pPr>
            <a:lvl2pPr marL="914400" marR="0" lvl="1" indent="-349250" algn="l">
              <a:lnSpc>
                <a:spcPct val="90000"/>
              </a:lnSpc>
              <a:spcBef>
                <a:spcPts val="1600"/>
              </a:spcBef>
              <a:spcAft>
                <a:spcPts val="0"/>
              </a:spcAft>
              <a:buClr>
                <a:schemeClr val="lt1"/>
              </a:buClr>
              <a:buSzPts val="1900"/>
              <a:buFont typeface="Trebuchet MS"/>
              <a:buChar char="◦"/>
              <a:defRPr i="0" u="none" strike="noStrike" cap="none">
                <a:solidFill>
                  <a:schemeClr val="lt1"/>
                </a:solidFill>
                <a:latin typeface="Trebuchet MS"/>
                <a:ea typeface="Trebuchet MS"/>
                <a:cs typeface="Trebuchet MS"/>
                <a:sym typeface="Trebuchet MS"/>
              </a:defRPr>
            </a:lvl2pPr>
            <a:lvl3pPr marL="1371600" marR="0" lvl="2" indent="-330200" algn="l">
              <a:lnSpc>
                <a:spcPct val="90000"/>
              </a:lnSpc>
              <a:spcBef>
                <a:spcPts val="1600"/>
              </a:spcBef>
              <a:spcAft>
                <a:spcPts val="0"/>
              </a:spcAft>
              <a:buClr>
                <a:schemeClr val="lt1"/>
              </a:buClr>
              <a:buSzPts val="1600"/>
              <a:buFont typeface="Trebuchet MS"/>
              <a:buChar char="•"/>
              <a:defRPr sz="1600" i="0" u="none" strike="noStrike" cap="none">
                <a:solidFill>
                  <a:schemeClr val="lt1"/>
                </a:solidFill>
                <a:latin typeface="Trebuchet MS"/>
                <a:ea typeface="Trebuchet MS"/>
                <a:cs typeface="Trebuchet MS"/>
                <a:sym typeface="Trebuchet MS"/>
              </a:defRPr>
            </a:lvl3pPr>
            <a:lvl4pPr marL="1828800" marR="0" lvl="3"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4pPr>
            <a:lvl5pPr marL="2286000" marR="0" lvl="4"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5pPr>
            <a:lvl6pPr marL="2743200" marR="0" lvl="5"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6pPr>
            <a:lvl7pPr marL="3200400" marR="0" lvl="6"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7pPr>
            <a:lvl8pPr marL="3657600" marR="0" lvl="7" indent="-311150" algn="l">
              <a:lnSpc>
                <a:spcPct val="90000"/>
              </a:lnSpc>
              <a:spcBef>
                <a:spcPts val="1600"/>
              </a:spcBef>
              <a:spcAft>
                <a:spcPts val="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8pPr>
            <a:lvl9pPr marL="4114800" marR="0" lvl="8" indent="-311150" algn="l">
              <a:lnSpc>
                <a:spcPct val="90000"/>
              </a:lnSpc>
              <a:spcBef>
                <a:spcPts val="1600"/>
              </a:spcBef>
              <a:spcAft>
                <a:spcPts val="1600"/>
              </a:spcAft>
              <a:buClr>
                <a:schemeClr val="lt1"/>
              </a:buClr>
              <a:buSzPts val="1300"/>
              <a:buFont typeface="Trebuchet MS"/>
              <a:buChar char="•"/>
              <a:defRPr sz="1300" i="0" u="none" strike="noStrike" cap="none">
                <a:solidFill>
                  <a:schemeClr val="lt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p:cSld name="Last Slide_1">
    <p:bg>
      <p:bgPr>
        <a:solidFill>
          <a:srgbClr val="323232"/>
        </a:solidFill>
        <a:effectLst/>
      </p:bgPr>
    </p:bg>
    <p:spTree>
      <p:nvGrpSpPr>
        <p:cNvPr id="1" name="Shape 198"/>
        <p:cNvGrpSpPr/>
        <p:nvPr/>
      </p:nvGrpSpPr>
      <p:grpSpPr>
        <a:xfrm>
          <a:off x="0" y="0"/>
          <a:ext cx="0" cy="0"/>
          <a:chOff x="0" y="0"/>
          <a:chExt cx="0" cy="0"/>
        </a:xfrm>
      </p:grpSpPr>
      <p:pic>
        <p:nvPicPr>
          <p:cNvPr id="199" name="Google Shape;199;g316833c72c4_0_222"/>
          <p:cNvPicPr preferRelativeResize="0"/>
          <p:nvPr/>
        </p:nvPicPr>
        <p:blipFill rotWithShape="1">
          <a:blip r:embed="rId2">
            <a:alphaModFix/>
          </a:blip>
          <a:srcRect l="75416"/>
          <a:stretch/>
        </p:blipFill>
        <p:spPr>
          <a:xfrm rot="-5400000" flipH="1">
            <a:off x="7264400" y="1930403"/>
            <a:ext cx="2997199" cy="6858000"/>
          </a:xfrm>
          <a:prstGeom prst="rect">
            <a:avLst/>
          </a:prstGeom>
          <a:noFill/>
          <a:ln>
            <a:noFill/>
          </a:ln>
        </p:spPr>
      </p:pic>
      <p:sp>
        <p:nvSpPr>
          <p:cNvPr id="200" name="Google Shape;200;g316833c72c4_0_222"/>
          <p:cNvSpPr txBox="1">
            <a:spLocks noGrp="1"/>
          </p:cNvSpPr>
          <p:nvPr>
            <p:ph type="title"/>
          </p:nvPr>
        </p:nvSpPr>
        <p:spPr>
          <a:xfrm>
            <a:off x="838200" y="2998987"/>
            <a:ext cx="10515600" cy="860100"/>
          </a:xfrm>
          <a:prstGeom prst="rect">
            <a:avLst/>
          </a:prstGeom>
          <a:noFill/>
          <a:ln>
            <a:noFill/>
          </a:ln>
        </p:spPr>
        <p:txBody>
          <a:bodyPr spcFirstLastPara="1" wrap="square" lIns="91425" tIns="45700" rIns="91425" bIns="45700" anchor="ctr" anchorCtr="0">
            <a:normAutofit/>
          </a:bodyPr>
          <a:lstStyle>
            <a:lvl1pPr marR="0" lvl="0" algn="ctr">
              <a:lnSpc>
                <a:spcPct val="90000"/>
              </a:lnSpc>
              <a:spcBef>
                <a:spcPts val="0"/>
              </a:spcBef>
              <a:spcAft>
                <a:spcPts val="0"/>
              </a:spcAft>
              <a:buClr>
                <a:schemeClr val="lt1"/>
              </a:buClr>
              <a:buSzPts val="3200"/>
              <a:buFont typeface="Trebuchet MS"/>
              <a:buNone/>
              <a:defRPr sz="3200" i="0" u="none" strike="noStrike"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500"/>
              <a:buNone/>
              <a:defRPr sz="1900"/>
            </a:lvl2pPr>
            <a:lvl3pPr lvl="2" algn="l">
              <a:lnSpc>
                <a:spcPct val="100000"/>
              </a:lnSpc>
              <a:spcBef>
                <a:spcPts val="0"/>
              </a:spcBef>
              <a:spcAft>
                <a:spcPts val="0"/>
              </a:spcAft>
              <a:buSzPts val="1500"/>
              <a:buNone/>
              <a:defRPr sz="1900"/>
            </a:lvl3pPr>
            <a:lvl4pPr lvl="3" algn="l">
              <a:lnSpc>
                <a:spcPct val="100000"/>
              </a:lnSpc>
              <a:spcBef>
                <a:spcPts val="0"/>
              </a:spcBef>
              <a:spcAft>
                <a:spcPts val="0"/>
              </a:spcAft>
              <a:buSzPts val="1500"/>
              <a:buNone/>
              <a:defRPr sz="1900"/>
            </a:lvl4pPr>
            <a:lvl5pPr lvl="4" algn="l">
              <a:lnSpc>
                <a:spcPct val="100000"/>
              </a:lnSpc>
              <a:spcBef>
                <a:spcPts val="0"/>
              </a:spcBef>
              <a:spcAft>
                <a:spcPts val="0"/>
              </a:spcAft>
              <a:buSzPts val="1500"/>
              <a:buNone/>
              <a:defRPr sz="1900"/>
            </a:lvl5pPr>
            <a:lvl6pPr lvl="5" algn="l">
              <a:lnSpc>
                <a:spcPct val="100000"/>
              </a:lnSpc>
              <a:spcBef>
                <a:spcPts val="0"/>
              </a:spcBef>
              <a:spcAft>
                <a:spcPts val="0"/>
              </a:spcAft>
              <a:buSzPts val="1500"/>
              <a:buNone/>
              <a:defRPr sz="1900"/>
            </a:lvl6pPr>
            <a:lvl7pPr lvl="6" algn="l">
              <a:lnSpc>
                <a:spcPct val="100000"/>
              </a:lnSpc>
              <a:spcBef>
                <a:spcPts val="0"/>
              </a:spcBef>
              <a:spcAft>
                <a:spcPts val="0"/>
              </a:spcAft>
              <a:buSzPts val="1500"/>
              <a:buNone/>
              <a:defRPr sz="1900"/>
            </a:lvl7pPr>
            <a:lvl8pPr lvl="7" algn="l">
              <a:lnSpc>
                <a:spcPct val="100000"/>
              </a:lnSpc>
              <a:spcBef>
                <a:spcPts val="0"/>
              </a:spcBef>
              <a:spcAft>
                <a:spcPts val="0"/>
              </a:spcAft>
              <a:buSzPts val="1500"/>
              <a:buNone/>
              <a:defRPr sz="1900"/>
            </a:lvl8pPr>
            <a:lvl9pPr lvl="8" algn="l">
              <a:lnSpc>
                <a:spcPct val="100000"/>
              </a:lnSpc>
              <a:spcBef>
                <a:spcPts val="0"/>
              </a:spcBef>
              <a:spcAft>
                <a:spcPts val="0"/>
              </a:spcAft>
              <a:buSzPts val="1500"/>
              <a:buNone/>
              <a:defRPr sz="1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Light)">
  <p:cSld name="Section (Light)">
    <p:bg>
      <p:bgPr>
        <a:solidFill>
          <a:schemeClr val="lt1"/>
        </a:solidFill>
        <a:effectLst/>
      </p:bgPr>
    </p:bg>
    <p:spTree>
      <p:nvGrpSpPr>
        <p:cNvPr id="1" name="Shape 201"/>
        <p:cNvGrpSpPr/>
        <p:nvPr/>
      </p:nvGrpSpPr>
      <p:grpSpPr>
        <a:xfrm>
          <a:off x="0" y="0"/>
          <a:ext cx="0" cy="0"/>
          <a:chOff x="0" y="0"/>
          <a:chExt cx="0" cy="0"/>
        </a:xfrm>
      </p:grpSpPr>
      <p:pic>
        <p:nvPicPr>
          <p:cNvPr id="202" name="Google Shape;202;g316833c72c4_0_225"/>
          <p:cNvPicPr preferRelativeResize="0"/>
          <p:nvPr/>
        </p:nvPicPr>
        <p:blipFill rotWithShape="1">
          <a:blip r:embed="rId2">
            <a:alphaModFix/>
          </a:blip>
          <a:srcRect/>
          <a:stretch/>
        </p:blipFill>
        <p:spPr>
          <a:xfrm rot="10800000">
            <a:off x="0" y="1"/>
            <a:ext cx="12192000" cy="6853965"/>
          </a:xfrm>
          <a:prstGeom prst="rect">
            <a:avLst/>
          </a:prstGeom>
          <a:noFill/>
          <a:ln>
            <a:noFill/>
          </a:ln>
        </p:spPr>
      </p:pic>
      <p:sp>
        <p:nvSpPr>
          <p:cNvPr id="203" name="Google Shape;203;g316833c72c4_0_225"/>
          <p:cNvSpPr txBox="1">
            <a:spLocks noGrp="1"/>
          </p:cNvSpPr>
          <p:nvPr>
            <p:ph type="title"/>
          </p:nvPr>
        </p:nvSpPr>
        <p:spPr>
          <a:xfrm>
            <a:off x="2392680" y="2410276"/>
            <a:ext cx="7406700" cy="2037300"/>
          </a:xfrm>
          <a:prstGeom prst="rect">
            <a:avLst/>
          </a:prstGeom>
          <a:noFill/>
          <a:ln>
            <a:noFill/>
          </a:ln>
        </p:spPr>
        <p:txBody>
          <a:bodyPr spcFirstLastPara="1" wrap="square" lIns="91425" tIns="45700" rIns="91425" bIns="45700" anchor="ctr" anchorCtr="0">
            <a:noAutofit/>
          </a:bodyPr>
          <a:lstStyle>
            <a:lvl1pPr marR="0" lvl="0" algn="ctr">
              <a:lnSpc>
                <a:spcPct val="90000"/>
              </a:lnSpc>
              <a:spcBef>
                <a:spcPts val="0"/>
              </a:spcBef>
              <a:spcAft>
                <a:spcPts val="0"/>
              </a:spcAft>
              <a:buClr>
                <a:schemeClr val="dk1"/>
              </a:buClr>
              <a:buSzPts val="3200"/>
              <a:buFont typeface="Trebuchet MS"/>
              <a:buNone/>
              <a:defRPr sz="3200" b="0" i="0" u="none" strike="noStrike" cap="none">
                <a:solidFill>
                  <a:schemeClr val="dk1"/>
                </a:solidFill>
                <a:latin typeface="Trebuchet MS"/>
                <a:ea typeface="Trebuchet MS"/>
                <a:cs typeface="Trebuchet MS"/>
                <a:sym typeface="Trebuchet MS"/>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w/ Footer (Light)" type="obj">
  <p:cSld name="OBJECT">
    <p:spTree>
      <p:nvGrpSpPr>
        <p:cNvPr id="1" name="Shape 17"/>
        <p:cNvGrpSpPr/>
        <p:nvPr/>
      </p:nvGrpSpPr>
      <p:grpSpPr>
        <a:xfrm>
          <a:off x="0" y="0"/>
          <a:ext cx="0" cy="0"/>
          <a:chOff x="0" y="0"/>
          <a:chExt cx="0" cy="0"/>
        </a:xfrm>
      </p:grpSpPr>
      <p:cxnSp>
        <p:nvCxnSpPr>
          <p:cNvPr id="18" name="Google Shape;18;g291c8aece4b_0_435"/>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19" name="Google Shape;19;g291c8aece4b_0_435"/>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20" name="Google Shape;20;g291c8aece4b_0_435"/>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21" name="Google Shape;21;g291c8aece4b_0_435"/>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22" name="Google Shape;22;g291c8aece4b_0_435"/>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pic>
        <p:nvPicPr>
          <p:cNvPr id="23" name="Google Shape;23;g291c8aece4b_0_435" descr="Text&#10;&#10;Description automatically generated with medium confidence"/>
          <p:cNvPicPr preferRelativeResize="0"/>
          <p:nvPr/>
        </p:nvPicPr>
        <p:blipFill rotWithShape="1">
          <a:blip r:embed="rId2">
            <a:alphaModFix amt="50000"/>
          </a:blip>
          <a:srcRect r="1399" b="2350"/>
          <a:stretch/>
        </p:blipFill>
        <p:spPr>
          <a:xfrm>
            <a:off x="887501" y="6198499"/>
            <a:ext cx="3163894" cy="65949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ody w/ Footer (Light) 1">
  <p:cSld name="OBJECT_4">
    <p:spTree>
      <p:nvGrpSpPr>
        <p:cNvPr id="1" name="Shape 204"/>
        <p:cNvGrpSpPr/>
        <p:nvPr/>
      </p:nvGrpSpPr>
      <p:grpSpPr>
        <a:xfrm>
          <a:off x="0" y="0"/>
          <a:ext cx="0" cy="0"/>
          <a:chOff x="0" y="0"/>
          <a:chExt cx="0" cy="0"/>
        </a:xfrm>
      </p:grpSpPr>
      <p:cxnSp>
        <p:nvCxnSpPr>
          <p:cNvPr id="205" name="Google Shape;205;g316833c72c4_0_235"/>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206" name="Google Shape;206;g316833c72c4_0_235"/>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Arial"/>
                <a:ea typeface="Arial"/>
                <a:cs typeface="Arial"/>
                <a:sym typeface="Arial"/>
              </a:rPr>
              <a:t>‹#›</a:t>
            </a:fld>
            <a:endParaRPr sz="1500" b="0" i="0" u="none" strike="noStrike" cap="none">
              <a:solidFill>
                <a:srgbClr val="A6A6A6"/>
              </a:solidFill>
              <a:latin typeface="Arial"/>
              <a:ea typeface="Arial"/>
              <a:cs typeface="Arial"/>
              <a:sym typeface="Arial"/>
            </a:endParaRPr>
          </a:p>
        </p:txBody>
      </p:sp>
      <p:cxnSp>
        <p:nvCxnSpPr>
          <p:cNvPr id="207" name="Google Shape;207;g316833c72c4_0_235"/>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208" name="Google Shape;208;g316833c72c4_0_235"/>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209" name="Google Shape;209;g316833c72c4_0_235"/>
          <p:cNvCxnSpPr/>
          <p:nvPr/>
        </p:nvCxnSpPr>
        <p:spPr>
          <a:xfrm>
            <a:off x="11353800" y="6539086"/>
            <a:ext cx="838500" cy="0"/>
          </a:xfrm>
          <a:prstGeom prst="straightConnector1">
            <a:avLst/>
          </a:prstGeom>
          <a:noFill/>
          <a:ln w="19050" cap="flat" cmpd="sng">
            <a:solidFill>
              <a:srgbClr val="A5A5A5"/>
            </a:solidFill>
            <a:prstDash val="solid"/>
            <a:miter lim="8000"/>
            <a:headEnd type="none" w="sm" len="sm"/>
            <a:tailEnd type="none" w="sm" len="sm"/>
          </a:ln>
        </p:spPr>
      </p:cxnSp>
      <p:pic>
        <p:nvPicPr>
          <p:cNvPr id="210" name="Google Shape;210;g316833c72c4_0_235" descr="Text&#10;&#10;Description automatically generated with medium confidence"/>
          <p:cNvPicPr preferRelativeResize="0"/>
          <p:nvPr/>
        </p:nvPicPr>
        <p:blipFill rotWithShape="1">
          <a:blip r:embed="rId2">
            <a:alphaModFix amt="50000"/>
          </a:blip>
          <a:srcRect r="1400" b="2353"/>
          <a:stretch/>
        </p:blipFill>
        <p:spPr>
          <a:xfrm>
            <a:off x="887501" y="6198499"/>
            <a:ext cx="3163894" cy="65949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ody w/ Footer (Light) 2">
  <p:cSld name="OBJECT_5">
    <p:spTree>
      <p:nvGrpSpPr>
        <p:cNvPr id="1" name="Shape 211"/>
        <p:cNvGrpSpPr/>
        <p:nvPr/>
      </p:nvGrpSpPr>
      <p:grpSpPr>
        <a:xfrm>
          <a:off x="0" y="0"/>
          <a:ext cx="0" cy="0"/>
          <a:chOff x="0" y="0"/>
          <a:chExt cx="0" cy="0"/>
        </a:xfrm>
      </p:grpSpPr>
      <p:cxnSp>
        <p:nvCxnSpPr>
          <p:cNvPr id="212" name="Google Shape;212;g316833c72c4_0_242"/>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213" name="Google Shape;213;g316833c72c4_0_242"/>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Arial"/>
                <a:ea typeface="Arial"/>
                <a:cs typeface="Arial"/>
                <a:sym typeface="Arial"/>
              </a:rPr>
              <a:t>‹#›</a:t>
            </a:fld>
            <a:endParaRPr sz="1500" b="0" i="0" u="none" strike="noStrike" cap="none">
              <a:solidFill>
                <a:srgbClr val="A6A6A6"/>
              </a:solidFill>
              <a:latin typeface="Arial"/>
              <a:ea typeface="Arial"/>
              <a:cs typeface="Arial"/>
              <a:sym typeface="Arial"/>
            </a:endParaRPr>
          </a:p>
        </p:txBody>
      </p:sp>
      <p:cxnSp>
        <p:nvCxnSpPr>
          <p:cNvPr id="214" name="Google Shape;214;g316833c72c4_0_242"/>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215" name="Google Shape;215;g316833c72c4_0_242"/>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216" name="Google Shape;216;g316833c72c4_0_242"/>
          <p:cNvCxnSpPr/>
          <p:nvPr/>
        </p:nvCxnSpPr>
        <p:spPr>
          <a:xfrm>
            <a:off x="11353800" y="6539086"/>
            <a:ext cx="838500" cy="0"/>
          </a:xfrm>
          <a:prstGeom prst="straightConnector1">
            <a:avLst/>
          </a:prstGeom>
          <a:noFill/>
          <a:ln w="19050" cap="flat" cmpd="sng">
            <a:solidFill>
              <a:srgbClr val="A5A5A5"/>
            </a:solidFill>
            <a:prstDash val="solid"/>
            <a:miter lim="8000"/>
            <a:headEnd type="none" w="sm" len="sm"/>
            <a:tailEnd type="none" w="sm" len="sm"/>
          </a:ln>
        </p:spPr>
      </p:cxnSp>
      <p:pic>
        <p:nvPicPr>
          <p:cNvPr id="217" name="Google Shape;217;g316833c72c4_0_242" descr="Text&#10;&#10;Description automatically generated with medium confidence"/>
          <p:cNvPicPr preferRelativeResize="0"/>
          <p:nvPr/>
        </p:nvPicPr>
        <p:blipFill rotWithShape="1">
          <a:blip r:embed="rId2">
            <a:alphaModFix amt="50000"/>
          </a:blip>
          <a:srcRect r="1400" b="2353"/>
          <a:stretch/>
        </p:blipFill>
        <p:spPr>
          <a:xfrm>
            <a:off x="887501" y="6198499"/>
            <a:ext cx="3163894" cy="65949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Dark)">
  <p:cSld name="Section (Dark)">
    <p:bg>
      <p:bgPr>
        <a:solidFill>
          <a:srgbClr val="323232"/>
        </a:solidFill>
        <a:effectLst/>
      </p:bgPr>
    </p:bg>
    <p:spTree>
      <p:nvGrpSpPr>
        <p:cNvPr id="1" name="Shape 218"/>
        <p:cNvGrpSpPr/>
        <p:nvPr/>
      </p:nvGrpSpPr>
      <p:grpSpPr>
        <a:xfrm>
          <a:off x="0" y="0"/>
          <a:ext cx="0" cy="0"/>
          <a:chOff x="0" y="0"/>
          <a:chExt cx="0" cy="0"/>
        </a:xfrm>
      </p:grpSpPr>
      <p:pic>
        <p:nvPicPr>
          <p:cNvPr id="219" name="Google Shape;219;g316833c72c4_0_249"/>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220" name="Google Shape;220;g316833c72c4_0_249"/>
          <p:cNvSpPr txBox="1">
            <a:spLocks noGrp="1"/>
          </p:cNvSpPr>
          <p:nvPr>
            <p:ph type="title"/>
          </p:nvPr>
        </p:nvSpPr>
        <p:spPr>
          <a:xfrm>
            <a:off x="2392680" y="2410276"/>
            <a:ext cx="7406700" cy="2037300"/>
          </a:xfrm>
          <a:prstGeom prst="rect">
            <a:avLst/>
          </a:prstGeom>
          <a:noFill/>
          <a:ln>
            <a:noFill/>
          </a:ln>
        </p:spPr>
        <p:txBody>
          <a:bodyPr spcFirstLastPara="1" wrap="square" lIns="91425" tIns="45700" rIns="91425" bIns="45700" anchor="ctr" anchorCtr="0">
            <a:noAutofit/>
          </a:bodyPr>
          <a:lstStyle>
            <a:lvl1pPr marR="0" lvl="0" algn="ctr">
              <a:lnSpc>
                <a:spcPct val="90000"/>
              </a:lnSpc>
              <a:spcBef>
                <a:spcPts val="0"/>
              </a:spcBef>
              <a:spcAft>
                <a:spcPts val="0"/>
              </a:spcAft>
              <a:buClr>
                <a:schemeClr val="lt1"/>
              </a:buClr>
              <a:buSzPts val="3200"/>
              <a:buFont typeface="Trebuchet MS"/>
              <a:buNone/>
              <a:defRPr sz="3200" b="0" i="0" u="none" strike="noStrike" cap="none">
                <a:solidFill>
                  <a:schemeClr val="lt1"/>
                </a:solidFill>
                <a:latin typeface="Trebuchet MS"/>
                <a:ea typeface="Trebuchet MS"/>
                <a:cs typeface="Trebuchet MS"/>
                <a:sym typeface="Trebuchet MS"/>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w/ Footer (Light) 2">
  <p:cSld name="OBJECT_5">
    <p:spTree>
      <p:nvGrpSpPr>
        <p:cNvPr id="1" name="Shape 24"/>
        <p:cNvGrpSpPr/>
        <p:nvPr/>
      </p:nvGrpSpPr>
      <p:grpSpPr>
        <a:xfrm>
          <a:off x="0" y="0"/>
          <a:ext cx="0" cy="0"/>
          <a:chOff x="0" y="0"/>
          <a:chExt cx="0" cy="0"/>
        </a:xfrm>
      </p:grpSpPr>
      <p:cxnSp>
        <p:nvCxnSpPr>
          <p:cNvPr id="25" name="Google Shape;25;g316833c72c4_0_78"/>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26" name="Google Shape;26;g316833c72c4_0_78"/>
          <p:cNvSpPr txBox="1"/>
          <p:nvPr/>
        </p:nvSpPr>
        <p:spPr>
          <a:xfrm>
            <a:off x="10933176" y="6355715"/>
            <a:ext cx="4209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A6A6A6"/>
                </a:solidFill>
                <a:latin typeface="Arial"/>
                <a:ea typeface="Arial"/>
                <a:cs typeface="Arial"/>
                <a:sym typeface="Arial"/>
              </a:rPr>
              <a:t>‹#›</a:t>
            </a:fld>
            <a:endParaRPr sz="1500" b="0" i="0" u="none" strike="noStrike" cap="none">
              <a:solidFill>
                <a:srgbClr val="A6A6A6"/>
              </a:solidFill>
              <a:latin typeface="Arial"/>
              <a:ea typeface="Arial"/>
              <a:cs typeface="Arial"/>
              <a:sym typeface="Arial"/>
            </a:endParaRPr>
          </a:p>
        </p:txBody>
      </p:sp>
      <p:cxnSp>
        <p:nvCxnSpPr>
          <p:cNvPr id="27" name="Google Shape;27;g316833c72c4_0_78"/>
          <p:cNvCxnSpPr/>
          <p:nvPr/>
        </p:nvCxnSpPr>
        <p:spPr>
          <a:xfrm>
            <a:off x="0" y="6539086"/>
            <a:ext cx="816000" cy="0"/>
          </a:xfrm>
          <a:prstGeom prst="straightConnector1">
            <a:avLst/>
          </a:prstGeom>
          <a:noFill/>
          <a:ln w="19050" cap="flat" cmpd="sng">
            <a:solidFill>
              <a:srgbClr val="A5A5A5"/>
            </a:solidFill>
            <a:prstDash val="solid"/>
            <a:miter lim="8000"/>
            <a:headEnd type="none" w="sm" len="sm"/>
            <a:tailEnd type="none" w="sm" len="sm"/>
          </a:ln>
        </p:spPr>
      </p:cxnSp>
      <p:cxnSp>
        <p:nvCxnSpPr>
          <p:cNvPr id="28" name="Google Shape;28;g316833c72c4_0_78"/>
          <p:cNvCxnSpPr/>
          <p:nvPr/>
        </p:nvCxnSpPr>
        <p:spPr>
          <a:xfrm>
            <a:off x="4142061" y="6539086"/>
            <a:ext cx="6791100" cy="0"/>
          </a:xfrm>
          <a:prstGeom prst="straightConnector1">
            <a:avLst/>
          </a:prstGeom>
          <a:noFill/>
          <a:ln w="19050" cap="flat" cmpd="sng">
            <a:solidFill>
              <a:srgbClr val="A5A5A5"/>
            </a:solidFill>
            <a:prstDash val="solid"/>
            <a:miter lim="8000"/>
            <a:headEnd type="none" w="sm" len="sm"/>
            <a:tailEnd type="none" w="sm" len="sm"/>
          </a:ln>
        </p:spPr>
      </p:cxnSp>
      <p:cxnSp>
        <p:nvCxnSpPr>
          <p:cNvPr id="29" name="Google Shape;29;g316833c72c4_0_78"/>
          <p:cNvCxnSpPr/>
          <p:nvPr/>
        </p:nvCxnSpPr>
        <p:spPr>
          <a:xfrm>
            <a:off x="11353800" y="6539086"/>
            <a:ext cx="838500" cy="0"/>
          </a:xfrm>
          <a:prstGeom prst="straightConnector1">
            <a:avLst/>
          </a:prstGeom>
          <a:noFill/>
          <a:ln w="19050" cap="flat" cmpd="sng">
            <a:solidFill>
              <a:srgbClr val="A5A5A5"/>
            </a:solidFill>
            <a:prstDash val="solid"/>
            <a:miter lim="8000"/>
            <a:headEnd type="none" w="sm" len="sm"/>
            <a:tailEnd type="none" w="sm" len="sm"/>
          </a:ln>
        </p:spPr>
      </p:cxnSp>
      <p:pic>
        <p:nvPicPr>
          <p:cNvPr id="30" name="Google Shape;30;g316833c72c4_0_78" descr="Text&#10;&#10;Description automatically generated with medium confidence"/>
          <p:cNvPicPr preferRelativeResize="0"/>
          <p:nvPr/>
        </p:nvPicPr>
        <p:blipFill rotWithShape="1">
          <a:blip r:embed="rId2">
            <a:alphaModFix amt="50000"/>
          </a:blip>
          <a:srcRect r="1400" b="2353"/>
          <a:stretch/>
        </p:blipFill>
        <p:spPr>
          <a:xfrm>
            <a:off x="887501" y="6198499"/>
            <a:ext cx="3163894" cy="6594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ark)">
  <p:cSld name="Section (Dark)">
    <p:bg>
      <p:bgPr>
        <a:solidFill>
          <a:srgbClr val="323232"/>
        </a:solidFill>
        <a:effectLst/>
      </p:bgPr>
    </p:bg>
    <p:spTree>
      <p:nvGrpSpPr>
        <p:cNvPr id="1" name="Shape 40"/>
        <p:cNvGrpSpPr/>
        <p:nvPr/>
      </p:nvGrpSpPr>
      <p:grpSpPr>
        <a:xfrm>
          <a:off x="0" y="0"/>
          <a:ext cx="0" cy="0"/>
          <a:chOff x="0" y="0"/>
          <a:chExt cx="0" cy="0"/>
        </a:xfrm>
      </p:grpSpPr>
      <p:pic>
        <p:nvPicPr>
          <p:cNvPr id="41" name="Google Shape;41;g291c8aece4b_0_44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2" name="Google Shape;42;g291c8aece4b_0_444"/>
          <p:cNvSpPr txBox="1">
            <a:spLocks noGrp="1"/>
          </p:cNvSpPr>
          <p:nvPr>
            <p:ph type="title"/>
          </p:nvPr>
        </p:nvSpPr>
        <p:spPr>
          <a:xfrm>
            <a:off x="2392680" y="2410276"/>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Trebuchet MS"/>
              <a:buNone/>
              <a:defRPr sz="32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w/ Footer (Light) 1">
  <p:cSld name="OBJECT_1">
    <p:spTree>
      <p:nvGrpSpPr>
        <p:cNvPr id="1" name="Shape 43"/>
        <p:cNvGrpSpPr/>
        <p:nvPr/>
      </p:nvGrpSpPr>
      <p:grpSpPr>
        <a:xfrm>
          <a:off x="0" y="0"/>
          <a:ext cx="0" cy="0"/>
          <a:chOff x="0" y="0"/>
          <a:chExt cx="0" cy="0"/>
        </a:xfrm>
      </p:grpSpPr>
      <p:cxnSp>
        <p:nvCxnSpPr>
          <p:cNvPr id="44" name="Google Shape;44;g2b22fbda9d5_0_47"/>
          <p:cNvCxnSpPr/>
          <p:nvPr/>
        </p:nvCxnSpPr>
        <p:spPr>
          <a:xfrm>
            <a:off x="0" y="660972"/>
            <a:ext cx="12192000" cy="0"/>
          </a:xfrm>
          <a:prstGeom prst="straightConnector1">
            <a:avLst/>
          </a:prstGeom>
          <a:noFill/>
          <a:ln w="38100" cap="flat" cmpd="sng">
            <a:solidFill>
              <a:srgbClr val="839CD1"/>
            </a:solidFill>
            <a:prstDash val="solid"/>
            <a:miter lim="8000"/>
            <a:headEnd type="none" w="sm" len="sm"/>
            <a:tailEnd type="none" w="sm" len="sm"/>
          </a:ln>
        </p:spPr>
      </p:cxnSp>
      <p:sp>
        <p:nvSpPr>
          <p:cNvPr id="45" name="Google Shape;45;g2b22fbda9d5_0_47"/>
          <p:cNvSpPr txBox="1"/>
          <p:nvPr/>
        </p:nvSpPr>
        <p:spPr>
          <a:xfrm>
            <a:off x="10933176" y="6355715"/>
            <a:ext cx="420600" cy="36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A6A6A6"/>
                </a:solidFill>
                <a:latin typeface="Arial"/>
                <a:ea typeface="Arial"/>
                <a:cs typeface="Arial"/>
                <a:sym typeface="Arial"/>
              </a:rPr>
              <a:t>‹#›</a:t>
            </a:fld>
            <a:endParaRPr sz="1400" b="0" i="0" u="none" strike="noStrike" cap="none">
              <a:solidFill>
                <a:srgbClr val="A6A6A6"/>
              </a:solidFill>
              <a:latin typeface="Arial"/>
              <a:ea typeface="Arial"/>
              <a:cs typeface="Arial"/>
              <a:sym typeface="Arial"/>
            </a:endParaRPr>
          </a:p>
        </p:txBody>
      </p:sp>
      <p:cxnSp>
        <p:nvCxnSpPr>
          <p:cNvPr id="46" name="Google Shape;46;g2b22fbda9d5_0_47"/>
          <p:cNvCxnSpPr/>
          <p:nvPr/>
        </p:nvCxnSpPr>
        <p:spPr>
          <a:xfrm>
            <a:off x="-15025" y="6534875"/>
            <a:ext cx="10948200" cy="4200"/>
          </a:xfrm>
          <a:prstGeom prst="straightConnector1">
            <a:avLst/>
          </a:prstGeom>
          <a:noFill/>
          <a:ln w="19050" cap="flat" cmpd="sng">
            <a:solidFill>
              <a:srgbClr val="A5A5A5"/>
            </a:solidFill>
            <a:prstDash val="solid"/>
            <a:miter lim="8000"/>
            <a:headEnd type="none" w="sm" len="sm"/>
            <a:tailEnd type="none" w="sm" len="sm"/>
          </a:ln>
        </p:spPr>
      </p:cxnSp>
      <p:cxnSp>
        <p:nvCxnSpPr>
          <p:cNvPr id="47" name="Google Shape;47;g2b22fbda9d5_0_47"/>
          <p:cNvCxnSpPr/>
          <p:nvPr/>
        </p:nvCxnSpPr>
        <p:spPr>
          <a:xfrm>
            <a:off x="11353800" y="6539086"/>
            <a:ext cx="838200" cy="0"/>
          </a:xfrm>
          <a:prstGeom prst="straightConnector1">
            <a:avLst/>
          </a:prstGeom>
          <a:noFill/>
          <a:ln w="19050" cap="flat" cmpd="sng">
            <a:solidFill>
              <a:srgbClr val="A5A5A5"/>
            </a:solidFill>
            <a:prstDash val="solid"/>
            <a:miter lim="8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Dark)">
  <p:cSld name="Title (Dark)">
    <p:bg>
      <p:bgPr>
        <a:solidFill>
          <a:srgbClr val="323232"/>
        </a:solidFill>
        <a:effectLst/>
      </p:bgPr>
    </p:bg>
    <p:spTree>
      <p:nvGrpSpPr>
        <p:cNvPr id="1" name="Shape 48"/>
        <p:cNvGrpSpPr/>
        <p:nvPr/>
      </p:nvGrpSpPr>
      <p:grpSpPr>
        <a:xfrm>
          <a:off x="0" y="0"/>
          <a:ext cx="0" cy="0"/>
          <a:chOff x="0" y="0"/>
          <a:chExt cx="0" cy="0"/>
        </a:xfrm>
      </p:grpSpPr>
      <p:pic>
        <p:nvPicPr>
          <p:cNvPr id="49" name="Google Shape;49;g291c8aece4b_0_42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0" name="Google Shape;50;g291c8aece4b_0_428"/>
          <p:cNvSpPr txBox="1">
            <a:spLocks noGrp="1"/>
          </p:cNvSpPr>
          <p:nvPr>
            <p:ph type="subTitle" idx="1"/>
          </p:nvPr>
        </p:nvSpPr>
        <p:spPr>
          <a:xfrm>
            <a:off x="2392680" y="4015921"/>
            <a:ext cx="7406700" cy="86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grpSp>
        <p:nvGrpSpPr>
          <p:cNvPr id="51" name="Google Shape;51;g291c8aece4b_0_428"/>
          <p:cNvGrpSpPr/>
          <p:nvPr/>
        </p:nvGrpSpPr>
        <p:grpSpPr>
          <a:xfrm>
            <a:off x="3331881" y="5722573"/>
            <a:ext cx="5636895" cy="698554"/>
            <a:chOff x="3331881" y="5722573"/>
            <a:chExt cx="5636895" cy="698554"/>
          </a:xfrm>
        </p:grpSpPr>
        <p:pic>
          <p:nvPicPr>
            <p:cNvPr id="52" name="Google Shape;52;g291c8aece4b_0_428"/>
            <p:cNvPicPr preferRelativeResize="0"/>
            <p:nvPr/>
          </p:nvPicPr>
          <p:blipFill rotWithShape="1">
            <a:blip r:embed="rId3">
              <a:alphaModFix amt="75000"/>
            </a:blip>
            <a:srcRect/>
            <a:stretch/>
          </p:blipFill>
          <p:spPr>
            <a:xfrm>
              <a:off x="5650645" y="5722573"/>
              <a:ext cx="3318131" cy="698554"/>
            </a:xfrm>
            <a:prstGeom prst="rect">
              <a:avLst/>
            </a:prstGeom>
            <a:noFill/>
            <a:ln>
              <a:noFill/>
            </a:ln>
          </p:spPr>
        </p:pic>
        <p:pic>
          <p:nvPicPr>
            <p:cNvPr id="53" name="Google Shape;53;g291c8aece4b_0_428" descr="AeroAstro Logo&#10;"/>
            <p:cNvPicPr preferRelativeResize="0"/>
            <p:nvPr/>
          </p:nvPicPr>
          <p:blipFill rotWithShape="1">
            <a:blip r:embed="rId4">
              <a:alphaModFix amt="75000"/>
            </a:blip>
            <a:srcRect/>
            <a:stretch/>
          </p:blipFill>
          <p:spPr>
            <a:xfrm>
              <a:off x="3331881" y="5833405"/>
              <a:ext cx="1729347" cy="506150"/>
            </a:xfrm>
            <a:prstGeom prst="rect">
              <a:avLst/>
            </a:prstGeom>
            <a:noFill/>
            <a:ln>
              <a:noFill/>
            </a:ln>
          </p:spPr>
        </p:pic>
      </p:grpSp>
      <p:sp>
        <p:nvSpPr>
          <p:cNvPr id="54" name="Google Shape;54;g291c8aece4b_0_428"/>
          <p:cNvSpPr txBox="1">
            <a:spLocks noGrp="1"/>
          </p:cNvSpPr>
          <p:nvPr>
            <p:ph type="title"/>
          </p:nvPr>
        </p:nvSpPr>
        <p:spPr>
          <a:xfrm>
            <a:off x="2392680" y="1836057"/>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Light)">
  <p:cSld name="Title (Light)">
    <p:bg>
      <p:bgPr>
        <a:solidFill>
          <a:schemeClr val="lt1"/>
        </a:solidFill>
        <a:effectLst/>
      </p:bgPr>
    </p:bg>
    <p:spTree>
      <p:nvGrpSpPr>
        <p:cNvPr id="1" name="Shape 55"/>
        <p:cNvGrpSpPr/>
        <p:nvPr/>
      </p:nvGrpSpPr>
      <p:grpSpPr>
        <a:xfrm>
          <a:off x="0" y="0"/>
          <a:ext cx="0" cy="0"/>
          <a:chOff x="0" y="0"/>
          <a:chExt cx="0" cy="0"/>
        </a:xfrm>
      </p:grpSpPr>
      <p:pic>
        <p:nvPicPr>
          <p:cNvPr id="56" name="Google Shape;56;g291c8aece4b_0_450"/>
          <p:cNvPicPr preferRelativeResize="0"/>
          <p:nvPr/>
        </p:nvPicPr>
        <p:blipFill rotWithShape="1">
          <a:blip r:embed="rId2">
            <a:alphaModFix/>
          </a:blip>
          <a:srcRect/>
          <a:stretch/>
        </p:blipFill>
        <p:spPr>
          <a:xfrm>
            <a:off x="0" y="0"/>
            <a:ext cx="12199175" cy="6858001"/>
          </a:xfrm>
          <a:prstGeom prst="rect">
            <a:avLst/>
          </a:prstGeom>
          <a:noFill/>
          <a:ln>
            <a:noFill/>
          </a:ln>
        </p:spPr>
      </p:pic>
      <p:sp>
        <p:nvSpPr>
          <p:cNvPr id="57" name="Google Shape;57;g291c8aece4b_0_450"/>
          <p:cNvSpPr txBox="1">
            <a:spLocks noGrp="1"/>
          </p:cNvSpPr>
          <p:nvPr>
            <p:ph type="subTitle" idx="1"/>
          </p:nvPr>
        </p:nvSpPr>
        <p:spPr>
          <a:xfrm>
            <a:off x="2392680" y="4015921"/>
            <a:ext cx="7406700" cy="86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Trebuchet MS"/>
                <a:ea typeface="Trebuchet MS"/>
                <a:cs typeface="Trebuchet MS"/>
                <a:sym typeface="Trebuchet M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58" name="Google Shape;58;g291c8aece4b_0_450"/>
          <p:cNvPicPr preferRelativeResize="0"/>
          <p:nvPr/>
        </p:nvPicPr>
        <p:blipFill rotWithShape="1">
          <a:blip r:embed="rId3">
            <a:alphaModFix amt="75000"/>
          </a:blip>
          <a:srcRect/>
          <a:stretch/>
        </p:blipFill>
        <p:spPr>
          <a:xfrm>
            <a:off x="5650645" y="5722573"/>
            <a:ext cx="3318131" cy="698553"/>
          </a:xfrm>
          <a:prstGeom prst="rect">
            <a:avLst/>
          </a:prstGeom>
          <a:noFill/>
          <a:ln>
            <a:noFill/>
          </a:ln>
        </p:spPr>
      </p:pic>
      <p:pic>
        <p:nvPicPr>
          <p:cNvPr id="59" name="Google Shape;59;g291c8aece4b_0_450" descr="AeroAstro Logo&#10;"/>
          <p:cNvPicPr preferRelativeResize="0"/>
          <p:nvPr/>
        </p:nvPicPr>
        <p:blipFill rotWithShape="1">
          <a:blip r:embed="rId4">
            <a:alphaModFix amt="75000"/>
          </a:blip>
          <a:srcRect/>
          <a:stretch/>
        </p:blipFill>
        <p:spPr>
          <a:xfrm>
            <a:off x="3331881" y="5833405"/>
            <a:ext cx="1729347" cy="506150"/>
          </a:xfrm>
          <a:prstGeom prst="rect">
            <a:avLst/>
          </a:prstGeom>
          <a:noFill/>
          <a:ln>
            <a:noFill/>
          </a:ln>
        </p:spPr>
      </p:pic>
      <p:sp>
        <p:nvSpPr>
          <p:cNvPr id="60" name="Google Shape;60;g291c8aece4b_0_450"/>
          <p:cNvSpPr txBox="1">
            <a:spLocks noGrp="1"/>
          </p:cNvSpPr>
          <p:nvPr>
            <p:ph type="title"/>
          </p:nvPr>
        </p:nvSpPr>
        <p:spPr>
          <a:xfrm>
            <a:off x="2392680" y="1836057"/>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000"/>
              <a:buFont typeface="Trebuchet MS"/>
              <a:buNone/>
              <a:defRPr sz="4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1" name="Google Shape;61;g291c8aece4b_0_450"/>
          <p:cNvPicPr preferRelativeResize="0"/>
          <p:nvPr/>
        </p:nvPicPr>
        <p:blipFill rotWithShape="1">
          <a:blip r:embed="rId5">
            <a:alphaModFix amt="75000"/>
          </a:blip>
          <a:srcRect/>
          <a:stretch/>
        </p:blipFill>
        <p:spPr>
          <a:xfrm>
            <a:off x="3359079" y="5853908"/>
            <a:ext cx="1662253" cy="46763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Light)">
  <p:cSld name="1_Title (Light)">
    <p:bg>
      <p:bgPr>
        <a:solidFill>
          <a:schemeClr val="dk1"/>
        </a:solidFill>
        <a:effectLst/>
      </p:bgPr>
    </p:bg>
    <p:spTree>
      <p:nvGrpSpPr>
        <p:cNvPr id="1" name="Shape 62"/>
        <p:cNvGrpSpPr/>
        <p:nvPr/>
      </p:nvGrpSpPr>
      <p:grpSpPr>
        <a:xfrm>
          <a:off x="0" y="0"/>
          <a:ext cx="0" cy="0"/>
          <a:chOff x="0" y="0"/>
          <a:chExt cx="0" cy="0"/>
        </a:xfrm>
      </p:grpSpPr>
      <p:pic>
        <p:nvPicPr>
          <p:cNvPr id="63" name="Google Shape;63;g291c8aece4b_0_457"/>
          <p:cNvPicPr preferRelativeResize="0"/>
          <p:nvPr/>
        </p:nvPicPr>
        <p:blipFill rotWithShape="1">
          <a:blip r:embed="rId2">
            <a:alphaModFix/>
          </a:blip>
          <a:srcRect/>
          <a:stretch/>
        </p:blipFill>
        <p:spPr>
          <a:xfrm>
            <a:off x="0" y="0"/>
            <a:ext cx="12199175" cy="6858001"/>
          </a:xfrm>
          <a:prstGeom prst="rect">
            <a:avLst/>
          </a:prstGeom>
          <a:noFill/>
          <a:ln>
            <a:noFill/>
          </a:ln>
        </p:spPr>
      </p:pic>
      <p:sp>
        <p:nvSpPr>
          <p:cNvPr id="64" name="Google Shape;64;g291c8aece4b_0_457"/>
          <p:cNvSpPr txBox="1">
            <a:spLocks noGrp="1"/>
          </p:cNvSpPr>
          <p:nvPr>
            <p:ph type="subTitle" idx="1"/>
          </p:nvPr>
        </p:nvSpPr>
        <p:spPr>
          <a:xfrm>
            <a:off x="2392680" y="4015921"/>
            <a:ext cx="7406700" cy="86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65" name="Google Shape;65;g291c8aece4b_0_457"/>
          <p:cNvPicPr preferRelativeResize="0"/>
          <p:nvPr/>
        </p:nvPicPr>
        <p:blipFill rotWithShape="1">
          <a:blip r:embed="rId3">
            <a:alphaModFix amt="75000"/>
          </a:blip>
          <a:srcRect/>
          <a:stretch/>
        </p:blipFill>
        <p:spPr>
          <a:xfrm>
            <a:off x="5650645" y="5722573"/>
            <a:ext cx="3318131" cy="698553"/>
          </a:xfrm>
          <a:prstGeom prst="rect">
            <a:avLst/>
          </a:prstGeom>
          <a:noFill/>
          <a:ln>
            <a:noFill/>
          </a:ln>
        </p:spPr>
      </p:pic>
      <p:pic>
        <p:nvPicPr>
          <p:cNvPr id="66" name="Google Shape;66;g291c8aece4b_0_457" descr="AeroAstro Logo&#10;"/>
          <p:cNvPicPr preferRelativeResize="0"/>
          <p:nvPr/>
        </p:nvPicPr>
        <p:blipFill rotWithShape="1">
          <a:blip r:embed="rId4">
            <a:alphaModFix amt="75000"/>
          </a:blip>
          <a:srcRect/>
          <a:stretch/>
        </p:blipFill>
        <p:spPr>
          <a:xfrm>
            <a:off x="3331881" y="5833405"/>
            <a:ext cx="1729347" cy="506150"/>
          </a:xfrm>
          <a:prstGeom prst="rect">
            <a:avLst/>
          </a:prstGeom>
          <a:noFill/>
          <a:ln>
            <a:noFill/>
          </a:ln>
        </p:spPr>
      </p:pic>
      <p:sp>
        <p:nvSpPr>
          <p:cNvPr id="67" name="Google Shape;67;g291c8aece4b_0_457"/>
          <p:cNvSpPr txBox="1">
            <a:spLocks noGrp="1"/>
          </p:cNvSpPr>
          <p:nvPr>
            <p:ph type="title"/>
          </p:nvPr>
        </p:nvSpPr>
        <p:spPr>
          <a:xfrm>
            <a:off x="2392680" y="1836057"/>
            <a:ext cx="7406700" cy="203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000"/>
              <a:buFont typeface="Trebuchet MS"/>
              <a:buNone/>
              <a:defRPr sz="40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4"/>
        <p:cNvGrpSpPr/>
        <p:nvPr/>
      </p:nvGrpSpPr>
      <p:grpSpPr>
        <a:xfrm>
          <a:off x="0" y="0"/>
          <a:ext cx="0" cy="0"/>
          <a:chOff x="0" y="0"/>
          <a:chExt cx="0" cy="0"/>
        </a:xfrm>
      </p:grpSpPr>
      <p:sp>
        <p:nvSpPr>
          <p:cNvPr id="155" name="Google Shape;155;g316833c72c4_0_18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56" name="Google Shape;156;g316833c72c4_0_18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57" name="Google Shape;157;g316833c72c4_0_18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avezzi@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linaresr@mit.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gi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91c8aece4b_0_257"/>
          <p:cNvSpPr txBox="1">
            <a:spLocks noGrp="1"/>
          </p:cNvSpPr>
          <p:nvPr>
            <p:ph type="title"/>
          </p:nvPr>
        </p:nvSpPr>
        <p:spPr>
          <a:xfrm>
            <a:off x="1454850" y="1647700"/>
            <a:ext cx="9282300" cy="2037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000"/>
              <a:buFont typeface="Trebuchet MS"/>
              <a:buNone/>
            </a:pPr>
            <a:r>
              <a:rPr lang="en-US" sz="3800"/>
              <a:t>The MOCAT Ecosystem:</a:t>
            </a:r>
            <a:endParaRPr sz="3800"/>
          </a:p>
          <a:p>
            <a:pPr marL="0" marR="0" lvl="0" indent="0" algn="ctr" rtl="0">
              <a:lnSpc>
                <a:spcPct val="90000"/>
              </a:lnSpc>
              <a:spcBef>
                <a:spcPts val="0"/>
              </a:spcBef>
              <a:spcAft>
                <a:spcPts val="0"/>
              </a:spcAft>
              <a:buClr>
                <a:schemeClr val="lt1"/>
              </a:buClr>
              <a:buSzPts val="4000"/>
              <a:buFont typeface="Trebuchet MS"/>
              <a:buNone/>
            </a:pPr>
            <a:r>
              <a:rPr lang="en-US" sz="3800"/>
              <a:t>An Overview of the MIT Orbital </a:t>
            </a:r>
            <a:endParaRPr sz="3800"/>
          </a:p>
          <a:p>
            <a:pPr marL="0" marR="0" lvl="0" indent="0" algn="ctr" rtl="0">
              <a:lnSpc>
                <a:spcPct val="90000"/>
              </a:lnSpc>
              <a:spcBef>
                <a:spcPts val="0"/>
              </a:spcBef>
              <a:spcAft>
                <a:spcPts val="0"/>
              </a:spcAft>
              <a:buClr>
                <a:schemeClr val="lt1"/>
              </a:buClr>
              <a:buSzPts val="4000"/>
              <a:buFont typeface="Trebuchet MS"/>
              <a:buNone/>
            </a:pPr>
            <a:r>
              <a:rPr lang="en-US" sz="3800"/>
              <a:t>Capacity Assessment Tool Suite</a:t>
            </a:r>
            <a:endParaRPr sz="3800" b="0" i="0" u="none" strike="noStrike" cap="none">
              <a:solidFill>
                <a:schemeClr val="lt1"/>
              </a:solidFill>
              <a:latin typeface="Trebuchet MS"/>
              <a:ea typeface="Trebuchet MS"/>
              <a:cs typeface="Trebuchet MS"/>
              <a:sym typeface="Trebuchet MS"/>
            </a:endParaRPr>
          </a:p>
        </p:txBody>
      </p:sp>
      <p:sp>
        <p:nvSpPr>
          <p:cNvPr id="226" name="Google Shape;226;g291c8aece4b_0_257"/>
          <p:cNvSpPr txBox="1">
            <a:spLocks noGrp="1"/>
          </p:cNvSpPr>
          <p:nvPr>
            <p:ph type="subTitle" idx="1"/>
          </p:nvPr>
        </p:nvSpPr>
        <p:spPr>
          <a:xfrm>
            <a:off x="2543800" y="4001225"/>
            <a:ext cx="7004700" cy="219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2000"/>
              <a:t>Presenter: </a:t>
            </a:r>
            <a:endParaRPr sz="2000"/>
          </a:p>
          <a:p>
            <a:pPr marL="457200" lvl="0" indent="0" algn="l" rtl="0">
              <a:lnSpc>
                <a:spcPct val="90000"/>
              </a:lnSpc>
              <a:spcBef>
                <a:spcPts val="0"/>
              </a:spcBef>
              <a:spcAft>
                <a:spcPts val="0"/>
              </a:spcAft>
              <a:buClr>
                <a:schemeClr val="lt1"/>
              </a:buClr>
              <a:buSzPts val="2400"/>
              <a:buNone/>
            </a:pPr>
            <a:r>
              <a:rPr lang="en-US" sz="2000"/>
              <a:t>Dr. Giovanni Lavezzi, </a:t>
            </a:r>
            <a:r>
              <a:rPr lang="en-US" sz="2000" u="sng">
                <a:solidFill>
                  <a:schemeClr val="hlink"/>
                </a:solidFill>
                <a:hlinkClick r:id="rId3"/>
              </a:rPr>
              <a:t>glavezzi@mit.edu</a:t>
            </a:r>
            <a:endParaRPr sz="2000"/>
          </a:p>
          <a:p>
            <a:pPr marL="0" lvl="0" indent="0" algn="l" rtl="0">
              <a:lnSpc>
                <a:spcPct val="90000"/>
              </a:lnSpc>
              <a:spcBef>
                <a:spcPts val="0"/>
              </a:spcBef>
              <a:spcAft>
                <a:spcPts val="0"/>
              </a:spcAft>
              <a:buClr>
                <a:schemeClr val="lt1"/>
              </a:buClr>
              <a:buSzPts val="2400"/>
              <a:buNone/>
            </a:pPr>
            <a:r>
              <a:rPr lang="en-US" sz="2000"/>
              <a:t>Team:</a:t>
            </a:r>
            <a:endParaRPr sz="2000"/>
          </a:p>
          <a:p>
            <a:pPr marL="457200" lvl="0" indent="0" algn="l" rtl="0">
              <a:lnSpc>
                <a:spcPct val="90000"/>
              </a:lnSpc>
              <a:spcBef>
                <a:spcPts val="0"/>
              </a:spcBef>
              <a:spcAft>
                <a:spcPts val="0"/>
              </a:spcAft>
              <a:buClr>
                <a:schemeClr val="lt1"/>
              </a:buClr>
              <a:buSzPts val="2400"/>
              <a:buNone/>
            </a:pPr>
            <a:r>
              <a:rPr lang="en-US" sz="2000"/>
              <a:t>Previous and current members of ARCLab (Dr. Jang, Dr. Lifson, Prof. D’Ambrosio, Dr. Zucchelli, etc.) </a:t>
            </a:r>
            <a:endParaRPr sz="2000"/>
          </a:p>
          <a:p>
            <a:pPr marL="457200" lvl="0" indent="0" algn="l" rtl="0">
              <a:lnSpc>
                <a:spcPct val="90000"/>
              </a:lnSpc>
              <a:spcBef>
                <a:spcPts val="0"/>
              </a:spcBef>
              <a:spcAft>
                <a:spcPts val="0"/>
              </a:spcAft>
              <a:buClr>
                <a:schemeClr val="lt1"/>
              </a:buClr>
              <a:buSzPts val="2400"/>
              <a:buNone/>
            </a:pPr>
            <a:r>
              <a:rPr lang="en-US" sz="2000"/>
              <a:t>External collaborators (Mr. Indigo Brownhall, Prof. Rodriguez-Fernandez, Prof. Moretto etc.)</a:t>
            </a:r>
            <a:endParaRPr sz="2000"/>
          </a:p>
          <a:p>
            <a:pPr marL="0" lvl="0" indent="457200" algn="l" rtl="0">
              <a:lnSpc>
                <a:spcPct val="90000"/>
              </a:lnSpc>
              <a:spcBef>
                <a:spcPts val="0"/>
              </a:spcBef>
              <a:spcAft>
                <a:spcPts val="0"/>
              </a:spcAft>
              <a:buClr>
                <a:schemeClr val="lt1"/>
              </a:buClr>
              <a:buSzPts val="2400"/>
              <a:buNone/>
            </a:pPr>
            <a:r>
              <a:rPr lang="en-US" sz="2000"/>
              <a:t>Prof. Richard Linares, </a:t>
            </a:r>
            <a:r>
              <a:rPr lang="en-US" sz="2000" u="sng">
                <a:solidFill>
                  <a:schemeClr val="hlink"/>
                </a:solidFill>
                <a:hlinkClick r:id="rId4"/>
              </a:rPr>
              <a:t>linaresr@mit.edu</a:t>
            </a:r>
            <a:r>
              <a:rPr lang="en-US" sz="2000"/>
              <a:t> </a:t>
            </a:r>
            <a:endParaRPr sz="2000"/>
          </a:p>
          <a:p>
            <a:pPr marL="0" lvl="0" indent="0" algn="l" rtl="0">
              <a:lnSpc>
                <a:spcPct val="90000"/>
              </a:lnSpc>
              <a:spcBef>
                <a:spcPts val="0"/>
              </a:spcBef>
              <a:spcAft>
                <a:spcPts val="0"/>
              </a:spcAft>
              <a:buClr>
                <a:schemeClr val="lt1"/>
              </a:buClr>
              <a:buSzPts val="2400"/>
              <a:buNone/>
            </a:pPr>
            <a:endParaRPr/>
          </a:p>
        </p:txBody>
      </p:sp>
      <p:sp>
        <p:nvSpPr>
          <p:cNvPr id="227" name="Google Shape;227;g291c8aece4b_0_257"/>
          <p:cNvSpPr txBox="1"/>
          <p:nvPr/>
        </p:nvSpPr>
        <p:spPr>
          <a:xfrm>
            <a:off x="4989000" y="6392875"/>
            <a:ext cx="2214000" cy="3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lt1"/>
                </a:solidFill>
                <a:latin typeface="Trebuchet MS"/>
                <a:ea typeface="Trebuchet MS"/>
                <a:cs typeface="Trebuchet MS"/>
                <a:sym typeface="Trebuchet MS"/>
              </a:rPr>
              <a:t>June</a:t>
            </a:r>
            <a:r>
              <a:rPr lang="en-US" sz="1800" b="0" i="0" u="none" strike="noStrike" cap="none">
                <a:solidFill>
                  <a:schemeClr val="lt1"/>
                </a:solidFill>
                <a:latin typeface="Trebuchet MS"/>
                <a:ea typeface="Trebuchet MS"/>
                <a:cs typeface="Trebuchet MS"/>
                <a:sym typeface="Trebuchet MS"/>
              </a:rPr>
              <a:t> </a:t>
            </a:r>
            <a:r>
              <a:rPr lang="en-US" sz="1800">
                <a:solidFill>
                  <a:schemeClr val="lt1"/>
                </a:solidFill>
                <a:latin typeface="Trebuchet MS"/>
                <a:ea typeface="Trebuchet MS"/>
                <a:cs typeface="Trebuchet MS"/>
                <a:sym typeface="Trebuchet MS"/>
              </a:rPr>
              <a:t>3</a:t>
            </a:r>
            <a:r>
              <a:rPr lang="en-US" sz="1800" b="0" i="0" u="none" strike="noStrike" cap="none">
                <a:solidFill>
                  <a:schemeClr val="lt1"/>
                </a:solidFill>
                <a:latin typeface="Trebuchet MS"/>
                <a:ea typeface="Trebuchet MS"/>
                <a:cs typeface="Trebuchet MS"/>
                <a:sym typeface="Trebuchet MS"/>
              </a:rPr>
              <a:t>, 202</a:t>
            </a:r>
            <a:r>
              <a:rPr lang="en-US" sz="1800">
                <a:solidFill>
                  <a:schemeClr val="lt1"/>
                </a:solidFill>
                <a:latin typeface="Trebuchet MS"/>
                <a:ea typeface="Trebuchet MS"/>
                <a:cs typeface="Trebuchet MS"/>
                <a:sym typeface="Trebuchet MS"/>
              </a:rPr>
              <a:t>6</a:t>
            </a:r>
            <a:endParaRPr sz="1800" b="0" i="0" u="none" strike="noStrike" cap="none">
              <a:solidFill>
                <a:schemeClr val="lt1"/>
              </a:solidFill>
              <a:latin typeface="Trebuchet MS"/>
              <a:ea typeface="Trebuchet MS"/>
              <a:cs typeface="Trebuchet MS"/>
              <a:sym typeface="Trebuchet MS"/>
            </a:endParaRPr>
          </a:p>
        </p:txBody>
      </p:sp>
      <p:pic>
        <p:nvPicPr>
          <p:cNvPr id="228" name="Google Shape;228;g291c8aece4b_0_257"/>
          <p:cNvPicPr preferRelativeResize="0"/>
          <p:nvPr/>
        </p:nvPicPr>
        <p:blipFill rotWithShape="1">
          <a:blip r:embed="rId5">
            <a:alphaModFix amt="75000"/>
          </a:blip>
          <a:srcRect/>
          <a:stretch/>
        </p:blipFill>
        <p:spPr>
          <a:xfrm>
            <a:off x="8873870" y="6155561"/>
            <a:ext cx="3318131" cy="698554"/>
          </a:xfrm>
          <a:prstGeom prst="rect">
            <a:avLst/>
          </a:prstGeom>
          <a:noFill/>
          <a:ln>
            <a:noFill/>
          </a:ln>
        </p:spPr>
      </p:pic>
      <p:pic>
        <p:nvPicPr>
          <p:cNvPr id="229" name="Google Shape;229;g291c8aece4b_0_257" descr="AeroAstro Logo&#10;"/>
          <p:cNvPicPr preferRelativeResize="0"/>
          <p:nvPr/>
        </p:nvPicPr>
        <p:blipFill rotWithShape="1">
          <a:blip r:embed="rId6">
            <a:alphaModFix amt="75000"/>
          </a:blip>
          <a:srcRect/>
          <a:stretch/>
        </p:blipFill>
        <p:spPr>
          <a:xfrm>
            <a:off x="135325" y="6311250"/>
            <a:ext cx="1854826" cy="54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40b1616072_1_267"/>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Architecture</a:t>
            </a:r>
            <a:endParaRPr sz="3200" b="0" i="0" u="none" strike="noStrike" cap="none" baseline="-25000">
              <a:solidFill>
                <a:schemeClr val="dk1"/>
              </a:solidFill>
              <a:latin typeface="Trebuchet MS"/>
              <a:ea typeface="Trebuchet MS"/>
              <a:cs typeface="Trebuchet MS"/>
              <a:sym typeface="Trebuchet MS"/>
            </a:endParaRPr>
          </a:p>
        </p:txBody>
      </p:sp>
      <p:pic>
        <p:nvPicPr>
          <p:cNvPr id="314" name="Google Shape;314;g340b1616072_1_267" title="rotating_earth_collisions_25.gif"/>
          <p:cNvPicPr preferRelativeResize="0"/>
          <p:nvPr/>
        </p:nvPicPr>
        <p:blipFill rotWithShape="1">
          <a:blip r:embed="rId3">
            <a:alphaModFix/>
          </a:blip>
          <a:srcRect l="16594" t="7912" r="16601" b="7920"/>
          <a:stretch/>
        </p:blipFill>
        <p:spPr>
          <a:xfrm>
            <a:off x="8889061" y="729238"/>
            <a:ext cx="3187750" cy="3012377"/>
          </a:xfrm>
          <a:prstGeom prst="rect">
            <a:avLst/>
          </a:prstGeom>
          <a:noFill/>
          <a:ln>
            <a:noFill/>
          </a:ln>
        </p:spPr>
      </p:pic>
      <p:pic>
        <p:nvPicPr>
          <p:cNvPr id="315" name="Google Shape;315;g340b1616072_1_267" title="rotating_earth_collisions_10000.gif"/>
          <p:cNvPicPr preferRelativeResize="0"/>
          <p:nvPr/>
        </p:nvPicPr>
        <p:blipFill rotWithShape="1">
          <a:blip r:embed="rId4">
            <a:alphaModFix/>
          </a:blip>
          <a:srcRect l="17870" t="6691" r="15325" b="9141"/>
          <a:stretch/>
        </p:blipFill>
        <p:spPr>
          <a:xfrm>
            <a:off x="8889061" y="3751363"/>
            <a:ext cx="3187750" cy="3012377"/>
          </a:xfrm>
          <a:prstGeom prst="rect">
            <a:avLst/>
          </a:prstGeom>
          <a:noFill/>
          <a:ln w="9525" cap="flat" cmpd="sng">
            <a:solidFill>
              <a:schemeClr val="lt1"/>
            </a:solidFill>
            <a:prstDash val="solid"/>
            <a:round/>
            <a:headEnd type="none" w="sm" len="sm"/>
            <a:tailEnd type="none" w="sm" len="sm"/>
          </a:ln>
        </p:spPr>
      </p:pic>
      <p:sp>
        <p:nvSpPr>
          <p:cNvPr id="316" name="Google Shape;316;g340b1616072_1_267"/>
          <p:cNvSpPr txBox="1"/>
          <p:nvPr/>
        </p:nvSpPr>
        <p:spPr>
          <a:xfrm>
            <a:off x="8889050" y="3324750"/>
            <a:ext cx="3168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MOCAT-MC</a:t>
            </a:r>
            <a:endParaRPr sz="1400" b="0" i="0" u="none" strike="noStrike" cap="none">
              <a:solidFill>
                <a:srgbClr val="000000"/>
              </a:solidFill>
              <a:latin typeface="Arial"/>
              <a:ea typeface="Arial"/>
              <a:cs typeface="Arial"/>
              <a:sym typeface="Arial"/>
            </a:endParaRPr>
          </a:p>
        </p:txBody>
      </p:sp>
      <p:sp>
        <p:nvSpPr>
          <p:cNvPr id="317" name="Google Shape;317;g340b1616072_1_267"/>
          <p:cNvSpPr txBox="1"/>
          <p:nvPr/>
        </p:nvSpPr>
        <p:spPr>
          <a:xfrm>
            <a:off x="8889050" y="6313149"/>
            <a:ext cx="3168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MOCAT-</a:t>
            </a:r>
            <a:r>
              <a:rPr lang="en-US" sz="2400" b="1">
                <a:solidFill>
                  <a:schemeClr val="lt1"/>
                </a:solidFill>
                <a:latin typeface="Calibri"/>
                <a:ea typeface="Calibri"/>
                <a:cs typeface="Calibri"/>
                <a:sym typeface="Calibri"/>
              </a:rPr>
              <a:t>QD</a:t>
            </a:r>
            <a:endParaRPr sz="1400" b="0" i="0" u="none" strike="noStrike" cap="none">
              <a:solidFill>
                <a:srgbClr val="000000"/>
              </a:solidFill>
              <a:latin typeface="Arial"/>
              <a:ea typeface="Arial"/>
              <a:cs typeface="Arial"/>
              <a:sym typeface="Arial"/>
            </a:endParaRPr>
          </a:p>
        </p:txBody>
      </p:sp>
      <p:sp>
        <p:nvSpPr>
          <p:cNvPr id="318" name="Google Shape;318;g340b1616072_1_267"/>
          <p:cNvSpPr txBox="1"/>
          <p:nvPr/>
        </p:nvSpPr>
        <p:spPr>
          <a:xfrm>
            <a:off x="8971535" y="658549"/>
            <a:ext cx="31680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200" b="1" i="0" u="none" strike="noStrike" cap="none">
                <a:solidFill>
                  <a:schemeClr val="lt1"/>
                </a:solidFill>
                <a:latin typeface="Calibri"/>
                <a:ea typeface="Calibri"/>
                <a:cs typeface="Calibri"/>
                <a:sym typeface="Calibri"/>
              </a:rPr>
              <a:t>= Collision</a:t>
            </a:r>
            <a:endParaRPr sz="1200" b="0" i="0" u="none" strike="noStrike" cap="none">
              <a:solidFill>
                <a:srgbClr val="000000"/>
              </a:solidFill>
              <a:latin typeface="Arial"/>
              <a:ea typeface="Arial"/>
              <a:cs typeface="Arial"/>
              <a:sym typeface="Arial"/>
            </a:endParaRPr>
          </a:p>
        </p:txBody>
      </p:sp>
      <p:sp>
        <p:nvSpPr>
          <p:cNvPr id="319" name="Google Shape;319;g340b1616072_1_267"/>
          <p:cNvSpPr/>
          <p:nvPr/>
        </p:nvSpPr>
        <p:spPr>
          <a:xfrm>
            <a:off x="9572920" y="752193"/>
            <a:ext cx="268200" cy="253500"/>
          </a:xfrm>
          <a:prstGeom prst="ellipse">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5019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g340b1616072_1_267" descr="A graph with a line and a blue line&#10;&#10;Description automatically generated"/>
          <p:cNvPicPr preferRelativeResize="0"/>
          <p:nvPr/>
        </p:nvPicPr>
        <p:blipFill rotWithShape="1">
          <a:blip r:embed="rId5">
            <a:alphaModFix/>
          </a:blip>
          <a:srcRect l="2544" r="7252"/>
          <a:stretch/>
        </p:blipFill>
        <p:spPr>
          <a:xfrm>
            <a:off x="61568" y="3555267"/>
            <a:ext cx="3957849" cy="3290949"/>
          </a:xfrm>
          <a:prstGeom prst="rect">
            <a:avLst/>
          </a:prstGeom>
          <a:noFill/>
          <a:ln>
            <a:noFill/>
          </a:ln>
        </p:spPr>
      </p:pic>
      <p:pic>
        <p:nvPicPr>
          <p:cNvPr id="321" name="Google Shape;321;g340b1616072_1_267" descr="A graph with colorful lines&#10;&#10;Description automatically generated"/>
          <p:cNvPicPr preferRelativeResize="0"/>
          <p:nvPr/>
        </p:nvPicPr>
        <p:blipFill rotWithShape="1">
          <a:blip r:embed="rId6">
            <a:alphaModFix/>
          </a:blip>
          <a:srcRect l="2156" r="7649" b="11040"/>
          <a:stretch/>
        </p:blipFill>
        <p:spPr>
          <a:xfrm>
            <a:off x="35351" y="666091"/>
            <a:ext cx="3995852" cy="2955909"/>
          </a:xfrm>
          <a:prstGeom prst="rect">
            <a:avLst/>
          </a:prstGeom>
          <a:noFill/>
          <a:ln>
            <a:noFill/>
          </a:ln>
        </p:spPr>
      </p:pic>
      <p:sp>
        <p:nvSpPr>
          <p:cNvPr id="322" name="Google Shape;322;g340b1616072_1_267"/>
          <p:cNvSpPr txBox="1"/>
          <p:nvPr/>
        </p:nvSpPr>
        <p:spPr>
          <a:xfrm>
            <a:off x="4031200" y="729250"/>
            <a:ext cx="4857900" cy="204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1">
                <a:latin typeface="Trebuchet MS"/>
                <a:ea typeface="Trebuchet MS"/>
                <a:cs typeface="Trebuchet MS"/>
                <a:sym typeface="Trebuchet MS"/>
              </a:rPr>
              <a:t>Methodology:</a:t>
            </a:r>
            <a:r>
              <a:rPr lang="en-US" sz="1800">
                <a:latin typeface="Trebuchet MS"/>
                <a:ea typeface="Trebuchet MS"/>
                <a:cs typeface="Trebuchet MS"/>
                <a:sym typeface="Trebuchet MS"/>
              </a:rPr>
              <a:t> </a:t>
            </a:r>
            <a:endParaRPr sz="180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800">
                <a:latin typeface="Trebuchet MS"/>
                <a:ea typeface="Trebuchet MS"/>
                <a:cs typeface="Trebuchet MS"/>
                <a:sym typeface="Trebuchet MS"/>
              </a:rPr>
              <a:t>(1) Replaces binary "all-or-nothing" collision events with "virtual" debris generation at every conjunction.</a:t>
            </a:r>
            <a:endParaRPr sz="180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800">
                <a:latin typeface="Trebuchet MS"/>
                <a:ea typeface="Trebuchet MS"/>
                <a:cs typeface="Trebuchet MS"/>
                <a:sym typeface="Trebuchet MS"/>
              </a:rPr>
              <a:t>(2) Instead of rolling dice, the number of fragments generated in a conjunction is scaled directly by the actual Probability of Collision.</a:t>
            </a:r>
            <a:endParaRPr sz="180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800">
                <a:latin typeface="Trebuchet MS"/>
                <a:ea typeface="Trebuchet MS"/>
                <a:cs typeface="Trebuchet MS"/>
                <a:sym typeface="Trebuchet MS"/>
              </a:rPr>
              <a:t>(3) Mathematically engineered to ensure that the cumulative population matches the statistical average of thousands of Monte Carlo runs.</a:t>
            </a:r>
            <a:endParaRPr sz="1800">
              <a:latin typeface="Trebuchet MS"/>
              <a:ea typeface="Trebuchet MS"/>
              <a:cs typeface="Trebuchet MS"/>
              <a:sym typeface="Trebuchet MS"/>
            </a:endParaRPr>
          </a:p>
          <a:p>
            <a:pPr marL="0" lvl="0" indent="0" algn="l" rtl="0">
              <a:lnSpc>
                <a:spcPct val="100000"/>
              </a:lnSpc>
              <a:spcBef>
                <a:spcPts val="0"/>
              </a:spcBef>
              <a:spcAft>
                <a:spcPts val="0"/>
              </a:spcAft>
              <a:buNone/>
            </a:pPr>
            <a:r>
              <a:rPr lang="en-US" sz="1800">
                <a:latin typeface="Trebuchet MS"/>
                <a:ea typeface="Trebuchet MS"/>
                <a:cs typeface="Trebuchet MS"/>
                <a:sym typeface="Trebuchet MS"/>
              </a:rPr>
              <a:t>(4) Combines deterministic physical propagation with a continuous fragmentation logic to maintain the computational speed of all-vs-all simulators. </a:t>
            </a:r>
            <a:endParaRPr sz="1800">
              <a:latin typeface="Trebuchet MS"/>
              <a:ea typeface="Trebuchet MS"/>
              <a:cs typeface="Trebuchet MS"/>
              <a:sym typeface="Trebuchet MS"/>
            </a:endParaRPr>
          </a:p>
          <a:p>
            <a:pPr marL="0" lvl="0" indent="0" algn="l" rtl="0">
              <a:lnSpc>
                <a:spcPct val="115000"/>
              </a:lnSpc>
              <a:spcBef>
                <a:spcPts val="1000"/>
              </a:spcBef>
              <a:spcAft>
                <a:spcPts val="0"/>
              </a:spcAft>
              <a:buNone/>
            </a:pPr>
            <a:r>
              <a:rPr lang="en-US" sz="1800" b="1">
                <a:latin typeface="Trebuchet MS"/>
                <a:ea typeface="Trebuchet MS"/>
                <a:cs typeface="Trebuchet MS"/>
                <a:sym typeface="Trebuchet MS"/>
              </a:rPr>
              <a:t>Key Takeaway: </a:t>
            </a:r>
            <a:r>
              <a:rPr lang="en-US" sz="1800">
                <a:latin typeface="Trebuchet MS"/>
                <a:ea typeface="Trebuchet MS"/>
                <a:cs typeface="Trebuchet MS"/>
                <a:sym typeface="Trebuchet MS"/>
              </a:rPr>
              <a:t>MOCAT-QD provides the statistical stability of 1,000+ Monte Carlo runs in the time it takes to run just one.</a:t>
            </a:r>
            <a:endParaRPr sz="18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33f2684fbf0_0_9"/>
          <p:cNvSpPr txBox="1">
            <a:spLocks noGrp="1"/>
          </p:cNvSpPr>
          <p:nvPr>
            <p:ph type="title"/>
          </p:nvPr>
        </p:nvSpPr>
        <p:spPr>
          <a:xfrm>
            <a:off x="2392650" y="3024151"/>
            <a:ext cx="7406700" cy="809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80"/>
              <a:buFont typeface="Arial"/>
              <a:buNone/>
            </a:pPr>
            <a:r>
              <a:rPr lang="en-US"/>
              <a:t>MOCAT-ML</a:t>
            </a:r>
            <a:endParaRPr i="0" u="none" strike="noStrike" cap="none"/>
          </a:p>
        </p:txBody>
      </p:sp>
      <p:sp>
        <p:nvSpPr>
          <p:cNvPr id="328" name="Google Shape;328;g33f2684fbf0_0_9"/>
          <p:cNvSpPr txBox="1"/>
          <p:nvPr/>
        </p:nvSpPr>
        <p:spPr>
          <a:xfrm>
            <a:off x="2957554" y="384775"/>
            <a:ext cx="3768600" cy="52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800"/>
              <a:buFont typeface="Arial"/>
              <a:buNone/>
            </a:pPr>
            <a:r>
              <a:rPr lang="en-US" sz="2000">
                <a:solidFill>
                  <a:schemeClr val="dk2"/>
                </a:solidFill>
                <a:latin typeface="Trebuchet MS"/>
                <a:ea typeface="Trebuchet MS"/>
                <a:cs typeface="Trebuchet MS"/>
                <a:sym typeface="Trebuchet MS"/>
              </a:rPr>
              <a:t>MOCAT-ML is also … ok, you got it ;) </a:t>
            </a:r>
            <a:endParaRPr sz="2000" i="0" u="none" strike="noStrike" cap="none">
              <a:solidFill>
                <a:schemeClr val="dk2"/>
              </a:solidFill>
              <a:latin typeface="Trebuchet MS"/>
              <a:ea typeface="Trebuchet MS"/>
              <a:cs typeface="Trebuchet MS"/>
              <a:sym typeface="Trebuchet MS"/>
            </a:endParaRPr>
          </a:p>
        </p:txBody>
      </p:sp>
      <p:sp>
        <p:nvSpPr>
          <p:cNvPr id="329" name="Google Shape;329;g33f2684fbf0_0_9"/>
          <p:cNvSpPr/>
          <p:nvPr/>
        </p:nvSpPr>
        <p:spPr>
          <a:xfrm rot="10800000">
            <a:off x="3167274" y="908875"/>
            <a:ext cx="972000" cy="864300"/>
          </a:xfrm>
          <a:prstGeom prst="bentArrow">
            <a:avLst>
              <a:gd name="adj1" fmla="val 25000"/>
              <a:gd name="adj2" fmla="val 25000"/>
              <a:gd name="adj3" fmla="val 25000"/>
              <a:gd name="adj4" fmla="val 43750"/>
            </a:avLst>
          </a:prstGeom>
          <a:solidFill>
            <a:srgbClr val="E7E6E6"/>
          </a:solidFill>
          <a:ln w="7150"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30" name="Google Shape;330;g33f2684fbf0_0_9" title="qr-code (1).png"/>
          <p:cNvPicPr preferRelativeResize="0"/>
          <p:nvPr/>
        </p:nvPicPr>
        <p:blipFill>
          <a:blip r:embed="rId3">
            <a:alphaModFix/>
          </a:blip>
          <a:stretch>
            <a:fillRect/>
          </a:stretch>
        </p:blipFill>
        <p:spPr>
          <a:xfrm>
            <a:off x="238204" y="154350"/>
            <a:ext cx="2719351" cy="2719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e4ec23a468_0_6"/>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Idea and Methodology</a:t>
            </a:r>
            <a:endParaRPr sz="3200" b="0" i="0" u="none" strike="noStrike" cap="none" baseline="-25000">
              <a:solidFill>
                <a:schemeClr val="dk1"/>
              </a:solidFill>
              <a:latin typeface="Trebuchet MS"/>
              <a:ea typeface="Trebuchet MS"/>
              <a:cs typeface="Trebuchet MS"/>
              <a:sym typeface="Trebuchet MS"/>
            </a:endParaRPr>
          </a:p>
        </p:txBody>
      </p:sp>
      <p:sp>
        <p:nvSpPr>
          <p:cNvPr id="336" name="Google Shape;336;g3e4ec23a468_0_6"/>
          <p:cNvSpPr txBox="1"/>
          <p:nvPr/>
        </p:nvSpPr>
        <p:spPr>
          <a:xfrm>
            <a:off x="234475" y="670050"/>
            <a:ext cx="6264300" cy="204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sz="2000">
                <a:solidFill>
                  <a:srgbClr val="000000"/>
                </a:solidFill>
                <a:latin typeface="Trebuchet MS"/>
                <a:ea typeface="Trebuchet MS"/>
                <a:cs typeface="Trebuchet MS"/>
                <a:sym typeface="Trebuchet MS"/>
              </a:rPr>
              <a:t>Graphical and intuitive representation of number of objects along time</a:t>
            </a:r>
            <a:r>
              <a:rPr lang="en-US" sz="2000">
                <a:latin typeface="Trebuchet MS"/>
                <a:ea typeface="Trebuchet MS"/>
                <a:cs typeface="Trebuchet MS"/>
                <a:sym typeface="Trebuchet MS"/>
              </a:rPr>
              <a:t>. Data are represented in p</a:t>
            </a:r>
            <a:r>
              <a:rPr lang="en-US" sz="2000">
                <a:solidFill>
                  <a:srgbClr val="000000"/>
                </a:solidFill>
                <a:latin typeface="Trebuchet MS"/>
                <a:ea typeface="Trebuchet MS"/>
                <a:cs typeface="Trebuchet MS"/>
                <a:sym typeface="Trebuchet MS"/>
              </a:rPr>
              <a:t>hase space</a:t>
            </a:r>
            <a:r>
              <a:rPr lang="en-US" sz="2000">
                <a:latin typeface="Trebuchet MS"/>
                <a:ea typeface="Trebuchet MS"/>
                <a:cs typeface="Trebuchet MS"/>
                <a:sym typeface="Trebuchet MS"/>
              </a:rPr>
              <a:t> with: </a:t>
            </a:r>
            <a:endParaRPr sz="2000">
              <a:latin typeface="Trebuchet MS"/>
              <a:ea typeface="Trebuchet MS"/>
              <a:cs typeface="Trebuchet MS"/>
              <a:sym typeface="Trebuchet MS"/>
            </a:endParaRPr>
          </a:p>
          <a:p>
            <a:pPr marL="457200" lvl="0" indent="-355600" algn="l" rtl="0">
              <a:lnSpc>
                <a:spcPct val="115000"/>
              </a:lnSpc>
              <a:spcBef>
                <a:spcPts val="1000"/>
              </a:spcBef>
              <a:spcAft>
                <a:spcPts val="0"/>
              </a:spcAft>
              <a:buSzPts val="2000"/>
              <a:buFont typeface="Trebuchet MS"/>
              <a:buChar char="●"/>
            </a:pPr>
            <a:r>
              <a:rPr lang="en-US" sz="2000">
                <a:latin typeface="Trebuchet MS"/>
                <a:ea typeface="Trebuchet MS"/>
                <a:cs typeface="Trebuchet MS"/>
                <a:sym typeface="Trebuchet MS"/>
              </a:rPr>
              <a:t>area-to-mass ratio</a:t>
            </a:r>
            <a:r>
              <a:rPr lang="en-US" sz="2000">
                <a:solidFill>
                  <a:srgbClr val="000000"/>
                </a:solidFill>
                <a:latin typeface="Trebuchet MS"/>
                <a:ea typeface="Trebuchet MS"/>
                <a:cs typeface="Trebuchet MS"/>
                <a:sym typeface="Trebuchet MS"/>
              </a:rPr>
              <a:t> (</a:t>
            </a:r>
            <a:r>
              <a:rPr lang="en-US" sz="2000" i="1">
                <a:solidFill>
                  <a:srgbClr val="000000"/>
                </a:solidFill>
                <a:latin typeface="Trebuchet MS"/>
                <a:ea typeface="Trebuchet MS"/>
                <a:cs typeface="Trebuchet MS"/>
                <a:sym typeface="Trebuchet MS"/>
              </a:rPr>
              <a:t>A/m</a:t>
            </a:r>
            <a:r>
              <a:rPr lang="en-US" sz="2000">
                <a:solidFill>
                  <a:srgbClr val="000000"/>
                </a:solidFill>
                <a:latin typeface="Trebuchet MS"/>
                <a:ea typeface="Trebuchet MS"/>
                <a:cs typeface="Trebuchet MS"/>
                <a:sym typeface="Trebuchet MS"/>
              </a:rPr>
              <a:t>),</a:t>
            </a:r>
            <a:r>
              <a:rPr lang="en-US" sz="2000" i="1">
                <a:solidFill>
                  <a:srgbClr val="000000"/>
                </a:solidFill>
                <a:latin typeface="Trebuchet MS"/>
                <a:ea typeface="Trebuchet MS"/>
                <a:cs typeface="Trebuchet MS"/>
                <a:sym typeface="Trebuchet MS"/>
              </a:rPr>
              <a:t> </a:t>
            </a:r>
            <a:r>
              <a:rPr lang="en-US" sz="2000">
                <a:solidFill>
                  <a:srgbClr val="000000"/>
                </a:solidFill>
                <a:latin typeface="Trebuchet MS"/>
                <a:ea typeface="Trebuchet MS"/>
                <a:cs typeface="Trebuchet MS"/>
                <a:sym typeface="Trebuchet MS"/>
              </a:rPr>
              <a:t>discretized in 99 bins [10</a:t>
            </a:r>
            <a:r>
              <a:rPr lang="en-US" sz="2000" baseline="30000">
                <a:solidFill>
                  <a:srgbClr val="000000"/>
                </a:solidFill>
                <a:latin typeface="Trebuchet MS"/>
                <a:ea typeface="Trebuchet MS"/>
                <a:cs typeface="Trebuchet MS"/>
                <a:sym typeface="Trebuchet MS"/>
              </a:rPr>
              <a:t>-5</a:t>
            </a:r>
            <a:r>
              <a:rPr lang="en-US" sz="2000">
                <a:solidFill>
                  <a:srgbClr val="000000"/>
                </a:solidFill>
                <a:latin typeface="Trebuchet MS"/>
                <a:ea typeface="Trebuchet MS"/>
                <a:cs typeface="Trebuchet MS"/>
                <a:sym typeface="Trebuchet MS"/>
              </a:rPr>
              <a:t> m</a:t>
            </a:r>
            <a:r>
              <a:rPr lang="en-US" sz="2000" baseline="30000">
                <a:solidFill>
                  <a:srgbClr val="000000"/>
                </a:solidFill>
                <a:latin typeface="Trebuchet MS"/>
                <a:ea typeface="Trebuchet MS"/>
                <a:cs typeface="Trebuchet MS"/>
                <a:sym typeface="Trebuchet MS"/>
              </a:rPr>
              <a:t>2</a:t>
            </a:r>
            <a:r>
              <a:rPr lang="en-US" sz="2000">
                <a:solidFill>
                  <a:srgbClr val="000000"/>
                </a:solidFill>
                <a:latin typeface="Trebuchet MS"/>
                <a:ea typeface="Trebuchet MS"/>
                <a:cs typeface="Trebuchet MS"/>
                <a:sym typeface="Trebuchet MS"/>
              </a:rPr>
              <a:t>/kg, 10</a:t>
            </a:r>
            <a:r>
              <a:rPr lang="en-US" sz="2000" baseline="30000">
                <a:solidFill>
                  <a:srgbClr val="000000"/>
                </a:solidFill>
                <a:latin typeface="Trebuchet MS"/>
                <a:ea typeface="Trebuchet MS"/>
                <a:cs typeface="Trebuchet MS"/>
                <a:sym typeface="Trebuchet MS"/>
              </a:rPr>
              <a:t>1</a:t>
            </a:r>
            <a:r>
              <a:rPr lang="en-US" sz="2000">
                <a:solidFill>
                  <a:srgbClr val="000000"/>
                </a:solidFill>
                <a:latin typeface="Trebuchet MS"/>
                <a:ea typeface="Trebuchet MS"/>
                <a:cs typeface="Trebuchet MS"/>
                <a:sym typeface="Trebuchet MS"/>
              </a:rPr>
              <a:t> m</a:t>
            </a:r>
            <a:r>
              <a:rPr lang="en-US" sz="2000" baseline="30000">
                <a:solidFill>
                  <a:srgbClr val="000000"/>
                </a:solidFill>
                <a:latin typeface="Trebuchet MS"/>
                <a:ea typeface="Trebuchet MS"/>
                <a:cs typeface="Trebuchet MS"/>
                <a:sym typeface="Trebuchet MS"/>
              </a:rPr>
              <a:t>2</a:t>
            </a:r>
            <a:r>
              <a:rPr lang="en-US" sz="2000">
                <a:solidFill>
                  <a:srgbClr val="000000"/>
                </a:solidFill>
                <a:latin typeface="Trebuchet MS"/>
                <a:ea typeface="Trebuchet MS"/>
                <a:cs typeface="Trebuchet MS"/>
                <a:sym typeface="Trebuchet MS"/>
              </a:rPr>
              <a:t>/kg]</a:t>
            </a:r>
            <a:endParaRPr sz="2000">
              <a:latin typeface="Trebuchet MS"/>
              <a:ea typeface="Trebuchet MS"/>
              <a:cs typeface="Trebuchet MS"/>
              <a:sym typeface="Trebuchet MS"/>
            </a:endParaRPr>
          </a:p>
          <a:p>
            <a:pPr marL="457200" lvl="0" indent="-355600" algn="l" rtl="0">
              <a:lnSpc>
                <a:spcPct val="115000"/>
              </a:lnSpc>
              <a:spcBef>
                <a:spcPts val="0"/>
              </a:spcBef>
              <a:spcAft>
                <a:spcPts val="0"/>
              </a:spcAft>
              <a:buSzPts val="2000"/>
              <a:buFont typeface="Trebuchet MS"/>
              <a:buChar char="●"/>
            </a:pPr>
            <a:r>
              <a:rPr lang="en-US" sz="2000">
                <a:solidFill>
                  <a:srgbClr val="000000"/>
                </a:solidFill>
                <a:latin typeface="Trebuchet MS"/>
                <a:ea typeface="Trebuchet MS"/>
                <a:cs typeface="Trebuchet MS"/>
                <a:sym typeface="Trebuchet MS"/>
              </a:rPr>
              <a:t>perigee radius (r</a:t>
            </a:r>
            <a:r>
              <a:rPr lang="en-US" sz="2000" baseline="-25000">
                <a:solidFill>
                  <a:srgbClr val="000000"/>
                </a:solidFill>
                <a:latin typeface="Trebuchet MS"/>
                <a:ea typeface="Trebuchet MS"/>
                <a:cs typeface="Trebuchet MS"/>
                <a:sym typeface="Trebuchet MS"/>
              </a:rPr>
              <a:t>p</a:t>
            </a:r>
            <a:r>
              <a:rPr lang="en-US" sz="2000">
                <a:solidFill>
                  <a:srgbClr val="000000"/>
                </a:solidFill>
                <a:latin typeface="Trebuchet MS"/>
                <a:ea typeface="Trebuchet MS"/>
                <a:cs typeface="Trebuchet MS"/>
                <a:sym typeface="Trebuchet MS"/>
              </a:rPr>
              <a:t>)</a:t>
            </a:r>
            <a:r>
              <a:rPr lang="en-US" sz="2000">
                <a:latin typeface="Trebuchet MS"/>
                <a:ea typeface="Trebuchet MS"/>
                <a:cs typeface="Trebuchet MS"/>
                <a:sym typeface="Trebuchet MS"/>
              </a:rPr>
              <a:t>,</a:t>
            </a:r>
            <a:r>
              <a:rPr lang="en-US" sz="2000" baseline="-25000">
                <a:solidFill>
                  <a:srgbClr val="000000"/>
                </a:solidFill>
                <a:latin typeface="Trebuchet MS"/>
                <a:ea typeface="Trebuchet MS"/>
                <a:cs typeface="Trebuchet MS"/>
                <a:sym typeface="Trebuchet MS"/>
              </a:rPr>
              <a:t> </a:t>
            </a:r>
            <a:r>
              <a:rPr lang="en-US" sz="2000">
                <a:solidFill>
                  <a:srgbClr val="000000"/>
                </a:solidFill>
                <a:latin typeface="Trebuchet MS"/>
                <a:ea typeface="Trebuchet MS"/>
                <a:cs typeface="Trebuchet MS"/>
                <a:sym typeface="Trebuchet MS"/>
              </a:rPr>
              <a:t>discretized in 36 bins [200 km, 2000 km]</a:t>
            </a:r>
            <a:endParaRPr sz="2000">
              <a:solidFill>
                <a:srgbClr val="000000"/>
              </a:solidFill>
              <a:latin typeface="Trebuchet MS"/>
              <a:ea typeface="Trebuchet MS"/>
              <a:cs typeface="Trebuchet MS"/>
              <a:sym typeface="Trebuchet MS"/>
            </a:endParaRPr>
          </a:p>
          <a:p>
            <a:pPr marL="0" lvl="0" indent="0" algn="l" rtl="0">
              <a:lnSpc>
                <a:spcPct val="90000"/>
              </a:lnSpc>
              <a:spcBef>
                <a:spcPts val="0"/>
              </a:spcBef>
              <a:spcAft>
                <a:spcPts val="0"/>
              </a:spcAft>
              <a:buNone/>
            </a:pPr>
            <a:endParaRPr sz="2000">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sz="2000" b="1">
                <a:latin typeface="Trebuchet MS"/>
                <a:ea typeface="Trebuchet MS"/>
                <a:cs typeface="Trebuchet MS"/>
                <a:sym typeface="Trebuchet MS"/>
              </a:rPr>
              <a:t>Idea:</a:t>
            </a:r>
            <a:r>
              <a:rPr lang="en-US" sz="2000">
                <a:latin typeface="Trebuchet MS"/>
                <a:ea typeface="Trebuchet MS"/>
                <a:cs typeface="Trebuchet MS"/>
                <a:sym typeface="Trebuchet MS"/>
              </a:rPr>
              <a:t> initial epochs of the evolution are provided by </a:t>
            </a:r>
            <a:endParaRPr sz="2000">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sz="2000">
                <a:latin typeface="Trebuchet MS"/>
                <a:ea typeface="Trebuchet MS"/>
                <a:cs typeface="Trebuchet MS"/>
                <a:sym typeface="Trebuchet MS"/>
              </a:rPr>
              <a:t>MOCAT-MC, then a fast ML-based density forecasting model completes the propagation/prediction:</a:t>
            </a:r>
            <a:endParaRPr sz="2000">
              <a:latin typeface="Trebuchet MS"/>
              <a:ea typeface="Trebuchet MS"/>
              <a:cs typeface="Trebuchet MS"/>
              <a:sym typeface="Trebuchet MS"/>
            </a:endParaRPr>
          </a:p>
          <a:p>
            <a:pPr marL="457200" lvl="0" indent="-355600" algn="l" rtl="0">
              <a:lnSpc>
                <a:spcPct val="115000"/>
              </a:lnSpc>
              <a:spcBef>
                <a:spcPts val="0"/>
              </a:spcBef>
              <a:spcAft>
                <a:spcPts val="0"/>
              </a:spcAft>
              <a:buSzPts val="2000"/>
              <a:buFont typeface="Trebuchet MS"/>
              <a:buChar char="●"/>
            </a:pPr>
            <a:r>
              <a:rPr lang="en-US" sz="2000">
                <a:latin typeface="Trebuchet MS"/>
                <a:ea typeface="Trebuchet MS"/>
                <a:cs typeface="Trebuchet MS"/>
                <a:sym typeface="Trebuchet MS"/>
              </a:rPr>
              <a:t>Input: Past n densities</a:t>
            </a:r>
            <a:endParaRPr sz="2000">
              <a:latin typeface="Trebuchet MS"/>
              <a:ea typeface="Trebuchet MS"/>
              <a:cs typeface="Trebuchet MS"/>
              <a:sym typeface="Trebuchet MS"/>
            </a:endParaRPr>
          </a:p>
          <a:p>
            <a:pPr marL="457200" lvl="0" indent="-355600" algn="l" rtl="0">
              <a:lnSpc>
                <a:spcPct val="115000"/>
              </a:lnSpc>
              <a:spcBef>
                <a:spcPts val="0"/>
              </a:spcBef>
              <a:spcAft>
                <a:spcPts val="0"/>
              </a:spcAft>
              <a:buSzPts val="2000"/>
              <a:buFont typeface="Trebuchet MS"/>
              <a:buChar char="●"/>
            </a:pPr>
            <a:r>
              <a:rPr lang="en-US" sz="2000">
                <a:latin typeface="Trebuchet MS"/>
                <a:ea typeface="Trebuchet MS"/>
                <a:cs typeface="Trebuchet MS"/>
                <a:sym typeface="Trebuchet MS"/>
              </a:rPr>
              <a:t>Output: Future n+m densities</a:t>
            </a:r>
            <a:endParaRPr sz="2000">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sz="2000">
                <a:latin typeface="Trebuchet MS"/>
                <a:ea typeface="Trebuchet MS"/>
                <a:cs typeface="Trebuchet MS"/>
                <a:sym typeface="Trebuchet MS"/>
              </a:rPr>
              <a:t>Basically, a forecasting problem with density distributions instead of time series.</a:t>
            </a:r>
            <a:endParaRPr sz="2000">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sz="2000">
                <a:latin typeface="Trebuchet MS"/>
                <a:ea typeface="Trebuchet MS"/>
                <a:cs typeface="Trebuchet MS"/>
                <a:sym typeface="Trebuchet MS"/>
              </a:rPr>
              <a:t>MOCAT-MC is used to generate training data.</a:t>
            </a:r>
            <a:endParaRPr sz="2000">
              <a:latin typeface="Trebuchet MS"/>
              <a:ea typeface="Trebuchet MS"/>
              <a:cs typeface="Trebuchet MS"/>
              <a:sym typeface="Trebuchet MS"/>
            </a:endParaRPr>
          </a:p>
          <a:p>
            <a:pPr marL="0" lvl="0" indent="0" algn="l" rtl="0">
              <a:lnSpc>
                <a:spcPct val="90000"/>
              </a:lnSpc>
              <a:spcBef>
                <a:spcPts val="0"/>
              </a:spcBef>
              <a:spcAft>
                <a:spcPts val="0"/>
              </a:spcAft>
              <a:buClr>
                <a:schemeClr val="dk1"/>
              </a:buClr>
              <a:buSzPts val="1100"/>
              <a:buFont typeface="Arial"/>
              <a:buNone/>
            </a:pPr>
            <a:endParaRPr sz="2000">
              <a:latin typeface="Trebuchet MS"/>
              <a:ea typeface="Trebuchet MS"/>
              <a:cs typeface="Trebuchet MS"/>
              <a:sym typeface="Trebuchet MS"/>
            </a:endParaRPr>
          </a:p>
          <a:p>
            <a:pPr marL="0" lvl="0" indent="0" algn="l" rtl="0">
              <a:lnSpc>
                <a:spcPct val="90000"/>
              </a:lnSpc>
              <a:spcBef>
                <a:spcPts val="0"/>
              </a:spcBef>
              <a:spcAft>
                <a:spcPts val="0"/>
              </a:spcAft>
              <a:buNone/>
            </a:pPr>
            <a:endParaRPr sz="2000">
              <a:latin typeface="Trebuchet MS"/>
              <a:ea typeface="Trebuchet MS"/>
              <a:cs typeface="Trebuchet MS"/>
              <a:sym typeface="Trebuchet MS"/>
            </a:endParaRPr>
          </a:p>
          <a:p>
            <a:pPr marL="0" lvl="0" indent="0" algn="l" rtl="0">
              <a:lnSpc>
                <a:spcPct val="90000"/>
              </a:lnSpc>
              <a:spcBef>
                <a:spcPts val="0"/>
              </a:spcBef>
              <a:spcAft>
                <a:spcPts val="0"/>
              </a:spcAft>
              <a:buNone/>
            </a:pPr>
            <a:endParaRPr sz="2000">
              <a:latin typeface="Trebuchet MS"/>
              <a:ea typeface="Trebuchet MS"/>
              <a:cs typeface="Trebuchet MS"/>
              <a:sym typeface="Trebuchet MS"/>
            </a:endParaRPr>
          </a:p>
        </p:txBody>
      </p:sp>
      <p:pic>
        <p:nvPicPr>
          <p:cNvPr id="337" name="Google Shape;337;g3e4ec23a468_0_6"/>
          <p:cNvPicPr preferRelativeResize="0"/>
          <p:nvPr/>
        </p:nvPicPr>
        <p:blipFill rotWithShape="1">
          <a:blip r:embed="rId3">
            <a:alphaModFix/>
          </a:blip>
          <a:srcRect l="3817" r="8039"/>
          <a:stretch/>
        </p:blipFill>
        <p:spPr>
          <a:xfrm>
            <a:off x="7611975" y="711300"/>
            <a:ext cx="3785374" cy="3220950"/>
          </a:xfrm>
          <a:prstGeom prst="rect">
            <a:avLst/>
          </a:prstGeom>
          <a:noFill/>
          <a:ln>
            <a:noFill/>
          </a:ln>
        </p:spPr>
      </p:pic>
      <p:pic>
        <p:nvPicPr>
          <p:cNvPr id="338" name="Google Shape;338;g3e4ec23a468_0_6"/>
          <p:cNvPicPr preferRelativeResize="0"/>
          <p:nvPr/>
        </p:nvPicPr>
        <p:blipFill rotWithShape="1">
          <a:blip r:embed="rId4">
            <a:alphaModFix/>
          </a:blip>
          <a:srcRect l="1542" t="5919" r="3832" b="6138"/>
          <a:stretch/>
        </p:blipFill>
        <p:spPr>
          <a:xfrm>
            <a:off x="6173206" y="4347777"/>
            <a:ext cx="5889175" cy="180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33f2684fbf0_0_13"/>
          <p:cNvPicPr preferRelativeResize="0"/>
          <p:nvPr/>
        </p:nvPicPr>
        <p:blipFill rotWithShape="1">
          <a:blip r:embed="rId3">
            <a:alphaModFix/>
          </a:blip>
          <a:srcRect/>
          <a:stretch/>
        </p:blipFill>
        <p:spPr>
          <a:xfrm>
            <a:off x="1816608" y="3946293"/>
            <a:ext cx="8558783" cy="999744"/>
          </a:xfrm>
          <a:prstGeom prst="rect">
            <a:avLst/>
          </a:prstGeom>
          <a:noFill/>
          <a:ln>
            <a:noFill/>
          </a:ln>
        </p:spPr>
      </p:pic>
      <p:pic>
        <p:nvPicPr>
          <p:cNvPr id="344" name="Google Shape;344;g33f2684fbf0_0_13"/>
          <p:cNvPicPr preferRelativeResize="0"/>
          <p:nvPr/>
        </p:nvPicPr>
        <p:blipFill rotWithShape="1">
          <a:blip r:embed="rId4">
            <a:alphaModFix/>
          </a:blip>
          <a:srcRect/>
          <a:stretch/>
        </p:blipFill>
        <p:spPr>
          <a:xfrm>
            <a:off x="1816600" y="2604726"/>
            <a:ext cx="8558783" cy="999744"/>
          </a:xfrm>
          <a:prstGeom prst="rect">
            <a:avLst/>
          </a:prstGeom>
          <a:noFill/>
          <a:ln>
            <a:noFill/>
          </a:ln>
        </p:spPr>
      </p:pic>
      <p:pic>
        <p:nvPicPr>
          <p:cNvPr id="345" name="Google Shape;345;g33f2684fbf0_0_13"/>
          <p:cNvPicPr preferRelativeResize="0"/>
          <p:nvPr/>
        </p:nvPicPr>
        <p:blipFill rotWithShape="1">
          <a:blip r:embed="rId5">
            <a:alphaModFix/>
          </a:blip>
          <a:srcRect/>
          <a:stretch/>
        </p:blipFill>
        <p:spPr>
          <a:xfrm>
            <a:off x="1818883" y="1263133"/>
            <a:ext cx="8554234" cy="999744"/>
          </a:xfrm>
          <a:prstGeom prst="rect">
            <a:avLst/>
          </a:prstGeom>
          <a:noFill/>
          <a:ln>
            <a:noFill/>
          </a:ln>
        </p:spPr>
      </p:pic>
      <p:sp>
        <p:nvSpPr>
          <p:cNvPr id="346" name="Google Shape;346;g33f2684fbf0_0_13"/>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b="0" i="0" u="none" strike="noStrike" cap="none">
                <a:solidFill>
                  <a:schemeClr val="dk1"/>
                </a:solidFill>
                <a:latin typeface="Trebuchet MS"/>
                <a:ea typeface="Trebuchet MS"/>
                <a:cs typeface="Trebuchet MS"/>
                <a:sym typeface="Trebuchet MS"/>
              </a:rPr>
              <a:t>MOCAT-ML vs MC and SSEM</a:t>
            </a:r>
            <a:endParaRPr sz="3200" b="0" i="0" u="none" strike="noStrike" cap="none" baseline="-25000">
              <a:solidFill>
                <a:schemeClr val="dk1"/>
              </a:solidFill>
              <a:latin typeface="Trebuchet MS"/>
              <a:ea typeface="Trebuchet MS"/>
              <a:cs typeface="Trebuchet MS"/>
              <a:sym typeface="Trebuchet MS"/>
            </a:endParaRPr>
          </a:p>
        </p:txBody>
      </p:sp>
      <p:sp>
        <p:nvSpPr>
          <p:cNvPr id="347" name="Google Shape;347;g33f2684fbf0_0_13"/>
          <p:cNvSpPr txBox="1"/>
          <p:nvPr/>
        </p:nvSpPr>
        <p:spPr>
          <a:xfrm>
            <a:off x="221600" y="2046826"/>
            <a:ext cx="11748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000000"/>
                </a:solidFill>
                <a:latin typeface="Arial"/>
                <a:ea typeface="Arial"/>
                <a:cs typeface="Arial"/>
                <a:sym typeface="Arial"/>
              </a:rPr>
              <a:t>Computational Complexity</a:t>
            </a:r>
            <a:endParaRPr sz="2400" b="0" i="0" u="none" strike="noStrike" cap="none" baseline="-25000">
              <a:solidFill>
                <a:srgbClr val="000000"/>
              </a:solidFill>
              <a:latin typeface="Arial"/>
              <a:ea typeface="Arial"/>
              <a:cs typeface="Arial"/>
              <a:sym typeface="Arial"/>
            </a:endParaRPr>
          </a:p>
        </p:txBody>
      </p:sp>
      <p:sp>
        <p:nvSpPr>
          <p:cNvPr id="348" name="Google Shape;348;g33f2684fbf0_0_13"/>
          <p:cNvSpPr txBox="1"/>
          <p:nvPr/>
        </p:nvSpPr>
        <p:spPr>
          <a:xfrm>
            <a:off x="221592" y="3383192"/>
            <a:ext cx="11748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Arial"/>
                <a:ea typeface="Arial"/>
                <a:cs typeface="Arial"/>
                <a:sym typeface="Arial"/>
              </a:rPr>
              <a:t>Accuracy</a:t>
            </a:r>
            <a:endParaRPr sz="2400" b="0" i="0" u="none" strike="noStrike" cap="none" baseline="-25000">
              <a:solidFill>
                <a:schemeClr val="dk1"/>
              </a:solidFill>
              <a:latin typeface="Arial"/>
              <a:ea typeface="Arial"/>
              <a:cs typeface="Arial"/>
              <a:sym typeface="Arial"/>
            </a:endParaRPr>
          </a:p>
        </p:txBody>
      </p:sp>
      <p:sp>
        <p:nvSpPr>
          <p:cNvPr id="349" name="Google Shape;349;g33f2684fbf0_0_13"/>
          <p:cNvSpPr txBox="1"/>
          <p:nvPr/>
        </p:nvSpPr>
        <p:spPr>
          <a:xfrm>
            <a:off x="221608" y="4725661"/>
            <a:ext cx="11748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Arial"/>
                <a:ea typeface="Arial"/>
                <a:cs typeface="Arial"/>
                <a:sym typeface="Arial"/>
              </a:rPr>
              <a:t>Comprehensiveness</a:t>
            </a:r>
            <a:endParaRPr sz="2400" b="0" i="0" u="none" strike="noStrike" cap="none" baseline="-25000">
              <a:solidFill>
                <a:schemeClr val="dk1"/>
              </a:solidFill>
              <a:latin typeface="Arial"/>
              <a:ea typeface="Arial"/>
              <a:cs typeface="Arial"/>
              <a:sym typeface="Arial"/>
            </a:endParaRPr>
          </a:p>
        </p:txBody>
      </p:sp>
      <p:pic>
        <p:nvPicPr>
          <p:cNvPr id="350" name="Google Shape;350;g33f2684fbf0_0_13"/>
          <p:cNvPicPr preferRelativeResize="0"/>
          <p:nvPr/>
        </p:nvPicPr>
        <p:blipFill rotWithShape="1">
          <a:blip r:embed="rId6">
            <a:alphaModFix/>
          </a:blip>
          <a:srcRect/>
          <a:stretch/>
        </p:blipFill>
        <p:spPr>
          <a:xfrm>
            <a:off x="2916867" y="1399421"/>
            <a:ext cx="747125" cy="729750"/>
          </a:xfrm>
          <a:prstGeom prst="rect">
            <a:avLst/>
          </a:prstGeom>
          <a:noFill/>
          <a:ln>
            <a:noFill/>
          </a:ln>
          <a:effectLst>
            <a:outerShdw blurRad="57150" dist="19050" dir="5400000" algn="bl" rotWithShape="0">
              <a:schemeClr val="lt1">
                <a:alpha val="50196"/>
              </a:schemeClr>
            </a:outerShdw>
          </a:effectLst>
        </p:spPr>
      </p:pic>
      <p:pic>
        <p:nvPicPr>
          <p:cNvPr id="351" name="Google Shape;351;g33f2684fbf0_0_13"/>
          <p:cNvPicPr preferRelativeResize="0"/>
          <p:nvPr/>
        </p:nvPicPr>
        <p:blipFill rotWithShape="1">
          <a:blip r:embed="rId6">
            <a:alphaModFix/>
          </a:blip>
          <a:srcRect/>
          <a:stretch/>
        </p:blipFill>
        <p:spPr>
          <a:xfrm>
            <a:off x="8286267" y="2740521"/>
            <a:ext cx="747125" cy="729750"/>
          </a:xfrm>
          <a:prstGeom prst="rect">
            <a:avLst/>
          </a:prstGeom>
          <a:noFill/>
          <a:ln>
            <a:noFill/>
          </a:ln>
          <a:effectLst>
            <a:outerShdw blurRad="57150" dist="19050" dir="5400000" algn="bl" rotWithShape="0">
              <a:schemeClr val="lt1">
                <a:alpha val="50196"/>
              </a:schemeClr>
            </a:outerShdw>
          </a:effectLst>
        </p:spPr>
      </p:pic>
      <p:pic>
        <p:nvPicPr>
          <p:cNvPr id="352" name="Google Shape;352;g33f2684fbf0_0_13"/>
          <p:cNvPicPr preferRelativeResize="0"/>
          <p:nvPr/>
        </p:nvPicPr>
        <p:blipFill rotWithShape="1">
          <a:blip r:embed="rId6">
            <a:alphaModFix/>
          </a:blip>
          <a:srcRect/>
          <a:stretch/>
        </p:blipFill>
        <p:spPr>
          <a:xfrm>
            <a:off x="5640200" y="4079485"/>
            <a:ext cx="747125" cy="729750"/>
          </a:xfrm>
          <a:prstGeom prst="rect">
            <a:avLst/>
          </a:prstGeom>
          <a:noFill/>
          <a:ln>
            <a:noFill/>
          </a:ln>
          <a:effectLst>
            <a:outerShdw blurRad="57150" dist="19050" dir="5400000" algn="bl" rotWithShape="0">
              <a:schemeClr val="lt1">
                <a:alpha val="50196"/>
              </a:schemeClr>
            </a:outerShdw>
          </a:effectLst>
        </p:spPr>
      </p:pic>
      <p:sp>
        <p:nvSpPr>
          <p:cNvPr id="353" name="Google Shape;353;g33f2684fbf0_0_13"/>
          <p:cNvSpPr txBox="1"/>
          <p:nvPr/>
        </p:nvSpPr>
        <p:spPr>
          <a:xfrm>
            <a:off x="1219200" y="5098826"/>
            <a:ext cx="2438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MOCAT-</a:t>
            </a:r>
            <a:r>
              <a:rPr lang="en-US" sz="2400" b="1" i="0" u="none" strike="noStrike" cap="none">
                <a:solidFill>
                  <a:schemeClr val="dk1"/>
                </a:solidFill>
                <a:latin typeface="Arial"/>
                <a:ea typeface="Arial"/>
                <a:cs typeface="Arial"/>
                <a:sym typeface="Arial"/>
              </a:rPr>
              <a:t>SSEM</a:t>
            </a:r>
            <a:endParaRPr sz="2400" b="1" i="0" u="none" strike="noStrike" cap="none" baseline="-25000">
              <a:solidFill>
                <a:schemeClr val="dk1"/>
              </a:solidFill>
              <a:latin typeface="Arial"/>
              <a:ea typeface="Arial"/>
              <a:cs typeface="Arial"/>
              <a:sym typeface="Arial"/>
            </a:endParaRPr>
          </a:p>
        </p:txBody>
      </p:sp>
      <p:sp>
        <p:nvSpPr>
          <p:cNvPr id="354" name="Google Shape;354;g33f2684fbf0_0_13"/>
          <p:cNvSpPr txBox="1"/>
          <p:nvPr/>
        </p:nvSpPr>
        <p:spPr>
          <a:xfrm>
            <a:off x="8534400" y="5095317"/>
            <a:ext cx="2438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Arial"/>
                <a:ea typeface="Arial"/>
                <a:cs typeface="Arial"/>
                <a:sym typeface="Arial"/>
              </a:rPr>
              <a:t>MOCAT-MC</a:t>
            </a:r>
            <a:endParaRPr sz="2400" b="1" i="0" u="none" strike="noStrike" cap="none" baseline="-25000">
              <a:solidFill>
                <a:schemeClr val="dk1"/>
              </a:solidFill>
              <a:latin typeface="Arial"/>
              <a:ea typeface="Arial"/>
              <a:cs typeface="Arial"/>
              <a:sym typeface="Arial"/>
            </a:endParaRPr>
          </a:p>
        </p:txBody>
      </p:sp>
      <p:pic>
        <p:nvPicPr>
          <p:cNvPr id="355" name="Google Shape;355;g33f2684fbf0_0_13"/>
          <p:cNvPicPr preferRelativeResize="0"/>
          <p:nvPr/>
        </p:nvPicPr>
        <p:blipFill rotWithShape="1">
          <a:blip r:embed="rId6">
            <a:alphaModFix/>
          </a:blip>
          <a:srcRect/>
          <a:stretch/>
        </p:blipFill>
        <p:spPr>
          <a:xfrm>
            <a:off x="4582333" y="5709791"/>
            <a:ext cx="747125" cy="729750"/>
          </a:xfrm>
          <a:prstGeom prst="rect">
            <a:avLst/>
          </a:prstGeom>
          <a:noFill/>
          <a:ln>
            <a:noFill/>
          </a:ln>
          <a:effectLst>
            <a:outerShdw blurRad="57150" dist="19050" dir="5400000" algn="bl" rotWithShape="0">
              <a:schemeClr val="lt1">
                <a:alpha val="50196"/>
              </a:schemeClr>
            </a:outerShdw>
          </a:effectLst>
        </p:spPr>
      </p:pic>
      <p:sp>
        <p:nvSpPr>
          <p:cNvPr id="356" name="Google Shape;356;g33f2684fbf0_0_13"/>
          <p:cNvSpPr txBox="1"/>
          <p:nvPr/>
        </p:nvSpPr>
        <p:spPr>
          <a:xfrm>
            <a:off x="3753400" y="5843863"/>
            <a:ext cx="5498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000000"/>
                </a:solidFill>
                <a:latin typeface="Arial"/>
                <a:ea typeface="Arial"/>
                <a:cs typeface="Arial"/>
                <a:sym typeface="Arial"/>
              </a:rPr>
              <a:t>= MOCAT-ML</a:t>
            </a:r>
            <a:endParaRPr sz="2400" b="0" i="0" u="none" strike="noStrike" cap="none" baseline="-2500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e6d5762fbd_0_21"/>
          <p:cNvSpPr txBox="1">
            <a:spLocks noGrp="1"/>
          </p:cNvSpPr>
          <p:nvPr>
            <p:ph type="title"/>
          </p:nvPr>
        </p:nvSpPr>
        <p:spPr>
          <a:xfrm>
            <a:off x="2293050" y="2917800"/>
            <a:ext cx="7605900" cy="1022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3200"/>
              <a:buNone/>
            </a:pPr>
            <a:r>
              <a:rPr lang="en-US" sz="4300"/>
              <a:t>Thank you for your attention!</a:t>
            </a:r>
            <a:endParaRPr sz="3900"/>
          </a:p>
        </p:txBody>
      </p:sp>
      <p:pic>
        <p:nvPicPr>
          <p:cNvPr id="363" name="Google Shape;363;g2e6d5762fbd_0_21"/>
          <p:cNvPicPr preferRelativeResize="0"/>
          <p:nvPr/>
        </p:nvPicPr>
        <p:blipFill rotWithShape="1">
          <a:blip r:embed="rId3">
            <a:alphaModFix/>
          </a:blip>
          <a:srcRect/>
          <a:stretch/>
        </p:blipFill>
        <p:spPr>
          <a:xfrm>
            <a:off x="5462197" y="6202350"/>
            <a:ext cx="1170038" cy="604975"/>
          </a:xfrm>
          <a:prstGeom prst="rect">
            <a:avLst/>
          </a:prstGeom>
          <a:noFill/>
          <a:ln>
            <a:noFill/>
          </a:ln>
        </p:spPr>
      </p:pic>
      <p:pic>
        <p:nvPicPr>
          <p:cNvPr id="364" name="Google Shape;364;g2e6d5762fbd_0_21"/>
          <p:cNvPicPr preferRelativeResize="0"/>
          <p:nvPr/>
        </p:nvPicPr>
        <p:blipFill rotWithShape="1">
          <a:blip r:embed="rId4">
            <a:alphaModFix amt="75000"/>
          </a:blip>
          <a:srcRect/>
          <a:stretch/>
        </p:blipFill>
        <p:spPr>
          <a:xfrm>
            <a:off x="8873870" y="6155561"/>
            <a:ext cx="3318131" cy="698554"/>
          </a:xfrm>
          <a:prstGeom prst="rect">
            <a:avLst/>
          </a:prstGeom>
          <a:noFill/>
          <a:ln>
            <a:noFill/>
          </a:ln>
        </p:spPr>
      </p:pic>
      <p:pic>
        <p:nvPicPr>
          <p:cNvPr id="365" name="Google Shape;365;g2e6d5762fbd_0_21" descr="AeroAstro Logo&#10;"/>
          <p:cNvPicPr preferRelativeResize="0"/>
          <p:nvPr/>
        </p:nvPicPr>
        <p:blipFill rotWithShape="1">
          <a:blip r:embed="rId5">
            <a:alphaModFix amt="75000"/>
          </a:blip>
          <a:srcRect/>
          <a:stretch/>
        </p:blipFill>
        <p:spPr>
          <a:xfrm>
            <a:off x="135325" y="6311250"/>
            <a:ext cx="1854826" cy="54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16833c72c4_0_298"/>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b="0" i="0" u="none" strike="noStrike" cap="none">
                <a:solidFill>
                  <a:schemeClr val="dk1"/>
                </a:solidFill>
                <a:latin typeface="Trebuchet MS"/>
                <a:ea typeface="Trebuchet MS"/>
                <a:cs typeface="Trebuchet MS"/>
                <a:sym typeface="Trebuchet MS"/>
              </a:rPr>
              <a:t>MOCAT Motivation</a:t>
            </a:r>
            <a:endParaRPr sz="3200" b="0" i="0" u="none" strike="noStrike" cap="none" baseline="-25000">
              <a:solidFill>
                <a:schemeClr val="dk1"/>
              </a:solidFill>
              <a:latin typeface="Trebuchet MS"/>
              <a:ea typeface="Trebuchet MS"/>
              <a:cs typeface="Trebuchet MS"/>
              <a:sym typeface="Trebuchet MS"/>
            </a:endParaRPr>
          </a:p>
        </p:txBody>
      </p:sp>
      <p:sp>
        <p:nvSpPr>
          <p:cNvPr id="236" name="Google Shape;236;g316833c72c4_0_298"/>
          <p:cNvSpPr txBox="1"/>
          <p:nvPr/>
        </p:nvSpPr>
        <p:spPr>
          <a:xfrm>
            <a:off x="739650" y="961500"/>
            <a:ext cx="10712700" cy="308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300" b="0" i="0" u="none" strike="noStrike" cap="none">
                <a:solidFill>
                  <a:srgbClr val="000000"/>
                </a:solidFill>
                <a:latin typeface="Trebuchet MS"/>
                <a:ea typeface="Trebuchet MS"/>
                <a:cs typeface="Trebuchet MS"/>
                <a:sym typeface="Trebuchet MS"/>
              </a:rPr>
              <a:t>The growing demand for space </a:t>
            </a:r>
            <a:r>
              <a:rPr lang="en-US" sz="2300" b="1" i="0" u="none" strike="noStrike" cap="none">
                <a:solidFill>
                  <a:srgbClr val="000000"/>
                </a:solidFill>
                <a:latin typeface="Trebuchet MS"/>
                <a:ea typeface="Trebuchet MS"/>
                <a:cs typeface="Trebuchet MS"/>
                <a:sym typeface="Trebuchet MS"/>
              </a:rPr>
              <a:t>requires</a:t>
            </a:r>
            <a:r>
              <a:rPr lang="en-US" sz="2300" b="0" i="0" u="none" strike="noStrike" cap="none">
                <a:solidFill>
                  <a:srgbClr val="000000"/>
                </a:solidFill>
                <a:latin typeface="Trebuchet MS"/>
                <a:ea typeface="Trebuchet MS"/>
                <a:cs typeface="Trebuchet MS"/>
                <a:sym typeface="Trebuchet MS"/>
              </a:rPr>
              <a:t> modeling </a:t>
            </a:r>
            <a:r>
              <a:rPr lang="en-US" sz="2300" b="1" i="0" u="none" strike="noStrike" cap="none">
                <a:solidFill>
                  <a:srgbClr val="000000"/>
                </a:solidFill>
                <a:latin typeface="Trebuchet MS"/>
                <a:ea typeface="Trebuchet MS"/>
                <a:cs typeface="Trebuchet MS"/>
                <a:sym typeface="Trebuchet MS"/>
              </a:rPr>
              <a:t>techniques</a:t>
            </a:r>
            <a:r>
              <a:rPr lang="en-US" sz="2300" b="0" i="0" u="none" strike="noStrike" cap="none">
                <a:solidFill>
                  <a:srgbClr val="000000"/>
                </a:solidFill>
                <a:latin typeface="Trebuchet MS"/>
                <a:ea typeface="Trebuchet MS"/>
                <a:cs typeface="Trebuchet MS"/>
                <a:sym typeface="Trebuchet MS"/>
              </a:rPr>
              <a:t> that can </a:t>
            </a:r>
            <a:r>
              <a:rPr lang="en-US" sz="2300" b="1" i="0" u="none" strike="noStrike" cap="none">
                <a:solidFill>
                  <a:srgbClr val="000000"/>
                </a:solidFill>
                <a:latin typeface="Trebuchet MS"/>
                <a:ea typeface="Trebuchet MS"/>
                <a:cs typeface="Trebuchet MS"/>
                <a:sym typeface="Trebuchet MS"/>
              </a:rPr>
              <a:t>support</a:t>
            </a:r>
            <a:r>
              <a:rPr lang="en-US" sz="2300" b="0" i="0" u="none" strike="noStrike" cap="none">
                <a:solidFill>
                  <a:srgbClr val="000000"/>
                </a:solidFill>
                <a:latin typeface="Trebuchet MS"/>
                <a:ea typeface="Trebuchet MS"/>
                <a:cs typeface="Trebuchet MS"/>
                <a:sym typeface="Trebuchet MS"/>
              </a:rPr>
              <a:t> effective </a:t>
            </a:r>
            <a:r>
              <a:rPr lang="en-US" sz="2300" b="1" i="0" u="none" strike="noStrike" cap="none">
                <a:solidFill>
                  <a:srgbClr val="000000"/>
                </a:solidFill>
                <a:latin typeface="Trebuchet MS"/>
                <a:ea typeface="Trebuchet MS"/>
                <a:cs typeface="Trebuchet MS"/>
                <a:sym typeface="Trebuchet MS"/>
              </a:rPr>
              <a:t>operational</a:t>
            </a:r>
            <a:r>
              <a:rPr lang="en-US" sz="2300" b="0" i="0" u="none" strike="noStrike" cap="none">
                <a:solidFill>
                  <a:srgbClr val="000000"/>
                </a:solidFill>
                <a:latin typeface="Trebuchet MS"/>
                <a:ea typeface="Trebuchet MS"/>
                <a:cs typeface="Trebuchet MS"/>
                <a:sym typeface="Trebuchet MS"/>
              </a:rPr>
              <a:t> and </a:t>
            </a:r>
            <a:r>
              <a:rPr lang="en-US" sz="2300" b="1" i="0" u="none" strike="noStrike" cap="none">
                <a:solidFill>
                  <a:srgbClr val="000000"/>
                </a:solidFill>
                <a:latin typeface="Trebuchet MS"/>
                <a:ea typeface="Trebuchet MS"/>
                <a:cs typeface="Trebuchet MS"/>
                <a:sym typeface="Trebuchet MS"/>
              </a:rPr>
              <a:t>policy decision-making</a:t>
            </a:r>
            <a:r>
              <a:rPr lang="en-US" sz="2300" b="0" i="0" u="none" strike="noStrike" cap="none">
                <a:solidFill>
                  <a:srgbClr val="000000"/>
                </a:solidFill>
                <a:latin typeface="Trebuchet MS"/>
                <a:ea typeface="Trebuchet MS"/>
                <a:cs typeface="Trebuchet MS"/>
                <a:sym typeface="Trebuchet MS"/>
              </a:rPr>
              <a:t>. T</a:t>
            </a:r>
            <a:r>
              <a:rPr lang="en-US" sz="2300" b="0" i="0" u="none" strike="noStrike" cap="none">
                <a:solidFill>
                  <a:schemeClr val="dk1"/>
                </a:solidFill>
                <a:latin typeface="Trebuchet MS"/>
                <a:ea typeface="Trebuchet MS"/>
                <a:cs typeface="Trebuchet MS"/>
                <a:sym typeface="Trebuchet MS"/>
              </a:rPr>
              <a:t>wo leading methods:</a:t>
            </a:r>
            <a:endParaRPr sz="2300" b="0" i="0" u="none" strike="noStrike" cap="none">
              <a:solidFill>
                <a:srgbClr val="000000"/>
              </a:solidFill>
              <a:latin typeface="Trebuchet MS"/>
              <a:ea typeface="Trebuchet MS"/>
              <a:cs typeface="Trebuchet MS"/>
              <a:sym typeface="Trebuchet MS"/>
            </a:endParaRPr>
          </a:p>
          <a:p>
            <a:pPr marL="0" marR="0" lvl="0" indent="0" algn="l" rtl="0">
              <a:lnSpc>
                <a:spcPct val="115000"/>
              </a:lnSpc>
              <a:spcBef>
                <a:spcPts val="0"/>
              </a:spcBef>
              <a:spcAft>
                <a:spcPts val="0"/>
              </a:spcAft>
              <a:buClr>
                <a:srgbClr val="000000"/>
              </a:buClr>
              <a:buSzPts val="2300"/>
              <a:buFont typeface="Arial"/>
              <a:buNone/>
            </a:pPr>
            <a:endParaRPr sz="2300" b="0" i="0" u="none" strike="noStrike" cap="none">
              <a:solidFill>
                <a:srgbClr val="000000"/>
              </a:solidFill>
              <a:latin typeface="Trebuchet MS"/>
              <a:ea typeface="Trebuchet MS"/>
              <a:cs typeface="Trebuchet MS"/>
              <a:sym typeface="Trebuchet MS"/>
            </a:endParaRPr>
          </a:p>
        </p:txBody>
      </p:sp>
      <p:pic>
        <p:nvPicPr>
          <p:cNvPr id="237" name="Google Shape;237;g316833c72c4_0_298"/>
          <p:cNvPicPr preferRelativeResize="0"/>
          <p:nvPr/>
        </p:nvPicPr>
        <p:blipFill rotWithShape="1">
          <a:blip r:embed="rId3">
            <a:alphaModFix/>
          </a:blip>
          <a:srcRect b="55595"/>
          <a:stretch/>
        </p:blipFill>
        <p:spPr>
          <a:xfrm>
            <a:off x="657399" y="2243184"/>
            <a:ext cx="10877199" cy="2195666"/>
          </a:xfrm>
          <a:prstGeom prst="rect">
            <a:avLst/>
          </a:prstGeom>
          <a:noFill/>
          <a:ln>
            <a:noFill/>
          </a:ln>
        </p:spPr>
      </p:pic>
      <p:sp>
        <p:nvSpPr>
          <p:cNvPr id="238" name="Google Shape;238;g316833c72c4_0_298"/>
          <p:cNvSpPr txBox="1"/>
          <p:nvPr/>
        </p:nvSpPr>
        <p:spPr>
          <a:xfrm>
            <a:off x="892050" y="4916550"/>
            <a:ext cx="10407900" cy="782700"/>
          </a:xfrm>
          <a:prstGeom prst="rect">
            <a:avLst/>
          </a:prstGeom>
          <a:noFill/>
          <a:ln w="28575" cap="flat" cmpd="sng">
            <a:solidFill>
              <a:srgbClr val="4472C4"/>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Clr>
                <a:srgbClr val="000000"/>
              </a:buClr>
              <a:buSzPts val="2300"/>
              <a:buFont typeface="Arial"/>
              <a:buNone/>
            </a:pPr>
            <a:r>
              <a:rPr lang="en-US" sz="2300" b="1" i="0" u="none" strike="noStrike" cap="none">
                <a:solidFill>
                  <a:srgbClr val="000000"/>
                </a:solidFill>
                <a:latin typeface="Trebuchet MS"/>
                <a:ea typeface="Trebuchet MS"/>
                <a:cs typeface="Trebuchet MS"/>
                <a:sym typeface="Trebuchet MS"/>
              </a:rPr>
              <a:t>Goal: </a:t>
            </a:r>
            <a:r>
              <a:rPr lang="en-US" sz="2300" b="0" i="0" u="none" strike="noStrike" cap="none">
                <a:solidFill>
                  <a:srgbClr val="000000"/>
                </a:solidFill>
                <a:latin typeface="Trebuchet MS"/>
                <a:ea typeface="Trebuchet MS"/>
                <a:cs typeface="Trebuchet MS"/>
                <a:sym typeface="Trebuchet MS"/>
              </a:rPr>
              <a:t>prediction of space objects evolution, sustainability assessments, policy optimization.</a:t>
            </a:r>
            <a:endParaRPr sz="23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3f2684fbf0_0_4"/>
          <p:cNvSpPr txBox="1">
            <a:spLocks noGrp="1"/>
          </p:cNvSpPr>
          <p:nvPr>
            <p:ph type="title"/>
          </p:nvPr>
        </p:nvSpPr>
        <p:spPr>
          <a:xfrm>
            <a:off x="2392650" y="3024151"/>
            <a:ext cx="7406700" cy="809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80"/>
              <a:buFont typeface="Arial"/>
              <a:buNone/>
            </a:pPr>
            <a:r>
              <a:rPr lang="en-US"/>
              <a:t>MOCAT-MC</a:t>
            </a:r>
            <a:endParaRPr i="0" u="none" strike="noStrike" cap="none"/>
          </a:p>
        </p:txBody>
      </p:sp>
      <p:sp>
        <p:nvSpPr>
          <p:cNvPr id="244" name="Google Shape;244;g33f2684fbf0_0_4"/>
          <p:cNvSpPr txBox="1"/>
          <p:nvPr/>
        </p:nvSpPr>
        <p:spPr>
          <a:xfrm>
            <a:off x="2945800" y="455325"/>
            <a:ext cx="3768600" cy="52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800"/>
              <a:buFont typeface="Arial"/>
              <a:buNone/>
            </a:pPr>
            <a:r>
              <a:rPr lang="en-US" sz="1900">
                <a:solidFill>
                  <a:schemeClr val="dk2"/>
                </a:solidFill>
                <a:latin typeface="Trebuchet MS"/>
                <a:ea typeface="Trebuchet MS"/>
                <a:cs typeface="Trebuchet MS"/>
                <a:sym typeface="Trebuchet MS"/>
              </a:rPr>
              <a:t>MOCAT-MC is openly and freely available! </a:t>
            </a:r>
            <a:endParaRPr sz="1900" b="0" i="0" u="none" strike="noStrike" cap="none">
              <a:solidFill>
                <a:schemeClr val="dk2"/>
              </a:solidFill>
              <a:latin typeface="Arial"/>
              <a:ea typeface="Arial"/>
              <a:cs typeface="Arial"/>
              <a:sym typeface="Arial"/>
            </a:endParaRPr>
          </a:p>
        </p:txBody>
      </p:sp>
      <p:sp>
        <p:nvSpPr>
          <p:cNvPr id="245" name="Google Shape;245;g33f2684fbf0_0_4"/>
          <p:cNvSpPr/>
          <p:nvPr/>
        </p:nvSpPr>
        <p:spPr>
          <a:xfrm rot="10800000">
            <a:off x="3296475" y="1211225"/>
            <a:ext cx="760500" cy="746700"/>
          </a:xfrm>
          <a:prstGeom prst="bentArrow">
            <a:avLst>
              <a:gd name="adj1" fmla="val 25000"/>
              <a:gd name="adj2" fmla="val 25000"/>
              <a:gd name="adj3" fmla="val 25000"/>
              <a:gd name="adj4" fmla="val 43750"/>
            </a:avLst>
          </a:prstGeom>
          <a:solidFill>
            <a:srgbClr val="E7E6E6"/>
          </a:solidFill>
          <a:ln w="7150"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246" name="Google Shape;246;g33f2684fbf0_0_4" title="qr-code.png"/>
          <p:cNvPicPr preferRelativeResize="0"/>
          <p:nvPr/>
        </p:nvPicPr>
        <p:blipFill>
          <a:blip r:embed="rId3">
            <a:alphaModFix/>
          </a:blip>
          <a:stretch>
            <a:fillRect/>
          </a:stretch>
        </p:blipFill>
        <p:spPr>
          <a:xfrm>
            <a:off x="226450" y="224900"/>
            <a:ext cx="2719351" cy="2719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3f2684fbf0_0_834"/>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b="0" i="0" u="none" strike="noStrike" cap="none">
                <a:solidFill>
                  <a:schemeClr val="dk1"/>
                </a:solidFill>
                <a:latin typeface="Trebuchet MS"/>
                <a:ea typeface="Trebuchet MS"/>
                <a:cs typeface="Trebuchet MS"/>
                <a:sym typeface="Trebuchet MS"/>
              </a:rPr>
              <a:t>Architecture</a:t>
            </a:r>
            <a:endParaRPr sz="3200" b="0" i="0" u="none" strike="noStrike" cap="none" baseline="-25000">
              <a:solidFill>
                <a:schemeClr val="dk1"/>
              </a:solidFill>
              <a:latin typeface="Trebuchet MS"/>
              <a:ea typeface="Trebuchet MS"/>
              <a:cs typeface="Trebuchet MS"/>
              <a:sym typeface="Trebuchet MS"/>
            </a:endParaRPr>
          </a:p>
        </p:txBody>
      </p:sp>
      <p:pic>
        <p:nvPicPr>
          <p:cNvPr id="253" name="Google Shape;253;g33f2684fbf0_0_834"/>
          <p:cNvPicPr preferRelativeResize="0"/>
          <p:nvPr/>
        </p:nvPicPr>
        <p:blipFill rotWithShape="1">
          <a:blip r:embed="rId3">
            <a:alphaModFix/>
          </a:blip>
          <a:srcRect/>
          <a:stretch/>
        </p:blipFill>
        <p:spPr>
          <a:xfrm>
            <a:off x="6056832" y="4270239"/>
            <a:ext cx="6135175" cy="2206767"/>
          </a:xfrm>
          <a:prstGeom prst="rect">
            <a:avLst/>
          </a:prstGeom>
          <a:noFill/>
          <a:ln>
            <a:noFill/>
          </a:ln>
        </p:spPr>
      </p:pic>
      <p:pic>
        <p:nvPicPr>
          <p:cNvPr id="254" name="Google Shape;254;g33f2684fbf0_0_834"/>
          <p:cNvPicPr preferRelativeResize="0"/>
          <p:nvPr/>
        </p:nvPicPr>
        <p:blipFill rotWithShape="1">
          <a:blip r:embed="rId4">
            <a:alphaModFix/>
          </a:blip>
          <a:srcRect/>
          <a:stretch/>
        </p:blipFill>
        <p:spPr>
          <a:xfrm>
            <a:off x="1732826" y="3528398"/>
            <a:ext cx="4037285" cy="3329600"/>
          </a:xfrm>
          <a:prstGeom prst="rect">
            <a:avLst/>
          </a:prstGeom>
          <a:solidFill>
            <a:srgbClr val="FFFFFF"/>
          </a:solidFill>
          <a:ln>
            <a:noFill/>
          </a:ln>
        </p:spPr>
      </p:pic>
      <p:pic>
        <p:nvPicPr>
          <p:cNvPr id="255" name="Google Shape;255;g33f2684fbf0_0_834"/>
          <p:cNvPicPr preferRelativeResize="0"/>
          <p:nvPr/>
        </p:nvPicPr>
        <p:blipFill rotWithShape="1">
          <a:blip r:embed="rId5">
            <a:alphaModFix/>
          </a:blip>
          <a:srcRect/>
          <a:stretch/>
        </p:blipFill>
        <p:spPr>
          <a:xfrm>
            <a:off x="2302875" y="820150"/>
            <a:ext cx="8098301" cy="2547200"/>
          </a:xfrm>
          <a:prstGeom prst="rect">
            <a:avLst/>
          </a:prstGeom>
          <a:noFill/>
          <a:ln>
            <a:noFill/>
          </a:ln>
        </p:spPr>
      </p:pic>
      <p:sp>
        <p:nvSpPr>
          <p:cNvPr id="256" name="Google Shape;256;g33f2684fbf0_0_834"/>
          <p:cNvSpPr txBox="1"/>
          <p:nvPr/>
        </p:nvSpPr>
        <p:spPr>
          <a:xfrm>
            <a:off x="6137163" y="3777925"/>
            <a:ext cx="59745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000000"/>
                </a:solidFill>
                <a:latin typeface="Trebuchet MS"/>
                <a:ea typeface="Trebuchet MS"/>
                <a:cs typeface="Trebuchet MS"/>
                <a:sym typeface="Trebuchet MS"/>
              </a:rPr>
              <a:t>Graphical view of collision</a:t>
            </a:r>
            <a:endParaRPr sz="1800" b="1" i="0" u="none" strike="noStrike" cap="none">
              <a:solidFill>
                <a:srgbClr val="000000"/>
              </a:solidFill>
              <a:latin typeface="Trebuchet MS"/>
              <a:ea typeface="Trebuchet MS"/>
              <a:cs typeface="Trebuchet MS"/>
              <a:sym typeface="Trebuchet MS"/>
            </a:endParaRPr>
          </a:p>
        </p:txBody>
      </p:sp>
      <p:sp>
        <p:nvSpPr>
          <p:cNvPr id="257" name="Google Shape;257;g33f2684fbf0_0_834"/>
          <p:cNvSpPr txBox="1"/>
          <p:nvPr/>
        </p:nvSpPr>
        <p:spPr>
          <a:xfrm>
            <a:off x="152400" y="3969375"/>
            <a:ext cx="1905000" cy="39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800" b="1" i="0" u="none" strike="noStrike" cap="none">
                <a:solidFill>
                  <a:srgbClr val="000000"/>
                </a:solidFill>
                <a:latin typeface="Trebuchet MS"/>
                <a:ea typeface="Trebuchet MS"/>
                <a:cs typeface="Trebuchet MS"/>
                <a:sym typeface="Trebuchet MS"/>
              </a:rPr>
              <a:t>Validation campaign with other space agency MC models </a:t>
            </a:r>
            <a:endParaRPr sz="1800" b="1"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3f2684fbf0_0_817"/>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b="0" i="0" u="none" strike="noStrike" cap="none">
                <a:solidFill>
                  <a:schemeClr val="dk1"/>
                </a:solidFill>
                <a:latin typeface="Trebuchet MS"/>
                <a:ea typeface="Trebuchet MS"/>
                <a:cs typeface="Trebuchet MS"/>
                <a:sym typeface="Trebuchet MS"/>
              </a:rPr>
              <a:t>Capabilities</a:t>
            </a:r>
            <a:endParaRPr sz="3200" b="0" i="0" u="none" strike="noStrike" cap="none" baseline="-25000">
              <a:solidFill>
                <a:schemeClr val="dk1"/>
              </a:solidFill>
              <a:latin typeface="Trebuchet MS"/>
              <a:ea typeface="Trebuchet MS"/>
              <a:cs typeface="Trebuchet MS"/>
              <a:sym typeface="Trebuchet MS"/>
            </a:endParaRPr>
          </a:p>
        </p:txBody>
      </p:sp>
      <p:pic>
        <p:nvPicPr>
          <p:cNvPr id="264" name="Google Shape;264;g33f2684fbf0_0_817"/>
          <p:cNvPicPr preferRelativeResize="0"/>
          <p:nvPr/>
        </p:nvPicPr>
        <p:blipFill rotWithShape="1">
          <a:blip r:embed="rId3">
            <a:alphaModFix/>
          </a:blip>
          <a:srcRect l="8290" r="7549"/>
          <a:stretch/>
        </p:blipFill>
        <p:spPr>
          <a:xfrm>
            <a:off x="0" y="4174000"/>
            <a:ext cx="5848146" cy="2373749"/>
          </a:xfrm>
          <a:prstGeom prst="rect">
            <a:avLst/>
          </a:prstGeom>
          <a:noFill/>
          <a:ln>
            <a:noFill/>
          </a:ln>
        </p:spPr>
      </p:pic>
      <p:pic>
        <p:nvPicPr>
          <p:cNvPr id="265" name="Google Shape;265;g33f2684fbf0_0_817"/>
          <p:cNvPicPr preferRelativeResize="0"/>
          <p:nvPr/>
        </p:nvPicPr>
        <p:blipFill rotWithShape="1">
          <a:blip r:embed="rId4">
            <a:alphaModFix/>
          </a:blip>
          <a:srcRect l="3382"/>
          <a:stretch/>
        </p:blipFill>
        <p:spPr>
          <a:xfrm>
            <a:off x="4892858" y="925575"/>
            <a:ext cx="7303365" cy="2251287"/>
          </a:xfrm>
          <a:prstGeom prst="rect">
            <a:avLst/>
          </a:prstGeom>
          <a:noFill/>
          <a:ln>
            <a:noFill/>
          </a:ln>
        </p:spPr>
      </p:pic>
      <p:sp>
        <p:nvSpPr>
          <p:cNvPr id="266" name="Google Shape;266;g33f2684fbf0_0_817"/>
          <p:cNvSpPr txBox="1">
            <a:spLocks noGrp="1"/>
          </p:cNvSpPr>
          <p:nvPr>
            <p:ph type="body" idx="1"/>
          </p:nvPr>
        </p:nvSpPr>
        <p:spPr>
          <a:xfrm>
            <a:off x="159475" y="824429"/>
            <a:ext cx="4918500" cy="27369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90000"/>
              </a:lnSpc>
              <a:spcBef>
                <a:spcPts val="1100"/>
              </a:spcBef>
              <a:spcAft>
                <a:spcPts val="0"/>
              </a:spcAft>
              <a:buClr>
                <a:srgbClr val="000000"/>
              </a:buClr>
              <a:buSzPts val="2300"/>
              <a:buFont typeface="Trebuchet MS"/>
              <a:buChar char="●"/>
            </a:pPr>
            <a:r>
              <a:rPr lang="en-US" sz="2300" b="0" i="0" u="none" strike="noStrike" cap="none">
                <a:solidFill>
                  <a:srgbClr val="000000"/>
                </a:solidFill>
                <a:latin typeface="Trebuchet MS"/>
                <a:ea typeface="Trebuchet MS"/>
                <a:cs typeface="Trebuchet MS"/>
                <a:sym typeface="Trebuchet MS"/>
              </a:rPr>
              <a:t>MOCAT-MC is a validated SoTA MC model for long-term LEO population evolution. </a:t>
            </a:r>
            <a:endParaRPr sz="2300" b="0" i="0" u="none" strike="noStrike" cap="none">
              <a:solidFill>
                <a:srgbClr val="000000"/>
              </a:solidFill>
              <a:latin typeface="Trebuchet MS"/>
              <a:ea typeface="Trebuchet MS"/>
              <a:cs typeface="Trebuchet MS"/>
              <a:sym typeface="Trebuchet MS"/>
            </a:endParaRPr>
          </a:p>
          <a:p>
            <a:pPr marL="457200" marR="0" lvl="0" indent="-361950" algn="l" rtl="0">
              <a:lnSpc>
                <a:spcPct val="90000"/>
              </a:lnSpc>
              <a:spcBef>
                <a:spcPts val="0"/>
              </a:spcBef>
              <a:spcAft>
                <a:spcPts val="0"/>
              </a:spcAft>
              <a:buClr>
                <a:srgbClr val="000000"/>
              </a:buClr>
              <a:buSzPts val="2300"/>
              <a:buFont typeface="Trebuchet MS"/>
              <a:buChar char="●"/>
            </a:pPr>
            <a:r>
              <a:rPr lang="en-US" sz="2300" b="0" i="0" u="none" strike="noStrike" cap="none">
                <a:solidFill>
                  <a:srgbClr val="000000"/>
                </a:solidFill>
                <a:latin typeface="Trebuchet MS"/>
                <a:ea typeface="Trebuchet MS"/>
                <a:cs typeface="Trebuchet MS"/>
                <a:sym typeface="Trebuchet MS"/>
              </a:rPr>
              <a:t>Millions of objects must be modeled for small debris and future megaconstellations.</a:t>
            </a:r>
            <a:endParaRPr sz="2300" b="0" i="0" u="none" strike="noStrike" cap="none">
              <a:solidFill>
                <a:srgbClr val="000000"/>
              </a:solidFill>
              <a:latin typeface="Trebuchet MS"/>
              <a:ea typeface="Trebuchet MS"/>
              <a:cs typeface="Trebuchet MS"/>
              <a:sym typeface="Trebuchet MS"/>
            </a:endParaRPr>
          </a:p>
          <a:p>
            <a:pPr marL="457200" marR="0" lvl="0" indent="-361950" algn="l" rtl="0">
              <a:lnSpc>
                <a:spcPct val="90000"/>
              </a:lnSpc>
              <a:spcBef>
                <a:spcPts val="0"/>
              </a:spcBef>
              <a:spcAft>
                <a:spcPts val="0"/>
              </a:spcAft>
              <a:buClr>
                <a:srgbClr val="000000"/>
              </a:buClr>
              <a:buSzPts val="2300"/>
              <a:buFont typeface="Trebuchet MS"/>
              <a:buChar char="●"/>
            </a:pPr>
            <a:r>
              <a:rPr lang="en-US" sz="2300" b="0" i="0" u="none" strike="noStrike" cap="none">
                <a:solidFill>
                  <a:srgbClr val="000000"/>
                </a:solidFill>
                <a:latin typeface="Trebuchet MS"/>
                <a:ea typeface="Trebuchet MS"/>
                <a:cs typeface="Trebuchet MS"/>
                <a:sym typeface="Trebuchet MS"/>
              </a:rPr>
              <a:t>SSEM validation is possible with the MC.</a:t>
            </a:r>
            <a:endParaRPr sz="2300" b="0" i="0" u="none" strike="noStrike" cap="none">
              <a:solidFill>
                <a:srgbClr val="000000"/>
              </a:solidFill>
              <a:latin typeface="Trebuchet MS"/>
              <a:ea typeface="Trebuchet MS"/>
              <a:cs typeface="Trebuchet MS"/>
              <a:sym typeface="Trebuchet MS"/>
            </a:endParaRPr>
          </a:p>
        </p:txBody>
      </p:sp>
      <p:sp>
        <p:nvSpPr>
          <p:cNvPr id="267" name="Google Shape;267;g33f2684fbf0_0_817"/>
          <p:cNvSpPr txBox="1"/>
          <p:nvPr/>
        </p:nvSpPr>
        <p:spPr>
          <a:xfrm>
            <a:off x="6025875" y="3561400"/>
            <a:ext cx="5974500" cy="60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000000"/>
                </a:solidFill>
                <a:latin typeface="Trebuchet MS"/>
                <a:ea typeface="Trebuchet MS"/>
                <a:cs typeface="Trebuchet MS"/>
                <a:sym typeface="Trebuchet MS"/>
              </a:rPr>
              <a:t>MC can validate the SSEM model and bridge the gap:</a:t>
            </a:r>
            <a:endParaRPr sz="1800" b="1"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000000"/>
                </a:solidFill>
                <a:latin typeface="Trebuchet MS"/>
                <a:ea typeface="Trebuchet MS"/>
                <a:cs typeface="Trebuchet MS"/>
                <a:sym typeface="Trebuchet MS"/>
              </a:rPr>
              <a:t>Gabbard Plot of collision debris</a:t>
            </a:r>
            <a:endParaRPr sz="1800" b="1" i="0" u="none" strike="noStrike" cap="none">
              <a:solidFill>
                <a:srgbClr val="000000"/>
              </a:solidFill>
              <a:latin typeface="Trebuchet MS"/>
              <a:ea typeface="Trebuchet MS"/>
              <a:cs typeface="Trebuchet MS"/>
              <a:sym typeface="Trebuchet MS"/>
            </a:endParaRPr>
          </a:p>
        </p:txBody>
      </p:sp>
      <p:sp>
        <p:nvSpPr>
          <p:cNvPr id="268" name="Google Shape;268;g33f2684fbf0_0_817"/>
          <p:cNvSpPr txBox="1"/>
          <p:nvPr/>
        </p:nvSpPr>
        <p:spPr>
          <a:xfrm>
            <a:off x="0" y="3561400"/>
            <a:ext cx="6159600" cy="60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b="1" i="0" u="none" strike="noStrike" cap="none">
                <a:solidFill>
                  <a:srgbClr val="000000"/>
                </a:solidFill>
                <a:latin typeface="Trebuchet MS"/>
                <a:ea typeface="Trebuchet MS"/>
                <a:cs typeface="Trebuchet MS"/>
                <a:sym typeface="Trebuchet MS"/>
              </a:rPr>
              <a:t>MOCAT-MC is able to track Lethal Non-Trackable Objects due to its linear scalability</a:t>
            </a:r>
            <a:endParaRPr sz="1800" b="1" i="0" u="none" strike="noStrike" cap="none">
              <a:solidFill>
                <a:srgbClr val="000000"/>
              </a:solidFill>
              <a:latin typeface="Trebuchet MS"/>
              <a:ea typeface="Trebuchet MS"/>
              <a:cs typeface="Trebuchet MS"/>
              <a:sym typeface="Trebuchet MS"/>
            </a:endParaRPr>
          </a:p>
        </p:txBody>
      </p:sp>
      <p:pic>
        <p:nvPicPr>
          <p:cNvPr id="269" name="Google Shape;269;g33f2684fbf0_0_817"/>
          <p:cNvPicPr preferRelativeResize="0"/>
          <p:nvPr/>
        </p:nvPicPr>
        <p:blipFill rotWithShape="1">
          <a:blip r:embed="rId5">
            <a:alphaModFix/>
          </a:blip>
          <a:srcRect/>
          <a:stretch/>
        </p:blipFill>
        <p:spPr>
          <a:xfrm>
            <a:off x="7956245" y="4260000"/>
            <a:ext cx="2113769" cy="2373751"/>
          </a:xfrm>
          <a:prstGeom prst="rect">
            <a:avLst/>
          </a:prstGeom>
          <a:noFill/>
          <a:ln>
            <a:noFill/>
          </a:ln>
        </p:spPr>
      </p:pic>
      <p:sp>
        <p:nvSpPr>
          <p:cNvPr id="270" name="Google Shape;270;g33f2684fbf0_0_817"/>
          <p:cNvSpPr/>
          <p:nvPr/>
        </p:nvSpPr>
        <p:spPr>
          <a:xfrm>
            <a:off x="5091900" y="2326025"/>
            <a:ext cx="7001700" cy="275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3f2684fbf0_0_0"/>
          <p:cNvSpPr txBox="1">
            <a:spLocks noGrp="1"/>
          </p:cNvSpPr>
          <p:nvPr>
            <p:ph type="title"/>
          </p:nvPr>
        </p:nvSpPr>
        <p:spPr>
          <a:xfrm>
            <a:off x="2392650" y="3024151"/>
            <a:ext cx="7406700" cy="809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80"/>
              <a:buFont typeface="Arial"/>
              <a:buNone/>
            </a:pPr>
            <a:r>
              <a:rPr lang="en-US"/>
              <a:t>MOCAT-SSEM</a:t>
            </a:r>
            <a:endParaRPr i="0" u="none" strike="noStrike" cap="none"/>
          </a:p>
        </p:txBody>
      </p:sp>
      <p:pic>
        <p:nvPicPr>
          <p:cNvPr id="276" name="Google Shape;276;g33f2684fbf0_0_0"/>
          <p:cNvPicPr preferRelativeResize="0"/>
          <p:nvPr/>
        </p:nvPicPr>
        <p:blipFill rotWithShape="1">
          <a:blip r:embed="rId3">
            <a:alphaModFix/>
          </a:blip>
          <a:srcRect/>
          <a:stretch/>
        </p:blipFill>
        <p:spPr>
          <a:xfrm>
            <a:off x="136949" y="233075"/>
            <a:ext cx="2561900" cy="2561900"/>
          </a:xfrm>
          <a:prstGeom prst="rect">
            <a:avLst/>
          </a:prstGeom>
          <a:noFill/>
          <a:ln>
            <a:noFill/>
          </a:ln>
        </p:spPr>
      </p:pic>
      <p:sp>
        <p:nvSpPr>
          <p:cNvPr id="277" name="Google Shape;277;g33f2684fbf0_0_0"/>
          <p:cNvSpPr txBox="1"/>
          <p:nvPr/>
        </p:nvSpPr>
        <p:spPr>
          <a:xfrm>
            <a:off x="2698850" y="384775"/>
            <a:ext cx="3768600" cy="52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rgbClr val="000000"/>
              </a:buClr>
              <a:buSzPts val="800"/>
              <a:buFont typeface="Arial"/>
              <a:buNone/>
            </a:pPr>
            <a:r>
              <a:rPr lang="en-US" sz="1900">
                <a:solidFill>
                  <a:schemeClr val="dk2"/>
                </a:solidFill>
                <a:latin typeface="Trebuchet MS"/>
                <a:ea typeface="Trebuchet MS"/>
                <a:cs typeface="Trebuchet MS"/>
                <a:sym typeface="Trebuchet MS"/>
              </a:rPr>
              <a:t>MOCAT-SSEM is also openly and freely available! </a:t>
            </a:r>
            <a:endParaRPr sz="1900" b="0" i="0" u="none" strike="noStrike" cap="none">
              <a:solidFill>
                <a:schemeClr val="dk2"/>
              </a:solidFill>
              <a:latin typeface="Arial"/>
              <a:ea typeface="Arial"/>
              <a:cs typeface="Arial"/>
              <a:sym typeface="Arial"/>
            </a:endParaRPr>
          </a:p>
        </p:txBody>
      </p:sp>
      <p:sp>
        <p:nvSpPr>
          <p:cNvPr id="278" name="Google Shape;278;g33f2684fbf0_0_0"/>
          <p:cNvSpPr/>
          <p:nvPr/>
        </p:nvSpPr>
        <p:spPr>
          <a:xfrm rot="10800000">
            <a:off x="3049525" y="1140675"/>
            <a:ext cx="760500" cy="746700"/>
          </a:xfrm>
          <a:prstGeom prst="bentArrow">
            <a:avLst>
              <a:gd name="adj1" fmla="val 25000"/>
              <a:gd name="adj2" fmla="val 25000"/>
              <a:gd name="adj3" fmla="val 25000"/>
              <a:gd name="adj4" fmla="val 43750"/>
            </a:avLst>
          </a:prstGeom>
          <a:solidFill>
            <a:srgbClr val="E7E6E6"/>
          </a:solidFill>
          <a:ln w="7150" cap="flat" cmpd="sng">
            <a:solidFill>
              <a:srgbClr val="44546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e4ec23a468_0_67"/>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b="0" i="0" u="none" strike="noStrike" cap="none">
                <a:solidFill>
                  <a:schemeClr val="dk1"/>
                </a:solidFill>
                <a:latin typeface="Trebuchet MS"/>
                <a:ea typeface="Trebuchet MS"/>
                <a:cs typeface="Trebuchet MS"/>
                <a:sym typeface="Trebuchet MS"/>
              </a:rPr>
              <a:t>Motivation and </a:t>
            </a:r>
            <a:r>
              <a:rPr lang="en-US" sz="3200">
                <a:solidFill>
                  <a:schemeClr val="dk1"/>
                </a:solidFill>
                <a:latin typeface="Trebuchet MS"/>
                <a:ea typeface="Trebuchet MS"/>
                <a:cs typeface="Trebuchet MS"/>
                <a:sym typeface="Trebuchet MS"/>
              </a:rPr>
              <a:t>Methodology</a:t>
            </a:r>
            <a:endParaRPr sz="3200" b="0" i="0" u="none" strike="noStrike" cap="none" baseline="-25000">
              <a:solidFill>
                <a:schemeClr val="dk1"/>
              </a:solidFill>
              <a:latin typeface="Trebuchet MS"/>
              <a:ea typeface="Trebuchet MS"/>
              <a:cs typeface="Trebuchet MS"/>
              <a:sym typeface="Trebuchet MS"/>
            </a:endParaRPr>
          </a:p>
        </p:txBody>
      </p:sp>
      <p:sp>
        <p:nvSpPr>
          <p:cNvPr id="285" name="Google Shape;285;g3e4ec23a468_0_67"/>
          <p:cNvSpPr txBox="1"/>
          <p:nvPr/>
        </p:nvSpPr>
        <p:spPr>
          <a:xfrm>
            <a:off x="230100" y="753288"/>
            <a:ext cx="6210600" cy="314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rgbClr val="000000"/>
                </a:solidFill>
                <a:latin typeface="Trebuchet MS"/>
                <a:ea typeface="Trebuchet MS"/>
                <a:cs typeface="Trebuchet MS"/>
                <a:sym typeface="Trebuchet MS"/>
              </a:rPr>
              <a:t>High-Fidelity Methods (e.g., stochastic MC)</a:t>
            </a:r>
            <a:r>
              <a:rPr lang="en-US" sz="1800">
                <a:latin typeface="Trebuchet MS"/>
                <a:ea typeface="Trebuchet MS"/>
                <a:cs typeface="Trebuchet MS"/>
                <a:sym typeface="Trebuchet MS"/>
              </a:rPr>
              <a:t> can t</a:t>
            </a:r>
            <a:r>
              <a:rPr lang="en-US" sz="1800" b="0" i="0" u="none" strike="noStrike" cap="none">
                <a:solidFill>
                  <a:srgbClr val="000000"/>
                </a:solidFill>
                <a:latin typeface="Trebuchet MS"/>
                <a:ea typeface="Trebuchet MS"/>
                <a:cs typeface="Trebuchet MS"/>
                <a:sym typeface="Trebuchet MS"/>
              </a:rPr>
              <a:t>rack every space object individually</a:t>
            </a:r>
            <a:r>
              <a:rPr lang="en-US" sz="1800">
                <a:latin typeface="Trebuchet MS"/>
                <a:ea typeface="Trebuchet MS"/>
                <a:cs typeface="Trebuchet MS"/>
                <a:sym typeface="Trebuchet MS"/>
              </a:rPr>
              <a:t>,</a:t>
            </a:r>
            <a:r>
              <a:rPr lang="en-US" sz="1800" b="0" i="0" u="none" strike="noStrike" cap="none">
                <a:solidFill>
                  <a:srgbClr val="000000"/>
                </a:solidFill>
                <a:latin typeface="Trebuchet MS"/>
                <a:ea typeface="Trebuchet MS"/>
                <a:cs typeface="Trebuchet MS"/>
                <a:sym typeface="Trebuchet MS"/>
              </a:rPr>
              <a:t> but are computationally slow.</a:t>
            </a:r>
            <a:endParaRPr sz="18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1000"/>
              </a:spcBef>
              <a:spcAft>
                <a:spcPts val="0"/>
              </a:spcAft>
              <a:buNone/>
            </a:pPr>
            <a:r>
              <a:rPr lang="en-US" sz="1800" b="1" i="0" u="none" strike="noStrike" cap="none">
                <a:solidFill>
                  <a:srgbClr val="000000"/>
                </a:solidFill>
                <a:latin typeface="Trebuchet MS"/>
                <a:ea typeface="Trebuchet MS"/>
                <a:cs typeface="Trebuchet MS"/>
                <a:sym typeface="Trebuchet MS"/>
              </a:rPr>
              <a:t>Source-Sink Evolutionary Method (e.g., SSEM):</a:t>
            </a:r>
            <a:endParaRPr sz="1800" b="1" i="0" u="none" strike="noStrike" cap="none">
              <a:solidFill>
                <a:srgbClr val="000000"/>
              </a:solidFill>
              <a:latin typeface="Trebuchet MS"/>
              <a:ea typeface="Trebuchet MS"/>
              <a:cs typeface="Trebuchet MS"/>
              <a:sym typeface="Trebuchet MS"/>
            </a:endParaRPr>
          </a:p>
          <a:p>
            <a:pPr marL="457200" marR="0" lvl="0" indent="-342900" algn="l" rtl="0">
              <a:lnSpc>
                <a:spcPct val="100000"/>
              </a:lnSpc>
              <a:spcBef>
                <a:spcPts val="1000"/>
              </a:spcBef>
              <a:spcAft>
                <a:spcPts val="0"/>
              </a:spcAft>
              <a:buClr>
                <a:srgbClr val="000000"/>
              </a:buClr>
              <a:buSzPts val="1800"/>
              <a:buFont typeface="Trebuchet MS"/>
              <a:buChar char="●"/>
            </a:pPr>
            <a:r>
              <a:rPr lang="en-US" sz="1800" b="0" i="0" u="none" strike="noStrike" cap="none">
                <a:solidFill>
                  <a:srgbClr val="000000"/>
                </a:solidFill>
                <a:latin typeface="Trebuchet MS"/>
                <a:ea typeface="Trebuchet MS"/>
                <a:cs typeface="Trebuchet MS"/>
                <a:sym typeface="Trebuchet MS"/>
              </a:rPr>
              <a:t>Down-sample space objects into species and model population growth/decline.</a:t>
            </a:r>
            <a:endParaRPr sz="1800" b="0" i="0" u="none" strike="noStrike" cap="none">
              <a:solidFill>
                <a:srgbClr val="000000"/>
              </a:solidFill>
              <a:latin typeface="Trebuchet MS"/>
              <a:ea typeface="Trebuchet MS"/>
              <a:cs typeface="Trebuchet MS"/>
              <a:sym typeface="Trebuchet MS"/>
            </a:endParaRPr>
          </a:p>
          <a:p>
            <a:pPr marL="457200" marR="0" lvl="0" indent="-342900" algn="l" rtl="0">
              <a:lnSpc>
                <a:spcPct val="100000"/>
              </a:lnSpc>
              <a:spcBef>
                <a:spcPts val="0"/>
              </a:spcBef>
              <a:spcAft>
                <a:spcPts val="0"/>
              </a:spcAft>
              <a:buClr>
                <a:srgbClr val="000000"/>
              </a:buClr>
              <a:buSzPts val="1800"/>
              <a:buFont typeface="Trebuchet MS"/>
              <a:buChar char="●"/>
            </a:pPr>
            <a:r>
              <a:rPr lang="en-US" sz="1800" b="0" i="0" u="none" strike="noStrike" cap="none">
                <a:solidFill>
                  <a:srgbClr val="000000"/>
                </a:solidFill>
                <a:latin typeface="Trebuchet MS"/>
                <a:ea typeface="Trebuchet MS"/>
                <a:cs typeface="Trebuchet MS"/>
                <a:sym typeface="Trebuchet MS"/>
              </a:rPr>
              <a:t>Lower-fidelity but computationally efficient: up to minutes for setup (if considering many species and additional features), then seconds for a run.</a:t>
            </a:r>
            <a:endParaRPr sz="1800" b="0" i="0" u="none" strike="noStrike" cap="none">
              <a:solidFill>
                <a:srgbClr val="000000"/>
              </a:solidFill>
              <a:latin typeface="Trebuchet MS"/>
              <a:ea typeface="Trebuchet MS"/>
              <a:cs typeface="Trebuchet MS"/>
              <a:sym typeface="Trebuchet MS"/>
            </a:endParaRPr>
          </a:p>
          <a:p>
            <a:pPr marL="457200" marR="0" lvl="0" indent="-342900" algn="l" rtl="0">
              <a:lnSpc>
                <a:spcPct val="100000"/>
              </a:lnSpc>
              <a:spcBef>
                <a:spcPts val="0"/>
              </a:spcBef>
              <a:spcAft>
                <a:spcPts val="0"/>
              </a:spcAft>
              <a:buClr>
                <a:srgbClr val="000000"/>
              </a:buClr>
              <a:buSzPts val="1800"/>
              <a:buFont typeface="Trebuchet MS"/>
              <a:buChar char="●"/>
            </a:pPr>
            <a:r>
              <a:rPr lang="en-US" sz="1800" b="0" i="0" u="none" strike="noStrike" cap="none">
                <a:solidFill>
                  <a:srgbClr val="000000"/>
                </a:solidFill>
                <a:latin typeface="Trebuchet MS"/>
                <a:ea typeface="Trebuchet MS"/>
                <a:cs typeface="Trebuchet MS"/>
                <a:sym typeface="Trebuchet MS"/>
              </a:rPr>
              <a:t>System of ordinary differential equations.</a:t>
            </a:r>
            <a:endParaRPr sz="1800" b="0" i="0" u="none" strike="noStrike" cap="none">
              <a:solidFill>
                <a:srgbClr val="000000"/>
              </a:solidFill>
              <a:latin typeface="Trebuchet MS"/>
              <a:ea typeface="Trebuchet MS"/>
              <a:cs typeface="Trebuchet MS"/>
              <a:sym typeface="Trebuchet MS"/>
            </a:endParaRPr>
          </a:p>
          <a:p>
            <a:pPr marL="457200" marR="0" lvl="0" indent="-342900" algn="l" rtl="0">
              <a:lnSpc>
                <a:spcPct val="100000"/>
              </a:lnSpc>
              <a:spcBef>
                <a:spcPts val="0"/>
              </a:spcBef>
              <a:spcAft>
                <a:spcPts val="0"/>
              </a:spcAft>
              <a:buClr>
                <a:srgbClr val="000000"/>
              </a:buClr>
              <a:buSzPts val="1800"/>
              <a:buFont typeface="Trebuchet MS"/>
              <a:buChar char="●"/>
            </a:pPr>
            <a:r>
              <a:rPr lang="en-US" sz="1800" b="0" i="0" u="none" strike="noStrike" cap="none">
                <a:solidFill>
                  <a:srgbClr val="000000"/>
                </a:solidFill>
                <a:latin typeface="Trebuchet MS"/>
                <a:ea typeface="Trebuchet MS"/>
                <a:cs typeface="Trebuchet MS"/>
                <a:sym typeface="Trebuchet MS"/>
              </a:rPr>
              <a:t>Several a</a:t>
            </a:r>
            <a:r>
              <a:rPr lang="en-US" sz="1800" b="0" i="0" u="none" strike="noStrike" cap="none">
                <a:solidFill>
                  <a:srgbClr val="000000"/>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pplications with runtimes of seconds to minutes: economic, control</a:t>
            </a:r>
            <a:r>
              <a:rPr lang="en-US" sz="1800" b="0" i="0" u="none" strike="noStrike" cap="none">
                <a:solidFill>
                  <a:srgbClr val="000000"/>
                </a:solidFill>
                <a:latin typeface="Trebuchet MS"/>
                <a:ea typeface="Trebuchet MS"/>
                <a:cs typeface="Trebuchet MS"/>
                <a:sym typeface="Trebuchet MS"/>
              </a:rPr>
              <a:t>, environmental, etc. </a:t>
            </a:r>
            <a:endParaRPr sz="1800" b="0" i="0" u="none" strike="noStrike" cap="none">
              <a:solidFill>
                <a:srgbClr val="000000"/>
              </a:solidFill>
              <a:latin typeface="Trebuchet MS"/>
              <a:ea typeface="Trebuchet MS"/>
              <a:cs typeface="Trebuchet MS"/>
              <a:sym typeface="Trebuchet MS"/>
            </a:endParaRPr>
          </a:p>
          <a:p>
            <a:pPr marL="0" lvl="0" indent="0" algn="l" rtl="0">
              <a:spcBef>
                <a:spcPts val="1000"/>
              </a:spcBef>
              <a:spcAft>
                <a:spcPts val="0"/>
              </a:spcAft>
              <a:buNone/>
            </a:pPr>
            <a:r>
              <a:rPr lang="en-US" sz="1800" b="1">
                <a:latin typeface="Trebuchet MS"/>
                <a:ea typeface="Trebuchet MS"/>
                <a:cs typeface="Trebuchet MS"/>
                <a:sym typeface="Trebuchet MS"/>
              </a:rPr>
              <a:t>Species</a:t>
            </a:r>
            <a:r>
              <a:rPr lang="en-US" sz="1800">
                <a:latin typeface="Trebuchet MS"/>
                <a:ea typeface="Trebuchet MS"/>
                <a:cs typeface="Trebuchet MS"/>
                <a:sym typeface="Trebuchet MS"/>
              </a:rPr>
              <a:t>: Active Satellites (S, Su, Sns), Derelicts (D), Debris (N), Rocket Body (B).</a:t>
            </a:r>
            <a:endParaRPr sz="1800">
              <a:latin typeface="Trebuchet MS"/>
              <a:ea typeface="Trebuchet MS"/>
              <a:cs typeface="Trebuchet MS"/>
              <a:sym typeface="Trebuchet MS"/>
            </a:endParaRPr>
          </a:p>
          <a:p>
            <a:pPr marL="0" lvl="0" indent="0" algn="l" rtl="0">
              <a:spcBef>
                <a:spcPts val="1000"/>
              </a:spcBef>
              <a:spcAft>
                <a:spcPts val="0"/>
              </a:spcAft>
              <a:buNone/>
            </a:pPr>
            <a:r>
              <a:rPr lang="en-US" sz="1800" b="1">
                <a:latin typeface="Trebuchet MS"/>
                <a:ea typeface="Trebuchet MS"/>
                <a:cs typeface="Trebuchet MS"/>
                <a:sym typeface="Trebuchet MS"/>
              </a:rPr>
              <a:t>Sources</a:t>
            </a:r>
            <a:r>
              <a:rPr lang="en-US" sz="1800">
                <a:latin typeface="Trebuchet MS"/>
                <a:ea typeface="Trebuchet MS"/>
                <a:cs typeface="Trebuchet MS"/>
                <a:sym typeface="Trebuchet MS"/>
              </a:rPr>
              <a:t>: Launch rate</a:t>
            </a:r>
            <a:endParaRPr sz="1800">
              <a:latin typeface="Trebuchet MS"/>
              <a:ea typeface="Trebuchet MS"/>
              <a:cs typeface="Trebuchet MS"/>
              <a:sym typeface="Trebuchet MS"/>
            </a:endParaRPr>
          </a:p>
          <a:p>
            <a:pPr marL="0" lvl="0" indent="0" algn="l" rtl="0">
              <a:spcBef>
                <a:spcPts val="1000"/>
              </a:spcBef>
              <a:spcAft>
                <a:spcPts val="0"/>
              </a:spcAft>
              <a:buNone/>
            </a:pPr>
            <a:r>
              <a:rPr lang="en-US" sz="1800" b="1">
                <a:solidFill>
                  <a:schemeClr val="dk1"/>
                </a:solidFill>
                <a:latin typeface="Trebuchet MS"/>
                <a:ea typeface="Trebuchet MS"/>
                <a:cs typeface="Trebuchet MS"/>
                <a:sym typeface="Trebuchet MS"/>
              </a:rPr>
              <a:t>Sinks</a:t>
            </a:r>
            <a:r>
              <a:rPr lang="en-US" sz="1800">
                <a:solidFill>
                  <a:schemeClr val="dk1"/>
                </a:solidFill>
                <a:latin typeface="Trebuchet MS"/>
                <a:ea typeface="Trebuchet MS"/>
                <a:cs typeface="Trebuchet MS"/>
                <a:sym typeface="Trebuchet MS"/>
              </a:rPr>
              <a:t>: </a:t>
            </a:r>
            <a:r>
              <a:rPr lang="en-US" sz="1800">
                <a:latin typeface="Trebuchet MS"/>
                <a:ea typeface="Trebuchet MS"/>
                <a:cs typeface="Trebuchet MS"/>
                <a:sym typeface="Trebuchet MS"/>
              </a:rPr>
              <a:t>Post mission disposal rate, Collisions (&amp; Explosions), Atmospheric Drag</a:t>
            </a:r>
            <a:endParaRPr sz="1800">
              <a:latin typeface="Trebuchet MS"/>
              <a:ea typeface="Trebuchet MS"/>
              <a:cs typeface="Trebuchet MS"/>
              <a:sym typeface="Trebuchet MS"/>
            </a:endParaRPr>
          </a:p>
          <a:p>
            <a:pPr marL="0" lvl="0" indent="0" algn="l" rtl="0">
              <a:spcBef>
                <a:spcPts val="1000"/>
              </a:spcBef>
              <a:spcAft>
                <a:spcPts val="0"/>
              </a:spcAft>
              <a:buNone/>
            </a:pPr>
            <a:endParaRPr sz="1600">
              <a:latin typeface="Trebuchet MS"/>
              <a:ea typeface="Trebuchet MS"/>
              <a:cs typeface="Trebuchet MS"/>
              <a:sym typeface="Trebuchet MS"/>
            </a:endParaRPr>
          </a:p>
          <a:p>
            <a:pPr marL="0" marR="0" lvl="0" indent="0" algn="l" rtl="0">
              <a:lnSpc>
                <a:spcPct val="100000"/>
              </a:lnSpc>
              <a:spcBef>
                <a:spcPts val="1000"/>
              </a:spcBef>
              <a:spcAft>
                <a:spcPts val="1000"/>
              </a:spcAft>
              <a:buNone/>
            </a:pPr>
            <a:endParaRPr sz="1600">
              <a:latin typeface="Trebuchet MS"/>
              <a:ea typeface="Trebuchet MS"/>
              <a:cs typeface="Trebuchet MS"/>
              <a:sym typeface="Trebuchet MS"/>
            </a:endParaRPr>
          </a:p>
        </p:txBody>
      </p:sp>
      <p:pic>
        <p:nvPicPr>
          <p:cNvPr id="286" name="Google Shape;286;g3e4ec23a468_0_67"/>
          <p:cNvPicPr preferRelativeResize="0"/>
          <p:nvPr/>
        </p:nvPicPr>
        <p:blipFill rotWithShape="1">
          <a:blip r:embed="rId3">
            <a:alphaModFix/>
          </a:blip>
          <a:srcRect b="32180"/>
          <a:stretch/>
        </p:blipFill>
        <p:spPr>
          <a:xfrm>
            <a:off x="6769497" y="704691"/>
            <a:ext cx="5062138" cy="3244474"/>
          </a:xfrm>
          <a:prstGeom prst="rect">
            <a:avLst/>
          </a:prstGeom>
          <a:noFill/>
          <a:ln>
            <a:noFill/>
          </a:ln>
        </p:spPr>
      </p:pic>
      <p:pic>
        <p:nvPicPr>
          <p:cNvPr id="287" name="Google Shape;287;g3e4ec23a468_0_67"/>
          <p:cNvPicPr preferRelativeResize="0"/>
          <p:nvPr/>
        </p:nvPicPr>
        <p:blipFill rotWithShape="1">
          <a:blip r:embed="rId4">
            <a:alphaModFix/>
          </a:blip>
          <a:srcRect/>
          <a:stretch/>
        </p:blipFill>
        <p:spPr>
          <a:xfrm>
            <a:off x="6714415" y="3900575"/>
            <a:ext cx="5172296" cy="2957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e4ec23a468_0_76"/>
          <p:cNvSpPr txBox="1"/>
          <p:nvPr/>
        </p:nvSpPr>
        <p:spPr>
          <a:xfrm>
            <a:off x="0" y="623250"/>
            <a:ext cx="5503200" cy="54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1700" b="0" i="0" u="none" strike="noStrike" cap="none">
                <a:solidFill>
                  <a:schemeClr val="dk1"/>
                </a:solidFill>
                <a:latin typeface="Trebuchet MS"/>
                <a:ea typeface="Trebuchet MS"/>
                <a:cs typeface="Trebuchet MS"/>
                <a:sym typeface="Trebuchet MS"/>
              </a:rPr>
              <a:t>MOCAT-SSEM is aimed to be an </a:t>
            </a:r>
            <a:r>
              <a:rPr lang="en-US" sz="1700" b="1">
                <a:solidFill>
                  <a:schemeClr val="dk1"/>
                </a:solidFill>
                <a:latin typeface="Trebuchet MS"/>
                <a:ea typeface="Trebuchet MS"/>
                <a:cs typeface="Trebuchet MS"/>
                <a:sym typeface="Trebuchet MS"/>
              </a:rPr>
              <a:t>open source</a:t>
            </a:r>
            <a:r>
              <a:rPr lang="en-US" sz="1700" b="0" i="0" u="none" strike="noStrike" cap="none">
                <a:solidFill>
                  <a:schemeClr val="dk1"/>
                </a:solidFill>
                <a:latin typeface="Trebuchet MS"/>
                <a:ea typeface="Trebuchet MS"/>
                <a:cs typeface="Trebuchet MS"/>
                <a:sym typeface="Trebuchet MS"/>
              </a:rPr>
              <a:t> </a:t>
            </a:r>
            <a:r>
              <a:rPr lang="en-US" sz="1700" b="1" i="0" u="none" strike="noStrike" cap="none">
                <a:solidFill>
                  <a:schemeClr val="dk1"/>
                </a:solidFill>
                <a:latin typeface="Trebuchet MS"/>
                <a:ea typeface="Trebuchet MS"/>
                <a:cs typeface="Trebuchet MS"/>
                <a:sym typeface="Trebuchet MS"/>
              </a:rPr>
              <a:t>toolkit</a:t>
            </a:r>
            <a:r>
              <a:rPr lang="en-US" sz="1700" b="0" i="0" u="none" strike="noStrike" cap="none">
                <a:solidFill>
                  <a:schemeClr val="dk1"/>
                </a:solidFill>
                <a:latin typeface="Trebuchet MS"/>
                <a:ea typeface="Trebuchet MS"/>
                <a:cs typeface="Trebuchet MS"/>
                <a:sym typeface="Trebuchet MS"/>
              </a:rPr>
              <a:t> to </a:t>
            </a:r>
            <a:r>
              <a:rPr lang="en-US" sz="1700" b="1" i="0" u="none" strike="noStrike" cap="none">
                <a:solidFill>
                  <a:schemeClr val="dk1"/>
                </a:solidFill>
                <a:latin typeface="Trebuchet MS"/>
                <a:ea typeface="Trebuchet MS"/>
                <a:cs typeface="Trebuchet MS"/>
                <a:sym typeface="Trebuchet MS"/>
              </a:rPr>
              <a:t>enable</a:t>
            </a:r>
            <a:r>
              <a:rPr lang="en-US" sz="1700" b="0" i="0" u="none" strike="noStrike" cap="none">
                <a:solidFill>
                  <a:schemeClr val="dk1"/>
                </a:solidFill>
                <a:latin typeface="Trebuchet MS"/>
                <a:ea typeface="Trebuchet MS"/>
                <a:cs typeface="Trebuchet MS"/>
                <a:sym typeface="Trebuchet MS"/>
              </a:rPr>
              <a:t> </a:t>
            </a:r>
            <a:r>
              <a:rPr lang="en-US" sz="1700" b="1" i="0" u="none" strike="noStrike" cap="none">
                <a:solidFill>
                  <a:schemeClr val="dk1"/>
                </a:solidFill>
                <a:latin typeface="Trebuchet MS"/>
                <a:ea typeface="Trebuchet MS"/>
                <a:cs typeface="Trebuchet MS"/>
                <a:sym typeface="Trebuchet MS"/>
              </a:rPr>
              <a:t>transdisciplinary</a:t>
            </a:r>
            <a:r>
              <a:rPr lang="en-US" sz="1700" b="0" i="0" u="none" strike="noStrike" cap="none">
                <a:solidFill>
                  <a:schemeClr val="dk1"/>
                </a:solidFill>
                <a:latin typeface="Trebuchet MS"/>
                <a:ea typeface="Trebuchet MS"/>
                <a:cs typeface="Trebuchet MS"/>
                <a:sym typeface="Trebuchet MS"/>
              </a:rPr>
              <a:t> research, e.g. policy and socio-economic modelling. </a:t>
            </a:r>
            <a:endParaRPr sz="17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300"/>
              <a:buFont typeface="Arial"/>
              <a:buNone/>
            </a:pPr>
            <a:endParaRPr sz="17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r>
              <a:rPr lang="en-US" sz="1700" b="1" i="0" u="none" strike="noStrike" cap="none">
                <a:solidFill>
                  <a:schemeClr val="dk1"/>
                </a:solidFill>
                <a:latin typeface="Trebuchet MS"/>
                <a:ea typeface="Trebuchet MS"/>
                <a:cs typeface="Trebuchet MS"/>
                <a:sym typeface="Trebuchet MS"/>
              </a:rPr>
              <a:t>Model improvements: </a:t>
            </a:r>
            <a:endParaRPr sz="1700" b="1" i="0" u="none" strike="noStrike" cap="none">
              <a:solidFill>
                <a:schemeClr val="dk1"/>
              </a:solidFill>
              <a:latin typeface="Trebuchet MS"/>
              <a:ea typeface="Trebuchet MS"/>
              <a:cs typeface="Trebuchet MS"/>
              <a:sym typeface="Trebuchet MS"/>
            </a:endParaRPr>
          </a:p>
          <a:p>
            <a:pPr marL="457200" marR="0" lvl="0" indent="-336550" algn="l" rtl="0">
              <a:lnSpc>
                <a:spcPct val="100000"/>
              </a:lnSpc>
              <a:spcBef>
                <a:spcPts val="0"/>
              </a:spcBef>
              <a:spcAft>
                <a:spcPts val="0"/>
              </a:spcAft>
              <a:buClr>
                <a:schemeClr val="dk1"/>
              </a:buClr>
              <a:buSzPts val="1700"/>
              <a:buFont typeface="Trebuchet MS"/>
              <a:buChar char="●"/>
            </a:pPr>
            <a:r>
              <a:rPr lang="en-US" sz="1700" b="0" i="0" u="none" strike="noStrike" cap="none">
                <a:solidFill>
                  <a:schemeClr val="dk1"/>
                </a:solidFill>
                <a:latin typeface="Trebuchet MS"/>
                <a:ea typeface="Trebuchet MS"/>
                <a:cs typeface="Trebuchet MS"/>
                <a:sym typeface="Trebuchet MS"/>
              </a:rPr>
              <a:t>Debris fragment spreading after collisions across shells.</a:t>
            </a:r>
            <a:endParaRPr sz="1700" b="0" i="0" u="none" strike="noStrike" cap="none">
              <a:solidFill>
                <a:schemeClr val="dk1"/>
              </a:solidFill>
              <a:latin typeface="Trebuchet MS"/>
              <a:ea typeface="Trebuchet MS"/>
              <a:cs typeface="Trebuchet MS"/>
              <a:sym typeface="Trebuchet MS"/>
            </a:endParaRPr>
          </a:p>
          <a:p>
            <a:pPr marL="457200" marR="0" lvl="0" indent="-336550" algn="l" rtl="0">
              <a:lnSpc>
                <a:spcPct val="100000"/>
              </a:lnSpc>
              <a:spcBef>
                <a:spcPts val="0"/>
              </a:spcBef>
              <a:spcAft>
                <a:spcPts val="0"/>
              </a:spcAft>
              <a:buClr>
                <a:schemeClr val="dk1"/>
              </a:buClr>
              <a:buSzPts val="1700"/>
              <a:buFont typeface="Trebuchet MS"/>
              <a:buChar char="●"/>
            </a:pPr>
            <a:r>
              <a:rPr lang="en-US" sz="1700" b="0" i="0" u="none" strike="noStrike" cap="none">
                <a:solidFill>
                  <a:schemeClr val="dk1"/>
                </a:solidFill>
                <a:latin typeface="Trebuchet MS"/>
                <a:ea typeface="Trebuchet MS"/>
                <a:cs typeface="Trebuchet MS"/>
                <a:sym typeface="Trebuchet MS"/>
              </a:rPr>
              <a:t>Elliptical orbits and collisions.</a:t>
            </a:r>
            <a:endParaRPr sz="1700" b="0" i="0" u="none" strike="noStrike" cap="none">
              <a:solidFill>
                <a:schemeClr val="dk1"/>
              </a:solidFill>
              <a:latin typeface="Trebuchet MS"/>
              <a:ea typeface="Trebuchet MS"/>
              <a:cs typeface="Trebuchet MS"/>
              <a:sym typeface="Trebuchet MS"/>
            </a:endParaRPr>
          </a:p>
          <a:p>
            <a:pPr marL="457200" lvl="0" indent="-336550" algn="l" rtl="0">
              <a:spcBef>
                <a:spcPts val="0"/>
              </a:spcBef>
              <a:spcAft>
                <a:spcPts val="0"/>
              </a:spcAft>
              <a:buClr>
                <a:schemeClr val="dk1"/>
              </a:buClr>
              <a:buSzPts val="1700"/>
              <a:buFont typeface="Trebuchet MS"/>
              <a:buChar char="●"/>
            </a:pPr>
            <a:r>
              <a:rPr lang="en-US" sz="1700">
                <a:solidFill>
                  <a:schemeClr val="dk1"/>
                </a:solidFill>
                <a:latin typeface="Trebuchet MS"/>
                <a:ea typeface="Trebuchet MS"/>
                <a:cs typeface="Trebuchet MS"/>
                <a:sym typeface="Trebuchet MS"/>
              </a:rPr>
              <a:t>Time/shell varying quantities (PMD, orbital lifetime), with/without uncertainties.</a:t>
            </a:r>
            <a:endParaRPr sz="1700">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endParaRPr sz="1700" b="1">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None/>
            </a:pPr>
            <a:r>
              <a:rPr lang="en-US" sz="1700" b="1">
                <a:solidFill>
                  <a:schemeClr val="dk1"/>
                </a:solidFill>
                <a:latin typeface="Trebuchet MS"/>
                <a:ea typeface="Trebuchet MS"/>
                <a:cs typeface="Trebuchet MS"/>
                <a:sym typeface="Trebuchet MS"/>
              </a:rPr>
              <a:t>Research directions</a:t>
            </a:r>
            <a:r>
              <a:rPr lang="en-US" sz="1700" b="1" i="0" u="none" strike="noStrike" cap="none">
                <a:solidFill>
                  <a:schemeClr val="dk1"/>
                </a:solidFill>
                <a:latin typeface="Trebuchet MS"/>
                <a:ea typeface="Trebuchet MS"/>
                <a:cs typeface="Trebuchet MS"/>
                <a:sym typeface="Trebuchet MS"/>
              </a:rPr>
              <a:t>:</a:t>
            </a:r>
            <a:endParaRPr sz="1700" b="0" i="0" u="none" strike="noStrike" cap="none">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1700">
                <a:solidFill>
                  <a:schemeClr val="dk1"/>
                </a:solidFill>
                <a:latin typeface="Trebuchet MS"/>
                <a:ea typeface="Trebuchet MS"/>
                <a:cs typeface="Trebuchet MS"/>
                <a:sym typeface="Trebuchet MS"/>
              </a:rPr>
              <a:t>(1) Optimization capabilities to </a:t>
            </a:r>
            <a:r>
              <a:rPr lang="en-US" sz="1700" b="1">
                <a:solidFill>
                  <a:schemeClr val="dk1"/>
                </a:solidFill>
                <a:latin typeface="Trebuchet MS"/>
                <a:ea typeface="Trebuchet MS"/>
                <a:cs typeface="Trebuchet MS"/>
                <a:sym typeface="Trebuchet MS"/>
              </a:rPr>
              <a:t>optimize</a:t>
            </a:r>
            <a:r>
              <a:rPr lang="en-US" sz="1700">
                <a:solidFill>
                  <a:schemeClr val="dk1"/>
                </a:solidFill>
                <a:latin typeface="Trebuchet MS"/>
                <a:ea typeface="Trebuchet MS"/>
                <a:cs typeface="Trebuchet MS"/>
                <a:sym typeface="Trebuchet MS"/>
              </a:rPr>
              <a:t> number of </a:t>
            </a:r>
            <a:r>
              <a:rPr lang="en-US" sz="1700" b="1">
                <a:solidFill>
                  <a:schemeClr val="dk1"/>
                </a:solidFill>
                <a:latin typeface="Trebuchet MS"/>
                <a:ea typeface="Trebuchet MS"/>
                <a:cs typeface="Trebuchet MS"/>
                <a:sym typeface="Trebuchet MS"/>
              </a:rPr>
              <a:t>satellites</a:t>
            </a:r>
            <a:r>
              <a:rPr lang="en-US" sz="1700">
                <a:solidFill>
                  <a:schemeClr val="dk1"/>
                </a:solidFill>
                <a:latin typeface="Trebuchet MS"/>
                <a:ea typeface="Trebuchet MS"/>
                <a:cs typeface="Trebuchet MS"/>
                <a:sym typeface="Trebuchet MS"/>
              </a:rPr>
              <a:t> that fit in the LEO region </a:t>
            </a:r>
            <a:r>
              <a:rPr lang="en-US" sz="1700" b="1">
                <a:solidFill>
                  <a:schemeClr val="dk1"/>
                </a:solidFill>
                <a:latin typeface="Trebuchet MS"/>
                <a:ea typeface="Trebuchet MS"/>
                <a:cs typeface="Trebuchet MS"/>
                <a:sym typeface="Trebuchet MS"/>
              </a:rPr>
              <a:t>under</a:t>
            </a:r>
            <a:r>
              <a:rPr lang="en-US" sz="1700">
                <a:solidFill>
                  <a:schemeClr val="dk1"/>
                </a:solidFill>
                <a:latin typeface="Trebuchet MS"/>
                <a:ea typeface="Trebuchet MS"/>
                <a:cs typeface="Trebuchet MS"/>
                <a:sym typeface="Trebuchet MS"/>
              </a:rPr>
              <a:t> dynamical system </a:t>
            </a:r>
            <a:r>
              <a:rPr lang="en-US" sz="1700" b="1">
                <a:solidFill>
                  <a:schemeClr val="dk1"/>
                </a:solidFill>
                <a:latin typeface="Trebuchet MS"/>
                <a:ea typeface="Trebuchet MS"/>
                <a:cs typeface="Trebuchet MS"/>
                <a:sym typeface="Trebuchet MS"/>
              </a:rPr>
              <a:t>equilibrium</a:t>
            </a:r>
            <a:r>
              <a:rPr lang="en-US" sz="1700">
                <a:solidFill>
                  <a:schemeClr val="dk1"/>
                </a:solidFill>
                <a:latin typeface="Trebuchet MS"/>
                <a:ea typeface="Trebuchet MS"/>
                <a:cs typeface="Trebuchet MS"/>
                <a:sym typeface="Trebuchet MS"/>
              </a:rPr>
              <a:t> and </a:t>
            </a:r>
            <a:r>
              <a:rPr lang="en-US" sz="1700" b="1">
                <a:solidFill>
                  <a:schemeClr val="dk1"/>
                </a:solidFill>
                <a:latin typeface="Trebuchet MS"/>
                <a:ea typeface="Trebuchet MS"/>
                <a:cs typeface="Trebuchet MS"/>
                <a:sym typeface="Trebuchet MS"/>
              </a:rPr>
              <a:t>sustainability</a:t>
            </a:r>
            <a:r>
              <a:rPr lang="en-US" sz="1700">
                <a:solidFill>
                  <a:schemeClr val="dk1"/>
                </a:solidFill>
                <a:latin typeface="Trebuchet MS"/>
                <a:ea typeface="Trebuchet MS"/>
                <a:cs typeface="Trebuchet MS"/>
                <a:sym typeface="Trebuchet MS"/>
              </a:rPr>
              <a:t> </a:t>
            </a:r>
            <a:r>
              <a:rPr lang="en-US" sz="1700" b="1">
                <a:solidFill>
                  <a:schemeClr val="dk1"/>
                </a:solidFill>
                <a:latin typeface="Trebuchet MS"/>
                <a:ea typeface="Trebuchet MS"/>
                <a:cs typeface="Trebuchet MS"/>
                <a:sym typeface="Trebuchet MS"/>
              </a:rPr>
              <a:t>constraints</a:t>
            </a:r>
            <a:r>
              <a:rPr lang="en-US" sz="1700">
                <a:solidFill>
                  <a:schemeClr val="dk1"/>
                </a:solidFill>
                <a:latin typeface="Trebuchet MS"/>
                <a:ea typeface="Trebuchet MS"/>
                <a:cs typeface="Trebuchet MS"/>
                <a:sym typeface="Trebuchet MS"/>
              </a:rPr>
              <a:t>.</a:t>
            </a:r>
            <a:endParaRPr sz="1700">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1700">
                <a:solidFill>
                  <a:schemeClr val="dk1"/>
                </a:solidFill>
                <a:latin typeface="Trebuchet MS"/>
                <a:ea typeface="Trebuchet MS"/>
                <a:cs typeface="Trebuchet MS"/>
                <a:sym typeface="Trebuchet MS"/>
              </a:rPr>
              <a:t>(2) </a:t>
            </a:r>
            <a:r>
              <a:rPr lang="en-US" sz="1700" b="1">
                <a:solidFill>
                  <a:schemeClr val="dk1"/>
                </a:solidFill>
                <a:latin typeface="Trebuchet MS"/>
                <a:ea typeface="Trebuchet MS"/>
                <a:cs typeface="Trebuchet MS"/>
                <a:sym typeface="Trebuchet MS"/>
              </a:rPr>
              <a:t>Validation</a:t>
            </a:r>
            <a:r>
              <a:rPr lang="en-US" sz="1700">
                <a:solidFill>
                  <a:schemeClr val="dk1"/>
                </a:solidFill>
                <a:latin typeface="Trebuchet MS"/>
                <a:ea typeface="Trebuchet MS"/>
                <a:cs typeface="Trebuchet MS"/>
                <a:sym typeface="Trebuchet MS"/>
              </a:rPr>
              <a:t> of MOCAT-SSEM with MOCAT-MC.</a:t>
            </a:r>
            <a:endParaRPr sz="1700">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1700">
                <a:solidFill>
                  <a:schemeClr val="dk1"/>
                </a:solidFill>
                <a:latin typeface="Trebuchet MS"/>
                <a:ea typeface="Trebuchet MS"/>
                <a:cs typeface="Trebuchet MS"/>
                <a:sym typeface="Trebuchet MS"/>
              </a:rPr>
              <a:t>(3) Launch Rate and Active Debris Removal </a:t>
            </a:r>
            <a:r>
              <a:rPr lang="en-US" sz="1700" b="1">
                <a:solidFill>
                  <a:schemeClr val="dk1"/>
                </a:solidFill>
                <a:latin typeface="Trebuchet MS"/>
                <a:ea typeface="Trebuchet MS"/>
                <a:cs typeface="Trebuchet MS"/>
                <a:sym typeface="Trebuchet MS"/>
              </a:rPr>
              <a:t>feedback</a:t>
            </a:r>
            <a:r>
              <a:rPr lang="en-US" sz="1700">
                <a:solidFill>
                  <a:schemeClr val="dk1"/>
                </a:solidFill>
                <a:latin typeface="Trebuchet MS"/>
                <a:ea typeface="Trebuchet MS"/>
                <a:cs typeface="Trebuchet MS"/>
                <a:sym typeface="Trebuchet MS"/>
              </a:rPr>
              <a:t> </a:t>
            </a:r>
            <a:r>
              <a:rPr lang="en-US" sz="1700" b="1">
                <a:solidFill>
                  <a:schemeClr val="dk1"/>
                </a:solidFill>
                <a:latin typeface="Trebuchet MS"/>
                <a:ea typeface="Trebuchet MS"/>
                <a:cs typeface="Trebuchet MS"/>
                <a:sym typeface="Trebuchet MS"/>
              </a:rPr>
              <a:t>controllers</a:t>
            </a:r>
            <a:r>
              <a:rPr lang="en-US" sz="1700">
                <a:solidFill>
                  <a:schemeClr val="dk1"/>
                </a:solidFill>
                <a:latin typeface="Trebuchet MS"/>
                <a:ea typeface="Trebuchet MS"/>
                <a:cs typeface="Trebuchet MS"/>
                <a:sym typeface="Trebuchet MS"/>
              </a:rPr>
              <a:t> (PD and NMPC for optimization).</a:t>
            </a:r>
            <a:endParaRPr sz="1700">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1700">
                <a:solidFill>
                  <a:schemeClr val="dk1"/>
                </a:solidFill>
                <a:latin typeface="Trebuchet MS"/>
                <a:ea typeface="Trebuchet MS"/>
                <a:cs typeface="Trebuchet MS"/>
                <a:sym typeface="Trebuchet MS"/>
              </a:rPr>
              <a:t>(4) MOCAT-SSEM with EVDT as </a:t>
            </a:r>
            <a:r>
              <a:rPr lang="en-US" sz="1700" b="1">
                <a:solidFill>
                  <a:schemeClr val="dk1"/>
                </a:solidFill>
                <a:latin typeface="Trebuchet MS"/>
                <a:ea typeface="Trebuchet MS"/>
                <a:cs typeface="Trebuchet MS"/>
                <a:sym typeface="Trebuchet MS"/>
              </a:rPr>
              <a:t>policy engine</a:t>
            </a:r>
            <a:r>
              <a:rPr lang="en-US" sz="1700">
                <a:solidFill>
                  <a:schemeClr val="dk1"/>
                </a:solidFill>
                <a:latin typeface="Trebuchet MS"/>
                <a:ea typeface="Trebuchet MS"/>
                <a:cs typeface="Trebuchet MS"/>
                <a:sym typeface="Trebuchet MS"/>
              </a:rPr>
              <a:t> and </a:t>
            </a:r>
            <a:r>
              <a:rPr lang="en-US" sz="1700" b="1">
                <a:solidFill>
                  <a:schemeClr val="dk1"/>
                </a:solidFill>
                <a:latin typeface="Trebuchet MS"/>
                <a:ea typeface="Trebuchet MS"/>
                <a:cs typeface="Trebuchet MS"/>
                <a:sym typeface="Trebuchet MS"/>
              </a:rPr>
              <a:t>techno-economic</a:t>
            </a:r>
            <a:r>
              <a:rPr lang="en-US" sz="1700">
                <a:solidFill>
                  <a:schemeClr val="dk1"/>
                </a:solidFill>
                <a:latin typeface="Trebuchet MS"/>
                <a:ea typeface="Trebuchet MS"/>
                <a:cs typeface="Trebuchet MS"/>
                <a:sym typeface="Trebuchet MS"/>
              </a:rPr>
              <a:t> calculator.</a:t>
            </a:r>
            <a:endParaRPr sz="1700">
              <a:solidFill>
                <a:schemeClr val="dk1"/>
              </a:solidFill>
              <a:latin typeface="Trebuchet MS"/>
              <a:ea typeface="Trebuchet MS"/>
              <a:cs typeface="Trebuchet MS"/>
              <a:sym typeface="Trebuchet MS"/>
            </a:endParaRPr>
          </a:p>
        </p:txBody>
      </p:sp>
      <p:sp>
        <p:nvSpPr>
          <p:cNvPr id="294" name="Google Shape;294;g3e4ec23a468_0_76"/>
          <p:cNvSpPr txBox="1"/>
          <p:nvPr/>
        </p:nvSpPr>
        <p:spPr>
          <a:xfrm>
            <a:off x="139375" y="82750"/>
            <a:ext cx="11748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Capabilities and </a:t>
            </a:r>
            <a:r>
              <a:rPr lang="en-US" sz="3200" b="0" i="0" u="none" strike="noStrike" cap="none">
                <a:solidFill>
                  <a:schemeClr val="dk1"/>
                </a:solidFill>
                <a:latin typeface="Trebuchet MS"/>
                <a:ea typeface="Trebuchet MS"/>
                <a:cs typeface="Trebuchet MS"/>
                <a:sym typeface="Trebuchet MS"/>
              </a:rPr>
              <a:t>Research Directions</a:t>
            </a:r>
            <a:endParaRPr sz="3200" b="0" i="0" u="none" strike="noStrike" cap="none">
              <a:solidFill>
                <a:schemeClr val="dk1"/>
              </a:solidFill>
              <a:latin typeface="Trebuchet MS"/>
              <a:ea typeface="Trebuchet MS"/>
              <a:cs typeface="Trebuchet MS"/>
              <a:sym typeface="Trebuchet MS"/>
            </a:endParaRPr>
          </a:p>
        </p:txBody>
      </p:sp>
      <p:pic>
        <p:nvPicPr>
          <p:cNvPr id="295" name="Google Shape;295;g3e4ec23a468_0_76"/>
          <p:cNvPicPr preferRelativeResize="0"/>
          <p:nvPr/>
        </p:nvPicPr>
        <p:blipFill rotWithShape="1">
          <a:blip r:embed="rId3">
            <a:alphaModFix/>
          </a:blip>
          <a:srcRect/>
          <a:stretch/>
        </p:blipFill>
        <p:spPr>
          <a:xfrm>
            <a:off x="5417906" y="4227194"/>
            <a:ext cx="2824852" cy="1742675"/>
          </a:xfrm>
          <a:prstGeom prst="rect">
            <a:avLst/>
          </a:prstGeom>
          <a:noFill/>
          <a:ln w="19050" cap="flat" cmpd="sng">
            <a:solidFill>
              <a:schemeClr val="accent1"/>
            </a:solidFill>
            <a:prstDash val="solid"/>
            <a:round/>
            <a:headEnd type="none" w="sm" len="sm"/>
            <a:tailEnd type="none" w="sm" len="sm"/>
          </a:ln>
        </p:spPr>
      </p:pic>
      <p:pic>
        <p:nvPicPr>
          <p:cNvPr id="296" name="Google Shape;296;g3e4ec23a468_0_76"/>
          <p:cNvPicPr preferRelativeResize="0"/>
          <p:nvPr/>
        </p:nvPicPr>
        <p:blipFill rotWithShape="1">
          <a:blip r:embed="rId4">
            <a:alphaModFix/>
          </a:blip>
          <a:srcRect r="50249"/>
          <a:stretch/>
        </p:blipFill>
        <p:spPr>
          <a:xfrm>
            <a:off x="8767565" y="1128725"/>
            <a:ext cx="3392098" cy="2630075"/>
          </a:xfrm>
          <a:prstGeom prst="rect">
            <a:avLst/>
          </a:prstGeom>
          <a:noFill/>
          <a:ln w="19050" cap="flat" cmpd="sng">
            <a:solidFill>
              <a:schemeClr val="accent1"/>
            </a:solidFill>
            <a:prstDash val="solid"/>
            <a:round/>
            <a:headEnd type="none" w="sm" len="sm"/>
            <a:tailEnd type="none" w="sm" len="sm"/>
          </a:ln>
        </p:spPr>
      </p:pic>
      <p:pic>
        <p:nvPicPr>
          <p:cNvPr id="297" name="Google Shape;297;g3e4ec23a468_0_76"/>
          <p:cNvPicPr preferRelativeResize="0"/>
          <p:nvPr/>
        </p:nvPicPr>
        <p:blipFill>
          <a:blip r:embed="rId5">
            <a:alphaModFix/>
          </a:blip>
          <a:stretch>
            <a:fillRect/>
          </a:stretch>
        </p:blipFill>
        <p:spPr>
          <a:xfrm>
            <a:off x="5417900" y="1138175"/>
            <a:ext cx="3276154" cy="2630076"/>
          </a:xfrm>
          <a:prstGeom prst="rect">
            <a:avLst/>
          </a:prstGeom>
          <a:noFill/>
          <a:ln w="19050" cap="flat" cmpd="sng">
            <a:solidFill>
              <a:schemeClr val="accent1"/>
            </a:solidFill>
            <a:prstDash val="solid"/>
            <a:round/>
            <a:headEnd type="none" w="sm" len="sm"/>
            <a:tailEnd type="none" w="sm" len="sm"/>
          </a:ln>
        </p:spPr>
      </p:pic>
      <p:pic>
        <p:nvPicPr>
          <p:cNvPr id="298" name="Google Shape;298;g3e4ec23a468_0_76"/>
          <p:cNvPicPr preferRelativeResize="0"/>
          <p:nvPr/>
        </p:nvPicPr>
        <p:blipFill rotWithShape="1">
          <a:blip r:embed="rId6">
            <a:alphaModFix/>
          </a:blip>
          <a:srcRect/>
          <a:stretch/>
        </p:blipFill>
        <p:spPr>
          <a:xfrm>
            <a:off x="8349550" y="4213525"/>
            <a:ext cx="3842448" cy="2148225"/>
          </a:xfrm>
          <a:prstGeom prst="rect">
            <a:avLst/>
          </a:prstGeom>
          <a:noFill/>
          <a:ln w="19050" cap="flat" cmpd="sng">
            <a:solidFill>
              <a:schemeClr val="accent1"/>
            </a:solidFill>
            <a:prstDash val="solid"/>
            <a:round/>
            <a:headEnd type="none" w="sm" len="sm"/>
            <a:tailEnd type="none" w="sm" len="sm"/>
          </a:ln>
        </p:spPr>
      </p:pic>
      <p:sp>
        <p:nvSpPr>
          <p:cNvPr id="299" name="Google Shape;299;g3e4ec23a468_0_76"/>
          <p:cNvSpPr txBox="1"/>
          <p:nvPr/>
        </p:nvSpPr>
        <p:spPr>
          <a:xfrm>
            <a:off x="6928788" y="722575"/>
            <a:ext cx="5178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(1)</a:t>
            </a:r>
            <a:endParaRPr sz="2000">
              <a:solidFill>
                <a:schemeClr val="dk1"/>
              </a:solidFill>
              <a:latin typeface="Trebuchet MS"/>
              <a:ea typeface="Trebuchet MS"/>
              <a:cs typeface="Trebuchet MS"/>
              <a:sym typeface="Trebuchet MS"/>
            </a:endParaRPr>
          </a:p>
        </p:txBody>
      </p:sp>
      <p:sp>
        <p:nvSpPr>
          <p:cNvPr id="300" name="Google Shape;300;g3e4ec23a468_0_76"/>
          <p:cNvSpPr txBox="1"/>
          <p:nvPr/>
        </p:nvSpPr>
        <p:spPr>
          <a:xfrm>
            <a:off x="10269588" y="722561"/>
            <a:ext cx="5178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(2)</a:t>
            </a:r>
            <a:endParaRPr sz="2000">
              <a:solidFill>
                <a:schemeClr val="dk1"/>
              </a:solidFill>
              <a:latin typeface="Trebuchet MS"/>
              <a:ea typeface="Trebuchet MS"/>
              <a:cs typeface="Trebuchet MS"/>
              <a:sym typeface="Trebuchet MS"/>
            </a:endParaRPr>
          </a:p>
        </p:txBody>
      </p:sp>
      <p:sp>
        <p:nvSpPr>
          <p:cNvPr id="301" name="Google Shape;301;g3e4ec23a468_0_76"/>
          <p:cNvSpPr txBox="1"/>
          <p:nvPr/>
        </p:nvSpPr>
        <p:spPr>
          <a:xfrm>
            <a:off x="6571425" y="3792205"/>
            <a:ext cx="5178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(3)</a:t>
            </a:r>
            <a:endParaRPr sz="2000">
              <a:solidFill>
                <a:schemeClr val="dk1"/>
              </a:solidFill>
              <a:latin typeface="Trebuchet MS"/>
              <a:ea typeface="Trebuchet MS"/>
              <a:cs typeface="Trebuchet MS"/>
              <a:sym typeface="Trebuchet MS"/>
            </a:endParaRPr>
          </a:p>
        </p:txBody>
      </p:sp>
      <p:sp>
        <p:nvSpPr>
          <p:cNvPr id="302" name="Google Shape;302;g3e4ec23a468_0_76"/>
          <p:cNvSpPr txBox="1"/>
          <p:nvPr/>
        </p:nvSpPr>
        <p:spPr>
          <a:xfrm>
            <a:off x="10011863" y="3768674"/>
            <a:ext cx="5178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a:solidFill>
                  <a:schemeClr val="dk1"/>
                </a:solidFill>
                <a:latin typeface="Trebuchet MS"/>
                <a:ea typeface="Trebuchet MS"/>
                <a:cs typeface="Trebuchet MS"/>
                <a:sym typeface="Trebuchet MS"/>
              </a:rPr>
              <a:t>(4)</a:t>
            </a:r>
            <a:endParaRPr sz="2000">
              <a:solidFill>
                <a:schemeClr val="dk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e4ec23a468_0_27"/>
          <p:cNvSpPr txBox="1">
            <a:spLocks noGrp="1"/>
          </p:cNvSpPr>
          <p:nvPr>
            <p:ph type="title"/>
          </p:nvPr>
        </p:nvSpPr>
        <p:spPr>
          <a:xfrm>
            <a:off x="2392650" y="3024151"/>
            <a:ext cx="7406700" cy="809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80"/>
              <a:buFont typeface="Arial"/>
              <a:buNone/>
            </a:pPr>
            <a:r>
              <a:rPr lang="en-US"/>
              <a:t>MOCAT-QD</a:t>
            </a:r>
            <a:endParaRPr i="0" u="none" strike="noStrike" cap="none"/>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839C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1236</Words>
  <Application>Microsoft Macintosh PowerPoint</Application>
  <PresentationFormat>Widescreen</PresentationFormat>
  <Paragraphs>111</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Courier New</vt:lpstr>
      <vt:lpstr>Trebuchet MS</vt:lpstr>
      <vt:lpstr>Office Theme</vt:lpstr>
      <vt:lpstr>Simple Light</vt:lpstr>
      <vt:lpstr>The MOCAT Ecosystem: An Overview of the MIT Orbital  Capacity Assessment Tool Suite</vt:lpstr>
      <vt:lpstr>PowerPoint Presentation</vt:lpstr>
      <vt:lpstr>MOCAT-MC</vt:lpstr>
      <vt:lpstr>PowerPoint Presentation</vt:lpstr>
      <vt:lpstr>PowerPoint Presentation</vt:lpstr>
      <vt:lpstr>MOCAT-SSEM</vt:lpstr>
      <vt:lpstr>PowerPoint Presentation</vt:lpstr>
      <vt:lpstr>PowerPoint Presentation</vt:lpstr>
      <vt:lpstr>MOCAT-QD</vt:lpstr>
      <vt:lpstr>PowerPoint Presentation</vt:lpstr>
      <vt:lpstr>MOCAT-ML</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Marco</dc:creator>
  <cp:lastModifiedBy>Giovanni Lavezzi</cp:lastModifiedBy>
  <cp:revision>1</cp:revision>
  <dcterms:created xsi:type="dcterms:W3CDTF">2016-02-25T01:10:10Z</dcterms:created>
  <dcterms:modified xsi:type="dcterms:W3CDTF">2026-06-03T08:04:33Z</dcterms:modified>
</cp:coreProperties>
</file>