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746" r:id="rId5"/>
    <p:sldMasterId id="2147483686" r:id="rId6"/>
  </p:sldMasterIdLst>
  <p:notesMasterIdLst>
    <p:notesMasterId r:id="rId21"/>
  </p:notesMasterIdLst>
  <p:sldIdLst>
    <p:sldId id="269" r:id="rId7"/>
    <p:sldId id="326" r:id="rId8"/>
    <p:sldId id="327" r:id="rId9"/>
    <p:sldId id="328" r:id="rId10"/>
    <p:sldId id="329" r:id="rId11"/>
    <p:sldId id="331" r:id="rId12"/>
    <p:sldId id="332" r:id="rId13"/>
    <p:sldId id="333" r:id="rId14"/>
    <p:sldId id="334" r:id="rId15"/>
    <p:sldId id="335" r:id="rId16"/>
    <p:sldId id="336" r:id="rId17"/>
    <p:sldId id="306" r:id="rId18"/>
    <p:sldId id="337" r:id="rId19"/>
    <p:sldId id="338" r:id="rId20"/>
  </p:sldIdLst>
  <p:sldSz cx="12192000" cy="6858000"/>
  <p:notesSz cx="6858000" cy="9144000"/>
  <p:embeddedFontLst>
    <p:embeddedFont>
      <p:font typeface="Cambria Math" panose="02040503050406030204" pitchFamily="18" charset="0"/>
      <p:regular r:id="rId22"/>
    </p:embeddedFont>
    <p:embeddedFont>
      <p:font typeface="Manrope" pitchFamily="2" charset="0"/>
      <p:regular r:id="rId23"/>
      <p:bold r:id="rId24"/>
      <p:italic r:id="rId25"/>
      <p:boldItalic r:id="rId26"/>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340539-7060-492C-8598-50A95EFE8CA9}">
          <p14:sldIdLst>
            <p14:sldId id="269"/>
            <p14:sldId id="326"/>
            <p14:sldId id="327"/>
            <p14:sldId id="328"/>
            <p14:sldId id="329"/>
            <p14:sldId id="331"/>
            <p14:sldId id="332"/>
            <p14:sldId id="333"/>
            <p14:sldId id="334"/>
            <p14:sldId id="335"/>
            <p14:sldId id="336"/>
            <p14:sldId id="306"/>
          </p14:sldIdLst>
        </p14:section>
        <p14:section name="Backup" id="{4E0C8821-78FD-4804-B056-593B4ECF505D}">
          <p14:sldIdLst>
            <p14:sldId id="337"/>
            <p14:sldId id="3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FD949C-9C72-CF67-10C9-F31F7ED6AAF2}" name="Achraf Mizmizi" initials="AM" userId="S::10672658@polimi.it::4c91e125-1eee-4b35-843a-51d2de274ab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C53"/>
    <a:srgbClr val="FECEC6"/>
    <a:srgbClr val="EBF5EB"/>
    <a:srgbClr val="009900"/>
    <a:srgbClr val="000000"/>
    <a:srgbClr val="212121"/>
    <a:srgbClr val="00FFFF"/>
    <a:srgbClr val="F3F3F3"/>
    <a:srgbClr val="E3E6EB"/>
    <a:srgbClr val="D2D7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973561-D231-4900-B4CB-5A179CC26AAE}" v="209" dt="2026-06-03T08:14:39.36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73" autoAdjust="0"/>
    <p:restoredTop sz="94660"/>
  </p:normalViewPr>
  <p:slideViewPr>
    <p:cSldViewPr snapToGrid="0" showGuides="1">
      <p:cViewPr varScale="1">
        <p:scale>
          <a:sx n="78" d="100"/>
          <a:sy n="78" d="100"/>
        </p:scale>
        <p:origin x="768" y="62"/>
      </p:cViewPr>
      <p:guideLst>
        <p:guide orient="horz" pos="2160"/>
        <p:guide pos="3840"/>
      </p:guideLst>
    </p:cSldViewPr>
  </p:slideViewPr>
  <p:notesTextViewPr>
    <p:cViewPr>
      <p:scale>
        <a:sx n="3" d="2"/>
        <a:sy n="3" d="2"/>
      </p:scale>
      <p:origin x="0" y="-2064"/>
    </p:cViewPr>
  </p:notesTextViewPr>
  <p:sorterViewPr>
    <p:cViewPr>
      <p:scale>
        <a:sx n="100" d="100"/>
        <a:sy n="100" d="100"/>
      </p:scale>
      <p:origin x="0" y="0"/>
    </p:cViewPr>
  </p:sorterViewPr>
  <p:notesViewPr>
    <p:cSldViewPr snapToGrid="0">
      <p:cViewPr varScale="1">
        <p:scale>
          <a:sx n="85" d="100"/>
          <a:sy n="85" d="100"/>
        </p:scale>
        <p:origin x="392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4.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3.fntdata"/><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chraf Mizmizi" userId="4c91e125-1eee-4b35-843a-51d2de274ab0" providerId="ADAL" clId="{823B35FB-E68B-4E70-94B1-EF4E6F5FEDBB}"/>
    <pc:docChg chg="undo custSel addSld delSld modSld sldOrd modMainMaster addSection modSection">
      <pc:chgData name="Achraf Mizmizi" userId="4c91e125-1eee-4b35-843a-51d2de274ab0" providerId="ADAL" clId="{823B35FB-E68B-4E70-94B1-EF4E6F5FEDBB}" dt="2026-06-03T08:13:01.069" v="1227" actId="20577"/>
      <pc:docMkLst>
        <pc:docMk/>
      </pc:docMkLst>
      <pc:sldChg chg="addSp delSp modSp mod">
        <pc:chgData name="Achraf Mizmizi" userId="4c91e125-1eee-4b35-843a-51d2de274ab0" providerId="ADAL" clId="{823B35FB-E68B-4E70-94B1-EF4E6F5FEDBB}" dt="2026-06-02T11:31:35.897" v="1116" actId="14100"/>
        <pc:sldMkLst>
          <pc:docMk/>
          <pc:sldMk cId="1830380470" sldId="269"/>
        </pc:sldMkLst>
        <pc:spChg chg="mod">
          <ac:chgData name="Achraf Mizmizi" userId="4c91e125-1eee-4b35-843a-51d2de274ab0" providerId="ADAL" clId="{823B35FB-E68B-4E70-94B1-EF4E6F5FEDBB}" dt="2026-06-02T11:31:35.897" v="1116" actId="14100"/>
          <ac:spMkLst>
            <pc:docMk/>
            <pc:sldMk cId="1830380470" sldId="269"/>
            <ac:spMk id="3" creationId="{139C8332-124C-4AAA-8F96-961CED6E62F0}"/>
          </ac:spMkLst>
        </pc:spChg>
        <pc:picChg chg="add del mod">
          <ac:chgData name="Achraf Mizmizi" userId="4c91e125-1eee-4b35-843a-51d2de274ab0" providerId="ADAL" clId="{823B35FB-E68B-4E70-94B1-EF4E6F5FEDBB}" dt="2026-06-02T11:10:11.623" v="1006" actId="478"/>
          <ac:picMkLst>
            <pc:docMk/>
            <pc:sldMk cId="1830380470" sldId="269"/>
            <ac:picMk id="5" creationId="{BC797C94-47D1-9861-BAD8-5174406D6DAD}"/>
          </ac:picMkLst>
        </pc:picChg>
      </pc:sldChg>
      <pc:sldChg chg="modSp mod">
        <pc:chgData name="Achraf Mizmizi" userId="4c91e125-1eee-4b35-843a-51d2de274ab0" providerId="ADAL" clId="{823B35FB-E68B-4E70-94B1-EF4E6F5FEDBB}" dt="2026-06-03T08:10:09.836" v="1225" actId="207"/>
        <pc:sldMkLst>
          <pc:docMk/>
          <pc:sldMk cId="865550823" sldId="306"/>
        </pc:sldMkLst>
        <pc:spChg chg="mod">
          <ac:chgData name="Achraf Mizmizi" userId="4c91e125-1eee-4b35-843a-51d2de274ab0" providerId="ADAL" clId="{823B35FB-E68B-4E70-94B1-EF4E6F5FEDBB}" dt="2026-06-03T08:10:09.836" v="1225" actId="207"/>
          <ac:spMkLst>
            <pc:docMk/>
            <pc:sldMk cId="865550823" sldId="306"/>
            <ac:spMk id="5" creationId="{65BCFBC0-1DCE-A87B-EEB1-F8F81151412B}"/>
          </ac:spMkLst>
        </pc:spChg>
      </pc:sldChg>
      <pc:sldChg chg="addSp delSp modSp mod">
        <pc:chgData name="Achraf Mizmizi" userId="4c91e125-1eee-4b35-843a-51d2de274ab0" providerId="ADAL" clId="{823B35FB-E68B-4E70-94B1-EF4E6F5FEDBB}" dt="2026-06-02T16:40:33.056" v="1140" actId="790"/>
        <pc:sldMkLst>
          <pc:docMk/>
          <pc:sldMk cId="3688825209" sldId="326"/>
        </pc:sldMkLst>
        <pc:spChg chg="mod">
          <ac:chgData name="Achraf Mizmizi" userId="4c91e125-1eee-4b35-843a-51d2de274ab0" providerId="ADAL" clId="{823B35FB-E68B-4E70-94B1-EF4E6F5FEDBB}" dt="2026-06-02T16:40:33.056" v="1140" actId="790"/>
          <ac:spMkLst>
            <pc:docMk/>
            <pc:sldMk cId="3688825209" sldId="326"/>
            <ac:spMk id="2" creationId="{0209EE6E-7787-6A69-D198-E565608E0580}"/>
          </ac:spMkLst>
        </pc:spChg>
        <pc:spChg chg="mod">
          <ac:chgData name="Achraf Mizmizi" userId="4c91e125-1eee-4b35-843a-51d2de274ab0" providerId="ADAL" clId="{823B35FB-E68B-4E70-94B1-EF4E6F5FEDBB}" dt="2026-06-02T11:37:42.039" v="1133" actId="790"/>
          <ac:spMkLst>
            <pc:docMk/>
            <pc:sldMk cId="3688825209" sldId="326"/>
            <ac:spMk id="3" creationId="{7E9E3E3A-8B18-08F8-BE2C-F2CD78CDB25E}"/>
          </ac:spMkLst>
        </pc:spChg>
        <pc:spChg chg="mod">
          <ac:chgData name="Achraf Mizmizi" userId="4c91e125-1eee-4b35-843a-51d2de274ab0" providerId="ADAL" clId="{823B35FB-E68B-4E70-94B1-EF4E6F5FEDBB}" dt="2026-06-02T16:40:33.056" v="1140" actId="790"/>
          <ac:spMkLst>
            <pc:docMk/>
            <pc:sldMk cId="3688825209" sldId="326"/>
            <ac:spMk id="5" creationId="{14333416-4154-1B75-41DB-C4C74753294F}"/>
          </ac:spMkLst>
        </pc:spChg>
        <pc:spChg chg="add mod">
          <ac:chgData name="Achraf Mizmizi" userId="4c91e125-1eee-4b35-843a-51d2de274ab0" providerId="ADAL" clId="{823B35FB-E68B-4E70-94B1-EF4E6F5FEDBB}" dt="2026-06-02T11:24:09.476" v="1068" actId="1076"/>
          <ac:spMkLst>
            <pc:docMk/>
            <pc:sldMk cId="3688825209" sldId="326"/>
            <ac:spMk id="6" creationId="{E7C5E4A4-2538-C864-4784-AF95125D70F7}"/>
          </ac:spMkLst>
        </pc:spChg>
        <pc:spChg chg="add mod">
          <ac:chgData name="Achraf Mizmizi" userId="4c91e125-1eee-4b35-843a-51d2de274ab0" providerId="ADAL" clId="{823B35FB-E68B-4E70-94B1-EF4E6F5FEDBB}" dt="2026-06-02T16:40:33.056" v="1140" actId="790"/>
          <ac:spMkLst>
            <pc:docMk/>
            <pc:sldMk cId="3688825209" sldId="326"/>
            <ac:spMk id="7" creationId="{B0F5EC02-ECE2-B5AC-D9E3-0014233E1D36}"/>
          </ac:spMkLst>
        </pc:spChg>
        <pc:spChg chg="add mod">
          <ac:chgData name="Achraf Mizmizi" userId="4c91e125-1eee-4b35-843a-51d2de274ab0" providerId="ADAL" clId="{823B35FB-E68B-4E70-94B1-EF4E6F5FEDBB}" dt="2026-06-02T16:40:33.056" v="1140" actId="790"/>
          <ac:spMkLst>
            <pc:docMk/>
            <pc:sldMk cId="3688825209" sldId="326"/>
            <ac:spMk id="8" creationId="{6DF9FE50-F978-BC76-2947-4B116014384B}"/>
          </ac:spMkLst>
        </pc:spChg>
        <pc:spChg chg="add mod">
          <ac:chgData name="Achraf Mizmizi" userId="4c91e125-1eee-4b35-843a-51d2de274ab0" providerId="ADAL" clId="{823B35FB-E68B-4E70-94B1-EF4E6F5FEDBB}" dt="2026-06-02T11:24:09.476" v="1068" actId="1076"/>
          <ac:spMkLst>
            <pc:docMk/>
            <pc:sldMk cId="3688825209" sldId="326"/>
            <ac:spMk id="9" creationId="{F670B67D-B150-0DE6-2DD3-F0EF49988E51}"/>
          </ac:spMkLst>
        </pc:spChg>
        <pc:spChg chg="add mod">
          <ac:chgData name="Achraf Mizmizi" userId="4c91e125-1eee-4b35-843a-51d2de274ab0" providerId="ADAL" clId="{823B35FB-E68B-4E70-94B1-EF4E6F5FEDBB}" dt="2026-06-02T16:40:33.056" v="1140" actId="790"/>
          <ac:spMkLst>
            <pc:docMk/>
            <pc:sldMk cId="3688825209" sldId="326"/>
            <ac:spMk id="10" creationId="{18595C25-334A-AC58-8576-1FC897E1E118}"/>
          </ac:spMkLst>
        </pc:spChg>
        <pc:spChg chg="mod">
          <ac:chgData name="Achraf Mizmizi" userId="4c91e125-1eee-4b35-843a-51d2de274ab0" providerId="ADAL" clId="{823B35FB-E68B-4E70-94B1-EF4E6F5FEDBB}" dt="2026-06-02T16:40:33.056" v="1140" actId="790"/>
          <ac:spMkLst>
            <pc:docMk/>
            <pc:sldMk cId="3688825209" sldId="326"/>
            <ac:spMk id="11" creationId="{6B7FC0C8-9515-CF16-89E3-665792960B97}"/>
          </ac:spMkLst>
        </pc:spChg>
        <pc:spChg chg="add mod">
          <ac:chgData name="Achraf Mizmizi" userId="4c91e125-1eee-4b35-843a-51d2de274ab0" providerId="ADAL" clId="{823B35FB-E68B-4E70-94B1-EF4E6F5FEDBB}" dt="2026-06-02T11:37:42.039" v="1133" actId="790"/>
          <ac:spMkLst>
            <pc:docMk/>
            <pc:sldMk cId="3688825209" sldId="326"/>
            <ac:spMk id="12" creationId="{9409F20A-D5F1-A916-2C16-FD3FF28FF865}"/>
          </ac:spMkLst>
        </pc:spChg>
        <pc:spChg chg="add mod">
          <ac:chgData name="Achraf Mizmizi" userId="4c91e125-1eee-4b35-843a-51d2de274ab0" providerId="ADAL" clId="{823B35FB-E68B-4E70-94B1-EF4E6F5FEDBB}" dt="2026-06-02T11:24:09.476" v="1068" actId="1076"/>
          <ac:spMkLst>
            <pc:docMk/>
            <pc:sldMk cId="3688825209" sldId="326"/>
            <ac:spMk id="13" creationId="{5D4F7158-A4FA-6FF6-1826-CC83DD7C3252}"/>
          </ac:spMkLst>
        </pc:spChg>
        <pc:spChg chg="add mod">
          <ac:chgData name="Achraf Mizmizi" userId="4c91e125-1eee-4b35-843a-51d2de274ab0" providerId="ADAL" clId="{823B35FB-E68B-4E70-94B1-EF4E6F5FEDBB}" dt="2026-06-02T11:24:09.476" v="1068" actId="1076"/>
          <ac:spMkLst>
            <pc:docMk/>
            <pc:sldMk cId="3688825209" sldId="326"/>
            <ac:spMk id="14" creationId="{18AE9B11-EE5C-AB83-E382-F251DAE4FFFA}"/>
          </ac:spMkLst>
        </pc:spChg>
        <pc:spChg chg="add mod">
          <ac:chgData name="Achraf Mizmizi" userId="4c91e125-1eee-4b35-843a-51d2de274ab0" providerId="ADAL" clId="{823B35FB-E68B-4E70-94B1-EF4E6F5FEDBB}" dt="2026-06-02T16:40:33.056" v="1140" actId="790"/>
          <ac:spMkLst>
            <pc:docMk/>
            <pc:sldMk cId="3688825209" sldId="326"/>
            <ac:spMk id="15" creationId="{A3E7B7C7-3F2F-4A71-E427-87D9B652C591}"/>
          </ac:spMkLst>
        </pc:spChg>
        <pc:spChg chg="add del mod">
          <ac:chgData name="Achraf Mizmizi" userId="4c91e125-1eee-4b35-843a-51d2de274ab0" providerId="ADAL" clId="{823B35FB-E68B-4E70-94B1-EF4E6F5FEDBB}" dt="2026-06-02T11:27:47.046" v="1097" actId="478"/>
          <ac:spMkLst>
            <pc:docMk/>
            <pc:sldMk cId="3688825209" sldId="326"/>
            <ac:spMk id="16" creationId="{617E26D6-406E-04BF-D7EF-FDDCD32B11CF}"/>
          </ac:spMkLst>
        </pc:spChg>
        <pc:spChg chg="mod">
          <ac:chgData name="Achraf Mizmizi" userId="4c91e125-1eee-4b35-843a-51d2de274ab0" providerId="ADAL" clId="{823B35FB-E68B-4E70-94B1-EF4E6F5FEDBB}" dt="2026-06-02T11:37:42.039" v="1133" actId="790"/>
          <ac:spMkLst>
            <pc:docMk/>
            <pc:sldMk cId="3688825209" sldId="326"/>
            <ac:spMk id="28" creationId="{9B986463-C766-4D9C-164A-1A81E7F83416}"/>
          </ac:spMkLst>
        </pc:spChg>
        <pc:spChg chg="mod">
          <ac:chgData name="Achraf Mizmizi" userId="4c91e125-1eee-4b35-843a-51d2de274ab0" providerId="ADAL" clId="{823B35FB-E68B-4E70-94B1-EF4E6F5FEDBB}" dt="2026-06-02T16:40:33.056" v="1140" actId="790"/>
          <ac:spMkLst>
            <pc:docMk/>
            <pc:sldMk cId="3688825209" sldId="326"/>
            <ac:spMk id="29" creationId="{4691719B-DB4A-6A0C-AD49-CA33F30B5764}"/>
          </ac:spMkLst>
        </pc:spChg>
        <pc:spChg chg="mod">
          <ac:chgData name="Achraf Mizmizi" userId="4c91e125-1eee-4b35-843a-51d2de274ab0" providerId="ADAL" clId="{823B35FB-E68B-4E70-94B1-EF4E6F5FEDBB}" dt="2026-06-02T16:40:33.056" v="1140" actId="790"/>
          <ac:spMkLst>
            <pc:docMk/>
            <pc:sldMk cId="3688825209" sldId="326"/>
            <ac:spMk id="31" creationId="{7F8E9F14-12D8-647E-FA7A-E12DC0370BF6}"/>
          </ac:spMkLst>
        </pc:spChg>
        <pc:spChg chg="mod">
          <ac:chgData name="Achraf Mizmizi" userId="4c91e125-1eee-4b35-843a-51d2de274ab0" providerId="ADAL" clId="{823B35FB-E68B-4E70-94B1-EF4E6F5FEDBB}" dt="2026-06-02T11:37:42.039" v="1133" actId="790"/>
          <ac:spMkLst>
            <pc:docMk/>
            <pc:sldMk cId="3688825209" sldId="326"/>
            <ac:spMk id="33" creationId="{3AF82E78-C135-2AF4-2C3B-39DF078A2341}"/>
          </ac:spMkLst>
        </pc:spChg>
        <pc:spChg chg="mod">
          <ac:chgData name="Achraf Mizmizi" userId="4c91e125-1eee-4b35-843a-51d2de274ab0" providerId="ADAL" clId="{823B35FB-E68B-4E70-94B1-EF4E6F5FEDBB}" dt="2026-06-02T16:40:21.578" v="1139" actId="404"/>
          <ac:spMkLst>
            <pc:docMk/>
            <pc:sldMk cId="3688825209" sldId="326"/>
            <ac:spMk id="34" creationId="{E02E0E82-7869-43C1-8811-09E942B7871A}"/>
          </ac:spMkLst>
        </pc:spChg>
        <pc:spChg chg="mod">
          <ac:chgData name="Achraf Mizmizi" userId="4c91e125-1eee-4b35-843a-51d2de274ab0" providerId="ADAL" clId="{823B35FB-E68B-4E70-94B1-EF4E6F5FEDBB}" dt="2026-06-02T11:37:42.039" v="1133" actId="790"/>
          <ac:spMkLst>
            <pc:docMk/>
            <pc:sldMk cId="3688825209" sldId="326"/>
            <ac:spMk id="35" creationId="{652C37B8-9A52-246A-BC7F-7A36BB9DA7DF}"/>
          </ac:spMkLst>
        </pc:spChg>
        <pc:spChg chg="mod">
          <ac:chgData name="Achraf Mizmizi" userId="4c91e125-1eee-4b35-843a-51d2de274ab0" providerId="ADAL" clId="{823B35FB-E68B-4E70-94B1-EF4E6F5FEDBB}" dt="2026-06-02T11:37:42.039" v="1133" actId="790"/>
          <ac:spMkLst>
            <pc:docMk/>
            <pc:sldMk cId="3688825209" sldId="326"/>
            <ac:spMk id="36" creationId="{A3C93153-93F0-940F-9C48-D60412F3CAD3}"/>
          </ac:spMkLst>
        </pc:spChg>
        <pc:spChg chg="mod">
          <ac:chgData name="Achraf Mizmizi" userId="4c91e125-1eee-4b35-843a-51d2de274ab0" providerId="ADAL" clId="{823B35FB-E68B-4E70-94B1-EF4E6F5FEDBB}" dt="2026-06-02T16:40:33.056" v="1140" actId="790"/>
          <ac:spMkLst>
            <pc:docMk/>
            <pc:sldMk cId="3688825209" sldId="326"/>
            <ac:spMk id="37" creationId="{CAF6DD78-7B78-6413-92A8-D1CA6ED2BA91}"/>
          </ac:spMkLst>
        </pc:spChg>
      </pc:sldChg>
      <pc:sldChg chg="addSp delSp modSp mod modAnim">
        <pc:chgData name="Achraf Mizmizi" userId="4c91e125-1eee-4b35-843a-51d2de274ab0" providerId="ADAL" clId="{823B35FB-E68B-4E70-94B1-EF4E6F5FEDBB}" dt="2026-06-02T20:46:27.705" v="1202"/>
        <pc:sldMkLst>
          <pc:docMk/>
          <pc:sldMk cId="3402989513" sldId="327"/>
        </pc:sldMkLst>
        <pc:spChg chg="mod">
          <ac:chgData name="Achraf Mizmizi" userId="4c91e125-1eee-4b35-843a-51d2de274ab0" providerId="ADAL" clId="{823B35FB-E68B-4E70-94B1-EF4E6F5FEDBB}" dt="2026-06-02T17:24:26.732" v="1145" actId="790"/>
          <ac:spMkLst>
            <pc:docMk/>
            <pc:sldMk cId="3402989513" sldId="327"/>
            <ac:spMk id="2" creationId="{09996D31-8FE8-217D-80B8-6DD25568FAD7}"/>
          </ac:spMkLst>
        </pc:spChg>
        <pc:spChg chg="mod">
          <ac:chgData name="Achraf Mizmizi" userId="4c91e125-1eee-4b35-843a-51d2de274ab0" providerId="ADAL" clId="{823B35FB-E68B-4E70-94B1-EF4E6F5FEDBB}" dt="2026-06-02T17:24:26.732" v="1145" actId="790"/>
          <ac:spMkLst>
            <pc:docMk/>
            <pc:sldMk cId="3402989513" sldId="327"/>
            <ac:spMk id="3" creationId="{1890E419-100D-25A9-C018-AC4259C9B940}"/>
          </ac:spMkLst>
        </pc:spChg>
        <pc:spChg chg="mod">
          <ac:chgData name="Achraf Mizmizi" userId="4c91e125-1eee-4b35-843a-51d2de274ab0" providerId="ADAL" clId="{823B35FB-E68B-4E70-94B1-EF4E6F5FEDBB}" dt="2026-06-02T17:24:26.732" v="1145" actId="790"/>
          <ac:spMkLst>
            <pc:docMk/>
            <pc:sldMk cId="3402989513" sldId="327"/>
            <ac:spMk id="4" creationId="{B8BA2E76-DDC8-0450-C1FA-E936BC27A30C}"/>
          </ac:spMkLst>
        </pc:spChg>
        <pc:spChg chg="mod">
          <ac:chgData name="Achraf Mizmizi" userId="4c91e125-1eee-4b35-843a-51d2de274ab0" providerId="ADAL" clId="{823B35FB-E68B-4E70-94B1-EF4E6F5FEDBB}" dt="2026-06-02T17:24:26.732" v="1145" actId="790"/>
          <ac:spMkLst>
            <pc:docMk/>
            <pc:sldMk cId="3402989513" sldId="327"/>
            <ac:spMk id="5" creationId="{5E81C37C-5503-45E8-80BE-B7DF5D39EEB7}"/>
          </ac:spMkLst>
        </pc:spChg>
        <pc:spChg chg="mod">
          <ac:chgData name="Achraf Mizmizi" userId="4c91e125-1eee-4b35-843a-51d2de274ab0" providerId="ADAL" clId="{823B35FB-E68B-4E70-94B1-EF4E6F5FEDBB}" dt="2026-06-02T17:24:26.732" v="1145" actId="790"/>
          <ac:spMkLst>
            <pc:docMk/>
            <pc:sldMk cId="3402989513" sldId="327"/>
            <ac:spMk id="11" creationId="{A59B02BE-9800-2DFF-99F5-F3488E35EB5B}"/>
          </ac:spMkLst>
        </pc:spChg>
        <pc:spChg chg="add mod">
          <ac:chgData name="Achraf Mizmizi" userId="4c91e125-1eee-4b35-843a-51d2de274ab0" providerId="ADAL" clId="{823B35FB-E68B-4E70-94B1-EF4E6F5FEDBB}" dt="2026-06-02T11:24:38.482" v="1071" actId="13822"/>
          <ac:spMkLst>
            <pc:docMk/>
            <pc:sldMk cId="3402989513" sldId="327"/>
            <ac:spMk id="12" creationId="{3A6BD45D-5922-0D27-A011-382B66F37AB6}"/>
          </ac:spMkLst>
        </pc:spChg>
        <pc:spChg chg="add mod">
          <ac:chgData name="Achraf Mizmizi" userId="4c91e125-1eee-4b35-843a-51d2de274ab0" providerId="ADAL" clId="{823B35FB-E68B-4E70-94B1-EF4E6F5FEDBB}" dt="2026-06-02T11:24:38.482" v="1071" actId="13822"/>
          <ac:spMkLst>
            <pc:docMk/>
            <pc:sldMk cId="3402989513" sldId="327"/>
            <ac:spMk id="14" creationId="{A778AA86-7CBA-5F65-6A09-DF7585183741}"/>
          </ac:spMkLst>
        </pc:spChg>
        <pc:spChg chg="add mod">
          <ac:chgData name="Achraf Mizmizi" userId="4c91e125-1eee-4b35-843a-51d2de274ab0" providerId="ADAL" clId="{823B35FB-E68B-4E70-94B1-EF4E6F5FEDBB}" dt="2026-06-02T17:24:26.732" v="1145" actId="790"/>
          <ac:spMkLst>
            <pc:docMk/>
            <pc:sldMk cId="3402989513" sldId="327"/>
            <ac:spMk id="15" creationId="{7BD2F650-8386-1EED-381E-7E52CCE28D5F}"/>
          </ac:spMkLst>
        </pc:spChg>
        <pc:spChg chg="add mod">
          <ac:chgData name="Achraf Mizmizi" userId="4c91e125-1eee-4b35-843a-51d2de274ab0" providerId="ADAL" clId="{823B35FB-E68B-4E70-94B1-EF4E6F5FEDBB}" dt="2026-06-02T11:24:16.243" v="1069"/>
          <ac:spMkLst>
            <pc:docMk/>
            <pc:sldMk cId="3402989513" sldId="327"/>
            <ac:spMk id="17" creationId="{47214290-D646-7852-5BCE-364DBEA52F1F}"/>
          </ac:spMkLst>
        </pc:spChg>
        <pc:spChg chg="add mod">
          <ac:chgData name="Achraf Mizmizi" userId="4c91e125-1eee-4b35-843a-51d2de274ab0" providerId="ADAL" clId="{823B35FB-E68B-4E70-94B1-EF4E6F5FEDBB}" dt="2026-06-02T17:24:26.732" v="1145" actId="790"/>
          <ac:spMkLst>
            <pc:docMk/>
            <pc:sldMk cId="3402989513" sldId="327"/>
            <ac:spMk id="18" creationId="{BD8E7BA5-2607-DF9C-5EF4-36643A946536}"/>
          </ac:spMkLst>
        </pc:spChg>
        <pc:spChg chg="add mod">
          <ac:chgData name="Achraf Mizmizi" userId="4c91e125-1eee-4b35-843a-51d2de274ab0" providerId="ADAL" clId="{823B35FB-E68B-4E70-94B1-EF4E6F5FEDBB}" dt="2026-06-02T17:24:26.732" v="1145" actId="790"/>
          <ac:spMkLst>
            <pc:docMk/>
            <pc:sldMk cId="3402989513" sldId="327"/>
            <ac:spMk id="19" creationId="{A6041F9A-AEFA-36AB-B846-F376AE8F3381}"/>
          </ac:spMkLst>
        </pc:spChg>
        <pc:spChg chg="add mod">
          <ac:chgData name="Achraf Mizmizi" userId="4c91e125-1eee-4b35-843a-51d2de274ab0" providerId="ADAL" clId="{823B35FB-E68B-4E70-94B1-EF4E6F5FEDBB}" dt="2026-06-02T11:24:16.243" v="1069"/>
          <ac:spMkLst>
            <pc:docMk/>
            <pc:sldMk cId="3402989513" sldId="327"/>
            <ac:spMk id="20" creationId="{68C21275-7DFE-3BC2-A422-3B2AB41ED2F4}"/>
          </ac:spMkLst>
        </pc:spChg>
        <pc:spChg chg="add mod">
          <ac:chgData name="Achraf Mizmizi" userId="4c91e125-1eee-4b35-843a-51d2de274ab0" providerId="ADAL" clId="{823B35FB-E68B-4E70-94B1-EF4E6F5FEDBB}" dt="2026-06-02T17:24:26.732" v="1145" actId="790"/>
          <ac:spMkLst>
            <pc:docMk/>
            <pc:sldMk cId="3402989513" sldId="327"/>
            <ac:spMk id="21" creationId="{EDD1E221-1561-7EA5-A985-0D818EBA5DAA}"/>
          </ac:spMkLst>
        </pc:spChg>
        <pc:spChg chg="mod">
          <ac:chgData name="Achraf Mizmizi" userId="4c91e125-1eee-4b35-843a-51d2de274ab0" providerId="ADAL" clId="{823B35FB-E68B-4E70-94B1-EF4E6F5FEDBB}" dt="2026-06-02T17:24:26.732" v="1145" actId="790"/>
          <ac:spMkLst>
            <pc:docMk/>
            <pc:sldMk cId="3402989513" sldId="327"/>
            <ac:spMk id="22" creationId="{95288C3D-C3EA-6170-2715-FDF305F1C62F}"/>
          </ac:spMkLst>
        </pc:spChg>
        <pc:spChg chg="add mod">
          <ac:chgData name="Achraf Mizmizi" userId="4c91e125-1eee-4b35-843a-51d2de274ab0" providerId="ADAL" clId="{823B35FB-E68B-4E70-94B1-EF4E6F5FEDBB}" dt="2026-06-02T11:24:16.243" v="1069"/>
          <ac:spMkLst>
            <pc:docMk/>
            <pc:sldMk cId="3402989513" sldId="327"/>
            <ac:spMk id="23" creationId="{048C13A6-67FB-FC40-2804-73516EDB6583}"/>
          </ac:spMkLst>
        </pc:spChg>
        <pc:spChg chg="add del mod">
          <ac:chgData name="Achraf Mizmizi" userId="4c91e125-1eee-4b35-843a-51d2de274ab0" providerId="ADAL" clId="{823B35FB-E68B-4E70-94B1-EF4E6F5FEDBB}" dt="2026-06-02T11:27:42.552" v="1096" actId="478"/>
          <ac:spMkLst>
            <pc:docMk/>
            <pc:sldMk cId="3402989513" sldId="327"/>
            <ac:spMk id="24" creationId="{7C6C1434-0284-92B8-0B48-8F247CB2F1D8}"/>
          </ac:spMkLst>
        </pc:spChg>
      </pc:sldChg>
      <pc:sldChg chg="addSp delSp modSp mod">
        <pc:chgData name="Achraf Mizmizi" userId="4c91e125-1eee-4b35-843a-51d2de274ab0" providerId="ADAL" clId="{823B35FB-E68B-4E70-94B1-EF4E6F5FEDBB}" dt="2026-06-02T17:32:42.243" v="1150" actId="14100"/>
        <pc:sldMkLst>
          <pc:docMk/>
          <pc:sldMk cId="2900357699" sldId="328"/>
        </pc:sldMkLst>
        <pc:spChg chg="mod">
          <ac:chgData name="Achraf Mizmizi" userId="4c91e125-1eee-4b35-843a-51d2de274ab0" providerId="ADAL" clId="{823B35FB-E68B-4E70-94B1-EF4E6F5FEDBB}" dt="2026-06-02T17:32:35.543" v="1149" actId="790"/>
          <ac:spMkLst>
            <pc:docMk/>
            <pc:sldMk cId="2900357699" sldId="328"/>
            <ac:spMk id="2" creationId="{C94099D9-5674-955C-C97E-F223E4A86ADF}"/>
          </ac:spMkLst>
        </pc:spChg>
        <pc:spChg chg="mod">
          <ac:chgData name="Achraf Mizmizi" userId="4c91e125-1eee-4b35-843a-51d2de274ab0" providerId="ADAL" clId="{823B35FB-E68B-4E70-94B1-EF4E6F5FEDBB}" dt="2026-06-02T17:32:35.543" v="1149" actId="790"/>
          <ac:spMkLst>
            <pc:docMk/>
            <pc:sldMk cId="2900357699" sldId="328"/>
            <ac:spMk id="4" creationId="{C48793DC-35AE-C7E2-7A1B-8F16E126A977}"/>
          </ac:spMkLst>
        </pc:spChg>
        <pc:spChg chg="mod">
          <ac:chgData name="Achraf Mizmizi" userId="4c91e125-1eee-4b35-843a-51d2de274ab0" providerId="ADAL" clId="{823B35FB-E68B-4E70-94B1-EF4E6F5FEDBB}" dt="2026-06-02T17:32:35.543" v="1149" actId="790"/>
          <ac:spMkLst>
            <pc:docMk/>
            <pc:sldMk cId="2900357699" sldId="328"/>
            <ac:spMk id="5" creationId="{05CB9CB0-C035-1D0E-DEDE-2A491174A26E}"/>
          </ac:spMkLst>
        </pc:spChg>
        <pc:spChg chg="add mod">
          <ac:chgData name="Achraf Mizmizi" userId="4c91e125-1eee-4b35-843a-51d2de274ab0" providerId="ADAL" clId="{823B35FB-E68B-4E70-94B1-EF4E6F5FEDBB}" dt="2026-06-02T17:32:35.543" v="1149" actId="790"/>
          <ac:spMkLst>
            <pc:docMk/>
            <pc:sldMk cId="2900357699" sldId="328"/>
            <ac:spMk id="6" creationId="{94F09327-5A13-52FE-3B26-FA35E972891C}"/>
          </ac:spMkLst>
        </pc:spChg>
        <pc:spChg chg="add mod">
          <ac:chgData name="Achraf Mizmizi" userId="4c91e125-1eee-4b35-843a-51d2de274ab0" providerId="ADAL" clId="{823B35FB-E68B-4E70-94B1-EF4E6F5FEDBB}" dt="2026-06-02T17:32:35.543" v="1149" actId="790"/>
          <ac:spMkLst>
            <pc:docMk/>
            <pc:sldMk cId="2900357699" sldId="328"/>
            <ac:spMk id="7" creationId="{E54A399F-853B-C9CC-1E79-3F2BD90F0439}"/>
          </ac:spMkLst>
        </pc:spChg>
        <pc:spChg chg="add mod">
          <ac:chgData name="Achraf Mizmizi" userId="4c91e125-1eee-4b35-843a-51d2de274ab0" providerId="ADAL" clId="{823B35FB-E68B-4E70-94B1-EF4E6F5FEDBB}" dt="2026-06-02T17:32:35.543" v="1149" actId="790"/>
          <ac:spMkLst>
            <pc:docMk/>
            <pc:sldMk cId="2900357699" sldId="328"/>
            <ac:spMk id="8" creationId="{C4AF75D4-8F8E-A513-E323-4A8411AC765C}"/>
          </ac:spMkLst>
        </pc:spChg>
        <pc:spChg chg="add mod">
          <ac:chgData name="Achraf Mizmizi" userId="4c91e125-1eee-4b35-843a-51d2de274ab0" providerId="ADAL" clId="{823B35FB-E68B-4E70-94B1-EF4E6F5FEDBB}" dt="2026-06-02T11:24:18.533" v="1070"/>
          <ac:spMkLst>
            <pc:docMk/>
            <pc:sldMk cId="2900357699" sldId="328"/>
            <ac:spMk id="9" creationId="{A99DDB8A-5A12-5D0B-6A72-E2251784008A}"/>
          </ac:spMkLst>
        </pc:spChg>
        <pc:spChg chg="add mod">
          <ac:chgData name="Achraf Mizmizi" userId="4c91e125-1eee-4b35-843a-51d2de274ab0" providerId="ADAL" clId="{823B35FB-E68B-4E70-94B1-EF4E6F5FEDBB}" dt="2026-06-02T17:32:35.543" v="1149" actId="790"/>
          <ac:spMkLst>
            <pc:docMk/>
            <pc:sldMk cId="2900357699" sldId="328"/>
            <ac:spMk id="10" creationId="{90813576-57AF-8129-A2CC-1AC39778BC23}"/>
          </ac:spMkLst>
        </pc:spChg>
        <pc:spChg chg="add mod">
          <ac:chgData name="Achraf Mizmizi" userId="4c91e125-1eee-4b35-843a-51d2de274ab0" providerId="ADAL" clId="{823B35FB-E68B-4E70-94B1-EF4E6F5FEDBB}" dt="2026-06-02T11:24:18.533" v="1070"/>
          <ac:spMkLst>
            <pc:docMk/>
            <pc:sldMk cId="2900357699" sldId="328"/>
            <ac:spMk id="12" creationId="{1353E948-9180-005A-8876-42F53A8A2E0E}"/>
          </ac:spMkLst>
        </pc:spChg>
        <pc:spChg chg="add mod">
          <ac:chgData name="Achraf Mizmizi" userId="4c91e125-1eee-4b35-843a-51d2de274ab0" providerId="ADAL" clId="{823B35FB-E68B-4E70-94B1-EF4E6F5FEDBB}" dt="2026-06-02T11:24:18.533" v="1070"/>
          <ac:spMkLst>
            <pc:docMk/>
            <pc:sldMk cId="2900357699" sldId="328"/>
            <ac:spMk id="13" creationId="{614C968E-33BA-598A-F68C-3172F8D090E4}"/>
          </ac:spMkLst>
        </pc:spChg>
        <pc:spChg chg="add mod">
          <ac:chgData name="Achraf Mizmizi" userId="4c91e125-1eee-4b35-843a-51d2de274ab0" providerId="ADAL" clId="{823B35FB-E68B-4E70-94B1-EF4E6F5FEDBB}" dt="2026-06-02T11:24:18.533" v="1070"/>
          <ac:spMkLst>
            <pc:docMk/>
            <pc:sldMk cId="2900357699" sldId="328"/>
            <ac:spMk id="14" creationId="{9DB6C07B-25C2-9B1F-C91F-59347B181BBC}"/>
          </ac:spMkLst>
        </pc:spChg>
        <pc:spChg chg="add mod">
          <ac:chgData name="Achraf Mizmizi" userId="4c91e125-1eee-4b35-843a-51d2de274ab0" providerId="ADAL" clId="{823B35FB-E68B-4E70-94B1-EF4E6F5FEDBB}" dt="2026-06-02T17:32:35.543" v="1149" actId="790"/>
          <ac:spMkLst>
            <pc:docMk/>
            <pc:sldMk cId="2900357699" sldId="328"/>
            <ac:spMk id="15" creationId="{A7F925FF-172B-B690-0A62-9723F1B2CDB9}"/>
          </ac:spMkLst>
        </pc:spChg>
        <pc:spChg chg="add del mod">
          <ac:chgData name="Achraf Mizmizi" userId="4c91e125-1eee-4b35-843a-51d2de274ab0" providerId="ADAL" clId="{823B35FB-E68B-4E70-94B1-EF4E6F5FEDBB}" dt="2026-06-02T11:27:38.672" v="1095" actId="478"/>
          <ac:spMkLst>
            <pc:docMk/>
            <pc:sldMk cId="2900357699" sldId="328"/>
            <ac:spMk id="16" creationId="{3279E4B8-633A-31C3-70FE-6008895D38C0}"/>
          </ac:spMkLst>
        </pc:spChg>
        <pc:spChg chg="mod">
          <ac:chgData name="Achraf Mizmizi" userId="4c91e125-1eee-4b35-843a-51d2de274ab0" providerId="ADAL" clId="{823B35FB-E68B-4E70-94B1-EF4E6F5FEDBB}" dt="2026-06-02T17:32:42.243" v="1150" actId="14100"/>
          <ac:spMkLst>
            <pc:docMk/>
            <pc:sldMk cId="2900357699" sldId="328"/>
            <ac:spMk id="21" creationId="{A3946377-6DFF-2111-CBD6-07C75EDB82EF}"/>
          </ac:spMkLst>
        </pc:spChg>
        <pc:spChg chg="mod">
          <ac:chgData name="Achraf Mizmizi" userId="4c91e125-1eee-4b35-843a-51d2de274ab0" providerId="ADAL" clId="{823B35FB-E68B-4E70-94B1-EF4E6F5FEDBB}" dt="2026-06-02T17:32:35.543" v="1149" actId="790"/>
          <ac:spMkLst>
            <pc:docMk/>
            <pc:sldMk cId="2900357699" sldId="328"/>
            <ac:spMk id="22" creationId="{DB4DFF1E-3DAC-4E2F-3181-BC30A8FE3101}"/>
          </ac:spMkLst>
        </pc:spChg>
        <pc:spChg chg="mod">
          <ac:chgData name="Achraf Mizmizi" userId="4c91e125-1eee-4b35-843a-51d2de274ab0" providerId="ADAL" clId="{823B35FB-E68B-4E70-94B1-EF4E6F5FEDBB}" dt="2026-06-02T17:32:35.543" v="1149" actId="790"/>
          <ac:spMkLst>
            <pc:docMk/>
            <pc:sldMk cId="2900357699" sldId="328"/>
            <ac:spMk id="23" creationId="{FE8F7EF2-D332-B05A-CC31-0CA96A09C70A}"/>
          </ac:spMkLst>
        </pc:spChg>
      </pc:sldChg>
      <pc:sldChg chg="addSp delSp modSp mod modNotesTx">
        <pc:chgData name="Achraf Mizmizi" userId="4c91e125-1eee-4b35-843a-51d2de274ab0" providerId="ADAL" clId="{823B35FB-E68B-4E70-94B1-EF4E6F5FEDBB}" dt="2026-06-03T08:13:01.069" v="1227" actId="20577"/>
        <pc:sldMkLst>
          <pc:docMk/>
          <pc:sldMk cId="710547556" sldId="329"/>
        </pc:sldMkLst>
        <pc:spChg chg="add mod">
          <ac:chgData name="Achraf Mizmizi" userId="4c91e125-1eee-4b35-843a-51d2de274ab0" providerId="ADAL" clId="{823B35FB-E68B-4E70-94B1-EF4E6F5FEDBB}" dt="2026-06-02T11:24:56.926" v="1073"/>
          <ac:spMkLst>
            <pc:docMk/>
            <pc:sldMk cId="710547556" sldId="329"/>
            <ac:spMk id="6" creationId="{94856421-7380-DCA4-7D39-791BC141E44A}"/>
          </ac:spMkLst>
        </pc:spChg>
        <pc:spChg chg="add mod">
          <ac:chgData name="Achraf Mizmizi" userId="4c91e125-1eee-4b35-843a-51d2de274ab0" providerId="ADAL" clId="{823B35FB-E68B-4E70-94B1-EF4E6F5FEDBB}" dt="2026-06-02T11:24:56.926" v="1073"/>
          <ac:spMkLst>
            <pc:docMk/>
            <pc:sldMk cId="710547556" sldId="329"/>
            <ac:spMk id="7" creationId="{08078389-C5DB-3A77-9282-BFF66EC4C1F8}"/>
          </ac:spMkLst>
        </pc:spChg>
        <pc:spChg chg="add mod">
          <ac:chgData name="Achraf Mizmizi" userId="4c91e125-1eee-4b35-843a-51d2de274ab0" providerId="ADAL" clId="{823B35FB-E68B-4E70-94B1-EF4E6F5FEDBB}" dt="2026-06-02T11:24:56.926" v="1073"/>
          <ac:spMkLst>
            <pc:docMk/>
            <pc:sldMk cId="710547556" sldId="329"/>
            <ac:spMk id="8" creationId="{179C8533-2E8E-6B36-07CE-C9D328875703}"/>
          </ac:spMkLst>
        </pc:spChg>
        <pc:spChg chg="add mod">
          <ac:chgData name="Achraf Mizmizi" userId="4c91e125-1eee-4b35-843a-51d2de274ab0" providerId="ADAL" clId="{823B35FB-E68B-4E70-94B1-EF4E6F5FEDBB}" dt="2026-06-02T11:25:01.653" v="1074" actId="13822"/>
          <ac:spMkLst>
            <pc:docMk/>
            <pc:sldMk cId="710547556" sldId="329"/>
            <ac:spMk id="9" creationId="{0052C960-D903-E23C-1D4B-A17656FF1D5A}"/>
          </ac:spMkLst>
        </pc:spChg>
        <pc:spChg chg="add mod">
          <ac:chgData name="Achraf Mizmizi" userId="4c91e125-1eee-4b35-843a-51d2de274ab0" providerId="ADAL" clId="{823B35FB-E68B-4E70-94B1-EF4E6F5FEDBB}" dt="2026-06-02T11:24:56.926" v="1073"/>
          <ac:spMkLst>
            <pc:docMk/>
            <pc:sldMk cId="710547556" sldId="329"/>
            <ac:spMk id="18" creationId="{7A9B13C1-6795-86B4-83E6-AD56B0A78136}"/>
          </ac:spMkLst>
        </pc:spChg>
        <pc:spChg chg="add mod">
          <ac:chgData name="Achraf Mizmizi" userId="4c91e125-1eee-4b35-843a-51d2de274ab0" providerId="ADAL" clId="{823B35FB-E68B-4E70-94B1-EF4E6F5FEDBB}" dt="2026-06-02T11:24:56.926" v="1073"/>
          <ac:spMkLst>
            <pc:docMk/>
            <pc:sldMk cId="710547556" sldId="329"/>
            <ac:spMk id="19" creationId="{F55237D6-D672-FDAF-6B16-087952F862AE}"/>
          </ac:spMkLst>
        </pc:spChg>
        <pc:spChg chg="add mod">
          <ac:chgData name="Achraf Mizmizi" userId="4c91e125-1eee-4b35-843a-51d2de274ab0" providerId="ADAL" clId="{823B35FB-E68B-4E70-94B1-EF4E6F5FEDBB}" dt="2026-06-02T11:24:56.926" v="1073"/>
          <ac:spMkLst>
            <pc:docMk/>
            <pc:sldMk cId="710547556" sldId="329"/>
            <ac:spMk id="20" creationId="{ADFF7AE1-B8C4-EC2C-DA9E-2F63BD4C482B}"/>
          </ac:spMkLst>
        </pc:spChg>
        <pc:spChg chg="add mod">
          <ac:chgData name="Achraf Mizmizi" userId="4c91e125-1eee-4b35-843a-51d2de274ab0" providerId="ADAL" clId="{823B35FB-E68B-4E70-94B1-EF4E6F5FEDBB}" dt="2026-06-02T11:24:56.926" v="1073"/>
          <ac:spMkLst>
            <pc:docMk/>
            <pc:sldMk cId="710547556" sldId="329"/>
            <ac:spMk id="22" creationId="{3ED8525F-EFEE-A138-00A3-801FB24B85B6}"/>
          </ac:spMkLst>
        </pc:spChg>
        <pc:spChg chg="add mod">
          <ac:chgData name="Achraf Mizmizi" userId="4c91e125-1eee-4b35-843a-51d2de274ab0" providerId="ADAL" clId="{823B35FB-E68B-4E70-94B1-EF4E6F5FEDBB}" dt="2026-06-02T11:24:56.926" v="1073"/>
          <ac:spMkLst>
            <pc:docMk/>
            <pc:sldMk cId="710547556" sldId="329"/>
            <ac:spMk id="23" creationId="{C3A3041F-3955-04AF-FEA2-15144BEEE865}"/>
          </ac:spMkLst>
        </pc:spChg>
        <pc:spChg chg="add del mod">
          <ac:chgData name="Achraf Mizmizi" userId="4c91e125-1eee-4b35-843a-51d2de274ab0" providerId="ADAL" clId="{823B35FB-E68B-4E70-94B1-EF4E6F5FEDBB}" dt="2026-06-02T11:27:34.381" v="1094" actId="478"/>
          <ac:spMkLst>
            <pc:docMk/>
            <pc:sldMk cId="710547556" sldId="329"/>
            <ac:spMk id="24" creationId="{65DDD195-5B5D-B51D-EC6F-3834EF4ABE57}"/>
          </ac:spMkLst>
        </pc:spChg>
        <pc:spChg chg="del">
          <ac:chgData name="Achraf Mizmizi" userId="4c91e125-1eee-4b35-843a-51d2de274ab0" providerId="ADAL" clId="{823B35FB-E68B-4E70-94B1-EF4E6F5FEDBB}" dt="2026-06-03T08:12:43.382" v="1226" actId="478"/>
          <ac:spMkLst>
            <pc:docMk/>
            <pc:sldMk cId="710547556" sldId="329"/>
            <ac:spMk id="43" creationId="{0CC7346F-EBD8-6860-482E-6EE2F8B874E9}"/>
          </ac:spMkLst>
        </pc:spChg>
        <pc:spChg chg="del">
          <ac:chgData name="Achraf Mizmizi" userId="4c91e125-1eee-4b35-843a-51d2de274ab0" providerId="ADAL" clId="{823B35FB-E68B-4E70-94B1-EF4E6F5FEDBB}" dt="2026-06-03T08:12:43.382" v="1226" actId="478"/>
          <ac:spMkLst>
            <pc:docMk/>
            <pc:sldMk cId="710547556" sldId="329"/>
            <ac:spMk id="44" creationId="{A035A86F-CA96-1346-2F75-9E3168B06D82}"/>
          </ac:spMkLst>
        </pc:spChg>
        <pc:graphicFrameChg chg="del">
          <ac:chgData name="Achraf Mizmizi" userId="4c91e125-1eee-4b35-843a-51d2de274ab0" providerId="ADAL" clId="{823B35FB-E68B-4E70-94B1-EF4E6F5FEDBB}" dt="2026-06-03T08:12:43.382" v="1226" actId="478"/>
          <ac:graphicFrameMkLst>
            <pc:docMk/>
            <pc:sldMk cId="710547556" sldId="329"/>
            <ac:graphicFrameMk id="33" creationId="{6C164050-D241-445E-EA8F-916683545885}"/>
          </ac:graphicFrameMkLst>
        </pc:graphicFrameChg>
      </pc:sldChg>
      <pc:sldChg chg="addSp delSp modSp mod modTransition modAnim">
        <pc:chgData name="Achraf Mizmizi" userId="4c91e125-1eee-4b35-843a-51d2de274ab0" providerId="ADAL" clId="{823B35FB-E68B-4E70-94B1-EF4E6F5FEDBB}" dt="2026-06-02T20:48:59.210" v="1210"/>
        <pc:sldMkLst>
          <pc:docMk/>
          <pc:sldMk cId="2011985750" sldId="331"/>
        </pc:sldMkLst>
        <pc:spChg chg="add mod">
          <ac:chgData name="Achraf Mizmizi" userId="4c91e125-1eee-4b35-843a-51d2de274ab0" providerId="ADAL" clId="{823B35FB-E68B-4E70-94B1-EF4E6F5FEDBB}" dt="2026-06-02T11:25:08.265" v="1075"/>
          <ac:spMkLst>
            <pc:docMk/>
            <pc:sldMk cId="2011985750" sldId="331"/>
            <ac:spMk id="7" creationId="{806294EA-FBDA-01FF-A214-331644C3B2FA}"/>
          </ac:spMkLst>
        </pc:spChg>
        <pc:spChg chg="add mod">
          <ac:chgData name="Achraf Mizmizi" userId="4c91e125-1eee-4b35-843a-51d2de274ab0" providerId="ADAL" clId="{823B35FB-E68B-4E70-94B1-EF4E6F5FEDBB}" dt="2026-06-02T11:25:08.265" v="1075"/>
          <ac:spMkLst>
            <pc:docMk/>
            <pc:sldMk cId="2011985750" sldId="331"/>
            <ac:spMk id="8" creationId="{BEC5883A-CFF0-D6CC-0B6C-A2CCCCB01C4B}"/>
          </ac:spMkLst>
        </pc:spChg>
        <pc:spChg chg="add mod">
          <ac:chgData name="Achraf Mizmizi" userId="4c91e125-1eee-4b35-843a-51d2de274ab0" providerId="ADAL" clId="{823B35FB-E68B-4E70-94B1-EF4E6F5FEDBB}" dt="2026-06-02T11:25:08.265" v="1075"/>
          <ac:spMkLst>
            <pc:docMk/>
            <pc:sldMk cId="2011985750" sldId="331"/>
            <ac:spMk id="9" creationId="{F0B7FCD0-42D3-2D71-6205-F395629FA8A8}"/>
          </ac:spMkLst>
        </pc:spChg>
        <pc:spChg chg="add mod">
          <ac:chgData name="Achraf Mizmizi" userId="4c91e125-1eee-4b35-843a-51d2de274ab0" providerId="ADAL" clId="{823B35FB-E68B-4E70-94B1-EF4E6F5FEDBB}" dt="2026-06-02T11:25:12.655" v="1076" actId="13822"/>
          <ac:spMkLst>
            <pc:docMk/>
            <pc:sldMk cId="2011985750" sldId="331"/>
            <ac:spMk id="11" creationId="{0772046F-5425-C1A6-4110-180423224F73}"/>
          </ac:spMkLst>
        </pc:spChg>
        <pc:spChg chg="add mod">
          <ac:chgData name="Achraf Mizmizi" userId="4c91e125-1eee-4b35-843a-51d2de274ab0" providerId="ADAL" clId="{823B35FB-E68B-4E70-94B1-EF4E6F5FEDBB}" dt="2026-06-02T11:25:08.265" v="1075"/>
          <ac:spMkLst>
            <pc:docMk/>
            <pc:sldMk cId="2011985750" sldId="331"/>
            <ac:spMk id="12" creationId="{8E239EFF-4A79-BB66-BB42-2E512FD82DBB}"/>
          </ac:spMkLst>
        </pc:spChg>
        <pc:spChg chg="add mod">
          <ac:chgData name="Achraf Mizmizi" userId="4c91e125-1eee-4b35-843a-51d2de274ab0" providerId="ADAL" clId="{823B35FB-E68B-4E70-94B1-EF4E6F5FEDBB}" dt="2026-06-02T11:25:08.265" v="1075"/>
          <ac:spMkLst>
            <pc:docMk/>
            <pc:sldMk cId="2011985750" sldId="331"/>
            <ac:spMk id="14" creationId="{76A54036-0147-1A9E-FD1B-586469CC7432}"/>
          </ac:spMkLst>
        </pc:spChg>
        <pc:spChg chg="add mod">
          <ac:chgData name="Achraf Mizmizi" userId="4c91e125-1eee-4b35-843a-51d2de274ab0" providerId="ADAL" clId="{823B35FB-E68B-4E70-94B1-EF4E6F5FEDBB}" dt="2026-06-02T11:25:08.265" v="1075"/>
          <ac:spMkLst>
            <pc:docMk/>
            <pc:sldMk cId="2011985750" sldId="331"/>
            <ac:spMk id="15" creationId="{B15B9ACD-BD05-1F16-7143-CFAEE808498F}"/>
          </ac:spMkLst>
        </pc:spChg>
        <pc:spChg chg="add mod">
          <ac:chgData name="Achraf Mizmizi" userId="4c91e125-1eee-4b35-843a-51d2de274ab0" providerId="ADAL" clId="{823B35FB-E68B-4E70-94B1-EF4E6F5FEDBB}" dt="2026-06-02T11:25:08.265" v="1075"/>
          <ac:spMkLst>
            <pc:docMk/>
            <pc:sldMk cId="2011985750" sldId="331"/>
            <ac:spMk id="16" creationId="{DA914866-667E-3D6C-0650-CEF072396550}"/>
          </ac:spMkLst>
        </pc:spChg>
        <pc:spChg chg="add mod">
          <ac:chgData name="Achraf Mizmizi" userId="4c91e125-1eee-4b35-843a-51d2de274ab0" providerId="ADAL" clId="{823B35FB-E68B-4E70-94B1-EF4E6F5FEDBB}" dt="2026-06-02T11:25:08.265" v="1075"/>
          <ac:spMkLst>
            <pc:docMk/>
            <pc:sldMk cId="2011985750" sldId="331"/>
            <ac:spMk id="17" creationId="{7C75CC2F-A535-E5FE-DD0A-680DE02F0E3A}"/>
          </ac:spMkLst>
        </pc:spChg>
        <pc:spChg chg="add del mod">
          <ac:chgData name="Achraf Mizmizi" userId="4c91e125-1eee-4b35-843a-51d2de274ab0" providerId="ADAL" clId="{823B35FB-E68B-4E70-94B1-EF4E6F5FEDBB}" dt="2026-06-02T11:27:30.617" v="1093" actId="478"/>
          <ac:spMkLst>
            <pc:docMk/>
            <pc:sldMk cId="2011985750" sldId="331"/>
            <ac:spMk id="23" creationId="{4E2E7079-F0D7-6AD4-4AA8-D579350CAB34}"/>
          </ac:spMkLst>
        </pc:spChg>
      </pc:sldChg>
      <pc:sldChg chg="addSp delSp modSp mod modTransition">
        <pc:chgData name="Achraf Mizmizi" userId="4c91e125-1eee-4b35-843a-51d2de274ab0" providerId="ADAL" clId="{823B35FB-E68B-4E70-94B1-EF4E6F5FEDBB}" dt="2026-06-02T20:26:17.700" v="1191" actId="1076"/>
        <pc:sldMkLst>
          <pc:docMk/>
          <pc:sldMk cId="2469081011" sldId="332"/>
        </pc:sldMkLst>
        <pc:spChg chg="add mod">
          <ac:chgData name="Achraf Mizmizi" userId="4c91e125-1eee-4b35-843a-51d2de274ab0" providerId="ADAL" clId="{823B35FB-E68B-4E70-94B1-EF4E6F5FEDBB}" dt="2026-06-02T11:25:23.266" v="1077"/>
          <ac:spMkLst>
            <pc:docMk/>
            <pc:sldMk cId="2469081011" sldId="332"/>
            <ac:spMk id="7" creationId="{9D10E3F1-687F-4D48-87C3-2054EAE85970}"/>
          </ac:spMkLst>
        </pc:spChg>
        <pc:spChg chg="add mod">
          <ac:chgData name="Achraf Mizmizi" userId="4c91e125-1eee-4b35-843a-51d2de274ab0" providerId="ADAL" clId="{823B35FB-E68B-4E70-94B1-EF4E6F5FEDBB}" dt="2026-06-02T11:25:23.266" v="1077"/>
          <ac:spMkLst>
            <pc:docMk/>
            <pc:sldMk cId="2469081011" sldId="332"/>
            <ac:spMk id="9" creationId="{5ABC1359-46C0-155E-AA27-64E818F55488}"/>
          </ac:spMkLst>
        </pc:spChg>
        <pc:spChg chg="add mod">
          <ac:chgData name="Achraf Mizmizi" userId="4c91e125-1eee-4b35-843a-51d2de274ab0" providerId="ADAL" clId="{823B35FB-E68B-4E70-94B1-EF4E6F5FEDBB}" dt="2026-06-02T11:25:23.266" v="1077"/>
          <ac:spMkLst>
            <pc:docMk/>
            <pc:sldMk cId="2469081011" sldId="332"/>
            <ac:spMk id="10" creationId="{1277F783-CF93-16E5-EF3B-65C70B2C84CE}"/>
          </ac:spMkLst>
        </pc:spChg>
        <pc:spChg chg="add mod">
          <ac:chgData name="Achraf Mizmizi" userId="4c91e125-1eee-4b35-843a-51d2de274ab0" providerId="ADAL" clId="{823B35FB-E68B-4E70-94B1-EF4E6F5FEDBB}" dt="2026-06-02T11:25:23.266" v="1077"/>
          <ac:spMkLst>
            <pc:docMk/>
            <pc:sldMk cId="2469081011" sldId="332"/>
            <ac:spMk id="11" creationId="{1F336994-5E8F-9654-1158-03CD16E497C2}"/>
          </ac:spMkLst>
        </pc:spChg>
        <pc:spChg chg="add mod">
          <ac:chgData name="Achraf Mizmizi" userId="4c91e125-1eee-4b35-843a-51d2de274ab0" providerId="ADAL" clId="{823B35FB-E68B-4E70-94B1-EF4E6F5FEDBB}" dt="2026-06-02T11:25:27.550" v="1078" actId="13822"/>
          <ac:spMkLst>
            <pc:docMk/>
            <pc:sldMk cId="2469081011" sldId="332"/>
            <ac:spMk id="13" creationId="{175E7AE4-BCEE-F592-3C51-709CEEC2EC9C}"/>
          </ac:spMkLst>
        </pc:spChg>
        <pc:spChg chg="add mod">
          <ac:chgData name="Achraf Mizmizi" userId="4c91e125-1eee-4b35-843a-51d2de274ab0" providerId="ADAL" clId="{823B35FB-E68B-4E70-94B1-EF4E6F5FEDBB}" dt="2026-06-02T11:25:23.266" v="1077"/>
          <ac:spMkLst>
            <pc:docMk/>
            <pc:sldMk cId="2469081011" sldId="332"/>
            <ac:spMk id="14" creationId="{331EF9C8-A7B0-DE0B-A882-504433566D6D}"/>
          </ac:spMkLst>
        </pc:spChg>
        <pc:spChg chg="add mod">
          <ac:chgData name="Achraf Mizmizi" userId="4c91e125-1eee-4b35-843a-51d2de274ab0" providerId="ADAL" clId="{823B35FB-E68B-4E70-94B1-EF4E6F5FEDBB}" dt="2026-06-02T11:25:23.266" v="1077"/>
          <ac:spMkLst>
            <pc:docMk/>
            <pc:sldMk cId="2469081011" sldId="332"/>
            <ac:spMk id="15" creationId="{E7443BC7-56F0-8981-E882-BD362FC0C9A5}"/>
          </ac:spMkLst>
        </pc:spChg>
        <pc:spChg chg="add mod">
          <ac:chgData name="Achraf Mizmizi" userId="4c91e125-1eee-4b35-843a-51d2de274ab0" providerId="ADAL" clId="{823B35FB-E68B-4E70-94B1-EF4E6F5FEDBB}" dt="2026-06-02T11:25:23.266" v="1077"/>
          <ac:spMkLst>
            <pc:docMk/>
            <pc:sldMk cId="2469081011" sldId="332"/>
            <ac:spMk id="16" creationId="{C018D66F-BD4D-069B-85A2-8A9CCE389D7D}"/>
          </ac:spMkLst>
        </pc:spChg>
        <pc:spChg chg="add mod">
          <ac:chgData name="Achraf Mizmizi" userId="4c91e125-1eee-4b35-843a-51d2de274ab0" providerId="ADAL" clId="{823B35FB-E68B-4E70-94B1-EF4E6F5FEDBB}" dt="2026-06-02T11:25:23.266" v="1077"/>
          <ac:spMkLst>
            <pc:docMk/>
            <pc:sldMk cId="2469081011" sldId="332"/>
            <ac:spMk id="17" creationId="{8887393B-E70B-DB4D-573F-05428953734C}"/>
          </ac:spMkLst>
        </pc:spChg>
        <pc:spChg chg="add del mod">
          <ac:chgData name="Achraf Mizmizi" userId="4c91e125-1eee-4b35-843a-51d2de274ab0" providerId="ADAL" clId="{823B35FB-E68B-4E70-94B1-EF4E6F5FEDBB}" dt="2026-06-02T11:27:27.267" v="1092" actId="478"/>
          <ac:spMkLst>
            <pc:docMk/>
            <pc:sldMk cId="2469081011" sldId="332"/>
            <ac:spMk id="18" creationId="{5F0AE370-6CDA-D727-0401-23CCBE2827E8}"/>
          </ac:spMkLst>
        </pc:spChg>
        <pc:spChg chg="add del mod">
          <ac:chgData name="Achraf Mizmizi" userId="4c91e125-1eee-4b35-843a-51d2de274ab0" providerId="ADAL" clId="{823B35FB-E68B-4E70-94B1-EF4E6F5FEDBB}" dt="2026-06-02T20:25:50.079" v="1186" actId="478"/>
          <ac:spMkLst>
            <pc:docMk/>
            <pc:sldMk cId="2469081011" sldId="332"/>
            <ac:spMk id="18" creationId="{C2C8FEC9-BBF1-17EA-9605-B603FB5CE1B0}"/>
          </ac:spMkLst>
        </pc:spChg>
        <pc:spChg chg="add del mod">
          <ac:chgData name="Achraf Mizmizi" userId="4c91e125-1eee-4b35-843a-51d2de274ab0" providerId="ADAL" clId="{823B35FB-E68B-4E70-94B1-EF4E6F5FEDBB}" dt="2026-06-02T20:25:54.442" v="1187" actId="478"/>
          <ac:spMkLst>
            <pc:docMk/>
            <pc:sldMk cId="2469081011" sldId="332"/>
            <ac:spMk id="19" creationId="{2471662F-E65B-0B84-6F7C-79ACB41A2A1E}"/>
          </ac:spMkLst>
        </pc:spChg>
        <pc:picChg chg="mod">
          <ac:chgData name="Achraf Mizmizi" userId="4c91e125-1eee-4b35-843a-51d2de274ab0" providerId="ADAL" clId="{823B35FB-E68B-4E70-94B1-EF4E6F5FEDBB}" dt="2026-06-02T20:26:17.700" v="1191" actId="1076"/>
          <ac:picMkLst>
            <pc:docMk/>
            <pc:sldMk cId="2469081011" sldId="332"/>
            <ac:picMk id="8" creationId="{852189EB-CFAC-0458-215F-6D259F727E81}"/>
          </ac:picMkLst>
        </pc:picChg>
        <pc:picChg chg="del mod">
          <ac:chgData name="Achraf Mizmizi" userId="4c91e125-1eee-4b35-843a-51d2de274ab0" providerId="ADAL" clId="{823B35FB-E68B-4E70-94B1-EF4E6F5FEDBB}" dt="2026-06-02T20:25:50.079" v="1186" actId="478"/>
          <ac:picMkLst>
            <pc:docMk/>
            <pc:sldMk cId="2469081011" sldId="332"/>
            <ac:picMk id="12" creationId="{AC9D22C4-D0DC-36DE-3998-BF6631F6A34C}"/>
          </ac:picMkLst>
        </pc:picChg>
      </pc:sldChg>
      <pc:sldChg chg="addSp delSp modSp mod modTransition">
        <pc:chgData name="Achraf Mizmizi" userId="4c91e125-1eee-4b35-843a-51d2de274ab0" providerId="ADAL" clId="{823B35FB-E68B-4E70-94B1-EF4E6F5FEDBB}" dt="2026-06-02T20:27:02.692" v="1199" actId="478"/>
        <pc:sldMkLst>
          <pc:docMk/>
          <pc:sldMk cId="268114423" sldId="333"/>
        </pc:sldMkLst>
        <pc:spChg chg="add mod">
          <ac:chgData name="Achraf Mizmizi" userId="4c91e125-1eee-4b35-843a-51d2de274ab0" providerId="ADAL" clId="{823B35FB-E68B-4E70-94B1-EF4E6F5FEDBB}" dt="2026-06-02T11:25:35.987" v="1079"/>
          <ac:spMkLst>
            <pc:docMk/>
            <pc:sldMk cId="268114423" sldId="333"/>
            <ac:spMk id="6" creationId="{DB89C80A-4C8C-D80D-8F48-ED24101C8DC5}"/>
          </ac:spMkLst>
        </pc:spChg>
        <pc:spChg chg="add mod">
          <ac:chgData name="Achraf Mizmizi" userId="4c91e125-1eee-4b35-843a-51d2de274ab0" providerId="ADAL" clId="{823B35FB-E68B-4E70-94B1-EF4E6F5FEDBB}" dt="2026-06-02T11:25:35.987" v="1079"/>
          <ac:spMkLst>
            <pc:docMk/>
            <pc:sldMk cId="268114423" sldId="333"/>
            <ac:spMk id="8" creationId="{89C8DE05-3D5A-3F01-66B5-26F3636636B4}"/>
          </ac:spMkLst>
        </pc:spChg>
        <pc:spChg chg="add mod">
          <ac:chgData name="Achraf Mizmizi" userId="4c91e125-1eee-4b35-843a-51d2de274ab0" providerId="ADAL" clId="{823B35FB-E68B-4E70-94B1-EF4E6F5FEDBB}" dt="2026-06-02T11:25:35.987" v="1079"/>
          <ac:spMkLst>
            <pc:docMk/>
            <pc:sldMk cId="268114423" sldId="333"/>
            <ac:spMk id="9" creationId="{CE2505A9-9D1B-72AC-28D1-AF077E460D5A}"/>
          </ac:spMkLst>
        </pc:spChg>
        <pc:spChg chg="add mod">
          <ac:chgData name="Achraf Mizmizi" userId="4c91e125-1eee-4b35-843a-51d2de274ab0" providerId="ADAL" clId="{823B35FB-E68B-4E70-94B1-EF4E6F5FEDBB}" dt="2026-06-02T11:25:35.987" v="1079"/>
          <ac:spMkLst>
            <pc:docMk/>
            <pc:sldMk cId="268114423" sldId="333"/>
            <ac:spMk id="11" creationId="{B9ECB3B3-D1E9-6A40-4E0C-7079E8859318}"/>
          </ac:spMkLst>
        </pc:spChg>
        <pc:spChg chg="add mod">
          <ac:chgData name="Achraf Mizmizi" userId="4c91e125-1eee-4b35-843a-51d2de274ab0" providerId="ADAL" clId="{823B35FB-E68B-4E70-94B1-EF4E6F5FEDBB}" dt="2026-06-02T11:25:35.987" v="1079"/>
          <ac:spMkLst>
            <pc:docMk/>
            <pc:sldMk cId="268114423" sldId="333"/>
            <ac:spMk id="12" creationId="{55F67B23-650B-09E3-4485-90B8BF3A0E7B}"/>
          </ac:spMkLst>
        </pc:spChg>
        <pc:spChg chg="add mod">
          <ac:chgData name="Achraf Mizmizi" userId="4c91e125-1eee-4b35-843a-51d2de274ab0" providerId="ADAL" clId="{823B35FB-E68B-4E70-94B1-EF4E6F5FEDBB}" dt="2026-06-02T11:25:35.987" v="1079"/>
          <ac:spMkLst>
            <pc:docMk/>
            <pc:sldMk cId="268114423" sldId="333"/>
            <ac:spMk id="13" creationId="{437A2B92-0395-5BDB-306F-7A7D1FB4890C}"/>
          </ac:spMkLst>
        </pc:spChg>
        <pc:spChg chg="mod">
          <ac:chgData name="Achraf Mizmizi" userId="4c91e125-1eee-4b35-843a-51d2de274ab0" providerId="ADAL" clId="{823B35FB-E68B-4E70-94B1-EF4E6F5FEDBB}" dt="2026-06-02T11:25:47.519" v="1080" actId="13822"/>
          <ac:spMkLst>
            <pc:docMk/>
            <pc:sldMk cId="268114423" sldId="333"/>
            <ac:spMk id="14" creationId="{B8E7BE20-FC4F-02CC-6331-1876C40AC79C}"/>
          </ac:spMkLst>
        </pc:spChg>
        <pc:spChg chg="add mod">
          <ac:chgData name="Achraf Mizmizi" userId="4c91e125-1eee-4b35-843a-51d2de274ab0" providerId="ADAL" clId="{823B35FB-E68B-4E70-94B1-EF4E6F5FEDBB}" dt="2026-06-02T11:25:35.987" v="1079"/>
          <ac:spMkLst>
            <pc:docMk/>
            <pc:sldMk cId="268114423" sldId="333"/>
            <ac:spMk id="15" creationId="{E0AD1814-DE1D-D492-9D57-62DDB92C2F47}"/>
          </ac:spMkLst>
        </pc:spChg>
        <pc:spChg chg="add mod">
          <ac:chgData name="Achraf Mizmizi" userId="4c91e125-1eee-4b35-843a-51d2de274ab0" providerId="ADAL" clId="{823B35FB-E68B-4E70-94B1-EF4E6F5FEDBB}" dt="2026-06-02T11:25:35.987" v="1079"/>
          <ac:spMkLst>
            <pc:docMk/>
            <pc:sldMk cId="268114423" sldId="333"/>
            <ac:spMk id="16" creationId="{AA6BE31B-4DD8-4754-F58D-D69C521B2182}"/>
          </ac:spMkLst>
        </pc:spChg>
        <pc:spChg chg="add mod">
          <ac:chgData name="Achraf Mizmizi" userId="4c91e125-1eee-4b35-843a-51d2de274ab0" providerId="ADAL" clId="{823B35FB-E68B-4E70-94B1-EF4E6F5FEDBB}" dt="2026-06-02T11:25:35.987" v="1079"/>
          <ac:spMkLst>
            <pc:docMk/>
            <pc:sldMk cId="268114423" sldId="333"/>
            <ac:spMk id="17" creationId="{FE909B88-17DA-C2EA-95B8-0FACA460F172}"/>
          </ac:spMkLst>
        </pc:spChg>
        <pc:spChg chg="add del mod">
          <ac:chgData name="Achraf Mizmizi" userId="4c91e125-1eee-4b35-843a-51d2de274ab0" providerId="ADAL" clId="{823B35FB-E68B-4E70-94B1-EF4E6F5FEDBB}" dt="2026-06-02T20:26:29.591" v="1192" actId="478"/>
          <ac:spMkLst>
            <pc:docMk/>
            <pc:sldMk cId="268114423" sldId="333"/>
            <ac:spMk id="18" creationId="{3B35FECD-90EA-1081-FBE8-639D01EC2C65}"/>
          </ac:spMkLst>
        </pc:spChg>
        <pc:spChg chg="add del mod">
          <ac:chgData name="Achraf Mizmizi" userId="4c91e125-1eee-4b35-843a-51d2de274ab0" providerId="ADAL" clId="{823B35FB-E68B-4E70-94B1-EF4E6F5FEDBB}" dt="2026-06-02T11:27:14.636" v="1091" actId="478"/>
          <ac:spMkLst>
            <pc:docMk/>
            <pc:sldMk cId="268114423" sldId="333"/>
            <ac:spMk id="18" creationId="{6B3BD464-3468-3E6F-A5FF-71011224FBD5}"/>
          </ac:spMkLst>
        </pc:spChg>
        <pc:spChg chg="add del mod">
          <ac:chgData name="Achraf Mizmizi" userId="4c91e125-1eee-4b35-843a-51d2de274ab0" providerId="ADAL" clId="{823B35FB-E68B-4E70-94B1-EF4E6F5FEDBB}" dt="2026-06-02T20:26:29.591" v="1192" actId="478"/>
          <ac:spMkLst>
            <pc:docMk/>
            <pc:sldMk cId="268114423" sldId="333"/>
            <ac:spMk id="19" creationId="{68F5D5BE-649D-4839-B575-7307C9FE4ED8}"/>
          </ac:spMkLst>
        </pc:spChg>
        <pc:picChg chg="mod ord">
          <ac:chgData name="Achraf Mizmizi" userId="4c91e125-1eee-4b35-843a-51d2de274ab0" providerId="ADAL" clId="{823B35FB-E68B-4E70-94B1-EF4E6F5FEDBB}" dt="2026-06-02T20:27:01.011" v="1198" actId="167"/>
          <ac:picMkLst>
            <pc:docMk/>
            <pc:sldMk cId="268114423" sldId="333"/>
            <ac:picMk id="7" creationId="{6E0B8B83-9EFB-F3BE-D8EB-9EAFA0F88060}"/>
          </ac:picMkLst>
        </pc:picChg>
        <pc:picChg chg="del mod">
          <ac:chgData name="Achraf Mizmizi" userId="4c91e125-1eee-4b35-843a-51d2de274ab0" providerId="ADAL" clId="{823B35FB-E68B-4E70-94B1-EF4E6F5FEDBB}" dt="2026-06-02T20:26:29.591" v="1192" actId="478"/>
          <ac:picMkLst>
            <pc:docMk/>
            <pc:sldMk cId="268114423" sldId="333"/>
            <ac:picMk id="10" creationId="{B55AFFB9-7505-4300-7EC7-E1D2EED227D4}"/>
          </ac:picMkLst>
        </pc:picChg>
        <pc:picChg chg="add del mod ord">
          <ac:chgData name="Achraf Mizmizi" userId="4c91e125-1eee-4b35-843a-51d2de274ab0" providerId="ADAL" clId="{823B35FB-E68B-4E70-94B1-EF4E6F5FEDBB}" dt="2026-06-02T20:27:02.692" v="1199" actId="478"/>
          <ac:picMkLst>
            <pc:docMk/>
            <pc:sldMk cId="268114423" sldId="333"/>
            <ac:picMk id="20" creationId="{AC4773AD-1CE6-D907-AE03-5310730A7DA9}"/>
          </ac:picMkLst>
        </pc:picChg>
      </pc:sldChg>
      <pc:sldChg chg="addSp delSp modSp mod modTransition modAnim">
        <pc:chgData name="Achraf Mizmizi" userId="4c91e125-1eee-4b35-843a-51d2de274ab0" providerId="ADAL" clId="{823B35FB-E68B-4E70-94B1-EF4E6F5FEDBB}" dt="2026-06-02T20:49:32.080" v="1212"/>
        <pc:sldMkLst>
          <pc:docMk/>
          <pc:sldMk cId="3195205400" sldId="334"/>
        </pc:sldMkLst>
        <pc:spChg chg="add mod">
          <ac:chgData name="Achraf Mizmizi" userId="4c91e125-1eee-4b35-843a-51d2de274ab0" providerId="ADAL" clId="{823B35FB-E68B-4E70-94B1-EF4E6F5FEDBB}" dt="2026-06-02T11:26:00.033" v="1081"/>
          <ac:spMkLst>
            <pc:docMk/>
            <pc:sldMk cId="3195205400" sldId="334"/>
            <ac:spMk id="6" creationId="{31C2EC00-F7C4-9F9A-D541-19859C67D4C8}"/>
          </ac:spMkLst>
        </pc:spChg>
        <pc:spChg chg="add mod">
          <ac:chgData name="Achraf Mizmizi" userId="4c91e125-1eee-4b35-843a-51d2de274ab0" providerId="ADAL" clId="{823B35FB-E68B-4E70-94B1-EF4E6F5FEDBB}" dt="2026-06-02T11:26:00.033" v="1081"/>
          <ac:spMkLst>
            <pc:docMk/>
            <pc:sldMk cId="3195205400" sldId="334"/>
            <ac:spMk id="7" creationId="{C2DBD191-654C-A468-E7DD-2DC0CA2A43B8}"/>
          </ac:spMkLst>
        </pc:spChg>
        <pc:spChg chg="add mod">
          <ac:chgData name="Achraf Mizmizi" userId="4c91e125-1eee-4b35-843a-51d2de274ab0" providerId="ADAL" clId="{823B35FB-E68B-4E70-94B1-EF4E6F5FEDBB}" dt="2026-06-02T11:26:00.033" v="1081"/>
          <ac:spMkLst>
            <pc:docMk/>
            <pc:sldMk cId="3195205400" sldId="334"/>
            <ac:spMk id="8" creationId="{98B878E8-5CA7-EBDB-8735-A8E4C2941B73}"/>
          </ac:spMkLst>
        </pc:spChg>
        <pc:spChg chg="add mod">
          <ac:chgData name="Achraf Mizmizi" userId="4c91e125-1eee-4b35-843a-51d2de274ab0" providerId="ADAL" clId="{823B35FB-E68B-4E70-94B1-EF4E6F5FEDBB}" dt="2026-06-02T11:26:00.033" v="1081"/>
          <ac:spMkLst>
            <pc:docMk/>
            <pc:sldMk cId="3195205400" sldId="334"/>
            <ac:spMk id="9" creationId="{1C6D700F-C8BA-B194-AA42-87111B4E64C8}"/>
          </ac:spMkLst>
        </pc:spChg>
        <pc:spChg chg="add mod">
          <ac:chgData name="Achraf Mizmizi" userId="4c91e125-1eee-4b35-843a-51d2de274ab0" providerId="ADAL" clId="{823B35FB-E68B-4E70-94B1-EF4E6F5FEDBB}" dt="2026-06-02T11:26:00.033" v="1081"/>
          <ac:spMkLst>
            <pc:docMk/>
            <pc:sldMk cId="3195205400" sldId="334"/>
            <ac:spMk id="13" creationId="{D50C279E-03BA-D71C-A7A6-BD159D9645CC}"/>
          </ac:spMkLst>
        </pc:spChg>
        <pc:spChg chg="add mod">
          <ac:chgData name="Achraf Mizmizi" userId="4c91e125-1eee-4b35-843a-51d2de274ab0" providerId="ADAL" clId="{823B35FB-E68B-4E70-94B1-EF4E6F5FEDBB}" dt="2026-06-02T11:26:00.033" v="1081"/>
          <ac:spMkLst>
            <pc:docMk/>
            <pc:sldMk cId="3195205400" sldId="334"/>
            <ac:spMk id="14" creationId="{82F87675-F986-C80E-C435-5ADD2302CDA3}"/>
          </ac:spMkLst>
        </pc:spChg>
        <pc:spChg chg="add mod">
          <ac:chgData name="Achraf Mizmizi" userId="4c91e125-1eee-4b35-843a-51d2de274ab0" providerId="ADAL" clId="{823B35FB-E68B-4E70-94B1-EF4E6F5FEDBB}" dt="2026-06-02T11:26:05.289" v="1082" actId="13822"/>
          <ac:spMkLst>
            <pc:docMk/>
            <pc:sldMk cId="3195205400" sldId="334"/>
            <ac:spMk id="15" creationId="{39043273-CCB8-08F8-3A6B-F1EA7DE9F8E3}"/>
          </ac:spMkLst>
        </pc:spChg>
        <pc:spChg chg="add mod">
          <ac:chgData name="Achraf Mizmizi" userId="4c91e125-1eee-4b35-843a-51d2de274ab0" providerId="ADAL" clId="{823B35FB-E68B-4E70-94B1-EF4E6F5FEDBB}" dt="2026-06-02T11:26:00.033" v="1081"/>
          <ac:spMkLst>
            <pc:docMk/>
            <pc:sldMk cId="3195205400" sldId="334"/>
            <ac:spMk id="16" creationId="{BBFE2B34-BEBD-283B-06CB-79A1777C0B6D}"/>
          </ac:spMkLst>
        </pc:spChg>
        <pc:spChg chg="add mod">
          <ac:chgData name="Achraf Mizmizi" userId="4c91e125-1eee-4b35-843a-51d2de274ab0" providerId="ADAL" clId="{823B35FB-E68B-4E70-94B1-EF4E6F5FEDBB}" dt="2026-06-02T11:26:00.033" v="1081"/>
          <ac:spMkLst>
            <pc:docMk/>
            <pc:sldMk cId="3195205400" sldId="334"/>
            <ac:spMk id="18" creationId="{65590ECE-743F-AD1B-E0F1-64A1B10B1D6A}"/>
          </ac:spMkLst>
        </pc:spChg>
        <pc:spChg chg="add del mod">
          <ac:chgData name="Achraf Mizmizi" userId="4c91e125-1eee-4b35-843a-51d2de274ab0" providerId="ADAL" clId="{823B35FB-E68B-4E70-94B1-EF4E6F5FEDBB}" dt="2026-06-02T11:27:11.208" v="1090" actId="478"/>
          <ac:spMkLst>
            <pc:docMk/>
            <pc:sldMk cId="3195205400" sldId="334"/>
            <ac:spMk id="20" creationId="{7D3DF320-3E7B-D297-4BC4-6CBE16423116}"/>
          </ac:spMkLst>
        </pc:spChg>
        <pc:spChg chg="mod">
          <ac:chgData name="Achraf Mizmizi" userId="4c91e125-1eee-4b35-843a-51d2de274ab0" providerId="ADAL" clId="{823B35FB-E68B-4E70-94B1-EF4E6F5FEDBB}" dt="2026-06-02T11:36:09.515" v="1126" actId="207"/>
          <ac:spMkLst>
            <pc:docMk/>
            <pc:sldMk cId="3195205400" sldId="334"/>
            <ac:spMk id="31" creationId="{771DAF49-1BB8-2094-7D2A-49F719781BC0}"/>
          </ac:spMkLst>
        </pc:spChg>
      </pc:sldChg>
      <pc:sldChg chg="addSp delSp modSp mod modTransition">
        <pc:chgData name="Achraf Mizmizi" userId="4c91e125-1eee-4b35-843a-51d2de274ab0" providerId="ADAL" clId="{823B35FB-E68B-4E70-94B1-EF4E6F5FEDBB}" dt="2026-06-02T11:36:18.636" v="1127" actId="207"/>
        <pc:sldMkLst>
          <pc:docMk/>
          <pc:sldMk cId="3517453884" sldId="335"/>
        </pc:sldMkLst>
        <pc:spChg chg="add mod">
          <ac:chgData name="Achraf Mizmizi" userId="4c91e125-1eee-4b35-843a-51d2de274ab0" providerId="ADAL" clId="{823B35FB-E68B-4E70-94B1-EF4E6F5FEDBB}" dt="2026-06-02T11:26:33.277" v="1083"/>
          <ac:spMkLst>
            <pc:docMk/>
            <pc:sldMk cId="3517453884" sldId="335"/>
            <ac:spMk id="6" creationId="{9F12FBC5-3F26-0CC9-09C0-724C26F5FE01}"/>
          </ac:spMkLst>
        </pc:spChg>
        <pc:spChg chg="add mod">
          <ac:chgData name="Achraf Mizmizi" userId="4c91e125-1eee-4b35-843a-51d2de274ab0" providerId="ADAL" clId="{823B35FB-E68B-4E70-94B1-EF4E6F5FEDBB}" dt="2026-06-02T11:26:33.277" v="1083"/>
          <ac:spMkLst>
            <pc:docMk/>
            <pc:sldMk cId="3517453884" sldId="335"/>
            <ac:spMk id="7" creationId="{5A1FE5D2-A0A6-5863-D507-83FB8D115D16}"/>
          </ac:spMkLst>
        </pc:spChg>
        <pc:spChg chg="add mod">
          <ac:chgData name="Achraf Mizmizi" userId="4c91e125-1eee-4b35-843a-51d2de274ab0" providerId="ADAL" clId="{823B35FB-E68B-4E70-94B1-EF4E6F5FEDBB}" dt="2026-06-02T11:26:33.277" v="1083"/>
          <ac:spMkLst>
            <pc:docMk/>
            <pc:sldMk cId="3517453884" sldId="335"/>
            <ac:spMk id="9" creationId="{359B9421-5E28-58A9-B3D5-F87A820B36CA}"/>
          </ac:spMkLst>
        </pc:spChg>
        <pc:spChg chg="add mod">
          <ac:chgData name="Achraf Mizmizi" userId="4c91e125-1eee-4b35-843a-51d2de274ab0" providerId="ADAL" clId="{823B35FB-E68B-4E70-94B1-EF4E6F5FEDBB}" dt="2026-06-02T11:26:33.277" v="1083"/>
          <ac:spMkLst>
            <pc:docMk/>
            <pc:sldMk cId="3517453884" sldId="335"/>
            <ac:spMk id="10" creationId="{049A83D0-FC7B-EDDC-3353-9DA1AD0A2816}"/>
          </ac:spMkLst>
        </pc:spChg>
        <pc:spChg chg="add mod">
          <ac:chgData name="Achraf Mizmizi" userId="4c91e125-1eee-4b35-843a-51d2de274ab0" providerId="ADAL" clId="{823B35FB-E68B-4E70-94B1-EF4E6F5FEDBB}" dt="2026-06-02T11:26:33.277" v="1083"/>
          <ac:spMkLst>
            <pc:docMk/>
            <pc:sldMk cId="3517453884" sldId="335"/>
            <ac:spMk id="11" creationId="{91D6430B-4D25-A28C-8D4A-CE070E121EC4}"/>
          </ac:spMkLst>
        </pc:spChg>
        <pc:spChg chg="add mod">
          <ac:chgData name="Achraf Mizmizi" userId="4c91e125-1eee-4b35-843a-51d2de274ab0" providerId="ADAL" clId="{823B35FB-E68B-4E70-94B1-EF4E6F5FEDBB}" dt="2026-06-02T11:26:33.277" v="1083"/>
          <ac:spMkLst>
            <pc:docMk/>
            <pc:sldMk cId="3517453884" sldId="335"/>
            <ac:spMk id="12" creationId="{686FE4DE-FFE8-CA80-6B07-088B898609C4}"/>
          </ac:spMkLst>
        </pc:spChg>
        <pc:spChg chg="add mod">
          <ac:chgData name="Achraf Mizmizi" userId="4c91e125-1eee-4b35-843a-51d2de274ab0" providerId="ADAL" clId="{823B35FB-E68B-4E70-94B1-EF4E6F5FEDBB}" dt="2026-06-02T11:26:39.120" v="1084" actId="13822"/>
          <ac:spMkLst>
            <pc:docMk/>
            <pc:sldMk cId="3517453884" sldId="335"/>
            <ac:spMk id="13" creationId="{A0E85D71-D500-1EA8-B971-32C555B66870}"/>
          </ac:spMkLst>
        </pc:spChg>
        <pc:spChg chg="add mod">
          <ac:chgData name="Achraf Mizmizi" userId="4c91e125-1eee-4b35-843a-51d2de274ab0" providerId="ADAL" clId="{823B35FB-E68B-4E70-94B1-EF4E6F5FEDBB}" dt="2026-06-02T11:26:42.356" v="1085" actId="13822"/>
          <ac:spMkLst>
            <pc:docMk/>
            <pc:sldMk cId="3517453884" sldId="335"/>
            <ac:spMk id="14" creationId="{A40A5BA7-30DD-386F-811F-F6A1E7A5D79A}"/>
          </ac:spMkLst>
        </pc:spChg>
        <pc:spChg chg="add mod">
          <ac:chgData name="Achraf Mizmizi" userId="4c91e125-1eee-4b35-843a-51d2de274ab0" providerId="ADAL" clId="{823B35FB-E68B-4E70-94B1-EF4E6F5FEDBB}" dt="2026-06-02T11:26:33.277" v="1083"/>
          <ac:spMkLst>
            <pc:docMk/>
            <pc:sldMk cId="3517453884" sldId="335"/>
            <ac:spMk id="15" creationId="{81FC1197-6FE2-5DF9-BD2D-72ED4756D9C8}"/>
          </ac:spMkLst>
        </pc:spChg>
        <pc:spChg chg="add del mod">
          <ac:chgData name="Achraf Mizmizi" userId="4c91e125-1eee-4b35-843a-51d2de274ab0" providerId="ADAL" clId="{823B35FB-E68B-4E70-94B1-EF4E6F5FEDBB}" dt="2026-06-02T11:26:44.709" v="1086" actId="478"/>
          <ac:spMkLst>
            <pc:docMk/>
            <pc:sldMk cId="3517453884" sldId="335"/>
            <ac:spMk id="16" creationId="{2AE1831F-C825-4943-01B1-EED4F66563A5}"/>
          </ac:spMkLst>
        </pc:spChg>
        <pc:spChg chg="mod">
          <ac:chgData name="Achraf Mizmizi" userId="4c91e125-1eee-4b35-843a-51d2de274ab0" providerId="ADAL" clId="{823B35FB-E68B-4E70-94B1-EF4E6F5FEDBB}" dt="2026-06-02T11:36:18.636" v="1127" actId="207"/>
          <ac:spMkLst>
            <pc:docMk/>
            <pc:sldMk cId="3517453884" sldId="335"/>
            <ac:spMk id="27" creationId="{EEC727D4-B79A-531E-01C2-0AD8081CC17F}"/>
          </ac:spMkLst>
        </pc:spChg>
      </pc:sldChg>
      <pc:sldChg chg="addSp delSp modSp mod modTransition modAnim">
        <pc:chgData name="Achraf Mizmizi" userId="4c91e125-1eee-4b35-843a-51d2de274ab0" providerId="ADAL" clId="{823B35FB-E68B-4E70-94B1-EF4E6F5FEDBB}" dt="2026-06-02T20:49:55.340" v="1215"/>
        <pc:sldMkLst>
          <pc:docMk/>
          <pc:sldMk cId="253228291" sldId="336"/>
        </pc:sldMkLst>
        <pc:spChg chg="mod">
          <ac:chgData name="Achraf Mizmizi" userId="4c91e125-1eee-4b35-843a-51d2de274ab0" providerId="ADAL" clId="{823B35FB-E68B-4E70-94B1-EF4E6F5FEDBB}" dt="2026-06-02T11:06:30.212" v="994" actId="790"/>
          <ac:spMkLst>
            <pc:docMk/>
            <pc:sldMk cId="253228291" sldId="336"/>
            <ac:spMk id="2" creationId="{F62B74E7-7519-67EE-C83B-211A1C28EF33}"/>
          </ac:spMkLst>
        </pc:spChg>
        <pc:spChg chg="mod">
          <ac:chgData name="Achraf Mizmizi" userId="4c91e125-1eee-4b35-843a-51d2de274ab0" providerId="ADAL" clId="{823B35FB-E68B-4E70-94B1-EF4E6F5FEDBB}" dt="2026-06-02T11:06:30.212" v="994" actId="790"/>
          <ac:spMkLst>
            <pc:docMk/>
            <pc:sldMk cId="253228291" sldId="336"/>
            <ac:spMk id="3" creationId="{48C4D45C-B7D4-FEBA-FF7D-658218F01733}"/>
          </ac:spMkLst>
        </pc:spChg>
        <pc:spChg chg="mod">
          <ac:chgData name="Achraf Mizmizi" userId="4c91e125-1eee-4b35-843a-51d2de274ab0" providerId="ADAL" clId="{823B35FB-E68B-4E70-94B1-EF4E6F5FEDBB}" dt="2026-06-02T11:06:30.212" v="994" actId="790"/>
          <ac:spMkLst>
            <pc:docMk/>
            <pc:sldMk cId="253228291" sldId="336"/>
            <ac:spMk id="4" creationId="{87D61E71-4222-4C4A-71F9-AC1A11C860E6}"/>
          </ac:spMkLst>
        </pc:spChg>
        <pc:spChg chg="mod">
          <ac:chgData name="Achraf Mizmizi" userId="4c91e125-1eee-4b35-843a-51d2de274ab0" providerId="ADAL" clId="{823B35FB-E68B-4E70-94B1-EF4E6F5FEDBB}" dt="2026-06-02T11:06:30.212" v="994" actId="790"/>
          <ac:spMkLst>
            <pc:docMk/>
            <pc:sldMk cId="253228291" sldId="336"/>
            <ac:spMk id="5" creationId="{49B59923-6C4C-9D39-3E10-867FCAB21458}"/>
          </ac:spMkLst>
        </pc:spChg>
        <pc:spChg chg="add mod">
          <ac:chgData name="Achraf Mizmizi" userId="4c91e125-1eee-4b35-843a-51d2de274ab0" providerId="ADAL" clId="{823B35FB-E68B-4E70-94B1-EF4E6F5FEDBB}" dt="2026-06-02T11:06:30.212" v="994" actId="790"/>
          <ac:spMkLst>
            <pc:docMk/>
            <pc:sldMk cId="253228291" sldId="336"/>
            <ac:spMk id="6" creationId="{1FBDBF2A-6338-2405-7489-65A9B94F60CD}"/>
          </ac:spMkLst>
        </pc:spChg>
        <pc:spChg chg="add del mod">
          <ac:chgData name="Achraf Mizmizi" userId="4c91e125-1eee-4b35-843a-51d2de274ab0" providerId="ADAL" clId="{823B35FB-E68B-4E70-94B1-EF4E6F5FEDBB}" dt="2026-06-02T11:06:30.212" v="994" actId="790"/>
          <ac:spMkLst>
            <pc:docMk/>
            <pc:sldMk cId="253228291" sldId="336"/>
            <ac:spMk id="7" creationId="{242D0479-14CD-D557-1914-30E964BFBAB9}"/>
          </ac:spMkLst>
        </pc:spChg>
        <pc:spChg chg="add mod">
          <ac:chgData name="Achraf Mizmizi" userId="4c91e125-1eee-4b35-843a-51d2de274ab0" providerId="ADAL" clId="{823B35FB-E68B-4E70-94B1-EF4E6F5FEDBB}" dt="2026-06-02T11:06:30.212" v="994" actId="790"/>
          <ac:spMkLst>
            <pc:docMk/>
            <pc:sldMk cId="253228291" sldId="336"/>
            <ac:spMk id="8" creationId="{B2739FC8-F868-B3A8-5AFF-C85DF342FD97}"/>
          </ac:spMkLst>
        </pc:spChg>
        <pc:spChg chg="add mod">
          <ac:chgData name="Achraf Mizmizi" userId="4c91e125-1eee-4b35-843a-51d2de274ab0" providerId="ADAL" clId="{823B35FB-E68B-4E70-94B1-EF4E6F5FEDBB}" dt="2026-06-02T11:36:33.005" v="1129" actId="207"/>
          <ac:spMkLst>
            <pc:docMk/>
            <pc:sldMk cId="253228291" sldId="336"/>
            <ac:spMk id="10" creationId="{6E8F41D4-043A-8644-7928-7A6CBEB0C5E2}"/>
          </ac:spMkLst>
        </pc:spChg>
        <pc:spChg chg="add mod">
          <ac:chgData name="Achraf Mizmizi" userId="4c91e125-1eee-4b35-843a-51d2de274ab0" providerId="ADAL" clId="{823B35FB-E68B-4E70-94B1-EF4E6F5FEDBB}" dt="2026-06-02T11:06:56.202" v="995" actId="20577"/>
          <ac:spMkLst>
            <pc:docMk/>
            <pc:sldMk cId="253228291" sldId="336"/>
            <ac:spMk id="11" creationId="{18DC5999-7E2A-86A2-8252-DC4738E888F4}"/>
          </ac:spMkLst>
        </pc:spChg>
        <pc:spChg chg="add mod ord">
          <ac:chgData name="Achraf Mizmizi" userId="4c91e125-1eee-4b35-843a-51d2de274ab0" providerId="ADAL" clId="{823B35FB-E68B-4E70-94B1-EF4E6F5FEDBB}" dt="2026-06-02T11:06:30.212" v="994" actId="790"/>
          <ac:spMkLst>
            <pc:docMk/>
            <pc:sldMk cId="253228291" sldId="336"/>
            <ac:spMk id="12" creationId="{DA4DD1EF-C0F6-E1D6-C5D3-6E9D41D707BC}"/>
          </ac:spMkLst>
        </pc:spChg>
        <pc:spChg chg="add mod">
          <ac:chgData name="Achraf Mizmizi" userId="4c91e125-1eee-4b35-843a-51d2de274ab0" providerId="ADAL" clId="{823B35FB-E68B-4E70-94B1-EF4E6F5FEDBB}" dt="2026-06-02T11:26:50.476" v="1087"/>
          <ac:spMkLst>
            <pc:docMk/>
            <pc:sldMk cId="253228291" sldId="336"/>
            <ac:spMk id="13" creationId="{B4DAE8CA-4673-5CBC-E76E-E40B78209FBD}"/>
          </ac:spMkLst>
        </pc:spChg>
        <pc:spChg chg="add mod">
          <ac:chgData name="Achraf Mizmizi" userId="4c91e125-1eee-4b35-843a-51d2de274ab0" providerId="ADAL" clId="{823B35FB-E68B-4E70-94B1-EF4E6F5FEDBB}" dt="2026-06-02T11:26:50.476" v="1087"/>
          <ac:spMkLst>
            <pc:docMk/>
            <pc:sldMk cId="253228291" sldId="336"/>
            <ac:spMk id="14" creationId="{58E54814-3445-4C88-527C-BE41F5070E8F}"/>
          </ac:spMkLst>
        </pc:spChg>
        <pc:spChg chg="add mod">
          <ac:chgData name="Achraf Mizmizi" userId="4c91e125-1eee-4b35-843a-51d2de274ab0" providerId="ADAL" clId="{823B35FB-E68B-4E70-94B1-EF4E6F5FEDBB}" dt="2026-06-02T11:26:50.476" v="1087"/>
          <ac:spMkLst>
            <pc:docMk/>
            <pc:sldMk cId="253228291" sldId="336"/>
            <ac:spMk id="15" creationId="{998DF1FF-0BBF-1D3A-4284-5C7C48632385}"/>
          </ac:spMkLst>
        </pc:spChg>
        <pc:spChg chg="add mod">
          <ac:chgData name="Achraf Mizmizi" userId="4c91e125-1eee-4b35-843a-51d2de274ab0" providerId="ADAL" clId="{823B35FB-E68B-4E70-94B1-EF4E6F5FEDBB}" dt="2026-06-02T11:26:50.476" v="1087"/>
          <ac:spMkLst>
            <pc:docMk/>
            <pc:sldMk cId="253228291" sldId="336"/>
            <ac:spMk id="16" creationId="{932A93C3-BA91-2A9A-37F7-C42429DBA63D}"/>
          </ac:spMkLst>
        </pc:spChg>
        <pc:spChg chg="add mod">
          <ac:chgData name="Achraf Mizmizi" userId="4c91e125-1eee-4b35-843a-51d2de274ab0" providerId="ADAL" clId="{823B35FB-E68B-4E70-94B1-EF4E6F5FEDBB}" dt="2026-06-02T11:26:50.476" v="1087"/>
          <ac:spMkLst>
            <pc:docMk/>
            <pc:sldMk cId="253228291" sldId="336"/>
            <ac:spMk id="18" creationId="{60F24BB3-18EF-CC43-93BC-43E19249C0F3}"/>
          </ac:spMkLst>
        </pc:spChg>
        <pc:spChg chg="add mod">
          <ac:chgData name="Achraf Mizmizi" userId="4c91e125-1eee-4b35-843a-51d2de274ab0" providerId="ADAL" clId="{823B35FB-E68B-4E70-94B1-EF4E6F5FEDBB}" dt="2026-06-02T11:27:02.118" v="1088" actId="13822"/>
          <ac:spMkLst>
            <pc:docMk/>
            <pc:sldMk cId="253228291" sldId="336"/>
            <ac:spMk id="19" creationId="{7F4B84AB-D893-9125-12C9-9DD0F843EB42}"/>
          </ac:spMkLst>
        </pc:spChg>
        <pc:spChg chg="add mod">
          <ac:chgData name="Achraf Mizmizi" userId="4c91e125-1eee-4b35-843a-51d2de274ab0" providerId="ADAL" clId="{823B35FB-E68B-4E70-94B1-EF4E6F5FEDBB}" dt="2026-06-02T11:27:02.118" v="1088" actId="13822"/>
          <ac:spMkLst>
            <pc:docMk/>
            <pc:sldMk cId="253228291" sldId="336"/>
            <ac:spMk id="20" creationId="{4A6D9450-F6DE-3273-F14F-0087947671BC}"/>
          </ac:spMkLst>
        </pc:spChg>
        <pc:spChg chg="add mod">
          <ac:chgData name="Achraf Mizmizi" userId="4c91e125-1eee-4b35-843a-51d2de274ab0" providerId="ADAL" clId="{823B35FB-E68B-4E70-94B1-EF4E6F5FEDBB}" dt="2026-06-02T11:27:02.118" v="1088" actId="13822"/>
          <ac:spMkLst>
            <pc:docMk/>
            <pc:sldMk cId="253228291" sldId="336"/>
            <ac:spMk id="21" creationId="{2D1AA122-D810-580A-7C7B-9C161CF1FC50}"/>
          </ac:spMkLst>
        </pc:spChg>
        <pc:spChg chg="add mod">
          <ac:chgData name="Achraf Mizmizi" userId="4c91e125-1eee-4b35-843a-51d2de274ab0" providerId="ADAL" clId="{823B35FB-E68B-4E70-94B1-EF4E6F5FEDBB}" dt="2026-06-02T11:27:02.118" v="1088" actId="13822"/>
          <ac:spMkLst>
            <pc:docMk/>
            <pc:sldMk cId="253228291" sldId="336"/>
            <ac:spMk id="22" creationId="{5907BDAB-6B8F-FAAB-BDC5-B9B1181E66DA}"/>
          </ac:spMkLst>
        </pc:spChg>
        <pc:spChg chg="add del mod">
          <ac:chgData name="Achraf Mizmizi" userId="4c91e125-1eee-4b35-843a-51d2de274ab0" providerId="ADAL" clId="{823B35FB-E68B-4E70-94B1-EF4E6F5FEDBB}" dt="2026-06-02T11:27:05.017" v="1089" actId="478"/>
          <ac:spMkLst>
            <pc:docMk/>
            <pc:sldMk cId="253228291" sldId="336"/>
            <ac:spMk id="23" creationId="{3F117B26-6484-6042-52C9-6CF9E5F6D5FF}"/>
          </ac:spMkLst>
        </pc:spChg>
      </pc:sldChg>
      <pc:sldChg chg="delSp add mod ord">
        <pc:chgData name="Achraf Mizmizi" userId="4c91e125-1eee-4b35-843a-51d2de274ab0" providerId="ADAL" clId="{823B35FB-E68B-4E70-94B1-EF4E6F5FEDBB}" dt="2026-06-02T20:25:29.304" v="1181" actId="478"/>
        <pc:sldMkLst>
          <pc:docMk/>
          <pc:sldMk cId="719651503" sldId="337"/>
        </pc:sldMkLst>
        <pc:spChg chg="del">
          <ac:chgData name="Achraf Mizmizi" userId="4c91e125-1eee-4b35-843a-51d2de274ab0" providerId="ADAL" clId="{823B35FB-E68B-4E70-94B1-EF4E6F5FEDBB}" dt="2026-06-02T20:25:29.304" v="1181" actId="478"/>
          <ac:spMkLst>
            <pc:docMk/>
            <pc:sldMk cId="719651503" sldId="337"/>
            <ac:spMk id="6" creationId="{EA51DC89-3EE4-9B4D-0F08-1E0F7DF72273}"/>
          </ac:spMkLst>
        </pc:spChg>
        <pc:spChg chg="del">
          <ac:chgData name="Achraf Mizmizi" userId="4c91e125-1eee-4b35-843a-51d2de274ab0" providerId="ADAL" clId="{823B35FB-E68B-4E70-94B1-EF4E6F5FEDBB}" dt="2026-06-02T20:25:29.304" v="1181" actId="478"/>
          <ac:spMkLst>
            <pc:docMk/>
            <pc:sldMk cId="719651503" sldId="337"/>
            <ac:spMk id="7" creationId="{238B11B6-A214-D039-3619-9C5CA99448AC}"/>
          </ac:spMkLst>
        </pc:spChg>
        <pc:spChg chg="del">
          <ac:chgData name="Achraf Mizmizi" userId="4c91e125-1eee-4b35-843a-51d2de274ab0" providerId="ADAL" clId="{823B35FB-E68B-4E70-94B1-EF4E6F5FEDBB}" dt="2026-06-02T20:25:29.304" v="1181" actId="478"/>
          <ac:spMkLst>
            <pc:docMk/>
            <pc:sldMk cId="719651503" sldId="337"/>
            <ac:spMk id="9" creationId="{71401697-5880-31CD-B050-1DB066ECB71E}"/>
          </ac:spMkLst>
        </pc:spChg>
        <pc:spChg chg="del">
          <ac:chgData name="Achraf Mizmizi" userId="4c91e125-1eee-4b35-843a-51d2de274ab0" providerId="ADAL" clId="{823B35FB-E68B-4E70-94B1-EF4E6F5FEDBB}" dt="2026-06-02T20:25:29.304" v="1181" actId="478"/>
          <ac:spMkLst>
            <pc:docMk/>
            <pc:sldMk cId="719651503" sldId="337"/>
            <ac:spMk id="10" creationId="{B495871B-935B-B30B-5E39-218E37EB844C}"/>
          </ac:spMkLst>
        </pc:spChg>
        <pc:spChg chg="del">
          <ac:chgData name="Achraf Mizmizi" userId="4c91e125-1eee-4b35-843a-51d2de274ab0" providerId="ADAL" clId="{823B35FB-E68B-4E70-94B1-EF4E6F5FEDBB}" dt="2026-06-02T20:25:29.304" v="1181" actId="478"/>
          <ac:spMkLst>
            <pc:docMk/>
            <pc:sldMk cId="719651503" sldId="337"/>
            <ac:spMk id="11" creationId="{66B146A6-F913-3018-3994-CD92D2B4F4EB}"/>
          </ac:spMkLst>
        </pc:spChg>
        <pc:spChg chg="del">
          <ac:chgData name="Achraf Mizmizi" userId="4c91e125-1eee-4b35-843a-51d2de274ab0" providerId="ADAL" clId="{823B35FB-E68B-4E70-94B1-EF4E6F5FEDBB}" dt="2026-06-02T20:25:29.304" v="1181" actId="478"/>
          <ac:spMkLst>
            <pc:docMk/>
            <pc:sldMk cId="719651503" sldId="337"/>
            <ac:spMk id="13" creationId="{E946340D-70EB-7E3C-BB5D-B85F9470BE1B}"/>
          </ac:spMkLst>
        </pc:spChg>
        <pc:spChg chg="del">
          <ac:chgData name="Achraf Mizmizi" userId="4c91e125-1eee-4b35-843a-51d2de274ab0" providerId="ADAL" clId="{823B35FB-E68B-4E70-94B1-EF4E6F5FEDBB}" dt="2026-06-02T20:25:29.304" v="1181" actId="478"/>
          <ac:spMkLst>
            <pc:docMk/>
            <pc:sldMk cId="719651503" sldId="337"/>
            <ac:spMk id="14" creationId="{DC6D0F2B-AAD1-D3EC-5F20-ABDDC68F1697}"/>
          </ac:spMkLst>
        </pc:spChg>
        <pc:spChg chg="del">
          <ac:chgData name="Achraf Mizmizi" userId="4c91e125-1eee-4b35-843a-51d2de274ab0" providerId="ADAL" clId="{823B35FB-E68B-4E70-94B1-EF4E6F5FEDBB}" dt="2026-06-02T20:25:29.304" v="1181" actId="478"/>
          <ac:spMkLst>
            <pc:docMk/>
            <pc:sldMk cId="719651503" sldId="337"/>
            <ac:spMk id="15" creationId="{4B8ECA41-9B1B-4891-1FFE-164F48B7ED48}"/>
          </ac:spMkLst>
        </pc:spChg>
        <pc:spChg chg="del">
          <ac:chgData name="Achraf Mizmizi" userId="4c91e125-1eee-4b35-843a-51d2de274ab0" providerId="ADAL" clId="{823B35FB-E68B-4E70-94B1-EF4E6F5FEDBB}" dt="2026-06-02T20:25:29.304" v="1181" actId="478"/>
          <ac:spMkLst>
            <pc:docMk/>
            <pc:sldMk cId="719651503" sldId="337"/>
            <ac:spMk id="16" creationId="{71757F1F-C8E9-31CA-3C81-1A754A57940C}"/>
          </ac:spMkLst>
        </pc:spChg>
        <pc:spChg chg="del">
          <ac:chgData name="Achraf Mizmizi" userId="4c91e125-1eee-4b35-843a-51d2de274ab0" providerId="ADAL" clId="{823B35FB-E68B-4E70-94B1-EF4E6F5FEDBB}" dt="2026-06-02T20:25:29.304" v="1181" actId="478"/>
          <ac:spMkLst>
            <pc:docMk/>
            <pc:sldMk cId="719651503" sldId="337"/>
            <ac:spMk id="17" creationId="{B2D72F09-4671-BFFE-B6C5-3307F71803A6}"/>
          </ac:spMkLst>
        </pc:spChg>
      </pc:sldChg>
      <pc:sldChg chg="add del">
        <pc:chgData name="Achraf Mizmizi" userId="4c91e125-1eee-4b35-843a-51d2de274ab0" providerId="ADAL" clId="{823B35FB-E68B-4E70-94B1-EF4E6F5FEDBB}" dt="2026-06-02T20:25:05.177" v="1172"/>
        <pc:sldMkLst>
          <pc:docMk/>
          <pc:sldMk cId="3220981302" sldId="337"/>
        </pc:sldMkLst>
      </pc:sldChg>
      <pc:sldChg chg="addSp delSp modSp add mod ord">
        <pc:chgData name="Achraf Mizmizi" userId="4c91e125-1eee-4b35-843a-51d2de274ab0" providerId="ADAL" clId="{823B35FB-E68B-4E70-94B1-EF4E6F5FEDBB}" dt="2026-06-02T20:25:43.160" v="1185" actId="478"/>
        <pc:sldMkLst>
          <pc:docMk/>
          <pc:sldMk cId="2701710517" sldId="338"/>
        </pc:sldMkLst>
        <pc:spChg chg="del">
          <ac:chgData name="Achraf Mizmizi" userId="4c91e125-1eee-4b35-843a-51d2de274ab0" providerId="ADAL" clId="{823B35FB-E68B-4E70-94B1-EF4E6F5FEDBB}" dt="2026-06-02T20:25:36.447" v="1182" actId="478"/>
          <ac:spMkLst>
            <pc:docMk/>
            <pc:sldMk cId="2701710517" sldId="338"/>
            <ac:spMk id="6" creationId="{0D34793E-6104-550D-F667-CF9B5F5400D4}"/>
          </ac:spMkLst>
        </pc:spChg>
        <pc:spChg chg="del">
          <ac:chgData name="Achraf Mizmizi" userId="4c91e125-1eee-4b35-843a-51d2de274ab0" providerId="ADAL" clId="{823B35FB-E68B-4E70-94B1-EF4E6F5FEDBB}" dt="2026-06-02T20:25:36.447" v="1182" actId="478"/>
          <ac:spMkLst>
            <pc:docMk/>
            <pc:sldMk cId="2701710517" sldId="338"/>
            <ac:spMk id="8" creationId="{74AD8BE5-0EB9-25E6-FD37-CAB90521BD94}"/>
          </ac:spMkLst>
        </pc:spChg>
        <pc:spChg chg="del">
          <ac:chgData name="Achraf Mizmizi" userId="4c91e125-1eee-4b35-843a-51d2de274ab0" providerId="ADAL" clId="{823B35FB-E68B-4E70-94B1-EF4E6F5FEDBB}" dt="2026-06-02T20:25:36.447" v="1182" actId="478"/>
          <ac:spMkLst>
            <pc:docMk/>
            <pc:sldMk cId="2701710517" sldId="338"/>
            <ac:spMk id="9" creationId="{CFCCCA54-FB1A-0B7B-FBE4-92B06073998A}"/>
          </ac:spMkLst>
        </pc:spChg>
        <pc:spChg chg="del">
          <ac:chgData name="Achraf Mizmizi" userId="4c91e125-1eee-4b35-843a-51d2de274ab0" providerId="ADAL" clId="{823B35FB-E68B-4E70-94B1-EF4E6F5FEDBB}" dt="2026-06-02T20:25:36.447" v="1182" actId="478"/>
          <ac:spMkLst>
            <pc:docMk/>
            <pc:sldMk cId="2701710517" sldId="338"/>
            <ac:spMk id="11" creationId="{EBD0C1D9-B229-548A-A609-4569EC697373}"/>
          </ac:spMkLst>
        </pc:spChg>
        <pc:spChg chg="del">
          <ac:chgData name="Achraf Mizmizi" userId="4c91e125-1eee-4b35-843a-51d2de274ab0" providerId="ADAL" clId="{823B35FB-E68B-4E70-94B1-EF4E6F5FEDBB}" dt="2026-06-02T20:25:36.447" v="1182" actId="478"/>
          <ac:spMkLst>
            <pc:docMk/>
            <pc:sldMk cId="2701710517" sldId="338"/>
            <ac:spMk id="12" creationId="{1A467A2B-D90E-35E1-94AD-802E822DBCB0}"/>
          </ac:spMkLst>
        </pc:spChg>
        <pc:spChg chg="del">
          <ac:chgData name="Achraf Mizmizi" userId="4c91e125-1eee-4b35-843a-51d2de274ab0" providerId="ADAL" clId="{823B35FB-E68B-4E70-94B1-EF4E6F5FEDBB}" dt="2026-06-02T20:25:36.447" v="1182" actId="478"/>
          <ac:spMkLst>
            <pc:docMk/>
            <pc:sldMk cId="2701710517" sldId="338"/>
            <ac:spMk id="13" creationId="{67C3F0B0-5A20-439A-DFF1-D32354D5E6DC}"/>
          </ac:spMkLst>
        </pc:spChg>
        <pc:spChg chg="del">
          <ac:chgData name="Achraf Mizmizi" userId="4c91e125-1eee-4b35-843a-51d2de274ab0" providerId="ADAL" clId="{823B35FB-E68B-4E70-94B1-EF4E6F5FEDBB}" dt="2026-06-02T20:25:36.447" v="1182" actId="478"/>
          <ac:spMkLst>
            <pc:docMk/>
            <pc:sldMk cId="2701710517" sldId="338"/>
            <ac:spMk id="14" creationId="{63D4BFFD-4D9D-6B9B-C445-CFF005675BC6}"/>
          </ac:spMkLst>
        </pc:spChg>
        <pc:spChg chg="del">
          <ac:chgData name="Achraf Mizmizi" userId="4c91e125-1eee-4b35-843a-51d2de274ab0" providerId="ADAL" clId="{823B35FB-E68B-4E70-94B1-EF4E6F5FEDBB}" dt="2026-06-02T20:25:36.447" v="1182" actId="478"/>
          <ac:spMkLst>
            <pc:docMk/>
            <pc:sldMk cId="2701710517" sldId="338"/>
            <ac:spMk id="15" creationId="{0EC7314F-8CCA-0F28-2220-76868A6AEEDE}"/>
          </ac:spMkLst>
        </pc:spChg>
        <pc:spChg chg="del">
          <ac:chgData name="Achraf Mizmizi" userId="4c91e125-1eee-4b35-843a-51d2de274ab0" providerId="ADAL" clId="{823B35FB-E68B-4E70-94B1-EF4E6F5FEDBB}" dt="2026-06-02T20:25:36.447" v="1182" actId="478"/>
          <ac:spMkLst>
            <pc:docMk/>
            <pc:sldMk cId="2701710517" sldId="338"/>
            <ac:spMk id="16" creationId="{8F7E7270-99B9-8668-9059-A9D586065280}"/>
          </ac:spMkLst>
        </pc:spChg>
        <pc:spChg chg="del">
          <ac:chgData name="Achraf Mizmizi" userId="4c91e125-1eee-4b35-843a-51d2de274ab0" providerId="ADAL" clId="{823B35FB-E68B-4E70-94B1-EF4E6F5FEDBB}" dt="2026-06-02T20:25:36.447" v="1182" actId="478"/>
          <ac:spMkLst>
            <pc:docMk/>
            <pc:sldMk cId="2701710517" sldId="338"/>
            <ac:spMk id="17" creationId="{13F776C9-C17F-43C9-48CC-6F8AC2F346AF}"/>
          </ac:spMkLst>
        </pc:spChg>
        <pc:picChg chg="add del mod">
          <ac:chgData name="Achraf Mizmizi" userId="4c91e125-1eee-4b35-843a-51d2de274ab0" providerId="ADAL" clId="{823B35FB-E68B-4E70-94B1-EF4E6F5FEDBB}" dt="2026-06-02T20:25:43.160" v="1185" actId="478"/>
          <ac:picMkLst>
            <pc:docMk/>
            <pc:sldMk cId="2701710517" sldId="338"/>
            <ac:picMk id="10" creationId="{EB1C99E7-81F8-5556-B3F3-6A302891E25B}"/>
          </ac:picMkLst>
        </pc:picChg>
      </pc:sldChg>
      <pc:sldChg chg="add del">
        <pc:chgData name="Achraf Mizmizi" userId="4c91e125-1eee-4b35-843a-51d2de274ab0" providerId="ADAL" clId="{823B35FB-E68B-4E70-94B1-EF4E6F5FEDBB}" dt="2026-06-02T20:25:05.177" v="1172"/>
        <pc:sldMkLst>
          <pc:docMk/>
          <pc:sldMk cId="3532173808" sldId="338"/>
        </pc:sldMkLst>
      </pc:sldChg>
      <pc:sldMasterChg chg="modSldLayout">
        <pc:chgData name="Achraf Mizmizi" userId="4c91e125-1eee-4b35-843a-51d2de274ab0" providerId="ADAL" clId="{823B35FB-E68B-4E70-94B1-EF4E6F5FEDBB}" dt="2026-06-02T11:31:40.702" v="1125" actId="14100"/>
        <pc:sldMasterMkLst>
          <pc:docMk/>
          <pc:sldMasterMk cId="4066552547" sldId="2147483686"/>
        </pc:sldMasterMkLst>
        <pc:sldLayoutChg chg="addSp delSp modSp mod">
          <pc:chgData name="Achraf Mizmizi" userId="4c91e125-1eee-4b35-843a-51d2de274ab0" providerId="ADAL" clId="{823B35FB-E68B-4E70-94B1-EF4E6F5FEDBB}" dt="2026-06-02T11:31:40.702" v="1125" actId="14100"/>
          <pc:sldLayoutMkLst>
            <pc:docMk/>
            <pc:sldMasterMk cId="4066552547" sldId="2147483686"/>
            <pc:sldLayoutMk cId="1309149554" sldId="2147483742"/>
          </pc:sldLayoutMkLst>
          <pc:graphicFrameChg chg="add del mod">
            <ac:chgData name="Achraf Mizmizi" userId="4c91e125-1eee-4b35-843a-51d2de274ab0" providerId="ADAL" clId="{823B35FB-E68B-4E70-94B1-EF4E6F5FEDBB}" dt="2026-06-02T11:17:13.569" v="1035" actId="478"/>
            <ac:graphicFrameMkLst>
              <pc:docMk/>
              <pc:sldMasterMk cId="4066552547" sldId="2147483686"/>
              <pc:sldLayoutMk cId="1309149554" sldId="2147483742"/>
              <ac:graphicFrameMk id="32" creationId="{4DEF4512-B843-6DF6-8721-61D3829C00FD}"/>
            </ac:graphicFrameMkLst>
          </pc:graphicFrameChg>
          <pc:picChg chg="add mod">
            <ac:chgData name="Achraf Mizmizi" userId="4c91e125-1eee-4b35-843a-51d2de274ab0" providerId="ADAL" clId="{823B35FB-E68B-4E70-94B1-EF4E6F5FEDBB}" dt="2026-06-02T11:31:39.797" v="1123" actId="14100"/>
            <ac:picMkLst>
              <pc:docMk/>
              <pc:sldMasterMk cId="4066552547" sldId="2147483686"/>
              <pc:sldLayoutMk cId="1309149554" sldId="2147483742"/>
              <ac:picMk id="4" creationId="{0C4ECD9E-0405-88F7-D1C8-78025BE4F450}"/>
            </ac:picMkLst>
          </pc:picChg>
          <pc:picChg chg="add del mod">
            <ac:chgData name="Achraf Mizmizi" userId="4c91e125-1eee-4b35-843a-51d2de274ab0" providerId="ADAL" clId="{823B35FB-E68B-4E70-94B1-EF4E6F5FEDBB}" dt="2026-06-02T11:16:12.132" v="1015" actId="478"/>
            <ac:picMkLst>
              <pc:docMk/>
              <pc:sldMasterMk cId="4066552547" sldId="2147483686"/>
              <pc:sldLayoutMk cId="1309149554" sldId="2147483742"/>
              <ac:picMk id="8" creationId="{26622685-F441-2AE0-2D6C-A0EFC3B82BD1}"/>
            </ac:picMkLst>
          </pc:picChg>
          <pc:picChg chg="add del mod">
            <ac:chgData name="Achraf Mizmizi" userId="4c91e125-1eee-4b35-843a-51d2de274ab0" providerId="ADAL" clId="{823B35FB-E68B-4E70-94B1-EF4E6F5FEDBB}" dt="2026-06-02T11:16:20.812" v="1018" actId="478"/>
            <ac:picMkLst>
              <pc:docMk/>
              <pc:sldMasterMk cId="4066552547" sldId="2147483686"/>
              <pc:sldLayoutMk cId="1309149554" sldId="2147483742"/>
              <ac:picMk id="13" creationId="{776E87B9-1AB0-CF16-047E-40F5C3EBCEA9}"/>
            </ac:picMkLst>
          </pc:picChg>
          <pc:picChg chg="add del mod">
            <ac:chgData name="Achraf Mizmizi" userId="4c91e125-1eee-4b35-843a-51d2de274ab0" providerId="ADAL" clId="{823B35FB-E68B-4E70-94B1-EF4E6F5FEDBB}" dt="2026-06-02T11:16:28.151" v="1021" actId="478"/>
            <ac:picMkLst>
              <pc:docMk/>
              <pc:sldMasterMk cId="4066552547" sldId="2147483686"/>
              <pc:sldLayoutMk cId="1309149554" sldId="2147483742"/>
              <ac:picMk id="20" creationId="{333F0483-6116-B369-8587-52957AC40A2F}"/>
            </ac:picMkLst>
          </pc:picChg>
          <pc:picChg chg="mod">
            <ac:chgData name="Achraf Mizmizi" userId="4c91e125-1eee-4b35-843a-51d2de274ab0" providerId="ADAL" clId="{823B35FB-E68B-4E70-94B1-EF4E6F5FEDBB}" dt="2026-06-02T11:31:40.702" v="1125" actId="14100"/>
            <ac:picMkLst>
              <pc:docMk/>
              <pc:sldMasterMk cId="4066552547" sldId="2147483686"/>
              <pc:sldLayoutMk cId="1309149554" sldId="2147483742"/>
              <ac:picMk id="21" creationId="{9E1A362D-682B-2710-3B33-56DEEAFC1948}"/>
            </ac:picMkLst>
          </pc:picChg>
          <pc:picChg chg="del">
            <ac:chgData name="Achraf Mizmizi" userId="4c91e125-1eee-4b35-843a-51d2de274ab0" providerId="ADAL" clId="{823B35FB-E68B-4E70-94B1-EF4E6F5FEDBB}" dt="2026-06-02T11:10:26.020" v="1009" actId="478"/>
            <ac:picMkLst>
              <pc:docMk/>
              <pc:sldMasterMk cId="4066552547" sldId="2147483686"/>
              <pc:sldLayoutMk cId="1309149554" sldId="2147483742"/>
              <ac:picMk id="22" creationId="{E262F01E-DF0C-E2E7-9378-35F905A4BAF6}"/>
            </ac:picMkLst>
          </pc:picChg>
          <pc:picChg chg="del mod">
            <ac:chgData name="Achraf Mizmizi" userId="4c91e125-1eee-4b35-843a-51d2de274ab0" providerId="ADAL" clId="{823B35FB-E68B-4E70-94B1-EF4E6F5FEDBB}" dt="2026-06-02T11:18:57.434" v="1053" actId="478"/>
            <ac:picMkLst>
              <pc:docMk/>
              <pc:sldMasterMk cId="4066552547" sldId="2147483686"/>
              <pc:sldLayoutMk cId="1309149554" sldId="2147483742"/>
              <ac:picMk id="23" creationId="{4B7DD0C9-531A-CA71-1A87-14364622A5A8}"/>
            </ac:picMkLst>
          </pc:picChg>
          <pc:picChg chg="add del mod">
            <ac:chgData name="Achraf Mizmizi" userId="4c91e125-1eee-4b35-843a-51d2de274ab0" providerId="ADAL" clId="{823B35FB-E68B-4E70-94B1-EF4E6F5FEDBB}" dt="2026-06-02T11:16:31.506" v="1024" actId="478"/>
            <ac:picMkLst>
              <pc:docMk/>
              <pc:sldMasterMk cId="4066552547" sldId="2147483686"/>
              <pc:sldLayoutMk cId="1309149554" sldId="2147483742"/>
              <ac:picMk id="25" creationId="{DF3A198C-E022-B7DF-B8A7-42BB220026E9}"/>
            </ac:picMkLst>
          </pc:picChg>
          <pc:picChg chg="add del mod">
            <ac:chgData name="Achraf Mizmizi" userId="4c91e125-1eee-4b35-843a-51d2de274ab0" providerId="ADAL" clId="{823B35FB-E68B-4E70-94B1-EF4E6F5FEDBB}" dt="2026-06-02T11:16:44.792" v="1027" actId="478"/>
            <ac:picMkLst>
              <pc:docMk/>
              <pc:sldMasterMk cId="4066552547" sldId="2147483686"/>
              <pc:sldLayoutMk cId="1309149554" sldId="2147483742"/>
              <ac:picMk id="27" creationId="{8CAB26A4-7F09-AE7D-88CC-1BEC757F1E72}"/>
            </ac:picMkLst>
          </pc:picChg>
          <pc:picChg chg="add del mod">
            <ac:chgData name="Achraf Mizmizi" userId="4c91e125-1eee-4b35-843a-51d2de274ab0" providerId="ADAL" clId="{823B35FB-E68B-4E70-94B1-EF4E6F5FEDBB}" dt="2026-06-02T11:17:39.306" v="1039" actId="478"/>
            <ac:picMkLst>
              <pc:docMk/>
              <pc:sldMasterMk cId="4066552547" sldId="2147483686"/>
              <pc:sldLayoutMk cId="1309149554" sldId="2147483742"/>
              <ac:picMk id="29" creationId="{68168D08-2800-4926-37F5-D0022BB1313D}"/>
            </ac:picMkLst>
          </pc:picChg>
          <pc:picChg chg="add del mod">
            <ac:chgData name="Achraf Mizmizi" userId="4c91e125-1eee-4b35-843a-51d2de274ab0" providerId="ADAL" clId="{823B35FB-E68B-4E70-94B1-EF4E6F5FEDBB}" dt="2026-06-02T11:17:03.281" v="1033" actId="478"/>
            <ac:picMkLst>
              <pc:docMk/>
              <pc:sldMasterMk cId="4066552547" sldId="2147483686"/>
              <pc:sldLayoutMk cId="1309149554" sldId="2147483742"/>
              <ac:picMk id="31" creationId="{87071228-B3A1-F1EA-7500-4BFAAEB0F091}"/>
            </ac:picMkLst>
          </pc:picChg>
          <pc:picChg chg="add del mod">
            <ac:chgData name="Achraf Mizmizi" userId="4c91e125-1eee-4b35-843a-51d2de274ab0" providerId="ADAL" clId="{823B35FB-E68B-4E70-94B1-EF4E6F5FEDBB}" dt="2026-06-02T11:17:32.401" v="1038" actId="478"/>
            <ac:picMkLst>
              <pc:docMk/>
              <pc:sldMasterMk cId="4066552547" sldId="2147483686"/>
              <pc:sldLayoutMk cId="1309149554" sldId="2147483742"/>
              <ac:picMk id="34" creationId="{F00A7FE7-5204-D517-1BBC-12B967159E18}"/>
            </ac:picMkLst>
          </pc:picChg>
          <pc:picChg chg="add mod">
            <ac:chgData name="Achraf Mizmizi" userId="4c91e125-1eee-4b35-843a-51d2de274ab0" providerId="ADAL" clId="{823B35FB-E68B-4E70-94B1-EF4E6F5FEDBB}" dt="2026-06-02T11:31:39.039" v="1121" actId="14100"/>
            <ac:picMkLst>
              <pc:docMk/>
              <pc:sldMasterMk cId="4066552547" sldId="2147483686"/>
              <pc:sldLayoutMk cId="1309149554" sldId="2147483742"/>
              <ac:picMk id="35" creationId="{7E0269E2-22B4-9FA4-1729-CF61E2EB8D5D}"/>
            </ac:picMkLst>
          </pc:picChg>
          <pc:picChg chg="add del mod">
            <ac:chgData name="Achraf Mizmizi" userId="4c91e125-1eee-4b35-843a-51d2de274ab0" providerId="ADAL" clId="{823B35FB-E68B-4E70-94B1-EF4E6F5FEDBB}" dt="2026-06-02T11:18:20.976" v="1047" actId="478"/>
            <ac:picMkLst>
              <pc:docMk/>
              <pc:sldMasterMk cId="4066552547" sldId="2147483686"/>
              <pc:sldLayoutMk cId="1309149554" sldId="2147483742"/>
              <ac:picMk id="37" creationId="{F8ECEC71-4EAC-0DAD-F85B-90A142DD8C47}"/>
            </ac:picMkLst>
          </pc:picChg>
          <pc:picChg chg="add del mod">
            <ac:chgData name="Achraf Mizmizi" userId="4c91e125-1eee-4b35-843a-51d2de274ab0" providerId="ADAL" clId="{823B35FB-E68B-4E70-94B1-EF4E6F5FEDBB}" dt="2026-06-02T11:18:41.911" v="1052" actId="478"/>
            <ac:picMkLst>
              <pc:docMk/>
              <pc:sldMasterMk cId="4066552547" sldId="2147483686"/>
              <pc:sldLayoutMk cId="1309149554" sldId="2147483742"/>
              <ac:picMk id="39" creationId="{E1C54976-FC67-0BBA-CE12-27A9C6D898F6}"/>
            </ac:picMkLst>
          </pc:picChg>
        </pc:sldLayoutChg>
        <pc:sldLayoutChg chg="addSp delSp modSp mod">
          <pc:chgData name="Achraf Mizmizi" userId="4c91e125-1eee-4b35-843a-51d2de274ab0" providerId="ADAL" clId="{823B35FB-E68B-4E70-94B1-EF4E6F5FEDBB}" dt="2026-06-02T11:20:43.840" v="1066"/>
          <pc:sldLayoutMkLst>
            <pc:docMk/>
            <pc:sldMasterMk cId="4066552547" sldId="2147483686"/>
            <pc:sldLayoutMk cId="1747705801" sldId="2147483773"/>
          </pc:sldLayoutMkLst>
          <pc:picChg chg="del">
            <ac:chgData name="Achraf Mizmizi" userId="4c91e125-1eee-4b35-843a-51d2de274ab0" providerId="ADAL" clId="{823B35FB-E68B-4E70-94B1-EF4E6F5FEDBB}" dt="2026-06-02T11:20:43.104" v="1065" actId="478"/>
            <ac:picMkLst>
              <pc:docMk/>
              <pc:sldMasterMk cId="4066552547" sldId="2147483686"/>
              <pc:sldLayoutMk cId="1747705801" sldId="2147483773"/>
              <ac:picMk id="2" creationId="{0DCDA2F1-8E8F-B22F-AE23-B7187E665B32}"/>
            </ac:picMkLst>
          </pc:picChg>
          <pc:picChg chg="del">
            <ac:chgData name="Achraf Mizmizi" userId="4c91e125-1eee-4b35-843a-51d2de274ab0" providerId="ADAL" clId="{823B35FB-E68B-4E70-94B1-EF4E6F5FEDBB}" dt="2026-06-02T11:20:43.104" v="1065" actId="478"/>
            <ac:picMkLst>
              <pc:docMk/>
              <pc:sldMasterMk cId="4066552547" sldId="2147483686"/>
              <pc:sldLayoutMk cId="1747705801" sldId="2147483773"/>
              <ac:picMk id="15" creationId="{EEBE7F40-83A3-1BBB-8919-B5081CFB8087}"/>
            </ac:picMkLst>
          </pc:picChg>
          <pc:picChg chg="del">
            <ac:chgData name="Achraf Mizmizi" userId="4c91e125-1eee-4b35-843a-51d2de274ab0" providerId="ADAL" clId="{823B35FB-E68B-4E70-94B1-EF4E6F5FEDBB}" dt="2026-06-02T11:20:43.104" v="1065" actId="478"/>
            <ac:picMkLst>
              <pc:docMk/>
              <pc:sldMasterMk cId="4066552547" sldId="2147483686"/>
              <pc:sldLayoutMk cId="1747705801" sldId="2147483773"/>
              <ac:picMk id="16" creationId="{E3DCC9FF-69C9-DAC0-3BF4-9A2EA6B87ADA}"/>
            </ac:picMkLst>
          </pc:picChg>
          <pc:picChg chg="add mod">
            <ac:chgData name="Achraf Mizmizi" userId="4c91e125-1eee-4b35-843a-51d2de274ab0" providerId="ADAL" clId="{823B35FB-E68B-4E70-94B1-EF4E6F5FEDBB}" dt="2026-06-02T11:20:43.840" v="1066"/>
            <ac:picMkLst>
              <pc:docMk/>
              <pc:sldMasterMk cId="4066552547" sldId="2147483686"/>
              <pc:sldLayoutMk cId="1747705801" sldId="2147483773"/>
              <ac:picMk id="20" creationId="{72B9A58E-3247-9DA5-7270-DD3D75B801E8}"/>
            </ac:picMkLst>
          </pc:picChg>
          <pc:picChg chg="add mod">
            <ac:chgData name="Achraf Mizmizi" userId="4c91e125-1eee-4b35-843a-51d2de274ab0" providerId="ADAL" clId="{823B35FB-E68B-4E70-94B1-EF4E6F5FEDBB}" dt="2026-06-02T11:20:43.840" v="1066"/>
            <ac:picMkLst>
              <pc:docMk/>
              <pc:sldMasterMk cId="4066552547" sldId="2147483686"/>
              <pc:sldLayoutMk cId="1747705801" sldId="2147483773"/>
              <ac:picMk id="24" creationId="{AAA22F31-D250-381B-75D9-FD92044C3CC6}"/>
            </ac:picMkLst>
          </pc:picChg>
          <pc:picChg chg="add mod">
            <ac:chgData name="Achraf Mizmizi" userId="4c91e125-1eee-4b35-843a-51d2de274ab0" providerId="ADAL" clId="{823B35FB-E68B-4E70-94B1-EF4E6F5FEDBB}" dt="2026-06-02T11:20:43.840" v="1066"/>
            <ac:picMkLst>
              <pc:docMk/>
              <pc:sldMasterMk cId="4066552547" sldId="2147483686"/>
              <pc:sldLayoutMk cId="1747705801" sldId="2147483773"/>
              <ac:picMk id="25" creationId="{171972A7-9D1D-3D87-FC6E-673D6B291530}"/>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Distribution of the objects encountered</c:v>
                </c:pt>
              </c:strCache>
            </c:strRef>
          </c:tx>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8280-49C5-AE1A-7956A9A1DA9C}"/>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8280-49C5-AE1A-7956A9A1DA9C}"/>
              </c:ext>
            </c:extLst>
          </c:dPt>
          <c:dPt>
            <c:idx val="2"/>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8280-49C5-AE1A-7956A9A1DA9C}"/>
              </c:ext>
            </c:extLst>
          </c:dPt>
          <c:dPt>
            <c:idx val="3"/>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8280-49C5-AE1A-7956A9A1DA9C}"/>
              </c:ext>
            </c:extLst>
          </c:dPt>
          <c:dPt>
            <c:idx val="4"/>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8280-49C5-AE1A-7956A9A1DA9C}"/>
              </c:ext>
            </c:extLst>
          </c:dPt>
          <c:cat>
            <c:strRef>
              <c:f>Sheet1!$A$2:$A$6</c:f>
              <c:strCache>
                <c:ptCount val="5"/>
                <c:pt idx="0">
                  <c:v>Debris</c:v>
                </c:pt>
                <c:pt idx="1">
                  <c:v>Payload</c:v>
                </c:pt>
                <c:pt idx="2">
                  <c:v>Unknown</c:v>
                </c:pt>
                <c:pt idx="3">
                  <c:v>Rocket body</c:v>
                </c:pt>
                <c:pt idx="4">
                  <c:v>TBA</c:v>
                </c:pt>
              </c:strCache>
            </c:strRef>
          </c:cat>
          <c:val>
            <c:numRef>
              <c:f>Sheet1!$B$2:$B$6</c:f>
              <c:numCache>
                <c:formatCode>General</c:formatCode>
                <c:ptCount val="5"/>
                <c:pt idx="0">
                  <c:v>53.7</c:v>
                </c:pt>
                <c:pt idx="1">
                  <c:v>22.8</c:v>
                </c:pt>
                <c:pt idx="2">
                  <c:v>17.600000000000001</c:v>
                </c:pt>
                <c:pt idx="3">
                  <c:v>5</c:v>
                </c:pt>
                <c:pt idx="4">
                  <c:v>0.9</c:v>
                </c:pt>
              </c:numCache>
            </c:numRef>
          </c:val>
          <c:extLst>
            <c:ext xmlns:c16="http://schemas.microsoft.com/office/drawing/2014/chart" uri="{C3380CC4-5D6E-409C-BE32-E72D297353CC}">
              <c16:uniqueId val="{00000000-71E3-4FE8-93E6-3A43740C7C3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2F874-A982-4EC3-BD4B-BD59E32C66C1}" type="datetimeFigureOut">
              <a:rPr lang="it-IT" smtClean="0"/>
              <a:t>03/06/2026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62F2E-6FDF-4A6B-AB76-08EC33B12539}" type="slidenum">
              <a:rPr lang="it-IT" smtClean="0"/>
              <a:t>‹#›</a:t>
            </a:fld>
            <a:endParaRPr lang="it-IT"/>
          </a:p>
        </p:txBody>
      </p:sp>
    </p:spTree>
    <p:extLst>
      <p:ext uri="{BB962C8B-B14F-4D97-AF65-F5344CB8AC3E}">
        <p14:creationId xmlns:p14="http://schemas.microsoft.com/office/powerpoint/2010/main" val="1517886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growth of space traffic, the number of Conjunction Data Messages, or CDMs, has also increased. A CDM is essentially an alert message issued when two space objects are predicted to have a close approach. It allows satellite operators to assess the risk and decide what to do.</a:t>
            </a:r>
          </a:p>
          <a:p>
            <a:r>
              <a:rPr lang="en-US" dirty="0"/>
              <a:t>These messages are usually issued only a few days before the predicted close approach. This short warning time can become difficult to manage when many alerts arrive within a limited time window.</a:t>
            </a:r>
          </a:p>
          <a:p>
            <a:r>
              <a:rPr lang="en-US" dirty="0"/>
              <a:t>The key point is that alert peaks can rapidly increase the workload of operators, so early pattern detection becomes valuable for long-term conjunction awareness.</a:t>
            </a:r>
          </a:p>
          <a:p>
            <a:endParaRPr lang="en-GB" dirty="0"/>
          </a:p>
        </p:txBody>
      </p:sp>
      <p:sp>
        <p:nvSpPr>
          <p:cNvPr id="4" name="Slide Number Placeholder 3"/>
          <p:cNvSpPr>
            <a:spLocks noGrp="1"/>
          </p:cNvSpPr>
          <p:nvPr>
            <p:ph type="sldNum" sz="quarter" idx="5"/>
          </p:nvPr>
        </p:nvSpPr>
        <p:spPr/>
        <p:txBody>
          <a:bodyPr/>
          <a:lstStyle/>
          <a:p>
            <a:fld id="{A8062F2E-6FDF-4A6B-AB76-08EC33B12539}" type="slidenum">
              <a:rPr lang="it-IT" smtClean="0"/>
              <a:t>2</a:t>
            </a:fld>
            <a:endParaRPr lang="it-IT"/>
          </a:p>
        </p:txBody>
      </p:sp>
    </p:spTree>
    <p:extLst>
      <p:ext uri="{BB962C8B-B14F-4D97-AF65-F5344CB8AC3E}">
        <p14:creationId xmlns:p14="http://schemas.microsoft.com/office/powerpoint/2010/main" val="136709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going to conclusions </a:t>
            </a:r>
          </a:p>
          <a:p>
            <a:r>
              <a:rPr lang="en-US" dirty="0"/>
              <a:t>What Works</a:t>
            </a:r>
          </a:p>
          <a:p>
            <a:r>
              <a:rPr lang="en-US" dirty="0"/>
              <a:t>Analytical screening reduces the number of catalogued objects by approximately 98.2%.</a:t>
            </a:r>
          </a:p>
          <a:p>
            <a:r>
              <a:rPr lang="en-US" dirty="0"/>
              <a:t>The methodology is computationally efficient, especially for the Active vs Active case, requiring about 2 minutes for a six-month prediction horizon.</a:t>
            </a:r>
          </a:p>
          <a:p>
            <a:r>
              <a:rPr lang="en-US" dirty="0"/>
              <a:t>Validation test cases show good temporal </a:t>
            </a:r>
            <a:r>
              <a:rPr lang="en-US" dirty="0" err="1"/>
              <a:t>localisation</a:t>
            </a:r>
            <a:r>
              <a:rPr lang="en-US" dirty="0"/>
              <a:t> of CDM activity peaks.</a:t>
            </a:r>
          </a:p>
          <a:p>
            <a:r>
              <a:rPr lang="en-US" dirty="0"/>
              <a:t>The same screening logic can be adapted to constellation-crossing scenarios.</a:t>
            </a:r>
          </a:p>
          <a:p>
            <a:r>
              <a:rPr lang="en-US" dirty="0"/>
              <a:t>Current Limitations</a:t>
            </a:r>
          </a:p>
          <a:p>
            <a:r>
              <a:rPr lang="en-US" dirty="0"/>
              <a:t>Strongly </a:t>
            </a:r>
            <a:r>
              <a:rPr lang="en-US" dirty="0" err="1"/>
              <a:t>manoeuvre</a:t>
            </a:r>
            <a:r>
              <a:rPr lang="en-US" dirty="0"/>
              <a:t>-driven scenarios, such as GEO operations, are not fully captured without explicit </a:t>
            </a:r>
            <a:r>
              <a:rPr lang="en-US" dirty="0" err="1"/>
              <a:t>manoeuvre</a:t>
            </a:r>
            <a:r>
              <a:rPr lang="en-US" dirty="0"/>
              <a:t> modelling.</a:t>
            </a:r>
          </a:p>
          <a:p>
            <a:r>
              <a:rPr lang="en-US" dirty="0"/>
              <a:t>For constellation-crossing scenarios, the semi-major-axis drift rate should be updated repeatedly to account for changes in the </a:t>
            </a:r>
            <a:r>
              <a:rPr lang="en-US" dirty="0" err="1"/>
              <a:t>manoeuvre</a:t>
            </a:r>
            <a:r>
              <a:rPr lang="en-US" dirty="0"/>
              <a:t> profile.</a:t>
            </a:r>
          </a:p>
          <a:p>
            <a:r>
              <a:rPr lang="en-US" dirty="0"/>
              <a:t>Active vs Inactive analyses remain computationally heavier, requiring about 2.5 minutes per inactive object in the current implementation.</a:t>
            </a:r>
          </a:p>
          <a:p>
            <a:endParaRPr lang="en-GB" dirty="0"/>
          </a:p>
        </p:txBody>
      </p:sp>
      <p:sp>
        <p:nvSpPr>
          <p:cNvPr id="4" name="Slide Number Placeholder 3"/>
          <p:cNvSpPr>
            <a:spLocks noGrp="1"/>
          </p:cNvSpPr>
          <p:nvPr>
            <p:ph type="sldNum" sz="quarter" idx="5"/>
          </p:nvPr>
        </p:nvSpPr>
        <p:spPr/>
        <p:txBody>
          <a:bodyPr/>
          <a:lstStyle/>
          <a:p>
            <a:fld id="{A8062F2E-6FDF-4A6B-AB76-08EC33B12539}" type="slidenum">
              <a:rPr lang="it-IT" smtClean="0"/>
              <a:t>11</a:t>
            </a:fld>
            <a:endParaRPr lang="it-IT"/>
          </a:p>
        </p:txBody>
      </p:sp>
    </p:spTree>
    <p:extLst>
      <p:ext uri="{BB962C8B-B14F-4D97-AF65-F5344CB8AC3E}">
        <p14:creationId xmlns:p14="http://schemas.microsoft.com/office/powerpoint/2010/main" val="206577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this problem, the COMPASS group is collaborating with GMV and the Spire group at </a:t>
            </a:r>
            <a:r>
              <a:rPr lang="en-US" dirty="0" err="1"/>
              <a:t>Politecnico</a:t>
            </a:r>
            <a:r>
              <a:rPr lang="en-US" dirty="0"/>
              <a:t> di Milano within the ESA Orbital </a:t>
            </a:r>
            <a:r>
              <a:rPr lang="en-US" dirty="0" err="1"/>
              <a:t>Neighbourhood</a:t>
            </a:r>
            <a:r>
              <a:rPr lang="en-US" dirty="0"/>
              <a:t> Awareness project, also called ORBITHOOD.</a:t>
            </a:r>
          </a:p>
          <a:p>
            <a:r>
              <a:rPr lang="en-US" dirty="0"/>
              <a:t>The ambition of ORBITHOOD is to provide long-term awareness of the orbital </a:t>
            </a:r>
            <a:r>
              <a:rPr lang="en-US" dirty="0" err="1"/>
              <a:t>neighbourhood</a:t>
            </a:r>
            <a:r>
              <a:rPr lang="en-US" dirty="0"/>
              <a:t>: identifying how surrounding objects may affect a target satellite, how that satellite may affect nearby orbits, and when conjunction activity may become operationally demanding.</a:t>
            </a:r>
          </a:p>
          <a:p>
            <a:r>
              <a:rPr lang="en-US" dirty="0"/>
              <a:t>The project investigates this problem through several complementary aspects, including fragmentation events, </a:t>
            </a:r>
            <a:r>
              <a:rPr lang="en-US" dirty="0" err="1"/>
              <a:t>manoeuvre</a:t>
            </a:r>
            <a:r>
              <a:rPr lang="en-US" dirty="0"/>
              <a:t> prediction, anomaly detection, constellation crossing, and periodic encounters</a:t>
            </a:r>
            <a:endParaRPr lang="en-GB" dirty="0"/>
          </a:p>
        </p:txBody>
      </p:sp>
      <p:sp>
        <p:nvSpPr>
          <p:cNvPr id="4" name="Slide Number Placeholder 3"/>
          <p:cNvSpPr>
            <a:spLocks noGrp="1"/>
          </p:cNvSpPr>
          <p:nvPr>
            <p:ph type="sldNum" sz="quarter" idx="5"/>
          </p:nvPr>
        </p:nvSpPr>
        <p:spPr/>
        <p:txBody>
          <a:bodyPr/>
          <a:lstStyle/>
          <a:p>
            <a:fld id="{A8062F2E-6FDF-4A6B-AB76-08EC33B12539}" type="slidenum">
              <a:rPr lang="it-IT" smtClean="0"/>
              <a:t>3</a:t>
            </a:fld>
            <a:endParaRPr lang="it-IT"/>
          </a:p>
        </p:txBody>
      </p:sp>
    </p:spTree>
    <p:extLst>
      <p:ext uri="{BB962C8B-B14F-4D97-AF65-F5344CB8AC3E}">
        <p14:creationId xmlns:p14="http://schemas.microsoft.com/office/powerpoint/2010/main" val="94043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motivation for focusing on periodic encounters comes again from the CDM dataset analysis. We observed that many alerts were not isolated events, but repeatedly involved the same pairs of objects.</a:t>
            </a:r>
          </a:p>
          <a:p>
            <a:r>
              <a:rPr lang="en-US" dirty="0"/>
              <a:t>This suggests that some object pairs remain in orbital configurations that </a:t>
            </a:r>
            <a:r>
              <a:rPr lang="en-US" dirty="0" err="1"/>
              <a:t>favour</a:t>
            </a:r>
            <a:r>
              <a:rPr lang="en-US" dirty="0"/>
              <a:t> recurrent close approaches.</a:t>
            </a:r>
          </a:p>
          <a:p>
            <a:r>
              <a:rPr lang="en-US" dirty="0"/>
              <a:t>The objective of this work is therefore to develop a methodology able to predict these repeated close encounters over a six-month horizon. This would allow operators to anticipate periods with more intense activity.</a:t>
            </a:r>
          </a:p>
          <a:p>
            <a:endParaRPr lang="en-GB" dirty="0"/>
          </a:p>
        </p:txBody>
      </p:sp>
      <p:sp>
        <p:nvSpPr>
          <p:cNvPr id="4" name="Slide Number Placeholder 3"/>
          <p:cNvSpPr>
            <a:spLocks noGrp="1"/>
          </p:cNvSpPr>
          <p:nvPr>
            <p:ph type="sldNum" sz="quarter" idx="5"/>
          </p:nvPr>
        </p:nvSpPr>
        <p:spPr/>
        <p:txBody>
          <a:bodyPr/>
          <a:lstStyle/>
          <a:p>
            <a:fld id="{A8062F2E-6FDF-4A6B-AB76-08EC33B12539}" type="slidenum">
              <a:rPr lang="it-IT" smtClean="0"/>
              <a:t>4</a:t>
            </a:fld>
            <a:endParaRPr lang="it-IT"/>
          </a:p>
        </p:txBody>
      </p:sp>
    </p:spTree>
    <p:extLst>
      <p:ext uri="{BB962C8B-B14F-4D97-AF65-F5344CB8AC3E}">
        <p14:creationId xmlns:p14="http://schemas.microsoft.com/office/powerpoint/2010/main" val="1672608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methodology relies on a triple-loop filter. For a selected target satellite, each catalogued object is </a:t>
            </a:r>
            <a:r>
              <a:rPr lang="en-US" dirty="0" err="1"/>
              <a:t>analysed</a:t>
            </a:r>
            <a:r>
              <a:rPr lang="en-US" dirty="0"/>
              <a:t> pair by pair through three steps. First, the perigee-apogee filter checks radial compatibility. Second, the MOID filter identifies geometrically feasible close-approach regions using the critical points of the distance function between the two orbits. Finally, the time-window filter verifies whether the two objects reach those regions at overlapping times. This allows a fast analytical screening of possible repeated encounters, which can be extended over the six-month horizon.</a:t>
            </a:r>
          </a:p>
        </p:txBody>
      </p:sp>
      <p:sp>
        <p:nvSpPr>
          <p:cNvPr id="4" name="Slide Number Placeholder 3"/>
          <p:cNvSpPr>
            <a:spLocks noGrp="1"/>
          </p:cNvSpPr>
          <p:nvPr>
            <p:ph type="sldNum" sz="quarter" idx="5"/>
          </p:nvPr>
        </p:nvSpPr>
        <p:spPr/>
        <p:txBody>
          <a:bodyPr/>
          <a:lstStyle/>
          <a:p>
            <a:fld id="{A8062F2E-6FDF-4A6B-AB76-08EC33B12539}" type="slidenum">
              <a:rPr lang="it-IT" smtClean="0"/>
              <a:t>5</a:t>
            </a:fld>
            <a:endParaRPr lang="it-IT"/>
          </a:p>
        </p:txBody>
      </p:sp>
    </p:spTree>
    <p:extLst>
      <p:ext uri="{BB962C8B-B14F-4D97-AF65-F5344CB8AC3E}">
        <p14:creationId xmlns:p14="http://schemas.microsoft.com/office/powerpoint/2010/main" val="689224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extending the filter over six months requires one additional consideration: the orbital geometry is not fixed over that time scale.</a:t>
            </a:r>
          </a:p>
          <a:p>
            <a:endParaRPr lang="en-US" dirty="0"/>
          </a:p>
          <a:p>
            <a:r>
              <a:rPr lang="en-US" dirty="0"/>
              <a:t>For this reason, two cases are considered: Active versus Active and Active versus Inactive.</a:t>
            </a:r>
          </a:p>
          <a:p>
            <a:r>
              <a:rPr lang="en-US" dirty="0"/>
              <a:t>In the Active versus Active case, both objects are assumed to be operational satellites performing station keeping. This means that some orbital elements, such as the semi-major axis, are considered maintained. However, angular elements such as the RAAN and the argument of perigee can still drift due to secular perturbations. Therefore, starting from the TLE-derived Keplerian state, the triple-loop filter is applied over one day, then the angular elements are updated analytically using the J2 secular rates, and the process is repeated over the six-month horizon.</a:t>
            </a:r>
          </a:p>
          <a:p>
            <a:r>
              <a:rPr lang="en-US" dirty="0"/>
              <a:t>In the Active versus Inactive case, the active target is treated in the same way. The inactive secondary object, however, does not perform corrective </a:t>
            </a:r>
            <a:r>
              <a:rPr lang="en-US" dirty="0" err="1"/>
              <a:t>manoeuvres</a:t>
            </a:r>
            <a:r>
              <a:rPr lang="en-US" dirty="0"/>
              <a:t>, so there is no equivalent station-keeping assumption. Its orbit is propagated over six months, and at each daily time step the corresponding state is selected and used as input to the triple-loop filter. </a:t>
            </a:r>
          </a:p>
          <a:p>
            <a:endParaRPr lang="en-GB" dirty="0"/>
          </a:p>
        </p:txBody>
      </p:sp>
      <p:sp>
        <p:nvSpPr>
          <p:cNvPr id="4" name="Slide Number Placeholder 3"/>
          <p:cNvSpPr>
            <a:spLocks noGrp="1"/>
          </p:cNvSpPr>
          <p:nvPr>
            <p:ph type="sldNum" sz="quarter" idx="5"/>
          </p:nvPr>
        </p:nvSpPr>
        <p:spPr/>
        <p:txBody>
          <a:bodyPr/>
          <a:lstStyle/>
          <a:p>
            <a:fld id="{A8062F2E-6FDF-4A6B-AB76-08EC33B12539}" type="slidenum">
              <a:rPr lang="it-IT" smtClean="0"/>
              <a:t>6</a:t>
            </a:fld>
            <a:endParaRPr lang="it-IT"/>
          </a:p>
        </p:txBody>
      </p:sp>
    </p:spTree>
    <p:extLst>
      <p:ext uri="{BB962C8B-B14F-4D97-AF65-F5344CB8AC3E}">
        <p14:creationId xmlns:p14="http://schemas.microsoft.com/office/powerpoint/2010/main" val="3093429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this prediction framework is defined, the next step is to validate whether the predicted encounter windows are consistent with real CDM activity.</a:t>
            </a:r>
          </a:p>
          <a:p>
            <a:endParaRPr lang="en-US" dirty="0"/>
          </a:p>
          <a:p>
            <a:r>
              <a:rPr lang="en-US" dirty="0"/>
              <a:t>For the Active versus Active validation, we considered Sentinel-3B and </a:t>
            </a:r>
            <a:r>
              <a:rPr lang="en-US" dirty="0" err="1"/>
              <a:t>Shiskai</a:t>
            </a:r>
            <a:r>
              <a:rPr lang="en-US" dirty="0"/>
              <a:t>.</a:t>
            </a:r>
          </a:p>
          <a:p>
            <a:r>
              <a:rPr lang="en-US" dirty="0"/>
              <a:t>The result compares the predicted close encounters with the real CDM events.</a:t>
            </a:r>
          </a:p>
          <a:p>
            <a:r>
              <a:rPr lang="en-US" dirty="0"/>
              <a:t>The blue bars are the model predictions, and the black bars are the real CDMs. The key result is that the predicted encounter windows are well aligned with the observed CDM peaks.</a:t>
            </a:r>
          </a:p>
          <a:p>
            <a:endParaRPr lang="en-GB" dirty="0"/>
          </a:p>
        </p:txBody>
      </p:sp>
      <p:sp>
        <p:nvSpPr>
          <p:cNvPr id="4" name="Slide Number Placeholder 3"/>
          <p:cNvSpPr>
            <a:spLocks noGrp="1"/>
          </p:cNvSpPr>
          <p:nvPr>
            <p:ph type="sldNum" sz="quarter" idx="5"/>
          </p:nvPr>
        </p:nvSpPr>
        <p:spPr/>
        <p:txBody>
          <a:bodyPr/>
          <a:lstStyle/>
          <a:p>
            <a:fld id="{A8062F2E-6FDF-4A6B-AB76-08EC33B12539}" type="slidenum">
              <a:rPr lang="it-IT" smtClean="0"/>
              <a:t>7</a:t>
            </a:fld>
            <a:endParaRPr lang="it-IT"/>
          </a:p>
        </p:txBody>
      </p:sp>
    </p:spTree>
    <p:extLst>
      <p:ext uri="{BB962C8B-B14F-4D97-AF65-F5344CB8AC3E}">
        <p14:creationId xmlns:p14="http://schemas.microsoft.com/office/powerpoint/2010/main" val="3731216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Active versus Inactive case, we used Sentinel-3B and Meteor 2-5. In this scenario, the inactive object is propagated over the prediction horizon.</a:t>
            </a:r>
          </a:p>
          <a:p>
            <a:r>
              <a:rPr lang="en-US" dirty="0"/>
              <a:t>The method captures the main activity windows, especially the strongest peak around February and the later activity in summer.</a:t>
            </a:r>
          </a:p>
          <a:p>
            <a:r>
              <a:rPr lang="en-US" dirty="0"/>
              <a:t>This confirms that the </a:t>
            </a:r>
            <a:r>
              <a:rPr lang="en-US" dirty="0" err="1"/>
              <a:t>analyser</a:t>
            </a:r>
            <a:r>
              <a:rPr lang="en-US" dirty="0"/>
              <a:t> can identify the main periods where recurrent conjunction activity is expected to concentrate</a:t>
            </a:r>
          </a:p>
          <a:p>
            <a:endParaRPr lang="en-GB" dirty="0"/>
          </a:p>
        </p:txBody>
      </p:sp>
      <p:sp>
        <p:nvSpPr>
          <p:cNvPr id="4" name="Slide Number Placeholder 3"/>
          <p:cNvSpPr>
            <a:spLocks noGrp="1"/>
          </p:cNvSpPr>
          <p:nvPr>
            <p:ph type="sldNum" sz="quarter" idx="5"/>
          </p:nvPr>
        </p:nvSpPr>
        <p:spPr/>
        <p:txBody>
          <a:bodyPr/>
          <a:lstStyle/>
          <a:p>
            <a:fld id="{A8062F2E-6FDF-4A6B-AB76-08EC33B12539}" type="slidenum">
              <a:rPr lang="it-IT" smtClean="0"/>
              <a:t>8</a:t>
            </a:fld>
            <a:endParaRPr lang="it-IT"/>
          </a:p>
        </p:txBody>
      </p:sp>
    </p:spTree>
    <p:extLst>
      <p:ext uri="{BB962C8B-B14F-4D97-AF65-F5344CB8AC3E}">
        <p14:creationId xmlns:p14="http://schemas.microsoft.com/office/powerpoint/2010/main" val="1064317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these validation results, we also investigated whether the same logic could be adapted to more dynamic scenarios, such as constellation crossings. </a:t>
            </a:r>
          </a:p>
          <a:p>
            <a:endParaRPr lang="en-US" dirty="0"/>
          </a:p>
          <a:p>
            <a:r>
              <a:rPr lang="en-US" dirty="0"/>
              <a:t>Following the promising results obtained for periodic encounters, the approach was extended to constellation-crossing scenarios involving:</a:t>
            </a:r>
          </a:p>
          <a:p>
            <a:r>
              <a:rPr lang="en-US" dirty="0"/>
              <a:t>Crossing of a constellation shell by a </a:t>
            </a:r>
            <a:r>
              <a:rPr lang="en-US" dirty="0" err="1"/>
              <a:t>manoeuvring</a:t>
            </a:r>
            <a:r>
              <a:rPr lang="en-US" dirty="0"/>
              <a:t> satellite</a:t>
            </a:r>
          </a:p>
          <a:p>
            <a:r>
              <a:rPr lang="en-US" dirty="0" err="1"/>
              <a:t>Manoeuvres</a:t>
            </a:r>
            <a:r>
              <a:rPr lang="en-US" dirty="0"/>
              <a:t> performed within an existing constellation</a:t>
            </a:r>
          </a:p>
          <a:p>
            <a:r>
              <a:rPr lang="en-US" dirty="0"/>
              <a:t>The idea is simply to add an estimation of the rate of change of the </a:t>
            </a:r>
            <a:r>
              <a:rPr lang="en-US" dirty="0" err="1"/>
              <a:t>sma</a:t>
            </a:r>
            <a:r>
              <a:rPr lang="en-US" dirty="0"/>
              <a:t> through a linear fitting and updating the </a:t>
            </a:r>
            <a:r>
              <a:rPr lang="en-US" dirty="0" err="1"/>
              <a:t>sma</a:t>
            </a:r>
            <a:r>
              <a:rPr lang="en-US" dirty="0"/>
              <a:t> as it was done with the </a:t>
            </a:r>
            <a:r>
              <a:rPr lang="en-US" dirty="0" err="1"/>
              <a:t>raan</a:t>
            </a:r>
            <a:r>
              <a:rPr lang="en-US" dirty="0"/>
              <a:t> previously.</a:t>
            </a:r>
          </a:p>
          <a:p>
            <a:r>
              <a:rPr lang="en-US" dirty="0"/>
              <a:t>And this got us some results like the one in the figure below where two one webs were doing an orbit raising generating 35 </a:t>
            </a:r>
            <a:r>
              <a:rPr lang="en-US" dirty="0" err="1"/>
              <a:t>cdms</a:t>
            </a:r>
            <a:r>
              <a:rPr lang="en-US" dirty="0"/>
              <a:t> with swarm B, the estimated close encounters anticipated by just one day the peak</a:t>
            </a:r>
          </a:p>
          <a:p>
            <a:endParaRPr lang="en-GB" dirty="0"/>
          </a:p>
        </p:txBody>
      </p:sp>
      <p:sp>
        <p:nvSpPr>
          <p:cNvPr id="4" name="Slide Number Placeholder 3"/>
          <p:cNvSpPr>
            <a:spLocks noGrp="1"/>
          </p:cNvSpPr>
          <p:nvPr>
            <p:ph type="sldNum" sz="quarter" idx="5"/>
          </p:nvPr>
        </p:nvSpPr>
        <p:spPr/>
        <p:txBody>
          <a:bodyPr/>
          <a:lstStyle/>
          <a:p>
            <a:fld id="{A8062F2E-6FDF-4A6B-AB76-08EC33B12539}" type="slidenum">
              <a:rPr lang="it-IT" smtClean="0"/>
              <a:t>9</a:t>
            </a:fld>
            <a:endParaRPr lang="it-IT"/>
          </a:p>
        </p:txBody>
      </p:sp>
    </p:spTree>
    <p:extLst>
      <p:ext uri="{BB962C8B-B14F-4D97-AF65-F5344CB8AC3E}">
        <p14:creationId xmlns:p14="http://schemas.microsoft.com/office/powerpoint/2010/main" val="2721787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result with a </a:t>
            </a:r>
            <a:r>
              <a:rPr lang="en-US" dirty="0" err="1"/>
              <a:t>starlink</a:t>
            </a:r>
            <a:r>
              <a:rPr lang="en-US" dirty="0"/>
              <a:t> de orbiting, there's an offset of 1 week with the </a:t>
            </a:r>
            <a:r>
              <a:rPr lang="en-US" dirty="0" err="1"/>
              <a:t>cdm</a:t>
            </a:r>
            <a:r>
              <a:rPr lang="en-US" dirty="0"/>
              <a:t>, reasonable given the fact that the estimation started one month before and that the rate of change of the </a:t>
            </a:r>
            <a:r>
              <a:rPr lang="en-US" dirty="0" err="1"/>
              <a:t>sma</a:t>
            </a:r>
            <a:r>
              <a:rPr lang="en-US" dirty="0"/>
              <a:t> of </a:t>
            </a:r>
            <a:r>
              <a:rPr lang="en-US" dirty="0" err="1"/>
              <a:t>starlink</a:t>
            </a:r>
            <a:r>
              <a:rPr lang="en-US" dirty="0"/>
              <a:t> slightly changed afterwards</a:t>
            </a:r>
          </a:p>
          <a:p>
            <a:endParaRPr lang="en-US" dirty="0"/>
          </a:p>
          <a:p>
            <a:endParaRPr lang="en-GB" dirty="0"/>
          </a:p>
        </p:txBody>
      </p:sp>
      <p:sp>
        <p:nvSpPr>
          <p:cNvPr id="4" name="Slide Number Placeholder 3"/>
          <p:cNvSpPr>
            <a:spLocks noGrp="1"/>
          </p:cNvSpPr>
          <p:nvPr>
            <p:ph type="sldNum" sz="quarter" idx="5"/>
          </p:nvPr>
        </p:nvSpPr>
        <p:spPr/>
        <p:txBody>
          <a:bodyPr/>
          <a:lstStyle/>
          <a:p>
            <a:fld id="{A8062F2E-6FDF-4A6B-AB76-08EC33B12539}" type="slidenum">
              <a:rPr lang="it-IT" smtClean="0"/>
              <a:t>10</a:t>
            </a:fld>
            <a:endParaRPr lang="it-IT"/>
          </a:p>
        </p:txBody>
      </p:sp>
    </p:spTree>
    <p:extLst>
      <p:ext uri="{BB962C8B-B14F-4D97-AF65-F5344CB8AC3E}">
        <p14:creationId xmlns:p14="http://schemas.microsoft.com/office/powerpoint/2010/main" val="3217195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sv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3.sv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3.sv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3.sv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3.sv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 Id="rId9" Type="http://schemas.openxmlformats.org/officeDocument/2006/relationships/image" Target="../media/image1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3.sv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9.png"/><Relationship Id="rId3" Type="http://schemas.openxmlformats.org/officeDocument/2006/relationships/image" Target="../media/image9.svg"/><Relationship Id="rId7" Type="http://schemas.openxmlformats.org/officeDocument/2006/relationships/image" Target="../media/image20.svg"/><Relationship Id="rId12"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slideMaster" Target="../slideMasters/slideMaster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3.svg"/><Relationship Id="rId4" Type="http://schemas.openxmlformats.org/officeDocument/2006/relationships/image" Target="../media/image10.png"/><Relationship Id="rId9"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4.png"/><Relationship Id="rId7" Type="http://schemas.openxmlformats.org/officeDocument/2006/relationships/image" Target="../media/image12.svg"/><Relationship Id="rId2" Type="http://schemas.openxmlformats.org/officeDocument/2006/relationships/image" Target="../media/image13.sv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7.svg"/><Relationship Id="rId7" Type="http://schemas.openxmlformats.org/officeDocument/2006/relationships/image" Target="../media/image12.svg"/><Relationship Id="rId2" Type="http://schemas.openxmlformats.org/officeDocument/2006/relationships/image" Target="../media/image13.sv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7.svg"/><Relationship Id="rId7" Type="http://schemas.openxmlformats.org/officeDocument/2006/relationships/image" Target="../media/image12.svg"/><Relationship Id="rId2" Type="http://schemas.openxmlformats.org/officeDocument/2006/relationships/image" Target="../media/image13.sv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dice_A">
    <p:bg>
      <p:bgPr>
        <a:solidFill>
          <a:schemeClr val="accent2"/>
        </a:solidFill>
        <a:effectLst/>
      </p:bgPr>
    </p:bg>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0933319C-8AC5-4764-9981-AEA331D30C57}"/>
              </a:ext>
            </a:extLst>
          </p:cNvPr>
          <p:cNvSpPr/>
          <p:nvPr userDrawn="1"/>
        </p:nvSpPr>
        <p:spPr>
          <a:xfrm>
            <a:off x="0" y="0"/>
            <a:ext cx="28559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6847A823-6861-4ED7-916A-EB4BF5CE6D62}"/>
              </a:ext>
            </a:extLst>
          </p:cNvPr>
          <p:cNvSpPr>
            <a:spLocks noGrp="1"/>
          </p:cNvSpPr>
          <p:nvPr>
            <p:ph type="title"/>
          </p:nvPr>
        </p:nvSpPr>
        <p:spPr>
          <a:xfrm>
            <a:off x="334964" y="808073"/>
            <a:ext cx="2163688" cy="840083"/>
          </a:xfrm>
        </p:spPr>
        <p:txBody>
          <a:bodyPr/>
          <a:lstStyle>
            <a:lvl1pPr>
              <a:defRPr/>
            </a:lvl1pPr>
          </a:lstStyle>
          <a:p>
            <a:r>
              <a:rPr lang="it-IT"/>
              <a:t>Fare clic per modificare lo stile del titolo dello schema</a:t>
            </a:r>
            <a:endParaRPr lang="it-IT" dirty="0"/>
          </a:p>
        </p:txBody>
      </p:sp>
      <p:sp>
        <p:nvSpPr>
          <p:cNvPr id="3" name="Segnaposto data 2">
            <a:extLst>
              <a:ext uri="{FF2B5EF4-FFF2-40B4-BE49-F238E27FC236}">
                <a16:creationId xmlns:a16="http://schemas.microsoft.com/office/drawing/2014/main" id="{C86D3BA3-83F0-4C02-8636-ACA6EA9DFFCA}"/>
              </a:ext>
            </a:extLst>
          </p:cNvPr>
          <p:cNvSpPr>
            <a:spLocks noGrp="1"/>
          </p:cNvSpPr>
          <p:nvPr>
            <p:ph type="dt" sz="half" idx="10"/>
          </p:nvPr>
        </p:nvSpPr>
        <p:spPr/>
        <p:txBody>
          <a:bodyPr/>
          <a:lstStyle/>
          <a:p>
            <a:r>
              <a:rPr lang="it-IT"/>
              <a:t>POLITECNICO DI MILANO</a:t>
            </a:r>
            <a:endParaRPr lang="it-IT" dirty="0"/>
          </a:p>
        </p:txBody>
      </p:sp>
      <p:sp>
        <p:nvSpPr>
          <p:cNvPr id="4" name="Segnaposto piè di pagina 3">
            <a:extLst>
              <a:ext uri="{FF2B5EF4-FFF2-40B4-BE49-F238E27FC236}">
                <a16:creationId xmlns:a16="http://schemas.microsoft.com/office/drawing/2014/main" id="{7CB1FEA7-7590-4AD0-A0B1-4809206902FD}"/>
              </a:ext>
            </a:extLst>
          </p:cNvPr>
          <p:cNvSpPr>
            <a:spLocks noGrp="1"/>
          </p:cNvSpPr>
          <p:nvPr>
            <p:ph type="ftr" sz="quarter" idx="11"/>
          </p:nvPr>
        </p:nvSpPr>
        <p:spPr/>
        <p:txBody>
          <a:bodyPr/>
          <a:lstStyle/>
          <a:p>
            <a:r>
              <a:rPr lang="en-US"/>
              <a:t>Department of Aerospace Science and Technology</a:t>
            </a:r>
            <a:endParaRPr lang="it-IT" dirty="0"/>
          </a:p>
        </p:txBody>
      </p:sp>
      <p:sp>
        <p:nvSpPr>
          <p:cNvPr id="5" name="Segnaposto numero diapositiva 4">
            <a:extLst>
              <a:ext uri="{FF2B5EF4-FFF2-40B4-BE49-F238E27FC236}">
                <a16:creationId xmlns:a16="http://schemas.microsoft.com/office/drawing/2014/main" id="{F95199BD-4F67-4AA1-A795-95C0BF541294}"/>
              </a:ext>
            </a:extLst>
          </p:cNvPr>
          <p:cNvSpPr>
            <a:spLocks noGrp="1"/>
          </p:cNvSpPr>
          <p:nvPr>
            <p:ph type="sldNum" sz="quarter" idx="12"/>
          </p:nvPr>
        </p:nvSpPr>
        <p:spPr/>
        <p:txBody>
          <a:bodyPr/>
          <a:lstStyle/>
          <a:p>
            <a:fld id="{3135EEA2-8D42-4D46-95A6-66E65FDC5EB1}" type="slidenum">
              <a:rPr lang="it-IT" smtClean="0"/>
              <a:pPr/>
              <a:t>‹#›</a:t>
            </a:fld>
            <a:endParaRPr lang="it-IT"/>
          </a:p>
        </p:txBody>
      </p:sp>
      <p:sp>
        <p:nvSpPr>
          <p:cNvPr id="8" name="Segnaposto testo 7">
            <a:extLst>
              <a:ext uri="{FF2B5EF4-FFF2-40B4-BE49-F238E27FC236}">
                <a16:creationId xmlns:a16="http://schemas.microsoft.com/office/drawing/2014/main" id="{67325048-9832-400A-BAC7-02B5977E3E3F}"/>
              </a:ext>
            </a:extLst>
          </p:cNvPr>
          <p:cNvSpPr>
            <a:spLocks noGrp="1"/>
          </p:cNvSpPr>
          <p:nvPr>
            <p:ph type="body" sz="quarter" idx="13"/>
          </p:nvPr>
        </p:nvSpPr>
        <p:spPr>
          <a:xfrm>
            <a:off x="334963" y="2060575"/>
            <a:ext cx="2163762" cy="4429125"/>
          </a:xfrm>
        </p:spPr>
        <p:txBody>
          <a:bodyPr>
            <a:noAutofit/>
          </a:bodyPr>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9" name="Segnaposto testo 8">
            <a:extLst>
              <a:ext uri="{FF2B5EF4-FFF2-40B4-BE49-F238E27FC236}">
                <a16:creationId xmlns:a16="http://schemas.microsoft.com/office/drawing/2014/main" id="{2AF746B8-16B5-4251-938A-CD03C89D3CC0}"/>
              </a:ext>
            </a:extLst>
          </p:cNvPr>
          <p:cNvSpPr>
            <a:spLocks noGrp="1"/>
          </p:cNvSpPr>
          <p:nvPr>
            <p:ph type="body" sz="quarter" idx="15" hasCustomPrompt="1"/>
          </p:nvPr>
        </p:nvSpPr>
        <p:spPr>
          <a:xfrm>
            <a:off x="3216276" y="2060575"/>
            <a:ext cx="8640762" cy="4429125"/>
          </a:xfrm>
        </p:spPr>
        <p:txBody>
          <a:bodyPr>
            <a:noAutofit/>
          </a:bodyPr>
          <a:lstStyle>
            <a:lvl1pPr marL="342900" indent="-342900">
              <a:buFont typeface="+mj-lt"/>
              <a:buAutoNum type="arabicPeriod"/>
              <a:defRPr sz="1400" b="1">
                <a:solidFill>
                  <a:schemeClr val="tx2"/>
                </a:solidFill>
              </a:defRPr>
            </a:lvl1pPr>
            <a:lvl2pPr marL="360000" indent="0">
              <a:buFont typeface="+mj-lt"/>
              <a:buNone/>
              <a:defRPr sz="1400"/>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it-IT" dirty="0"/>
              <a:t>Titolo Sezione</a:t>
            </a:r>
          </a:p>
          <a:p>
            <a:pPr lvl="1"/>
            <a:r>
              <a:rPr lang="it-IT" dirty="0"/>
              <a:t>Titolo Capitolo</a:t>
            </a:r>
          </a:p>
          <a:p>
            <a:pPr lvl="1"/>
            <a:r>
              <a:rPr lang="it-IT" dirty="0"/>
              <a:t>Titolo Capitolo</a:t>
            </a:r>
          </a:p>
          <a:p>
            <a:pPr lvl="1"/>
            <a:endParaRPr lang="it-IT" dirty="0"/>
          </a:p>
          <a:p>
            <a:pPr lvl="0"/>
            <a:r>
              <a:rPr lang="it-IT" dirty="0"/>
              <a:t>Titolo Sezione</a:t>
            </a:r>
          </a:p>
          <a:p>
            <a:pPr lvl="1"/>
            <a:r>
              <a:rPr lang="it-IT" dirty="0"/>
              <a:t>Titolo Capitolo</a:t>
            </a:r>
          </a:p>
          <a:p>
            <a:pPr lvl="1"/>
            <a:r>
              <a:rPr lang="it-IT" dirty="0"/>
              <a:t>Titolo Capitolo</a:t>
            </a:r>
          </a:p>
          <a:p>
            <a:pPr lvl="1"/>
            <a:endParaRPr lang="it-IT" dirty="0"/>
          </a:p>
          <a:p>
            <a:pPr lvl="0"/>
            <a:r>
              <a:rPr lang="it-IT" dirty="0"/>
              <a:t>Titolo Sezione</a:t>
            </a:r>
          </a:p>
          <a:p>
            <a:pPr lvl="1"/>
            <a:r>
              <a:rPr lang="it-IT" dirty="0"/>
              <a:t>Titolo Capitolo</a:t>
            </a:r>
          </a:p>
          <a:p>
            <a:pPr lvl="1"/>
            <a:r>
              <a:rPr lang="it-IT" dirty="0"/>
              <a:t>Titolo Capitolo</a:t>
            </a:r>
          </a:p>
          <a:p>
            <a:pPr lvl="1"/>
            <a:endParaRPr lang="it-IT" dirty="0"/>
          </a:p>
          <a:p>
            <a:pPr lvl="1"/>
            <a:endParaRPr lang="it-IT" dirty="0"/>
          </a:p>
        </p:txBody>
      </p:sp>
    </p:spTree>
    <p:extLst>
      <p:ext uri="{BB962C8B-B14F-4D97-AF65-F5344CB8AC3E}">
        <p14:creationId xmlns:p14="http://schemas.microsoft.com/office/powerpoint/2010/main" val="372047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ina base_ testo B">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3F10C0-5DFE-4F2B-84B3-498D1D283AB1}"/>
              </a:ext>
            </a:extLst>
          </p:cNvPr>
          <p:cNvSpPr>
            <a:spLocks noGrp="1"/>
          </p:cNvSpPr>
          <p:nvPr>
            <p:ph type="title"/>
          </p:nvPr>
        </p:nvSpPr>
        <p:spPr>
          <a:xfrm>
            <a:off x="334963" y="808073"/>
            <a:ext cx="11522075" cy="840083"/>
          </a:xfrm>
        </p:spPr>
        <p:txBody>
          <a:bodyPr/>
          <a:lstStyle/>
          <a:p>
            <a:r>
              <a:rPr lang="it-IT"/>
              <a:t>Fare clic per modificare lo stile del titolo dello schema</a:t>
            </a:r>
            <a:endParaRPr lang="it-IT" dirty="0"/>
          </a:p>
        </p:txBody>
      </p:sp>
      <p:sp>
        <p:nvSpPr>
          <p:cNvPr id="3" name="Segnaposto data 2">
            <a:extLst>
              <a:ext uri="{FF2B5EF4-FFF2-40B4-BE49-F238E27FC236}">
                <a16:creationId xmlns:a16="http://schemas.microsoft.com/office/drawing/2014/main" id="{85E31426-2C15-4249-84C9-7FF9F8F23CDE}"/>
              </a:ext>
            </a:extLst>
          </p:cNvPr>
          <p:cNvSpPr>
            <a:spLocks noGrp="1"/>
          </p:cNvSpPr>
          <p:nvPr>
            <p:ph type="dt" sz="half" idx="10"/>
          </p:nvPr>
        </p:nvSpPr>
        <p:spPr/>
        <p:txBody>
          <a:bodyPr/>
          <a:lstStyle>
            <a:lvl1pPr>
              <a:defRPr sz="1000"/>
            </a:lvl1pPr>
          </a:lstStyle>
          <a:p>
            <a:r>
              <a:rPr lang="it-IT"/>
              <a:t>POLITECNICO DI MILANO</a:t>
            </a:r>
            <a:endParaRPr lang="it-IT" sz="1000" dirty="0"/>
          </a:p>
        </p:txBody>
      </p:sp>
      <p:sp>
        <p:nvSpPr>
          <p:cNvPr id="4" name="Segnaposto piè di pagina 3">
            <a:extLst>
              <a:ext uri="{FF2B5EF4-FFF2-40B4-BE49-F238E27FC236}">
                <a16:creationId xmlns:a16="http://schemas.microsoft.com/office/drawing/2014/main" id="{69023663-EBF6-4678-A4B6-3D84BCA80FC6}"/>
              </a:ext>
            </a:extLst>
          </p:cNvPr>
          <p:cNvSpPr>
            <a:spLocks noGrp="1"/>
          </p:cNvSpPr>
          <p:nvPr>
            <p:ph type="ftr" sz="quarter" idx="11"/>
          </p:nvPr>
        </p:nvSpPr>
        <p:spPr>
          <a:xfrm>
            <a:off x="3216275" y="39688"/>
            <a:ext cx="4858894" cy="365125"/>
          </a:xfrm>
        </p:spPr>
        <p:txBody>
          <a:bodyPr/>
          <a:lstStyle>
            <a:lvl1pPr>
              <a:defRPr sz="1000"/>
            </a:lvl1pPr>
          </a:lstStyle>
          <a:p>
            <a:r>
              <a:rPr lang="en-US"/>
              <a:t>Department of Aerospace Science and Technology</a:t>
            </a:r>
            <a:endParaRPr lang="it-IT" sz="1000" dirty="0"/>
          </a:p>
        </p:txBody>
      </p:sp>
      <p:sp>
        <p:nvSpPr>
          <p:cNvPr id="5" name="Segnaposto numero diapositiva 4">
            <a:extLst>
              <a:ext uri="{FF2B5EF4-FFF2-40B4-BE49-F238E27FC236}">
                <a16:creationId xmlns:a16="http://schemas.microsoft.com/office/drawing/2014/main" id="{5A37DEFB-BB2F-4195-B6BA-04AAE853BF01}"/>
              </a:ext>
            </a:extLst>
          </p:cNvPr>
          <p:cNvSpPr>
            <a:spLocks noGrp="1"/>
          </p:cNvSpPr>
          <p:nvPr>
            <p:ph type="sldNum" sz="quarter" idx="12"/>
          </p:nvPr>
        </p:nvSpPr>
        <p:spPr/>
        <p:txBody>
          <a:bodyPr/>
          <a:lstStyle>
            <a:lvl1pPr>
              <a:defRPr sz="1000"/>
            </a:lvl1pPr>
          </a:lstStyle>
          <a:p>
            <a:fld id="{3135EEA2-8D42-4D46-95A6-66E65FDC5EB1}" type="slidenum">
              <a:rPr lang="it-IT" smtClean="0"/>
              <a:pPr/>
              <a:t>‹#›</a:t>
            </a:fld>
            <a:endParaRPr lang="it-IT" sz="1000"/>
          </a:p>
        </p:txBody>
      </p:sp>
      <p:sp>
        <p:nvSpPr>
          <p:cNvPr id="7" name="Segnaposto testo 6">
            <a:extLst>
              <a:ext uri="{FF2B5EF4-FFF2-40B4-BE49-F238E27FC236}">
                <a16:creationId xmlns:a16="http://schemas.microsoft.com/office/drawing/2014/main" id="{99AF24DE-B4DF-4CF0-A1D8-A9C3833DB7E0}"/>
              </a:ext>
            </a:extLst>
          </p:cNvPr>
          <p:cNvSpPr>
            <a:spLocks noGrp="1"/>
          </p:cNvSpPr>
          <p:nvPr>
            <p:ph type="body" sz="quarter" idx="13"/>
          </p:nvPr>
        </p:nvSpPr>
        <p:spPr>
          <a:xfrm>
            <a:off x="334963" y="2060575"/>
            <a:ext cx="5330113" cy="4429125"/>
          </a:xfrm>
        </p:spPr>
        <p:txBody>
          <a:bodyPr/>
          <a:lstStyle/>
          <a:p>
            <a:pPr lvl="0"/>
            <a:r>
              <a:rPr lang="it-IT"/>
              <a:t>Fare clic per modificare gli stili del testo dello schema</a:t>
            </a:r>
          </a:p>
        </p:txBody>
      </p:sp>
      <p:sp>
        <p:nvSpPr>
          <p:cNvPr id="10" name="Segnaposto testo 6">
            <a:extLst>
              <a:ext uri="{FF2B5EF4-FFF2-40B4-BE49-F238E27FC236}">
                <a16:creationId xmlns:a16="http://schemas.microsoft.com/office/drawing/2014/main" id="{A91EDD17-1F39-46F2-A6AE-0DA93D9DE767}"/>
              </a:ext>
            </a:extLst>
          </p:cNvPr>
          <p:cNvSpPr>
            <a:spLocks noGrp="1"/>
          </p:cNvSpPr>
          <p:nvPr>
            <p:ph type="body" sz="quarter" idx="14"/>
          </p:nvPr>
        </p:nvSpPr>
        <p:spPr>
          <a:xfrm>
            <a:off x="6253549" y="2060575"/>
            <a:ext cx="5330113" cy="4429125"/>
          </a:xfrm>
        </p:spPr>
        <p:txBody>
          <a:bodyPr/>
          <a:lstStyle/>
          <a:p>
            <a:pPr lvl="0"/>
            <a:r>
              <a:rPr lang="it-IT"/>
              <a:t>Fare clic per modificare gli stili del testo dello schema</a:t>
            </a:r>
          </a:p>
        </p:txBody>
      </p:sp>
      <p:pic>
        <p:nvPicPr>
          <p:cNvPr id="6" name="Graphic 5">
            <a:extLst>
              <a:ext uri="{FF2B5EF4-FFF2-40B4-BE49-F238E27FC236}">
                <a16:creationId xmlns:a16="http://schemas.microsoft.com/office/drawing/2014/main" id="{08C23F54-235A-9AE3-535F-D59242E7028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129624" y="80136"/>
            <a:ext cx="910860" cy="353924"/>
          </a:xfrm>
          <a:prstGeom prst="rect">
            <a:avLst/>
          </a:prstGeom>
        </p:spPr>
      </p:pic>
      <p:pic>
        <p:nvPicPr>
          <p:cNvPr id="8" name="Picture 7">
            <a:extLst>
              <a:ext uri="{FF2B5EF4-FFF2-40B4-BE49-F238E27FC236}">
                <a16:creationId xmlns:a16="http://schemas.microsoft.com/office/drawing/2014/main" id="{3C3CAB50-4F3F-0E1D-8DEB-A0865C686E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7841" y="6202064"/>
            <a:ext cx="1654922" cy="595612"/>
          </a:xfrm>
          <a:prstGeom prst="rect">
            <a:avLst/>
          </a:prstGeom>
        </p:spPr>
      </p:pic>
      <p:pic>
        <p:nvPicPr>
          <p:cNvPr id="9" name="Picture 8">
            <a:extLst>
              <a:ext uri="{FF2B5EF4-FFF2-40B4-BE49-F238E27FC236}">
                <a16:creationId xmlns:a16="http://schemas.microsoft.com/office/drawing/2014/main" id="{87027F0C-454B-5BB8-9BDF-16696E097E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96751" y="6253889"/>
            <a:ext cx="639037" cy="592707"/>
          </a:xfrm>
          <a:prstGeom prst="rect">
            <a:avLst/>
          </a:prstGeom>
        </p:spPr>
      </p:pic>
      <p:pic>
        <p:nvPicPr>
          <p:cNvPr id="11" name="Picture 3">
            <a:extLst>
              <a:ext uri="{FF2B5EF4-FFF2-40B4-BE49-F238E27FC236}">
                <a16:creationId xmlns:a16="http://schemas.microsoft.com/office/drawing/2014/main" id="{5123E4B8-03E6-7B0F-D529-34B00BF8A7A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92335" y="6390396"/>
            <a:ext cx="464702" cy="313674"/>
          </a:xfrm>
          <a:prstGeom prst="rect">
            <a:avLst/>
          </a:prstGeom>
        </p:spPr>
      </p:pic>
    </p:spTree>
    <p:extLst>
      <p:ext uri="{BB962C8B-B14F-4D97-AF65-F5344CB8AC3E}">
        <p14:creationId xmlns:p14="http://schemas.microsoft.com/office/powerpoint/2010/main" val="401809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ina base_ testo C">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3F10C0-5DFE-4F2B-84B3-498D1D283AB1}"/>
              </a:ext>
            </a:extLst>
          </p:cNvPr>
          <p:cNvSpPr>
            <a:spLocks noGrp="1"/>
          </p:cNvSpPr>
          <p:nvPr>
            <p:ph type="title"/>
          </p:nvPr>
        </p:nvSpPr>
        <p:spPr>
          <a:xfrm>
            <a:off x="334963" y="808073"/>
            <a:ext cx="11522075" cy="840083"/>
          </a:xfrm>
        </p:spPr>
        <p:txBody>
          <a:bodyPr/>
          <a:lstStyle/>
          <a:p>
            <a:r>
              <a:rPr lang="it-IT"/>
              <a:t>Fare clic per modificare lo stile del titolo dello schema</a:t>
            </a:r>
            <a:endParaRPr lang="it-IT" dirty="0"/>
          </a:p>
        </p:txBody>
      </p:sp>
      <p:sp>
        <p:nvSpPr>
          <p:cNvPr id="3" name="Segnaposto data 2">
            <a:extLst>
              <a:ext uri="{FF2B5EF4-FFF2-40B4-BE49-F238E27FC236}">
                <a16:creationId xmlns:a16="http://schemas.microsoft.com/office/drawing/2014/main" id="{85E31426-2C15-4249-84C9-7FF9F8F23CDE}"/>
              </a:ext>
            </a:extLst>
          </p:cNvPr>
          <p:cNvSpPr>
            <a:spLocks noGrp="1"/>
          </p:cNvSpPr>
          <p:nvPr>
            <p:ph type="dt" sz="half" idx="10"/>
          </p:nvPr>
        </p:nvSpPr>
        <p:spPr/>
        <p:txBody>
          <a:bodyPr/>
          <a:lstStyle/>
          <a:p>
            <a:r>
              <a:rPr lang="it-IT"/>
              <a:t>POLITECNICO DI MILANO</a:t>
            </a:r>
            <a:endParaRPr lang="it-IT" dirty="0"/>
          </a:p>
        </p:txBody>
      </p:sp>
      <p:sp>
        <p:nvSpPr>
          <p:cNvPr id="4" name="Segnaposto piè di pagina 3">
            <a:extLst>
              <a:ext uri="{FF2B5EF4-FFF2-40B4-BE49-F238E27FC236}">
                <a16:creationId xmlns:a16="http://schemas.microsoft.com/office/drawing/2014/main" id="{69023663-EBF6-4678-A4B6-3D84BCA80FC6}"/>
              </a:ext>
            </a:extLst>
          </p:cNvPr>
          <p:cNvSpPr>
            <a:spLocks noGrp="1"/>
          </p:cNvSpPr>
          <p:nvPr>
            <p:ph type="ftr" sz="quarter" idx="11"/>
          </p:nvPr>
        </p:nvSpPr>
        <p:spPr/>
        <p:txBody>
          <a:bodyPr/>
          <a:lstStyle/>
          <a:p>
            <a:r>
              <a:rPr lang="en-US"/>
              <a:t>Department of Aerospace Science and Technology</a:t>
            </a:r>
            <a:endParaRPr lang="it-IT" dirty="0"/>
          </a:p>
        </p:txBody>
      </p:sp>
      <p:sp>
        <p:nvSpPr>
          <p:cNvPr id="5" name="Segnaposto numero diapositiva 4">
            <a:extLst>
              <a:ext uri="{FF2B5EF4-FFF2-40B4-BE49-F238E27FC236}">
                <a16:creationId xmlns:a16="http://schemas.microsoft.com/office/drawing/2014/main" id="{5A37DEFB-BB2F-4195-B6BA-04AAE853BF01}"/>
              </a:ext>
            </a:extLst>
          </p:cNvPr>
          <p:cNvSpPr>
            <a:spLocks noGrp="1"/>
          </p:cNvSpPr>
          <p:nvPr>
            <p:ph type="sldNum" sz="quarter" idx="12"/>
          </p:nvPr>
        </p:nvSpPr>
        <p:spPr/>
        <p:txBody>
          <a:bodyPr/>
          <a:lstStyle/>
          <a:p>
            <a:fld id="{3135EEA2-8D42-4D46-95A6-66E65FDC5EB1}" type="slidenum">
              <a:rPr lang="it-IT" smtClean="0"/>
              <a:pPr/>
              <a:t>‹#›</a:t>
            </a:fld>
            <a:endParaRPr lang="it-IT"/>
          </a:p>
        </p:txBody>
      </p:sp>
      <p:sp>
        <p:nvSpPr>
          <p:cNvPr id="7" name="Segnaposto testo 6">
            <a:extLst>
              <a:ext uri="{FF2B5EF4-FFF2-40B4-BE49-F238E27FC236}">
                <a16:creationId xmlns:a16="http://schemas.microsoft.com/office/drawing/2014/main" id="{99AF24DE-B4DF-4CF0-A1D8-A9C3833DB7E0}"/>
              </a:ext>
            </a:extLst>
          </p:cNvPr>
          <p:cNvSpPr>
            <a:spLocks noGrp="1"/>
          </p:cNvSpPr>
          <p:nvPr>
            <p:ph type="body" sz="quarter" idx="13"/>
          </p:nvPr>
        </p:nvSpPr>
        <p:spPr>
          <a:xfrm>
            <a:off x="3216275" y="2060575"/>
            <a:ext cx="8640762" cy="4429125"/>
          </a:xfrm>
        </p:spPr>
        <p:txBody>
          <a:bodyPr/>
          <a:lstStyle/>
          <a:p>
            <a:pPr lvl="0"/>
            <a:r>
              <a:rPr lang="it-IT"/>
              <a:t>Fare clic per modificare gli stili del testo dello schema</a:t>
            </a:r>
          </a:p>
        </p:txBody>
      </p:sp>
      <p:sp>
        <p:nvSpPr>
          <p:cNvPr id="8" name="Segnaposto testo 6">
            <a:extLst>
              <a:ext uri="{FF2B5EF4-FFF2-40B4-BE49-F238E27FC236}">
                <a16:creationId xmlns:a16="http://schemas.microsoft.com/office/drawing/2014/main" id="{E3A4E093-361F-4C37-B47B-B067A8415F3A}"/>
              </a:ext>
            </a:extLst>
          </p:cNvPr>
          <p:cNvSpPr>
            <a:spLocks noGrp="1"/>
          </p:cNvSpPr>
          <p:nvPr>
            <p:ph type="body" sz="quarter" idx="14" hasCustomPrompt="1"/>
          </p:nvPr>
        </p:nvSpPr>
        <p:spPr>
          <a:xfrm>
            <a:off x="334964" y="2060575"/>
            <a:ext cx="2601668" cy="4429125"/>
          </a:xfrm>
        </p:spPr>
        <p:txBody>
          <a:bodyPr/>
          <a:lstStyle>
            <a:lvl1pPr marL="342900" indent="-342900">
              <a:buAutoNum type="arabicPeriod"/>
              <a:defRPr b="1"/>
            </a:lvl1pPr>
          </a:lstStyle>
          <a:p>
            <a:pPr lvl="0"/>
            <a:r>
              <a:rPr lang="it-IT" dirty="0" err="1"/>
              <a:t>Lorem</a:t>
            </a:r>
            <a:r>
              <a:rPr lang="it-IT" dirty="0"/>
              <a:t> </a:t>
            </a:r>
            <a:r>
              <a:rPr lang="it-IT" dirty="0" err="1"/>
              <a:t>ipsum</a:t>
            </a:r>
            <a:endParaRPr lang="it-IT" dirty="0"/>
          </a:p>
          <a:p>
            <a:pPr lvl="0"/>
            <a:r>
              <a:rPr lang="it-IT" dirty="0" err="1"/>
              <a:t>Lorem</a:t>
            </a:r>
            <a:r>
              <a:rPr lang="it-IT" dirty="0"/>
              <a:t> </a:t>
            </a:r>
            <a:r>
              <a:rPr lang="it-IT" dirty="0" err="1"/>
              <a:t>ipsum</a:t>
            </a:r>
            <a:endParaRPr lang="it-IT" dirty="0"/>
          </a:p>
          <a:p>
            <a:pPr lvl="0"/>
            <a:r>
              <a:rPr lang="it-IT" dirty="0" err="1"/>
              <a:t>Lorem</a:t>
            </a:r>
            <a:r>
              <a:rPr lang="it-IT" dirty="0"/>
              <a:t> </a:t>
            </a:r>
            <a:r>
              <a:rPr lang="it-IT"/>
              <a:t>ipsum</a:t>
            </a:r>
            <a:endParaRPr lang="it-IT" dirty="0"/>
          </a:p>
        </p:txBody>
      </p:sp>
    </p:spTree>
    <p:extLst>
      <p:ext uri="{BB962C8B-B14F-4D97-AF65-F5344CB8AC3E}">
        <p14:creationId xmlns:p14="http://schemas.microsoft.com/office/powerpoint/2010/main" val="470807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ina base_Ogget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F4CC49-BF64-4501-AD26-31299F38CC56}"/>
              </a:ext>
            </a:extLst>
          </p:cNvPr>
          <p:cNvSpPr>
            <a:spLocks noGrp="1"/>
          </p:cNvSpPr>
          <p:nvPr>
            <p:ph type="title"/>
          </p:nvPr>
        </p:nvSpPr>
        <p:spPr>
          <a:xfrm>
            <a:off x="334963" y="812652"/>
            <a:ext cx="11522075" cy="840083"/>
          </a:xfrm>
          <a:prstGeom prst="rect">
            <a:avLst/>
          </a:prstGeom>
        </p:spPr>
        <p:txBody>
          <a:bodyPr/>
          <a:lstStyle/>
          <a:p>
            <a:r>
              <a:rPr lang="it-IT"/>
              <a:t>Fare clic per modificare lo stile del titolo dello schema</a:t>
            </a:r>
            <a:endParaRPr lang="it-IT" dirty="0"/>
          </a:p>
        </p:txBody>
      </p:sp>
      <p:sp>
        <p:nvSpPr>
          <p:cNvPr id="3" name="Segnaposto contenuto 2">
            <a:extLst>
              <a:ext uri="{FF2B5EF4-FFF2-40B4-BE49-F238E27FC236}">
                <a16:creationId xmlns:a16="http://schemas.microsoft.com/office/drawing/2014/main" id="{035458E8-0508-42CF-A7E2-ABE84A714D6B}"/>
              </a:ext>
            </a:extLst>
          </p:cNvPr>
          <p:cNvSpPr>
            <a:spLocks noGrp="1"/>
          </p:cNvSpPr>
          <p:nvPr>
            <p:ph idx="1"/>
          </p:nvPr>
        </p:nvSpPr>
        <p:spPr>
          <a:xfrm>
            <a:off x="334963" y="2060576"/>
            <a:ext cx="11522075" cy="4146550"/>
          </a:xfrm>
          <a:noFill/>
        </p:spPr>
        <p:txBody>
          <a:body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96A4B48-3E59-4C49-8298-F9F8442DAB3F}"/>
              </a:ext>
            </a:extLst>
          </p:cNvPr>
          <p:cNvSpPr>
            <a:spLocks noGrp="1"/>
          </p:cNvSpPr>
          <p:nvPr>
            <p:ph type="dt" sz="half" idx="10"/>
          </p:nvPr>
        </p:nvSpPr>
        <p:spPr/>
        <p:txBody>
          <a:bodyPr/>
          <a:lstStyle/>
          <a:p>
            <a:r>
              <a:rPr lang="it-IT"/>
              <a:t>POLITECNICO DI MILANO</a:t>
            </a:r>
          </a:p>
        </p:txBody>
      </p:sp>
      <p:sp>
        <p:nvSpPr>
          <p:cNvPr id="5" name="Segnaposto piè di pagina 4">
            <a:extLst>
              <a:ext uri="{FF2B5EF4-FFF2-40B4-BE49-F238E27FC236}">
                <a16:creationId xmlns:a16="http://schemas.microsoft.com/office/drawing/2014/main" id="{174028AC-2CCC-4D8D-959A-F6ABF13956E8}"/>
              </a:ext>
            </a:extLst>
          </p:cNvPr>
          <p:cNvSpPr>
            <a:spLocks noGrp="1"/>
          </p:cNvSpPr>
          <p:nvPr>
            <p:ph type="ftr" sz="quarter" idx="11"/>
          </p:nvPr>
        </p:nvSpPr>
        <p:spPr/>
        <p:txBody>
          <a:bodyPr/>
          <a:lstStyle/>
          <a:p>
            <a:r>
              <a:rPr lang="en-US"/>
              <a:t>Department of Aerospace Science and Technology</a:t>
            </a:r>
            <a:endParaRPr lang="it-IT"/>
          </a:p>
        </p:txBody>
      </p:sp>
      <p:sp>
        <p:nvSpPr>
          <p:cNvPr id="6" name="Segnaposto numero diapositiva 5">
            <a:extLst>
              <a:ext uri="{FF2B5EF4-FFF2-40B4-BE49-F238E27FC236}">
                <a16:creationId xmlns:a16="http://schemas.microsoft.com/office/drawing/2014/main" id="{BB0D810A-BB19-46E5-95EF-8E0D57F0BA8A}"/>
              </a:ext>
            </a:extLst>
          </p:cNvPr>
          <p:cNvSpPr>
            <a:spLocks noGrp="1"/>
          </p:cNvSpPr>
          <p:nvPr>
            <p:ph type="sldNum" sz="quarter" idx="12"/>
          </p:nvPr>
        </p:nvSpPr>
        <p:spPr/>
        <p:txBody>
          <a:bodyPr/>
          <a:lstStyle/>
          <a:p>
            <a:fld id="{3135EEA2-8D42-4D46-95A6-66E65FDC5EB1}" type="slidenum">
              <a:rPr lang="it-IT" smtClean="0"/>
              <a:t>‹#›</a:t>
            </a:fld>
            <a:endParaRPr lang="it-IT"/>
          </a:p>
        </p:txBody>
      </p:sp>
      <p:sp>
        <p:nvSpPr>
          <p:cNvPr id="7" name="Segnaposto testo 11">
            <a:extLst>
              <a:ext uri="{FF2B5EF4-FFF2-40B4-BE49-F238E27FC236}">
                <a16:creationId xmlns:a16="http://schemas.microsoft.com/office/drawing/2014/main" id="{6924BD38-C241-45AE-9D16-9EE806C4074E}"/>
              </a:ext>
            </a:extLst>
          </p:cNvPr>
          <p:cNvSpPr>
            <a:spLocks noGrp="1"/>
          </p:cNvSpPr>
          <p:nvPr>
            <p:ph type="body" sz="quarter" idx="16"/>
          </p:nvPr>
        </p:nvSpPr>
        <p:spPr>
          <a:xfrm>
            <a:off x="334962" y="6207125"/>
            <a:ext cx="11522076" cy="282575"/>
          </a:xfrm>
        </p:spPr>
        <p:txBody>
          <a:bodyPr anchor="b">
            <a:normAutofit/>
          </a:bodyPr>
          <a:lstStyle>
            <a:lvl1pPr>
              <a:defRPr sz="900"/>
            </a:lvl1pPr>
          </a:lstStyle>
          <a:p>
            <a:pPr lvl="0"/>
            <a:r>
              <a:rPr lang="it-IT"/>
              <a:t>Fare clic per modificare gli stili del testo dello schema</a:t>
            </a:r>
          </a:p>
        </p:txBody>
      </p:sp>
    </p:spTree>
    <p:extLst>
      <p:ext uri="{BB962C8B-B14F-4D97-AF65-F5344CB8AC3E}">
        <p14:creationId xmlns:p14="http://schemas.microsoft.com/office/powerpoint/2010/main" val="4047021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ina colonna _ testo">
    <p:bg>
      <p:bgPr>
        <a:solidFill>
          <a:srgbClr val="F3F3F3"/>
        </a:solidFill>
        <a:effectLst/>
      </p:bgPr>
    </p:bg>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0933319C-8AC5-4764-9981-AEA331D30C57}"/>
              </a:ext>
            </a:extLst>
          </p:cNvPr>
          <p:cNvSpPr/>
          <p:nvPr userDrawn="1"/>
        </p:nvSpPr>
        <p:spPr>
          <a:xfrm>
            <a:off x="0" y="0"/>
            <a:ext cx="28559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6847A823-6861-4ED7-916A-EB4BF5CE6D62}"/>
              </a:ext>
            </a:extLst>
          </p:cNvPr>
          <p:cNvSpPr>
            <a:spLocks noGrp="1"/>
          </p:cNvSpPr>
          <p:nvPr>
            <p:ph type="title" hasCustomPrompt="1"/>
          </p:nvPr>
        </p:nvSpPr>
        <p:spPr>
          <a:xfrm>
            <a:off x="334964" y="808073"/>
            <a:ext cx="2163688" cy="840083"/>
          </a:xfrm>
        </p:spPr>
        <p:txBody>
          <a:bodyPr/>
          <a:lstStyle>
            <a:lvl1pPr>
              <a:defRPr/>
            </a:lvl1pPr>
          </a:lstStyle>
          <a:p>
            <a:r>
              <a:rPr lang="it-IT" dirty="0"/>
              <a:t>Inserire titolo</a:t>
            </a:r>
          </a:p>
        </p:txBody>
      </p:sp>
      <p:sp>
        <p:nvSpPr>
          <p:cNvPr id="3" name="Segnaposto data 2">
            <a:extLst>
              <a:ext uri="{FF2B5EF4-FFF2-40B4-BE49-F238E27FC236}">
                <a16:creationId xmlns:a16="http://schemas.microsoft.com/office/drawing/2014/main" id="{C86D3BA3-83F0-4C02-8636-ACA6EA9DFFCA}"/>
              </a:ext>
            </a:extLst>
          </p:cNvPr>
          <p:cNvSpPr>
            <a:spLocks noGrp="1"/>
          </p:cNvSpPr>
          <p:nvPr>
            <p:ph type="dt" sz="half" idx="10"/>
          </p:nvPr>
        </p:nvSpPr>
        <p:spPr/>
        <p:txBody>
          <a:bodyPr/>
          <a:lstStyle/>
          <a:p>
            <a:r>
              <a:rPr lang="it-IT"/>
              <a:t>POLITECNICO DI MILANO</a:t>
            </a:r>
            <a:endParaRPr lang="it-IT" dirty="0"/>
          </a:p>
        </p:txBody>
      </p:sp>
      <p:sp>
        <p:nvSpPr>
          <p:cNvPr id="4" name="Segnaposto piè di pagina 3">
            <a:extLst>
              <a:ext uri="{FF2B5EF4-FFF2-40B4-BE49-F238E27FC236}">
                <a16:creationId xmlns:a16="http://schemas.microsoft.com/office/drawing/2014/main" id="{7CB1FEA7-7590-4AD0-A0B1-4809206902FD}"/>
              </a:ext>
            </a:extLst>
          </p:cNvPr>
          <p:cNvSpPr>
            <a:spLocks noGrp="1"/>
          </p:cNvSpPr>
          <p:nvPr>
            <p:ph type="ftr" sz="quarter" idx="11"/>
          </p:nvPr>
        </p:nvSpPr>
        <p:spPr/>
        <p:txBody>
          <a:bodyPr/>
          <a:lstStyle/>
          <a:p>
            <a:r>
              <a:rPr lang="en-US"/>
              <a:t>Department of Aerospace Science and Technology</a:t>
            </a:r>
            <a:endParaRPr lang="it-IT" dirty="0"/>
          </a:p>
        </p:txBody>
      </p:sp>
      <p:sp>
        <p:nvSpPr>
          <p:cNvPr id="5" name="Segnaposto numero diapositiva 4">
            <a:extLst>
              <a:ext uri="{FF2B5EF4-FFF2-40B4-BE49-F238E27FC236}">
                <a16:creationId xmlns:a16="http://schemas.microsoft.com/office/drawing/2014/main" id="{F95199BD-4F67-4AA1-A795-95C0BF541294}"/>
              </a:ext>
            </a:extLst>
          </p:cNvPr>
          <p:cNvSpPr>
            <a:spLocks noGrp="1"/>
          </p:cNvSpPr>
          <p:nvPr>
            <p:ph type="sldNum" sz="quarter" idx="12"/>
          </p:nvPr>
        </p:nvSpPr>
        <p:spPr/>
        <p:txBody>
          <a:bodyPr/>
          <a:lstStyle/>
          <a:p>
            <a:fld id="{3135EEA2-8D42-4D46-95A6-66E65FDC5EB1}" type="slidenum">
              <a:rPr lang="it-IT" smtClean="0"/>
              <a:pPr/>
              <a:t>‹#›</a:t>
            </a:fld>
            <a:endParaRPr lang="it-IT"/>
          </a:p>
        </p:txBody>
      </p:sp>
      <p:sp>
        <p:nvSpPr>
          <p:cNvPr id="8" name="Segnaposto testo 7">
            <a:extLst>
              <a:ext uri="{FF2B5EF4-FFF2-40B4-BE49-F238E27FC236}">
                <a16:creationId xmlns:a16="http://schemas.microsoft.com/office/drawing/2014/main" id="{67325048-9832-400A-BAC7-02B5977E3E3F}"/>
              </a:ext>
            </a:extLst>
          </p:cNvPr>
          <p:cNvSpPr>
            <a:spLocks noGrp="1"/>
          </p:cNvSpPr>
          <p:nvPr>
            <p:ph type="body" sz="quarter" idx="13"/>
          </p:nvPr>
        </p:nvSpPr>
        <p:spPr>
          <a:xfrm>
            <a:off x="334963" y="2060575"/>
            <a:ext cx="2163762" cy="4429125"/>
          </a:xfrm>
        </p:spPr>
        <p:txBody>
          <a:bodyPr>
            <a:noAutofit/>
          </a:bodyPr>
          <a:lstStyle>
            <a:lvl1pPr>
              <a:defRPr sz="1600"/>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10" name="Segnaposto testo 9">
            <a:extLst>
              <a:ext uri="{FF2B5EF4-FFF2-40B4-BE49-F238E27FC236}">
                <a16:creationId xmlns:a16="http://schemas.microsoft.com/office/drawing/2014/main" id="{1C0D3E2E-2AFC-47C5-ADBC-3E40FCEC1C5C}"/>
              </a:ext>
            </a:extLst>
          </p:cNvPr>
          <p:cNvSpPr>
            <a:spLocks noGrp="1"/>
          </p:cNvSpPr>
          <p:nvPr>
            <p:ph type="body" sz="quarter" idx="14"/>
          </p:nvPr>
        </p:nvSpPr>
        <p:spPr>
          <a:xfrm>
            <a:off x="3216275" y="2060575"/>
            <a:ext cx="8640763" cy="4429125"/>
          </a:xfrm>
        </p:spPr>
        <p:txBody>
          <a:bodyPr>
            <a:noAutofit/>
          </a:bodyPr>
          <a:lstStyle>
            <a:lvl1pPr>
              <a:defRPr sz="1600"/>
            </a:lvl1pPr>
            <a:lvl2pPr>
              <a:defRPr sz="1400"/>
            </a:lvl2pPr>
            <a:lvl3pPr>
              <a:defRPr sz="1400"/>
            </a:lvl3pPr>
            <a:lvl4pPr>
              <a:defRPr sz="1400"/>
            </a:lvl4pPr>
            <a:lvl5pPr>
              <a:defRPr sz="1400"/>
            </a:lvl5pPr>
          </a:lstStyle>
          <a:p>
            <a:pPr lvl="0"/>
            <a:r>
              <a:rPr lang="it-IT"/>
              <a:t>Fare clic per modificare gli stili del testo dello schema</a:t>
            </a:r>
          </a:p>
        </p:txBody>
      </p:sp>
      <p:pic>
        <p:nvPicPr>
          <p:cNvPr id="7" name="Graphic 6">
            <a:extLst>
              <a:ext uri="{FF2B5EF4-FFF2-40B4-BE49-F238E27FC236}">
                <a16:creationId xmlns:a16="http://schemas.microsoft.com/office/drawing/2014/main" id="{3A54AB8E-78B4-FB6B-75F7-D667E36B588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129624" y="80136"/>
            <a:ext cx="910860" cy="353924"/>
          </a:xfrm>
          <a:prstGeom prst="rect">
            <a:avLst/>
          </a:prstGeom>
        </p:spPr>
      </p:pic>
    </p:spTree>
    <p:extLst>
      <p:ext uri="{BB962C8B-B14F-4D97-AF65-F5344CB8AC3E}">
        <p14:creationId xmlns:p14="http://schemas.microsoft.com/office/powerpoint/2010/main" val="2801598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ina colonna _ oggetto">
    <p:bg>
      <p:bgPr>
        <a:solidFill>
          <a:srgbClr val="F3F3F3"/>
        </a:solidFill>
        <a:effectLst/>
      </p:bgPr>
    </p:bg>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0933319C-8AC5-4764-9981-AEA331D30C57}"/>
              </a:ext>
            </a:extLst>
          </p:cNvPr>
          <p:cNvSpPr/>
          <p:nvPr userDrawn="1"/>
        </p:nvSpPr>
        <p:spPr>
          <a:xfrm>
            <a:off x="0" y="0"/>
            <a:ext cx="28559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6847A823-6861-4ED7-916A-EB4BF5CE6D62}"/>
              </a:ext>
            </a:extLst>
          </p:cNvPr>
          <p:cNvSpPr>
            <a:spLocks noGrp="1"/>
          </p:cNvSpPr>
          <p:nvPr>
            <p:ph type="title" hasCustomPrompt="1"/>
          </p:nvPr>
        </p:nvSpPr>
        <p:spPr>
          <a:xfrm>
            <a:off x="334964" y="808073"/>
            <a:ext cx="2163688" cy="840083"/>
          </a:xfrm>
        </p:spPr>
        <p:txBody>
          <a:bodyPr/>
          <a:lstStyle>
            <a:lvl1pPr>
              <a:defRPr/>
            </a:lvl1pPr>
          </a:lstStyle>
          <a:p>
            <a:r>
              <a:rPr lang="it-IT" dirty="0"/>
              <a:t>Inserire titolo</a:t>
            </a:r>
          </a:p>
        </p:txBody>
      </p:sp>
      <p:sp>
        <p:nvSpPr>
          <p:cNvPr id="3" name="Segnaposto data 2">
            <a:extLst>
              <a:ext uri="{FF2B5EF4-FFF2-40B4-BE49-F238E27FC236}">
                <a16:creationId xmlns:a16="http://schemas.microsoft.com/office/drawing/2014/main" id="{C86D3BA3-83F0-4C02-8636-ACA6EA9DFFCA}"/>
              </a:ext>
            </a:extLst>
          </p:cNvPr>
          <p:cNvSpPr>
            <a:spLocks noGrp="1"/>
          </p:cNvSpPr>
          <p:nvPr>
            <p:ph type="dt" sz="half" idx="10"/>
          </p:nvPr>
        </p:nvSpPr>
        <p:spPr/>
        <p:txBody>
          <a:bodyPr/>
          <a:lstStyle/>
          <a:p>
            <a:r>
              <a:rPr lang="it-IT"/>
              <a:t>POLITECNICO DI MILANO</a:t>
            </a:r>
            <a:endParaRPr lang="it-IT" dirty="0"/>
          </a:p>
        </p:txBody>
      </p:sp>
      <p:sp>
        <p:nvSpPr>
          <p:cNvPr id="4" name="Segnaposto piè di pagina 3">
            <a:extLst>
              <a:ext uri="{FF2B5EF4-FFF2-40B4-BE49-F238E27FC236}">
                <a16:creationId xmlns:a16="http://schemas.microsoft.com/office/drawing/2014/main" id="{7CB1FEA7-7590-4AD0-A0B1-4809206902FD}"/>
              </a:ext>
            </a:extLst>
          </p:cNvPr>
          <p:cNvSpPr>
            <a:spLocks noGrp="1"/>
          </p:cNvSpPr>
          <p:nvPr>
            <p:ph type="ftr" sz="quarter" idx="11"/>
          </p:nvPr>
        </p:nvSpPr>
        <p:spPr/>
        <p:txBody>
          <a:bodyPr/>
          <a:lstStyle/>
          <a:p>
            <a:r>
              <a:rPr lang="en-US"/>
              <a:t>Department of Aerospace Science and Technology</a:t>
            </a:r>
            <a:endParaRPr lang="it-IT" dirty="0"/>
          </a:p>
        </p:txBody>
      </p:sp>
      <p:sp>
        <p:nvSpPr>
          <p:cNvPr id="5" name="Segnaposto numero diapositiva 4">
            <a:extLst>
              <a:ext uri="{FF2B5EF4-FFF2-40B4-BE49-F238E27FC236}">
                <a16:creationId xmlns:a16="http://schemas.microsoft.com/office/drawing/2014/main" id="{F95199BD-4F67-4AA1-A795-95C0BF541294}"/>
              </a:ext>
            </a:extLst>
          </p:cNvPr>
          <p:cNvSpPr>
            <a:spLocks noGrp="1"/>
          </p:cNvSpPr>
          <p:nvPr>
            <p:ph type="sldNum" sz="quarter" idx="12"/>
          </p:nvPr>
        </p:nvSpPr>
        <p:spPr/>
        <p:txBody>
          <a:bodyPr/>
          <a:lstStyle/>
          <a:p>
            <a:fld id="{3135EEA2-8D42-4D46-95A6-66E65FDC5EB1}" type="slidenum">
              <a:rPr lang="it-IT" smtClean="0"/>
              <a:pPr/>
              <a:t>‹#›</a:t>
            </a:fld>
            <a:endParaRPr lang="it-IT"/>
          </a:p>
        </p:txBody>
      </p:sp>
      <p:sp>
        <p:nvSpPr>
          <p:cNvPr id="8" name="Segnaposto testo 7">
            <a:extLst>
              <a:ext uri="{FF2B5EF4-FFF2-40B4-BE49-F238E27FC236}">
                <a16:creationId xmlns:a16="http://schemas.microsoft.com/office/drawing/2014/main" id="{67325048-9832-400A-BAC7-02B5977E3E3F}"/>
              </a:ext>
            </a:extLst>
          </p:cNvPr>
          <p:cNvSpPr>
            <a:spLocks noGrp="1"/>
          </p:cNvSpPr>
          <p:nvPr>
            <p:ph type="body" sz="quarter" idx="13"/>
          </p:nvPr>
        </p:nvSpPr>
        <p:spPr>
          <a:xfrm>
            <a:off x="334963" y="2060575"/>
            <a:ext cx="2163762" cy="4429125"/>
          </a:xfrm>
        </p:spPr>
        <p:txBody>
          <a:bodyPr>
            <a:noAutofit/>
          </a:bodyPr>
          <a:lstStyle>
            <a:lvl1pPr>
              <a:defRPr sz="1600"/>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9" name="Segnaposto contenuto 8">
            <a:extLst>
              <a:ext uri="{FF2B5EF4-FFF2-40B4-BE49-F238E27FC236}">
                <a16:creationId xmlns:a16="http://schemas.microsoft.com/office/drawing/2014/main" id="{9B8341C8-2CFC-44BF-90C6-72E69DB88898}"/>
              </a:ext>
            </a:extLst>
          </p:cNvPr>
          <p:cNvSpPr>
            <a:spLocks noGrp="1"/>
          </p:cNvSpPr>
          <p:nvPr>
            <p:ph sz="quarter" idx="15"/>
          </p:nvPr>
        </p:nvSpPr>
        <p:spPr>
          <a:xfrm>
            <a:off x="3216275" y="2060575"/>
            <a:ext cx="8640762" cy="3997325"/>
          </a:xfrm>
          <a:noFill/>
        </p:spPr>
        <p:txBody>
          <a:bodyPr>
            <a:normAutofit/>
          </a:bodyPr>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12" name="Segnaposto testo 11">
            <a:extLst>
              <a:ext uri="{FF2B5EF4-FFF2-40B4-BE49-F238E27FC236}">
                <a16:creationId xmlns:a16="http://schemas.microsoft.com/office/drawing/2014/main" id="{1B32F2C4-840A-465D-B8D3-9DE2BF3FC6AF}"/>
              </a:ext>
            </a:extLst>
          </p:cNvPr>
          <p:cNvSpPr>
            <a:spLocks noGrp="1"/>
          </p:cNvSpPr>
          <p:nvPr>
            <p:ph type="body" sz="quarter" idx="16"/>
          </p:nvPr>
        </p:nvSpPr>
        <p:spPr>
          <a:xfrm>
            <a:off x="3216275" y="6207125"/>
            <a:ext cx="5232400" cy="282575"/>
          </a:xfrm>
        </p:spPr>
        <p:txBody>
          <a:bodyPr anchor="b">
            <a:normAutofit/>
          </a:bodyPr>
          <a:lstStyle>
            <a:lvl1pPr>
              <a:defRPr sz="900"/>
            </a:lvl1pPr>
          </a:lstStyle>
          <a:p>
            <a:pPr lvl="0"/>
            <a:r>
              <a:rPr lang="it-IT"/>
              <a:t>Fare clic per modificare gli stili del testo dello schema</a:t>
            </a:r>
          </a:p>
        </p:txBody>
      </p:sp>
    </p:spTree>
    <p:extLst>
      <p:ext uri="{BB962C8B-B14F-4D97-AF65-F5344CB8AC3E}">
        <p14:creationId xmlns:p14="http://schemas.microsoft.com/office/powerpoint/2010/main" val="1883577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ina sfondo colore _ oggetto">
    <p:bg>
      <p:bgPr>
        <a:solidFill>
          <a:srgbClr val="F3F3F3"/>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F4CC49-BF64-4501-AD26-31299F38CC56}"/>
              </a:ext>
            </a:extLst>
          </p:cNvPr>
          <p:cNvSpPr>
            <a:spLocks noGrp="1"/>
          </p:cNvSpPr>
          <p:nvPr>
            <p:ph type="title"/>
          </p:nvPr>
        </p:nvSpPr>
        <p:spPr>
          <a:xfrm>
            <a:off x="334963" y="812652"/>
            <a:ext cx="11522075" cy="840083"/>
          </a:xfrm>
          <a:prstGeom prst="rect">
            <a:avLst/>
          </a:prstGeom>
        </p:spPr>
        <p:txBody>
          <a:bodyPr/>
          <a:lstStyle/>
          <a:p>
            <a:r>
              <a:rPr lang="it-IT"/>
              <a:t>Fare clic per modificare lo stile del titolo dello schema</a:t>
            </a:r>
            <a:endParaRPr lang="it-IT" dirty="0"/>
          </a:p>
        </p:txBody>
      </p:sp>
      <p:sp>
        <p:nvSpPr>
          <p:cNvPr id="3" name="Segnaposto contenuto 2">
            <a:extLst>
              <a:ext uri="{FF2B5EF4-FFF2-40B4-BE49-F238E27FC236}">
                <a16:creationId xmlns:a16="http://schemas.microsoft.com/office/drawing/2014/main" id="{035458E8-0508-42CF-A7E2-ABE84A714D6B}"/>
              </a:ext>
            </a:extLst>
          </p:cNvPr>
          <p:cNvSpPr>
            <a:spLocks noGrp="1"/>
          </p:cNvSpPr>
          <p:nvPr>
            <p:ph idx="1" hasCustomPrompt="1"/>
          </p:nvPr>
        </p:nvSpPr>
        <p:spPr>
          <a:xfrm>
            <a:off x="334963" y="2060576"/>
            <a:ext cx="11522075" cy="4146550"/>
          </a:xfrm>
          <a:noFill/>
        </p:spPr>
        <p:txBody>
          <a:bodyPr/>
          <a:lstStyle>
            <a:lvl1pPr>
              <a:defRPr/>
            </a:lvl1pPr>
          </a:lstStyle>
          <a:p>
            <a:pPr lvl="0"/>
            <a:r>
              <a:rPr lang="it-IT" dirty="0"/>
              <a:t>Inserire testo / oggetto</a:t>
            </a:r>
          </a:p>
        </p:txBody>
      </p:sp>
      <p:sp>
        <p:nvSpPr>
          <p:cNvPr id="4" name="Segnaposto data 3">
            <a:extLst>
              <a:ext uri="{FF2B5EF4-FFF2-40B4-BE49-F238E27FC236}">
                <a16:creationId xmlns:a16="http://schemas.microsoft.com/office/drawing/2014/main" id="{496A4B48-3E59-4C49-8298-F9F8442DAB3F}"/>
              </a:ext>
            </a:extLst>
          </p:cNvPr>
          <p:cNvSpPr>
            <a:spLocks noGrp="1"/>
          </p:cNvSpPr>
          <p:nvPr>
            <p:ph type="dt" sz="half" idx="10"/>
          </p:nvPr>
        </p:nvSpPr>
        <p:spPr/>
        <p:txBody>
          <a:bodyPr/>
          <a:lstStyle/>
          <a:p>
            <a:r>
              <a:rPr lang="it-IT"/>
              <a:t>POLITECNICO DI MILANO</a:t>
            </a:r>
          </a:p>
        </p:txBody>
      </p:sp>
      <p:sp>
        <p:nvSpPr>
          <p:cNvPr id="5" name="Segnaposto piè di pagina 4">
            <a:extLst>
              <a:ext uri="{FF2B5EF4-FFF2-40B4-BE49-F238E27FC236}">
                <a16:creationId xmlns:a16="http://schemas.microsoft.com/office/drawing/2014/main" id="{174028AC-2CCC-4D8D-959A-F6ABF13956E8}"/>
              </a:ext>
            </a:extLst>
          </p:cNvPr>
          <p:cNvSpPr>
            <a:spLocks noGrp="1"/>
          </p:cNvSpPr>
          <p:nvPr>
            <p:ph type="ftr" sz="quarter" idx="11"/>
          </p:nvPr>
        </p:nvSpPr>
        <p:spPr/>
        <p:txBody>
          <a:bodyPr/>
          <a:lstStyle/>
          <a:p>
            <a:r>
              <a:rPr lang="en-US"/>
              <a:t>Department of Aerospace Science and Technology</a:t>
            </a:r>
            <a:endParaRPr lang="it-IT"/>
          </a:p>
        </p:txBody>
      </p:sp>
      <p:sp>
        <p:nvSpPr>
          <p:cNvPr id="6" name="Segnaposto numero diapositiva 5">
            <a:extLst>
              <a:ext uri="{FF2B5EF4-FFF2-40B4-BE49-F238E27FC236}">
                <a16:creationId xmlns:a16="http://schemas.microsoft.com/office/drawing/2014/main" id="{BB0D810A-BB19-46E5-95EF-8E0D57F0BA8A}"/>
              </a:ext>
            </a:extLst>
          </p:cNvPr>
          <p:cNvSpPr>
            <a:spLocks noGrp="1"/>
          </p:cNvSpPr>
          <p:nvPr>
            <p:ph type="sldNum" sz="quarter" idx="12"/>
          </p:nvPr>
        </p:nvSpPr>
        <p:spPr/>
        <p:txBody>
          <a:bodyPr/>
          <a:lstStyle/>
          <a:p>
            <a:fld id="{3135EEA2-8D42-4D46-95A6-66E65FDC5EB1}" type="slidenum">
              <a:rPr lang="it-IT" smtClean="0"/>
              <a:t>‹#›</a:t>
            </a:fld>
            <a:endParaRPr lang="it-IT"/>
          </a:p>
        </p:txBody>
      </p:sp>
      <p:sp>
        <p:nvSpPr>
          <p:cNvPr id="7" name="Segnaposto testo 11">
            <a:extLst>
              <a:ext uri="{FF2B5EF4-FFF2-40B4-BE49-F238E27FC236}">
                <a16:creationId xmlns:a16="http://schemas.microsoft.com/office/drawing/2014/main" id="{8E2D0317-6708-4FD8-83CC-23BC5CFD3BE1}"/>
              </a:ext>
            </a:extLst>
          </p:cNvPr>
          <p:cNvSpPr>
            <a:spLocks noGrp="1"/>
          </p:cNvSpPr>
          <p:nvPr>
            <p:ph type="body" sz="quarter" idx="16"/>
          </p:nvPr>
        </p:nvSpPr>
        <p:spPr>
          <a:xfrm>
            <a:off x="334962" y="6207125"/>
            <a:ext cx="5232400" cy="282575"/>
          </a:xfrm>
        </p:spPr>
        <p:txBody>
          <a:bodyPr anchor="b">
            <a:normAutofit/>
          </a:bodyPr>
          <a:lstStyle>
            <a:lvl1pPr>
              <a:defRPr sz="900"/>
            </a:lvl1pPr>
          </a:lstStyle>
          <a:p>
            <a:pPr lvl="0"/>
            <a:r>
              <a:rPr lang="it-IT"/>
              <a:t>Fare clic per modificare gli stili del testo dello schema</a:t>
            </a:r>
          </a:p>
        </p:txBody>
      </p:sp>
    </p:spTree>
    <p:extLst>
      <p:ext uri="{BB962C8B-B14F-4D97-AF65-F5344CB8AC3E}">
        <p14:creationId xmlns:p14="http://schemas.microsoft.com/office/powerpoint/2010/main" val="1636660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ina immagine _ A">
    <p:spTree>
      <p:nvGrpSpPr>
        <p:cNvPr id="1" name=""/>
        <p:cNvGrpSpPr/>
        <p:nvPr/>
      </p:nvGrpSpPr>
      <p:grpSpPr>
        <a:xfrm>
          <a:off x="0" y="0"/>
          <a:ext cx="0" cy="0"/>
          <a:chOff x="0" y="0"/>
          <a:chExt cx="0" cy="0"/>
        </a:xfrm>
      </p:grpSpPr>
      <p:sp>
        <p:nvSpPr>
          <p:cNvPr id="8" name="Segnaposto immagine 7">
            <a:extLst>
              <a:ext uri="{FF2B5EF4-FFF2-40B4-BE49-F238E27FC236}">
                <a16:creationId xmlns:a16="http://schemas.microsoft.com/office/drawing/2014/main" id="{858C886A-46B2-4CBC-A989-B9F302647C17}"/>
              </a:ext>
            </a:extLst>
          </p:cNvPr>
          <p:cNvSpPr>
            <a:spLocks noGrp="1"/>
          </p:cNvSpPr>
          <p:nvPr>
            <p:ph type="pic" sz="quarter" idx="13"/>
          </p:nvPr>
        </p:nvSpPr>
        <p:spPr>
          <a:xfrm>
            <a:off x="5720316" y="812652"/>
            <a:ext cx="6471684" cy="5677048"/>
          </a:xfrm>
          <a:noFill/>
        </p:spPr>
        <p:txBody>
          <a:bodyPr/>
          <a:lstStyle/>
          <a:p>
            <a:r>
              <a:rPr lang="it-IT"/>
              <a:t>Fare clic sull'icona per inserire un'immagine</a:t>
            </a:r>
          </a:p>
        </p:txBody>
      </p:sp>
      <p:sp>
        <p:nvSpPr>
          <p:cNvPr id="2" name="Titolo 1">
            <a:extLst>
              <a:ext uri="{FF2B5EF4-FFF2-40B4-BE49-F238E27FC236}">
                <a16:creationId xmlns:a16="http://schemas.microsoft.com/office/drawing/2014/main" id="{88F4CC49-BF64-4501-AD26-31299F38CC56}"/>
              </a:ext>
            </a:extLst>
          </p:cNvPr>
          <p:cNvSpPr>
            <a:spLocks noGrp="1"/>
          </p:cNvSpPr>
          <p:nvPr>
            <p:ph type="title"/>
          </p:nvPr>
        </p:nvSpPr>
        <p:spPr>
          <a:xfrm>
            <a:off x="334963" y="812652"/>
            <a:ext cx="5034479" cy="840083"/>
          </a:xfrm>
          <a:prstGeom prst="rect">
            <a:avLst/>
          </a:prstGeom>
        </p:spPr>
        <p:txBody>
          <a:bodyPr/>
          <a:lstStyle/>
          <a:p>
            <a:r>
              <a:rPr lang="it-IT"/>
              <a:t>Fare clic per modificare lo stile del titolo dello schema</a:t>
            </a:r>
            <a:endParaRPr lang="it-IT" dirty="0"/>
          </a:p>
        </p:txBody>
      </p:sp>
      <p:sp>
        <p:nvSpPr>
          <p:cNvPr id="4" name="Segnaposto data 3">
            <a:extLst>
              <a:ext uri="{FF2B5EF4-FFF2-40B4-BE49-F238E27FC236}">
                <a16:creationId xmlns:a16="http://schemas.microsoft.com/office/drawing/2014/main" id="{496A4B48-3E59-4C49-8298-F9F8442DAB3F}"/>
              </a:ext>
            </a:extLst>
          </p:cNvPr>
          <p:cNvSpPr>
            <a:spLocks noGrp="1"/>
          </p:cNvSpPr>
          <p:nvPr>
            <p:ph type="dt" sz="half" idx="10"/>
          </p:nvPr>
        </p:nvSpPr>
        <p:spPr/>
        <p:txBody>
          <a:bodyPr/>
          <a:lstStyle/>
          <a:p>
            <a:r>
              <a:rPr lang="it-IT"/>
              <a:t>POLITECNICO DI MILANO</a:t>
            </a:r>
          </a:p>
        </p:txBody>
      </p:sp>
      <p:sp>
        <p:nvSpPr>
          <p:cNvPr id="5" name="Segnaposto piè di pagina 4">
            <a:extLst>
              <a:ext uri="{FF2B5EF4-FFF2-40B4-BE49-F238E27FC236}">
                <a16:creationId xmlns:a16="http://schemas.microsoft.com/office/drawing/2014/main" id="{174028AC-2CCC-4D8D-959A-F6ABF13956E8}"/>
              </a:ext>
            </a:extLst>
          </p:cNvPr>
          <p:cNvSpPr>
            <a:spLocks noGrp="1"/>
          </p:cNvSpPr>
          <p:nvPr>
            <p:ph type="ftr" sz="quarter" idx="11"/>
          </p:nvPr>
        </p:nvSpPr>
        <p:spPr/>
        <p:txBody>
          <a:bodyPr/>
          <a:lstStyle/>
          <a:p>
            <a:r>
              <a:rPr lang="en-US"/>
              <a:t>Department of Aerospace Science and Technology</a:t>
            </a:r>
            <a:endParaRPr lang="it-IT"/>
          </a:p>
        </p:txBody>
      </p:sp>
      <p:sp>
        <p:nvSpPr>
          <p:cNvPr id="6" name="Segnaposto numero diapositiva 5">
            <a:extLst>
              <a:ext uri="{FF2B5EF4-FFF2-40B4-BE49-F238E27FC236}">
                <a16:creationId xmlns:a16="http://schemas.microsoft.com/office/drawing/2014/main" id="{BB0D810A-BB19-46E5-95EF-8E0D57F0BA8A}"/>
              </a:ext>
            </a:extLst>
          </p:cNvPr>
          <p:cNvSpPr>
            <a:spLocks noGrp="1"/>
          </p:cNvSpPr>
          <p:nvPr>
            <p:ph type="sldNum" sz="quarter" idx="12"/>
          </p:nvPr>
        </p:nvSpPr>
        <p:spPr/>
        <p:txBody>
          <a:bodyPr/>
          <a:lstStyle/>
          <a:p>
            <a:fld id="{3135EEA2-8D42-4D46-95A6-66E65FDC5EB1}" type="slidenum">
              <a:rPr lang="it-IT" smtClean="0"/>
              <a:t>‹#›</a:t>
            </a:fld>
            <a:endParaRPr lang="it-IT"/>
          </a:p>
        </p:txBody>
      </p:sp>
      <p:sp>
        <p:nvSpPr>
          <p:cNvPr id="12" name="Segnaposto testo 11">
            <a:extLst>
              <a:ext uri="{FF2B5EF4-FFF2-40B4-BE49-F238E27FC236}">
                <a16:creationId xmlns:a16="http://schemas.microsoft.com/office/drawing/2014/main" id="{13E84B02-C61F-4F06-B7D2-53B386310863}"/>
              </a:ext>
            </a:extLst>
          </p:cNvPr>
          <p:cNvSpPr>
            <a:spLocks noGrp="1"/>
          </p:cNvSpPr>
          <p:nvPr>
            <p:ph type="body" sz="quarter" idx="14"/>
          </p:nvPr>
        </p:nvSpPr>
        <p:spPr>
          <a:xfrm>
            <a:off x="334963" y="2060575"/>
            <a:ext cx="5106987" cy="4429125"/>
          </a:xfrm>
        </p:spPr>
        <p:txBody>
          <a:bodyPr/>
          <a:lstStyle/>
          <a:p>
            <a:pPr lvl="0"/>
            <a:r>
              <a:rPr lang="it-IT"/>
              <a:t>Fare clic per modificare gli stili del testo dello schema</a:t>
            </a:r>
          </a:p>
        </p:txBody>
      </p:sp>
    </p:spTree>
    <p:extLst>
      <p:ext uri="{BB962C8B-B14F-4D97-AF65-F5344CB8AC3E}">
        <p14:creationId xmlns:p14="http://schemas.microsoft.com/office/powerpoint/2010/main" val="1402292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ina immagine _ B">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BF578AB8-DC96-4BF4-9F97-D7DA508CF3E9}"/>
              </a:ext>
            </a:extLst>
          </p:cNvPr>
          <p:cNvSpPr/>
          <p:nvPr userDrawn="1"/>
        </p:nvSpPr>
        <p:spPr>
          <a:xfrm>
            <a:off x="0" y="0"/>
            <a:ext cx="2855913" cy="68580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egnaposto immagine 7">
            <a:extLst>
              <a:ext uri="{FF2B5EF4-FFF2-40B4-BE49-F238E27FC236}">
                <a16:creationId xmlns:a16="http://schemas.microsoft.com/office/drawing/2014/main" id="{858C886A-46B2-4CBC-A989-B9F302647C17}"/>
              </a:ext>
            </a:extLst>
          </p:cNvPr>
          <p:cNvSpPr>
            <a:spLocks noGrp="1"/>
          </p:cNvSpPr>
          <p:nvPr>
            <p:ph type="pic" sz="quarter" idx="13"/>
          </p:nvPr>
        </p:nvSpPr>
        <p:spPr>
          <a:xfrm>
            <a:off x="886120" y="812652"/>
            <a:ext cx="4355183" cy="5677048"/>
          </a:xfrm>
          <a:noFill/>
        </p:spPr>
        <p:txBody>
          <a:bodyPr/>
          <a:lstStyle/>
          <a:p>
            <a:r>
              <a:rPr lang="it-IT"/>
              <a:t>Fare clic sull'icona per inserire un'immagine</a:t>
            </a:r>
          </a:p>
        </p:txBody>
      </p:sp>
      <p:sp>
        <p:nvSpPr>
          <p:cNvPr id="2" name="Titolo 1">
            <a:extLst>
              <a:ext uri="{FF2B5EF4-FFF2-40B4-BE49-F238E27FC236}">
                <a16:creationId xmlns:a16="http://schemas.microsoft.com/office/drawing/2014/main" id="{88F4CC49-BF64-4501-AD26-31299F38CC56}"/>
              </a:ext>
            </a:extLst>
          </p:cNvPr>
          <p:cNvSpPr>
            <a:spLocks noGrp="1"/>
          </p:cNvSpPr>
          <p:nvPr>
            <p:ph type="title"/>
          </p:nvPr>
        </p:nvSpPr>
        <p:spPr>
          <a:xfrm>
            <a:off x="5835192" y="812652"/>
            <a:ext cx="6021846" cy="840083"/>
          </a:xfrm>
          <a:prstGeom prst="rect">
            <a:avLst/>
          </a:prstGeom>
        </p:spPr>
        <p:txBody>
          <a:bodyPr/>
          <a:lstStyle/>
          <a:p>
            <a:r>
              <a:rPr lang="it-IT"/>
              <a:t>Fare clic per modificare lo stile del titolo dello schema</a:t>
            </a:r>
            <a:endParaRPr lang="it-IT" dirty="0"/>
          </a:p>
        </p:txBody>
      </p:sp>
      <p:sp>
        <p:nvSpPr>
          <p:cNvPr id="4" name="Segnaposto data 3">
            <a:extLst>
              <a:ext uri="{FF2B5EF4-FFF2-40B4-BE49-F238E27FC236}">
                <a16:creationId xmlns:a16="http://schemas.microsoft.com/office/drawing/2014/main" id="{496A4B48-3E59-4C49-8298-F9F8442DAB3F}"/>
              </a:ext>
            </a:extLst>
          </p:cNvPr>
          <p:cNvSpPr>
            <a:spLocks noGrp="1"/>
          </p:cNvSpPr>
          <p:nvPr>
            <p:ph type="dt" sz="half" idx="10"/>
          </p:nvPr>
        </p:nvSpPr>
        <p:spPr/>
        <p:txBody>
          <a:bodyPr/>
          <a:lstStyle/>
          <a:p>
            <a:r>
              <a:rPr lang="it-IT"/>
              <a:t>POLITECNICO DI MILANO</a:t>
            </a:r>
          </a:p>
        </p:txBody>
      </p:sp>
      <p:sp>
        <p:nvSpPr>
          <p:cNvPr id="5" name="Segnaposto piè di pagina 4">
            <a:extLst>
              <a:ext uri="{FF2B5EF4-FFF2-40B4-BE49-F238E27FC236}">
                <a16:creationId xmlns:a16="http://schemas.microsoft.com/office/drawing/2014/main" id="{174028AC-2CCC-4D8D-959A-F6ABF13956E8}"/>
              </a:ext>
            </a:extLst>
          </p:cNvPr>
          <p:cNvSpPr>
            <a:spLocks noGrp="1"/>
          </p:cNvSpPr>
          <p:nvPr>
            <p:ph type="ftr" sz="quarter" idx="11"/>
          </p:nvPr>
        </p:nvSpPr>
        <p:spPr/>
        <p:txBody>
          <a:bodyPr/>
          <a:lstStyle/>
          <a:p>
            <a:r>
              <a:rPr lang="en-US"/>
              <a:t>Department of Aerospace Science and Technology</a:t>
            </a:r>
            <a:endParaRPr lang="it-IT"/>
          </a:p>
        </p:txBody>
      </p:sp>
      <p:sp>
        <p:nvSpPr>
          <p:cNvPr id="6" name="Segnaposto numero diapositiva 5">
            <a:extLst>
              <a:ext uri="{FF2B5EF4-FFF2-40B4-BE49-F238E27FC236}">
                <a16:creationId xmlns:a16="http://schemas.microsoft.com/office/drawing/2014/main" id="{BB0D810A-BB19-46E5-95EF-8E0D57F0BA8A}"/>
              </a:ext>
            </a:extLst>
          </p:cNvPr>
          <p:cNvSpPr>
            <a:spLocks noGrp="1"/>
          </p:cNvSpPr>
          <p:nvPr>
            <p:ph type="sldNum" sz="quarter" idx="12"/>
          </p:nvPr>
        </p:nvSpPr>
        <p:spPr/>
        <p:txBody>
          <a:bodyPr/>
          <a:lstStyle/>
          <a:p>
            <a:fld id="{3135EEA2-8D42-4D46-95A6-66E65FDC5EB1}" type="slidenum">
              <a:rPr lang="it-IT" smtClean="0"/>
              <a:t>‹#›</a:t>
            </a:fld>
            <a:endParaRPr lang="it-IT"/>
          </a:p>
        </p:txBody>
      </p:sp>
      <p:sp>
        <p:nvSpPr>
          <p:cNvPr id="10" name="Segnaposto testo 9">
            <a:extLst>
              <a:ext uri="{FF2B5EF4-FFF2-40B4-BE49-F238E27FC236}">
                <a16:creationId xmlns:a16="http://schemas.microsoft.com/office/drawing/2014/main" id="{4BEA68D2-13D7-4E83-8B67-3B7D4B3EBFD8}"/>
              </a:ext>
            </a:extLst>
          </p:cNvPr>
          <p:cNvSpPr>
            <a:spLocks noGrp="1"/>
          </p:cNvSpPr>
          <p:nvPr>
            <p:ph type="body" sz="quarter" idx="14"/>
          </p:nvPr>
        </p:nvSpPr>
        <p:spPr>
          <a:xfrm>
            <a:off x="5835192" y="2060575"/>
            <a:ext cx="6021846" cy="4429125"/>
          </a:xfrm>
        </p:spPr>
        <p:txBody>
          <a:bodyPr>
            <a:noAutofit/>
          </a:bodyPr>
          <a:lstStyle>
            <a:lvl1pPr>
              <a:defRPr sz="1600"/>
            </a:lvl1pPr>
            <a:lvl2pPr>
              <a:defRPr sz="1600"/>
            </a:lvl2pPr>
            <a:lvl3pPr>
              <a:defRPr sz="1600"/>
            </a:lvl3pPr>
            <a:lvl4pPr>
              <a:defRPr sz="1600"/>
            </a:lvl4pPr>
            <a:lvl5pPr>
              <a:defRPr sz="16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1518515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ina didascalia _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F4CC49-BF64-4501-AD26-31299F38CC56}"/>
              </a:ext>
            </a:extLst>
          </p:cNvPr>
          <p:cNvSpPr>
            <a:spLocks noGrp="1"/>
          </p:cNvSpPr>
          <p:nvPr>
            <p:ph type="title"/>
          </p:nvPr>
        </p:nvSpPr>
        <p:spPr>
          <a:xfrm>
            <a:off x="334963" y="812652"/>
            <a:ext cx="6696458" cy="840083"/>
          </a:xfrm>
          <a:prstGeom prst="rect">
            <a:avLst/>
          </a:prstGeom>
        </p:spPr>
        <p:txBody>
          <a:bodyPr/>
          <a:lstStyle/>
          <a:p>
            <a:r>
              <a:rPr lang="it-IT"/>
              <a:t>Fare clic per modificare lo stile del titolo dello schema</a:t>
            </a:r>
            <a:endParaRPr lang="it-IT" dirty="0"/>
          </a:p>
        </p:txBody>
      </p:sp>
      <p:sp>
        <p:nvSpPr>
          <p:cNvPr id="4" name="Segnaposto data 3">
            <a:extLst>
              <a:ext uri="{FF2B5EF4-FFF2-40B4-BE49-F238E27FC236}">
                <a16:creationId xmlns:a16="http://schemas.microsoft.com/office/drawing/2014/main" id="{496A4B48-3E59-4C49-8298-F9F8442DAB3F}"/>
              </a:ext>
            </a:extLst>
          </p:cNvPr>
          <p:cNvSpPr>
            <a:spLocks noGrp="1"/>
          </p:cNvSpPr>
          <p:nvPr>
            <p:ph type="dt" sz="half" idx="10"/>
          </p:nvPr>
        </p:nvSpPr>
        <p:spPr/>
        <p:txBody>
          <a:bodyPr/>
          <a:lstStyle/>
          <a:p>
            <a:r>
              <a:rPr lang="it-IT"/>
              <a:t>POLITECNICO DI MILANO</a:t>
            </a:r>
          </a:p>
        </p:txBody>
      </p:sp>
      <p:sp>
        <p:nvSpPr>
          <p:cNvPr id="5" name="Segnaposto piè di pagina 4">
            <a:extLst>
              <a:ext uri="{FF2B5EF4-FFF2-40B4-BE49-F238E27FC236}">
                <a16:creationId xmlns:a16="http://schemas.microsoft.com/office/drawing/2014/main" id="{174028AC-2CCC-4D8D-959A-F6ABF13956E8}"/>
              </a:ext>
            </a:extLst>
          </p:cNvPr>
          <p:cNvSpPr>
            <a:spLocks noGrp="1"/>
          </p:cNvSpPr>
          <p:nvPr>
            <p:ph type="ftr" sz="quarter" idx="11"/>
          </p:nvPr>
        </p:nvSpPr>
        <p:spPr/>
        <p:txBody>
          <a:bodyPr/>
          <a:lstStyle/>
          <a:p>
            <a:r>
              <a:rPr lang="en-US"/>
              <a:t>Department of Aerospace Science and Technology</a:t>
            </a:r>
            <a:endParaRPr lang="it-IT"/>
          </a:p>
        </p:txBody>
      </p:sp>
      <p:sp>
        <p:nvSpPr>
          <p:cNvPr id="6" name="Segnaposto numero diapositiva 5">
            <a:extLst>
              <a:ext uri="{FF2B5EF4-FFF2-40B4-BE49-F238E27FC236}">
                <a16:creationId xmlns:a16="http://schemas.microsoft.com/office/drawing/2014/main" id="{BB0D810A-BB19-46E5-95EF-8E0D57F0BA8A}"/>
              </a:ext>
            </a:extLst>
          </p:cNvPr>
          <p:cNvSpPr>
            <a:spLocks noGrp="1"/>
          </p:cNvSpPr>
          <p:nvPr>
            <p:ph type="sldNum" sz="quarter" idx="12"/>
          </p:nvPr>
        </p:nvSpPr>
        <p:spPr/>
        <p:txBody>
          <a:bodyPr/>
          <a:lstStyle/>
          <a:p>
            <a:fld id="{3135EEA2-8D42-4D46-95A6-66E65FDC5EB1}" type="slidenum">
              <a:rPr lang="it-IT" smtClean="0"/>
              <a:t>‹#›</a:t>
            </a:fld>
            <a:endParaRPr lang="it-IT"/>
          </a:p>
        </p:txBody>
      </p:sp>
      <p:sp>
        <p:nvSpPr>
          <p:cNvPr id="12" name="Segnaposto testo 11">
            <a:extLst>
              <a:ext uri="{FF2B5EF4-FFF2-40B4-BE49-F238E27FC236}">
                <a16:creationId xmlns:a16="http://schemas.microsoft.com/office/drawing/2014/main" id="{13E84B02-C61F-4F06-B7D2-53B386310863}"/>
              </a:ext>
            </a:extLst>
          </p:cNvPr>
          <p:cNvSpPr>
            <a:spLocks noGrp="1"/>
          </p:cNvSpPr>
          <p:nvPr>
            <p:ph type="body" sz="quarter" idx="14"/>
          </p:nvPr>
        </p:nvSpPr>
        <p:spPr>
          <a:xfrm>
            <a:off x="334963" y="2060575"/>
            <a:ext cx="6696458" cy="4429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9" name="Segnaposto testo 11">
            <a:extLst>
              <a:ext uri="{FF2B5EF4-FFF2-40B4-BE49-F238E27FC236}">
                <a16:creationId xmlns:a16="http://schemas.microsoft.com/office/drawing/2014/main" id="{44C15745-FE91-4F85-912A-DE21BA99A8BB}"/>
              </a:ext>
            </a:extLst>
          </p:cNvPr>
          <p:cNvSpPr>
            <a:spLocks noGrp="1"/>
          </p:cNvSpPr>
          <p:nvPr>
            <p:ph type="body" sz="quarter" idx="16"/>
          </p:nvPr>
        </p:nvSpPr>
        <p:spPr>
          <a:xfrm>
            <a:off x="7331074" y="6207125"/>
            <a:ext cx="4525963" cy="282575"/>
          </a:xfrm>
        </p:spPr>
        <p:txBody>
          <a:bodyPr anchor="b">
            <a:normAutofit/>
          </a:bodyPr>
          <a:lstStyle>
            <a:lvl1pPr>
              <a:defRPr sz="900"/>
            </a:lvl1pPr>
          </a:lstStyle>
          <a:p>
            <a:pPr lvl="0"/>
            <a:r>
              <a:rPr lang="it-IT"/>
              <a:t>Fare clic per modificare gli stili del testo dello schema</a:t>
            </a:r>
          </a:p>
        </p:txBody>
      </p:sp>
      <p:sp>
        <p:nvSpPr>
          <p:cNvPr id="13" name="Segnaposto contenuto 10">
            <a:extLst>
              <a:ext uri="{FF2B5EF4-FFF2-40B4-BE49-F238E27FC236}">
                <a16:creationId xmlns:a16="http://schemas.microsoft.com/office/drawing/2014/main" id="{981C075B-AD13-4CF1-8E6F-EFDE96C167BD}"/>
              </a:ext>
            </a:extLst>
          </p:cNvPr>
          <p:cNvSpPr>
            <a:spLocks noGrp="1"/>
          </p:cNvSpPr>
          <p:nvPr>
            <p:ph sz="quarter" idx="17"/>
          </p:nvPr>
        </p:nvSpPr>
        <p:spPr>
          <a:xfrm>
            <a:off x="7331075" y="800100"/>
            <a:ext cx="4525963" cy="5407025"/>
          </a:xfrm>
          <a:noFill/>
        </p:spPr>
        <p:txBody>
          <a:bodyPr/>
          <a:lstStyle/>
          <a:p>
            <a:pPr lvl="0"/>
            <a:r>
              <a:rPr lang="it-IT"/>
              <a:t>Fare clic per modificare gli stili del testo dello schema</a:t>
            </a:r>
          </a:p>
        </p:txBody>
      </p:sp>
    </p:spTree>
    <p:extLst>
      <p:ext uri="{BB962C8B-B14F-4D97-AF65-F5344CB8AC3E}">
        <p14:creationId xmlns:p14="http://schemas.microsoft.com/office/powerpoint/2010/main" val="2153932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gina didascalia _B">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F4CC49-BF64-4501-AD26-31299F38CC56}"/>
              </a:ext>
            </a:extLst>
          </p:cNvPr>
          <p:cNvSpPr>
            <a:spLocks noGrp="1"/>
          </p:cNvSpPr>
          <p:nvPr>
            <p:ph type="title"/>
          </p:nvPr>
        </p:nvSpPr>
        <p:spPr>
          <a:xfrm>
            <a:off x="334963" y="812652"/>
            <a:ext cx="6696458" cy="840083"/>
          </a:xfrm>
          <a:prstGeom prst="rect">
            <a:avLst/>
          </a:prstGeom>
        </p:spPr>
        <p:txBody>
          <a:bodyPr/>
          <a:lstStyle/>
          <a:p>
            <a:r>
              <a:rPr lang="it-IT"/>
              <a:t>Fare clic per modificare lo stile del titolo dello schema</a:t>
            </a:r>
            <a:endParaRPr lang="it-IT" dirty="0"/>
          </a:p>
        </p:txBody>
      </p:sp>
      <p:sp>
        <p:nvSpPr>
          <p:cNvPr id="4" name="Segnaposto data 3">
            <a:extLst>
              <a:ext uri="{FF2B5EF4-FFF2-40B4-BE49-F238E27FC236}">
                <a16:creationId xmlns:a16="http://schemas.microsoft.com/office/drawing/2014/main" id="{496A4B48-3E59-4C49-8298-F9F8442DAB3F}"/>
              </a:ext>
            </a:extLst>
          </p:cNvPr>
          <p:cNvSpPr>
            <a:spLocks noGrp="1"/>
          </p:cNvSpPr>
          <p:nvPr>
            <p:ph type="dt" sz="half" idx="10"/>
          </p:nvPr>
        </p:nvSpPr>
        <p:spPr/>
        <p:txBody>
          <a:bodyPr/>
          <a:lstStyle/>
          <a:p>
            <a:r>
              <a:rPr lang="it-IT"/>
              <a:t>POLITECNICO DI MILANO</a:t>
            </a:r>
          </a:p>
        </p:txBody>
      </p:sp>
      <p:sp>
        <p:nvSpPr>
          <p:cNvPr id="5" name="Segnaposto piè di pagina 4">
            <a:extLst>
              <a:ext uri="{FF2B5EF4-FFF2-40B4-BE49-F238E27FC236}">
                <a16:creationId xmlns:a16="http://schemas.microsoft.com/office/drawing/2014/main" id="{174028AC-2CCC-4D8D-959A-F6ABF13956E8}"/>
              </a:ext>
            </a:extLst>
          </p:cNvPr>
          <p:cNvSpPr>
            <a:spLocks noGrp="1"/>
          </p:cNvSpPr>
          <p:nvPr>
            <p:ph type="ftr" sz="quarter" idx="11"/>
          </p:nvPr>
        </p:nvSpPr>
        <p:spPr/>
        <p:txBody>
          <a:bodyPr/>
          <a:lstStyle/>
          <a:p>
            <a:r>
              <a:rPr lang="en-US"/>
              <a:t>Department of Aerospace Science and Technology</a:t>
            </a:r>
            <a:endParaRPr lang="it-IT"/>
          </a:p>
        </p:txBody>
      </p:sp>
      <p:sp>
        <p:nvSpPr>
          <p:cNvPr id="6" name="Segnaposto numero diapositiva 5">
            <a:extLst>
              <a:ext uri="{FF2B5EF4-FFF2-40B4-BE49-F238E27FC236}">
                <a16:creationId xmlns:a16="http://schemas.microsoft.com/office/drawing/2014/main" id="{BB0D810A-BB19-46E5-95EF-8E0D57F0BA8A}"/>
              </a:ext>
            </a:extLst>
          </p:cNvPr>
          <p:cNvSpPr>
            <a:spLocks noGrp="1"/>
          </p:cNvSpPr>
          <p:nvPr>
            <p:ph type="sldNum" sz="quarter" idx="12"/>
          </p:nvPr>
        </p:nvSpPr>
        <p:spPr/>
        <p:txBody>
          <a:bodyPr/>
          <a:lstStyle/>
          <a:p>
            <a:fld id="{3135EEA2-8D42-4D46-95A6-66E65FDC5EB1}" type="slidenum">
              <a:rPr lang="it-IT" smtClean="0"/>
              <a:t>‹#›</a:t>
            </a:fld>
            <a:endParaRPr lang="it-IT"/>
          </a:p>
        </p:txBody>
      </p:sp>
      <p:sp>
        <p:nvSpPr>
          <p:cNvPr id="12" name="Segnaposto testo 11">
            <a:extLst>
              <a:ext uri="{FF2B5EF4-FFF2-40B4-BE49-F238E27FC236}">
                <a16:creationId xmlns:a16="http://schemas.microsoft.com/office/drawing/2014/main" id="{13E84B02-C61F-4F06-B7D2-53B386310863}"/>
              </a:ext>
            </a:extLst>
          </p:cNvPr>
          <p:cNvSpPr>
            <a:spLocks noGrp="1"/>
          </p:cNvSpPr>
          <p:nvPr>
            <p:ph type="body" sz="quarter" idx="14"/>
          </p:nvPr>
        </p:nvSpPr>
        <p:spPr>
          <a:xfrm>
            <a:off x="334962" y="2060575"/>
            <a:ext cx="6696457" cy="4429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9" name="Segnaposto testo 11">
            <a:extLst>
              <a:ext uri="{FF2B5EF4-FFF2-40B4-BE49-F238E27FC236}">
                <a16:creationId xmlns:a16="http://schemas.microsoft.com/office/drawing/2014/main" id="{44C15745-FE91-4F85-912A-DE21BA99A8BB}"/>
              </a:ext>
            </a:extLst>
          </p:cNvPr>
          <p:cNvSpPr>
            <a:spLocks noGrp="1"/>
          </p:cNvSpPr>
          <p:nvPr>
            <p:ph type="body" sz="quarter" idx="16"/>
          </p:nvPr>
        </p:nvSpPr>
        <p:spPr>
          <a:xfrm>
            <a:off x="7331074" y="6207125"/>
            <a:ext cx="4525963" cy="282575"/>
          </a:xfrm>
        </p:spPr>
        <p:txBody>
          <a:bodyPr anchor="b">
            <a:normAutofit/>
          </a:bodyPr>
          <a:lstStyle>
            <a:lvl1pPr>
              <a:defRPr sz="900"/>
            </a:lvl1pPr>
          </a:lstStyle>
          <a:p>
            <a:pPr lvl="0"/>
            <a:r>
              <a:rPr lang="it-IT"/>
              <a:t>Fare clic per modificare gli stili del testo dello schema</a:t>
            </a:r>
          </a:p>
        </p:txBody>
      </p:sp>
      <p:sp>
        <p:nvSpPr>
          <p:cNvPr id="14" name="Segnaposto testo 11">
            <a:extLst>
              <a:ext uri="{FF2B5EF4-FFF2-40B4-BE49-F238E27FC236}">
                <a16:creationId xmlns:a16="http://schemas.microsoft.com/office/drawing/2014/main" id="{347D0FBD-1472-468C-84DA-540ADCCDF147}"/>
              </a:ext>
            </a:extLst>
          </p:cNvPr>
          <p:cNvSpPr>
            <a:spLocks noGrp="1"/>
          </p:cNvSpPr>
          <p:nvPr>
            <p:ph type="body" sz="quarter" idx="18"/>
          </p:nvPr>
        </p:nvSpPr>
        <p:spPr>
          <a:xfrm>
            <a:off x="7331074" y="3138105"/>
            <a:ext cx="4525963" cy="282575"/>
          </a:xfrm>
        </p:spPr>
        <p:txBody>
          <a:bodyPr anchor="b">
            <a:normAutofit/>
          </a:bodyPr>
          <a:lstStyle>
            <a:lvl1pPr>
              <a:defRPr sz="900"/>
            </a:lvl1pPr>
          </a:lstStyle>
          <a:p>
            <a:pPr lvl="0"/>
            <a:r>
              <a:rPr lang="it-IT"/>
              <a:t>Fare clic per modificare gli stili del testo dello schema</a:t>
            </a:r>
          </a:p>
        </p:txBody>
      </p:sp>
      <p:sp>
        <p:nvSpPr>
          <p:cNvPr id="18" name="Segnaposto contenuto 10">
            <a:extLst>
              <a:ext uri="{FF2B5EF4-FFF2-40B4-BE49-F238E27FC236}">
                <a16:creationId xmlns:a16="http://schemas.microsoft.com/office/drawing/2014/main" id="{AE654BE7-A245-475E-B2C5-2D5C0EA5B87D}"/>
              </a:ext>
            </a:extLst>
          </p:cNvPr>
          <p:cNvSpPr>
            <a:spLocks noGrp="1"/>
          </p:cNvSpPr>
          <p:nvPr>
            <p:ph sz="quarter" idx="19"/>
          </p:nvPr>
        </p:nvSpPr>
        <p:spPr>
          <a:xfrm>
            <a:off x="7331075" y="3867807"/>
            <a:ext cx="4525963" cy="2339318"/>
          </a:xfrm>
          <a:noFill/>
        </p:spPr>
        <p:txBody>
          <a:bodyPr/>
          <a:lstStyle/>
          <a:p>
            <a:pPr lvl="0"/>
            <a:r>
              <a:rPr lang="it-IT"/>
              <a:t>Fare clic per modificare gli stili del testo dello schema</a:t>
            </a:r>
          </a:p>
        </p:txBody>
      </p:sp>
      <p:sp>
        <p:nvSpPr>
          <p:cNvPr id="19" name="Segnaposto contenuto 10">
            <a:extLst>
              <a:ext uri="{FF2B5EF4-FFF2-40B4-BE49-F238E27FC236}">
                <a16:creationId xmlns:a16="http://schemas.microsoft.com/office/drawing/2014/main" id="{C7FD40C7-9A42-4239-BA55-CFB8D43C528F}"/>
              </a:ext>
            </a:extLst>
          </p:cNvPr>
          <p:cNvSpPr>
            <a:spLocks noGrp="1"/>
          </p:cNvSpPr>
          <p:nvPr>
            <p:ph sz="quarter" idx="20"/>
          </p:nvPr>
        </p:nvSpPr>
        <p:spPr>
          <a:xfrm>
            <a:off x="7331075" y="799291"/>
            <a:ext cx="4525963" cy="2339318"/>
          </a:xfrm>
          <a:noFill/>
        </p:spPr>
        <p:txBody>
          <a:bodyPr/>
          <a:lstStyle/>
          <a:p>
            <a:pPr lvl="0"/>
            <a:r>
              <a:rPr lang="it-IT"/>
              <a:t>Fare clic per modificare gli stili del testo dello schema</a:t>
            </a:r>
          </a:p>
        </p:txBody>
      </p:sp>
    </p:spTree>
    <p:extLst>
      <p:ext uri="{BB962C8B-B14F-4D97-AF65-F5344CB8AC3E}">
        <p14:creationId xmlns:p14="http://schemas.microsoft.com/office/powerpoint/2010/main" val="212621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ice_B">
    <p:bg>
      <p:bgPr>
        <a:solidFill>
          <a:schemeClr val="accent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F4CC49-BF64-4501-AD26-31299F38CC56}"/>
              </a:ext>
            </a:extLst>
          </p:cNvPr>
          <p:cNvSpPr>
            <a:spLocks noGrp="1"/>
          </p:cNvSpPr>
          <p:nvPr>
            <p:ph type="title" hasCustomPrompt="1"/>
          </p:nvPr>
        </p:nvSpPr>
        <p:spPr>
          <a:xfrm>
            <a:off x="334963" y="812652"/>
            <a:ext cx="11522075" cy="840083"/>
          </a:xfrm>
          <a:prstGeom prst="rect">
            <a:avLst/>
          </a:prstGeom>
        </p:spPr>
        <p:txBody>
          <a:bodyPr/>
          <a:lstStyle>
            <a:lvl1pPr>
              <a:defRPr/>
            </a:lvl1pPr>
          </a:lstStyle>
          <a:p>
            <a:r>
              <a:rPr lang="it-IT" dirty="0"/>
              <a:t>Indice</a:t>
            </a:r>
          </a:p>
        </p:txBody>
      </p:sp>
      <p:sp>
        <p:nvSpPr>
          <p:cNvPr id="4" name="Segnaposto data 3">
            <a:extLst>
              <a:ext uri="{FF2B5EF4-FFF2-40B4-BE49-F238E27FC236}">
                <a16:creationId xmlns:a16="http://schemas.microsoft.com/office/drawing/2014/main" id="{496A4B48-3E59-4C49-8298-F9F8442DAB3F}"/>
              </a:ext>
            </a:extLst>
          </p:cNvPr>
          <p:cNvSpPr>
            <a:spLocks noGrp="1"/>
          </p:cNvSpPr>
          <p:nvPr>
            <p:ph type="dt" sz="half" idx="10"/>
          </p:nvPr>
        </p:nvSpPr>
        <p:spPr/>
        <p:txBody>
          <a:bodyPr/>
          <a:lstStyle/>
          <a:p>
            <a:r>
              <a:rPr lang="it-IT"/>
              <a:t>POLITECNICO DI MILANO</a:t>
            </a:r>
          </a:p>
        </p:txBody>
      </p:sp>
      <p:sp>
        <p:nvSpPr>
          <p:cNvPr id="5" name="Segnaposto piè di pagina 4">
            <a:extLst>
              <a:ext uri="{FF2B5EF4-FFF2-40B4-BE49-F238E27FC236}">
                <a16:creationId xmlns:a16="http://schemas.microsoft.com/office/drawing/2014/main" id="{174028AC-2CCC-4D8D-959A-F6ABF13956E8}"/>
              </a:ext>
            </a:extLst>
          </p:cNvPr>
          <p:cNvSpPr>
            <a:spLocks noGrp="1"/>
          </p:cNvSpPr>
          <p:nvPr>
            <p:ph type="ftr" sz="quarter" idx="11"/>
          </p:nvPr>
        </p:nvSpPr>
        <p:spPr/>
        <p:txBody>
          <a:bodyPr/>
          <a:lstStyle/>
          <a:p>
            <a:r>
              <a:rPr lang="en-US"/>
              <a:t>Department of Aerospace Science and Technology</a:t>
            </a:r>
            <a:endParaRPr lang="it-IT"/>
          </a:p>
        </p:txBody>
      </p:sp>
      <p:sp>
        <p:nvSpPr>
          <p:cNvPr id="6" name="Segnaposto numero diapositiva 5">
            <a:extLst>
              <a:ext uri="{FF2B5EF4-FFF2-40B4-BE49-F238E27FC236}">
                <a16:creationId xmlns:a16="http://schemas.microsoft.com/office/drawing/2014/main" id="{BB0D810A-BB19-46E5-95EF-8E0D57F0BA8A}"/>
              </a:ext>
            </a:extLst>
          </p:cNvPr>
          <p:cNvSpPr>
            <a:spLocks noGrp="1"/>
          </p:cNvSpPr>
          <p:nvPr>
            <p:ph type="sldNum" sz="quarter" idx="12"/>
          </p:nvPr>
        </p:nvSpPr>
        <p:spPr/>
        <p:txBody>
          <a:bodyPr/>
          <a:lstStyle/>
          <a:p>
            <a:fld id="{3135EEA2-8D42-4D46-95A6-66E65FDC5EB1}" type="slidenum">
              <a:rPr lang="it-IT" smtClean="0"/>
              <a:t>‹#›</a:t>
            </a:fld>
            <a:endParaRPr lang="it-IT"/>
          </a:p>
        </p:txBody>
      </p:sp>
      <p:sp>
        <p:nvSpPr>
          <p:cNvPr id="8" name="Segnaposto testo 7">
            <a:extLst>
              <a:ext uri="{FF2B5EF4-FFF2-40B4-BE49-F238E27FC236}">
                <a16:creationId xmlns:a16="http://schemas.microsoft.com/office/drawing/2014/main" id="{D1CFA815-ACBE-4524-9331-D296F8E0F9B7}"/>
              </a:ext>
            </a:extLst>
          </p:cNvPr>
          <p:cNvSpPr>
            <a:spLocks noGrp="1"/>
          </p:cNvSpPr>
          <p:nvPr>
            <p:ph type="body" sz="quarter" idx="13" hasCustomPrompt="1"/>
          </p:nvPr>
        </p:nvSpPr>
        <p:spPr>
          <a:xfrm>
            <a:off x="334963" y="3054988"/>
            <a:ext cx="1890652" cy="332803"/>
          </a:xfrm>
        </p:spPr>
        <p:txBody>
          <a:bodyPr>
            <a:normAutofit/>
          </a:bodyPr>
          <a:lstStyle>
            <a:lvl1pPr>
              <a:defRPr sz="1400" b="1">
                <a:solidFill>
                  <a:schemeClr val="tx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it-IT" dirty="0"/>
              <a:t>Titolo sezione</a:t>
            </a:r>
          </a:p>
        </p:txBody>
      </p:sp>
      <p:sp>
        <p:nvSpPr>
          <p:cNvPr id="9" name="Segnaposto testo 7">
            <a:extLst>
              <a:ext uri="{FF2B5EF4-FFF2-40B4-BE49-F238E27FC236}">
                <a16:creationId xmlns:a16="http://schemas.microsoft.com/office/drawing/2014/main" id="{75158ADB-01E3-4A38-A321-CD450AEEEFC4}"/>
              </a:ext>
            </a:extLst>
          </p:cNvPr>
          <p:cNvSpPr>
            <a:spLocks noGrp="1"/>
          </p:cNvSpPr>
          <p:nvPr>
            <p:ph type="body" sz="quarter" idx="14" hasCustomPrompt="1"/>
          </p:nvPr>
        </p:nvSpPr>
        <p:spPr>
          <a:xfrm>
            <a:off x="2498652" y="3054988"/>
            <a:ext cx="1890653" cy="332803"/>
          </a:xfrm>
        </p:spPr>
        <p:txBody>
          <a:bodyPr>
            <a:normAutofit/>
          </a:bodyPr>
          <a:lstStyle>
            <a:lvl1pPr>
              <a:defRPr sz="1400" b="1">
                <a:solidFill>
                  <a:schemeClr val="tx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it-IT" dirty="0"/>
              <a:t>Titolo sezione</a:t>
            </a:r>
          </a:p>
        </p:txBody>
      </p:sp>
      <p:sp>
        <p:nvSpPr>
          <p:cNvPr id="10" name="Segnaposto testo 7">
            <a:extLst>
              <a:ext uri="{FF2B5EF4-FFF2-40B4-BE49-F238E27FC236}">
                <a16:creationId xmlns:a16="http://schemas.microsoft.com/office/drawing/2014/main" id="{C2B0DC0F-1C21-45C1-8F2A-00A6E1341864}"/>
              </a:ext>
            </a:extLst>
          </p:cNvPr>
          <p:cNvSpPr>
            <a:spLocks noGrp="1"/>
          </p:cNvSpPr>
          <p:nvPr>
            <p:ph type="body" sz="quarter" idx="15" hasCustomPrompt="1"/>
          </p:nvPr>
        </p:nvSpPr>
        <p:spPr>
          <a:xfrm>
            <a:off x="4662342" y="3054988"/>
            <a:ext cx="1890653" cy="332803"/>
          </a:xfrm>
        </p:spPr>
        <p:txBody>
          <a:bodyPr>
            <a:normAutofit/>
          </a:bodyPr>
          <a:lstStyle>
            <a:lvl1pPr>
              <a:defRPr sz="1400" b="1">
                <a:solidFill>
                  <a:schemeClr val="tx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it-IT" dirty="0"/>
              <a:t>Titolo sezione</a:t>
            </a:r>
          </a:p>
        </p:txBody>
      </p:sp>
      <p:sp>
        <p:nvSpPr>
          <p:cNvPr id="11" name="Segnaposto testo 7">
            <a:extLst>
              <a:ext uri="{FF2B5EF4-FFF2-40B4-BE49-F238E27FC236}">
                <a16:creationId xmlns:a16="http://schemas.microsoft.com/office/drawing/2014/main" id="{76250419-1EAD-4278-97B7-1BA8F0752598}"/>
              </a:ext>
            </a:extLst>
          </p:cNvPr>
          <p:cNvSpPr>
            <a:spLocks noGrp="1"/>
          </p:cNvSpPr>
          <p:nvPr>
            <p:ph type="body" sz="quarter" idx="16" hasCustomPrompt="1"/>
          </p:nvPr>
        </p:nvSpPr>
        <p:spPr>
          <a:xfrm>
            <a:off x="6826032" y="3054988"/>
            <a:ext cx="1890653" cy="332803"/>
          </a:xfrm>
        </p:spPr>
        <p:txBody>
          <a:bodyPr>
            <a:normAutofit/>
          </a:bodyPr>
          <a:lstStyle>
            <a:lvl1pPr>
              <a:defRPr sz="1400" b="1">
                <a:solidFill>
                  <a:schemeClr val="tx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it-IT" dirty="0"/>
              <a:t>Titolo sezione</a:t>
            </a:r>
          </a:p>
        </p:txBody>
      </p:sp>
      <p:sp>
        <p:nvSpPr>
          <p:cNvPr id="12" name="Segnaposto testo 7">
            <a:extLst>
              <a:ext uri="{FF2B5EF4-FFF2-40B4-BE49-F238E27FC236}">
                <a16:creationId xmlns:a16="http://schemas.microsoft.com/office/drawing/2014/main" id="{DCD9C49F-F44E-4E82-864B-742438DCAE60}"/>
              </a:ext>
            </a:extLst>
          </p:cNvPr>
          <p:cNvSpPr>
            <a:spLocks noGrp="1"/>
          </p:cNvSpPr>
          <p:nvPr>
            <p:ph type="body" sz="quarter" idx="17" hasCustomPrompt="1"/>
          </p:nvPr>
        </p:nvSpPr>
        <p:spPr>
          <a:xfrm>
            <a:off x="8989722" y="3054988"/>
            <a:ext cx="1890653" cy="332803"/>
          </a:xfrm>
        </p:spPr>
        <p:txBody>
          <a:bodyPr>
            <a:normAutofit/>
          </a:bodyPr>
          <a:lstStyle>
            <a:lvl1pPr>
              <a:defRPr sz="1400" b="1">
                <a:solidFill>
                  <a:schemeClr val="tx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it-IT" dirty="0"/>
              <a:t>Titolo sezione</a:t>
            </a:r>
            <a:br>
              <a:rPr lang="it-IT" dirty="0"/>
            </a:br>
            <a:endParaRPr lang="it-IT" dirty="0"/>
          </a:p>
        </p:txBody>
      </p:sp>
      <p:sp>
        <p:nvSpPr>
          <p:cNvPr id="13" name="Segnaposto testo 7">
            <a:extLst>
              <a:ext uri="{FF2B5EF4-FFF2-40B4-BE49-F238E27FC236}">
                <a16:creationId xmlns:a16="http://schemas.microsoft.com/office/drawing/2014/main" id="{7F91CD7E-BBFD-483F-A271-EC1D28C8A87E}"/>
              </a:ext>
            </a:extLst>
          </p:cNvPr>
          <p:cNvSpPr>
            <a:spLocks noGrp="1"/>
          </p:cNvSpPr>
          <p:nvPr>
            <p:ph type="body" sz="quarter" idx="18" hasCustomPrompt="1"/>
          </p:nvPr>
        </p:nvSpPr>
        <p:spPr>
          <a:xfrm>
            <a:off x="334963" y="3736780"/>
            <a:ext cx="1890652" cy="1876932"/>
          </a:xfrm>
        </p:spPr>
        <p:txBody>
          <a:bodyPr>
            <a:normAutofit/>
          </a:bodyPr>
          <a:lstStyle>
            <a:lvl1pPr>
              <a:lnSpc>
                <a:spcPct val="150000"/>
              </a:lnSpc>
              <a:defRPr sz="1400" b="0">
                <a:solidFill>
                  <a:schemeClr val="tx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it-IT" dirty="0"/>
              <a:t>Titolo argomento</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it-IT" dirty="0"/>
              <a:t>Titolo argomento</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it-IT" dirty="0"/>
              <a:t>Titolo argomento</a:t>
            </a:r>
          </a:p>
          <a:p>
            <a:pPr lvl="0"/>
            <a:endParaRPr lang="it-IT" dirty="0"/>
          </a:p>
        </p:txBody>
      </p:sp>
      <p:sp>
        <p:nvSpPr>
          <p:cNvPr id="18" name="Segnaposto testo 7">
            <a:extLst>
              <a:ext uri="{FF2B5EF4-FFF2-40B4-BE49-F238E27FC236}">
                <a16:creationId xmlns:a16="http://schemas.microsoft.com/office/drawing/2014/main" id="{50290743-6926-46ED-BE46-501A4F78CC6E}"/>
              </a:ext>
            </a:extLst>
          </p:cNvPr>
          <p:cNvSpPr>
            <a:spLocks noGrp="1"/>
          </p:cNvSpPr>
          <p:nvPr>
            <p:ph type="body" sz="quarter" idx="23" hasCustomPrompt="1"/>
          </p:nvPr>
        </p:nvSpPr>
        <p:spPr>
          <a:xfrm rot="16200000">
            <a:off x="191706" y="2115912"/>
            <a:ext cx="776376" cy="665702"/>
          </a:xfrm>
        </p:spPr>
        <p:txBody>
          <a:bodyPr anchor="t">
            <a:noAutofit/>
          </a:bodyPr>
          <a:lstStyle>
            <a:lvl1pPr algn="r">
              <a:defRPr sz="4400" b="0">
                <a:solidFill>
                  <a:schemeClr val="tx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it-IT" dirty="0"/>
              <a:t>01</a:t>
            </a:r>
          </a:p>
        </p:txBody>
      </p:sp>
      <p:sp>
        <p:nvSpPr>
          <p:cNvPr id="19" name="Segnaposto testo 7">
            <a:extLst>
              <a:ext uri="{FF2B5EF4-FFF2-40B4-BE49-F238E27FC236}">
                <a16:creationId xmlns:a16="http://schemas.microsoft.com/office/drawing/2014/main" id="{9AA91E9E-F4C5-4318-8BFC-5E627DF7F53E}"/>
              </a:ext>
            </a:extLst>
          </p:cNvPr>
          <p:cNvSpPr>
            <a:spLocks noGrp="1"/>
          </p:cNvSpPr>
          <p:nvPr>
            <p:ph type="body" sz="quarter" idx="24" hasCustomPrompt="1"/>
          </p:nvPr>
        </p:nvSpPr>
        <p:spPr>
          <a:xfrm rot="16200000">
            <a:off x="2324033" y="2115912"/>
            <a:ext cx="776376" cy="665702"/>
          </a:xfrm>
        </p:spPr>
        <p:txBody>
          <a:bodyPr anchor="t">
            <a:noAutofit/>
          </a:bodyPr>
          <a:lstStyle>
            <a:lvl1pPr algn="r">
              <a:defRPr sz="4400" b="0">
                <a:solidFill>
                  <a:schemeClr val="tx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it-IT" dirty="0"/>
              <a:t>02</a:t>
            </a:r>
          </a:p>
        </p:txBody>
      </p:sp>
      <p:sp>
        <p:nvSpPr>
          <p:cNvPr id="20" name="Segnaposto testo 7">
            <a:extLst>
              <a:ext uri="{FF2B5EF4-FFF2-40B4-BE49-F238E27FC236}">
                <a16:creationId xmlns:a16="http://schemas.microsoft.com/office/drawing/2014/main" id="{D6F57CB6-9F04-49B6-939C-D13BA7FB06A8}"/>
              </a:ext>
            </a:extLst>
          </p:cNvPr>
          <p:cNvSpPr>
            <a:spLocks noGrp="1"/>
          </p:cNvSpPr>
          <p:nvPr>
            <p:ph type="body" sz="quarter" idx="25" hasCustomPrompt="1"/>
          </p:nvPr>
        </p:nvSpPr>
        <p:spPr>
          <a:xfrm rot="16200000">
            <a:off x="4515027" y="2115912"/>
            <a:ext cx="776376" cy="665702"/>
          </a:xfrm>
        </p:spPr>
        <p:txBody>
          <a:bodyPr anchor="t">
            <a:noAutofit/>
          </a:bodyPr>
          <a:lstStyle>
            <a:lvl1pPr algn="r">
              <a:defRPr sz="4400" b="0">
                <a:solidFill>
                  <a:schemeClr val="tx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it-IT" dirty="0"/>
              <a:t>03</a:t>
            </a:r>
          </a:p>
        </p:txBody>
      </p:sp>
      <p:sp>
        <p:nvSpPr>
          <p:cNvPr id="21" name="Segnaposto testo 7">
            <a:extLst>
              <a:ext uri="{FF2B5EF4-FFF2-40B4-BE49-F238E27FC236}">
                <a16:creationId xmlns:a16="http://schemas.microsoft.com/office/drawing/2014/main" id="{6C01B50D-1661-4131-BCDF-441CC2214451}"/>
              </a:ext>
            </a:extLst>
          </p:cNvPr>
          <p:cNvSpPr>
            <a:spLocks noGrp="1"/>
          </p:cNvSpPr>
          <p:nvPr>
            <p:ph type="body" sz="quarter" idx="26" hasCustomPrompt="1"/>
          </p:nvPr>
        </p:nvSpPr>
        <p:spPr>
          <a:xfrm rot="16200000">
            <a:off x="6674762" y="2115912"/>
            <a:ext cx="776376" cy="665702"/>
          </a:xfrm>
        </p:spPr>
        <p:txBody>
          <a:bodyPr anchor="t">
            <a:noAutofit/>
          </a:bodyPr>
          <a:lstStyle>
            <a:lvl1pPr algn="r">
              <a:defRPr sz="4400" b="0">
                <a:solidFill>
                  <a:schemeClr val="tx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it-IT" dirty="0"/>
              <a:t>04</a:t>
            </a:r>
          </a:p>
        </p:txBody>
      </p:sp>
      <p:sp>
        <p:nvSpPr>
          <p:cNvPr id="22" name="Segnaposto testo 7">
            <a:extLst>
              <a:ext uri="{FF2B5EF4-FFF2-40B4-BE49-F238E27FC236}">
                <a16:creationId xmlns:a16="http://schemas.microsoft.com/office/drawing/2014/main" id="{2D503613-5D8F-4B95-8EB3-13963149108F}"/>
              </a:ext>
            </a:extLst>
          </p:cNvPr>
          <p:cNvSpPr>
            <a:spLocks noGrp="1"/>
          </p:cNvSpPr>
          <p:nvPr>
            <p:ph type="body" sz="quarter" idx="27" hasCustomPrompt="1"/>
          </p:nvPr>
        </p:nvSpPr>
        <p:spPr>
          <a:xfrm rot="16200000">
            <a:off x="8846462" y="2115912"/>
            <a:ext cx="776376" cy="665702"/>
          </a:xfrm>
        </p:spPr>
        <p:txBody>
          <a:bodyPr anchor="t">
            <a:noAutofit/>
          </a:bodyPr>
          <a:lstStyle>
            <a:lvl1pPr algn="r">
              <a:defRPr sz="4400" b="0">
                <a:solidFill>
                  <a:schemeClr val="tx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it-IT" dirty="0"/>
              <a:t>05</a:t>
            </a:r>
          </a:p>
        </p:txBody>
      </p:sp>
      <p:sp>
        <p:nvSpPr>
          <p:cNvPr id="23" name="Segnaposto testo 7">
            <a:extLst>
              <a:ext uri="{FF2B5EF4-FFF2-40B4-BE49-F238E27FC236}">
                <a16:creationId xmlns:a16="http://schemas.microsoft.com/office/drawing/2014/main" id="{D6AE53A6-5645-44EC-B619-20693E3FE519}"/>
              </a:ext>
            </a:extLst>
          </p:cNvPr>
          <p:cNvSpPr>
            <a:spLocks noGrp="1"/>
          </p:cNvSpPr>
          <p:nvPr>
            <p:ph type="body" sz="quarter" idx="28" hasCustomPrompt="1"/>
          </p:nvPr>
        </p:nvSpPr>
        <p:spPr>
          <a:xfrm>
            <a:off x="2498652" y="3736780"/>
            <a:ext cx="1890652" cy="1876932"/>
          </a:xfrm>
        </p:spPr>
        <p:txBody>
          <a:bodyPr>
            <a:normAutofit/>
          </a:bodyPr>
          <a:lstStyle>
            <a:lvl1pPr>
              <a:lnSpc>
                <a:spcPct val="150000"/>
              </a:lnSpc>
              <a:defRPr sz="1400" b="0">
                <a:solidFill>
                  <a:schemeClr val="tx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it-IT" dirty="0"/>
              <a:t>Titolo argomento</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it-IT" dirty="0"/>
              <a:t>Titolo argomento</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it-IT" dirty="0"/>
              <a:t>Titolo argomento</a:t>
            </a:r>
          </a:p>
          <a:p>
            <a:pPr lvl="0"/>
            <a:endParaRPr lang="it-IT" dirty="0"/>
          </a:p>
        </p:txBody>
      </p:sp>
      <p:sp>
        <p:nvSpPr>
          <p:cNvPr id="24" name="Segnaposto testo 7">
            <a:extLst>
              <a:ext uri="{FF2B5EF4-FFF2-40B4-BE49-F238E27FC236}">
                <a16:creationId xmlns:a16="http://schemas.microsoft.com/office/drawing/2014/main" id="{26F8B43E-3092-43FC-A7B0-45C3ACC71E5B}"/>
              </a:ext>
            </a:extLst>
          </p:cNvPr>
          <p:cNvSpPr>
            <a:spLocks noGrp="1"/>
          </p:cNvSpPr>
          <p:nvPr>
            <p:ph type="body" sz="quarter" idx="29" hasCustomPrompt="1"/>
          </p:nvPr>
        </p:nvSpPr>
        <p:spPr>
          <a:xfrm>
            <a:off x="4662342" y="3736780"/>
            <a:ext cx="1890652" cy="1876932"/>
          </a:xfrm>
        </p:spPr>
        <p:txBody>
          <a:bodyPr>
            <a:normAutofit/>
          </a:bodyPr>
          <a:lstStyle>
            <a:lvl1pPr>
              <a:lnSpc>
                <a:spcPct val="150000"/>
              </a:lnSpc>
              <a:defRPr sz="1400" b="0">
                <a:solidFill>
                  <a:schemeClr val="tx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it-IT" dirty="0"/>
              <a:t>Titolo argomento</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it-IT" dirty="0"/>
              <a:t>Titolo argomento</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it-IT" dirty="0"/>
              <a:t>Titolo argomento</a:t>
            </a:r>
          </a:p>
          <a:p>
            <a:pPr lvl="0"/>
            <a:endParaRPr lang="it-IT" dirty="0"/>
          </a:p>
        </p:txBody>
      </p:sp>
      <p:sp>
        <p:nvSpPr>
          <p:cNvPr id="25" name="Segnaposto testo 7">
            <a:extLst>
              <a:ext uri="{FF2B5EF4-FFF2-40B4-BE49-F238E27FC236}">
                <a16:creationId xmlns:a16="http://schemas.microsoft.com/office/drawing/2014/main" id="{96EAA45D-80FC-4DF6-AC23-808A2DB73D45}"/>
              </a:ext>
            </a:extLst>
          </p:cNvPr>
          <p:cNvSpPr>
            <a:spLocks noGrp="1"/>
          </p:cNvSpPr>
          <p:nvPr>
            <p:ph type="body" sz="quarter" idx="30" hasCustomPrompt="1"/>
          </p:nvPr>
        </p:nvSpPr>
        <p:spPr>
          <a:xfrm>
            <a:off x="6826032" y="3736780"/>
            <a:ext cx="1890652" cy="1876932"/>
          </a:xfrm>
        </p:spPr>
        <p:txBody>
          <a:bodyPr>
            <a:normAutofit/>
          </a:bodyPr>
          <a:lstStyle>
            <a:lvl1pPr>
              <a:lnSpc>
                <a:spcPct val="150000"/>
              </a:lnSpc>
              <a:defRPr sz="1400" b="0">
                <a:solidFill>
                  <a:schemeClr val="tx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it-IT" dirty="0"/>
              <a:t>Titolo argomento</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it-IT" dirty="0"/>
              <a:t>Titolo argomento</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it-IT" dirty="0"/>
              <a:t>Titolo argomento</a:t>
            </a:r>
          </a:p>
          <a:p>
            <a:pPr lvl="0"/>
            <a:endParaRPr lang="it-IT" dirty="0"/>
          </a:p>
        </p:txBody>
      </p:sp>
      <p:sp>
        <p:nvSpPr>
          <p:cNvPr id="26" name="Segnaposto testo 7">
            <a:extLst>
              <a:ext uri="{FF2B5EF4-FFF2-40B4-BE49-F238E27FC236}">
                <a16:creationId xmlns:a16="http://schemas.microsoft.com/office/drawing/2014/main" id="{95E95A4E-A14D-4872-961D-4BFE57914A65}"/>
              </a:ext>
            </a:extLst>
          </p:cNvPr>
          <p:cNvSpPr>
            <a:spLocks noGrp="1"/>
          </p:cNvSpPr>
          <p:nvPr>
            <p:ph type="body" sz="quarter" idx="31" hasCustomPrompt="1"/>
          </p:nvPr>
        </p:nvSpPr>
        <p:spPr>
          <a:xfrm>
            <a:off x="8989722" y="3736780"/>
            <a:ext cx="1890652" cy="1876932"/>
          </a:xfrm>
        </p:spPr>
        <p:txBody>
          <a:bodyPr>
            <a:normAutofit/>
          </a:bodyPr>
          <a:lstStyle>
            <a:lvl1pPr>
              <a:lnSpc>
                <a:spcPct val="150000"/>
              </a:lnSpc>
              <a:defRPr sz="1400" b="0">
                <a:solidFill>
                  <a:schemeClr val="tx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it-IT" dirty="0"/>
              <a:t>Titolo argomento</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it-IT" dirty="0"/>
              <a:t>Titolo argomento</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it-IT" dirty="0"/>
              <a:t>Titolo argomento</a:t>
            </a:r>
          </a:p>
          <a:p>
            <a:pPr lvl="0"/>
            <a:endParaRPr lang="it-IT" dirty="0"/>
          </a:p>
        </p:txBody>
      </p:sp>
    </p:spTree>
    <p:extLst>
      <p:ext uri="{BB962C8B-B14F-4D97-AF65-F5344CB8AC3E}">
        <p14:creationId xmlns:p14="http://schemas.microsoft.com/office/powerpoint/2010/main" val="519369482"/>
      </p:ext>
    </p:extLst>
  </p:cSld>
  <p:clrMapOvr>
    <a:masterClrMapping/>
  </p:clrMapOvr>
  <p:extLst>
    <p:ext uri="{DCECCB84-F9BA-43D5-87BE-67443E8EF086}">
      <p15:sldGuideLst xmlns:p15="http://schemas.microsoft.com/office/powerpoint/2012/main">
        <p15:guide id="1" pos="300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gina didascalia _C">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3F10C0-5DFE-4F2B-84B3-498D1D283AB1}"/>
              </a:ext>
            </a:extLst>
          </p:cNvPr>
          <p:cNvSpPr>
            <a:spLocks noGrp="1"/>
          </p:cNvSpPr>
          <p:nvPr>
            <p:ph type="title"/>
          </p:nvPr>
        </p:nvSpPr>
        <p:spPr>
          <a:xfrm>
            <a:off x="334964" y="808073"/>
            <a:ext cx="8640000" cy="840083"/>
          </a:xfrm>
        </p:spPr>
        <p:txBody>
          <a:bodyPr/>
          <a:lstStyle/>
          <a:p>
            <a:r>
              <a:rPr lang="it-IT"/>
              <a:t>Fare clic per modificare lo stile del titolo dello schema</a:t>
            </a:r>
            <a:endParaRPr lang="it-IT" dirty="0"/>
          </a:p>
        </p:txBody>
      </p:sp>
      <p:sp>
        <p:nvSpPr>
          <p:cNvPr id="3" name="Segnaposto data 2">
            <a:extLst>
              <a:ext uri="{FF2B5EF4-FFF2-40B4-BE49-F238E27FC236}">
                <a16:creationId xmlns:a16="http://schemas.microsoft.com/office/drawing/2014/main" id="{85E31426-2C15-4249-84C9-7FF9F8F23CDE}"/>
              </a:ext>
            </a:extLst>
          </p:cNvPr>
          <p:cNvSpPr>
            <a:spLocks noGrp="1"/>
          </p:cNvSpPr>
          <p:nvPr>
            <p:ph type="dt" sz="half" idx="10"/>
          </p:nvPr>
        </p:nvSpPr>
        <p:spPr/>
        <p:txBody>
          <a:bodyPr/>
          <a:lstStyle/>
          <a:p>
            <a:r>
              <a:rPr lang="it-IT"/>
              <a:t>POLITECNICO DI MILANO</a:t>
            </a:r>
            <a:endParaRPr lang="it-IT" dirty="0"/>
          </a:p>
        </p:txBody>
      </p:sp>
      <p:sp>
        <p:nvSpPr>
          <p:cNvPr id="4" name="Segnaposto piè di pagina 3">
            <a:extLst>
              <a:ext uri="{FF2B5EF4-FFF2-40B4-BE49-F238E27FC236}">
                <a16:creationId xmlns:a16="http://schemas.microsoft.com/office/drawing/2014/main" id="{69023663-EBF6-4678-A4B6-3D84BCA80FC6}"/>
              </a:ext>
            </a:extLst>
          </p:cNvPr>
          <p:cNvSpPr>
            <a:spLocks noGrp="1"/>
          </p:cNvSpPr>
          <p:nvPr>
            <p:ph type="ftr" sz="quarter" idx="11"/>
          </p:nvPr>
        </p:nvSpPr>
        <p:spPr/>
        <p:txBody>
          <a:bodyPr/>
          <a:lstStyle/>
          <a:p>
            <a:r>
              <a:rPr lang="en-US"/>
              <a:t>Department of Aerospace Science and Technology</a:t>
            </a:r>
            <a:endParaRPr lang="it-IT" dirty="0"/>
          </a:p>
        </p:txBody>
      </p:sp>
      <p:sp>
        <p:nvSpPr>
          <p:cNvPr id="5" name="Segnaposto numero diapositiva 4">
            <a:extLst>
              <a:ext uri="{FF2B5EF4-FFF2-40B4-BE49-F238E27FC236}">
                <a16:creationId xmlns:a16="http://schemas.microsoft.com/office/drawing/2014/main" id="{5A37DEFB-BB2F-4195-B6BA-04AAE853BF01}"/>
              </a:ext>
            </a:extLst>
          </p:cNvPr>
          <p:cNvSpPr>
            <a:spLocks noGrp="1"/>
          </p:cNvSpPr>
          <p:nvPr>
            <p:ph type="sldNum" sz="quarter" idx="12"/>
          </p:nvPr>
        </p:nvSpPr>
        <p:spPr/>
        <p:txBody>
          <a:bodyPr/>
          <a:lstStyle/>
          <a:p>
            <a:fld id="{3135EEA2-8D42-4D46-95A6-66E65FDC5EB1}" type="slidenum">
              <a:rPr lang="it-IT" smtClean="0"/>
              <a:pPr/>
              <a:t>‹#›</a:t>
            </a:fld>
            <a:endParaRPr lang="it-IT"/>
          </a:p>
        </p:txBody>
      </p:sp>
      <p:sp>
        <p:nvSpPr>
          <p:cNvPr id="7" name="Segnaposto testo 6">
            <a:extLst>
              <a:ext uri="{FF2B5EF4-FFF2-40B4-BE49-F238E27FC236}">
                <a16:creationId xmlns:a16="http://schemas.microsoft.com/office/drawing/2014/main" id="{99AF24DE-B4DF-4CF0-A1D8-A9C3833DB7E0}"/>
              </a:ext>
            </a:extLst>
          </p:cNvPr>
          <p:cNvSpPr>
            <a:spLocks noGrp="1"/>
          </p:cNvSpPr>
          <p:nvPr>
            <p:ph type="body" sz="quarter" idx="13"/>
          </p:nvPr>
        </p:nvSpPr>
        <p:spPr>
          <a:xfrm>
            <a:off x="334963" y="2060576"/>
            <a:ext cx="8640000" cy="761756"/>
          </a:xfrm>
        </p:spPr>
        <p:txBody>
          <a:bodyPr/>
          <a:lstStyle/>
          <a:p>
            <a:pPr lvl="0"/>
            <a:r>
              <a:rPr lang="it-IT"/>
              <a:t>Fare clic per modificare gli stili del testo dello schema</a:t>
            </a:r>
          </a:p>
        </p:txBody>
      </p:sp>
      <p:sp>
        <p:nvSpPr>
          <p:cNvPr id="8" name="Segnaposto contenuto 2">
            <a:extLst>
              <a:ext uri="{FF2B5EF4-FFF2-40B4-BE49-F238E27FC236}">
                <a16:creationId xmlns:a16="http://schemas.microsoft.com/office/drawing/2014/main" id="{D48807E7-406F-46DA-A7FF-0C97525854B7}"/>
              </a:ext>
            </a:extLst>
          </p:cNvPr>
          <p:cNvSpPr>
            <a:spLocks noGrp="1"/>
          </p:cNvSpPr>
          <p:nvPr>
            <p:ph idx="1"/>
          </p:nvPr>
        </p:nvSpPr>
        <p:spPr>
          <a:xfrm>
            <a:off x="334963" y="3234752"/>
            <a:ext cx="5423999" cy="2972374"/>
          </a:xfrm>
          <a:noFill/>
        </p:spPr>
        <p:txBody>
          <a:bodyPr/>
          <a:lstStyle/>
          <a:p>
            <a:pPr lvl="0"/>
            <a:r>
              <a:rPr lang="it-IT"/>
              <a:t>Fare clic per modificare gli stili del testo dello schema</a:t>
            </a:r>
          </a:p>
        </p:txBody>
      </p:sp>
      <p:sp>
        <p:nvSpPr>
          <p:cNvPr id="9" name="Segnaposto testo 11">
            <a:extLst>
              <a:ext uri="{FF2B5EF4-FFF2-40B4-BE49-F238E27FC236}">
                <a16:creationId xmlns:a16="http://schemas.microsoft.com/office/drawing/2014/main" id="{833CAB92-1558-4E15-91D9-6F44CDF88BF1}"/>
              </a:ext>
            </a:extLst>
          </p:cNvPr>
          <p:cNvSpPr>
            <a:spLocks noGrp="1"/>
          </p:cNvSpPr>
          <p:nvPr>
            <p:ph type="body" sz="quarter" idx="16"/>
          </p:nvPr>
        </p:nvSpPr>
        <p:spPr>
          <a:xfrm>
            <a:off x="334962" y="6207125"/>
            <a:ext cx="5423999" cy="282575"/>
          </a:xfrm>
        </p:spPr>
        <p:txBody>
          <a:bodyPr anchor="b">
            <a:normAutofit/>
          </a:bodyPr>
          <a:lstStyle>
            <a:lvl1pPr>
              <a:defRPr sz="900"/>
            </a:lvl1pPr>
          </a:lstStyle>
          <a:p>
            <a:pPr lvl="0"/>
            <a:r>
              <a:rPr lang="it-IT"/>
              <a:t>Fare clic per modificare gli stili del testo dello schema</a:t>
            </a:r>
          </a:p>
        </p:txBody>
      </p:sp>
      <p:sp>
        <p:nvSpPr>
          <p:cNvPr id="10" name="Segnaposto contenuto 2">
            <a:extLst>
              <a:ext uri="{FF2B5EF4-FFF2-40B4-BE49-F238E27FC236}">
                <a16:creationId xmlns:a16="http://schemas.microsoft.com/office/drawing/2014/main" id="{B0E56354-394B-4187-9F9C-3EC0AFE56EFB}"/>
              </a:ext>
            </a:extLst>
          </p:cNvPr>
          <p:cNvSpPr>
            <a:spLocks noGrp="1"/>
          </p:cNvSpPr>
          <p:nvPr>
            <p:ph idx="17"/>
          </p:nvPr>
        </p:nvSpPr>
        <p:spPr>
          <a:xfrm>
            <a:off x="6463201" y="3234752"/>
            <a:ext cx="5423999" cy="2972374"/>
          </a:xfrm>
          <a:noFill/>
        </p:spPr>
        <p:txBody>
          <a:bodyPr/>
          <a:lstStyle/>
          <a:p>
            <a:pPr lvl="0"/>
            <a:r>
              <a:rPr lang="it-IT"/>
              <a:t>Fare clic per modificare gli stili del testo dello schema</a:t>
            </a:r>
          </a:p>
        </p:txBody>
      </p:sp>
      <p:sp>
        <p:nvSpPr>
          <p:cNvPr id="11" name="Segnaposto testo 11">
            <a:extLst>
              <a:ext uri="{FF2B5EF4-FFF2-40B4-BE49-F238E27FC236}">
                <a16:creationId xmlns:a16="http://schemas.microsoft.com/office/drawing/2014/main" id="{FA2B0198-8A91-4620-9797-8C5B2DBFE186}"/>
              </a:ext>
            </a:extLst>
          </p:cNvPr>
          <p:cNvSpPr>
            <a:spLocks noGrp="1"/>
          </p:cNvSpPr>
          <p:nvPr>
            <p:ph type="body" sz="quarter" idx="18"/>
          </p:nvPr>
        </p:nvSpPr>
        <p:spPr>
          <a:xfrm>
            <a:off x="6463200" y="6207125"/>
            <a:ext cx="5423999" cy="282575"/>
          </a:xfrm>
        </p:spPr>
        <p:txBody>
          <a:bodyPr anchor="b">
            <a:normAutofit/>
          </a:bodyPr>
          <a:lstStyle>
            <a:lvl1pPr>
              <a:defRPr sz="900"/>
            </a:lvl1pPr>
          </a:lstStyle>
          <a:p>
            <a:pPr lvl="0"/>
            <a:r>
              <a:rPr lang="it-IT"/>
              <a:t>Fare clic per modificare gli stili del testo dello schema</a:t>
            </a:r>
          </a:p>
        </p:txBody>
      </p:sp>
    </p:spTree>
    <p:extLst>
      <p:ext uri="{BB962C8B-B14F-4D97-AF65-F5344CB8AC3E}">
        <p14:creationId xmlns:p14="http://schemas.microsoft.com/office/powerpoint/2010/main" val="499731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agina grafica _ 2 colonne">
    <p:spTree>
      <p:nvGrpSpPr>
        <p:cNvPr id="1" name=""/>
        <p:cNvGrpSpPr/>
        <p:nvPr/>
      </p:nvGrpSpPr>
      <p:grpSpPr>
        <a:xfrm>
          <a:off x="0" y="0"/>
          <a:ext cx="0" cy="0"/>
          <a:chOff x="0" y="0"/>
          <a:chExt cx="0" cy="0"/>
        </a:xfrm>
      </p:grpSpPr>
      <p:cxnSp>
        <p:nvCxnSpPr>
          <p:cNvPr id="15" name="Connettore diritto 14">
            <a:extLst>
              <a:ext uri="{FF2B5EF4-FFF2-40B4-BE49-F238E27FC236}">
                <a16:creationId xmlns:a16="http://schemas.microsoft.com/office/drawing/2014/main" id="{1BA738B4-CAEF-4DF6-8F86-853259BEF8CA}"/>
              </a:ext>
            </a:extLst>
          </p:cNvPr>
          <p:cNvCxnSpPr>
            <a:cxnSpLocks/>
          </p:cNvCxnSpPr>
          <p:nvPr userDrawn="1"/>
        </p:nvCxnSpPr>
        <p:spPr>
          <a:xfrm>
            <a:off x="6096000" y="1982591"/>
            <a:ext cx="0" cy="4926573"/>
          </a:xfrm>
          <a:prstGeom prst="line">
            <a:avLst/>
          </a:prstGeom>
          <a:ln w="6350">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
        <p:nvSpPr>
          <p:cNvPr id="17" name="Ovale 16">
            <a:extLst>
              <a:ext uri="{FF2B5EF4-FFF2-40B4-BE49-F238E27FC236}">
                <a16:creationId xmlns:a16="http://schemas.microsoft.com/office/drawing/2014/main" id="{4C773052-8674-4F4A-B692-74398E7F6181}"/>
              </a:ext>
            </a:extLst>
          </p:cNvPr>
          <p:cNvSpPr/>
          <p:nvPr userDrawn="1"/>
        </p:nvSpPr>
        <p:spPr>
          <a:xfrm>
            <a:off x="-72" y="1982591"/>
            <a:ext cx="6095999" cy="6086885"/>
          </a:xfrm>
          <a:prstGeom prst="ellipse">
            <a:avLst/>
          </a:prstGeom>
          <a:noFill/>
          <a:ln w="6350">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a:extLst>
              <a:ext uri="{FF2B5EF4-FFF2-40B4-BE49-F238E27FC236}">
                <a16:creationId xmlns:a16="http://schemas.microsoft.com/office/drawing/2014/main" id="{4494B2F9-56E8-468F-84B7-6289E8C13D51}"/>
              </a:ext>
            </a:extLst>
          </p:cNvPr>
          <p:cNvSpPr/>
          <p:nvPr userDrawn="1"/>
        </p:nvSpPr>
        <p:spPr>
          <a:xfrm>
            <a:off x="6096000" y="1982591"/>
            <a:ext cx="6095999" cy="6086885"/>
          </a:xfrm>
          <a:prstGeom prst="ellipse">
            <a:avLst/>
          </a:prstGeom>
          <a:noFill/>
          <a:ln w="6350">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0" name="Connettore diritto 19">
            <a:extLst>
              <a:ext uri="{FF2B5EF4-FFF2-40B4-BE49-F238E27FC236}">
                <a16:creationId xmlns:a16="http://schemas.microsoft.com/office/drawing/2014/main" id="{A18E4507-53BE-463C-8276-54DFB4E83D3E}"/>
              </a:ext>
            </a:extLst>
          </p:cNvPr>
          <p:cNvCxnSpPr>
            <a:cxnSpLocks/>
          </p:cNvCxnSpPr>
          <p:nvPr userDrawn="1"/>
        </p:nvCxnSpPr>
        <p:spPr>
          <a:xfrm>
            <a:off x="0" y="1982591"/>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FC3F10C0-5DFE-4F2B-84B3-498D1D283AB1}"/>
              </a:ext>
            </a:extLst>
          </p:cNvPr>
          <p:cNvSpPr>
            <a:spLocks noGrp="1"/>
          </p:cNvSpPr>
          <p:nvPr>
            <p:ph type="title"/>
          </p:nvPr>
        </p:nvSpPr>
        <p:spPr/>
        <p:txBody>
          <a:bodyPr/>
          <a:lstStyle/>
          <a:p>
            <a:r>
              <a:rPr lang="it-IT"/>
              <a:t>Fare clic per modificare lo stile del titolo dello schema</a:t>
            </a:r>
            <a:endParaRPr lang="it-IT" dirty="0"/>
          </a:p>
        </p:txBody>
      </p:sp>
      <p:sp>
        <p:nvSpPr>
          <p:cNvPr id="3" name="Segnaposto data 2">
            <a:extLst>
              <a:ext uri="{FF2B5EF4-FFF2-40B4-BE49-F238E27FC236}">
                <a16:creationId xmlns:a16="http://schemas.microsoft.com/office/drawing/2014/main" id="{85E31426-2C15-4249-84C9-7FF9F8F23CDE}"/>
              </a:ext>
            </a:extLst>
          </p:cNvPr>
          <p:cNvSpPr>
            <a:spLocks noGrp="1"/>
          </p:cNvSpPr>
          <p:nvPr>
            <p:ph type="dt" sz="half" idx="10"/>
          </p:nvPr>
        </p:nvSpPr>
        <p:spPr/>
        <p:txBody>
          <a:bodyPr/>
          <a:lstStyle/>
          <a:p>
            <a:r>
              <a:rPr lang="it-IT"/>
              <a:t>POLITECNICO DI MILANO</a:t>
            </a:r>
            <a:endParaRPr lang="it-IT" dirty="0"/>
          </a:p>
        </p:txBody>
      </p:sp>
      <p:sp>
        <p:nvSpPr>
          <p:cNvPr id="4" name="Segnaposto piè di pagina 3">
            <a:extLst>
              <a:ext uri="{FF2B5EF4-FFF2-40B4-BE49-F238E27FC236}">
                <a16:creationId xmlns:a16="http://schemas.microsoft.com/office/drawing/2014/main" id="{69023663-EBF6-4678-A4B6-3D84BCA80FC6}"/>
              </a:ext>
            </a:extLst>
          </p:cNvPr>
          <p:cNvSpPr>
            <a:spLocks noGrp="1"/>
          </p:cNvSpPr>
          <p:nvPr>
            <p:ph type="ftr" sz="quarter" idx="11"/>
          </p:nvPr>
        </p:nvSpPr>
        <p:spPr/>
        <p:txBody>
          <a:bodyPr/>
          <a:lstStyle/>
          <a:p>
            <a:r>
              <a:rPr lang="en-US"/>
              <a:t>Department of Aerospace Science and Technology</a:t>
            </a:r>
            <a:endParaRPr lang="it-IT" dirty="0"/>
          </a:p>
        </p:txBody>
      </p:sp>
      <p:sp>
        <p:nvSpPr>
          <p:cNvPr id="5" name="Segnaposto numero diapositiva 4">
            <a:extLst>
              <a:ext uri="{FF2B5EF4-FFF2-40B4-BE49-F238E27FC236}">
                <a16:creationId xmlns:a16="http://schemas.microsoft.com/office/drawing/2014/main" id="{5A37DEFB-BB2F-4195-B6BA-04AAE853BF01}"/>
              </a:ext>
            </a:extLst>
          </p:cNvPr>
          <p:cNvSpPr>
            <a:spLocks noGrp="1"/>
          </p:cNvSpPr>
          <p:nvPr>
            <p:ph type="sldNum" sz="quarter" idx="12"/>
          </p:nvPr>
        </p:nvSpPr>
        <p:spPr/>
        <p:txBody>
          <a:bodyPr/>
          <a:lstStyle/>
          <a:p>
            <a:fld id="{3135EEA2-8D42-4D46-95A6-66E65FDC5EB1}" type="slidenum">
              <a:rPr lang="it-IT" smtClean="0"/>
              <a:pPr/>
              <a:t>‹#›</a:t>
            </a:fld>
            <a:endParaRPr lang="it-IT"/>
          </a:p>
        </p:txBody>
      </p:sp>
      <p:sp>
        <p:nvSpPr>
          <p:cNvPr id="7" name="Segnaposto testo 6">
            <a:extLst>
              <a:ext uri="{FF2B5EF4-FFF2-40B4-BE49-F238E27FC236}">
                <a16:creationId xmlns:a16="http://schemas.microsoft.com/office/drawing/2014/main" id="{99AF24DE-B4DF-4CF0-A1D8-A9C3833DB7E0}"/>
              </a:ext>
            </a:extLst>
          </p:cNvPr>
          <p:cNvSpPr>
            <a:spLocks noGrp="1"/>
          </p:cNvSpPr>
          <p:nvPr>
            <p:ph type="body" sz="quarter" idx="13"/>
          </p:nvPr>
        </p:nvSpPr>
        <p:spPr>
          <a:xfrm>
            <a:off x="1504950" y="2887039"/>
            <a:ext cx="3400570" cy="2106202"/>
          </a:xfrm>
        </p:spPr>
        <p:txBody>
          <a:bodyPr>
            <a:noAutofit/>
          </a:bodyPr>
          <a:lstStyle>
            <a:lvl1pPr>
              <a:defRPr sz="1600"/>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12" name="Segnaposto testo 6">
            <a:extLst>
              <a:ext uri="{FF2B5EF4-FFF2-40B4-BE49-F238E27FC236}">
                <a16:creationId xmlns:a16="http://schemas.microsoft.com/office/drawing/2014/main" id="{58D49EF2-5E35-412C-A5DD-2A6A604FC3AA}"/>
              </a:ext>
            </a:extLst>
          </p:cNvPr>
          <p:cNvSpPr>
            <a:spLocks noGrp="1"/>
          </p:cNvSpPr>
          <p:nvPr>
            <p:ph type="body" sz="quarter" idx="14"/>
          </p:nvPr>
        </p:nvSpPr>
        <p:spPr>
          <a:xfrm>
            <a:off x="7279792" y="2887039"/>
            <a:ext cx="3400570" cy="2106202"/>
          </a:xfrm>
        </p:spPr>
        <p:txBody>
          <a:bodyPr>
            <a:noAutofit/>
          </a:bodyPr>
          <a:lstStyle>
            <a:lvl1pPr>
              <a:defRPr sz="1600"/>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10" name="Segnaposto testo 9">
            <a:extLst>
              <a:ext uri="{FF2B5EF4-FFF2-40B4-BE49-F238E27FC236}">
                <a16:creationId xmlns:a16="http://schemas.microsoft.com/office/drawing/2014/main" id="{2E32AEAB-53EF-4B9D-AE36-D26FBF01B473}"/>
              </a:ext>
            </a:extLst>
          </p:cNvPr>
          <p:cNvSpPr>
            <a:spLocks noGrp="1"/>
          </p:cNvSpPr>
          <p:nvPr>
            <p:ph type="body" sz="quarter" idx="15" hasCustomPrompt="1"/>
          </p:nvPr>
        </p:nvSpPr>
        <p:spPr>
          <a:xfrm>
            <a:off x="1504950" y="2239963"/>
            <a:ext cx="3400425" cy="441325"/>
          </a:xfrm>
        </p:spPr>
        <p:txBody>
          <a:bodyPr anchor="b">
            <a:noAutofit/>
          </a:bodyPr>
          <a:lstStyle>
            <a:lvl1pPr>
              <a:defRPr sz="1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it-IT" dirty="0"/>
              <a:t>TITOLO</a:t>
            </a:r>
          </a:p>
        </p:txBody>
      </p:sp>
      <p:sp>
        <p:nvSpPr>
          <p:cNvPr id="16" name="Segnaposto testo 9">
            <a:extLst>
              <a:ext uri="{FF2B5EF4-FFF2-40B4-BE49-F238E27FC236}">
                <a16:creationId xmlns:a16="http://schemas.microsoft.com/office/drawing/2014/main" id="{8BDCC8A1-442C-4890-928F-754837D40158}"/>
              </a:ext>
            </a:extLst>
          </p:cNvPr>
          <p:cNvSpPr>
            <a:spLocks noGrp="1"/>
          </p:cNvSpPr>
          <p:nvPr>
            <p:ph type="body" sz="quarter" idx="16" hasCustomPrompt="1"/>
          </p:nvPr>
        </p:nvSpPr>
        <p:spPr>
          <a:xfrm>
            <a:off x="7279792" y="2239963"/>
            <a:ext cx="3400425" cy="441325"/>
          </a:xfrm>
        </p:spPr>
        <p:txBody>
          <a:bodyPr anchor="b">
            <a:noAutofit/>
          </a:bodyPr>
          <a:lstStyle>
            <a:lvl1pPr>
              <a:defRPr sz="1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it-IT" dirty="0"/>
              <a:t>TITOLO</a:t>
            </a:r>
          </a:p>
        </p:txBody>
      </p:sp>
    </p:spTree>
    <p:extLst>
      <p:ext uri="{BB962C8B-B14F-4D97-AF65-F5344CB8AC3E}">
        <p14:creationId xmlns:p14="http://schemas.microsoft.com/office/powerpoint/2010/main" val="140527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agina grafica _ 3 colonne">
    <p:spTree>
      <p:nvGrpSpPr>
        <p:cNvPr id="1" name=""/>
        <p:cNvGrpSpPr/>
        <p:nvPr/>
      </p:nvGrpSpPr>
      <p:grpSpPr>
        <a:xfrm>
          <a:off x="0" y="0"/>
          <a:ext cx="0" cy="0"/>
          <a:chOff x="0" y="0"/>
          <a:chExt cx="0" cy="0"/>
        </a:xfrm>
      </p:grpSpPr>
      <p:grpSp>
        <p:nvGrpSpPr>
          <p:cNvPr id="17" name="Gruppo 16">
            <a:extLst>
              <a:ext uri="{FF2B5EF4-FFF2-40B4-BE49-F238E27FC236}">
                <a16:creationId xmlns:a16="http://schemas.microsoft.com/office/drawing/2014/main" id="{DCF77920-E824-44B3-85EA-05F2EDB6BF3F}"/>
              </a:ext>
            </a:extLst>
          </p:cNvPr>
          <p:cNvGrpSpPr/>
          <p:nvPr userDrawn="1"/>
        </p:nvGrpSpPr>
        <p:grpSpPr>
          <a:xfrm>
            <a:off x="4176734" y="1982590"/>
            <a:ext cx="3851031" cy="4875409"/>
            <a:chOff x="4176734" y="0"/>
            <a:chExt cx="3851031" cy="6858000"/>
          </a:xfrm>
        </p:grpSpPr>
        <p:cxnSp>
          <p:nvCxnSpPr>
            <p:cNvPr id="18" name="Connettore diritto 17">
              <a:extLst>
                <a:ext uri="{FF2B5EF4-FFF2-40B4-BE49-F238E27FC236}">
                  <a16:creationId xmlns:a16="http://schemas.microsoft.com/office/drawing/2014/main" id="{CB615DED-059D-4796-99B1-A05563D44C03}"/>
                </a:ext>
              </a:extLst>
            </p:cNvPr>
            <p:cNvCxnSpPr>
              <a:cxnSpLocks/>
            </p:cNvCxnSpPr>
            <p:nvPr userDrawn="1"/>
          </p:nvCxnSpPr>
          <p:spPr>
            <a:xfrm>
              <a:off x="4176734" y="0"/>
              <a:ext cx="0" cy="6858000"/>
            </a:xfrm>
            <a:prstGeom prst="line">
              <a:avLst/>
            </a:prstGeom>
            <a:ln w="6350">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92005C28-C91C-45A7-A685-8802C446CB65}"/>
                </a:ext>
              </a:extLst>
            </p:cNvPr>
            <p:cNvCxnSpPr>
              <a:cxnSpLocks/>
            </p:cNvCxnSpPr>
            <p:nvPr userDrawn="1"/>
          </p:nvCxnSpPr>
          <p:spPr>
            <a:xfrm>
              <a:off x="8027765" y="0"/>
              <a:ext cx="0" cy="6858000"/>
            </a:xfrm>
            <a:prstGeom prst="line">
              <a:avLst/>
            </a:prstGeom>
            <a:ln w="6350">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20" name="Connettore diritto 19">
            <a:extLst>
              <a:ext uri="{FF2B5EF4-FFF2-40B4-BE49-F238E27FC236}">
                <a16:creationId xmlns:a16="http://schemas.microsoft.com/office/drawing/2014/main" id="{CE81B289-B295-4C91-973A-E265802F8343}"/>
              </a:ext>
            </a:extLst>
          </p:cNvPr>
          <p:cNvCxnSpPr>
            <a:cxnSpLocks/>
          </p:cNvCxnSpPr>
          <p:nvPr userDrawn="1"/>
        </p:nvCxnSpPr>
        <p:spPr>
          <a:xfrm>
            <a:off x="0" y="1982591"/>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FC3F10C0-5DFE-4F2B-84B3-498D1D283AB1}"/>
              </a:ext>
            </a:extLst>
          </p:cNvPr>
          <p:cNvSpPr>
            <a:spLocks noGrp="1"/>
          </p:cNvSpPr>
          <p:nvPr>
            <p:ph type="title"/>
          </p:nvPr>
        </p:nvSpPr>
        <p:spPr/>
        <p:txBody>
          <a:bodyPr/>
          <a:lstStyle/>
          <a:p>
            <a:r>
              <a:rPr lang="it-IT"/>
              <a:t>Fare clic per modificare lo stile del titolo dello schema</a:t>
            </a:r>
            <a:endParaRPr lang="it-IT" dirty="0"/>
          </a:p>
        </p:txBody>
      </p:sp>
      <p:sp>
        <p:nvSpPr>
          <p:cNvPr id="3" name="Segnaposto data 2">
            <a:extLst>
              <a:ext uri="{FF2B5EF4-FFF2-40B4-BE49-F238E27FC236}">
                <a16:creationId xmlns:a16="http://schemas.microsoft.com/office/drawing/2014/main" id="{85E31426-2C15-4249-84C9-7FF9F8F23CDE}"/>
              </a:ext>
            </a:extLst>
          </p:cNvPr>
          <p:cNvSpPr>
            <a:spLocks noGrp="1"/>
          </p:cNvSpPr>
          <p:nvPr>
            <p:ph type="dt" sz="half" idx="10"/>
          </p:nvPr>
        </p:nvSpPr>
        <p:spPr/>
        <p:txBody>
          <a:bodyPr/>
          <a:lstStyle/>
          <a:p>
            <a:r>
              <a:rPr lang="it-IT"/>
              <a:t>POLITECNICO DI MILANO</a:t>
            </a:r>
            <a:endParaRPr lang="it-IT" dirty="0"/>
          </a:p>
        </p:txBody>
      </p:sp>
      <p:sp>
        <p:nvSpPr>
          <p:cNvPr id="4" name="Segnaposto piè di pagina 3">
            <a:extLst>
              <a:ext uri="{FF2B5EF4-FFF2-40B4-BE49-F238E27FC236}">
                <a16:creationId xmlns:a16="http://schemas.microsoft.com/office/drawing/2014/main" id="{69023663-EBF6-4678-A4B6-3D84BCA80FC6}"/>
              </a:ext>
            </a:extLst>
          </p:cNvPr>
          <p:cNvSpPr>
            <a:spLocks noGrp="1"/>
          </p:cNvSpPr>
          <p:nvPr>
            <p:ph type="ftr" sz="quarter" idx="11"/>
          </p:nvPr>
        </p:nvSpPr>
        <p:spPr/>
        <p:txBody>
          <a:bodyPr/>
          <a:lstStyle/>
          <a:p>
            <a:r>
              <a:rPr lang="en-US"/>
              <a:t>Department of Aerospace Science and Technology</a:t>
            </a:r>
            <a:endParaRPr lang="it-IT" dirty="0"/>
          </a:p>
        </p:txBody>
      </p:sp>
      <p:sp>
        <p:nvSpPr>
          <p:cNvPr id="5" name="Segnaposto numero diapositiva 4">
            <a:extLst>
              <a:ext uri="{FF2B5EF4-FFF2-40B4-BE49-F238E27FC236}">
                <a16:creationId xmlns:a16="http://schemas.microsoft.com/office/drawing/2014/main" id="{5A37DEFB-BB2F-4195-B6BA-04AAE853BF01}"/>
              </a:ext>
            </a:extLst>
          </p:cNvPr>
          <p:cNvSpPr>
            <a:spLocks noGrp="1"/>
          </p:cNvSpPr>
          <p:nvPr>
            <p:ph type="sldNum" sz="quarter" idx="12"/>
          </p:nvPr>
        </p:nvSpPr>
        <p:spPr/>
        <p:txBody>
          <a:bodyPr/>
          <a:lstStyle/>
          <a:p>
            <a:fld id="{3135EEA2-8D42-4D46-95A6-66E65FDC5EB1}" type="slidenum">
              <a:rPr lang="it-IT" smtClean="0"/>
              <a:pPr/>
              <a:t>‹#›</a:t>
            </a:fld>
            <a:endParaRPr lang="it-IT"/>
          </a:p>
        </p:txBody>
      </p:sp>
      <p:sp>
        <p:nvSpPr>
          <p:cNvPr id="7" name="Segnaposto testo 6">
            <a:extLst>
              <a:ext uri="{FF2B5EF4-FFF2-40B4-BE49-F238E27FC236}">
                <a16:creationId xmlns:a16="http://schemas.microsoft.com/office/drawing/2014/main" id="{99AF24DE-B4DF-4CF0-A1D8-A9C3833DB7E0}"/>
              </a:ext>
            </a:extLst>
          </p:cNvPr>
          <p:cNvSpPr>
            <a:spLocks noGrp="1"/>
          </p:cNvSpPr>
          <p:nvPr>
            <p:ph type="body" sz="quarter" idx="13"/>
          </p:nvPr>
        </p:nvSpPr>
        <p:spPr>
          <a:xfrm>
            <a:off x="568620" y="2887039"/>
            <a:ext cx="3100906" cy="3602662"/>
          </a:xfrm>
        </p:spPr>
        <p:txBody>
          <a:bodyPr>
            <a:noAutofit/>
          </a:bodyPr>
          <a:lstStyle>
            <a:lvl1pPr>
              <a:defRPr sz="1600"/>
            </a:lvl1pPr>
            <a:lvl2pPr>
              <a:defRPr sz="1200"/>
            </a:lvl2pPr>
            <a:lvl3pPr>
              <a:defRPr sz="1200"/>
            </a:lvl3pPr>
            <a:lvl4pPr>
              <a:defRPr sz="1200"/>
            </a:lvl4pPr>
            <a:lvl5pPr>
              <a:defRPr sz="1200"/>
            </a:lvl5pPr>
          </a:lstStyle>
          <a:p>
            <a:pPr lvl="0"/>
            <a:r>
              <a:rPr lang="it-IT"/>
              <a:t>Fare clic per modificare gli stili del testo dello schema</a:t>
            </a:r>
          </a:p>
        </p:txBody>
      </p:sp>
      <p:sp>
        <p:nvSpPr>
          <p:cNvPr id="10" name="Segnaposto testo 9">
            <a:extLst>
              <a:ext uri="{FF2B5EF4-FFF2-40B4-BE49-F238E27FC236}">
                <a16:creationId xmlns:a16="http://schemas.microsoft.com/office/drawing/2014/main" id="{2E32AEAB-53EF-4B9D-AE36-D26FBF01B473}"/>
              </a:ext>
            </a:extLst>
          </p:cNvPr>
          <p:cNvSpPr>
            <a:spLocks noGrp="1"/>
          </p:cNvSpPr>
          <p:nvPr>
            <p:ph type="body" sz="quarter" idx="15" hasCustomPrompt="1"/>
          </p:nvPr>
        </p:nvSpPr>
        <p:spPr>
          <a:xfrm>
            <a:off x="568643" y="2239963"/>
            <a:ext cx="3100906" cy="441325"/>
          </a:xfrm>
        </p:spPr>
        <p:txBody>
          <a:bodyPr anchor="b">
            <a:noAutofit/>
          </a:bodyPr>
          <a:lstStyle>
            <a:lvl1pPr>
              <a:defRPr sz="1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it-IT" dirty="0"/>
              <a:t>TITOLO</a:t>
            </a:r>
          </a:p>
        </p:txBody>
      </p:sp>
      <p:sp>
        <p:nvSpPr>
          <p:cNvPr id="30" name="Segnaposto testo 6">
            <a:extLst>
              <a:ext uri="{FF2B5EF4-FFF2-40B4-BE49-F238E27FC236}">
                <a16:creationId xmlns:a16="http://schemas.microsoft.com/office/drawing/2014/main" id="{0C5DB749-C07B-4557-8B31-C5C44DDA999B}"/>
              </a:ext>
            </a:extLst>
          </p:cNvPr>
          <p:cNvSpPr>
            <a:spLocks noGrp="1"/>
          </p:cNvSpPr>
          <p:nvPr>
            <p:ph type="body" sz="quarter" idx="16"/>
          </p:nvPr>
        </p:nvSpPr>
        <p:spPr>
          <a:xfrm>
            <a:off x="4551535" y="2887039"/>
            <a:ext cx="3100906" cy="3602662"/>
          </a:xfrm>
        </p:spPr>
        <p:txBody>
          <a:bodyPr>
            <a:noAutofit/>
          </a:bodyPr>
          <a:lstStyle>
            <a:lvl1pPr>
              <a:defRPr sz="1600"/>
            </a:lvl1pPr>
            <a:lvl2pPr>
              <a:defRPr sz="1200"/>
            </a:lvl2pPr>
            <a:lvl3pPr>
              <a:defRPr sz="1200"/>
            </a:lvl3pPr>
            <a:lvl4pPr>
              <a:defRPr sz="1200"/>
            </a:lvl4pPr>
            <a:lvl5pPr>
              <a:defRPr sz="1200"/>
            </a:lvl5pPr>
          </a:lstStyle>
          <a:p>
            <a:pPr lvl="0"/>
            <a:r>
              <a:rPr lang="it-IT"/>
              <a:t>Fare clic per modificare gli stili del testo dello schema</a:t>
            </a:r>
          </a:p>
        </p:txBody>
      </p:sp>
      <p:sp>
        <p:nvSpPr>
          <p:cNvPr id="31" name="Segnaposto testo 9">
            <a:extLst>
              <a:ext uri="{FF2B5EF4-FFF2-40B4-BE49-F238E27FC236}">
                <a16:creationId xmlns:a16="http://schemas.microsoft.com/office/drawing/2014/main" id="{642D4EEC-FAC4-4C46-BB9F-3BA54588E412}"/>
              </a:ext>
            </a:extLst>
          </p:cNvPr>
          <p:cNvSpPr>
            <a:spLocks noGrp="1"/>
          </p:cNvSpPr>
          <p:nvPr>
            <p:ph type="body" sz="quarter" idx="17" hasCustomPrompt="1"/>
          </p:nvPr>
        </p:nvSpPr>
        <p:spPr>
          <a:xfrm>
            <a:off x="4551558" y="2239963"/>
            <a:ext cx="3100906" cy="441325"/>
          </a:xfrm>
        </p:spPr>
        <p:txBody>
          <a:bodyPr anchor="b">
            <a:noAutofit/>
          </a:bodyPr>
          <a:lstStyle>
            <a:lvl1pPr>
              <a:defRPr sz="1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it-IT" dirty="0"/>
              <a:t>TITOLO</a:t>
            </a:r>
          </a:p>
        </p:txBody>
      </p:sp>
      <p:sp>
        <p:nvSpPr>
          <p:cNvPr id="32" name="Segnaposto testo 6">
            <a:extLst>
              <a:ext uri="{FF2B5EF4-FFF2-40B4-BE49-F238E27FC236}">
                <a16:creationId xmlns:a16="http://schemas.microsoft.com/office/drawing/2014/main" id="{8310C023-87FF-43B4-9428-3E2652BDB8FC}"/>
              </a:ext>
            </a:extLst>
          </p:cNvPr>
          <p:cNvSpPr>
            <a:spLocks noGrp="1"/>
          </p:cNvSpPr>
          <p:nvPr>
            <p:ph type="body" sz="quarter" idx="18"/>
          </p:nvPr>
        </p:nvSpPr>
        <p:spPr>
          <a:xfrm>
            <a:off x="8376189" y="2887039"/>
            <a:ext cx="3100906" cy="3602662"/>
          </a:xfrm>
        </p:spPr>
        <p:txBody>
          <a:bodyPr>
            <a:noAutofit/>
          </a:bodyPr>
          <a:lstStyle>
            <a:lvl1pPr>
              <a:defRPr sz="1600"/>
            </a:lvl1pPr>
            <a:lvl2pPr>
              <a:defRPr sz="1200"/>
            </a:lvl2pPr>
            <a:lvl3pPr>
              <a:defRPr sz="1200"/>
            </a:lvl3pPr>
            <a:lvl4pPr>
              <a:defRPr sz="1200"/>
            </a:lvl4pPr>
            <a:lvl5pPr>
              <a:defRPr sz="1200"/>
            </a:lvl5pPr>
          </a:lstStyle>
          <a:p>
            <a:pPr lvl="0"/>
            <a:r>
              <a:rPr lang="it-IT"/>
              <a:t>Fare clic per modificare gli stili del testo dello schema</a:t>
            </a:r>
          </a:p>
        </p:txBody>
      </p:sp>
      <p:sp>
        <p:nvSpPr>
          <p:cNvPr id="33" name="Segnaposto testo 9">
            <a:extLst>
              <a:ext uri="{FF2B5EF4-FFF2-40B4-BE49-F238E27FC236}">
                <a16:creationId xmlns:a16="http://schemas.microsoft.com/office/drawing/2014/main" id="{0FB8C8B8-D4F7-4669-8F3B-F456A7ECFC93}"/>
              </a:ext>
            </a:extLst>
          </p:cNvPr>
          <p:cNvSpPr>
            <a:spLocks noGrp="1"/>
          </p:cNvSpPr>
          <p:nvPr>
            <p:ph type="body" sz="quarter" idx="19" hasCustomPrompt="1"/>
          </p:nvPr>
        </p:nvSpPr>
        <p:spPr>
          <a:xfrm>
            <a:off x="8376212" y="2239963"/>
            <a:ext cx="3100906" cy="441325"/>
          </a:xfrm>
        </p:spPr>
        <p:txBody>
          <a:bodyPr anchor="b">
            <a:noAutofit/>
          </a:bodyPr>
          <a:lstStyle>
            <a:lvl1pPr>
              <a:defRPr sz="1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it-IT" dirty="0"/>
              <a:t>TITOLO</a:t>
            </a:r>
          </a:p>
        </p:txBody>
      </p:sp>
    </p:spTree>
    <p:extLst>
      <p:ext uri="{BB962C8B-B14F-4D97-AF65-F5344CB8AC3E}">
        <p14:creationId xmlns:p14="http://schemas.microsoft.com/office/powerpoint/2010/main" val="1885284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agina grafica _ 4 colonne">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8C804B3B-AD2E-43B7-A236-4B70FBB66BF5}"/>
              </a:ext>
            </a:extLst>
          </p:cNvPr>
          <p:cNvGrpSpPr/>
          <p:nvPr userDrawn="1"/>
        </p:nvGrpSpPr>
        <p:grpSpPr>
          <a:xfrm>
            <a:off x="3216275" y="1982591"/>
            <a:ext cx="5753528" cy="4875409"/>
            <a:chOff x="3216275" y="-24549"/>
            <a:chExt cx="5753528" cy="6882549"/>
          </a:xfrm>
        </p:grpSpPr>
        <p:cxnSp>
          <p:nvCxnSpPr>
            <p:cNvPr id="31" name="Connettore diritto 30">
              <a:extLst>
                <a:ext uri="{FF2B5EF4-FFF2-40B4-BE49-F238E27FC236}">
                  <a16:creationId xmlns:a16="http://schemas.microsoft.com/office/drawing/2014/main" id="{44FAA9BE-8AF8-49B0-92FC-678C2D2924A8}"/>
                </a:ext>
              </a:extLst>
            </p:cNvPr>
            <p:cNvCxnSpPr>
              <a:cxnSpLocks/>
            </p:cNvCxnSpPr>
            <p:nvPr userDrawn="1"/>
          </p:nvCxnSpPr>
          <p:spPr>
            <a:xfrm>
              <a:off x="6096000" y="-24549"/>
              <a:ext cx="0" cy="6882549"/>
            </a:xfrm>
            <a:prstGeom prst="line">
              <a:avLst/>
            </a:prstGeom>
            <a:ln w="6350">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E563AC02-AAB4-4E22-88B1-7040959183F0}"/>
                </a:ext>
              </a:extLst>
            </p:cNvPr>
            <p:cNvCxnSpPr>
              <a:cxnSpLocks/>
            </p:cNvCxnSpPr>
            <p:nvPr userDrawn="1"/>
          </p:nvCxnSpPr>
          <p:spPr>
            <a:xfrm>
              <a:off x="3216275" y="-24549"/>
              <a:ext cx="0" cy="6882549"/>
            </a:xfrm>
            <a:prstGeom prst="line">
              <a:avLst/>
            </a:prstGeom>
            <a:ln w="6350">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F723C070-52A1-4662-85E9-0FE98E37ECF0}"/>
                </a:ext>
              </a:extLst>
            </p:cNvPr>
            <p:cNvCxnSpPr>
              <a:cxnSpLocks/>
            </p:cNvCxnSpPr>
            <p:nvPr userDrawn="1"/>
          </p:nvCxnSpPr>
          <p:spPr>
            <a:xfrm>
              <a:off x="8969803" y="-24549"/>
              <a:ext cx="0" cy="6882549"/>
            </a:xfrm>
            <a:prstGeom prst="line">
              <a:avLst/>
            </a:prstGeom>
            <a:ln w="6350">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5" name="Connettore diritto 34">
            <a:extLst>
              <a:ext uri="{FF2B5EF4-FFF2-40B4-BE49-F238E27FC236}">
                <a16:creationId xmlns:a16="http://schemas.microsoft.com/office/drawing/2014/main" id="{CA8ECBF8-204B-4371-89C9-ED0E38546FF7}"/>
              </a:ext>
            </a:extLst>
          </p:cNvPr>
          <p:cNvCxnSpPr>
            <a:cxnSpLocks/>
          </p:cNvCxnSpPr>
          <p:nvPr userDrawn="1"/>
        </p:nvCxnSpPr>
        <p:spPr>
          <a:xfrm>
            <a:off x="0" y="1982591"/>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FC3F10C0-5DFE-4F2B-84B3-498D1D283AB1}"/>
              </a:ext>
            </a:extLst>
          </p:cNvPr>
          <p:cNvSpPr>
            <a:spLocks noGrp="1"/>
          </p:cNvSpPr>
          <p:nvPr>
            <p:ph type="title"/>
          </p:nvPr>
        </p:nvSpPr>
        <p:spPr/>
        <p:txBody>
          <a:bodyPr/>
          <a:lstStyle/>
          <a:p>
            <a:r>
              <a:rPr lang="it-IT"/>
              <a:t>Fare clic per modificare lo stile del titolo dello schema</a:t>
            </a:r>
            <a:endParaRPr lang="it-IT" dirty="0"/>
          </a:p>
        </p:txBody>
      </p:sp>
      <p:sp>
        <p:nvSpPr>
          <p:cNvPr id="3" name="Segnaposto data 2">
            <a:extLst>
              <a:ext uri="{FF2B5EF4-FFF2-40B4-BE49-F238E27FC236}">
                <a16:creationId xmlns:a16="http://schemas.microsoft.com/office/drawing/2014/main" id="{85E31426-2C15-4249-84C9-7FF9F8F23CDE}"/>
              </a:ext>
            </a:extLst>
          </p:cNvPr>
          <p:cNvSpPr>
            <a:spLocks noGrp="1"/>
          </p:cNvSpPr>
          <p:nvPr>
            <p:ph type="dt" sz="half" idx="10"/>
          </p:nvPr>
        </p:nvSpPr>
        <p:spPr/>
        <p:txBody>
          <a:bodyPr/>
          <a:lstStyle/>
          <a:p>
            <a:r>
              <a:rPr lang="it-IT"/>
              <a:t>POLITECNICO DI MILANO</a:t>
            </a:r>
            <a:endParaRPr lang="it-IT" dirty="0"/>
          </a:p>
        </p:txBody>
      </p:sp>
      <p:sp>
        <p:nvSpPr>
          <p:cNvPr id="4" name="Segnaposto piè di pagina 3">
            <a:extLst>
              <a:ext uri="{FF2B5EF4-FFF2-40B4-BE49-F238E27FC236}">
                <a16:creationId xmlns:a16="http://schemas.microsoft.com/office/drawing/2014/main" id="{69023663-EBF6-4678-A4B6-3D84BCA80FC6}"/>
              </a:ext>
            </a:extLst>
          </p:cNvPr>
          <p:cNvSpPr>
            <a:spLocks noGrp="1"/>
          </p:cNvSpPr>
          <p:nvPr>
            <p:ph type="ftr" sz="quarter" idx="11"/>
          </p:nvPr>
        </p:nvSpPr>
        <p:spPr/>
        <p:txBody>
          <a:bodyPr/>
          <a:lstStyle/>
          <a:p>
            <a:r>
              <a:rPr lang="en-US"/>
              <a:t>Department of Aerospace Science and Technology</a:t>
            </a:r>
            <a:endParaRPr lang="it-IT" dirty="0"/>
          </a:p>
        </p:txBody>
      </p:sp>
      <p:sp>
        <p:nvSpPr>
          <p:cNvPr id="5" name="Segnaposto numero diapositiva 4">
            <a:extLst>
              <a:ext uri="{FF2B5EF4-FFF2-40B4-BE49-F238E27FC236}">
                <a16:creationId xmlns:a16="http://schemas.microsoft.com/office/drawing/2014/main" id="{5A37DEFB-BB2F-4195-B6BA-04AAE853BF01}"/>
              </a:ext>
            </a:extLst>
          </p:cNvPr>
          <p:cNvSpPr>
            <a:spLocks noGrp="1"/>
          </p:cNvSpPr>
          <p:nvPr>
            <p:ph type="sldNum" sz="quarter" idx="12"/>
          </p:nvPr>
        </p:nvSpPr>
        <p:spPr/>
        <p:txBody>
          <a:bodyPr/>
          <a:lstStyle/>
          <a:p>
            <a:fld id="{3135EEA2-8D42-4D46-95A6-66E65FDC5EB1}" type="slidenum">
              <a:rPr lang="it-IT" smtClean="0"/>
              <a:pPr/>
              <a:t>‹#›</a:t>
            </a:fld>
            <a:endParaRPr lang="it-IT"/>
          </a:p>
        </p:txBody>
      </p:sp>
      <p:sp>
        <p:nvSpPr>
          <p:cNvPr id="7" name="Segnaposto testo 6">
            <a:extLst>
              <a:ext uri="{FF2B5EF4-FFF2-40B4-BE49-F238E27FC236}">
                <a16:creationId xmlns:a16="http://schemas.microsoft.com/office/drawing/2014/main" id="{99AF24DE-B4DF-4CF0-A1D8-A9C3833DB7E0}"/>
              </a:ext>
            </a:extLst>
          </p:cNvPr>
          <p:cNvSpPr>
            <a:spLocks noGrp="1"/>
          </p:cNvSpPr>
          <p:nvPr>
            <p:ph type="body" sz="quarter" idx="13"/>
          </p:nvPr>
        </p:nvSpPr>
        <p:spPr>
          <a:xfrm>
            <a:off x="568620" y="2887039"/>
            <a:ext cx="2503621" cy="3602662"/>
          </a:xfrm>
        </p:spPr>
        <p:txBody>
          <a:bodyPr>
            <a:noAutofit/>
          </a:bodyPr>
          <a:lstStyle>
            <a:lvl1pPr>
              <a:defRPr sz="1400"/>
            </a:lvl1pPr>
            <a:lvl2pPr>
              <a:defRPr sz="1200"/>
            </a:lvl2pPr>
            <a:lvl3pPr>
              <a:defRPr sz="1200"/>
            </a:lvl3pPr>
            <a:lvl4pPr>
              <a:defRPr sz="1200"/>
            </a:lvl4pPr>
            <a:lvl5pPr>
              <a:defRPr sz="1200"/>
            </a:lvl5pPr>
          </a:lstStyle>
          <a:p>
            <a:pPr lvl="0"/>
            <a:r>
              <a:rPr lang="it-IT"/>
              <a:t>Fare clic per modificare gli stili del testo dello schema</a:t>
            </a:r>
          </a:p>
        </p:txBody>
      </p:sp>
      <p:sp>
        <p:nvSpPr>
          <p:cNvPr id="10" name="Segnaposto testo 9">
            <a:extLst>
              <a:ext uri="{FF2B5EF4-FFF2-40B4-BE49-F238E27FC236}">
                <a16:creationId xmlns:a16="http://schemas.microsoft.com/office/drawing/2014/main" id="{2E32AEAB-53EF-4B9D-AE36-D26FBF01B473}"/>
              </a:ext>
            </a:extLst>
          </p:cNvPr>
          <p:cNvSpPr>
            <a:spLocks noGrp="1"/>
          </p:cNvSpPr>
          <p:nvPr>
            <p:ph type="body" sz="quarter" idx="15" hasCustomPrompt="1"/>
          </p:nvPr>
        </p:nvSpPr>
        <p:spPr>
          <a:xfrm>
            <a:off x="568643" y="2239963"/>
            <a:ext cx="2503514" cy="441325"/>
          </a:xfrm>
        </p:spPr>
        <p:txBody>
          <a:bodyPr anchor="b">
            <a:noAutofit/>
          </a:bodyPr>
          <a:lstStyle>
            <a:lvl1pPr>
              <a:defRPr sz="14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it-IT" dirty="0"/>
              <a:t>TITOLO</a:t>
            </a:r>
          </a:p>
        </p:txBody>
      </p:sp>
      <p:sp>
        <p:nvSpPr>
          <p:cNvPr id="13" name="Ovale 12">
            <a:extLst>
              <a:ext uri="{FF2B5EF4-FFF2-40B4-BE49-F238E27FC236}">
                <a16:creationId xmlns:a16="http://schemas.microsoft.com/office/drawing/2014/main" id="{769E06E2-5F0D-4920-A3E9-64AE757EB613}"/>
              </a:ext>
            </a:extLst>
          </p:cNvPr>
          <p:cNvSpPr/>
          <p:nvPr userDrawn="1"/>
        </p:nvSpPr>
        <p:spPr>
          <a:xfrm>
            <a:off x="339511" y="3544304"/>
            <a:ext cx="2869255" cy="2945397"/>
          </a:xfrm>
          <a:prstGeom prst="ellipse">
            <a:avLst/>
          </a:prstGeom>
          <a:noFill/>
          <a:ln w="6350">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it-IT" sz="1400"/>
          </a:p>
        </p:txBody>
      </p:sp>
      <p:sp>
        <p:nvSpPr>
          <p:cNvPr id="21" name="Segnaposto testo 6">
            <a:extLst>
              <a:ext uri="{FF2B5EF4-FFF2-40B4-BE49-F238E27FC236}">
                <a16:creationId xmlns:a16="http://schemas.microsoft.com/office/drawing/2014/main" id="{4DA14660-E3DE-4786-8628-2BDB623B542F}"/>
              </a:ext>
            </a:extLst>
          </p:cNvPr>
          <p:cNvSpPr>
            <a:spLocks noGrp="1"/>
          </p:cNvSpPr>
          <p:nvPr userDrawn="1">
            <p:ph type="body" sz="quarter" idx="16"/>
          </p:nvPr>
        </p:nvSpPr>
        <p:spPr>
          <a:xfrm>
            <a:off x="3414561" y="2887039"/>
            <a:ext cx="2503621" cy="3602662"/>
          </a:xfrm>
        </p:spPr>
        <p:txBody>
          <a:bodyPr>
            <a:noAutofit/>
          </a:bodyPr>
          <a:lstStyle>
            <a:lvl1pPr>
              <a:defRPr sz="1400"/>
            </a:lvl1pPr>
            <a:lvl2pPr>
              <a:defRPr sz="1200"/>
            </a:lvl2pPr>
            <a:lvl3pPr>
              <a:defRPr sz="1200"/>
            </a:lvl3pPr>
            <a:lvl4pPr>
              <a:defRPr sz="1200"/>
            </a:lvl4pPr>
            <a:lvl5pPr>
              <a:defRPr sz="1200"/>
            </a:lvl5pPr>
          </a:lstStyle>
          <a:p>
            <a:pPr lvl="0"/>
            <a:r>
              <a:rPr lang="it-IT"/>
              <a:t>Fare clic per modificare gli stili del testo dello schema</a:t>
            </a:r>
          </a:p>
        </p:txBody>
      </p:sp>
      <p:sp>
        <p:nvSpPr>
          <p:cNvPr id="22" name="Segnaposto testo 9">
            <a:extLst>
              <a:ext uri="{FF2B5EF4-FFF2-40B4-BE49-F238E27FC236}">
                <a16:creationId xmlns:a16="http://schemas.microsoft.com/office/drawing/2014/main" id="{38062A0A-3D00-4F2E-A78C-520C7A8814B0}"/>
              </a:ext>
            </a:extLst>
          </p:cNvPr>
          <p:cNvSpPr>
            <a:spLocks noGrp="1"/>
          </p:cNvSpPr>
          <p:nvPr userDrawn="1">
            <p:ph type="body" sz="quarter" idx="17" hasCustomPrompt="1"/>
          </p:nvPr>
        </p:nvSpPr>
        <p:spPr>
          <a:xfrm>
            <a:off x="3414584" y="2239963"/>
            <a:ext cx="2503514" cy="441325"/>
          </a:xfrm>
        </p:spPr>
        <p:txBody>
          <a:bodyPr anchor="b">
            <a:noAutofit/>
          </a:bodyPr>
          <a:lstStyle>
            <a:lvl1pPr>
              <a:defRPr sz="14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it-IT" dirty="0"/>
              <a:t>TITOLO</a:t>
            </a:r>
          </a:p>
        </p:txBody>
      </p:sp>
      <p:sp>
        <p:nvSpPr>
          <p:cNvPr id="23" name="Segnaposto testo 6">
            <a:extLst>
              <a:ext uri="{FF2B5EF4-FFF2-40B4-BE49-F238E27FC236}">
                <a16:creationId xmlns:a16="http://schemas.microsoft.com/office/drawing/2014/main" id="{3FA3924C-C133-43D4-9617-6E7333D996FB}"/>
              </a:ext>
            </a:extLst>
          </p:cNvPr>
          <p:cNvSpPr>
            <a:spLocks noGrp="1"/>
          </p:cNvSpPr>
          <p:nvPr userDrawn="1">
            <p:ph type="body" sz="quarter" idx="18"/>
          </p:nvPr>
        </p:nvSpPr>
        <p:spPr>
          <a:xfrm>
            <a:off x="6250229" y="2887039"/>
            <a:ext cx="2503621" cy="3602662"/>
          </a:xfrm>
        </p:spPr>
        <p:txBody>
          <a:bodyPr>
            <a:noAutofit/>
          </a:bodyPr>
          <a:lstStyle>
            <a:lvl1pPr>
              <a:defRPr sz="1400"/>
            </a:lvl1pPr>
            <a:lvl2pPr>
              <a:defRPr sz="1200"/>
            </a:lvl2pPr>
            <a:lvl3pPr>
              <a:defRPr sz="1200"/>
            </a:lvl3pPr>
            <a:lvl4pPr>
              <a:defRPr sz="1200"/>
            </a:lvl4pPr>
            <a:lvl5pPr>
              <a:defRPr sz="1200"/>
            </a:lvl5pPr>
          </a:lstStyle>
          <a:p>
            <a:pPr lvl="0"/>
            <a:r>
              <a:rPr lang="it-IT"/>
              <a:t>Fare clic per modificare gli stili del testo dello schema</a:t>
            </a:r>
          </a:p>
        </p:txBody>
      </p:sp>
      <p:sp>
        <p:nvSpPr>
          <p:cNvPr id="24" name="Segnaposto testo 9">
            <a:extLst>
              <a:ext uri="{FF2B5EF4-FFF2-40B4-BE49-F238E27FC236}">
                <a16:creationId xmlns:a16="http://schemas.microsoft.com/office/drawing/2014/main" id="{4F293ED1-7D64-49B8-81A0-5F5FB11E3592}"/>
              </a:ext>
            </a:extLst>
          </p:cNvPr>
          <p:cNvSpPr>
            <a:spLocks noGrp="1"/>
          </p:cNvSpPr>
          <p:nvPr userDrawn="1">
            <p:ph type="body" sz="quarter" idx="19" hasCustomPrompt="1"/>
          </p:nvPr>
        </p:nvSpPr>
        <p:spPr>
          <a:xfrm>
            <a:off x="6250252" y="2239963"/>
            <a:ext cx="2503514" cy="441325"/>
          </a:xfrm>
        </p:spPr>
        <p:txBody>
          <a:bodyPr anchor="b">
            <a:noAutofit/>
          </a:bodyPr>
          <a:lstStyle>
            <a:lvl1pPr>
              <a:defRPr sz="14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it-IT" dirty="0"/>
              <a:t>TITOLO</a:t>
            </a:r>
          </a:p>
        </p:txBody>
      </p:sp>
      <p:sp>
        <p:nvSpPr>
          <p:cNvPr id="25" name="Segnaposto testo 6">
            <a:extLst>
              <a:ext uri="{FF2B5EF4-FFF2-40B4-BE49-F238E27FC236}">
                <a16:creationId xmlns:a16="http://schemas.microsoft.com/office/drawing/2014/main" id="{34980872-E501-48A5-8B13-B7016BEEE029}"/>
              </a:ext>
            </a:extLst>
          </p:cNvPr>
          <p:cNvSpPr>
            <a:spLocks noGrp="1"/>
          </p:cNvSpPr>
          <p:nvPr userDrawn="1">
            <p:ph type="body" sz="quarter" idx="20"/>
          </p:nvPr>
        </p:nvSpPr>
        <p:spPr>
          <a:xfrm>
            <a:off x="9157816" y="2887039"/>
            <a:ext cx="2503621" cy="3602662"/>
          </a:xfrm>
        </p:spPr>
        <p:txBody>
          <a:bodyPr>
            <a:noAutofit/>
          </a:bodyPr>
          <a:lstStyle>
            <a:lvl1pPr>
              <a:defRPr sz="1400"/>
            </a:lvl1pPr>
            <a:lvl2pPr>
              <a:defRPr sz="1200"/>
            </a:lvl2pPr>
            <a:lvl3pPr>
              <a:defRPr sz="1200"/>
            </a:lvl3pPr>
            <a:lvl4pPr>
              <a:defRPr sz="1200"/>
            </a:lvl4pPr>
            <a:lvl5pPr>
              <a:defRPr sz="1200"/>
            </a:lvl5pPr>
          </a:lstStyle>
          <a:p>
            <a:pPr lvl="0"/>
            <a:r>
              <a:rPr lang="it-IT"/>
              <a:t>Fare clic per modificare gli stili del testo dello schema</a:t>
            </a:r>
          </a:p>
        </p:txBody>
      </p:sp>
      <p:sp>
        <p:nvSpPr>
          <p:cNvPr id="26" name="Segnaposto testo 9">
            <a:extLst>
              <a:ext uri="{FF2B5EF4-FFF2-40B4-BE49-F238E27FC236}">
                <a16:creationId xmlns:a16="http://schemas.microsoft.com/office/drawing/2014/main" id="{7359F283-E0AA-4871-A428-A58C8F3F0AAC}"/>
              </a:ext>
            </a:extLst>
          </p:cNvPr>
          <p:cNvSpPr>
            <a:spLocks noGrp="1"/>
          </p:cNvSpPr>
          <p:nvPr userDrawn="1">
            <p:ph type="body" sz="quarter" idx="21" hasCustomPrompt="1"/>
          </p:nvPr>
        </p:nvSpPr>
        <p:spPr>
          <a:xfrm>
            <a:off x="9157839" y="2239963"/>
            <a:ext cx="2503514" cy="441325"/>
          </a:xfrm>
        </p:spPr>
        <p:txBody>
          <a:bodyPr anchor="b">
            <a:noAutofit/>
          </a:bodyPr>
          <a:lstStyle>
            <a:lvl1pPr>
              <a:defRPr sz="14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it-IT" dirty="0"/>
              <a:t>TITOLO</a:t>
            </a:r>
          </a:p>
        </p:txBody>
      </p:sp>
      <p:sp>
        <p:nvSpPr>
          <p:cNvPr id="27" name="Ovale 26">
            <a:extLst>
              <a:ext uri="{FF2B5EF4-FFF2-40B4-BE49-F238E27FC236}">
                <a16:creationId xmlns:a16="http://schemas.microsoft.com/office/drawing/2014/main" id="{101D1BE9-9067-430D-A318-4BC1405F006A}"/>
              </a:ext>
            </a:extLst>
          </p:cNvPr>
          <p:cNvSpPr/>
          <p:nvPr userDrawn="1"/>
        </p:nvSpPr>
        <p:spPr>
          <a:xfrm>
            <a:off x="3223388" y="3544304"/>
            <a:ext cx="2869255" cy="2945397"/>
          </a:xfrm>
          <a:prstGeom prst="ellipse">
            <a:avLst/>
          </a:prstGeom>
          <a:noFill/>
          <a:ln w="6350">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it-IT" sz="1400"/>
          </a:p>
        </p:txBody>
      </p:sp>
      <p:sp>
        <p:nvSpPr>
          <p:cNvPr id="28" name="Ovale 27">
            <a:extLst>
              <a:ext uri="{FF2B5EF4-FFF2-40B4-BE49-F238E27FC236}">
                <a16:creationId xmlns:a16="http://schemas.microsoft.com/office/drawing/2014/main" id="{F88114C5-1930-4807-8B76-4565A5FFB9B5}"/>
              </a:ext>
            </a:extLst>
          </p:cNvPr>
          <p:cNvSpPr/>
          <p:nvPr userDrawn="1"/>
        </p:nvSpPr>
        <p:spPr>
          <a:xfrm>
            <a:off x="6089680" y="3544304"/>
            <a:ext cx="2869255" cy="2945397"/>
          </a:xfrm>
          <a:prstGeom prst="ellipse">
            <a:avLst/>
          </a:prstGeom>
          <a:noFill/>
          <a:ln w="6350">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it-IT" sz="1400"/>
          </a:p>
        </p:txBody>
      </p:sp>
      <p:sp>
        <p:nvSpPr>
          <p:cNvPr id="29" name="Ovale 28">
            <a:extLst>
              <a:ext uri="{FF2B5EF4-FFF2-40B4-BE49-F238E27FC236}">
                <a16:creationId xmlns:a16="http://schemas.microsoft.com/office/drawing/2014/main" id="{E2D6333A-9B81-4325-A926-22F5E403D75F}"/>
              </a:ext>
            </a:extLst>
          </p:cNvPr>
          <p:cNvSpPr/>
          <p:nvPr userDrawn="1"/>
        </p:nvSpPr>
        <p:spPr>
          <a:xfrm>
            <a:off x="8964764" y="3544304"/>
            <a:ext cx="2869255" cy="2945397"/>
          </a:xfrm>
          <a:prstGeom prst="ellipse">
            <a:avLst/>
          </a:prstGeom>
          <a:noFill/>
          <a:ln w="6350">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it-IT" sz="1400"/>
          </a:p>
        </p:txBody>
      </p:sp>
    </p:spTree>
    <p:extLst>
      <p:ext uri="{BB962C8B-B14F-4D97-AF65-F5344CB8AC3E}">
        <p14:creationId xmlns:p14="http://schemas.microsoft.com/office/powerpoint/2010/main" val="614456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gina Evidenza _ 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3F10C0-5DFE-4F2B-84B3-498D1D283AB1}"/>
              </a:ext>
            </a:extLst>
          </p:cNvPr>
          <p:cNvSpPr>
            <a:spLocks noGrp="1"/>
          </p:cNvSpPr>
          <p:nvPr>
            <p:ph type="title" hasCustomPrompt="1"/>
          </p:nvPr>
        </p:nvSpPr>
        <p:spPr>
          <a:xfrm>
            <a:off x="334963" y="1325365"/>
            <a:ext cx="11522075" cy="4222679"/>
          </a:xfrm>
        </p:spPr>
        <p:txBody>
          <a:bodyPr anchor="ctr"/>
          <a:lstStyle>
            <a:lvl1pPr>
              <a:defRPr sz="4000" b="0"/>
            </a:lvl1pPr>
          </a:lstStyle>
          <a:p>
            <a:r>
              <a:rPr lang="it-IT" dirty="0"/>
              <a:t>Inserire testo in evidenza</a:t>
            </a:r>
          </a:p>
        </p:txBody>
      </p:sp>
      <p:sp>
        <p:nvSpPr>
          <p:cNvPr id="3" name="Segnaposto data 2">
            <a:extLst>
              <a:ext uri="{FF2B5EF4-FFF2-40B4-BE49-F238E27FC236}">
                <a16:creationId xmlns:a16="http://schemas.microsoft.com/office/drawing/2014/main" id="{85E31426-2C15-4249-84C9-7FF9F8F23CDE}"/>
              </a:ext>
            </a:extLst>
          </p:cNvPr>
          <p:cNvSpPr>
            <a:spLocks noGrp="1"/>
          </p:cNvSpPr>
          <p:nvPr>
            <p:ph type="dt" sz="half" idx="10"/>
          </p:nvPr>
        </p:nvSpPr>
        <p:spPr/>
        <p:txBody>
          <a:bodyPr/>
          <a:lstStyle/>
          <a:p>
            <a:r>
              <a:rPr lang="it-IT"/>
              <a:t>POLITECNICO DI MILANO</a:t>
            </a:r>
            <a:endParaRPr lang="it-IT" dirty="0"/>
          </a:p>
        </p:txBody>
      </p:sp>
      <p:sp>
        <p:nvSpPr>
          <p:cNvPr id="4" name="Segnaposto piè di pagina 3">
            <a:extLst>
              <a:ext uri="{FF2B5EF4-FFF2-40B4-BE49-F238E27FC236}">
                <a16:creationId xmlns:a16="http://schemas.microsoft.com/office/drawing/2014/main" id="{69023663-EBF6-4678-A4B6-3D84BCA80FC6}"/>
              </a:ext>
            </a:extLst>
          </p:cNvPr>
          <p:cNvSpPr>
            <a:spLocks noGrp="1"/>
          </p:cNvSpPr>
          <p:nvPr>
            <p:ph type="ftr" sz="quarter" idx="11"/>
          </p:nvPr>
        </p:nvSpPr>
        <p:spPr/>
        <p:txBody>
          <a:bodyPr/>
          <a:lstStyle/>
          <a:p>
            <a:r>
              <a:rPr lang="en-US"/>
              <a:t>Department of Aerospace Science and Technology</a:t>
            </a:r>
            <a:endParaRPr lang="it-IT" dirty="0"/>
          </a:p>
        </p:txBody>
      </p:sp>
      <p:sp>
        <p:nvSpPr>
          <p:cNvPr id="5" name="Segnaposto numero diapositiva 4">
            <a:extLst>
              <a:ext uri="{FF2B5EF4-FFF2-40B4-BE49-F238E27FC236}">
                <a16:creationId xmlns:a16="http://schemas.microsoft.com/office/drawing/2014/main" id="{5A37DEFB-BB2F-4195-B6BA-04AAE853BF01}"/>
              </a:ext>
            </a:extLst>
          </p:cNvPr>
          <p:cNvSpPr>
            <a:spLocks noGrp="1"/>
          </p:cNvSpPr>
          <p:nvPr>
            <p:ph type="sldNum" sz="quarter" idx="12"/>
          </p:nvPr>
        </p:nvSpPr>
        <p:spPr/>
        <p:txBody>
          <a:bodyPr/>
          <a:lstStyle/>
          <a:p>
            <a:fld id="{3135EEA2-8D42-4D46-95A6-66E65FDC5EB1}" type="slidenum">
              <a:rPr lang="it-IT" smtClean="0"/>
              <a:pPr/>
              <a:t>‹#›</a:t>
            </a:fld>
            <a:endParaRPr lang="it-IT"/>
          </a:p>
        </p:txBody>
      </p:sp>
      <p:sp>
        <p:nvSpPr>
          <p:cNvPr id="9" name="Ovale 8">
            <a:extLst>
              <a:ext uri="{FF2B5EF4-FFF2-40B4-BE49-F238E27FC236}">
                <a16:creationId xmlns:a16="http://schemas.microsoft.com/office/drawing/2014/main" id="{6FCB4558-5B0B-4E68-99C0-73044CD4F7EE}"/>
              </a:ext>
            </a:extLst>
          </p:cNvPr>
          <p:cNvSpPr/>
          <p:nvPr userDrawn="1"/>
        </p:nvSpPr>
        <p:spPr>
          <a:xfrm>
            <a:off x="-1366766" y="1325366"/>
            <a:ext cx="4222679" cy="4222679"/>
          </a:xfrm>
          <a:prstGeom prst="ellipse">
            <a:avLst/>
          </a:prstGeom>
          <a:noFill/>
          <a:ln w="9525">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diritto 9">
            <a:extLst>
              <a:ext uri="{FF2B5EF4-FFF2-40B4-BE49-F238E27FC236}">
                <a16:creationId xmlns:a16="http://schemas.microsoft.com/office/drawing/2014/main" id="{5CD3E5C6-1FD7-4A9E-A65F-282056577FB3}"/>
              </a:ext>
            </a:extLst>
          </p:cNvPr>
          <p:cNvCxnSpPr>
            <a:cxnSpLocks/>
          </p:cNvCxnSpPr>
          <p:nvPr userDrawn="1"/>
        </p:nvCxnSpPr>
        <p:spPr>
          <a:xfrm>
            <a:off x="0" y="1325366"/>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D9DB920E-F5AB-4AF8-BFFC-D380A2D7FEAE}"/>
              </a:ext>
            </a:extLst>
          </p:cNvPr>
          <p:cNvCxnSpPr>
            <a:cxnSpLocks/>
          </p:cNvCxnSpPr>
          <p:nvPr userDrawn="1"/>
        </p:nvCxnSpPr>
        <p:spPr>
          <a:xfrm>
            <a:off x="0" y="5548045"/>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02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gina Evidenza _ B">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3F10C0-5DFE-4F2B-84B3-498D1D283AB1}"/>
              </a:ext>
            </a:extLst>
          </p:cNvPr>
          <p:cNvSpPr>
            <a:spLocks noGrp="1"/>
          </p:cNvSpPr>
          <p:nvPr>
            <p:ph type="title" hasCustomPrompt="1"/>
          </p:nvPr>
        </p:nvSpPr>
        <p:spPr>
          <a:xfrm>
            <a:off x="763771" y="1775639"/>
            <a:ext cx="10664455" cy="2317896"/>
          </a:xfrm>
          <a:ln>
            <a:noFill/>
          </a:ln>
        </p:spPr>
        <p:txBody>
          <a:bodyPr anchor="b"/>
          <a:lstStyle>
            <a:lvl1pPr algn="ctr">
              <a:defRPr sz="4800" b="0">
                <a:solidFill>
                  <a:schemeClr val="tx2"/>
                </a:solidFill>
              </a:defRPr>
            </a:lvl1pPr>
          </a:lstStyle>
          <a:p>
            <a:r>
              <a:rPr lang="it-IT" dirty="0"/>
              <a:t>Inserire testo in evidenza</a:t>
            </a:r>
          </a:p>
        </p:txBody>
      </p:sp>
      <p:sp>
        <p:nvSpPr>
          <p:cNvPr id="3" name="Segnaposto data 2">
            <a:extLst>
              <a:ext uri="{FF2B5EF4-FFF2-40B4-BE49-F238E27FC236}">
                <a16:creationId xmlns:a16="http://schemas.microsoft.com/office/drawing/2014/main" id="{85E31426-2C15-4249-84C9-7FF9F8F23CDE}"/>
              </a:ext>
            </a:extLst>
          </p:cNvPr>
          <p:cNvSpPr>
            <a:spLocks noGrp="1"/>
          </p:cNvSpPr>
          <p:nvPr>
            <p:ph type="dt" sz="half" idx="10"/>
          </p:nvPr>
        </p:nvSpPr>
        <p:spPr/>
        <p:txBody>
          <a:bodyPr/>
          <a:lstStyle>
            <a:lvl1pPr>
              <a:defRPr>
                <a:solidFill>
                  <a:schemeClr val="tx2"/>
                </a:solidFill>
              </a:defRPr>
            </a:lvl1pPr>
          </a:lstStyle>
          <a:p>
            <a:r>
              <a:rPr lang="it-IT"/>
              <a:t>POLITECNICO DI MILANO</a:t>
            </a:r>
            <a:endParaRPr lang="it-IT" dirty="0"/>
          </a:p>
        </p:txBody>
      </p:sp>
      <p:sp>
        <p:nvSpPr>
          <p:cNvPr id="4" name="Segnaposto piè di pagina 3">
            <a:extLst>
              <a:ext uri="{FF2B5EF4-FFF2-40B4-BE49-F238E27FC236}">
                <a16:creationId xmlns:a16="http://schemas.microsoft.com/office/drawing/2014/main" id="{69023663-EBF6-4678-A4B6-3D84BCA80FC6}"/>
              </a:ext>
            </a:extLst>
          </p:cNvPr>
          <p:cNvSpPr>
            <a:spLocks noGrp="1"/>
          </p:cNvSpPr>
          <p:nvPr>
            <p:ph type="ftr" sz="quarter" idx="11"/>
          </p:nvPr>
        </p:nvSpPr>
        <p:spPr/>
        <p:txBody>
          <a:bodyPr/>
          <a:lstStyle>
            <a:lvl1pPr>
              <a:defRPr>
                <a:solidFill>
                  <a:schemeClr val="tx2"/>
                </a:solidFill>
              </a:defRPr>
            </a:lvl1pPr>
          </a:lstStyle>
          <a:p>
            <a:r>
              <a:rPr lang="en-US"/>
              <a:t>Department of Aerospace Science and Technology</a:t>
            </a:r>
            <a:endParaRPr lang="it-IT" dirty="0"/>
          </a:p>
        </p:txBody>
      </p:sp>
      <p:sp>
        <p:nvSpPr>
          <p:cNvPr id="5" name="Segnaposto numero diapositiva 4">
            <a:extLst>
              <a:ext uri="{FF2B5EF4-FFF2-40B4-BE49-F238E27FC236}">
                <a16:creationId xmlns:a16="http://schemas.microsoft.com/office/drawing/2014/main" id="{5A37DEFB-BB2F-4195-B6BA-04AAE853BF01}"/>
              </a:ext>
            </a:extLst>
          </p:cNvPr>
          <p:cNvSpPr>
            <a:spLocks noGrp="1"/>
          </p:cNvSpPr>
          <p:nvPr>
            <p:ph type="sldNum" sz="quarter" idx="12"/>
          </p:nvPr>
        </p:nvSpPr>
        <p:spPr/>
        <p:txBody>
          <a:bodyPr/>
          <a:lstStyle>
            <a:lvl1pPr>
              <a:defRPr>
                <a:solidFill>
                  <a:schemeClr val="tx2"/>
                </a:solidFill>
              </a:defRPr>
            </a:lvl1pPr>
          </a:lstStyle>
          <a:p>
            <a:fld id="{3135EEA2-8D42-4D46-95A6-66E65FDC5EB1}" type="slidenum">
              <a:rPr lang="it-IT" smtClean="0"/>
              <a:pPr/>
              <a:t>‹#›</a:t>
            </a:fld>
            <a:endParaRPr lang="it-IT"/>
          </a:p>
        </p:txBody>
      </p:sp>
      <p:sp>
        <p:nvSpPr>
          <p:cNvPr id="9" name="Ovale 8">
            <a:extLst>
              <a:ext uri="{FF2B5EF4-FFF2-40B4-BE49-F238E27FC236}">
                <a16:creationId xmlns:a16="http://schemas.microsoft.com/office/drawing/2014/main" id="{6FCB4558-5B0B-4E68-99C0-73044CD4F7EE}"/>
              </a:ext>
            </a:extLst>
          </p:cNvPr>
          <p:cNvSpPr/>
          <p:nvPr userDrawn="1"/>
        </p:nvSpPr>
        <p:spPr>
          <a:xfrm>
            <a:off x="3233122" y="757946"/>
            <a:ext cx="5725755" cy="5725755"/>
          </a:xfrm>
          <a:prstGeom prst="ellipse">
            <a:avLst/>
          </a:prstGeom>
          <a:noFill/>
          <a:ln w="9525">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2"/>
              </a:solidFill>
            </a:endParaRPr>
          </a:p>
        </p:txBody>
      </p:sp>
      <p:cxnSp>
        <p:nvCxnSpPr>
          <p:cNvPr id="10" name="Connettore diritto 9">
            <a:extLst>
              <a:ext uri="{FF2B5EF4-FFF2-40B4-BE49-F238E27FC236}">
                <a16:creationId xmlns:a16="http://schemas.microsoft.com/office/drawing/2014/main" id="{5CD3E5C6-1FD7-4A9E-A65F-282056577FB3}"/>
              </a:ext>
            </a:extLst>
          </p:cNvPr>
          <p:cNvCxnSpPr>
            <a:cxnSpLocks/>
          </p:cNvCxnSpPr>
          <p:nvPr userDrawn="1"/>
        </p:nvCxnSpPr>
        <p:spPr>
          <a:xfrm>
            <a:off x="0" y="729943"/>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D9DB920E-F5AB-4AF8-BFFC-D380A2D7FEAE}"/>
              </a:ext>
            </a:extLst>
          </p:cNvPr>
          <p:cNvCxnSpPr>
            <a:cxnSpLocks/>
          </p:cNvCxnSpPr>
          <p:nvPr userDrawn="1"/>
        </p:nvCxnSpPr>
        <p:spPr>
          <a:xfrm>
            <a:off x="0" y="6483710"/>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
        <p:nvSpPr>
          <p:cNvPr id="7" name="Segnaposto testo 6">
            <a:extLst>
              <a:ext uri="{FF2B5EF4-FFF2-40B4-BE49-F238E27FC236}">
                <a16:creationId xmlns:a16="http://schemas.microsoft.com/office/drawing/2014/main" id="{5FA801A9-B23D-4656-8AFA-3E413EDFA65F}"/>
              </a:ext>
            </a:extLst>
          </p:cNvPr>
          <p:cNvSpPr>
            <a:spLocks noGrp="1"/>
          </p:cNvSpPr>
          <p:nvPr>
            <p:ph type="body" sz="quarter" idx="13"/>
          </p:nvPr>
        </p:nvSpPr>
        <p:spPr>
          <a:xfrm>
            <a:off x="763588" y="4536830"/>
            <a:ext cx="10664825" cy="601907"/>
          </a:xfrm>
        </p:spPr>
        <p:txBody>
          <a:bodyPr/>
          <a:lstStyle>
            <a:lvl1pPr algn="ctr">
              <a:defRPr>
                <a:solidFill>
                  <a:schemeClr val="tx2"/>
                </a:solidFill>
              </a:defRPr>
            </a:lvl1pPr>
          </a:lstStyle>
          <a:p>
            <a:pPr lvl="0"/>
            <a:r>
              <a:rPr lang="it-IT"/>
              <a:t>Fare clic per modificare gli stili del testo dello schema</a:t>
            </a:r>
          </a:p>
        </p:txBody>
      </p:sp>
    </p:spTree>
    <p:extLst>
      <p:ext uri="{BB962C8B-B14F-4D97-AF65-F5344CB8AC3E}">
        <p14:creationId xmlns:p14="http://schemas.microsoft.com/office/powerpoint/2010/main" val="3956124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dice_A">
    <p:bg>
      <p:bgPr>
        <a:solidFill>
          <a:schemeClr val="accent2"/>
        </a:solidFill>
        <a:effectLst/>
      </p:bgPr>
    </p:bg>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0933319C-8AC5-4764-9981-AEA331D30C57}"/>
              </a:ext>
            </a:extLst>
          </p:cNvPr>
          <p:cNvSpPr/>
          <p:nvPr userDrawn="1"/>
        </p:nvSpPr>
        <p:spPr>
          <a:xfrm>
            <a:off x="0" y="0"/>
            <a:ext cx="28559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6847A823-6861-4ED7-916A-EB4BF5CE6D62}"/>
              </a:ext>
            </a:extLst>
          </p:cNvPr>
          <p:cNvSpPr>
            <a:spLocks noGrp="1"/>
          </p:cNvSpPr>
          <p:nvPr>
            <p:ph type="title"/>
          </p:nvPr>
        </p:nvSpPr>
        <p:spPr>
          <a:xfrm>
            <a:off x="334964" y="808073"/>
            <a:ext cx="2163688" cy="840083"/>
          </a:xfrm>
        </p:spPr>
        <p:txBody>
          <a:bodyPr/>
          <a:lstStyle>
            <a:lvl1pPr>
              <a:defRPr/>
            </a:lvl1pPr>
          </a:lstStyle>
          <a:p>
            <a:endParaRPr lang="en-GB" noProof="0"/>
          </a:p>
        </p:txBody>
      </p:sp>
      <p:sp>
        <p:nvSpPr>
          <p:cNvPr id="4" name="Segnaposto piè di pagina 3">
            <a:extLst>
              <a:ext uri="{FF2B5EF4-FFF2-40B4-BE49-F238E27FC236}">
                <a16:creationId xmlns:a16="http://schemas.microsoft.com/office/drawing/2014/main" id="{7CB1FEA7-7590-4AD0-A0B1-4809206902FD}"/>
              </a:ext>
            </a:extLst>
          </p:cNvPr>
          <p:cNvSpPr>
            <a:spLocks noGrp="1"/>
          </p:cNvSpPr>
          <p:nvPr>
            <p:ph type="ftr" sz="quarter" idx="11"/>
          </p:nvPr>
        </p:nvSpPr>
        <p:spPr/>
        <p:txBody>
          <a:bodyPr/>
          <a:lstStyle/>
          <a:p>
            <a:r>
              <a:rPr lang="en-US" dirty="0"/>
              <a:t>Department of Aerospace Science and Technology</a:t>
            </a:r>
            <a:endParaRPr lang="it-IT" dirty="0"/>
          </a:p>
        </p:txBody>
      </p:sp>
      <p:sp>
        <p:nvSpPr>
          <p:cNvPr id="5" name="Segnaposto numero diapositiva 4">
            <a:extLst>
              <a:ext uri="{FF2B5EF4-FFF2-40B4-BE49-F238E27FC236}">
                <a16:creationId xmlns:a16="http://schemas.microsoft.com/office/drawing/2014/main" id="{F95199BD-4F67-4AA1-A795-95C0BF541294}"/>
              </a:ext>
            </a:extLst>
          </p:cNvPr>
          <p:cNvSpPr>
            <a:spLocks noGrp="1"/>
          </p:cNvSpPr>
          <p:nvPr>
            <p:ph type="sldNum" sz="quarter" idx="12"/>
          </p:nvPr>
        </p:nvSpPr>
        <p:spPr/>
        <p:txBody>
          <a:bodyPr/>
          <a:lstStyle/>
          <a:p>
            <a:fld id="{3135EEA2-8D42-4D46-95A6-66E65FDC5EB1}" type="slidenum">
              <a:rPr lang="it-IT" smtClean="0"/>
              <a:pPr/>
              <a:t>‹#›</a:t>
            </a:fld>
            <a:endParaRPr lang="it-IT" dirty="0"/>
          </a:p>
        </p:txBody>
      </p:sp>
      <p:sp>
        <p:nvSpPr>
          <p:cNvPr id="8" name="Segnaposto testo 7">
            <a:extLst>
              <a:ext uri="{FF2B5EF4-FFF2-40B4-BE49-F238E27FC236}">
                <a16:creationId xmlns:a16="http://schemas.microsoft.com/office/drawing/2014/main" id="{67325048-9832-400A-BAC7-02B5977E3E3F}"/>
              </a:ext>
            </a:extLst>
          </p:cNvPr>
          <p:cNvSpPr>
            <a:spLocks noGrp="1"/>
          </p:cNvSpPr>
          <p:nvPr>
            <p:ph type="body" sz="quarter" idx="13"/>
          </p:nvPr>
        </p:nvSpPr>
        <p:spPr>
          <a:xfrm>
            <a:off x="334963" y="2060575"/>
            <a:ext cx="2163762" cy="4429125"/>
          </a:xfrm>
        </p:spPr>
        <p:txBody>
          <a:bodyPr>
            <a:noAutofit/>
          </a:bodyPr>
          <a:lstStyle>
            <a:lvl1pPr>
              <a:defRPr sz="1400"/>
            </a:lvl1pPr>
            <a:lvl2pPr>
              <a:defRPr sz="1400"/>
            </a:lvl2pPr>
            <a:lvl3pPr>
              <a:defRPr sz="1400"/>
            </a:lvl3pPr>
            <a:lvl4pPr>
              <a:defRPr sz="1400"/>
            </a:lvl4pPr>
            <a:lvl5pPr>
              <a:defRPr sz="1400"/>
            </a:lvl5pPr>
          </a:lstStyle>
          <a:p>
            <a:pPr lvl="0"/>
            <a:endParaRPr lang="en-GB" noProof="0" dirty="0"/>
          </a:p>
        </p:txBody>
      </p:sp>
      <p:sp>
        <p:nvSpPr>
          <p:cNvPr id="9" name="Segnaposto testo 8">
            <a:extLst>
              <a:ext uri="{FF2B5EF4-FFF2-40B4-BE49-F238E27FC236}">
                <a16:creationId xmlns:a16="http://schemas.microsoft.com/office/drawing/2014/main" id="{2AF746B8-16B5-4251-938A-CD03C89D3CC0}"/>
              </a:ext>
            </a:extLst>
          </p:cNvPr>
          <p:cNvSpPr>
            <a:spLocks noGrp="1"/>
          </p:cNvSpPr>
          <p:nvPr>
            <p:ph type="body" sz="quarter" idx="15" hasCustomPrompt="1"/>
          </p:nvPr>
        </p:nvSpPr>
        <p:spPr>
          <a:xfrm>
            <a:off x="3216276" y="2060575"/>
            <a:ext cx="8640762" cy="4429125"/>
          </a:xfrm>
        </p:spPr>
        <p:txBody>
          <a:bodyPr>
            <a:noAutofit/>
          </a:bodyPr>
          <a:lstStyle>
            <a:lvl1pPr marL="342900" indent="-342900">
              <a:buFont typeface="+mj-lt"/>
              <a:buAutoNum type="arabicPeriod"/>
              <a:defRPr sz="1400" b="1">
                <a:solidFill>
                  <a:schemeClr val="tx2"/>
                </a:solidFill>
              </a:defRPr>
            </a:lvl1pPr>
            <a:lvl2pPr marL="360000" indent="0">
              <a:buFont typeface="+mj-lt"/>
              <a:buNone/>
              <a:defRPr sz="1400"/>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GB" noProof="0" dirty="0"/>
              <a:t>Section Title</a:t>
            </a:r>
          </a:p>
          <a:p>
            <a:pPr lvl="1"/>
            <a:r>
              <a:rPr lang="en-GB" noProof="0" dirty="0"/>
              <a:t>Chapter Title</a:t>
            </a:r>
          </a:p>
          <a:p>
            <a:pPr lvl="1"/>
            <a:r>
              <a:rPr lang="en-GB" noProof="0" dirty="0"/>
              <a:t>Chapter Title</a:t>
            </a:r>
          </a:p>
          <a:p>
            <a:pPr lvl="1"/>
            <a:endParaRPr lang="en-GB" noProof="0" dirty="0"/>
          </a:p>
          <a:p>
            <a:pPr lvl="0"/>
            <a:r>
              <a:rPr lang="en-GB" noProof="0" dirty="0"/>
              <a:t>Section Title</a:t>
            </a:r>
          </a:p>
          <a:p>
            <a:pPr lvl="1"/>
            <a:r>
              <a:rPr lang="en-GB" noProof="0" dirty="0"/>
              <a:t>Chapter Title</a:t>
            </a:r>
          </a:p>
          <a:p>
            <a:pPr lvl="1"/>
            <a:r>
              <a:rPr lang="en-GB" noProof="0" dirty="0"/>
              <a:t>Chapter Title</a:t>
            </a:r>
          </a:p>
          <a:p>
            <a:pPr lvl="1"/>
            <a:endParaRPr lang="en-GB" noProof="0" dirty="0"/>
          </a:p>
          <a:p>
            <a:pPr lvl="0"/>
            <a:r>
              <a:rPr lang="en-GB" noProof="0" dirty="0"/>
              <a:t>Section Title</a:t>
            </a:r>
          </a:p>
          <a:p>
            <a:pPr lvl="1"/>
            <a:r>
              <a:rPr lang="en-GB" noProof="0" dirty="0"/>
              <a:t>Chapter Title</a:t>
            </a:r>
          </a:p>
          <a:p>
            <a:pPr lvl="1"/>
            <a:r>
              <a:rPr lang="en-GB" noProof="0" dirty="0"/>
              <a:t>Chapter Title</a:t>
            </a:r>
          </a:p>
          <a:p>
            <a:pPr lvl="1"/>
            <a:endParaRPr lang="en-GB" noProof="0" dirty="0"/>
          </a:p>
          <a:p>
            <a:pPr lvl="1"/>
            <a:endParaRPr lang="en-GB" noProof="0" dirty="0"/>
          </a:p>
        </p:txBody>
      </p:sp>
      <p:pic>
        <p:nvPicPr>
          <p:cNvPr id="10" name="Picture 9">
            <a:extLst>
              <a:ext uri="{FF2B5EF4-FFF2-40B4-BE49-F238E27FC236}">
                <a16:creationId xmlns:a16="http://schemas.microsoft.com/office/drawing/2014/main" id="{5ECCBD1F-106F-DAFD-AD0D-52A1FB6CAD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02676"/>
            <a:ext cx="1855787" cy="105501"/>
          </a:xfrm>
          <a:prstGeom prst="rect">
            <a:avLst/>
          </a:prstGeom>
        </p:spPr>
      </p:pic>
    </p:spTree>
    <p:extLst>
      <p:ext uri="{BB962C8B-B14F-4D97-AF65-F5344CB8AC3E}">
        <p14:creationId xmlns:p14="http://schemas.microsoft.com/office/powerpoint/2010/main" val="1584585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dice_B">
    <p:bg>
      <p:bgPr>
        <a:solidFill>
          <a:schemeClr val="accent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F4CC49-BF64-4501-AD26-31299F38CC56}"/>
              </a:ext>
            </a:extLst>
          </p:cNvPr>
          <p:cNvSpPr>
            <a:spLocks noGrp="1"/>
          </p:cNvSpPr>
          <p:nvPr>
            <p:ph type="title" hasCustomPrompt="1"/>
          </p:nvPr>
        </p:nvSpPr>
        <p:spPr>
          <a:xfrm>
            <a:off x="334963" y="812652"/>
            <a:ext cx="11522075" cy="840083"/>
          </a:xfrm>
          <a:prstGeom prst="rect">
            <a:avLst/>
          </a:prstGeom>
        </p:spPr>
        <p:txBody>
          <a:bodyPr/>
          <a:lstStyle>
            <a:lvl1pPr>
              <a:defRPr/>
            </a:lvl1pPr>
          </a:lstStyle>
          <a:p>
            <a:r>
              <a:rPr lang="en-GB" noProof="0"/>
              <a:t>Index</a:t>
            </a:r>
          </a:p>
        </p:txBody>
      </p:sp>
      <p:sp>
        <p:nvSpPr>
          <p:cNvPr id="5" name="Segnaposto piè di pagina 4">
            <a:extLst>
              <a:ext uri="{FF2B5EF4-FFF2-40B4-BE49-F238E27FC236}">
                <a16:creationId xmlns:a16="http://schemas.microsoft.com/office/drawing/2014/main" id="{174028AC-2CCC-4D8D-959A-F6ABF13956E8}"/>
              </a:ext>
            </a:extLst>
          </p:cNvPr>
          <p:cNvSpPr>
            <a:spLocks noGrp="1"/>
          </p:cNvSpPr>
          <p:nvPr>
            <p:ph type="ftr" sz="quarter" idx="11"/>
          </p:nvPr>
        </p:nvSpPr>
        <p:spPr/>
        <p:txBody>
          <a:bodyPr/>
          <a:lstStyle/>
          <a:p>
            <a:r>
              <a:rPr lang="en-US"/>
              <a:t>Department of Aerospace Science and Technology</a:t>
            </a:r>
            <a:endParaRPr lang="it-IT"/>
          </a:p>
        </p:txBody>
      </p:sp>
      <p:sp>
        <p:nvSpPr>
          <p:cNvPr id="6" name="Segnaposto numero diapositiva 5">
            <a:extLst>
              <a:ext uri="{FF2B5EF4-FFF2-40B4-BE49-F238E27FC236}">
                <a16:creationId xmlns:a16="http://schemas.microsoft.com/office/drawing/2014/main" id="{BB0D810A-BB19-46E5-95EF-8E0D57F0BA8A}"/>
              </a:ext>
            </a:extLst>
          </p:cNvPr>
          <p:cNvSpPr>
            <a:spLocks noGrp="1"/>
          </p:cNvSpPr>
          <p:nvPr>
            <p:ph type="sldNum" sz="quarter" idx="12"/>
          </p:nvPr>
        </p:nvSpPr>
        <p:spPr/>
        <p:txBody>
          <a:bodyPr/>
          <a:lstStyle/>
          <a:p>
            <a:fld id="{3135EEA2-8D42-4D46-95A6-66E65FDC5EB1}" type="slidenum">
              <a:rPr lang="it-IT" smtClean="0"/>
              <a:t>‹#›</a:t>
            </a:fld>
            <a:endParaRPr lang="it-IT"/>
          </a:p>
        </p:txBody>
      </p:sp>
      <p:sp>
        <p:nvSpPr>
          <p:cNvPr id="8" name="Segnaposto testo 7">
            <a:extLst>
              <a:ext uri="{FF2B5EF4-FFF2-40B4-BE49-F238E27FC236}">
                <a16:creationId xmlns:a16="http://schemas.microsoft.com/office/drawing/2014/main" id="{D1CFA815-ACBE-4524-9331-D296F8E0F9B7}"/>
              </a:ext>
            </a:extLst>
          </p:cNvPr>
          <p:cNvSpPr>
            <a:spLocks noGrp="1"/>
          </p:cNvSpPr>
          <p:nvPr>
            <p:ph type="body" sz="quarter" idx="13" hasCustomPrompt="1"/>
          </p:nvPr>
        </p:nvSpPr>
        <p:spPr>
          <a:xfrm>
            <a:off x="334963" y="3054988"/>
            <a:ext cx="1890652" cy="332803"/>
          </a:xfrm>
        </p:spPr>
        <p:txBody>
          <a:bodyPr>
            <a:normAutofit/>
          </a:bodyPr>
          <a:lstStyle>
            <a:lvl1pPr marL="0" indent="0">
              <a:buNone/>
              <a:defRPr sz="1400" b="1">
                <a:solidFill>
                  <a:schemeClr val="tx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GB" noProof="0" dirty="0"/>
              <a:t>Section Title</a:t>
            </a:r>
          </a:p>
        </p:txBody>
      </p:sp>
      <p:sp>
        <p:nvSpPr>
          <p:cNvPr id="9" name="Segnaposto testo 7">
            <a:extLst>
              <a:ext uri="{FF2B5EF4-FFF2-40B4-BE49-F238E27FC236}">
                <a16:creationId xmlns:a16="http://schemas.microsoft.com/office/drawing/2014/main" id="{75158ADB-01E3-4A38-A321-CD450AEEEFC4}"/>
              </a:ext>
            </a:extLst>
          </p:cNvPr>
          <p:cNvSpPr>
            <a:spLocks noGrp="1"/>
          </p:cNvSpPr>
          <p:nvPr>
            <p:ph type="body" sz="quarter" idx="14" hasCustomPrompt="1"/>
          </p:nvPr>
        </p:nvSpPr>
        <p:spPr>
          <a:xfrm>
            <a:off x="2498652" y="3054988"/>
            <a:ext cx="1890653" cy="332803"/>
          </a:xfrm>
        </p:spPr>
        <p:txBody>
          <a:bodyPr>
            <a:normAutofit/>
          </a:bodyPr>
          <a:lstStyle>
            <a:lvl1pPr marL="0" indent="0">
              <a:buNone/>
              <a:defRPr sz="1400" b="1">
                <a:solidFill>
                  <a:schemeClr val="tx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GB" noProof="0" dirty="0"/>
              <a:t>Section Title</a:t>
            </a:r>
          </a:p>
        </p:txBody>
      </p:sp>
      <p:sp>
        <p:nvSpPr>
          <p:cNvPr id="10" name="Segnaposto testo 7">
            <a:extLst>
              <a:ext uri="{FF2B5EF4-FFF2-40B4-BE49-F238E27FC236}">
                <a16:creationId xmlns:a16="http://schemas.microsoft.com/office/drawing/2014/main" id="{C2B0DC0F-1C21-45C1-8F2A-00A6E1341864}"/>
              </a:ext>
            </a:extLst>
          </p:cNvPr>
          <p:cNvSpPr>
            <a:spLocks noGrp="1"/>
          </p:cNvSpPr>
          <p:nvPr>
            <p:ph type="body" sz="quarter" idx="15" hasCustomPrompt="1"/>
          </p:nvPr>
        </p:nvSpPr>
        <p:spPr>
          <a:xfrm>
            <a:off x="4662342" y="3054988"/>
            <a:ext cx="1890653" cy="332803"/>
          </a:xfrm>
        </p:spPr>
        <p:txBody>
          <a:bodyPr>
            <a:normAutofit/>
          </a:bodyPr>
          <a:lstStyle>
            <a:lvl1pPr marL="0" indent="0">
              <a:buNone/>
              <a:defRPr sz="1400" b="1">
                <a:solidFill>
                  <a:schemeClr val="tx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GB" noProof="0" dirty="0"/>
              <a:t>Section Title</a:t>
            </a:r>
          </a:p>
        </p:txBody>
      </p:sp>
      <p:sp>
        <p:nvSpPr>
          <p:cNvPr id="11" name="Segnaposto testo 7">
            <a:extLst>
              <a:ext uri="{FF2B5EF4-FFF2-40B4-BE49-F238E27FC236}">
                <a16:creationId xmlns:a16="http://schemas.microsoft.com/office/drawing/2014/main" id="{76250419-1EAD-4278-97B7-1BA8F0752598}"/>
              </a:ext>
            </a:extLst>
          </p:cNvPr>
          <p:cNvSpPr>
            <a:spLocks noGrp="1"/>
          </p:cNvSpPr>
          <p:nvPr>
            <p:ph type="body" sz="quarter" idx="16" hasCustomPrompt="1"/>
          </p:nvPr>
        </p:nvSpPr>
        <p:spPr>
          <a:xfrm>
            <a:off x="6826032" y="3054988"/>
            <a:ext cx="1890653" cy="332803"/>
          </a:xfrm>
        </p:spPr>
        <p:txBody>
          <a:bodyPr>
            <a:normAutofit/>
          </a:bodyPr>
          <a:lstStyle>
            <a:lvl1pPr marL="0" indent="0">
              <a:buNone/>
              <a:defRPr sz="1400" b="1">
                <a:solidFill>
                  <a:schemeClr val="tx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GB" noProof="0" dirty="0"/>
              <a:t>Section Title</a:t>
            </a:r>
          </a:p>
        </p:txBody>
      </p:sp>
      <p:sp>
        <p:nvSpPr>
          <p:cNvPr id="12" name="Segnaposto testo 7">
            <a:extLst>
              <a:ext uri="{FF2B5EF4-FFF2-40B4-BE49-F238E27FC236}">
                <a16:creationId xmlns:a16="http://schemas.microsoft.com/office/drawing/2014/main" id="{DCD9C49F-F44E-4E82-864B-742438DCAE60}"/>
              </a:ext>
            </a:extLst>
          </p:cNvPr>
          <p:cNvSpPr>
            <a:spLocks noGrp="1"/>
          </p:cNvSpPr>
          <p:nvPr>
            <p:ph type="body" sz="quarter" idx="17" hasCustomPrompt="1"/>
          </p:nvPr>
        </p:nvSpPr>
        <p:spPr>
          <a:xfrm>
            <a:off x="8989722" y="3054988"/>
            <a:ext cx="1890653" cy="332803"/>
          </a:xfrm>
        </p:spPr>
        <p:txBody>
          <a:bodyPr>
            <a:normAutofit/>
          </a:bodyPr>
          <a:lstStyle>
            <a:lvl1pPr marL="0" indent="0">
              <a:buNone/>
              <a:defRPr sz="1400" b="1">
                <a:solidFill>
                  <a:schemeClr val="tx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GB" noProof="0" dirty="0"/>
              <a:t>Section Title</a:t>
            </a:r>
          </a:p>
        </p:txBody>
      </p:sp>
      <p:sp>
        <p:nvSpPr>
          <p:cNvPr id="13" name="Segnaposto testo 7">
            <a:extLst>
              <a:ext uri="{FF2B5EF4-FFF2-40B4-BE49-F238E27FC236}">
                <a16:creationId xmlns:a16="http://schemas.microsoft.com/office/drawing/2014/main" id="{7F91CD7E-BBFD-483F-A271-EC1D28C8A87E}"/>
              </a:ext>
            </a:extLst>
          </p:cNvPr>
          <p:cNvSpPr>
            <a:spLocks noGrp="1"/>
          </p:cNvSpPr>
          <p:nvPr>
            <p:ph type="body" sz="quarter" idx="18" hasCustomPrompt="1"/>
          </p:nvPr>
        </p:nvSpPr>
        <p:spPr>
          <a:xfrm>
            <a:off x="334963" y="3736780"/>
            <a:ext cx="1890652" cy="1876932"/>
          </a:xfrm>
        </p:spPr>
        <p:txBody>
          <a:bodyPr>
            <a:normAutofit/>
          </a:bodyPr>
          <a:lstStyle>
            <a:lvl1pPr>
              <a:lnSpc>
                <a:spcPct val="150000"/>
              </a:lnSpc>
              <a:defRPr sz="1400" b="0">
                <a:solidFill>
                  <a:schemeClr val="tx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GB" noProof="0" dirty="0"/>
              <a:t>Topic title</a:t>
            </a:r>
          </a:p>
          <a:p>
            <a:pPr lvl="0"/>
            <a:r>
              <a:rPr lang="en-GB" noProof="0" dirty="0"/>
              <a:t>Topic title</a:t>
            </a:r>
          </a:p>
          <a:p>
            <a:pPr lvl="0"/>
            <a:r>
              <a:rPr lang="en-GB" noProof="0" dirty="0"/>
              <a:t>Topic title</a:t>
            </a:r>
          </a:p>
          <a:p>
            <a:pPr lvl="0"/>
            <a:endParaRPr lang="en-GB" noProof="0" dirty="0"/>
          </a:p>
        </p:txBody>
      </p:sp>
      <p:sp>
        <p:nvSpPr>
          <p:cNvPr id="18" name="Segnaposto testo 7">
            <a:extLst>
              <a:ext uri="{FF2B5EF4-FFF2-40B4-BE49-F238E27FC236}">
                <a16:creationId xmlns:a16="http://schemas.microsoft.com/office/drawing/2014/main" id="{50290743-6926-46ED-BE46-501A4F78CC6E}"/>
              </a:ext>
            </a:extLst>
          </p:cNvPr>
          <p:cNvSpPr>
            <a:spLocks noGrp="1"/>
          </p:cNvSpPr>
          <p:nvPr>
            <p:ph type="body" sz="quarter" idx="23" hasCustomPrompt="1"/>
          </p:nvPr>
        </p:nvSpPr>
        <p:spPr>
          <a:xfrm rot="16200000">
            <a:off x="191706" y="2115912"/>
            <a:ext cx="776376" cy="665702"/>
          </a:xfrm>
        </p:spPr>
        <p:txBody>
          <a:bodyPr anchor="t">
            <a:noAutofit/>
          </a:bodyPr>
          <a:lstStyle>
            <a:lvl1pPr marL="0" indent="0" algn="r">
              <a:buNone/>
              <a:defRPr sz="4400" b="0">
                <a:solidFill>
                  <a:schemeClr val="tx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GB" noProof="0" dirty="0"/>
              <a:t>01</a:t>
            </a:r>
          </a:p>
        </p:txBody>
      </p:sp>
      <p:sp>
        <p:nvSpPr>
          <p:cNvPr id="19" name="Segnaposto testo 7">
            <a:extLst>
              <a:ext uri="{FF2B5EF4-FFF2-40B4-BE49-F238E27FC236}">
                <a16:creationId xmlns:a16="http://schemas.microsoft.com/office/drawing/2014/main" id="{9AA91E9E-F4C5-4318-8BFC-5E627DF7F53E}"/>
              </a:ext>
            </a:extLst>
          </p:cNvPr>
          <p:cNvSpPr>
            <a:spLocks noGrp="1"/>
          </p:cNvSpPr>
          <p:nvPr>
            <p:ph type="body" sz="quarter" idx="24" hasCustomPrompt="1"/>
          </p:nvPr>
        </p:nvSpPr>
        <p:spPr>
          <a:xfrm rot="16200000">
            <a:off x="2324033" y="2115912"/>
            <a:ext cx="776376" cy="665702"/>
          </a:xfrm>
        </p:spPr>
        <p:txBody>
          <a:bodyPr anchor="t">
            <a:noAutofit/>
          </a:bodyPr>
          <a:lstStyle>
            <a:lvl1pPr marL="0" indent="0" algn="r">
              <a:buNone/>
              <a:defRPr sz="4400" b="0">
                <a:solidFill>
                  <a:schemeClr val="tx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GB" noProof="0" dirty="0"/>
              <a:t>02</a:t>
            </a:r>
          </a:p>
        </p:txBody>
      </p:sp>
      <p:sp>
        <p:nvSpPr>
          <p:cNvPr id="20" name="Segnaposto testo 7">
            <a:extLst>
              <a:ext uri="{FF2B5EF4-FFF2-40B4-BE49-F238E27FC236}">
                <a16:creationId xmlns:a16="http://schemas.microsoft.com/office/drawing/2014/main" id="{D6F57CB6-9F04-49B6-939C-D13BA7FB06A8}"/>
              </a:ext>
            </a:extLst>
          </p:cNvPr>
          <p:cNvSpPr>
            <a:spLocks noGrp="1"/>
          </p:cNvSpPr>
          <p:nvPr>
            <p:ph type="body" sz="quarter" idx="25" hasCustomPrompt="1"/>
          </p:nvPr>
        </p:nvSpPr>
        <p:spPr>
          <a:xfrm rot="16200000">
            <a:off x="4515027" y="2115912"/>
            <a:ext cx="776376" cy="665702"/>
          </a:xfrm>
        </p:spPr>
        <p:txBody>
          <a:bodyPr anchor="t">
            <a:noAutofit/>
          </a:bodyPr>
          <a:lstStyle>
            <a:lvl1pPr marL="0" indent="0" algn="r">
              <a:buNone/>
              <a:defRPr sz="4400" b="0">
                <a:solidFill>
                  <a:schemeClr val="tx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GB" noProof="0" dirty="0"/>
              <a:t>03</a:t>
            </a:r>
          </a:p>
        </p:txBody>
      </p:sp>
      <p:sp>
        <p:nvSpPr>
          <p:cNvPr id="21" name="Segnaposto testo 7">
            <a:extLst>
              <a:ext uri="{FF2B5EF4-FFF2-40B4-BE49-F238E27FC236}">
                <a16:creationId xmlns:a16="http://schemas.microsoft.com/office/drawing/2014/main" id="{6C01B50D-1661-4131-BCDF-441CC2214451}"/>
              </a:ext>
            </a:extLst>
          </p:cNvPr>
          <p:cNvSpPr>
            <a:spLocks noGrp="1"/>
          </p:cNvSpPr>
          <p:nvPr>
            <p:ph type="body" sz="quarter" idx="26" hasCustomPrompt="1"/>
          </p:nvPr>
        </p:nvSpPr>
        <p:spPr>
          <a:xfrm rot="16200000">
            <a:off x="6674762" y="2115912"/>
            <a:ext cx="776376" cy="665702"/>
          </a:xfrm>
        </p:spPr>
        <p:txBody>
          <a:bodyPr anchor="t">
            <a:noAutofit/>
          </a:bodyPr>
          <a:lstStyle>
            <a:lvl1pPr marL="0" indent="0" algn="r">
              <a:buNone/>
              <a:defRPr sz="4400" b="0">
                <a:solidFill>
                  <a:schemeClr val="tx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GB" noProof="0" dirty="0"/>
              <a:t>04</a:t>
            </a:r>
          </a:p>
        </p:txBody>
      </p:sp>
      <p:sp>
        <p:nvSpPr>
          <p:cNvPr id="22" name="Segnaposto testo 7">
            <a:extLst>
              <a:ext uri="{FF2B5EF4-FFF2-40B4-BE49-F238E27FC236}">
                <a16:creationId xmlns:a16="http://schemas.microsoft.com/office/drawing/2014/main" id="{2D503613-5D8F-4B95-8EB3-13963149108F}"/>
              </a:ext>
            </a:extLst>
          </p:cNvPr>
          <p:cNvSpPr>
            <a:spLocks noGrp="1"/>
          </p:cNvSpPr>
          <p:nvPr>
            <p:ph type="body" sz="quarter" idx="27" hasCustomPrompt="1"/>
          </p:nvPr>
        </p:nvSpPr>
        <p:spPr>
          <a:xfrm rot="16200000">
            <a:off x="8846462" y="2115912"/>
            <a:ext cx="776376" cy="665702"/>
          </a:xfrm>
        </p:spPr>
        <p:txBody>
          <a:bodyPr anchor="t">
            <a:noAutofit/>
          </a:bodyPr>
          <a:lstStyle>
            <a:lvl1pPr marL="0" indent="0" algn="r">
              <a:buNone/>
              <a:defRPr sz="4400" b="0">
                <a:solidFill>
                  <a:schemeClr val="tx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GB" noProof="0" dirty="0"/>
              <a:t>05</a:t>
            </a:r>
          </a:p>
        </p:txBody>
      </p:sp>
      <p:sp>
        <p:nvSpPr>
          <p:cNvPr id="23" name="Segnaposto testo 7">
            <a:extLst>
              <a:ext uri="{FF2B5EF4-FFF2-40B4-BE49-F238E27FC236}">
                <a16:creationId xmlns:a16="http://schemas.microsoft.com/office/drawing/2014/main" id="{D6AE53A6-5645-44EC-B619-20693E3FE519}"/>
              </a:ext>
            </a:extLst>
          </p:cNvPr>
          <p:cNvSpPr>
            <a:spLocks noGrp="1"/>
          </p:cNvSpPr>
          <p:nvPr>
            <p:ph type="body" sz="quarter" idx="28" hasCustomPrompt="1"/>
          </p:nvPr>
        </p:nvSpPr>
        <p:spPr>
          <a:xfrm>
            <a:off x="2498652" y="3736780"/>
            <a:ext cx="1890652" cy="1876932"/>
          </a:xfrm>
        </p:spPr>
        <p:txBody>
          <a:bodyPr>
            <a:normAutofit/>
          </a:bodyPr>
          <a:lstStyle>
            <a:lvl1pPr>
              <a:lnSpc>
                <a:spcPct val="150000"/>
              </a:lnSpc>
              <a:defRPr sz="1400" b="0">
                <a:solidFill>
                  <a:schemeClr val="tx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GB" noProof="0" dirty="0"/>
              <a:t>Topic title</a:t>
            </a:r>
          </a:p>
          <a:p>
            <a:pPr lvl="0"/>
            <a:r>
              <a:rPr lang="en-GB" noProof="0" dirty="0"/>
              <a:t>Topic title</a:t>
            </a:r>
          </a:p>
          <a:p>
            <a:pPr lvl="0"/>
            <a:r>
              <a:rPr lang="en-GB" noProof="0" dirty="0"/>
              <a:t>Topic title</a:t>
            </a:r>
          </a:p>
        </p:txBody>
      </p:sp>
      <p:sp>
        <p:nvSpPr>
          <p:cNvPr id="24" name="Segnaposto testo 7">
            <a:extLst>
              <a:ext uri="{FF2B5EF4-FFF2-40B4-BE49-F238E27FC236}">
                <a16:creationId xmlns:a16="http://schemas.microsoft.com/office/drawing/2014/main" id="{26F8B43E-3092-43FC-A7B0-45C3ACC71E5B}"/>
              </a:ext>
            </a:extLst>
          </p:cNvPr>
          <p:cNvSpPr>
            <a:spLocks noGrp="1"/>
          </p:cNvSpPr>
          <p:nvPr>
            <p:ph type="body" sz="quarter" idx="29" hasCustomPrompt="1"/>
          </p:nvPr>
        </p:nvSpPr>
        <p:spPr>
          <a:xfrm>
            <a:off x="4662342" y="3736780"/>
            <a:ext cx="1890652" cy="1876932"/>
          </a:xfrm>
        </p:spPr>
        <p:txBody>
          <a:bodyPr>
            <a:normAutofit/>
          </a:bodyPr>
          <a:lstStyle>
            <a:lvl1pPr>
              <a:lnSpc>
                <a:spcPct val="150000"/>
              </a:lnSpc>
              <a:defRPr sz="1400" b="0">
                <a:solidFill>
                  <a:schemeClr val="tx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GB" noProof="0" dirty="0"/>
              <a:t>Topic title</a:t>
            </a:r>
          </a:p>
          <a:p>
            <a:pPr lvl="0"/>
            <a:r>
              <a:rPr lang="en-GB" noProof="0" dirty="0"/>
              <a:t>Topic title</a:t>
            </a:r>
          </a:p>
          <a:p>
            <a:pPr lvl="0"/>
            <a:r>
              <a:rPr lang="en-GB" noProof="0" dirty="0"/>
              <a:t>Topic title</a:t>
            </a:r>
          </a:p>
        </p:txBody>
      </p:sp>
      <p:sp>
        <p:nvSpPr>
          <p:cNvPr id="25" name="Segnaposto testo 7">
            <a:extLst>
              <a:ext uri="{FF2B5EF4-FFF2-40B4-BE49-F238E27FC236}">
                <a16:creationId xmlns:a16="http://schemas.microsoft.com/office/drawing/2014/main" id="{96EAA45D-80FC-4DF6-AC23-808A2DB73D45}"/>
              </a:ext>
            </a:extLst>
          </p:cNvPr>
          <p:cNvSpPr>
            <a:spLocks noGrp="1"/>
          </p:cNvSpPr>
          <p:nvPr>
            <p:ph type="body" sz="quarter" idx="30" hasCustomPrompt="1"/>
          </p:nvPr>
        </p:nvSpPr>
        <p:spPr>
          <a:xfrm>
            <a:off x="6826032" y="3736780"/>
            <a:ext cx="1890652" cy="1876932"/>
          </a:xfrm>
        </p:spPr>
        <p:txBody>
          <a:bodyPr>
            <a:normAutofit/>
          </a:bodyPr>
          <a:lstStyle>
            <a:lvl1pPr>
              <a:lnSpc>
                <a:spcPct val="150000"/>
              </a:lnSpc>
              <a:defRPr sz="1400" b="0">
                <a:solidFill>
                  <a:schemeClr val="tx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GB" noProof="0" dirty="0"/>
              <a:t>Topic title</a:t>
            </a:r>
          </a:p>
          <a:p>
            <a:pPr lvl="0"/>
            <a:r>
              <a:rPr lang="en-GB" noProof="0" dirty="0"/>
              <a:t>Topic title</a:t>
            </a:r>
          </a:p>
          <a:p>
            <a:pPr lvl="0"/>
            <a:r>
              <a:rPr lang="en-GB" noProof="0" dirty="0"/>
              <a:t>Topic title</a:t>
            </a:r>
          </a:p>
        </p:txBody>
      </p:sp>
      <p:sp>
        <p:nvSpPr>
          <p:cNvPr id="26" name="Segnaposto testo 7">
            <a:extLst>
              <a:ext uri="{FF2B5EF4-FFF2-40B4-BE49-F238E27FC236}">
                <a16:creationId xmlns:a16="http://schemas.microsoft.com/office/drawing/2014/main" id="{95E95A4E-A14D-4872-961D-4BFE57914A65}"/>
              </a:ext>
            </a:extLst>
          </p:cNvPr>
          <p:cNvSpPr>
            <a:spLocks noGrp="1"/>
          </p:cNvSpPr>
          <p:nvPr>
            <p:ph type="body" sz="quarter" idx="31" hasCustomPrompt="1"/>
          </p:nvPr>
        </p:nvSpPr>
        <p:spPr>
          <a:xfrm>
            <a:off x="8989722" y="3736780"/>
            <a:ext cx="1890652" cy="1876932"/>
          </a:xfrm>
        </p:spPr>
        <p:txBody>
          <a:bodyPr>
            <a:normAutofit/>
          </a:bodyPr>
          <a:lstStyle>
            <a:lvl1pPr>
              <a:lnSpc>
                <a:spcPct val="150000"/>
              </a:lnSpc>
              <a:defRPr sz="1400" b="0">
                <a:solidFill>
                  <a:schemeClr val="tx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GB" noProof="0" dirty="0"/>
              <a:t>Topic title</a:t>
            </a:r>
          </a:p>
          <a:p>
            <a:pPr lvl="0"/>
            <a:r>
              <a:rPr lang="en-GB" noProof="0" dirty="0"/>
              <a:t>Topic title</a:t>
            </a:r>
          </a:p>
          <a:p>
            <a:pPr lvl="0"/>
            <a:r>
              <a:rPr lang="en-GB" noProof="0" dirty="0"/>
              <a:t>Topic title</a:t>
            </a:r>
          </a:p>
        </p:txBody>
      </p:sp>
      <p:pic>
        <p:nvPicPr>
          <p:cNvPr id="4" name="Picture 3">
            <a:extLst>
              <a:ext uri="{FF2B5EF4-FFF2-40B4-BE49-F238E27FC236}">
                <a16:creationId xmlns:a16="http://schemas.microsoft.com/office/drawing/2014/main" id="{E15619C0-EB59-2F12-4F9A-0A3E278C5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02676"/>
            <a:ext cx="1855787" cy="105501"/>
          </a:xfrm>
          <a:prstGeom prst="rect">
            <a:avLst/>
          </a:prstGeom>
        </p:spPr>
      </p:pic>
    </p:spTree>
    <p:extLst>
      <p:ext uri="{BB962C8B-B14F-4D97-AF65-F5344CB8AC3E}">
        <p14:creationId xmlns:p14="http://schemas.microsoft.com/office/powerpoint/2010/main" val="2427812238"/>
      </p:ext>
    </p:extLst>
  </p:cSld>
  <p:clrMapOvr>
    <a:masterClrMapping/>
  </p:clrMapOvr>
  <p:extLst>
    <p:ext uri="{DCECCB84-F9BA-43D5-87BE-67443E8EF086}">
      <p15:sldGuideLst xmlns:p15="http://schemas.microsoft.com/office/powerpoint/2012/main">
        <p15:guide id="1" pos="3001"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sorio_A">
    <p:bg>
      <p:bgPr>
        <a:solidFill>
          <a:schemeClr val="accent1"/>
        </a:solidFill>
        <a:effectLst/>
      </p:bgPr>
    </p:bg>
    <p:spTree>
      <p:nvGrpSpPr>
        <p:cNvPr id="1" name=""/>
        <p:cNvGrpSpPr/>
        <p:nvPr/>
      </p:nvGrpSpPr>
      <p:grpSpPr>
        <a:xfrm>
          <a:off x="0" y="0"/>
          <a:ext cx="0" cy="0"/>
          <a:chOff x="0" y="0"/>
          <a:chExt cx="0" cy="0"/>
        </a:xfrm>
      </p:grpSpPr>
      <p:sp>
        <p:nvSpPr>
          <p:cNvPr id="11" name="Ovale 10">
            <a:extLst>
              <a:ext uri="{FF2B5EF4-FFF2-40B4-BE49-F238E27FC236}">
                <a16:creationId xmlns:a16="http://schemas.microsoft.com/office/drawing/2014/main" id="{35E14663-8764-4DCE-B9CB-7C9A4CEA9BB5}"/>
              </a:ext>
            </a:extLst>
          </p:cNvPr>
          <p:cNvSpPr/>
          <p:nvPr userDrawn="1"/>
        </p:nvSpPr>
        <p:spPr>
          <a:xfrm rot="6083929">
            <a:off x="1311375" y="1414011"/>
            <a:ext cx="10887270" cy="10887979"/>
          </a:xfrm>
          <a:prstGeom prst="ellipse">
            <a:avLst/>
          </a:prstGeom>
          <a:gradFill flip="none" rotWithShape="1">
            <a:gsLst>
              <a:gs pos="38000">
                <a:schemeClr val="tx1">
                  <a:lumMod val="0"/>
                  <a:lumOff val="100000"/>
                  <a:alpha val="0"/>
                </a:schemeClr>
              </a:gs>
              <a:gs pos="82000">
                <a:schemeClr val="accent3">
                  <a:alpha val="2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900" dirty="0">
              <a:latin typeface="Manrope" pitchFamily="2" charset="0"/>
            </a:endParaRPr>
          </a:p>
        </p:txBody>
      </p:sp>
      <p:sp>
        <p:nvSpPr>
          <p:cNvPr id="2" name="Titolo 1">
            <a:extLst>
              <a:ext uri="{FF2B5EF4-FFF2-40B4-BE49-F238E27FC236}">
                <a16:creationId xmlns:a16="http://schemas.microsoft.com/office/drawing/2014/main" id="{189FF9E0-0F2A-4E7B-ADD7-33314E9E93ED}"/>
              </a:ext>
            </a:extLst>
          </p:cNvPr>
          <p:cNvSpPr>
            <a:spLocks noGrp="1"/>
          </p:cNvSpPr>
          <p:nvPr>
            <p:ph type="title" hasCustomPrompt="1"/>
          </p:nvPr>
        </p:nvSpPr>
        <p:spPr>
          <a:xfrm>
            <a:off x="3216275" y="1418313"/>
            <a:ext cx="8640763" cy="1299008"/>
          </a:xfrm>
        </p:spPr>
        <p:txBody>
          <a:bodyPr anchor="ctr"/>
          <a:lstStyle>
            <a:lvl1pPr>
              <a:defRPr>
                <a:solidFill>
                  <a:schemeClr val="tx2"/>
                </a:solidFill>
              </a:defRPr>
            </a:lvl1pPr>
          </a:lstStyle>
          <a:p>
            <a:r>
              <a:rPr lang="en-GB" noProof="0" dirty="0"/>
              <a:t>Section Title</a:t>
            </a:r>
          </a:p>
        </p:txBody>
      </p:sp>
      <p:sp>
        <p:nvSpPr>
          <p:cNvPr id="6" name="Ovale 5">
            <a:extLst>
              <a:ext uri="{FF2B5EF4-FFF2-40B4-BE49-F238E27FC236}">
                <a16:creationId xmlns:a16="http://schemas.microsoft.com/office/drawing/2014/main" id="{419AA845-D4AF-40CE-B7F3-A1B95A20D2F3}"/>
              </a:ext>
            </a:extLst>
          </p:cNvPr>
          <p:cNvSpPr/>
          <p:nvPr userDrawn="1"/>
        </p:nvSpPr>
        <p:spPr>
          <a:xfrm>
            <a:off x="0" y="1418312"/>
            <a:ext cx="1284270" cy="1284270"/>
          </a:xfrm>
          <a:prstGeom prst="ellipse">
            <a:avLst/>
          </a:prstGeom>
          <a:noFill/>
          <a:ln w="952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diritto 6">
            <a:extLst>
              <a:ext uri="{FF2B5EF4-FFF2-40B4-BE49-F238E27FC236}">
                <a16:creationId xmlns:a16="http://schemas.microsoft.com/office/drawing/2014/main" id="{BA29D2F2-5AC8-4927-AA1D-19630D333830}"/>
              </a:ext>
            </a:extLst>
          </p:cNvPr>
          <p:cNvCxnSpPr>
            <a:cxnSpLocks/>
          </p:cNvCxnSpPr>
          <p:nvPr userDrawn="1"/>
        </p:nvCxnSpPr>
        <p:spPr>
          <a:xfrm>
            <a:off x="0" y="1418312"/>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53C00AF5-6CFB-4B05-922E-59446B4D5F1D}"/>
              </a:ext>
            </a:extLst>
          </p:cNvPr>
          <p:cNvCxnSpPr>
            <a:cxnSpLocks/>
          </p:cNvCxnSpPr>
          <p:nvPr userDrawn="1"/>
        </p:nvCxnSpPr>
        <p:spPr>
          <a:xfrm>
            <a:off x="0" y="2717320"/>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28D8426E-B0F3-4A04-99ED-0D9D1A7A694E}"/>
              </a:ext>
            </a:extLst>
          </p:cNvPr>
          <p:cNvCxnSpPr>
            <a:cxnSpLocks/>
          </p:cNvCxnSpPr>
          <p:nvPr userDrawn="1"/>
        </p:nvCxnSpPr>
        <p:spPr>
          <a:xfrm flipV="1">
            <a:off x="1284270" y="1"/>
            <a:ext cx="0" cy="7099442"/>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sp>
        <p:nvSpPr>
          <p:cNvPr id="17" name="Segnaposto testo 16">
            <a:extLst>
              <a:ext uri="{FF2B5EF4-FFF2-40B4-BE49-F238E27FC236}">
                <a16:creationId xmlns:a16="http://schemas.microsoft.com/office/drawing/2014/main" id="{4D2183DA-6999-4DF4-AE0B-EDCD204668B6}"/>
              </a:ext>
            </a:extLst>
          </p:cNvPr>
          <p:cNvSpPr>
            <a:spLocks noGrp="1"/>
          </p:cNvSpPr>
          <p:nvPr>
            <p:ph type="body" sz="quarter" idx="13" hasCustomPrompt="1"/>
          </p:nvPr>
        </p:nvSpPr>
        <p:spPr>
          <a:xfrm>
            <a:off x="8765931" y="3961597"/>
            <a:ext cx="3091107" cy="2359025"/>
          </a:xfrm>
        </p:spPr>
        <p:txBody>
          <a:bodyPr anchor="b">
            <a:normAutofit/>
          </a:bodyPr>
          <a:lstStyle>
            <a:lvl1pPr marL="0" indent="0" algn="r">
              <a:buNone/>
              <a:defRPr sz="9600">
                <a:solidFill>
                  <a:schemeClr val="tx2"/>
                </a:solidFill>
              </a:defRPr>
            </a:lvl1pPr>
          </a:lstStyle>
          <a:p>
            <a:pPr lvl="0"/>
            <a:r>
              <a:rPr lang="it-IT" dirty="0"/>
              <a:t>00</a:t>
            </a:r>
          </a:p>
        </p:txBody>
      </p:sp>
      <p:pic>
        <p:nvPicPr>
          <p:cNvPr id="3" name="Picture 2">
            <a:extLst>
              <a:ext uri="{FF2B5EF4-FFF2-40B4-BE49-F238E27FC236}">
                <a16:creationId xmlns:a16="http://schemas.microsoft.com/office/drawing/2014/main" id="{EA8867E3-FD05-A6B1-1C94-BEA2AA64A8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1588" y="302676"/>
            <a:ext cx="1855787" cy="105501"/>
          </a:xfrm>
          <a:prstGeom prst="rect">
            <a:avLst/>
          </a:prstGeom>
        </p:spPr>
      </p:pic>
    </p:spTree>
    <p:extLst>
      <p:ext uri="{BB962C8B-B14F-4D97-AF65-F5344CB8AC3E}">
        <p14:creationId xmlns:p14="http://schemas.microsoft.com/office/powerpoint/2010/main" val="2032563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sorio_B">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9FF9E0-0F2A-4E7B-ADD7-33314E9E93ED}"/>
              </a:ext>
            </a:extLst>
          </p:cNvPr>
          <p:cNvSpPr>
            <a:spLocks noGrp="1"/>
          </p:cNvSpPr>
          <p:nvPr>
            <p:ph type="title" hasCustomPrompt="1"/>
          </p:nvPr>
        </p:nvSpPr>
        <p:spPr>
          <a:xfrm>
            <a:off x="3216275" y="1418313"/>
            <a:ext cx="8640763" cy="1299008"/>
          </a:xfrm>
        </p:spPr>
        <p:txBody>
          <a:bodyPr anchor="ctr"/>
          <a:lstStyle>
            <a:lvl1pPr>
              <a:defRPr>
                <a:solidFill>
                  <a:schemeClr val="tx2"/>
                </a:solidFill>
              </a:defRPr>
            </a:lvl1pPr>
          </a:lstStyle>
          <a:p>
            <a:r>
              <a:rPr lang="en-GB" noProof="0" dirty="0"/>
              <a:t>Section Title</a:t>
            </a:r>
            <a:endParaRPr lang="it-IT" dirty="0"/>
          </a:p>
        </p:txBody>
      </p:sp>
      <p:sp>
        <p:nvSpPr>
          <p:cNvPr id="6" name="Ovale 5">
            <a:extLst>
              <a:ext uri="{FF2B5EF4-FFF2-40B4-BE49-F238E27FC236}">
                <a16:creationId xmlns:a16="http://schemas.microsoft.com/office/drawing/2014/main" id="{419AA845-D4AF-40CE-B7F3-A1B95A20D2F3}"/>
              </a:ext>
            </a:extLst>
          </p:cNvPr>
          <p:cNvSpPr/>
          <p:nvPr userDrawn="1"/>
        </p:nvSpPr>
        <p:spPr>
          <a:xfrm>
            <a:off x="0" y="1418312"/>
            <a:ext cx="1284270" cy="1284270"/>
          </a:xfrm>
          <a:prstGeom prst="ellipse">
            <a:avLst/>
          </a:prstGeom>
          <a:noFill/>
          <a:ln w="952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diritto 6">
            <a:extLst>
              <a:ext uri="{FF2B5EF4-FFF2-40B4-BE49-F238E27FC236}">
                <a16:creationId xmlns:a16="http://schemas.microsoft.com/office/drawing/2014/main" id="{BA29D2F2-5AC8-4927-AA1D-19630D333830}"/>
              </a:ext>
            </a:extLst>
          </p:cNvPr>
          <p:cNvCxnSpPr>
            <a:cxnSpLocks/>
          </p:cNvCxnSpPr>
          <p:nvPr userDrawn="1"/>
        </p:nvCxnSpPr>
        <p:spPr>
          <a:xfrm>
            <a:off x="0" y="1418312"/>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53C00AF5-6CFB-4B05-922E-59446B4D5F1D}"/>
              </a:ext>
            </a:extLst>
          </p:cNvPr>
          <p:cNvCxnSpPr>
            <a:cxnSpLocks/>
          </p:cNvCxnSpPr>
          <p:nvPr userDrawn="1"/>
        </p:nvCxnSpPr>
        <p:spPr>
          <a:xfrm>
            <a:off x="0" y="2717320"/>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28D8426E-B0F3-4A04-99ED-0D9D1A7A694E}"/>
              </a:ext>
            </a:extLst>
          </p:cNvPr>
          <p:cNvCxnSpPr>
            <a:cxnSpLocks/>
          </p:cNvCxnSpPr>
          <p:nvPr userDrawn="1"/>
        </p:nvCxnSpPr>
        <p:spPr>
          <a:xfrm flipV="1">
            <a:off x="1284270" y="1"/>
            <a:ext cx="0" cy="7099442"/>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sp>
        <p:nvSpPr>
          <p:cNvPr id="17" name="Segnaposto testo 16">
            <a:extLst>
              <a:ext uri="{FF2B5EF4-FFF2-40B4-BE49-F238E27FC236}">
                <a16:creationId xmlns:a16="http://schemas.microsoft.com/office/drawing/2014/main" id="{4D2183DA-6999-4DF4-AE0B-EDCD204668B6}"/>
              </a:ext>
            </a:extLst>
          </p:cNvPr>
          <p:cNvSpPr>
            <a:spLocks noGrp="1"/>
          </p:cNvSpPr>
          <p:nvPr>
            <p:ph type="body" sz="quarter" idx="13" hasCustomPrompt="1"/>
          </p:nvPr>
        </p:nvSpPr>
        <p:spPr>
          <a:xfrm>
            <a:off x="8932985" y="3961597"/>
            <a:ext cx="2924053" cy="2359025"/>
          </a:xfrm>
        </p:spPr>
        <p:txBody>
          <a:bodyPr anchor="b">
            <a:normAutofit/>
          </a:bodyPr>
          <a:lstStyle>
            <a:lvl1pPr marL="0" indent="0" algn="r">
              <a:buNone/>
              <a:defRPr sz="9600">
                <a:solidFill>
                  <a:schemeClr val="tx2"/>
                </a:solidFill>
              </a:defRPr>
            </a:lvl1pPr>
          </a:lstStyle>
          <a:p>
            <a:pPr lvl="0"/>
            <a:r>
              <a:rPr lang="it-IT" dirty="0"/>
              <a:t>00</a:t>
            </a:r>
          </a:p>
        </p:txBody>
      </p:sp>
    </p:spTree>
    <p:extLst>
      <p:ext uri="{BB962C8B-B14F-4D97-AF65-F5344CB8AC3E}">
        <p14:creationId xmlns:p14="http://schemas.microsoft.com/office/powerpoint/2010/main" val="397146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sorio_A">
    <p:bg>
      <p:bgPr>
        <a:solidFill>
          <a:schemeClr val="accent1"/>
        </a:solidFill>
        <a:effectLst/>
      </p:bgPr>
    </p:bg>
    <p:spTree>
      <p:nvGrpSpPr>
        <p:cNvPr id="1" name=""/>
        <p:cNvGrpSpPr/>
        <p:nvPr/>
      </p:nvGrpSpPr>
      <p:grpSpPr>
        <a:xfrm>
          <a:off x="0" y="0"/>
          <a:ext cx="0" cy="0"/>
          <a:chOff x="0" y="0"/>
          <a:chExt cx="0" cy="0"/>
        </a:xfrm>
      </p:grpSpPr>
      <p:sp>
        <p:nvSpPr>
          <p:cNvPr id="11" name="Ovale 10">
            <a:extLst>
              <a:ext uri="{FF2B5EF4-FFF2-40B4-BE49-F238E27FC236}">
                <a16:creationId xmlns:a16="http://schemas.microsoft.com/office/drawing/2014/main" id="{35E14663-8764-4DCE-B9CB-7C9A4CEA9BB5}"/>
              </a:ext>
            </a:extLst>
          </p:cNvPr>
          <p:cNvSpPr/>
          <p:nvPr userDrawn="1"/>
        </p:nvSpPr>
        <p:spPr>
          <a:xfrm rot="6083929">
            <a:off x="1311375" y="1414011"/>
            <a:ext cx="10887270" cy="10887979"/>
          </a:xfrm>
          <a:prstGeom prst="ellipse">
            <a:avLst/>
          </a:prstGeom>
          <a:gradFill flip="none" rotWithShape="1">
            <a:gsLst>
              <a:gs pos="38000">
                <a:schemeClr val="tx1">
                  <a:lumMod val="0"/>
                  <a:lumOff val="100000"/>
                  <a:alpha val="0"/>
                </a:schemeClr>
              </a:gs>
              <a:gs pos="82000">
                <a:schemeClr val="accent3">
                  <a:alpha val="2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900" dirty="0">
              <a:latin typeface="Manrope" pitchFamily="2" charset="0"/>
            </a:endParaRPr>
          </a:p>
        </p:txBody>
      </p:sp>
      <p:sp>
        <p:nvSpPr>
          <p:cNvPr id="2" name="Titolo 1">
            <a:extLst>
              <a:ext uri="{FF2B5EF4-FFF2-40B4-BE49-F238E27FC236}">
                <a16:creationId xmlns:a16="http://schemas.microsoft.com/office/drawing/2014/main" id="{189FF9E0-0F2A-4E7B-ADD7-33314E9E93ED}"/>
              </a:ext>
            </a:extLst>
          </p:cNvPr>
          <p:cNvSpPr>
            <a:spLocks noGrp="1"/>
          </p:cNvSpPr>
          <p:nvPr>
            <p:ph type="title" hasCustomPrompt="1"/>
          </p:nvPr>
        </p:nvSpPr>
        <p:spPr>
          <a:xfrm>
            <a:off x="3216275" y="1418313"/>
            <a:ext cx="8640763" cy="1299008"/>
          </a:xfrm>
        </p:spPr>
        <p:txBody>
          <a:bodyPr anchor="ctr"/>
          <a:lstStyle>
            <a:lvl1pPr>
              <a:defRPr>
                <a:solidFill>
                  <a:schemeClr val="tx2"/>
                </a:solidFill>
              </a:defRPr>
            </a:lvl1pPr>
          </a:lstStyle>
          <a:p>
            <a:r>
              <a:rPr lang="it-IT" dirty="0"/>
              <a:t>Titolo del divisorio</a:t>
            </a:r>
          </a:p>
        </p:txBody>
      </p:sp>
      <p:sp>
        <p:nvSpPr>
          <p:cNvPr id="6" name="Ovale 5">
            <a:extLst>
              <a:ext uri="{FF2B5EF4-FFF2-40B4-BE49-F238E27FC236}">
                <a16:creationId xmlns:a16="http://schemas.microsoft.com/office/drawing/2014/main" id="{419AA845-D4AF-40CE-B7F3-A1B95A20D2F3}"/>
              </a:ext>
            </a:extLst>
          </p:cNvPr>
          <p:cNvSpPr/>
          <p:nvPr userDrawn="1"/>
        </p:nvSpPr>
        <p:spPr>
          <a:xfrm>
            <a:off x="0" y="1418312"/>
            <a:ext cx="1284270" cy="1284270"/>
          </a:xfrm>
          <a:prstGeom prst="ellipse">
            <a:avLst/>
          </a:prstGeom>
          <a:noFill/>
          <a:ln w="952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diritto 6">
            <a:extLst>
              <a:ext uri="{FF2B5EF4-FFF2-40B4-BE49-F238E27FC236}">
                <a16:creationId xmlns:a16="http://schemas.microsoft.com/office/drawing/2014/main" id="{BA29D2F2-5AC8-4927-AA1D-19630D333830}"/>
              </a:ext>
            </a:extLst>
          </p:cNvPr>
          <p:cNvCxnSpPr>
            <a:cxnSpLocks/>
          </p:cNvCxnSpPr>
          <p:nvPr userDrawn="1"/>
        </p:nvCxnSpPr>
        <p:spPr>
          <a:xfrm>
            <a:off x="0" y="1418312"/>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53C00AF5-6CFB-4B05-922E-59446B4D5F1D}"/>
              </a:ext>
            </a:extLst>
          </p:cNvPr>
          <p:cNvCxnSpPr>
            <a:cxnSpLocks/>
          </p:cNvCxnSpPr>
          <p:nvPr userDrawn="1"/>
        </p:nvCxnSpPr>
        <p:spPr>
          <a:xfrm>
            <a:off x="0" y="2717320"/>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28D8426E-B0F3-4A04-99ED-0D9D1A7A694E}"/>
              </a:ext>
            </a:extLst>
          </p:cNvPr>
          <p:cNvCxnSpPr>
            <a:cxnSpLocks/>
          </p:cNvCxnSpPr>
          <p:nvPr userDrawn="1"/>
        </p:nvCxnSpPr>
        <p:spPr>
          <a:xfrm flipV="1">
            <a:off x="1284270" y="1"/>
            <a:ext cx="0" cy="7099442"/>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sp>
        <p:nvSpPr>
          <p:cNvPr id="17" name="Segnaposto testo 16">
            <a:extLst>
              <a:ext uri="{FF2B5EF4-FFF2-40B4-BE49-F238E27FC236}">
                <a16:creationId xmlns:a16="http://schemas.microsoft.com/office/drawing/2014/main" id="{4D2183DA-6999-4DF4-AE0B-EDCD204668B6}"/>
              </a:ext>
            </a:extLst>
          </p:cNvPr>
          <p:cNvSpPr>
            <a:spLocks noGrp="1"/>
          </p:cNvSpPr>
          <p:nvPr>
            <p:ph type="body" sz="quarter" idx="13" hasCustomPrompt="1"/>
          </p:nvPr>
        </p:nvSpPr>
        <p:spPr>
          <a:xfrm>
            <a:off x="8765931" y="3961597"/>
            <a:ext cx="3091107" cy="2359025"/>
          </a:xfrm>
        </p:spPr>
        <p:txBody>
          <a:bodyPr anchor="b">
            <a:normAutofit/>
          </a:bodyPr>
          <a:lstStyle>
            <a:lvl1pPr algn="r">
              <a:defRPr sz="9600">
                <a:solidFill>
                  <a:schemeClr val="tx2"/>
                </a:solidFill>
              </a:defRPr>
            </a:lvl1pPr>
          </a:lstStyle>
          <a:p>
            <a:pPr lvl="0"/>
            <a:r>
              <a:rPr lang="it-IT" dirty="0"/>
              <a:t>00</a:t>
            </a:r>
          </a:p>
        </p:txBody>
      </p:sp>
    </p:spTree>
    <p:extLst>
      <p:ext uri="{BB962C8B-B14F-4D97-AF65-F5344CB8AC3E}">
        <p14:creationId xmlns:p14="http://schemas.microsoft.com/office/powerpoint/2010/main" val="30518539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sorio_C">
    <p:bg>
      <p:bgPr>
        <a:solidFill>
          <a:schemeClr val="accent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9FF9E0-0F2A-4E7B-ADD7-33314E9E93ED}"/>
              </a:ext>
            </a:extLst>
          </p:cNvPr>
          <p:cNvSpPr>
            <a:spLocks noGrp="1"/>
          </p:cNvSpPr>
          <p:nvPr>
            <p:ph type="title" hasCustomPrompt="1"/>
          </p:nvPr>
        </p:nvSpPr>
        <p:spPr>
          <a:xfrm>
            <a:off x="3216275" y="1418313"/>
            <a:ext cx="8640763" cy="1284268"/>
          </a:xfrm>
        </p:spPr>
        <p:txBody>
          <a:bodyPr anchor="ctr"/>
          <a:lstStyle>
            <a:lvl1pPr>
              <a:defRPr>
                <a:solidFill>
                  <a:schemeClr val="tx2"/>
                </a:solidFill>
              </a:defRPr>
            </a:lvl1pPr>
          </a:lstStyle>
          <a:p>
            <a:r>
              <a:rPr lang="en-GB" noProof="0" dirty="0"/>
              <a:t>Subsection Title</a:t>
            </a:r>
            <a:endParaRPr lang="it-IT" dirty="0"/>
          </a:p>
        </p:txBody>
      </p:sp>
      <p:sp>
        <p:nvSpPr>
          <p:cNvPr id="6" name="Ovale 5">
            <a:extLst>
              <a:ext uri="{FF2B5EF4-FFF2-40B4-BE49-F238E27FC236}">
                <a16:creationId xmlns:a16="http://schemas.microsoft.com/office/drawing/2014/main" id="{419AA845-D4AF-40CE-B7F3-A1B95A20D2F3}"/>
              </a:ext>
            </a:extLst>
          </p:cNvPr>
          <p:cNvSpPr/>
          <p:nvPr userDrawn="1"/>
        </p:nvSpPr>
        <p:spPr>
          <a:xfrm>
            <a:off x="0" y="1418312"/>
            <a:ext cx="1284270" cy="1284270"/>
          </a:xfrm>
          <a:prstGeom prst="ellipse">
            <a:avLst/>
          </a:prstGeom>
          <a:noFill/>
          <a:ln w="9525">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diritto 6">
            <a:extLst>
              <a:ext uri="{FF2B5EF4-FFF2-40B4-BE49-F238E27FC236}">
                <a16:creationId xmlns:a16="http://schemas.microsoft.com/office/drawing/2014/main" id="{BA29D2F2-5AC8-4927-AA1D-19630D333830}"/>
              </a:ext>
            </a:extLst>
          </p:cNvPr>
          <p:cNvCxnSpPr>
            <a:cxnSpLocks/>
          </p:cNvCxnSpPr>
          <p:nvPr userDrawn="1"/>
        </p:nvCxnSpPr>
        <p:spPr>
          <a:xfrm>
            <a:off x="0" y="141831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53C00AF5-6CFB-4B05-922E-59446B4D5F1D}"/>
              </a:ext>
            </a:extLst>
          </p:cNvPr>
          <p:cNvCxnSpPr>
            <a:cxnSpLocks/>
          </p:cNvCxnSpPr>
          <p:nvPr userDrawn="1"/>
        </p:nvCxnSpPr>
        <p:spPr>
          <a:xfrm>
            <a:off x="0" y="2717320"/>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28D8426E-B0F3-4A04-99ED-0D9D1A7A694E}"/>
              </a:ext>
            </a:extLst>
          </p:cNvPr>
          <p:cNvCxnSpPr>
            <a:cxnSpLocks/>
          </p:cNvCxnSpPr>
          <p:nvPr userDrawn="1"/>
        </p:nvCxnSpPr>
        <p:spPr>
          <a:xfrm flipV="1">
            <a:off x="1284270" y="1"/>
            <a:ext cx="0" cy="7099442"/>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
        <p:nvSpPr>
          <p:cNvPr id="17" name="Segnaposto testo 16">
            <a:extLst>
              <a:ext uri="{FF2B5EF4-FFF2-40B4-BE49-F238E27FC236}">
                <a16:creationId xmlns:a16="http://schemas.microsoft.com/office/drawing/2014/main" id="{4D2183DA-6999-4DF4-AE0B-EDCD204668B6}"/>
              </a:ext>
            </a:extLst>
          </p:cNvPr>
          <p:cNvSpPr>
            <a:spLocks noGrp="1"/>
          </p:cNvSpPr>
          <p:nvPr>
            <p:ph type="body" sz="quarter" idx="13" hasCustomPrompt="1"/>
          </p:nvPr>
        </p:nvSpPr>
        <p:spPr>
          <a:xfrm>
            <a:off x="8220808" y="3961597"/>
            <a:ext cx="3636230" cy="2359025"/>
          </a:xfrm>
        </p:spPr>
        <p:txBody>
          <a:bodyPr anchor="b">
            <a:normAutofit/>
          </a:bodyPr>
          <a:lstStyle>
            <a:lvl1pPr marL="0" indent="0" algn="r">
              <a:buNone/>
              <a:defRPr sz="9600">
                <a:solidFill>
                  <a:schemeClr val="tx2"/>
                </a:solidFill>
              </a:defRPr>
            </a:lvl1pPr>
          </a:lstStyle>
          <a:p>
            <a:pPr lvl="0"/>
            <a:r>
              <a:rPr lang="it-IT" dirty="0"/>
              <a:t>00</a:t>
            </a:r>
          </a:p>
        </p:txBody>
      </p:sp>
    </p:spTree>
    <p:extLst>
      <p:ext uri="{BB962C8B-B14F-4D97-AF65-F5344CB8AC3E}">
        <p14:creationId xmlns:p14="http://schemas.microsoft.com/office/powerpoint/2010/main" val="62449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_finale_A">
    <p:bg>
      <p:bgPr>
        <a:solidFill>
          <a:schemeClr val="accent1"/>
        </a:solidFill>
        <a:effectLst/>
      </p:bgPr>
    </p:bg>
    <p:spTree>
      <p:nvGrpSpPr>
        <p:cNvPr id="1" name=""/>
        <p:cNvGrpSpPr/>
        <p:nvPr/>
      </p:nvGrpSpPr>
      <p:grpSpPr>
        <a:xfrm>
          <a:off x="0" y="0"/>
          <a:ext cx="0" cy="0"/>
          <a:chOff x="0" y="0"/>
          <a:chExt cx="0" cy="0"/>
        </a:xfrm>
      </p:grpSpPr>
      <p:sp>
        <p:nvSpPr>
          <p:cNvPr id="10" name="Ovale 9">
            <a:extLst>
              <a:ext uri="{FF2B5EF4-FFF2-40B4-BE49-F238E27FC236}">
                <a16:creationId xmlns:a16="http://schemas.microsoft.com/office/drawing/2014/main" id="{29206C3E-8262-4BAC-A209-F4327335E1F0}"/>
              </a:ext>
            </a:extLst>
          </p:cNvPr>
          <p:cNvSpPr/>
          <p:nvPr userDrawn="1"/>
        </p:nvSpPr>
        <p:spPr>
          <a:xfrm rot="11483929">
            <a:off x="1293786" y="-5274490"/>
            <a:ext cx="10887270" cy="10887979"/>
          </a:xfrm>
          <a:prstGeom prst="ellipse">
            <a:avLst/>
          </a:prstGeom>
          <a:gradFill flip="none" rotWithShape="1">
            <a:gsLst>
              <a:gs pos="38000">
                <a:schemeClr val="tx1">
                  <a:lumMod val="0"/>
                  <a:lumOff val="100000"/>
                  <a:alpha val="0"/>
                </a:schemeClr>
              </a:gs>
              <a:gs pos="82000">
                <a:schemeClr val="accent3">
                  <a:alpha val="2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900" dirty="0">
              <a:latin typeface="Manrope" pitchFamily="2" charset="0"/>
            </a:endParaRPr>
          </a:p>
        </p:txBody>
      </p:sp>
      <p:sp>
        <p:nvSpPr>
          <p:cNvPr id="2" name="Titolo 1">
            <a:extLst>
              <a:ext uri="{FF2B5EF4-FFF2-40B4-BE49-F238E27FC236}">
                <a16:creationId xmlns:a16="http://schemas.microsoft.com/office/drawing/2014/main" id="{189FF9E0-0F2A-4E7B-ADD7-33314E9E93ED}"/>
              </a:ext>
            </a:extLst>
          </p:cNvPr>
          <p:cNvSpPr>
            <a:spLocks noGrp="1"/>
          </p:cNvSpPr>
          <p:nvPr>
            <p:ph type="title" hasCustomPrompt="1"/>
          </p:nvPr>
        </p:nvSpPr>
        <p:spPr>
          <a:xfrm>
            <a:off x="3216275" y="4295077"/>
            <a:ext cx="8640763" cy="1299008"/>
          </a:xfrm>
        </p:spPr>
        <p:txBody>
          <a:bodyPr anchor="ctr"/>
          <a:lstStyle>
            <a:lvl1pPr>
              <a:defRPr>
                <a:solidFill>
                  <a:schemeClr val="tx2"/>
                </a:solidFill>
              </a:defRPr>
            </a:lvl1pPr>
          </a:lstStyle>
          <a:p>
            <a:r>
              <a:rPr lang="en-GB" dirty="0"/>
              <a:t>Closing / Acknowledgements</a:t>
            </a:r>
            <a:endParaRPr lang="it-IT" dirty="0"/>
          </a:p>
        </p:txBody>
      </p:sp>
      <p:sp>
        <p:nvSpPr>
          <p:cNvPr id="6" name="Ovale 5">
            <a:extLst>
              <a:ext uri="{FF2B5EF4-FFF2-40B4-BE49-F238E27FC236}">
                <a16:creationId xmlns:a16="http://schemas.microsoft.com/office/drawing/2014/main" id="{419AA845-D4AF-40CE-B7F3-A1B95A20D2F3}"/>
              </a:ext>
            </a:extLst>
          </p:cNvPr>
          <p:cNvSpPr/>
          <p:nvPr userDrawn="1"/>
        </p:nvSpPr>
        <p:spPr>
          <a:xfrm>
            <a:off x="0" y="4295076"/>
            <a:ext cx="1284270" cy="1284270"/>
          </a:xfrm>
          <a:prstGeom prst="ellipse">
            <a:avLst/>
          </a:prstGeom>
          <a:noFill/>
          <a:ln w="952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diritto 6">
            <a:extLst>
              <a:ext uri="{FF2B5EF4-FFF2-40B4-BE49-F238E27FC236}">
                <a16:creationId xmlns:a16="http://schemas.microsoft.com/office/drawing/2014/main" id="{BA29D2F2-5AC8-4927-AA1D-19630D333830}"/>
              </a:ext>
            </a:extLst>
          </p:cNvPr>
          <p:cNvCxnSpPr>
            <a:cxnSpLocks/>
          </p:cNvCxnSpPr>
          <p:nvPr userDrawn="1"/>
        </p:nvCxnSpPr>
        <p:spPr>
          <a:xfrm>
            <a:off x="0" y="4295076"/>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53C00AF5-6CFB-4B05-922E-59446B4D5F1D}"/>
              </a:ext>
            </a:extLst>
          </p:cNvPr>
          <p:cNvCxnSpPr>
            <a:cxnSpLocks/>
          </p:cNvCxnSpPr>
          <p:nvPr userDrawn="1"/>
        </p:nvCxnSpPr>
        <p:spPr>
          <a:xfrm>
            <a:off x="0" y="5594084"/>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28D8426E-B0F3-4A04-99ED-0D9D1A7A694E}"/>
              </a:ext>
            </a:extLst>
          </p:cNvPr>
          <p:cNvCxnSpPr>
            <a:cxnSpLocks/>
          </p:cNvCxnSpPr>
          <p:nvPr userDrawn="1"/>
        </p:nvCxnSpPr>
        <p:spPr>
          <a:xfrm flipV="1">
            <a:off x="1284270" y="1"/>
            <a:ext cx="0" cy="7099442"/>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sp>
        <p:nvSpPr>
          <p:cNvPr id="11" name="Ovale 10">
            <a:extLst>
              <a:ext uri="{FF2B5EF4-FFF2-40B4-BE49-F238E27FC236}">
                <a16:creationId xmlns:a16="http://schemas.microsoft.com/office/drawing/2014/main" id="{E4786A85-B23B-420C-9463-CF262A126A21}"/>
              </a:ext>
            </a:extLst>
          </p:cNvPr>
          <p:cNvSpPr/>
          <p:nvPr userDrawn="1"/>
        </p:nvSpPr>
        <p:spPr>
          <a:xfrm rot="11483929">
            <a:off x="652366" y="5545716"/>
            <a:ext cx="10887270" cy="10887979"/>
          </a:xfrm>
          <a:prstGeom prst="ellipse">
            <a:avLst/>
          </a:prstGeom>
          <a:gradFill flip="none" rotWithShape="1">
            <a:gsLst>
              <a:gs pos="38000">
                <a:schemeClr val="tx1">
                  <a:lumMod val="0"/>
                  <a:lumOff val="100000"/>
                  <a:alpha val="0"/>
                </a:schemeClr>
              </a:gs>
              <a:gs pos="82000">
                <a:schemeClr val="accent3">
                  <a:alpha val="2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900" dirty="0">
              <a:latin typeface="Manrope" pitchFamily="2" charset="0"/>
            </a:endParaRPr>
          </a:p>
        </p:txBody>
      </p:sp>
    </p:spTree>
    <p:extLst>
      <p:ext uri="{BB962C8B-B14F-4D97-AF65-F5344CB8AC3E}">
        <p14:creationId xmlns:p14="http://schemas.microsoft.com/office/powerpoint/2010/main" val="4110335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_finale_B">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9FF9E0-0F2A-4E7B-ADD7-33314E9E93ED}"/>
              </a:ext>
            </a:extLst>
          </p:cNvPr>
          <p:cNvSpPr>
            <a:spLocks noGrp="1"/>
          </p:cNvSpPr>
          <p:nvPr>
            <p:ph type="title" hasCustomPrompt="1"/>
          </p:nvPr>
        </p:nvSpPr>
        <p:spPr>
          <a:xfrm>
            <a:off x="3216275" y="4295077"/>
            <a:ext cx="8640763" cy="1299008"/>
          </a:xfrm>
        </p:spPr>
        <p:txBody>
          <a:bodyPr anchor="ctr"/>
          <a:lstStyle>
            <a:lvl1pPr>
              <a:defRPr>
                <a:solidFill>
                  <a:schemeClr val="tx2"/>
                </a:solidFill>
              </a:defRPr>
            </a:lvl1pPr>
          </a:lstStyle>
          <a:p>
            <a:r>
              <a:rPr lang="en-GB" dirty="0"/>
              <a:t>Closing / Acknowledgements</a:t>
            </a:r>
            <a:endParaRPr lang="it-IT" dirty="0"/>
          </a:p>
        </p:txBody>
      </p:sp>
      <p:sp>
        <p:nvSpPr>
          <p:cNvPr id="6" name="Ovale 5">
            <a:extLst>
              <a:ext uri="{FF2B5EF4-FFF2-40B4-BE49-F238E27FC236}">
                <a16:creationId xmlns:a16="http://schemas.microsoft.com/office/drawing/2014/main" id="{419AA845-D4AF-40CE-B7F3-A1B95A20D2F3}"/>
              </a:ext>
            </a:extLst>
          </p:cNvPr>
          <p:cNvSpPr/>
          <p:nvPr userDrawn="1"/>
        </p:nvSpPr>
        <p:spPr>
          <a:xfrm>
            <a:off x="0" y="4295076"/>
            <a:ext cx="1284270" cy="1284270"/>
          </a:xfrm>
          <a:prstGeom prst="ellipse">
            <a:avLst/>
          </a:prstGeom>
          <a:noFill/>
          <a:ln w="952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diritto 6">
            <a:extLst>
              <a:ext uri="{FF2B5EF4-FFF2-40B4-BE49-F238E27FC236}">
                <a16:creationId xmlns:a16="http://schemas.microsoft.com/office/drawing/2014/main" id="{BA29D2F2-5AC8-4927-AA1D-19630D333830}"/>
              </a:ext>
            </a:extLst>
          </p:cNvPr>
          <p:cNvCxnSpPr>
            <a:cxnSpLocks/>
          </p:cNvCxnSpPr>
          <p:nvPr userDrawn="1"/>
        </p:nvCxnSpPr>
        <p:spPr>
          <a:xfrm>
            <a:off x="0" y="4295076"/>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53C00AF5-6CFB-4B05-922E-59446B4D5F1D}"/>
              </a:ext>
            </a:extLst>
          </p:cNvPr>
          <p:cNvCxnSpPr>
            <a:cxnSpLocks/>
          </p:cNvCxnSpPr>
          <p:nvPr userDrawn="1"/>
        </p:nvCxnSpPr>
        <p:spPr>
          <a:xfrm>
            <a:off x="0" y="5594084"/>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28D8426E-B0F3-4A04-99ED-0D9D1A7A694E}"/>
              </a:ext>
            </a:extLst>
          </p:cNvPr>
          <p:cNvCxnSpPr>
            <a:cxnSpLocks/>
          </p:cNvCxnSpPr>
          <p:nvPr userDrawn="1"/>
        </p:nvCxnSpPr>
        <p:spPr>
          <a:xfrm flipV="1">
            <a:off x="1284270" y="1"/>
            <a:ext cx="0" cy="7099442"/>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638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lide_finale_B">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9FF9E0-0F2A-4E7B-ADD7-33314E9E93ED}"/>
              </a:ext>
            </a:extLst>
          </p:cNvPr>
          <p:cNvSpPr>
            <a:spLocks noGrp="1"/>
          </p:cNvSpPr>
          <p:nvPr>
            <p:ph type="title" hasCustomPrompt="1"/>
          </p:nvPr>
        </p:nvSpPr>
        <p:spPr>
          <a:xfrm>
            <a:off x="3216275" y="4295077"/>
            <a:ext cx="8640763" cy="1299008"/>
          </a:xfrm>
        </p:spPr>
        <p:txBody>
          <a:bodyPr anchor="ctr"/>
          <a:lstStyle>
            <a:lvl1pPr>
              <a:defRPr>
                <a:solidFill>
                  <a:schemeClr val="tx2"/>
                </a:solidFill>
              </a:defRPr>
            </a:lvl1pPr>
          </a:lstStyle>
          <a:p>
            <a:r>
              <a:rPr lang="en-GB" dirty="0"/>
              <a:t>Closing / Acknowledgements</a:t>
            </a:r>
            <a:endParaRPr lang="it-IT" dirty="0"/>
          </a:p>
        </p:txBody>
      </p:sp>
      <p:sp>
        <p:nvSpPr>
          <p:cNvPr id="6" name="Ovale 5">
            <a:extLst>
              <a:ext uri="{FF2B5EF4-FFF2-40B4-BE49-F238E27FC236}">
                <a16:creationId xmlns:a16="http://schemas.microsoft.com/office/drawing/2014/main" id="{419AA845-D4AF-40CE-B7F3-A1B95A20D2F3}"/>
              </a:ext>
            </a:extLst>
          </p:cNvPr>
          <p:cNvSpPr/>
          <p:nvPr userDrawn="1"/>
        </p:nvSpPr>
        <p:spPr>
          <a:xfrm>
            <a:off x="0" y="4295076"/>
            <a:ext cx="1284270" cy="1284270"/>
          </a:xfrm>
          <a:prstGeom prst="ellipse">
            <a:avLst/>
          </a:prstGeom>
          <a:noFill/>
          <a:ln w="952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diritto 6">
            <a:extLst>
              <a:ext uri="{FF2B5EF4-FFF2-40B4-BE49-F238E27FC236}">
                <a16:creationId xmlns:a16="http://schemas.microsoft.com/office/drawing/2014/main" id="{BA29D2F2-5AC8-4927-AA1D-19630D333830}"/>
              </a:ext>
            </a:extLst>
          </p:cNvPr>
          <p:cNvCxnSpPr>
            <a:cxnSpLocks/>
          </p:cNvCxnSpPr>
          <p:nvPr userDrawn="1"/>
        </p:nvCxnSpPr>
        <p:spPr>
          <a:xfrm>
            <a:off x="0" y="4295076"/>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53C00AF5-6CFB-4B05-922E-59446B4D5F1D}"/>
              </a:ext>
            </a:extLst>
          </p:cNvPr>
          <p:cNvCxnSpPr>
            <a:cxnSpLocks/>
          </p:cNvCxnSpPr>
          <p:nvPr userDrawn="1"/>
        </p:nvCxnSpPr>
        <p:spPr>
          <a:xfrm>
            <a:off x="0" y="5594084"/>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28D8426E-B0F3-4A04-99ED-0D9D1A7A694E}"/>
              </a:ext>
            </a:extLst>
          </p:cNvPr>
          <p:cNvCxnSpPr>
            <a:cxnSpLocks/>
          </p:cNvCxnSpPr>
          <p:nvPr userDrawn="1"/>
        </p:nvCxnSpPr>
        <p:spPr>
          <a:xfrm flipV="1">
            <a:off x="1284270" y="1"/>
            <a:ext cx="0" cy="7099442"/>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testo 6">
            <a:extLst>
              <a:ext uri="{FF2B5EF4-FFF2-40B4-BE49-F238E27FC236}">
                <a16:creationId xmlns:a16="http://schemas.microsoft.com/office/drawing/2014/main" id="{3E1FE0E0-E22A-5DD8-0313-355F9085C13C}"/>
              </a:ext>
            </a:extLst>
          </p:cNvPr>
          <p:cNvSpPr>
            <a:spLocks noGrp="1"/>
          </p:cNvSpPr>
          <p:nvPr>
            <p:ph type="body" sz="quarter" idx="23" hasCustomPrompt="1"/>
          </p:nvPr>
        </p:nvSpPr>
        <p:spPr>
          <a:xfrm>
            <a:off x="7880770" y="5737189"/>
            <a:ext cx="3866418" cy="856291"/>
          </a:xfrm>
        </p:spPr>
        <p:txBody>
          <a:bodyPr anchor="b">
            <a:noAutofit/>
          </a:bodyPr>
          <a:lstStyle>
            <a:lvl1pPr marL="0" indent="0" algn="r">
              <a:lnSpc>
                <a:spcPct val="120000"/>
              </a:lnSpc>
              <a:spcBef>
                <a:spcPts val="0"/>
              </a:spcBef>
              <a:buNone/>
              <a:defRPr sz="1400" b="1">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www.compass.polimi.it</a:t>
            </a:r>
          </a:p>
        </p:txBody>
      </p:sp>
      <p:pic>
        <p:nvPicPr>
          <p:cNvPr id="4" name="Graphic 3">
            <a:extLst>
              <a:ext uri="{FF2B5EF4-FFF2-40B4-BE49-F238E27FC236}">
                <a16:creationId xmlns:a16="http://schemas.microsoft.com/office/drawing/2014/main" id="{D2010AB4-6A70-B60D-C16C-5187B1DA18D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026649" y="5979060"/>
            <a:ext cx="326489" cy="326489"/>
          </a:xfrm>
          <a:prstGeom prst="rect">
            <a:avLst/>
          </a:prstGeom>
        </p:spPr>
      </p:pic>
      <p:pic>
        <p:nvPicPr>
          <p:cNvPr id="5" name="Picture 4" descr="A black and white logo&#10;&#10;AI-generated content may be incorrect.">
            <a:extLst>
              <a:ext uri="{FF2B5EF4-FFF2-40B4-BE49-F238E27FC236}">
                <a16:creationId xmlns:a16="http://schemas.microsoft.com/office/drawing/2014/main" id="{A373C46E-4CA6-FB84-8F86-E2CD646E1A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5332" y="5978566"/>
            <a:ext cx="350024" cy="324606"/>
          </a:xfrm>
          <a:prstGeom prst="rect">
            <a:avLst/>
          </a:prstGeom>
        </p:spPr>
      </p:pic>
      <p:pic>
        <p:nvPicPr>
          <p:cNvPr id="9" name="Picture 8" descr="A black letter f in a white circle&#10;&#10;AI-generated content may be incorrect.">
            <a:extLst>
              <a:ext uri="{FF2B5EF4-FFF2-40B4-BE49-F238E27FC236}">
                <a16:creationId xmlns:a16="http://schemas.microsoft.com/office/drawing/2014/main" id="{F8143A17-4B9B-BF98-E390-678515838DF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87296" y="5978566"/>
            <a:ext cx="324606" cy="324606"/>
          </a:xfrm>
          <a:prstGeom prst="rect">
            <a:avLst/>
          </a:prstGeom>
        </p:spPr>
      </p:pic>
      <p:pic>
        <p:nvPicPr>
          <p:cNvPr id="10" name="Graphic 9">
            <a:extLst>
              <a:ext uri="{FF2B5EF4-FFF2-40B4-BE49-F238E27FC236}">
                <a16:creationId xmlns:a16="http://schemas.microsoft.com/office/drawing/2014/main" id="{C9659D1B-69C9-95BC-2943-9B10614190F7}"/>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11429723" y="5978568"/>
            <a:ext cx="317465" cy="324608"/>
          </a:xfrm>
          <a:prstGeom prst="rect">
            <a:avLst/>
          </a:prstGeom>
        </p:spPr>
      </p:pic>
    </p:spTree>
    <p:extLst>
      <p:ext uri="{BB962C8B-B14F-4D97-AF65-F5344CB8AC3E}">
        <p14:creationId xmlns:p14="http://schemas.microsoft.com/office/powerpoint/2010/main" val="974382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gina base_ testo 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3F10C0-5DFE-4F2B-84B3-498D1D283AB1}"/>
              </a:ext>
            </a:extLst>
          </p:cNvPr>
          <p:cNvSpPr>
            <a:spLocks noGrp="1"/>
          </p:cNvSpPr>
          <p:nvPr>
            <p:ph type="title"/>
          </p:nvPr>
        </p:nvSpPr>
        <p:spPr>
          <a:xfrm>
            <a:off x="334963" y="808073"/>
            <a:ext cx="11522073" cy="840083"/>
          </a:xfrm>
        </p:spPr>
        <p:txBody>
          <a:bodyPr/>
          <a:lstStyle/>
          <a:p>
            <a:endParaRPr lang="en-GB" noProof="0" dirty="0"/>
          </a:p>
        </p:txBody>
      </p:sp>
      <p:sp>
        <p:nvSpPr>
          <p:cNvPr id="4" name="Segnaposto piè di pagina 3">
            <a:extLst>
              <a:ext uri="{FF2B5EF4-FFF2-40B4-BE49-F238E27FC236}">
                <a16:creationId xmlns:a16="http://schemas.microsoft.com/office/drawing/2014/main" id="{69023663-EBF6-4678-A4B6-3D84BCA80FC6}"/>
              </a:ext>
            </a:extLst>
          </p:cNvPr>
          <p:cNvSpPr>
            <a:spLocks noGrp="1"/>
          </p:cNvSpPr>
          <p:nvPr>
            <p:ph type="ftr" sz="quarter" idx="11"/>
          </p:nvPr>
        </p:nvSpPr>
        <p:spPr/>
        <p:txBody>
          <a:bodyPr/>
          <a:lstStyle/>
          <a:p>
            <a:r>
              <a:rPr lang="en-US"/>
              <a:t>Department of Aerospace Science and Technology</a:t>
            </a:r>
            <a:endParaRPr lang="it-IT" dirty="0"/>
          </a:p>
        </p:txBody>
      </p:sp>
      <p:sp>
        <p:nvSpPr>
          <p:cNvPr id="5" name="Segnaposto numero diapositiva 4">
            <a:extLst>
              <a:ext uri="{FF2B5EF4-FFF2-40B4-BE49-F238E27FC236}">
                <a16:creationId xmlns:a16="http://schemas.microsoft.com/office/drawing/2014/main" id="{5A37DEFB-BB2F-4195-B6BA-04AAE853BF01}"/>
              </a:ext>
            </a:extLst>
          </p:cNvPr>
          <p:cNvSpPr>
            <a:spLocks noGrp="1"/>
          </p:cNvSpPr>
          <p:nvPr>
            <p:ph type="sldNum" sz="quarter" idx="12"/>
          </p:nvPr>
        </p:nvSpPr>
        <p:spPr/>
        <p:txBody>
          <a:bodyPr/>
          <a:lstStyle/>
          <a:p>
            <a:fld id="{3135EEA2-8D42-4D46-95A6-66E65FDC5EB1}" type="slidenum">
              <a:rPr lang="it-IT" smtClean="0"/>
              <a:pPr/>
              <a:t>‹#›</a:t>
            </a:fld>
            <a:endParaRPr lang="it-IT"/>
          </a:p>
        </p:txBody>
      </p:sp>
      <p:sp>
        <p:nvSpPr>
          <p:cNvPr id="7" name="Segnaposto testo 6">
            <a:extLst>
              <a:ext uri="{FF2B5EF4-FFF2-40B4-BE49-F238E27FC236}">
                <a16:creationId xmlns:a16="http://schemas.microsoft.com/office/drawing/2014/main" id="{99AF24DE-B4DF-4CF0-A1D8-A9C3833DB7E0}"/>
              </a:ext>
            </a:extLst>
          </p:cNvPr>
          <p:cNvSpPr>
            <a:spLocks noGrp="1"/>
          </p:cNvSpPr>
          <p:nvPr>
            <p:ph type="body" sz="quarter" idx="13" hasCustomPrompt="1"/>
          </p:nvPr>
        </p:nvSpPr>
        <p:spPr>
          <a:xfrm>
            <a:off x="334962" y="2060575"/>
            <a:ext cx="11522075" cy="4429125"/>
          </a:xfrm>
        </p:spPr>
        <p:txBody>
          <a:bodyPr/>
          <a:lstStyle>
            <a:lvl1pPr marL="285750" indent="-285750">
              <a:buClr>
                <a:schemeClr val="tx2"/>
              </a:buClr>
              <a:buFont typeface="Wingdings" panose="05000000000000000000" pitchFamily="2" charset="2"/>
              <a:buChar char="§"/>
              <a:defRPr/>
            </a:lvl1pPr>
            <a:lvl2pPr marL="742950" indent="-285750">
              <a:buClr>
                <a:srgbClr val="102C53"/>
              </a:buClr>
              <a:buFont typeface="Arial" panose="020B0604020202020204" pitchFamily="34" charset="0"/>
              <a:buChar char="•"/>
              <a:defRPr/>
            </a:lvl2pPr>
            <a:lvl3pPr marL="1200150" indent="-285750">
              <a:buClr>
                <a:srgbClr val="102C53"/>
              </a:buClr>
              <a:buFont typeface="Manrope" panose="020B0604020202020204" charset="0"/>
              <a:buChar char="‒"/>
              <a:defRPr/>
            </a:lvl3pPr>
          </a:lstStyle>
          <a:p>
            <a:pPr lvl="0"/>
            <a:r>
              <a:rPr lang="en-GB" noProof="0" dirty="0"/>
              <a:t>First level</a:t>
            </a:r>
          </a:p>
          <a:p>
            <a:pPr lvl="1"/>
            <a:r>
              <a:rPr lang="en-GB" noProof="0" dirty="0"/>
              <a:t>Second level</a:t>
            </a:r>
          </a:p>
          <a:p>
            <a:pPr lvl="2"/>
            <a:r>
              <a:rPr lang="en-GB" noProof="0" dirty="0"/>
              <a:t>Third level</a:t>
            </a:r>
          </a:p>
          <a:p>
            <a:pPr lvl="0"/>
            <a:endParaRPr lang="en-GB" noProof="0" dirty="0"/>
          </a:p>
        </p:txBody>
      </p:sp>
      <p:pic>
        <p:nvPicPr>
          <p:cNvPr id="3" name="Picture 2">
            <a:extLst>
              <a:ext uri="{FF2B5EF4-FFF2-40B4-BE49-F238E27FC236}">
                <a16:creationId xmlns:a16="http://schemas.microsoft.com/office/drawing/2014/main" id="{02E5451F-2A61-18FA-FDAC-C5AB7F101E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02676"/>
            <a:ext cx="1855787" cy="105501"/>
          </a:xfrm>
          <a:prstGeom prst="rect">
            <a:avLst/>
          </a:prstGeom>
        </p:spPr>
      </p:pic>
    </p:spTree>
    <p:extLst>
      <p:ext uri="{BB962C8B-B14F-4D97-AF65-F5344CB8AC3E}">
        <p14:creationId xmlns:p14="http://schemas.microsoft.com/office/powerpoint/2010/main" val="3257165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gina base_ testo B">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3F10C0-5DFE-4F2B-84B3-498D1D283AB1}"/>
              </a:ext>
            </a:extLst>
          </p:cNvPr>
          <p:cNvSpPr>
            <a:spLocks noGrp="1"/>
          </p:cNvSpPr>
          <p:nvPr>
            <p:ph type="title"/>
          </p:nvPr>
        </p:nvSpPr>
        <p:spPr>
          <a:xfrm>
            <a:off x="334963" y="808073"/>
            <a:ext cx="11522075" cy="840083"/>
          </a:xfrm>
        </p:spPr>
        <p:txBody>
          <a:bodyPr/>
          <a:lstStyle/>
          <a:p>
            <a:endParaRPr lang="en-GB" noProof="0" dirty="0"/>
          </a:p>
        </p:txBody>
      </p:sp>
      <p:sp>
        <p:nvSpPr>
          <p:cNvPr id="4" name="Segnaposto piè di pagina 3">
            <a:extLst>
              <a:ext uri="{FF2B5EF4-FFF2-40B4-BE49-F238E27FC236}">
                <a16:creationId xmlns:a16="http://schemas.microsoft.com/office/drawing/2014/main" id="{69023663-EBF6-4678-A4B6-3D84BCA80FC6}"/>
              </a:ext>
            </a:extLst>
          </p:cNvPr>
          <p:cNvSpPr>
            <a:spLocks noGrp="1"/>
          </p:cNvSpPr>
          <p:nvPr>
            <p:ph type="ftr" sz="quarter" idx="11"/>
          </p:nvPr>
        </p:nvSpPr>
        <p:spPr/>
        <p:txBody>
          <a:bodyPr/>
          <a:lstStyle/>
          <a:p>
            <a:r>
              <a:rPr lang="en-US"/>
              <a:t>Department of Aerospace Science and Technology</a:t>
            </a:r>
            <a:endParaRPr lang="it-IT" dirty="0"/>
          </a:p>
        </p:txBody>
      </p:sp>
      <p:sp>
        <p:nvSpPr>
          <p:cNvPr id="5" name="Segnaposto numero diapositiva 4">
            <a:extLst>
              <a:ext uri="{FF2B5EF4-FFF2-40B4-BE49-F238E27FC236}">
                <a16:creationId xmlns:a16="http://schemas.microsoft.com/office/drawing/2014/main" id="{5A37DEFB-BB2F-4195-B6BA-04AAE853BF01}"/>
              </a:ext>
            </a:extLst>
          </p:cNvPr>
          <p:cNvSpPr>
            <a:spLocks noGrp="1"/>
          </p:cNvSpPr>
          <p:nvPr>
            <p:ph type="sldNum" sz="quarter" idx="12"/>
          </p:nvPr>
        </p:nvSpPr>
        <p:spPr/>
        <p:txBody>
          <a:bodyPr/>
          <a:lstStyle/>
          <a:p>
            <a:fld id="{3135EEA2-8D42-4D46-95A6-66E65FDC5EB1}" type="slidenum">
              <a:rPr lang="it-IT" smtClean="0"/>
              <a:pPr/>
              <a:t>‹#›</a:t>
            </a:fld>
            <a:endParaRPr lang="it-IT"/>
          </a:p>
        </p:txBody>
      </p:sp>
      <p:sp>
        <p:nvSpPr>
          <p:cNvPr id="7" name="Segnaposto testo 6">
            <a:extLst>
              <a:ext uri="{FF2B5EF4-FFF2-40B4-BE49-F238E27FC236}">
                <a16:creationId xmlns:a16="http://schemas.microsoft.com/office/drawing/2014/main" id="{99AF24DE-B4DF-4CF0-A1D8-A9C3833DB7E0}"/>
              </a:ext>
            </a:extLst>
          </p:cNvPr>
          <p:cNvSpPr>
            <a:spLocks noGrp="1"/>
          </p:cNvSpPr>
          <p:nvPr>
            <p:ph type="body" sz="quarter" idx="13" hasCustomPrompt="1"/>
          </p:nvPr>
        </p:nvSpPr>
        <p:spPr>
          <a:xfrm>
            <a:off x="334963" y="2060575"/>
            <a:ext cx="5330113" cy="4429125"/>
          </a:xfrm>
        </p:spPr>
        <p:txBody>
          <a:bodyPr/>
          <a:lstStyle>
            <a:lvl1pPr marL="285750" indent="-285750">
              <a:buClr>
                <a:srgbClr val="102C53"/>
              </a:buClr>
              <a:buFont typeface="Wingdings" panose="05000000000000000000" pitchFamily="2" charset="2"/>
              <a:buChar char="§"/>
              <a:defRPr/>
            </a:lvl1pPr>
            <a:lvl2pPr marL="742950" indent="-285750">
              <a:buClr>
                <a:schemeClr val="tx2"/>
              </a:buClr>
              <a:buFont typeface="Arial" panose="020B0604020202020204" pitchFamily="34" charset="0"/>
              <a:buChar char="•"/>
              <a:defRPr/>
            </a:lvl2pPr>
            <a:lvl3pPr marL="1200150" indent="-285750">
              <a:buClr>
                <a:srgbClr val="102C53"/>
              </a:buClr>
              <a:buFont typeface="Manrope" panose="020B0604020202020204" charset="0"/>
              <a:buChar char="‒"/>
              <a:defRPr/>
            </a:lvl3pPr>
          </a:lstStyle>
          <a:p>
            <a:pPr marL="285750" marR="0" lvl="0" indent="-285750" algn="l" defTabSz="914400" rtl="0" eaLnBrk="1" fontAlgn="auto" latinLnBrk="0" hangingPunct="1">
              <a:lnSpc>
                <a:spcPct val="120000"/>
              </a:lnSpc>
              <a:spcBef>
                <a:spcPts val="0"/>
              </a:spcBef>
              <a:spcAft>
                <a:spcPts val="0"/>
              </a:spcAft>
              <a:buClrTx/>
              <a:buSzTx/>
              <a:tabLst/>
              <a:defRPr/>
            </a:pPr>
            <a:r>
              <a:rPr kumimoji="0" lang="en-GB" sz="1600" b="0" i="0" u="none" strike="noStrike" kern="1200" cap="none" spc="0" normalizeH="0" baseline="0" noProof="0" dirty="0">
                <a:ln>
                  <a:noFill/>
                </a:ln>
                <a:solidFill>
                  <a:srgbClr val="000000"/>
                </a:solidFill>
                <a:effectLst/>
                <a:uLnTx/>
                <a:uFillTx/>
                <a:latin typeface="Manrope"/>
                <a:ea typeface="+mn-ea"/>
                <a:cs typeface="+mn-cs"/>
              </a:rPr>
              <a:t>First level</a:t>
            </a:r>
          </a:p>
          <a:p>
            <a:pPr marL="742950" marR="0" lvl="1" indent="-285750" algn="l" defTabSz="914400" rtl="0" eaLnBrk="1" fontAlgn="auto" latinLnBrk="0" hangingPunct="1">
              <a:lnSpc>
                <a:spcPct val="120000"/>
              </a:lnSpc>
              <a:spcBef>
                <a:spcPts val="500"/>
              </a:spcBef>
              <a:spcAft>
                <a:spcPts val="0"/>
              </a:spcAft>
              <a:buClrTx/>
              <a:buSzTx/>
              <a:tabLst/>
              <a:defRPr/>
            </a:pPr>
            <a:r>
              <a:rPr kumimoji="0" lang="en-GB" sz="1600" b="0" i="0" u="none" strike="noStrike" kern="1200" cap="none" spc="0" normalizeH="0" baseline="0" noProof="0" dirty="0">
                <a:ln>
                  <a:noFill/>
                </a:ln>
                <a:solidFill>
                  <a:srgbClr val="000000"/>
                </a:solidFill>
                <a:effectLst/>
                <a:uLnTx/>
                <a:uFillTx/>
                <a:latin typeface="Manrope"/>
                <a:ea typeface="+mn-ea"/>
                <a:cs typeface="+mn-cs"/>
              </a:rPr>
              <a:t>Second level</a:t>
            </a:r>
          </a:p>
          <a:p>
            <a:pPr lvl="2"/>
            <a:r>
              <a:rPr lang="en-GB" noProof="0" dirty="0"/>
              <a:t>Third level</a:t>
            </a:r>
          </a:p>
        </p:txBody>
      </p:sp>
      <p:sp>
        <p:nvSpPr>
          <p:cNvPr id="10" name="Segnaposto testo 6">
            <a:extLst>
              <a:ext uri="{FF2B5EF4-FFF2-40B4-BE49-F238E27FC236}">
                <a16:creationId xmlns:a16="http://schemas.microsoft.com/office/drawing/2014/main" id="{A91EDD17-1F39-46F2-A6AE-0DA93D9DE767}"/>
              </a:ext>
            </a:extLst>
          </p:cNvPr>
          <p:cNvSpPr>
            <a:spLocks noGrp="1"/>
          </p:cNvSpPr>
          <p:nvPr>
            <p:ph type="body" sz="quarter" idx="14"/>
          </p:nvPr>
        </p:nvSpPr>
        <p:spPr>
          <a:xfrm>
            <a:off x="6253549" y="2060575"/>
            <a:ext cx="5330113" cy="4429125"/>
          </a:xfrm>
        </p:spPr>
        <p:txBody>
          <a:bodyPr/>
          <a:lstStyle/>
          <a:p>
            <a:pPr lvl="0"/>
            <a:endParaRPr lang="en-GB" noProof="0" dirty="0"/>
          </a:p>
        </p:txBody>
      </p:sp>
      <p:pic>
        <p:nvPicPr>
          <p:cNvPr id="3" name="Picture 2">
            <a:extLst>
              <a:ext uri="{FF2B5EF4-FFF2-40B4-BE49-F238E27FC236}">
                <a16:creationId xmlns:a16="http://schemas.microsoft.com/office/drawing/2014/main" id="{C2A4B9A9-78F7-13CD-2CE8-8E63419B6E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02676"/>
            <a:ext cx="1855787" cy="105501"/>
          </a:xfrm>
          <a:prstGeom prst="rect">
            <a:avLst/>
          </a:prstGeom>
        </p:spPr>
      </p:pic>
    </p:spTree>
    <p:extLst>
      <p:ext uri="{BB962C8B-B14F-4D97-AF65-F5344CB8AC3E}">
        <p14:creationId xmlns:p14="http://schemas.microsoft.com/office/powerpoint/2010/main" val="3514105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agina base_ testo C">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3F10C0-5DFE-4F2B-84B3-498D1D283AB1}"/>
              </a:ext>
            </a:extLst>
          </p:cNvPr>
          <p:cNvSpPr>
            <a:spLocks noGrp="1"/>
          </p:cNvSpPr>
          <p:nvPr>
            <p:ph type="title"/>
          </p:nvPr>
        </p:nvSpPr>
        <p:spPr>
          <a:xfrm>
            <a:off x="334963" y="808073"/>
            <a:ext cx="11522075" cy="840083"/>
          </a:xfrm>
        </p:spPr>
        <p:txBody>
          <a:bodyPr/>
          <a:lstStyle/>
          <a:p>
            <a:endParaRPr lang="en-GB" noProof="0" dirty="0"/>
          </a:p>
        </p:txBody>
      </p:sp>
      <p:sp>
        <p:nvSpPr>
          <p:cNvPr id="4" name="Segnaposto piè di pagina 3">
            <a:extLst>
              <a:ext uri="{FF2B5EF4-FFF2-40B4-BE49-F238E27FC236}">
                <a16:creationId xmlns:a16="http://schemas.microsoft.com/office/drawing/2014/main" id="{69023663-EBF6-4678-A4B6-3D84BCA80FC6}"/>
              </a:ext>
            </a:extLst>
          </p:cNvPr>
          <p:cNvSpPr>
            <a:spLocks noGrp="1"/>
          </p:cNvSpPr>
          <p:nvPr>
            <p:ph type="ftr" sz="quarter" idx="11"/>
          </p:nvPr>
        </p:nvSpPr>
        <p:spPr/>
        <p:txBody>
          <a:bodyPr/>
          <a:lstStyle/>
          <a:p>
            <a:r>
              <a:rPr lang="en-US" dirty="0"/>
              <a:t>Department of Aerospace Science and Technology</a:t>
            </a:r>
            <a:endParaRPr lang="it-IT" dirty="0"/>
          </a:p>
        </p:txBody>
      </p:sp>
      <p:sp>
        <p:nvSpPr>
          <p:cNvPr id="5" name="Segnaposto numero diapositiva 4">
            <a:extLst>
              <a:ext uri="{FF2B5EF4-FFF2-40B4-BE49-F238E27FC236}">
                <a16:creationId xmlns:a16="http://schemas.microsoft.com/office/drawing/2014/main" id="{5A37DEFB-BB2F-4195-B6BA-04AAE853BF01}"/>
              </a:ext>
            </a:extLst>
          </p:cNvPr>
          <p:cNvSpPr>
            <a:spLocks noGrp="1"/>
          </p:cNvSpPr>
          <p:nvPr>
            <p:ph type="sldNum" sz="quarter" idx="12"/>
          </p:nvPr>
        </p:nvSpPr>
        <p:spPr/>
        <p:txBody>
          <a:bodyPr/>
          <a:lstStyle/>
          <a:p>
            <a:fld id="{3135EEA2-8D42-4D46-95A6-66E65FDC5EB1}" type="slidenum">
              <a:rPr lang="it-IT" smtClean="0"/>
              <a:pPr/>
              <a:t>‹#›</a:t>
            </a:fld>
            <a:endParaRPr lang="it-IT"/>
          </a:p>
        </p:txBody>
      </p:sp>
      <p:sp>
        <p:nvSpPr>
          <p:cNvPr id="7" name="Segnaposto testo 6">
            <a:extLst>
              <a:ext uri="{FF2B5EF4-FFF2-40B4-BE49-F238E27FC236}">
                <a16:creationId xmlns:a16="http://schemas.microsoft.com/office/drawing/2014/main" id="{99AF24DE-B4DF-4CF0-A1D8-A9C3833DB7E0}"/>
              </a:ext>
            </a:extLst>
          </p:cNvPr>
          <p:cNvSpPr>
            <a:spLocks noGrp="1"/>
          </p:cNvSpPr>
          <p:nvPr>
            <p:ph type="body" sz="quarter" idx="13"/>
          </p:nvPr>
        </p:nvSpPr>
        <p:spPr>
          <a:xfrm>
            <a:off x="3216275" y="2060575"/>
            <a:ext cx="8640762" cy="4429125"/>
          </a:xfrm>
        </p:spPr>
        <p:txBody>
          <a:bodyPr/>
          <a:lstStyle/>
          <a:p>
            <a:pPr lvl="0"/>
            <a:endParaRPr lang="en-GB" noProof="0" dirty="0"/>
          </a:p>
        </p:txBody>
      </p:sp>
      <p:sp>
        <p:nvSpPr>
          <p:cNvPr id="8" name="Segnaposto testo 6">
            <a:extLst>
              <a:ext uri="{FF2B5EF4-FFF2-40B4-BE49-F238E27FC236}">
                <a16:creationId xmlns:a16="http://schemas.microsoft.com/office/drawing/2014/main" id="{E3A4E093-361F-4C37-B47B-B067A8415F3A}"/>
              </a:ext>
            </a:extLst>
          </p:cNvPr>
          <p:cNvSpPr>
            <a:spLocks noGrp="1"/>
          </p:cNvSpPr>
          <p:nvPr>
            <p:ph type="body" sz="quarter" idx="14" hasCustomPrompt="1"/>
          </p:nvPr>
        </p:nvSpPr>
        <p:spPr>
          <a:xfrm>
            <a:off x="334964" y="2060575"/>
            <a:ext cx="2601668" cy="4429125"/>
          </a:xfrm>
        </p:spPr>
        <p:txBody>
          <a:bodyPr/>
          <a:lstStyle>
            <a:lvl1pPr marL="342900" indent="-342900">
              <a:buAutoNum type="arabicPeriod"/>
              <a:defRPr b="1"/>
            </a:lvl1pPr>
          </a:lstStyle>
          <a:p>
            <a:pPr lvl="0"/>
            <a:r>
              <a:rPr lang="en-GB" noProof="0" dirty="0"/>
              <a:t>Lorem ipsum</a:t>
            </a:r>
          </a:p>
          <a:p>
            <a:pPr lvl="0"/>
            <a:r>
              <a:rPr lang="en-GB" noProof="0" dirty="0"/>
              <a:t>Lorem ipsum</a:t>
            </a:r>
          </a:p>
          <a:p>
            <a:pPr lvl="0"/>
            <a:r>
              <a:rPr lang="en-GB" noProof="0" dirty="0"/>
              <a:t>Lorem ipsum</a:t>
            </a:r>
          </a:p>
        </p:txBody>
      </p:sp>
      <p:pic>
        <p:nvPicPr>
          <p:cNvPr id="3" name="Picture 2">
            <a:extLst>
              <a:ext uri="{FF2B5EF4-FFF2-40B4-BE49-F238E27FC236}">
                <a16:creationId xmlns:a16="http://schemas.microsoft.com/office/drawing/2014/main" id="{7E19D5BF-C729-EDAC-CA22-B0BE6613A3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02676"/>
            <a:ext cx="1855787" cy="105501"/>
          </a:xfrm>
          <a:prstGeom prst="rect">
            <a:avLst/>
          </a:prstGeom>
        </p:spPr>
      </p:pic>
    </p:spTree>
    <p:extLst>
      <p:ext uri="{BB962C8B-B14F-4D97-AF65-F5344CB8AC3E}">
        <p14:creationId xmlns:p14="http://schemas.microsoft.com/office/powerpoint/2010/main" val="872460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agina base_Ogget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F4CC49-BF64-4501-AD26-31299F38CC56}"/>
              </a:ext>
            </a:extLst>
          </p:cNvPr>
          <p:cNvSpPr>
            <a:spLocks noGrp="1"/>
          </p:cNvSpPr>
          <p:nvPr>
            <p:ph type="title"/>
          </p:nvPr>
        </p:nvSpPr>
        <p:spPr>
          <a:xfrm>
            <a:off x="334963" y="812652"/>
            <a:ext cx="11522075" cy="840083"/>
          </a:xfrm>
          <a:prstGeom prst="rect">
            <a:avLst/>
          </a:prstGeom>
        </p:spPr>
        <p:txBody>
          <a:bodyPr/>
          <a:lstStyle/>
          <a:p>
            <a:endParaRPr lang="en-GB" noProof="0" dirty="0"/>
          </a:p>
        </p:txBody>
      </p:sp>
      <p:sp>
        <p:nvSpPr>
          <p:cNvPr id="3" name="Segnaposto contenuto 2">
            <a:extLst>
              <a:ext uri="{FF2B5EF4-FFF2-40B4-BE49-F238E27FC236}">
                <a16:creationId xmlns:a16="http://schemas.microsoft.com/office/drawing/2014/main" id="{035458E8-0508-42CF-A7E2-ABE84A714D6B}"/>
              </a:ext>
            </a:extLst>
          </p:cNvPr>
          <p:cNvSpPr>
            <a:spLocks noGrp="1"/>
          </p:cNvSpPr>
          <p:nvPr>
            <p:ph idx="1" hasCustomPrompt="1"/>
          </p:nvPr>
        </p:nvSpPr>
        <p:spPr>
          <a:xfrm>
            <a:off x="334963" y="2060576"/>
            <a:ext cx="11522075" cy="4146550"/>
          </a:xfrm>
          <a:noFill/>
        </p:spPr>
        <p:txBody>
          <a:bodyPr/>
          <a:lstStyle>
            <a:lvl1pPr marL="285750" marR="0" indent="-285750" algn="l" defTabSz="914400" rtl="0" eaLnBrk="1" fontAlgn="auto" latinLnBrk="0" hangingPunct="1">
              <a:lnSpc>
                <a:spcPct val="120000"/>
              </a:lnSpc>
              <a:spcBef>
                <a:spcPts val="0"/>
              </a:spcBef>
              <a:spcAft>
                <a:spcPts val="0"/>
              </a:spcAft>
              <a:buClrTx/>
              <a:buSzTx/>
              <a:tabLst/>
              <a:defRPr/>
            </a:lvl1pPr>
            <a:lvl2pPr marL="742950" marR="0" indent="-285750" algn="l" defTabSz="914400" rtl="0" eaLnBrk="1" fontAlgn="auto" latinLnBrk="0" hangingPunct="1">
              <a:lnSpc>
                <a:spcPct val="120000"/>
              </a:lnSpc>
              <a:spcBef>
                <a:spcPts val="500"/>
              </a:spcBef>
              <a:spcAft>
                <a:spcPts val="0"/>
              </a:spcAft>
              <a:buClrTx/>
              <a:buSzTx/>
              <a:tabLst/>
              <a:defRPr/>
            </a:lvl2pPr>
          </a:lstStyle>
          <a:p>
            <a:pPr marL="285750" marR="0" lvl="0" indent="-285750" algn="l" defTabSz="914400" rtl="0" eaLnBrk="1" fontAlgn="auto" latinLnBrk="0" hangingPunct="1">
              <a:lnSpc>
                <a:spcPct val="120000"/>
              </a:lnSpc>
              <a:spcBef>
                <a:spcPts val="0"/>
              </a:spcBef>
              <a:spcAft>
                <a:spcPts val="0"/>
              </a:spcAft>
              <a:buClrTx/>
              <a:buSzTx/>
              <a:tabLst/>
              <a:defRPr/>
            </a:pPr>
            <a:r>
              <a:rPr kumimoji="0" lang="en-GB" sz="1600" b="0" i="0" u="none" strike="noStrike" kern="1200" cap="none" spc="0" normalizeH="0" baseline="0" noProof="0" dirty="0">
                <a:ln>
                  <a:noFill/>
                </a:ln>
                <a:solidFill>
                  <a:srgbClr val="000000"/>
                </a:solidFill>
                <a:effectLst/>
                <a:uLnTx/>
                <a:uFillTx/>
                <a:latin typeface="+mn-lt"/>
                <a:ea typeface="+mn-ea"/>
                <a:cs typeface="+mn-cs"/>
              </a:rPr>
              <a:t>First level</a:t>
            </a:r>
          </a:p>
          <a:p>
            <a:pPr marL="742950" marR="0" lvl="1" indent="-285750" algn="l" defTabSz="914400" rtl="0" eaLnBrk="1" fontAlgn="auto" latinLnBrk="0" hangingPunct="1">
              <a:lnSpc>
                <a:spcPct val="120000"/>
              </a:lnSpc>
              <a:spcBef>
                <a:spcPts val="500"/>
              </a:spcBef>
              <a:spcAft>
                <a:spcPts val="0"/>
              </a:spcAft>
              <a:buClrTx/>
              <a:buSzTx/>
              <a:tabLst/>
              <a:defRPr/>
            </a:pPr>
            <a:r>
              <a:rPr kumimoji="0" lang="en-GB" sz="1600" b="0" i="0" u="none" strike="noStrike" kern="1200" cap="none" spc="0" normalizeH="0" baseline="0" noProof="0" dirty="0">
                <a:ln>
                  <a:noFill/>
                </a:ln>
                <a:solidFill>
                  <a:srgbClr val="000000"/>
                </a:solidFill>
                <a:effectLst/>
                <a:uLnTx/>
                <a:uFillTx/>
                <a:latin typeface="+mn-lt"/>
                <a:ea typeface="+mn-ea"/>
                <a:cs typeface="+mn-cs"/>
              </a:rPr>
              <a:t>Second level</a:t>
            </a:r>
          </a:p>
          <a:p>
            <a:pPr lvl="2"/>
            <a:r>
              <a:rPr lang="en-GB" noProof="0" dirty="0"/>
              <a:t>Third level</a:t>
            </a:r>
          </a:p>
          <a:p>
            <a:pPr lvl="0"/>
            <a:endParaRPr lang="en-GB" noProof="0" dirty="0"/>
          </a:p>
        </p:txBody>
      </p:sp>
      <p:sp>
        <p:nvSpPr>
          <p:cNvPr id="5" name="Segnaposto piè di pagina 4">
            <a:extLst>
              <a:ext uri="{FF2B5EF4-FFF2-40B4-BE49-F238E27FC236}">
                <a16:creationId xmlns:a16="http://schemas.microsoft.com/office/drawing/2014/main" id="{174028AC-2CCC-4D8D-959A-F6ABF13956E8}"/>
              </a:ext>
            </a:extLst>
          </p:cNvPr>
          <p:cNvSpPr>
            <a:spLocks noGrp="1"/>
          </p:cNvSpPr>
          <p:nvPr>
            <p:ph type="ftr" sz="quarter" idx="11"/>
          </p:nvPr>
        </p:nvSpPr>
        <p:spPr/>
        <p:txBody>
          <a:bodyPr/>
          <a:lstStyle/>
          <a:p>
            <a:r>
              <a:rPr lang="en-US"/>
              <a:t>Department of Aerospace Science and Technology</a:t>
            </a:r>
            <a:endParaRPr lang="it-IT"/>
          </a:p>
        </p:txBody>
      </p:sp>
      <p:sp>
        <p:nvSpPr>
          <p:cNvPr id="6" name="Segnaposto numero diapositiva 5">
            <a:extLst>
              <a:ext uri="{FF2B5EF4-FFF2-40B4-BE49-F238E27FC236}">
                <a16:creationId xmlns:a16="http://schemas.microsoft.com/office/drawing/2014/main" id="{BB0D810A-BB19-46E5-95EF-8E0D57F0BA8A}"/>
              </a:ext>
            </a:extLst>
          </p:cNvPr>
          <p:cNvSpPr>
            <a:spLocks noGrp="1"/>
          </p:cNvSpPr>
          <p:nvPr>
            <p:ph type="sldNum" sz="quarter" idx="12"/>
          </p:nvPr>
        </p:nvSpPr>
        <p:spPr/>
        <p:txBody>
          <a:bodyPr/>
          <a:lstStyle/>
          <a:p>
            <a:fld id="{3135EEA2-8D42-4D46-95A6-66E65FDC5EB1}" type="slidenum">
              <a:rPr lang="it-IT" smtClean="0"/>
              <a:t>‹#›</a:t>
            </a:fld>
            <a:endParaRPr lang="it-IT"/>
          </a:p>
        </p:txBody>
      </p:sp>
      <p:sp>
        <p:nvSpPr>
          <p:cNvPr id="7" name="Segnaposto testo 11">
            <a:extLst>
              <a:ext uri="{FF2B5EF4-FFF2-40B4-BE49-F238E27FC236}">
                <a16:creationId xmlns:a16="http://schemas.microsoft.com/office/drawing/2014/main" id="{6924BD38-C241-45AE-9D16-9EE806C4074E}"/>
              </a:ext>
            </a:extLst>
          </p:cNvPr>
          <p:cNvSpPr>
            <a:spLocks noGrp="1"/>
          </p:cNvSpPr>
          <p:nvPr>
            <p:ph type="body" sz="quarter" idx="16"/>
          </p:nvPr>
        </p:nvSpPr>
        <p:spPr>
          <a:xfrm>
            <a:off x="334962" y="6207125"/>
            <a:ext cx="11522076" cy="282575"/>
          </a:xfrm>
        </p:spPr>
        <p:txBody>
          <a:bodyPr anchor="b">
            <a:normAutofit/>
          </a:bodyPr>
          <a:lstStyle>
            <a:lvl1pPr>
              <a:defRPr sz="900"/>
            </a:lvl1pPr>
          </a:lstStyle>
          <a:p>
            <a:pPr lvl="0"/>
            <a:endParaRPr lang="en-GB" noProof="0" dirty="0"/>
          </a:p>
        </p:txBody>
      </p:sp>
      <p:pic>
        <p:nvPicPr>
          <p:cNvPr id="4" name="Picture 3">
            <a:extLst>
              <a:ext uri="{FF2B5EF4-FFF2-40B4-BE49-F238E27FC236}">
                <a16:creationId xmlns:a16="http://schemas.microsoft.com/office/drawing/2014/main" id="{7034351C-1CE2-8833-8FE2-17E74F12E4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02676"/>
            <a:ext cx="1855787" cy="105501"/>
          </a:xfrm>
          <a:prstGeom prst="rect">
            <a:avLst/>
          </a:prstGeom>
        </p:spPr>
      </p:pic>
    </p:spTree>
    <p:extLst>
      <p:ext uri="{BB962C8B-B14F-4D97-AF65-F5344CB8AC3E}">
        <p14:creationId xmlns:p14="http://schemas.microsoft.com/office/powerpoint/2010/main" val="3773528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gina colonna _ testo">
    <p:bg>
      <p:bgPr>
        <a:solidFill>
          <a:srgbClr val="F3F3F3"/>
        </a:solidFill>
        <a:effectLst/>
      </p:bgPr>
    </p:bg>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0933319C-8AC5-4764-9981-AEA331D30C57}"/>
              </a:ext>
            </a:extLst>
          </p:cNvPr>
          <p:cNvSpPr/>
          <p:nvPr userDrawn="1"/>
        </p:nvSpPr>
        <p:spPr>
          <a:xfrm>
            <a:off x="0" y="0"/>
            <a:ext cx="28559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6847A823-6861-4ED7-916A-EB4BF5CE6D62}"/>
              </a:ext>
            </a:extLst>
          </p:cNvPr>
          <p:cNvSpPr>
            <a:spLocks noGrp="1"/>
          </p:cNvSpPr>
          <p:nvPr>
            <p:ph type="title" hasCustomPrompt="1"/>
          </p:nvPr>
        </p:nvSpPr>
        <p:spPr>
          <a:xfrm>
            <a:off x="334964" y="808073"/>
            <a:ext cx="2163688" cy="840083"/>
          </a:xfrm>
        </p:spPr>
        <p:txBody>
          <a:bodyPr/>
          <a:lstStyle>
            <a:lvl1pPr>
              <a:defRPr/>
            </a:lvl1pPr>
          </a:lstStyle>
          <a:p>
            <a:r>
              <a:rPr lang="en-GB" noProof="0" dirty="0" err="1"/>
              <a:t>Inserire</a:t>
            </a:r>
            <a:r>
              <a:rPr lang="en-GB" noProof="0" dirty="0"/>
              <a:t> </a:t>
            </a:r>
            <a:r>
              <a:rPr lang="en-GB" noProof="0" dirty="0" err="1"/>
              <a:t>titolo</a:t>
            </a:r>
            <a:endParaRPr lang="en-GB" noProof="0" dirty="0"/>
          </a:p>
        </p:txBody>
      </p:sp>
      <p:sp>
        <p:nvSpPr>
          <p:cNvPr id="4" name="Segnaposto piè di pagina 3">
            <a:extLst>
              <a:ext uri="{FF2B5EF4-FFF2-40B4-BE49-F238E27FC236}">
                <a16:creationId xmlns:a16="http://schemas.microsoft.com/office/drawing/2014/main" id="{7CB1FEA7-7590-4AD0-A0B1-4809206902FD}"/>
              </a:ext>
            </a:extLst>
          </p:cNvPr>
          <p:cNvSpPr>
            <a:spLocks noGrp="1"/>
          </p:cNvSpPr>
          <p:nvPr>
            <p:ph type="ftr" sz="quarter" idx="11"/>
          </p:nvPr>
        </p:nvSpPr>
        <p:spPr/>
        <p:txBody>
          <a:bodyPr/>
          <a:lstStyle/>
          <a:p>
            <a:r>
              <a:rPr lang="en-US"/>
              <a:t>Department of Aerospace Science and Technology</a:t>
            </a:r>
            <a:endParaRPr lang="it-IT" dirty="0"/>
          </a:p>
        </p:txBody>
      </p:sp>
      <p:sp>
        <p:nvSpPr>
          <p:cNvPr id="5" name="Segnaposto numero diapositiva 4">
            <a:extLst>
              <a:ext uri="{FF2B5EF4-FFF2-40B4-BE49-F238E27FC236}">
                <a16:creationId xmlns:a16="http://schemas.microsoft.com/office/drawing/2014/main" id="{F95199BD-4F67-4AA1-A795-95C0BF541294}"/>
              </a:ext>
            </a:extLst>
          </p:cNvPr>
          <p:cNvSpPr>
            <a:spLocks noGrp="1"/>
          </p:cNvSpPr>
          <p:nvPr>
            <p:ph type="sldNum" sz="quarter" idx="12"/>
          </p:nvPr>
        </p:nvSpPr>
        <p:spPr/>
        <p:txBody>
          <a:bodyPr/>
          <a:lstStyle/>
          <a:p>
            <a:fld id="{3135EEA2-8D42-4D46-95A6-66E65FDC5EB1}" type="slidenum">
              <a:rPr lang="it-IT" smtClean="0"/>
              <a:pPr/>
              <a:t>‹#›</a:t>
            </a:fld>
            <a:endParaRPr lang="it-IT"/>
          </a:p>
        </p:txBody>
      </p:sp>
      <p:sp>
        <p:nvSpPr>
          <p:cNvPr id="8" name="Segnaposto testo 7">
            <a:extLst>
              <a:ext uri="{FF2B5EF4-FFF2-40B4-BE49-F238E27FC236}">
                <a16:creationId xmlns:a16="http://schemas.microsoft.com/office/drawing/2014/main" id="{67325048-9832-400A-BAC7-02B5977E3E3F}"/>
              </a:ext>
            </a:extLst>
          </p:cNvPr>
          <p:cNvSpPr>
            <a:spLocks noGrp="1"/>
          </p:cNvSpPr>
          <p:nvPr>
            <p:ph type="body" sz="quarter" idx="13"/>
          </p:nvPr>
        </p:nvSpPr>
        <p:spPr>
          <a:xfrm>
            <a:off x="334963" y="2060575"/>
            <a:ext cx="2163762" cy="4429125"/>
          </a:xfrm>
        </p:spPr>
        <p:txBody>
          <a:bodyPr>
            <a:noAutofit/>
          </a:bodyPr>
          <a:lstStyle>
            <a:lvl1pPr>
              <a:defRPr sz="1600"/>
            </a:lvl1pPr>
            <a:lvl2pPr>
              <a:defRPr sz="1400"/>
            </a:lvl2pPr>
            <a:lvl3pPr>
              <a:defRPr sz="1400"/>
            </a:lvl3pPr>
            <a:lvl4pPr>
              <a:defRPr sz="1400"/>
            </a:lvl4pPr>
            <a:lvl5pPr>
              <a:defRPr sz="1400"/>
            </a:lvl5pPr>
          </a:lstStyle>
          <a:p>
            <a:pPr lvl="0"/>
            <a:endParaRPr lang="en-GB" noProof="0" dirty="0"/>
          </a:p>
        </p:txBody>
      </p:sp>
      <p:sp>
        <p:nvSpPr>
          <p:cNvPr id="10" name="Segnaposto testo 9">
            <a:extLst>
              <a:ext uri="{FF2B5EF4-FFF2-40B4-BE49-F238E27FC236}">
                <a16:creationId xmlns:a16="http://schemas.microsoft.com/office/drawing/2014/main" id="{1C0D3E2E-2AFC-47C5-ADBC-3E40FCEC1C5C}"/>
              </a:ext>
            </a:extLst>
          </p:cNvPr>
          <p:cNvSpPr>
            <a:spLocks noGrp="1"/>
          </p:cNvSpPr>
          <p:nvPr>
            <p:ph type="body" sz="quarter" idx="14"/>
          </p:nvPr>
        </p:nvSpPr>
        <p:spPr>
          <a:xfrm>
            <a:off x="3216275" y="2060575"/>
            <a:ext cx="8640763" cy="4429125"/>
          </a:xfrm>
        </p:spPr>
        <p:txBody>
          <a:bodyPr>
            <a:noAutofit/>
          </a:bodyPr>
          <a:lstStyle>
            <a:lvl1pPr>
              <a:defRPr sz="1600"/>
            </a:lvl1pPr>
            <a:lvl2pPr>
              <a:defRPr sz="1400"/>
            </a:lvl2pPr>
            <a:lvl3pPr>
              <a:defRPr sz="1400"/>
            </a:lvl3pPr>
            <a:lvl4pPr>
              <a:defRPr sz="1400"/>
            </a:lvl4pPr>
            <a:lvl5pPr>
              <a:defRPr sz="1400"/>
            </a:lvl5pPr>
          </a:lstStyle>
          <a:p>
            <a:pPr lvl="0"/>
            <a:endParaRPr lang="en-GB" noProof="0" dirty="0"/>
          </a:p>
        </p:txBody>
      </p:sp>
      <p:pic>
        <p:nvPicPr>
          <p:cNvPr id="3" name="Picture 2">
            <a:extLst>
              <a:ext uri="{FF2B5EF4-FFF2-40B4-BE49-F238E27FC236}">
                <a16:creationId xmlns:a16="http://schemas.microsoft.com/office/drawing/2014/main" id="{376E0508-24B0-F4EF-8AC9-E5B0D2831F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02676"/>
            <a:ext cx="1855787" cy="105501"/>
          </a:xfrm>
          <a:prstGeom prst="rect">
            <a:avLst/>
          </a:prstGeom>
        </p:spPr>
      </p:pic>
    </p:spTree>
    <p:extLst>
      <p:ext uri="{BB962C8B-B14F-4D97-AF65-F5344CB8AC3E}">
        <p14:creationId xmlns:p14="http://schemas.microsoft.com/office/powerpoint/2010/main" val="268174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agina colonna _ oggetto">
    <p:bg>
      <p:bgPr>
        <a:solidFill>
          <a:srgbClr val="F3F3F3"/>
        </a:solidFill>
        <a:effectLst/>
      </p:bgPr>
    </p:bg>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0933319C-8AC5-4764-9981-AEA331D30C57}"/>
              </a:ext>
            </a:extLst>
          </p:cNvPr>
          <p:cNvSpPr/>
          <p:nvPr userDrawn="1"/>
        </p:nvSpPr>
        <p:spPr>
          <a:xfrm>
            <a:off x="0" y="0"/>
            <a:ext cx="28559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6847A823-6861-4ED7-916A-EB4BF5CE6D62}"/>
              </a:ext>
            </a:extLst>
          </p:cNvPr>
          <p:cNvSpPr>
            <a:spLocks noGrp="1"/>
          </p:cNvSpPr>
          <p:nvPr>
            <p:ph type="title" hasCustomPrompt="1"/>
          </p:nvPr>
        </p:nvSpPr>
        <p:spPr>
          <a:xfrm>
            <a:off x="334964" y="808073"/>
            <a:ext cx="2163688" cy="840083"/>
          </a:xfrm>
        </p:spPr>
        <p:txBody>
          <a:bodyPr/>
          <a:lstStyle>
            <a:lvl1pPr>
              <a:defRPr/>
            </a:lvl1pPr>
          </a:lstStyle>
          <a:p>
            <a:r>
              <a:rPr lang="en-GB" noProof="0" dirty="0" err="1"/>
              <a:t>Inserire</a:t>
            </a:r>
            <a:r>
              <a:rPr lang="en-GB" noProof="0" dirty="0"/>
              <a:t> </a:t>
            </a:r>
            <a:r>
              <a:rPr lang="en-GB" noProof="0" dirty="0" err="1"/>
              <a:t>titolo</a:t>
            </a:r>
            <a:endParaRPr lang="en-GB" noProof="0" dirty="0"/>
          </a:p>
        </p:txBody>
      </p:sp>
      <p:sp>
        <p:nvSpPr>
          <p:cNvPr id="4" name="Segnaposto piè di pagina 3">
            <a:extLst>
              <a:ext uri="{FF2B5EF4-FFF2-40B4-BE49-F238E27FC236}">
                <a16:creationId xmlns:a16="http://schemas.microsoft.com/office/drawing/2014/main" id="{7CB1FEA7-7590-4AD0-A0B1-4809206902FD}"/>
              </a:ext>
            </a:extLst>
          </p:cNvPr>
          <p:cNvSpPr>
            <a:spLocks noGrp="1"/>
          </p:cNvSpPr>
          <p:nvPr>
            <p:ph type="ftr" sz="quarter" idx="11"/>
          </p:nvPr>
        </p:nvSpPr>
        <p:spPr/>
        <p:txBody>
          <a:bodyPr/>
          <a:lstStyle/>
          <a:p>
            <a:r>
              <a:rPr lang="en-US"/>
              <a:t>Department of Aerospace Science and Technology</a:t>
            </a:r>
            <a:endParaRPr lang="it-IT" dirty="0"/>
          </a:p>
        </p:txBody>
      </p:sp>
      <p:sp>
        <p:nvSpPr>
          <p:cNvPr id="5" name="Segnaposto numero diapositiva 4">
            <a:extLst>
              <a:ext uri="{FF2B5EF4-FFF2-40B4-BE49-F238E27FC236}">
                <a16:creationId xmlns:a16="http://schemas.microsoft.com/office/drawing/2014/main" id="{F95199BD-4F67-4AA1-A795-95C0BF541294}"/>
              </a:ext>
            </a:extLst>
          </p:cNvPr>
          <p:cNvSpPr>
            <a:spLocks noGrp="1"/>
          </p:cNvSpPr>
          <p:nvPr>
            <p:ph type="sldNum" sz="quarter" idx="12"/>
          </p:nvPr>
        </p:nvSpPr>
        <p:spPr/>
        <p:txBody>
          <a:bodyPr/>
          <a:lstStyle/>
          <a:p>
            <a:fld id="{3135EEA2-8D42-4D46-95A6-66E65FDC5EB1}" type="slidenum">
              <a:rPr lang="it-IT" smtClean="0"/>
              <a:pPr/>
              <a:t>‹#›</a:t>
            </a:fld>
            <a:endParaRPr lang="it-IT"/>
          </a:p>
        </p:txBody>
      </p:sp>
      <p:sp>
        <p:nvSpPr>
          <p:cNvPr id="8" name="Segnaposto testo 7">
            <a:extLst>
              <a:ext uri="{FF2B5EF4-FFF2-40B4-BE49-F238E27FC236}">
                <a16:creationId xmlns:a16="http://schemas.microsoft.com/office/drawing/2014/main" id="{67325048-9832-400A-BAC7-02B5977E3E3F}"/>
              </a:ext>
            </a:extLst>
          </p:cNvPr>
          <p:cNvSpPr>
            <a:spLocks noGrp="1"/>
          </p:cNvSpPr>
          <p:nvPr>
            <p:ph type="body" sz="quarter" idx="13"/>
          </p:nvPr>
        </p:nvSpPr>
        <p:spPr>
          <a:xfrm>
            <a:off x="334963" y="2060575"/>
            <a:ext cx="2163762" cy="4429125"/>
          </a:xfrm>
        </p:spPr>
        <p:txBody>
          <a:bodyPr>
            <a:noAutofit/>
          </a:bodyPr>
          <a:lstStyle>
            <a:lvl1pPr>
              <a:defRPr sz="1600"/>
            </a:lvl1pPr>
            <a:lvl2pPr>
              <a:defRPr sz="1400"/>
            </a:lvl2pPr>
            <a:lvl3pPr>
              <a:defRPr sz="1400"/>
            </a:lvl3pPr>
            <a:lvl4pPr>
              <a:defRPr sz="1400"/>
            </a:lvl4pPr>
            <a:lvl5pPr>
              <a:defRPr sz="1400"/>
            </a:lvl5pPr>
          </a:lstStyle>
          <a:p>
            <a:pPr lvl="0"/>
            <a:endParaRPr lang="en-GB" noProof="0" dirty="0"/>
          </a:p>
        </p:txBody>
      </p:sp>
      <p:sp>
        <p:nvSpPr>
          <p:cNvPr id="9" name="Segnaposto contenuto 8">
            <a:extLst>
              <a:ext uri="{FF2B5EF4-FFF2-40B4-BE49-F238E27FC236}">
                <a16:creationId xmlns:a16="http://schemas.microsoft.com/office/drawing/2014/main" id="{9B8341C8-2CFC-44BF-90C6-72E69DB88898}"/>
              </a:ext>
            </a:extLst>
          </p:cNvPr>
          <p:cNvSpPr>
            <a:spLocks noGrp="1"/>
          </p:cNvSpPr>
          <p:nvPr>
            <p:ph sz="quarter" idx="15"/>
          </p:nvPr>
        </p:nvSpPr>
        <p:spPr>
          <a:xfrm>
            <a:off x="3216275" y="2060575"/>
            <a:ext cx="8640762" cy="3997325"/>
          </a:xfrm>
          <a:noFill/>
        </p:spPr>
        <p:txBody>
          <a:bodyPr>
            <a:normAutofit/>
          </a:bodyPr>
          <a:lstStyle>
            <a:lvl1pPr>
              <a:defRPr sz="1400"/>
            </a:lvl1pPr>
            <a:lvl2pPr>
              <a:defRPr sz="1400"/>
            </a:lvl2pPr>
            <a:lvl3pPr>
              <a:defRPr sz="1400"/>
            </a:lvl3pPr>
            <a:lvl4pPr>
              <a:defRPr sz="1400"/>
            </a:lvl4pPr>
            <a:lvl5pPr>
              <a:defRPr sz="1400"/>
            </a:lvl5pPr>
          </a:lstStyle>
          <a:p>
            <a:pPr lvl="0"/>
            <a:endParaRPr lang="en-GB" noProof="0" dirty="0"/>
          </a:p>
        </p:txBody>
      </p:sp>
      <p:sp>
        <p:nvSpPr>
          <p:cNvPr id="12" name="Segnaposto testo 11">
            <a:extLst>
              <a:ext uri="{FF2B5EF4-FFF2-40B4-BE49-F238E27FC236}">
                <a16:creationId xmlns:a16="http://schemas.microsoft.com/office/drawing/2014/main" id="{1B32F2C4-840A-465D-B8D3-9DE2BF3FC6AF}"/>
              </a:ext>
            </a:extLst>
          </p:cNvPr>
          <p:cNvSpPr>
            <a:spLocks noGrp="1"/>
          </p:cNvSpPr>
          <p:nvPr>
            <p:ph type="body" sz="quarter" idx="16"/>
          </p:nvPr>
        </p:nvSpPr>
        <p:spPr>
          <a:xfrm>
            <a:off x="3216275" y="6207125"/>
            <a:ext cx="5232400" cy="282575"/>
          </a:xfrm>
        </p:spPr>
        <p:txBody>
          <a:bodyPr anchor="b">
            <a:normAutofit/>
          </a:bodyPr>
          <a:lstStyle>
            <a:lvl1pPr>
              <a:defRPr sz="900"/>
            </a:lvl1pPr>
          </a:lstStyle>
          <a:p>
            <a:pPr lvl="0"/>
            <a:endParaRPr lang="en-GB" noProof="0" dirty="0"/>
          </a:p>
        </p:txBody>
      </p:sp>
      <p:pic>
        <p:nvPicPr>
          <p:cNvPr id="3" name="Picture 2">
            <a:extLst>
              <a:ext uri="{FF2B5EF4-FFF2-40B4-BE49-F238E27FC236}">
                <a16:creationId xmlns:a16="http://schemas.microsoft.com/office/drawing/2014/main" id="{77E9391C-0B33-FE60-780C-483626AD8A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02676"/>
            <a:ext cx="1855787" cy="105501"/>
          </a:xfrm>
          <a:prstGeom prst="rect">
            <a:avLst/>
          </a:prstGeom>
        </p:spPr>
      </p:pic>
    </p:spTree>
    <p:extLst>
      <p:ext uri="{BB962C8B-B14F-4D97-AF65-F5344CB8AC3E}">
        <p14:creationId xmlns:p14="http://schemas.microsoft.com/office/powerpoint/2010/main" val="4165104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sorio_B">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9FF9E0-0F2A-4E7B-ADD7-33314E9E93ED}"/>
              </a:ext>
            </a:extLst>
          </p:cNvPr>
          <p:cNvSpPr>
            <a:spLocks noGrp="1"/>
          </p:cNvSpPr>
          <p:nvPr>
            <p:ph type="title" hasCustomPrompt="1"/>
          </p:nvPr>
        </p:nvSpPr>
        <p:spPr>
          <a:xfrm>
            <a:off x="3216275" y="1418313"/>
            <a:ext cx="8640763" cy="1299008"/>
          </a:xfrm>
        </p:spPr>
        <p:txBody>
          <a:bodyPr anchor="ctr"/>
          <a:lstStyle>
            <a:lvl1pPr>
              <a:defRPr>
                <a:solidFill>
                  <a:schemeClr val="tx2"/>
                </a:solidFill>
              </a:defRPr>
            </a:lvl1pPr>
          </a:lstStyle>
          <a:p>
            <a:r>
              <a:rPr lang="it-IT" dirty="0"/>
              <a:t>Titolo del divisorio</a:t>
            </a:r>
          </a:p>
        </p:txBody>
      </p:sp>
      <p:sp>
        <p:nvSpPr>
          <p:cNvPr id="6" name="Ovale 5">
            <a:extLst>
              <a:ext uri="{FF2B5EF4-FFF2-40B4-BE49-F238E27FC236}">
                <a16:creationId xmlns:a16="http://schemas.microsoft.com/office/drawing/2014/main" id="{419AA845-D4AF-40CE-B7F3-A1B95A20D2F3}"/>
              </a:ext>
            </a:extLst>
          </p:cNvPr>
          <p:cNvSpPr/>
          <p:nvPr userDrawn="1"/>
        </p:nvSpPr>
        <p:spPr>
          <a:xfrm>
            <a:off x="0" y="1418312"/>
            <a:ext cx="1284270" cy="1284270"/>
          </a:xfrm>
          <a:prstGeom prst="ellipse">
            <a:avLst/>
          </a:prstGeom>
          <a:noFill/>
          <a:ln w="952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diritto 6">
            <a:extLst>
              <a:ext uri="{FF2B5EF4-FFF2-40B4-BE49-F238E27FC236}">
                <a16:creationId xmlns:a16="http://schemas.microsoft.com/office/drawing/2014/main" id="{BA29D2F2-5AC8-4927-AA1D-19630D333830}"/>
              </a:ext>
            </a:extLst>
          </p:cNvPr>
          <p:cNvCxnSpPr>
            <a:cxnSpLocks/>
          </p:cNvCxnSpPr>
          <p:nvPr userDrawn="1"/>
        </p:nvCxnSpPr>
        <p:spPr>
          <a:xfrm>
            <a:off x="0" y="1418312"/>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53C00AF5-6CFB-4B05-922E-59446B4D5F1D}"/>
              </a:ext>
            </a:extLst>
          </p:cNvPr>
          <p:cNvCxnSpPr>
            <a:cxnSpLocks/>
          </p:cNvCxnSpPr>
          <p:nvPr userDrawn="1"/>
        </p:nvCxnSpPr>
        <p:spPr>
          <a:xfrm>
            <a:off x="0" y="2717320"/>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28D8426E-B0F3-4A04-99ED-0D9D1A7A694E}"/>
              </a:ext>
            </a:extLst>
          </p:cNvPr>
          <p:cNvCxnSpPr>
            <a:cxnSpLocks/>
          </p:cNvCxnSpPr>
          <p:nvPr userDrawn="1"/>
        </p:nvCxnSpPr>
        <p:spPr>
          <a:xfrm flipV="1">
            <a:off x="1284270" y="1"/>
            <a:ext cx="0" cy="7099442"/>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sp>
        <p:nvSpPr>
          <p:cNvPr id="17" name="Segnaposto testo 16">
            <a:extLst>
              <a:ext uri="{FF2B5EF4-FFF2-40B4-BE49-F238E27FC236}">
                <a16:creationId xmlns:a16="http://schemas.microsoft.com/office/drawing/2014/main" id="{4D2183DA-6999-4DF4-AE0B-EDCD204668B6}"/>
              </a:ext>
            </a:extLst>
          </p:cNvPr>
          <p:cNvSpPr>
            <a:spLocks noGrp="1"/>
          </p:cNvSpPr>
          <p:nvPr>
            <p:ph type="body" sz="quarter" idx="13" hasCustomPrompt="1"/>
          </p:nvPr>
        </p:nvSpPr>
        <p:spPr>
          <a:xfrm>
            <a:off x="8932985" y="3961597"/>
            <a:ext cx="2924053" cy="2359025"/>
          </a:xfrm>
        </p:spPr>
        <p:txBody>
          <a:bodyPr anchor="b">
            <a:normAutofit/>
          </a:bodyPr>
          <a:lstStyle>
            <a:lvl1pPr algn="r">
              <a:defRPr sz="9600">
                <a:solidFill>
                  <a:schemeClr val="tx2"/>
                </a:solidFill>
              </a:defRPr>
            </a:lvl1pPr>
          </a:lstStyle>
          <a:p>
            <a:pPr lvl="0"/>
            <a:r>
              <a:rPr lang="it-IT" dirty="0"/>
              <a:t>00</a:t>
            </a:r>
          </a:p>
        </p:txBody>
      </p:sp>
    </p:spTree>
    <p:extLst>
      <p:ext uri="{BB962C8B-B14F-4D97-AF65-F5344CB8AC3E}">
        <p14:creationId xmlns:p14="http://schemas.microsoft.com/office/powerpoint/2010/main" val="3223185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agina sfondo colore _ oggetto">
    <p:bg>
      <p:bgPr>
        <a:solidFill>
          <a:srgbClr val="F3F3F3"/>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F4CC49-BF64-4501-AD26-31299F38CC56}"/>
              </a:ext>
            </a:extLst>
          </p:cNvPr>
          <p:cNvSpPr>
            <a:spLocks noGrp="1"/>
          </p:cNvSpPr>
          <p:nvPr>
            <p:ph type="title"/>
          </p:nvPr>
        </p:nvSpPr>
        <p:spPr>
          <a:xfrm>
            <a:off x="334963" y="812652"/>
            <a:ext cx="11522075" cy="840083"/>
          </a:xfrm>
          <a:prstGeom prst="rect">
            <a:avLst/>
          </a:prstGeom>
        </p:spPr>
        <p:txBody>
          <a:bodyPr/>
          <a:lstStyle/>
          <a:p>
            <a:endParaRPr lang="en-GB" noProof="0" dirty="0"/>
          </a:p>
        </p:txBody>
      </p:sp>
      <p:sp>
        <p:nvSpPr>
          <p:cNvPr id="3" name="Segnaposto contenuto 2">
            <a:extLst>
              <a:ext uri="{FF2B5EF4-FFF2-40B4-BE49-F238E27FC236}">
                <a16:creationId xmlns:a16="http://schemas.microsoft.com/office/drawing/2014/main" id="{035458E8-0508-42CF-A7E2-ABE84A714D6B}"/>
              </a:ext>
            </a:extLst>
          </p:cNvPr>
          <p:cNvSpPr>
            <a:spLocks noGrp="1"/>
          </p:cNvSpPr>
          <p:nvPr>
            <p:ph idx="1" hasCustomPrompt="1"/>
          </p:nvPr>
        </p:nvSpPr>
        <p:spPr>
          <a:xfrm>
            <a:off x="334963" y="2060576"/>
            <a:ext cx="11522075" cy="4146550"/>
          </a:xfrm>
          <a:noFill/>
        </p:spPr>
        <p:txBody>
          <a:bodyPr/>
          <a:lstStyle>
            <a:lvl1pPr>
              <a:defRPr/>
            </a:lvl1pPr>
          </a:lstStyle>
          <a:p>
            <a:pPr lvl="0"/>
            <a:r>
              <a:rPr lang="en-GB" noProof="0" dirty="0"/>
              <a:t>Insert text / object</a:t>
            </a:r>
          </a:p>
        </p:txBody>
      </p:sp>
      <p:sp>
        <p:nvSpPr>
          <p:cNvPr id="5" name="Segnaposto piè di pagina 4">
            <a:extLst>
              <a:ext uri="{FF2B5EF4-FFF2-40B4-BE49-F238E27FC236}">
                <a16:creationId xmlns:a16="http://schemas.microsoft.com/office/drawing/2014/main" id="{174028AC-2CCC-4D8D-959A-F6ABF13956E8}"/>
              </a:ext>
            </a:extLst>
          </p:cNvPr>
          <p:cNvSpPr>
            <a:spLocks noGrp="1"/>
          </p:cNvSpPr>
          <p:nvPr>
            <p:ph type="ftr" sz="quarter" idx="11"/>
          </p:nvPr>
        </p:nvSpPr>
        <p:spPr/>
        <p:txBody>
          <a:bodyPr/>
          <a:lstStyle/>
          <a:p>
            <a:r>
              <a:rPr lang="en-US"/>
              <a:t>Department of Aerospace Science and Technology</a:t>
            </a:r>
            <a:endParaRPr lang="it-IT"/>
          </a:p>
        </p:txBody>
      </p:sp>
      <p:sp>
        <p:nvSpPr>
          <p:cNvPr id="6" name="Segnaposto numero diapositiva 5">
            <a:extLst>
              <a:ext uri="{FF2B5EF4-FFF2-40B4-BE49-F238E27FC236}">
                <a16:creationId xmlns:a16="http://schemas.microsoft.com/office/drawing/2014/main" id="{BB0D810A-BB19-46E5-95EF-8E0D57F0BA8A}"/>
              </a:ext>
            </a:extLst>
          </p:cNvPr>
          <p:cNvSpPr>
            <a:spLocks noGrp="1"/>
          </p:cNvSpPr>
          <p:nvPr>
            <p:ph type="sldNum" sz="quarter" idx="12"/>
          </p:nvPr>
        </p:nvSpPr>
        <p:spPr/>
        <p:txBody>
          <a:bodyPr/>
          <a:lstStyle/>
          <a:p>
            <a:fld id="{3135EEA2-8D42-4D46-95A6-66E65FDC5EB1}" type="slidenum">
              <a:rPr lang="it-IT" smtClean="0"/>
              <a:t>‹#›</a:t>
            </a:fld>
            <a:endParaRPr lang="it-IT"/>
          </a:p>
        </p:txBody>
      </p:sp>
      <p:sp>
        <p:nvSpPr>
          <p:cNvPr id="7" name="Segnaposto testo 11">
            <a:extLst>
              <a:ext uri="{FF2B5EF4-FFF2-40B4-BE49-F238E27FC236}">
                <a16:creationId xmlns:a16="http://schemas.microsoft.com/office/drawing/2014/main" id="{8E2D0317-6708-4FD8-83CC-23BC5CFD3BE1}"/>
              </a:ext>
            </a:extLst>
          </p:cNvPr>
          <p:cNvSpPr>
            <a:spLocks noGrp="1"/>
          </p:cNvSpPr>
          <p:nvPr>
            <p:ph type="body" sz="quarter" idx="16"/>
          </p:nvPr>
        </p:nvSpPr>
        <p:spPr>
          <a:xfrm>
            <a:off x="334962" y="6207125"/>
            <a:ext cx="5232400" cy="282575"/>
          </a:xfrm>
        </p:spPr>
        <p:txBody>
          <a:bodyPr anchor="b">
            <a:normAutofit/>
          </a:bodyPr>
          <a:lstStyle>
            <a:lvl1pPr>
              <a:defRPr sz="900"/>
            </a:lvl1pPr>
          </a:lstStyle>
          <a:p>
            <a:pPr lvl="0"/>
            <a:endParaRPr lang="en-GB" noProof="0" dirty="0"/>
          </a:p>
        </p:txBody>
      </p:sp>
      <p:pic>
        <p:nvPicPr>
          <p:cNvPr id="4" name="Picture 3">
            <a:extLst>
              <a:ext uri="{FF2B5EF4-FFF2-40B4-BE49-F238E27FC236}">
                <a16:creationId xmlns:a16="http://schemas.microsoft.com/office/drawing/2014/main" id="{36A7D3FA-EBF5-7B48-AD54-4E4F660530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02676"/>
            <a:ext cx="1855787" cy="105501"/>
          </a:xfrm>
          <a:prstGeom prst="rect">
            <a:avLst/>
          </a:prstGeom>
        </p:spPr>
      </p:pic>
    </p:spTree>
    <p:extLst>
      <p:ext uri="{BB962C8B-B14F-4D97-AF65-F5344CB8AC3E}">
        <p14:creationId xmlns:p14="http://schemas.microsoft.com/office/powerpoint/2010/main" val="4074109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gina immagine _ A">
    <p:spTree>
      <p:nvGrpSpPr>
        <p:cNvPr id="1" name=""/>
        <p:cNvGrpSpPr/>
        <p:nvPr/>
      </p:nvGrpSpPr>
      <p:grpSpPr>
        <a:xfrm>
          <a:off x="0" y="0"/>
          <a:ext cx="0" cy="0"/>
          <a:chOff x="0" y="0"/>
          <a:chExt cx="0" cy="0"/>
        </a:xfrm>
      </p:grpSpPr>
      <p:sp>
        <p:nvSpPr>
          <p:cNvPr id="8" name="Segnaposto immagine 7">
            <a:extLst>
              <a:ext uri="{FF2B5EF4-FFF2-40B4-BE49-F238E27FC236}">
                <a16:creationId xmlns:a16="http://schemas.microsoft.com/office/drawing/2014/main" id="{858C886A-46B2-4CBC-A989-B9F302647C17}"/>
              </a:ext>
            </a:extLst>
          </p:cNvPr>
          <p:cNvSpPr>
            <a:spLocks noGrp="1"/>
          </p:cNvSpPr>
          <p:nvPr>
            <p:ph type="pic" sz="quarter" idx="13"/>
          </p:nvPr>
        </p:nvSpPr>
        <p:spPr>
          <a:xfrm>
            <a:off x="5720316" y="812652"/>
            <a:ext cx="6471684" cy="5677048"/>
          </a:xfrm>
          <a:noFill/>
        </p:spPr>
        <p:txBody>
          <a:bodyPr/>
          <a:lstStyle/>
          <a:p>
            <a:endParaRPr lang="en-GB" noProof="0" dirty="0"/>
          </a:p>
        </p:txBody>
      </p:sp>
      <p:sp>
        <p:nvSpPr>
          <p:cNvPr id="2" name="Titolo 1">
            <a:extLst>
              <a:ext uri="{FF2B5EF4-FFF2-40B4-BE49-F238E27FC236}">
                <a16:creationId xmlns:a16="http://schemas.microsoft.com/office/drawing/2014/main" id="{88F4CC49-BF64-4501-AD26-31299F38CC56}"/>
              </a:ext>
            </a:extLst>
          </p:cNvPr>
          <p:cNvSpPr>
            <a:spLocks noGrp="1"/>
          </p:cNvSpPr>
          <p:nvPr>
            <p:ph type="title" hasCustomPrompt="1"/>
          </p:nvPr>
        </p:nvSpPr>
        <p:spPr>
          <a:xfrm>
            <a:off x="334963" y="812652"/>
            <a:ext cx="5034479" cy="840083"/>
          </a:xfrm>
          <a:prstGeom prst="rect">
            <a:avLst/>
          </a:prstGeom>
        </p:spPr>
        <p:txBody>
          <a:bodyPr/>
          <a:lstStyle>
            <a:lvl1pPr>
              <a:defRPr/>
            </a:lvl1pPr>
          </a:lstStyle>
          <a:p>
            <a:r>
              <a:rPr lang="en-GB" noProof="0" dirty="0"/>
              <a:t>Click to modify the title style of the scheme</a:t>
            </a:r>
          </a:p>
        </p:txBody>
      </p:sp>
      <p:sp>
        <p:nvSpPr>
          <p:cNvPr id="5" name="Segnaposto piè di pagina 4">
            <a:extLst>
              <a:ext uri="{FF2B5EF4-FFF2-40B4-BE49-F238E27FC236}">
                <a16:creationId xmlns:a16="http://schemas.microsoft.com/office/drawing/2014/main" id="{174028AC-2CCC-4D8D-959A-F6ABF13956E8}"/>
              </a:ext>
            </a:extLst>
          </p:cNvPr>
          <p:cNvSpPr>
            <a:spLocks noGrp="1"/>
          </p:cNvSpPr>
          <p:nvPr>
            <p:ph type="ftr" sz="quarter" idx="11"/>
          </p:nvPr>
        </p:nvSpPr>
        <p:spPr/>
        <p:txBody>
          <a:bodyPr/>
          <a:lstStyle/>
          <a:p>
            <a:r>
              <a:rPr lang="en-US"/>
              <a:t>Department of Aerospace Science and Technology</a:t>
            </a:r>
            <a:endParaRPr lang="it-IT"/>
          </a:p>
        </p:txBody>
      </p:sp>
      <p:sp>
        <p:nvSpPr>
          <p:cNvPr id="6" name="Segnaposto numero diapositiva 5">
            <a:extLst>
              <a:ext uri="{FF2B5EF4-FFF2-40B4-BE49-F238E27FC236}">
                <a16:creationId xmlns:a16="http://schemas.microsoft.com/office/drawing/2014/main" id="{BB0D810A-BB19-46E5-95EF-8E0D57F0BA8A}"/>
              </a:ext>
            </a:extLst>
          </p:cNvPr>
          <p:cNvSpPr>
            <a:spLocks noGrp="1"/>
          </p:cNvSpPr>
          <p:nvPr>
            <p:ph type="sldNum" sz="quarter" idx="12"/>
          </p:nvPr>
        </p:nvSpPr>
        <p:spPr/>
        <p:txBody>
          <a:bodyPr/>
          <a:lstStyle/>
          <a:p>
            <a:fld id="{3135EEA2-8D42-4D46-95A6-66E65FDC5EB1}" type="slidenum">
              <a:rPr lang="it-IT" smtClean="0"/>
              <a:t>‹#›</a:t>
            </a:fld>
            <a:endParaRPr lang="it-IT"/>
          </a:p>
        </p:txBody>
      </p:sp>
      <p:sp>
        <p:nvSpPr>
          <p:cNvPr id="12" name="Segnaposto testo 11">
            <a:extLst>
              <a:ext uri="{FF2B5EF4-FFF2-40B4-BE49-F238E27FC236}">
                <a16:creationId xmlns:a16="http://schemas.microsoft.com/office/drawing/2014/main" id="{13E84B02-C61F-4F06-B7D2-53B386310863}"/>
              </a:ext>
            </a:extLst>
          </p:cNvPr>
          <p:cNvSpPr>
            <a:spLocks noGrp="1"/>
          </p:cNvSpPr>
          <p:nvPr>
            <p:ph type="body" sz="quarter" idx="14"/>
          </p:nvPr>
        </p:nvSpPr>
        <p:spPr>
          <a:xfrm>
            <a:off x="334963" y="2060575"/>
            <a:ext cx="5106987" cy="4429125"/>
          </a:xfrm>
        </p:spPr>
        <p:txBody>
          <a:bodyPr/>
          <a:lstStyle/>
          <a:p>
            <a:pPr lvl="0"/>
            <a:endParaRPr lang="en-GB" noProof="0" dirty="0"/>
          </a:p>
        </p:txBody>
      </p:sp>
      <p:pic>
        <p:nvPicPr>
          <p:cNvPr id="4" name="Picture 3">
            <a:extLst>
              <a:ext uri="{FF2B5EF4-FFF2-40B4-BE49-F238E27FC236}">
                <a16:creationId xmlns:a16="http://schemas.microsoft.com/office/drawing/2014/main" id="{D461A075-D3F2-6F9A-4B67-EDB0246E76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02676"/>
            <a:ext cx="1855787" cy="105501"/>
          </a:xfrm>
          <a:prstGeom prst="rect">
            <a:avLst/>
          </a:prstGeom>
        </p:spPr>
      </p:pic>
    </p:spTree>
    <p:extLst>
      <p:ext uri="{BB962C8B-B14F-4D97-AF65-F5344CB8AC3E}">
        <p14:creationId xmlns:p14="http://schemas.microsoft.com/office/powerpoint/2010/main" val="26357079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agina immagine _ B">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BF578AB8-DC96-4BF4-9F97-D7DA508CF3E9}"/>
              </a:ext>
            </a:extLst>
          </p:cNvPr>
          <p:cNvSpPr/>
          <p:nvPr userDrawn="1"/>
        </p:nvSpPr>
        <p:spPr>
          <a:xfrm>
            <a:off x="0" y="0"/>
            <a:ext cx="2855913" cy="68580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egnaposto immagine 7">
            <a:extLst>
              <a:ext uri="{FF2B5EF4-FFF2-40B4-BE49-F238E27FC236}">
                <a16:creationId xmlns:a16="http://schemas.microsoft.com/office/drawing/2014/main" id="{858C886A-46B2-4CBC-A989-B9F302647C17}"/>
              </a:ext>
            </a:extLst>
          </p:cNvPr>
          <p:cNvSpPr>
            <a:spLocks noGrp="1"/>
          </p:cNvSpPr>
          <p:nvPr>
            <p:ph type="pic" sz="quarter" idx="13"/>
          </p:nvPr>
        </p:nvSpPr>
        <p:spPr>
          <a:xfrm>
            <a:off x="886120" y="812652"/>
            <a:ext cx="4355183" cy="5677048"/>
          </a:xfrm>
          <a:noFill/>
        </p:spPr>
        <p:txBody>
          <a:bodyPr/>
          <a:lstStyle/>
          <a:p>
            <a:endParaRPr lang="it-IT"/>
          </a:p>
        </p:txBody>
      </p:sp>
      <p:sp>
        <p:nvSpPr>
          <p:cNvPr id="2" name="Titolo 1">
            <a:extLst>
              <a:ext uri="{FF2B5EF4-FFF2-40B4-BE49-F238E27FC236}">
                <a16:creationId xmlns:a16="http://schemas.microsoft.com/office/drawing/2014/main" id="{88F4CC49-BF64-4501-AD26-31299F38CC56}"/>
              </a:ext>
            </a:extLst>
          </p:cNvPr>
          <p:cNvSpPr>
            <a:spLocks noGrp="1"/>
          </p:cNvSpPr>
          <p:nvPr>
            <p:ph type="title" hasCustomPrompt="1"/>
          </p:nvPr>
        </p:nvSpPr>
        <p:spPr>
          <a:xfrm>
            <a:off x="5835192" y="812652"/>
            <a:ext cx="6021846" cy="840083"/>
          </a:xfrm>
          <a:prstGeom prst="rect">
            <a:avLst/>
          </a:prstGeom>
        </p:spPr>
        <p:txBody>
          <a:bodyPr/>
          <a:lstStyle/>
          <a:p>
            <a:r>
              <a:rPr lang="en-GB" noProof="0" dirty="0"/>
              <a:t>Click to modify the title style of the scheme</a:t>
            </a:r>
            <a:endParaRPr lang="it-IT" dirty="0"/>
          </a:p>
        </p:txBody>
      </p:sp>
      <p:sp>
        <p:nvSpPr>
          <p:cNvPr id="5" name="Segnaposto piè di pagina 4">
            <a:extLst>
              <a:ext uri="{FF2B5EF4-FFF2-40B4-BE49-F238E27FC236}">
                <a16:creationId xmlns:a16="http://schemas.microsoft.com/office/drawing/2014/main" id="{174028AC-2CCC-4D8D-959A-F6ABF13956E8}"/>
              </a:ext>
            </a:extLst>
          </p:cNvPr>
          <p:cNvSpPr>
            <a:spLocks noGrp="1"/>
          </p:cNvSpPr>
          <p:nvPr>
            <p:ph type="ftr" sz="quarter" idx="11"/>
          </p:nvPr>
        </p:nvSpPr>
        <p:spPr/>
        <p:txBody>
          <a:bodyPr/>
          <a:lstStyle/>
          <a:p>
            <a:r>
              <a:rPr lang="en-US"/>
              <a:t>Department of Aerospace Science and Technology</a:t>
            </a:r>
            <a:endParaRPr lang="it-IT"/>
          </a:p>
        </p:txBody>
      </p:sp>
      <p:sp>
        <p:nvSpPr>
          <p:cNvPr id="6" name="Segnaposto numero diapositiva 5">
            <a:extLst>
              <a:ext uri="{FF2B5EF4-FFF2-40B4-BE49-F238E27FC236}">
                <a16:creationId xmlns:a16="http://schemas.microsoft.com/office/drawing/2014/main" id="{BB0D810A-BB19-46E5-95EF-8E0D57F0BA8A}"/>
              </a:ext>
            </a:extLst>
          </p:cNvPr>
          <p:cNvSpPr>
            <a:spLocks noGrp="1"/>
          </p:cNvSpPr>
          <p:nvPr>
            <p:ph type="sldNum" sz="quarter" idx="12"/>
          </p:nvPr>
        </p:nvSpPr>
        <p:spPr/>
        <p:txBody>
          <a:bodyPr/>
          <a:lstStyle/>
          <a:p>
            <a:fld id="{3135EEA2-8D42-4D46-95A6-66E65FDC5EB1}" type="slidenum">
              <a:rPr lang="it-IT" smtClean="0"/>
              <a:t>‹#›</a:t>
            </a:fld>
            <a:endParaRPr lang="it-IT"/>
          </a:p>
        </p:txBody>
      </p:sp>
      <p:sp>
        <p:nvSpPr>
          <p:cNvPr id="10" name="Segnaposto testo 9">
            <a:extLst>
              <a:ext uri="{FF2B5EF4-FFF2-40B4-BE49-F238E27FC236}">
                <a16:creationId xmlns:a16="http://schemas.microsoft.com/office/drawing/2014/main" id="{4BEA68D2-13D7-4E83-8B67-3B7D4B3EBFD8}"/>
              </a:ext>
            </a:extLst>
          </p:cNvPr>
          <p:cNvSpPr>
            <a:spLocks noGrp="1"/>
          </p:cNvSpPr>
          <p:nvPr>
            <p:ph type="body" sz="quarter" idx="14" hasCustomPrompt="1"/>
          </p:nvPr>
        </p:nvSpPr>
        <p:spPr>
          <a:xfrm>
            <a:off x="5835192" y="2060575"/>
            <a:ext cx="6021846" cy="4429125"/>
          </a:xfrm>
        </p:spPr>
        <p:txBody>
          <a:bodyPr>
            <a:noAutofit/>
          </a:bodyPr>
          <a:lstStyle>
            <a:lvl1pPr>
              <a:defRPr sz="1600"/>
            </a:lvl1pPr>
            <a:lvl2pPr>
              <a:defRPr sz="1600"/>
            </a:lvl2pPr>
            <a:lvl3pPr>
              <a:defRPr sz="1600"/>
            </a:lvl3pPr>
            <a:lvl4pPr>
              <a:defRPr sz="1600"/>
            </a:lvl4pPr>
            <a:lvl5pPr>
              <a:defRPr sz="1600"/>
            </a:lvl5pPr>
          </a:lstStyle>
          <a:p>
            <a:pPr lvl="0"/>
            <a:r>
              <a:rPr lang="en-GB" noProof="0" dirty="0"/>
              <a:t>Click to modify text styles of the scheme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3" name="Picture 2">
            <a:extLst>
              <a:ext uri="{FF2B5EF4-FFF2-40B4-BE49-F238E27FC236}">
                <a16:creationId xmlns:a16="http://schemas.microsoft.com/office/drawing/2014/main" id="{14576C1D-6EEC-7C02-D108-21A8D3D874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02676"/>
            <a:ext cx="1855787" cy="105501"/>
          </a:xfrm>
          <a:prstGeom prst="rect">
            <a:avLst/>
          </a:prstGeom>
        </p:spPr>
      </p:pic>
    </p:spTree>
    <p:extLst>
      <p:ext uri="{BB962C8B-B14F-4D97-AF65-F5344CB8AC3E}">
        <p14:creationId xmlns:p14="http://schemas.microsoft.com/office/powerpoint/2010/main" val="103093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agina didascalia _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F4CC49-BF64-4501-AD26-31299F38CC56}"/>
              </a:ext>
            </a:extLst>
          </p:cNvPr>
          <p:cNvSpPr>
            <a:spLocks noGrp="1"/>
          </p:cNvSpPr>
          <p:nvPr>
            <p:ph type="title" hasCustomPrompt="1"/>
          </p:nvPr>
        </p:nvSpPr>
        <p:spPr>
          <a:xfrm>
            <a:off x="334963" y="812652"/>
            <a:ext cx="6696458" cy="840083"/>
          </a:xfrm>
          <a:prstGeom prst="rect">
            <a:avLst/>
          </a:prstGeom>
        </p:spPr>
        <p:txBody>
          <a:bodyPr/>
          <a:lstStyle/>
          <a:p>
            <a:r>
              <a:rPr lang="en-GB" noProof="0" dirty="0"/>
              <a:t>Click to modify the title style of the scheme</a:t>
            </a:r>
            <a:endParaRPr lang="it-IT" dirty="0"/>
          </a:p>
        </p:txBody>
      </p:sp>
      <p:sp>
        <p:nvSpPr>
          <p:cNvPr id="5" name="Segnaposto piè di pagina 4">
            <a:extLst>
              <a:ext uri="{FF2B5EF4-FFF2-40B4-BE49-F238E27FC236}">
                <a16:creationId xmlns:a16="http://schemas.microsoft.com/office/drawing/2014/main" id="{174028AC-2CCC-4D8D-959A-F6ABF13956E8}"/>
              </a:ext>
            </a:extLst>
          </p:cNvPr>
          <p:cNvSpPr>
            <a:spLocks noGrp="1"/>
          </p:cNvSpPr>
          <p:nvPr>
            <p:ph type="ftr" sz="quarter" idx="11"/>
          </p:nvPr>
        </p:nvSpPr>
        <p:spPr/>
        <p:txBody>
          <a:bodyPr/>
          <a:lstStyle/>
          <a:p>
            <a:r>
              <a:rPr lang="en-US"/>
              <a:t>Department of Aerospace Science and Technology</a:t>
            </a:r>
            <a:endParaRPr lang="it-IT"/>
          </a:p>
        </p:txBody>
      </p:sp>
      <p:sp>
        <p:nvSpPr>
          <p:cNvPr id="6" name="Segnaposto numero diapositiva 5">
            <a:extLst>
              <a:ext uri="{FF2B5EF4-FFF2-40B4-BE49-F238E27FC236}">
                <a16:creationId xmlns:a16="http://schemas.microsoft.com/office/drawing/2014/main" id="{BB0D810A-BB19-46E5-95EF-8E0D57F0BA8A}"/>
              </a:ext>
            </a:extLst>
          </p:cNvPr>
          <p:cNvSpPr>
            <a:spLocks noGrp="1"/>
          </p:cNvSpPr>
          <p:nvPr>
            <p:ph type="sldNum" sz="quarter" idx="12"/>
          </p:nvPr>
        </p:nvSpPr>
        <p:spPr/>
        <p:txBody>
          <a:bodyPr/>
          <a:lstStyle/>
          <a:p>
            <a:fld id="{3135EEA2-8D42-4D46-95A6-66E65FDC5EB1}" type="slidenum">
              <a:rPr lang="it-IT" smtClean="0"/>
              <a:t>‹#›</a:t>
            </a:fld>
            <a:endParaRPr lang="it-IT"/>
          </a:p>
        </p:txBody>
      </p:sp>
      <p:sp>
        <p:nvSpPr>
          <p:cNvPr id="12" name="Segnaposto testo 11">
            <a:extLst>
              <a:ext uri="{FF2B5EF4-FFF2-40B4-BE49-F238E27FC236}">
                <a16:creationId xmlns:a16="http://schemas.microsoft.com/office/drawing/2014/main" id="{13E84B02-C61F-4F06-B7D2-53B386310863}"/>
              </a:ext>
            </a:extLst>
          </p:cNvPr>
          <p:cNvSpPr>
            <a:spLocks noGrp="1"/>
          </p:cNvSpPr>
          <p:nvPr>
            <p:ph type="body" sz="quarter" idx="14" hasCustomPrompt="1"/>
          </p:nvPr>
        </p:nvSpPr>
        <p:spPr>
          <a:xfrm>
            <a:off x="334963" y="2060575"/>
            <a:ext cx="6696458" cy="4429125"/>
          </a:xfrm>
        </p:spPr>
        <p:txBody>
          <a:bodyPr/>
          <a:lstStyle/>
          <a:p>
            <a:pPr lvl="0"/>
            <a:r>
              <a:rPr lang="en-GB" noProof="0" dirty="0"/>
              <a:t>Click to modify text styles of the scheme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Segnaposto testo 11">
            <a:extLst>
              <a:ext uri="{FF2B5EF4-FFF2-40B4-BE49-F238E27FC236}">
                <a16:creationId xmlns:a16="http://schemas.microsoft.com/office/drawing/2014/main" id="{44C15745-FE91-4F85-912A-DE21BA99A8BB}"/>
              </a:ext>
            </a:extLst>
          </p:cNvPr>
          <p:cNvSpPr>
            <a:spLocks noGrp="1"/>
          </p:cNvSpPr>
          <p:nvPr>
            <p:ph type="body" sz="quarter" idx="16"/>
          </p:nvPr>
        </p:nvSpPr>
        <p:spPr>
          <a:xfrm>
            <a:off x="7331074" y="6207125"/>
            <a:ext cx="4525963" cy="282575"/>
          </a:xfrm>
        </p:spPr>
        <p:txBody>
          <a:bodyPr anchor="b">
            <a:normAutofit/>
          </a:bodyPr>
          <a:lstStyle>
            <a:lvl1pPr>
              <a:defRPr sz="900"/>
            </a:lvl1pPr>
          </a:lstStyle>
          <a:p>
            <a:pPr lvl="0"/>
            <a:endParaRPr lang="en-GB" noProof="0" dirty="0"/>
          </a:p>
        </p:txBody>
      </p:sp>
      <p:sp>
        <p:nvSpPr>
          <p:cNvPr id="13" name="Segnaposto contenuto 10">
            <a:extLst>
              <a:ext uri="{FF2B5EF4-FFF2-40B4-BE49-F238E27FC236}">
                <a16:creationId xmlns:a16="http://schemas.microsoft.com/office/drawing/2014/main" id="{981C075B-AD13-4CF1-8E6F-EFDE96C167BD}"/>
              </a:ext>
            </a:extLst>
          </p:cNvPr>
          <p:cNvSpPr>
            <a:spLocks noGrp="1"/>
          </p:cNvSpPr>
          <p:nvPr>
            <p:ph sz="quarter" idx="17"/>
          </p:nvPr>
        </p:nvSpPr>
        <p:spPr>
          <a:xfrm>
            <a:off x="7331075" y="800100"/>
            <a:ext cx="4525963" cy="5407025"/>
          </a:xfrm>
          <a:noFill/>
        </p:spPr>
        <p:txBody>
          <a:bodyPr/>
          <a:lstStyle/>
          <a:p>
            <a:pPr lvl="0"/>
            <a:endParaRPr lang="en-GB" noProof="0" dirty="0"/>
          </a:p>
        </p:txBody>
      </p:sp>
      <p:pic>
        <p:nvPicPr>
          <p:cNvPr id="4" name="Picture 3">
            <a:extLst>
              <a:ext uri="{FF2B5EF4-FFF2-40B4-BE49-F238E27FC236}">
                <a16:creationId xmlns:a16="http://schemas.microsoft.com/office/drawing/2014/main" id="{2B083DA7-5736-8F2E-D60C-021941A53F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02676"/>
            <a:ext cx="1855787" cy="105501"/>
          </a:xfrm>
          <a:prstGeom prst="rect">
            <a:avLst/>
          </a:prstGeom>
        </p:spPr>
      </p:pic>
    </p:spTree>
    <p:extLst>
      <p:ext uri="{BB962C8B-B14F-4D97-AF65-F5344CB8AC3E}">
        <p14:creationId xmlns:p14="http://schemas.microsoft.com/office/powerpoint/2010/main" val="21623939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agina didascalia _B">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F4CC49-BF64-4501-AD26-31299F38CC56}"/>
              </a:ext>
            </a:extLst>
          </p:cNvPr>
          <p:cNvSpPr>
            <a:spLocks noGrp="1"/>
          </p:cNvSpPr>
          <p:nvPr>
            <p:ph type="title" hasCustomPrompt="1"/>
          </p:nvPr>
        </p:nvSpPr>
        <p:spPr>
          <a:xfrm>
            <a:off x="334963" y="812652"/>
            <a:ext cx="6696458" cy="840083"/>
          </a:xfrm>
          <a:prstGeom prst="rect">
            <a:avLst/>
          </a:prstGeom>
        </p:spPr>
        <p:txBody>
          <a:bodyPr/>
          <a:lstStyle/>
          <a:p>
            <a:r>
              <a:rPr lang="en-GB" noProof="0" dirty="0"/>
              <a:t>Click to modify the title style of the scheme</a:t>
            </a:r>
            <a:endParaRPr lang="it-IT" dirty="0"/>
          </a:p>
        </p:txBody>
      </p:sp>
      <p:sp>
        <p:nvSpPr>
          <p:cNvPr id="5" name="Segnaposto piè di pagina 4">
            <a:extLst>
              <a:ext uri="{FF2B5EF4-FFF2-40B4-BE49-F238E27FC236}">
                <a16:creationId xmlns:a16="http://schemas.microsoft.com/office/drawing/2014/main" id="{174028AC-2CCC-4D8D-959A-F6ABF13956E8}"/>
              </a:ext>
            </a:extLst>
          </p:cNvPr>
          <p:cNvSpPr>
            <a:spLocks noGrp="1"/>
          </p:cNvSpPr>
          <p:nvPr>
            <p:ph type="ftr" sz="quarter" idx="11"/>
          </p:nvPr>
        </p:nvSpPr>
        <p:spPr/>
        <p:txBody>
          <a:bodyPr/>
          <a:lstStyle/>
          <a:p>
            <a:r>
              <a:rPr lang="en-US"/>
              <a:t>Department of Aerospace Science and Technology</a:t>
            </a:r>
            <a:endParaRPr lang="it-IT"/>
          </a:p>
        </p:txBody>
      </p:sp>
      <p:sp>
        <p:nvSpPr>
          <p:cNvPr id="6" name="Segnaposto numero diapositiva 5">
            <a:extLst>
              <a:ext uri="{FF2B5EF4-FFF2-40B4-BE49-F238E27FC236}">
                <a16:creationId xmlns:a16="http://schemas.microsoft.com/office/drawing/2014/main" id="{BB0D810A-BB19-46E5-95EF-8E0D57F0BA8A}"/>
              </a:ext>
            </a:extLst>
          </p:cNvPr>
          <p:cNvSpPr>
            <a:spLocks noGrp="1"/>
          </p:cNvSpPr>
          <p:nvPr>
            <p:ph type="sldNum" sz="quarter" idx="12"/>
          </p:nvPr>
        </p:nvSpPr>
        <p:spPr/>
        <p:txBody>
          <a:bodyPr/>
          <a:lstStyle/>
          <a:p>
            <a:fld id="{3135EEA2-8D42-4D46-95A6-66E65FDC5EB1}" type="slidenum">
              <a:rPr lang="it-IT" smtClean="0"/>
              <a:t>‹#›</a:t>
            </a:fld>
            <a:endParaRPr lang="it-IT"/>
          </a:p>
        </p:txBody>
      </p:sp>
      <p:sp>
        <p:nvSpPr>
          <p:cNvPr id="12" name="Segnaposto testo 11">
            <a:extLst>
              <a:ext uri="{FF2B5EF4-FFF2-40B4-BE49-F238E27FC236}">
                <a16:creationId xmlns:a16="http://schemas.microsoft.com/office/drawing/2014/main" id="{13E84B02-C61F-4F06-B7D2-53B386310863}"/>
              </a:ext>
            </a:extLst>
          </p:cNvPr>
          <p:cNvSpPr>
            <a:spLocks noGrp="1"/>
          </p:cNvSpPr>
          <p:nvPr>
            <p:ph type="body" sz="quarter" idx="14" hasCustomPrompt="1"/>
          </p:nvPr>
        </p:nvSpPr>
        <p:spPr>
          <a:xfrm>
            <a:off x="334962" y="2060575"/>
            <a:ext cx="6696457" cy="4429125"/>
          </a:xfrm>
        </p:spPr>
        <p:txBody>
          <a:bodyPr/>
          <a:lstStyle/>
          <a:p>
            <a:pPr lvl="0"/>
            <a:r>
              <a:rPr lang="en-GB" noProof="0" dirty="0"/>
              <a:t>Click to modify text styles of the scheme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Segnaposto testo 11">
            <a:extLst>
              <a:ext uri="{FF2B5EF4-FFF2-40B4-BE49-F238E27FC236}">
                <a16:creationId xmlns:a16="http://schemas.microsoft.com/office/drawing/2014/main" id="{44C15745-FE91-4F85-912A-DE21BA99A8BB}"/>
              </a:ext>
            </a:extLst>
          </p:cNvPr>
          <p:cNvSpPr>
            <a:spLocks noGrp="1"/>
          </p:cNvSpPr>
          <p:nvPr>
            <p:ph type="body" sz="quarter" idx="16"/>
          </p:nvPr>
        </p:nvSpPr>
        <p:spPr>
          <a:xfrm>
            <a:off x="7331074" y="6207125"/>
            <a:ext cx="4525963" cy="282575"/>
          </a:xfrm>
        </p:spPr>
        <p:txBody>
          <a:bodyPr anchor="b">
            <a:normAutofit/>
          </a:bodyPr>
          <a:lstStyle>
            <a:lvl1pPr>
              <a:defRPr sz="900"/>
            </a:lvl1pPr>
          </a:lstStyle>
          <a:p>
            <a:pPr lvl="0"/>
            <a:endParaRPr lang="en-GB" noProof="0" dirty="0"/>
          </a:p>
        </p:txBody>
      </p:sp>
      <p:sp>
        <p:nvSpPr>
          <p:cNvPr id="14" name="Segnaposto testo 11">
            <a:extLst>
              <a:ext uri="{FF2B5EF4-FFF2-40B4-BE49-F238E27FC236}">
                <a16:creationId xmlns:a16="http://schemas.microsoft.com/office/drawing/2014/main" id="{347D0FBD-1472-468C-84DA-540ADCCDF147}"/>
              </a:ext>
            </a:extLst>
          </p:cNvPr>
          <p:cNvSpPr>
            <a:spLocks noGrp="1"/>
          </p:cNvSpPr>
          <p:nvPr>
            <p:ph type="body" sz="quarter" idx="18"/>
          </p:nvPr>
        </p:nvSpPr>
        <p:spPr>
          <a:xfrm>
            <a:off x="7331074" y="3138105"/>
            <a:ext cx="4525963" cy="282575"/>
          </a:xfrm>
        </p:spPr>
        <p:txBody>
          <a:bodyPr anchor="b">
            <a:normAutofit/>
          </a:bodyPr>
          <a:lstStyle>
            <a:lvl1pPr>
              <a:defRPr sz="900"/>
            </a:lvl1pPr>
          </a:lstStyle>
          <a:p>
            <a:pPr lvl="0"/>
            <a:endParaRPr lang="en-GB" noProof="0" dirty="0"/>
          </a:p>
        </p:txBody>
      </p:sp>
      <p:sp>
        <p:nvSpPr>
          <p:cNvPr id="18" name="Segnaposto contenuto 10">
            <a:extLst>
              <a:ext uri="{FF2B5EF4-FFF2-40B4-BE49-F238E27FC236}">
                <a16:creationId xmlns:a16="http://schemas.microsoft.com/office/drawing/2014/main" id="{AE654BE7-A245-475E-B2C5-2D5C0EA5B87D}"/>
              </a:ext>
            </a:extLst>
          </p:cNvPr>
          <p:cNvSpPr>
            <a:spLocks noGrp="1"/>
          </p:cNvSpPr>
          <p:nvPr>
            <p:ph sz="quarter" idx="19"/>
          </p:nvPr>
        </p:nvSpPr>
        <p:spPr>
          <a:xfrm>
            <a:off x="7331075" y="3867807"/>
            <a:ext cx="4525963" cy="2339318"/>
          </a:xfrm>
          <a:noFill/>
        </p:spPr>
        <p:txBody>
          <a:bodyPr/>
          <a:lstStyle/>
          <a:p>
            <a:pPr lvl="0"/>
            <a:endParaRPr lang="en-GB" noProof="0" dirty="0"/>
          </a:p>
        </p:txBody>
      </p:sp>
      <p:sp>
        <p:nvSpPr>
          <p:cNvPr id="19" name="Segnaposto contenuto 10">
            <a:extLst>
              <a:ext uri="{FF2B5EF4-FFF2-40B4-BE49-F238E27FC236}">
                <a16:creationId xmlns:a16="http://schemas.microsoft.com/office/drawing/2014/main" id="{C7FD40C7-9A42-4239-BA55-CFB8D43C528F}"/>
              </a:ext>
            </a:extLst>
          </p:cNvPr>
          <p:cNvSpPr>
            <a:spLocks noGrp="1"/>
          </p:cNvSpPr>
          <p:nvPr>
            <p:ph sz="quarter" idx="20"/>
          </p:nvPr>
        </p:nvSpPr>
        <p:spPr>
          <a:xfrm>
            <a:off x="7331075" y="799291"/>
            <a:ext cx="4525963" cy="2339318"/>
          </a:xfrm>
          <a:noFill/>
        </p:spPr>
        <p:txBody>
          <a:bodyPr/>
          <a:lstStyle/>
          <a:p>
            <a:pPr lvl="0"/>
            <a:endParaRPr lang="en-GB" noProof="0" dirty="0"/>
          </a:p>
        </p:txBody>
      </p:sp>
      <p:pic>
        <p:nvPicPr>
          <p:cNvPr id="4" name="Picture 3">
            <a:extLst>
              <a:ext uri="{FF2B5EF4-FFF2-40B4-BE49-F238E27FC236}">
                <a16:creationId xmlns:a16="http://schemas.microsoft.com/office/drawing/2014/main" id="{E693AD26-28EC-ADD4-CE79-843206C75B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02676"/>
            <a:ext cx="1855787" cy="105501"/>
          </a:xfrm>
          <a:prstGeom prst="rect">
            <a:avLst/>
          </a:prstGeom>
        </p:spPr>
      </p:pic>
    </p:spTree>
    <p:extLst>
      <p:ext uri="{BB962C8B-B14F-4D97-AF65-F5344CB8AC3E}">
        <p14:creationId xmlns:p14="http://schemas.microsoft.com/office/powerpoint/2010/main" val="29981783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agina didascalia _C">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3F10C0-5DFE-4F2B-84B3-498D1D283AB1}"/>
              </a:ext>
            </a:extLst>
          </p:cNvPr>
          <p:cNvSpPr>
            <a:spLocks noGrp="1"/>
          </p:cNvSpPr>
          <p:nvPr>
            <p:ph type="title"/>
          </p:nvPr>
        </p:nvSpPr>
        <p:spPr>
          <a:xfrm>
            <a:off x="334964" y="808073"/>
            <a:ext cx="8640000" cy="840083"/>
          </a:xfrm>
        </p:spPr>
        <p:txBody>
          <a:bodyPr/>
          <a:lstStyle/>
          <a:p>
            <a:endParaRPr lang="en-GB" noProof="0" dirty="0"/>
          </a:p>
        </p:txBody>
      </p:sp>
      <p:sp>
        <p:nvSpPr>
          <p:cNvPr id="4" name="Segnaposto piè di pagina 3">
            <a:extLst>
              <a:ext uri="{FF2B5EF4-FFF2-40B4-BE49-F238E27FC236}">
                <a16:creationId xmlns:a16="http://schemas.microsoft.com/office/drawing/2014/main" id="{69023663-EBF6-4678-A4B6-3D84BCA80FC6}"/>
              </a:ext>
            </a:extLst>
          </p:cNvPr>
          <p:cNvSpPr>
            <a:spLocks noGrp="1"/>
          </p:cNvSpPr>
          <p:nvPr>
            <p:ph type="ftr" sz="quarter" idx="11"/>
          </p:nvPr>
        </p:nvSpPr>
        <p:spPr/>
        <p:txBody>
          <a:bodyPr/>
          <a:lstStyle/>
          <a:p>
            <a:r>
              <a:rPr lang="en-US"/>
              <a:t>Department of Aerospace Science and Technology</a:t>
            </a:r>
            <a:endParaRPr lang="it-IT" dirty="0"/>
          </a:p>
        </p:txBody>
      </p:sp>
      <p:sp>
        <p:nvSpPr>
          <p:cNvPr id="5" name="Segnaposto numero diapositiva 4">
            <a:extLst>
              <a:ext uri="{FF2B5EF4-FFF2-40B4-BE49-F238E27FC236}">
                <a16:creationId xmlns:a16="http://schemas.microsoft.com/office/drawing/2014/main" id="{5A37DEFB-BB2F-4195-B6BA-04AAE853BF01}"/>
              </a:ext>
            </a:extLst>
          </p:cNvPr>
          <p:cNvSpPr>
            <a:spLocks noGrp="1"/>
          </p:cNvSpPr>
          <p:nvPr>
            <p:ph type="sldNum" sz="quarter" idx="12"/>
          </p:nvPr>
        </p:nvSpPr>
        <p:spPr/>
        <p:txBody>
          <a:bodyPr/>
          <a:lstStyle/>
          <a:p>
            <a:fld id="{3135EEA2-8D42-4D46-95A6-66E65FDC5EB1}" type="slidenum">
              <a:rPr lang="it-IT" smtClean="0"/>
              <a:pPr/>
              <a:t>‹#›</a:t>
            </a:fld>
            <a:endParaRPr lang="it-IT"/>
          </a:p>
        </p:txBody>
      </p:sp>
      <p:sp>
        <p:nvSpPr>
          <p:cNvPr id="7" name="Segnaposto testo 6">
            <a:extLst>
              <a:ext uri="{FF2B5EF4-FFF2-40B4-BE49-F238E27FC236}">
                <a16:creationId xmlns:a16="http://schemas.microsoft.com/office/drawing/2014/main" id="{99AF24DE-B4DF-4CF0-A1D8-A9C3833DB7E0}"/>
              </a:ext>
            </a:extLst>
          </p:cNvPr>
          <p:cNvSpPr>
            <a:spLocks noGrp="1"/>
          </p:cNvSpPr>
          <p:nvPr>
            <p:ph type="body" sz="quarter" idx="13"/>
          </p:nvPr>
        </p:nvSpPr>
        <p:spPr>
          <a:xfrm>
            <a:off x="334963" y="2060576"/>
            <a:ext cx="8640000" cy="761756"/>
          </a:xfrm>
        </p:spPr>
        <p:txBody>
          <a:bodyPr/>
          <a:lstStyle/>
          <a:p>
            <a:pPr lvl="0"/>
            <a:endParaRPr lang="en-GB" noProof="0" dirty="0"/>
          </a:p>
        </p:txBody>
      </p:sp>
      <p:sp>
        <p:nvSpPr>
          <p:cNvPr id="8" name="Segnaposto contenuto 2">
            <a:extLst>
              <a:ext uri="{FF2B5EF4-FFF2-40B4-BE49-F238E27FC236}">
                <a16:creationId xmlns:a16="http://schemas.microsoft.com/office/drawing/2014/main" id="{D48807E7-406F-46DA-A7FF-0C97525854B7}"/>
              </a:ext>
            </a:extLst>
          </p:cNvPr>
          <p:cNvSpPr>
            <a:spLocks noGrp="1"/>
          </p:cNvSpPr>
          <p:nvPr>
            <p:ph idx="1"/>
          </p:nvPr>
        </p:nvSpPr>
        <p:spPr>
          <a:xfrm>
            <a:off x="334963" y="3234752"/>
            <a:ext cx="5423999" cy="2972374"/>
          </a:xfrm>
          <a:noFill/>
        </p:spPr>
        <p:txBody>
          <a:bodyPr/>
          <a:lstStyle/>
          <a:p>
            <a:pPr lvl="0"/>
            <a:endParaRPr lang="en-GB" noProof="0" dirty="0"/>
          </a:p>
        </p:txBody>
      </p:sp>
      <p:sp>
        <p:nvSpPr>
          <p:cNvPr id="9" name="Segnaposto testo 11">
            <a:extLst>
              <a:ext uri="{FF2B5EF4-FFF2-40B4-BE49-F238E27FC236}">
                <a16:creationId xmlns:a16="http://schemas.microsoft.com/office/drawing/2014/main" id="{833CAB92-1558-4E15-91D9-6F44CDF88BF1}"/>
              </a:ext>
            </a:extLst>
          </p:cNvPr>
          <p:cNvSpPr>
            <a:spLocks noGrp="1"/>
          </p:cNvSpPr>
          <p:nvPr>
            <p:ph type="body" sz="quarter" idx="16"/>
          </p:nvPr>
        </p:nvSpPr>
        <p:spPr>
          <a:xfrm>
            <a:off x="334962" y="6207125"/>
            <a:ext cx="5423999" cy="282575"/>
          </a:xfrm>
        </p:spPr>
        <p:txBody>
          <a:bodyPr anchor="b">
            <a:normAutofit/>
          </a:bodyPr>
          <a:lstStyle>
            <a:lvl1pPr>
              <a:defRPr sz="900"/>
            </a:lvl1pPr>
          </a:lstStyle>
          <a:p>
            <a:pPr lvl="0"/>
            <a:endParaRPr lang="en-GB" noProof="0" dirty="0"/>
          </a:p>
        </p:txBody>
      </p:sp>
      <p:sp>
        <p:nvSpPr>
          <p:cNvPr id="10" name="Segnaposto contenuto 2">
            <a:extLst>
              <a:ext uri="{FF2B5EF4-FFF2-40B4-BE49-F238E27FC236}">
                <a16:creationId xmlns:a16="http://schemas.microsoft.com/office/drawing/2014/main" id="{B0E56354-394B-4187-9F9C-3EC0AFE56EFB}"/>
              </a:ext>
            </a:extLst>
          </p:cNvPr>
          <p:cNvSpPr>
            <a:spLocks noGrp="1"/>
          </p:cNvSpPr>
          <p:nvPr>
            <p:ph idx="17"/>
          </p:nvPr>
        </p:nvSpPr>
        <p:spPr>
          <a:xfrm>
            <a:off x="6463201" y="3234752"/>
            <a:ext cx="5423999" cy="2972374"/>
          </a:xfrm>
          <a:noFill/>
        </p:spPr>
        <p:txBody>
          <a:bodyPr/>
          <a:lstStyle/>
          <a:p>
            <a:pPr lvl="0"/>
            <a:endParaRPr lang="en-GB" noProof="0" dirty="0"/>
          </a:p>
        </p:txBody>
      </p:sp>
      <p:sp>
        <p:nvSpPr>
          <p:cNvPr id="11" name="Segnaposto testo 11">
            <a:extLst>
              <a:ext uri="{FF2B5EF4-FFF2-40B4-BE49-F238E27FC236}">
                <a16:creationId xmlns:a16="http://schemas.microsoft.com/office/drawing/2014/main" id="{FA2B0198-8A91-4620-9797-8C5B2DBFE186}"/>
              </a:ext>
            </a:extLst>
          </p:cNvPr>
          <p:cNvSpPr>
            <a:spLocks noGrp="1"/>
          </p:cNvSpPr>
          <p:nvPr>
            <p:ph type="body" sz="quarter" idx="18"/>
          </p:nvPr>
        </p:nvSpPr>
        <p:spPr>
          <a:xfrm>
            <a:off x="6463200" y="6207125"/>
            <a:ext cx="5423999" cy="282575"/>
          </a:xfrm>
        </p:spPr>
        <p:txBody>
          <a:bodyPr anchor="b">
            <a:normAutofit/>
          </a:bodyPr>
          <a:lstStyle>
            <a:lvl1pPr>
              <a:defRPr sz="900"/>
            </a:lvl1pPr>
          </a:lstStyle>
          <a:p>
            <a:pPr lvl="0"/>
            <a:endParaRPr lang="en-GB" noProof="0" dirty="0"/>
          </a:p>
        </p:txBody>
      </p:sp>
      <p:pic>
        <p:nvPicPr>
          <p:cNvPr id="3" name="Picture 2">
            <a:extLst>
              <a:ext uri="{FF2B5EF4-FFF2-40B4-BE49-F238E27FC236}">
                <a16:creationId xmlns:a16="http://schemas.microsoft.com/office/drawing/2014/main" id="{35F25F4B-0C09-6BA1-8962-C46FA9D810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02676"/>
            <a:ext cx="1855787" cy="105501"/>
          </a:xfrm>
          <a:prstGeom prst="rect">
            <a:avLst/>
          </a:prstGeom>
        </p:spPr>
      </p:pic>
    </p:spTree>
    <p:extLst>
      <p:ext uri="{BB962C8B-B14F-4D97-AF65-F5344CB8AC3E}">
        <p14:creationId xmlns:p14="http://schemas.microsoft.com/office/powerpoint/2010/main" val="3978364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agina grafica _ 2 colonne">
    <p:spTree>
      <p:nvGrpSpPr>
        <p:cNvPr id="1" name=""/>
        <p:cNvGrpSpPr/>
        <p:nvPr/>
      </p:nvGrpSpPr>
      <p:grpSpPr>
        <a:xfrm>
          <a:off x="0" y="0"/>
          <a:ext cx="0" cy="0"/>
          <a:chOff x="0" y="0"/>
          <a:chExt cx="0" cy="0"/>
        </a:xfrm>
      </p:grpSpPr>
      <p:cxnSp>
        <p:nvCxnSpPr>
          <p:cNvPr id="15" name="Connettore diritto 14">
            <a:extLst>
              <a:ext uri="{FF2B5EF4-FFF2-40B4-BE49-F238E27FC236}">
                <a16:creationId xmlns:a16="http://schemas.microsoft.com/office/drawing/2014/main" id="{1BA738B4-CAEF-4DF6-8F86-853259BEF8CA}"/>
              </a:ext>
            </a:extLst>
          </p:cNvPr>
          <p:cNvCxnSpPr>
            <a:cxnSpLocks/>
          </p:cNvCxnSpPr>
          <p:nvPr userDrawn="1"/>
        </p:nvCxnSpPr>
        <p:spPr>
          <a:xfrm>
            <a:off x="6096000" y="1982591"/>
            <a:ext cx="0" cy="4926573"/>
          </a:xfrm>
          <a:prstGeom prst="line">
            <a:avLst/>
          </a:prstGeom>
          <a:ln w="6350">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
        <p:nvSpPr>
          <p:cNvPr id="17" name="Ovale 16">
            <a:extLst>
              <a:ext uri="{FF2B5EF4-FFF2-40B4-BE49-F238E27FC236}">
                <a16:creationId xmlns:a16="http://schemas.microsoft.com/office/drawing/2014/main" id="{4C773052-8674-4F4A-B692-74398E7F6181}"/>
              </a:ext>
            </a:extLst>
          </p:cNvPr>
          <p:cNvSpPr/>
          <p:nvPr userDrawn="1"/>
        </p:nvSpPr>
        <p:spPr>
          <a:xfrm>
            <a:off x="-72" y="1982591"/>
            <a:ext cx="6095999" cy="6086885"/>
          </a:xfrm>
          <a:prstGeom prst="ellipse">
            <a:avLst/>
          </a:prstGeom>
          <a:noFill/>
          <a:ln w="6350">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a:extLst>
              <a:ext uri="{FF2B5EF4-FFF2-40B4-BE49-F238E27FC236}">
                <a16:creationId xmlns:a16="http://schemas.microsoft.com/office/drawing/2014/main" id="{4494B2F9-56E8-468F-84B7-6289E8C13D51}"/>
              </a:ext>
            </a:extLst>
          </p:cNvPr>
          <p:cNvSpPr/>
          <p:nvPr userDrawn="1"/>
        </p:nvSpPr>
        <p:spPr>
          <a:xfrm>
            <a:off x="6096000" y="1982591"/>
            <a:ext cx="6095999" cy="6086885"/>
          </a:xfrm>
          <a:prstGeom prst="ellipse">
            <a:avLst/>
          </a:prstGeom>
          <a:noFill/>
          <a:ln w="6350">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0" name="Connettore diritto 19">
            <a:extLst>
              <a:ext uri="{FF2B5EF4-FFF2-40B4-BE49-F238E27FC236}">
                <a16:creationId xmlns:a16="http://schemas.microsoft.com/office/drawing/2014/main" id="{A18E4507-53BE-463C-8276-54DFB4E83D3E}"/>
              </a:ext>
            </a:extLst>
          </p:cNvPr>
          <p:cNvCxnSpPr>
            <a:cxnSpLocks/>
          </p:cNvCxnSpPr>
          <p:nvPr userDrawn="1"/>
        </p:nvCxnSpPr>
        <p:spPr>
          <a:xfrm>
            <a:off x="0" y="1982591"/>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FC3F10C0-5DFE-4F2B-84B3-498D1D283AB1}"/>
              </a:ext>
            </a:extLst>
          </p:cNvPr>
          <p:cNvSpPr>
            <a:spLocks noGrp="1"/>
          </p:cNvSpPr>
          <p:nvPr>
            <p:ph type="title"/>
          </p:nvPr>
        </p:nvSpPr>
        <p:spPr/>
        <p:txBody>
          <a:bodyPr/>
          <a:lstStyle/>
          <a:p>
            <a:endParaRPr lang="en-GB" noProof="0" dirty="0"/>
          </a:p>
        </p:txBody>
      </p:sp>
      <p:sp>
        <p:nvSpPr>
          <p:cNvPr id="4" name="Segnaposto piè di pagina 3">
            <a:extLst>
              <a:ext uri="{FF2B5EF4-FFF2-40B4-BE49-F238E27FC236}">
                <a16:creationId xmlns:a16="http://schemas.microsoft.com/office/drawing/2014/main" id="{69023663-EBF6-4678-A4B6-3D84BCA80FC6}"/>
              </a:ext>
            </a:extLst>
          </p:cNvPr>
          <p:cNvSpPr>
            <a:spLocks noGrp="1"/>
          </p:cNvSpPr>
          <p:nvPr>
            <p:ph type="ftr" sz="quarter" idx="11"/>
          </p:nvPr>
        </p:nvSpPr>
        <p:spPr/>
        <p:txBody>
          <a:bodyPr/>
          <a:lstStyle/>
          <a:p>
            <a:r>
              <a:rPr lang="en-US"/>
              <a:t>Department of Aerospace Science and Technology</a:t>
            </a:r>
            <a:endParaRPr lang="it-IT" dirty="0"/>
          </a:p>
        </p:txBody>
      </p:sp>
      <p:sp>
        <p:nvSpPr>
          <p:cNvPr id="5" name="Segnaposto numero diapositiva 4">
            <a:extLst>
              <a:ext uri="{FF2B5EF4-FFF2-40B4-BE49-F238E27FC236}">
                <a16:creationId xmlns:a16="http://schemas.microsoft.com/office/drawing/2014/main" id="{5A37DEFB-BB2F-4195-B6BA-04AAE853BF01}"/>
              </a:ext>
            </a:extLst>
          </p:cNvPr>
          <p:cNvSpPr>
            <a:spLocks noGrp="1"/>
          </p:cNvSpPr>
          <p:nvPr>
            <p:ph type="sldNum" sz="quarter" idx="12"/>
          </p:nvPr>
        </p:nvSpPr>
        <p:spPr/>
        <p:txBody>
          <a:bodyPr/>
          <a:lstStyle/>
          <a:p>
            <a:fld id="{3135EEA2-8D42-4D46-95A6-66E65FDC5EB1}" type="slidenum">
              <a:rPr lang="it-IT" smtClean="0"/>
              <a:pPr/>
              <a:t>‹#›</a:t>
            </a:fld>
            <a:endParaRPr lang="it-IT"/>
          </a:p>
        </p:txBody>
      </p:sp>
      <p:sp>
        <p:nvSpPr>
          <p:cNvPr id="7" name="Segnaposto testo 6">
            <a:extLst>
              <a:ext uri="{FF2B5EF4-FFF2-40B4-BE49-F238E27FC236}">
                <a16:creationId xmlns:a16="http://schemas.microsoft.com/office/drawing/2014/main" id="{99AF24DE-B4DF-4CF0-A1D8-A9C3833DB7E0}"/>
              </a:ext>
            </a:extLst>
          </p:cNvPr>
          <p:cNvSpPr>
            <a:spLocks noGrp="1"/>
          </p:cNvSpPr>
          <p:nvPr>
            <p:ph type="body" sz="quarter" idx="13"/>
          </p:nvPr>
        </p:nvSpPr>
        <p:spPr>
          <a:xfrm>
            <a:off x="1504950" y="2887039"/>
            <a:ext cx="3400570" cy="2106202"/>
          </a:xfrm>
        </p:spPr>
        <p:txBody>
          <a:bodyPr>
            <a:noAutofit/>
          </a:bodyPr>
          <a:lstStyle>
            <a:lvl1pPr>
              <a:defRPr sz="1600"/>
            </a:lvl1pPr>
            <a:lvl2pPr>
              <a:defRPr sz="1400"/>
            </a:lvl2pPr>
            <a:lvl3pPr>
              <a:defRPr sz="1400"/>
            </a:lvl3pPr>
            <a:lvl4pPr>
              <a:defRPr sz="1400"/>
            </a:lvl4pPr>
            <a:lvl5pPr>
              <a:defRPr sz="1400"/>
            </a:lvl5pPr>
          </a:lstStyle>
          <a:p>
            <a:pPr lvl="0"/>
            <a:endParaRPr lang="en-GB" noProof="0" dirty="0"/>
          </a:p>
        </p:txBody>
      </p:sp>
      <p:sp>
        <p:nvSpPr>
          <p:cNvPr id="12" name="Segnaposto testo 6">
            <a:extLst>
              <a:ext uri="{FF2B5EF4-FFF2-40B4-BE49-F238E27FC236}">
                <a16:creationId xmlns:a16="http://schemas.microsoft.com/office/drawing/2014/main" id="{58D49EF2-5E35-412C-A5DD-2A6A604FC3AA}"/>
              </a:ext>
            </a:extLst>
          </p:cNvPr>
          <p:cNvSpPr>
            <a:spLocks noGrp="1"/>
          </p:cNvSpPr>
          <p:nvPr>
            <p:ph type="body" sz="quarter" idx="14"/>
          </p:nvPr>
        </p:nvSpPr>
        <p:spPr>
          <a:xfrm>
            <a:off x="7279792" y="2887039"/>
            <a:ext cx="3400570" cy="2106202"/>
          </a:xfrm>
        </p:spPr>
        <p:txBody>
          <a:bodyPr>
            <a:noAutofit/>
          </a:bodyPr>
          <a:lstStyle>
            <a:lvl1pPr>
              <a:defRPr sz="1600"/>
            </a:lvl1pPr>
            <a:lvl2pPr>
              <a:defRPr sz="1400"/>
            </a:lvl2pPr>
            <a:lvl3pPr>
              <a:defRPr sz="1400"/>
            </a:lvl3pPr>
            <a:lvl4pPr>
              <a:defRPr sz="1400"/>
            </a:lvl4pPr>
            <a:lvl5pPr>
              <a:defRPr sz="1400"/>
            </a:lvl5pPr>
          </a:lstStyle>
          <a:p>
            <a:pPr lvl="0"/>
            <a:endParaRPr lang="en-GB" noProof="0" dirty="0"/>
          </a:p>
        </p:txBody>
      </p:sp>
      <p:sp>
        <p:nvSpPr>
          <p:cNvPr id="10" name="Segnaposto testo 9">
            <a:extLst>
              <a:ext uri="{FF2B5EF4-FFF2-40B4-BE49-F238E27FC236}">
                <a16:creationId xmlns:a16="http://schemas.microsoft.com/office/drawing/2014/main" id="{2E32AEAB-53EF-4B9D-AE36-D26FBF01B473}"/>
              </a:ext>
            </a:extLst>
          </p:cNvPr>
          <p:cNvSpPr>
            <a:spLocks noGrp="1"/>
          </p:cNvSpPr>
          <p:nvPr>
            <p:ph type="body" sz="quarter" idx="15" hasCustomPrompt="1"/>
          </p:nvPr>
        </p:nvSpPr>
        <p:spPr>
          <a:xfrm>
            <a:off x="1504950" y="2239963"/>
            <a:ext cx="3400425" cy="441325"/>
          </a:xfrm>
        </p:spPr>
        <p:txBody>
          <a:bodyPr anchor="b">
            <a:noAutofit/>
          </a:bodyPr>
          <a:lstStyle>
            <a:lvl1pPr marL="0" indent="0">
              <a:buNone/>
              <a:defRPr sz="1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GB" noProof="0" dirty="0"/>
              <a:t>TITLE</a:t>
            </a:r>
          </a:p>
        </p:txBody>
      </p:sp>
      <p:sp>
        <p:nvSpPr>
          <p:cNvPr id="16" name="Segnaposto testo 9">
            <a:extLst>
              <a:ext uri="{FF2B5EF4-FFF2-40B4-BE49-F238E27FC236}">
                <a16:creationId xmlns:a16="http://schemas.microsoft.com/office/drawing/2014/main" id="{8BDCC8A1-442C-4890-928F-754837D40158}"/>
              </a:ext>
            </a:extLst>
          </p:cNvPr>
          <p:cNvSpPr>
            <a:spLocks noGrp="1"/>
          </p:cNvSpPr>
          <p:nvPr>
            <p:ph type="body" sz="quarter" idx="16" hasCustomPrompt="1"/>
          </p:nvPr>
        </p:nvSpPr>
        <p:spPr>
          <a:xfrm>
            <a:off x="7279792" y="2239963"/>
            <a:ext cx="3400425" cy="441325"/>
          </a:xfrm>
        </p:spPr>
        <p:txBody>
          <a:bodyPr anchor="b">
            <a:noAutofit/>
          </a:bodyPr>
          <a:lstStyle>
            <a:lvl1pPr marL="0" indent="0">
              <a:buNone/>
              <a:defRPr sz="1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GB" noProof="0" dirty="0"/>
              <a:t>TITLE</a:t>
            </a:r>
          </a:p>
        </p:txBody>
      </p:sp>
      <p:pic>
        <p:nvPicPr>
          <p:cNvPr id="3" name="Picture 2">
            <a:extLst>
              <a:ext uri="{FF2B5EF4-FFF2-40B4-BE49-F238E27FC236}">
                <a16:creationId xmlns:a16="http://schemas.microsoft.com/office/drawing/2014/main" id="{895F87BF-F36A-992D-98FE-29FFA0E353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02676"/>
            <a:ext cx="1855787" cy="105501"/>
          </a:xfrm>
          <a:prstGeom prst="rect">
            <a:avLst/>
          </a:prstGeom>
        </p:spPr>
      </p:pic>
    </p:spTree>
    <p:extLst>
      <p:ext uri="{BB962C8B-B14F-4D97-AF65-F5344CB8AC3E}">
        <p14:creationId xmlns:p14="http://schemas.microsoft.com/office/powerpoint/2010/main" val="36342902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Pagina grafica _ 3 colonne">
    <p:spTree>
      <p:nvGrpSpPr>
        <p:cNvPr id="1" name=""/>
        <p:cNvGrpSpPr/>
        <p:nvPr/>
      </p:nvGrpSpPr>
      <p:grpSpPr>
        <a:xfrm>
          <a:off x="0" y="0"/>
          <a:ext cx="0" cy="0"/>
          <a:chOff x="0" y="0"/>
          <a:chExt cx="0" cy="0"/>
        </a:xfrm>
      </p:grpSpPr>
      <p:grpSp>
        <p:nvGrpSpPr>
          <p:cNvPr id="17" name="Gruppo 16">
            <a:extLst>
              <a:ext uri="{FF2B5EF4-FFF2-40B4-BE49-F238E27FC236}">
                <a16:creationId xmlns:a16="http://schemas.microsoft.com/office/drawing/2014/main" id="{DCF77920-E824-44B3-85EA-05F2EDB6BF3F}"/>
              </a:ext>
            </a:extLst>
          </p:cNvPr>
          <p:cNvGrpSpPr/>
          <p:nvPr userDrawn="1"/>
        </p:nvGrpSpPr>
        <p:grpSpPr>
          <a:xfrm>
            <a:off x="4176734" y="1982590"/>
            <a:ext cx="3851031" cy="4875409"/>
            <a:chOff x="4176734" y="0"/>
            <a:chExt cx="3851031" cy="6858000"/>
          </a:xfrm>
        </p:grpSpPr>
        <p:cxnSp>
          <p:nvCxnSpPr>
            <p:cNvPr id="18" name="Connettore diritto 17">
              <a:extLst>
                <a:ext uri="{FF2B5EF4-FFF2-40B4-BE49-F238E27FC236}">
                  <a16:creationId xmlns:a16="http://schemas.microsoft.com/office/drawing/2014/main" id="{CB615DED-059D-4796-99B1-A05563D44C03}"/>
                </a:ext>
              </a:extLst>
            </p:cNvPr>
            <p:cNvCxnSpPr>
              <a:cxnSpLocks/>
            </p:cNvCxnSpPr>
            <p:nvPr userDrawn="1"/>
          </p:nvCxnSpPr>
          <p:spPr>
            <a:xfrm>
              <a:off x="4176734" y="0"/>
              <a:ext cx="0" cy="6858000"/>
            </a:xfrm>
            <a:prstGeom prst="line">
              <a:avLst/>
            </a:prstGeom>
            <a:ln w="6350">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92005C28-C91C-45A7-A685-8802C446CB65}"/>
                </a:ext>
              </a:extLst>
            </p:cNvPr>
            <p:cNvCxnSpPr>
              <a:cxnSpLocks/>
            </p:cNvCxnSpPr>
            <p:nvPr userDrawn="1"/>
          </p:nvCxnSpPr>
          <p:spPr>
            <a:xfrm>
              <a:off x="8027765" y="0"/>
              <a:ext cx="0" cy="6858000"/>
            </a:xfrm>
            <a:prstGeom prst="line">
              <a:avLst/>
            </a:prstGeom>
            <a:ln w="6350">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20" name="Connettore diritto 19">
            <a:extLst>
              <a:ext uri="{FF2B5EF4-FFF2-40B4-BE49-F238E27FC236}">
                <a16:creationId xmlns:a16="http://schemas.microsoft.com/office/drawing/2014/main" id="{CE81B289-B295-4C91-973A-E265802F8343}"/>
              </a:ext>
            </a:extLst>
          </p:cNvPr>
          <p:cNvCxnSpPr>
            <a:cxnSpLocks/>
          </p:cNvCxnSpPr>
          <p:nvPr userDrawn="1"/>
        </p:nvCxnSpPr>
        <p:spPr>
          <a:xfrm>
            <a:off x="0" y="1982591"/>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FC3F10C0-5DFE-4F2B-84B3-498D1D283AB1}"/>
              </a:ext>
            </a:extLst>
          </p:cNvPr>
          <p:cNvSpPr>
            <a:spLocks noGrp="1"/>
          </p:cNvSpPr>
          <p:nvPr>
            <p:ph type="title"/>
          </p:nvPr>
        </p:nvSpPr>
        <p:spPr/>
        <p:txBody>
          <a:bodyPr/>
          <a:lstStyle/>
          <a:p>
            <a:endParaRPr lang="en-GB" noProof="0" dirty="0"/>
          </a:p>
        </p:txBody>
      </p:sp>
      <p:sp>
        <p:nvSpPr>
          <p:cNvPr id="4" name="Segnaposto piè di pagina 3">
            <a:extLst>
              <a:ext uri="{FF2B5EF4-FFF2-40B4-BE49-F238E27FC236}">
                <a16:creationId xmlns:a16="http://schemas.microsoft.com/office/drawing/2014/main" id="{69023663-EBF6-4678-A4B6-3D84BCA80FC6}"/>
              </a:ext>
            </a:extLst>
          </p:cNvPr>
          <p:cNvSpPr>
            <a:spLocks noGrp="1"/>
          </p:cNvSpPr>
          <p:nvPr>
            <p:ph type="ftr" sz="quarter" idx="11"/>
          </p:nvPr>
        </p:nvSpPr>
        <p:spPr/>
        <p:txBody>
          <a:bodyPr/>
          <a:lstStyle/>
          <a:p>
            <a:r>
              <a:rPr lang="en-US"/>
              <a:t>Department of Aerospace Science and Technology</a:t>
            </a:r>
            <a:endParaRPr lang="it-IT" dirty="0"/>
          </a:p>
        </p:txBody>
      </p:sp>
      <p:sp>
        <p:nvSpPr>
          <p:cNvPr id="5" name="Segnaposto numero diapositiva 4">
            <a:extLst>
              <a:ext uri="{FF2B5EF4-FFF2-40B4-BE49-F238E27FC236}">
                <a16:creationId xmlns:a16="http://schemas.microsoft.com/office/drawing/2014/main" id="{5A37DEFB-BB2F-4195-B6BA-04AAE853BF01}"/>
              </a:ext>
            </a:extLst>
          </p:cNvPr>
          <p:cNvSpPr>
            <a:spLocks noGrp="1"/>
          </p:cNvSpPr>
          <p:nvPr>
            <p:ph type="sldNum" sz="quarter" idx="12"/>
          </p:nvPr>
        </p:nvSpPr>
        <p:spPr/>
        <p:txBody>
          <a:bodyPr/>
          <a:lstStyle/>
          <a:p>
            <a:fld id="{3135EEA2-8D42-4D46-95A6-66E65FDC5EB1}" type="slidenum">
              <a:rPr lang="it-IT" smtClean="0"/>
              <a:pPr/>
              <a:t>‹#›</a:t>
            </a:fld>
            <a:endParaRPr lang="it-IT"/>
          </a:p>
        </p:txBody>
      </p:sp>
      <p:sp>
        <p:nvSpPr>
          <p:cNvPr id="7" name="Segnaposto testo 6">
            <a:extLst>
              <a:ext uri="{FF2B5EF4-FFF2-40B4-BE49-F238E27FC236}">
                <a16:creationId xmlns:a16="http://schemas.microsoft.com/office/drawing/2014/main" id="{99AF24DE-B4DF-4CF0-A1D8-A9C3833DB7E0}"/>
              </a:ext>
            </a:extLst>
          </p:cNvPr>
          <p:cNvSpPr>
            <a:spLocks noGrp="1"/>
          </p:cNvSpPr>
          <p:nvPr>
            <p:ph type="body" sz="quarter" idx="13"/>
          </p:nvPr>
        </p:nvSpPr>
        <p:spPr>
          <a:xfrm>
            <a:off x="568620" y="2887039"/>
            <a:ext cx="3100906" cy="3602662"/>
          </a:xfrm>
        </p:spPr>
        <p:txBody>
          <a:bodyPr>
            <a:noAutofit/>
          </a:bodyPr>
          <a:lstStyle>
            <a:lvl1pPr>
              <a:defRPr sz="1600"/>
            </a:lvl1pPr>
            <a:lvl2pPr>
              <a:defRPr sz="1200"/>
            </a:lvl2pPr>
            <a:lvl3pPr>
              <a:defRPr sz="1200"/>
            </a:lvl3pPr>
            <a:lvl4pPr>
              <a:defRPr sz="1200"/>
            </a:lvl4pPr>
            <a:lvl5pPr>
              <a:defRPr sz="1200"/>
            </a:lvl5pPr>
          </a:lstStyle>
          <a:p>
            <a:pPr lvl="0"/>
            <a:endParaRPr lang="en-GB" noProof="0" dirty="0"/>
          </a:p>
        </p:txBody>
      </p:sp>
      <p:sp>
        <p:nvSpPr>
          <p:cNvPr id="10" name="Segnaposto testo 9">
            <a:extLst>
              <a:ext uri="{FF2B5EF4-FFF2-40B4-BE49-F238E27FC236}">
                <a16:creationId xmlns:a16="http://schemas.microsoft.com/office/drawing/2014/main" id="{2E32AEAB-53EF-4B9D-AE36-D26FBF01B473}"/>
              </a:ext>
            </a:extLst>
          </p:cNvPr>
          <p:cNvSpPr>
            <a:spLocks noGrp="1"/>
          </p:cNvSpPr>
          <p:nvPr>
            <p:ph type="body" sz="quarter" idx="15" hasCustomPrompt="1"/>
          </p:nvPr>
        </p:nvSpPr>
        <p:spPr>
          <a:xfrm>
            <a:off x="568643" y="2239963"/>
            <a:ext cx="3100906" cy="441325"/>
          </a:xfrm>
        </p:spPr>
        <p:txBody>
          <a:bodyPr anchor="b">
            <a:noAutofit/>
          </a:bodyPr>
          <a:lstStyle>
            <a:lvl1pPr marL="0" indent="0">
              <a:buNone/>
              <a:defRPr sz="1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GB" noProof="0" dirty="0"/>
              <a:t>TITLE</a:t>
            </a:r>
            <a:endParaRPr lang="it-IT" dirty="0"/>
          </a:p>
        </p:txBody>
      </p:sp>
      <p:sp>
        <p:nvSpPr>
          <p:cNvPr id="30" name="Segnaposto testo 6">
            <a:extLst>
              <a:ext uri="{FF2B5EF4-FFF2-40B4-BE49-F238E27FC236}">
                <a16:creationId xmlns:a16="http://schemas.microsoft.com/office/drawing/2014/main" id="{0C5DB749-C07B-4557-8B31-C5C44DDA999B}"/>
              </a:ext>
            </a:extLst>
          </p:cNvPr>
          <p:cNvSpPr>
            <a:spLocks noGrp="1"/>
          </p:cNvSpPr>
          <p:nvPr>
            <p:ph type="body" sz="quarter" idx="16"/>
          </p:nvPr>
        </p:nvSpPr>
        <p:spPr>
          <a:xfrm>
            <a:off x="4551535" y="2887039"/>
            <a:ext cx="3100906" cy="3602662"/>
          </a:xfrm>
        </p:spPr>
        <p:txBody>
          <a:bodyPr>
            <a:noAutofit/>
          </a:bodyPr>
          <a:lstStyle>
            <a:lvl1pPr>
              <a:defRPr sz="1600"/>
            </a:lvl1pPr>
            <a:lvl2pPr>
              <a:defRPr sz="1200"/>
            </a:lvl2pPr>
            <a:lvl3pPr>
              <a:defRPr sz="1200"/>
            </a:lvl3pPr>
            <a:lvl4pPr>
              <a:defRPr sz="1200"/>
            </a:lvl4pPr>
            <a:lvl5pPr>
              <a:defRPr sz="1200"/>
            </a:lvl5pPr>
          </a:lstStyle>
          <a:p>
            <a:pPr lvl="0"/>
            <a:endParaRPr lang="en-GB" noProof="0" dirty="0"/>
          </a:p>
        </p:txBody>
      </p:sp>
      <p:sp>
        <p:nvSpPr>
          <p:cNvPr id="31" name="Segnaposto testo 9">
            <a:extLst>
              <a:ext uri="{FF2B5EF4-FFF2-40B4-BE49-F238E27FC236}">
                <a16:creationId xmlns:a16="http://schemas.microsoft.com/office/drawing/2014/main" id="{642D4EEC-FAC4-4C46-BB9F-3BA54588E412}"/>
              </a:ext>
            </a:extLst>
          </p:cNvPr>
          <p:cNvSpPr>
            <a:spLocks noGrp="1"/>
          </p:cNvSpPr>
          <p:nvPr>
            <p:ph type="body" sz="quarter" idx="17" hasCustomPrompt="1"/>
          </p:nvPr>
        </p:nvSpPr>
        <p:spPr>
          <a:xfrm>
            <a:off x="4551558" y="2239963"/>
            <a:ext cx="3100906" cy="441325"/>
          </a:xfrm>
        </p:spPr>
        <p:txBody>
          <a:bodyPr anchor="b">
            <a:noAutofit/>
          </a:bodyPr>
          <a:lstStyle>
            <a:lvl1pPr marL="0" indent="0">
              <a:buNone/>
              <a:defRPr sz="1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GB" noProof="0" dirty="0"/>
              <a:t>TITLE</a:t>
            </a:r>
            <a:endParaRPr lang="it-IT" dirty="0"/>
          </a:p>
        </p:txBody>
      </p:sp>
      <p:sp>
        <p:nvSpPr>
          <p:cNvPr id="32" name="Segnaposto testo 6">
            <a:extLst>
              <a:ext uri="{FF2B5EF4-FFF2-40B4-BE49-F238E27FC236}">
                <a16:creationId xmlns:a16="http://schemas.microsoft.com/office/drawing/2014/main" id="{8310C023-87FF-43B4-9428-3E2652BDB8FC}"/>
              </a:ext>
            </a:extLst>
          </p:cNvPr>
          <p:cNvSpPr>
            <a:spLocks noGrp="1"/>
          </p:cNvSpPr>
          <p:nvPr>
            <p:ph type="body" sz="quarter" idx="18"/>
          </p:nvPr>
        </p:nvSpPr>
        <p:spPr>
          <a:xfrm>
            <a:off x="8376189" y="2887039"/>
            <a:ext cx="3100906" cy="3602662"/>
          </a:xfrm>
        </p:spPr>
        <p:txBody>
          <a:bodyPr>
            <a:noAutofit/>
          </a:bodyPr>
          <a:lstStyle>
            <a:lvl1pPr>
              <a:defRPr sz="1600"/>
            </a:lvl1pPr>
            <a:lvl2pPr>
              <a:defRPr sz="1200"/>
            </a:lvl2pPr>
            <a:lvl3pPr>
              <a:defRPr sz="1200"/>
            </a:lvl3pPr>
            <a:lvl4pPr>
              <a:defRPr sz="1200"/>
            </a:lvl4pPr>
            <a:lvl5pPr>
              <a:defRPr sz="1200"/>
            </a:lvl5pPr>
          </a:lstStyle>
          <a:p>
            <a:pPr lvl="0"/>
            <a:endParaRPr lang="en-GB" noProof="0" dirty="0"/>
          </a:p>
        </p:txBody>
      </p:sp>
      <p:sp>
        <p:nvSpPr>
          <p:cNvPr id="33" name="Segnaposto testo 9">
            <a:extLst>
              <a:ext uri="{FF2B5EF4-FFF2-40B4-BE49-F238E27FC236}">
                <a16:creationId xmlns:a16="http://schemas.microsoft.com/office/drawing/2014/main" id="{0FB8C8B8-D4F7-4669-8F3B-F456A7ECFC93}"/>
              </a:ext>
            </a:extLst>
          </p:cNvPr>
          <p:cNvSpPr>
            <a:spLocks noGrp="1"/>
          </p:cNvSpPr>
          <p:nvPr>
            <p:ph type="body" sz="quarter" idx="19" hasCustomPrompt="1"/>
          </p:nvPr>
        </p:nvSpPr>
        <p:spPr>
          <a:xfrm>
            <a:off x="8376212" y="2239963"/>
            <a:ext cx="3100906" cy="441325"/>
          </a:xfrm>
        </p:spPr>
        <p:txBody>
          <a:bodyPr anchor="b">
            <a:noAutofit/>
          </a:bodyPr>
          <a:lstStyle>
            <a:lvl1pPr marL="0" indent="0">
              <a:buNone/>
              <a:defRPr sz="1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GB" noProof="0" dirty="0"/>
              <a:t>TITLE</a:t>
            </a:r>
            <a:endParaRPr lang="it-IT" dirty="0"/>
          </a:p>
        </p:txBody>
      </p:sp>
      <p:pic>
        <p:nvPicPr>
          <p:cNvPr id="3" name="Picture 2">
            <a:extLst>
              <a:ext uri="{FF2B5EF4-FFF2-40B4-BE49-F238E27FC236}">
                <a16:creationId xmlns:a16="http://schemas.microsoft.com/office/drawing/2014/main" id="{3B899F58-1A73-0239-EC36-FCDA6BF1F7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02676"/>
            <a:ext cx="1855787" cy="105501"/>
          </a:xfrm>
          <a:prstGeom prst="rect">
            <a:avLst/>
          </a:prstGeom>
        </p:spPr>
      </p:pic>
    </p:spTree>
    <p:extLst>
      <p:ext uri="{BB962C8B-B14F-4D97-AF65-F5344CB8AC3E}">
        <p14:creationId xmlns:p14="http://schemas.microsoft.com/office/powerpoint/2010/main" val="17867079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Pagina grafica _ 4 colonne">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8C804B3B-AD2E-43B7-A236-4B70FBB66BF5}"/>
              </a:ext>
            </a:extLst>
          </p:cNvPr>
          <p:cNvGrpSpPr/>
          <p:nvPr userDrawn="1"/>
        </p:nvGrpSpPr>
        <p:grpSpPr>
          <a:xfrm>
            <a:off x="3216275" y="1982591"/>
            <a:ext cx="5753528" cy="4875409"/>
            <a:chOff x="3216275" y="-24549"/>
            <a:chExt cx="5753528" cy="6882549"/>
          </a:xfrm>
        </p:grpSpPr>
        <p:cxnSp>
          <p:nvCxnSpPr>
            <p:cNvPr id="31" name="Connettore diritto 30">
              <a:extLst>
                <a:ext uri="{FF2B5EF4-FFF2-40B4-BE49-F238E27FC236}">
                  <a16:creationId xmlns:a16="http://schemas.microsoft.com/office/drawing/2014/main" id="{44FAA9BE-8AF8-49B0-92FC-678C2D2924A8}"/>
                </a:ext>
              </a:extLst>
            </p:cNvPr>
            <p:cNvCxnSpPr>
              <a:cxnSpLocks/>
            </p:cNvCxnSpPr>
            <p:nvPr userDrawn="1"/>
          </p:nvCxnSpPr>
          <p:spPr>
            <a:xfrm>
              <a:off x="6096000" y="-24549"/>
              <a:ext cx="0" cy="6882549"/>
            </a:xfrm>
            <a:prstGeom prst="line">
              <a:avLst/>
            </a:prstGeom>
            <a:ln w="6350">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E563AC02-AAB4-4E22-88B1-7040959183F0}"/>
                </a:ext>
              </a:extLst>
            </p:cNvPr>
            <p:cNvCxnSpPr>
              <a:cxnSpLocks/>
            </p:cNvCxnSpPr>
            <p:nvPr userDrawn="1"/>
          </p:nvCxnSpPr>
          <p:spPr>
            <a:xfrm>
              <a:off x="3216275" y="-24549"/>
              <a:ext cx="0" cy="6882549"/>
            </a:xfrm>
            <a:prstGeom prst="line">
              <a:avLst/>
            </a:prstGeom>
            <a:ln w="6350">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F723C070-52A1-4662-85E9-0FE98E37ECF0}"/>
                </a:ext>
              </a:extLst>
            </p:cNvPr>
            <p:cNvCxnSpPr>
              <a:cxnSpLocks/>
            </p:cNvCxnSpPr>
            <p:nvPr userDrawn="1"/>
          </p:nvCxnSpPr>
          <p:spPr>
            <a:xfrm>
              <a:off x="8969803" y="-24549"/>
              <a:ext cx="0" cy="6882549"/>
            </a:xfrm>
            <a:prstGeom prst="line">
              <a:avLst/>
            </a:prstGeom>
            <a:ln w="6350">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5" name="Connettore diritto 34">
            <a:extLst>
              <a:ext uri="{FF2B5EF4-FFF2-40B4-BE49-F238E27FC236}">
                <a16:creationId xmlns:a16="http://schemas.microsoft.com/office/drawing/2014/main" id="{CA8ECBF8-204B-4371-89C9-ED0E38546FF7}"/>
              </a:ext>
            </a:extLst>
          </p:cNvPr>
          <p:cNvCxnSpPr>
            <a:cxnSpLocks/>
          </p:cNvCxnSpPr>
          <p:nvPr userDrawn="1"/>
        </p:nvCxnSpPr>
        <p:spPr>
          <a:xfrm>
            <a:off x="0" y="1982591"/>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FC3F10C0-5DFE-4F2B-84B3-498D1D283AB1}"/>
              </a:ext>
            </a:extLst>
          </p:cNvPr>
          <p:cNvSpPr>
            <a:spLocks noGrp="1"/>
          </p:cNvSpPr>
          <p:nvPr>
            <p:ph type="title"/>
          </p:nvPr>
        </p:nvSpPr>
        <p:spPr/>
        <p:txBody>
          <a:bodyPr/>
          <a:lstStyle/>
          <a:p>
            <a:endParaRPr lang="en-GB" noProof="0" dirty="0"/>
          </a:p>
        </p:txBody>
      </p:sp>
      <p:sp>
        <p:nvSpPr>
          <p:cNvPr id="4" name="Segnaposto piè di pagina 3">
            <a:extLst>
              <a:ext uri="{FF2B5EF4-FFF2-40B4-BE49-F238E27FC236}">
                <a16:creationId xmlns:a16="http://schemas.microsoft.com/office/drawing/2014/main" id="{69023663-EBF6-4678-A4B6-3D84BCA80FC6}"/>
              </a:ext>
            </a:extLst>
          </p:cNvPr>
          <p:cNvSpPr>
            <a:spLocks noGrp="1"/>
          </p:cNvSpPr>
          <p:nvPr>
            <p:ph type="ftr" sz="quarter" idx="11"/>
          </p:nvPr>
        </p:nvSpPr>
        <p:spPr/>
        <p:txBody>
          <a:bodyPr/>
          <a:lstStyle/>
          <a:p>
            <a:r>
              <a:rPr lang="en-US"/>
              <a:t>Department of Aerospace Science and Technology</a:t>
            </a:r>
            <a:endParaRPr lang="it-IT" dirty="0"/>
          </a:p>
        </p:txBody>
      </p:sp>
      <p:sp>
        <p:nvSpPr>
          <p:cNvPr id="5" name="Segnaposto numero diapositiva 4">
            <a:extLst>
              <a:ext uri="{FF2B5EF4-FFF2-40B4-BE49-F238E27FC236}">
                <a16:creationId xmlns:a16="http://schemas.microsoft.com/office/drawing/2014/main" id="{5A37DEFB-BB2F-4195-B6BA-04AAE853BF01}"/>
              </a:ext>
            </a:extLst>
          </p:cNvPr>
          <p:cNvSpPr>
            <a:spLocks noGrp="1"/>
          </p:cNvSpPr>
          <p:nvPr>
            <p:ph type="sldNum" sz="quarter" idx="12"/>
          </p:nvPr>
        </p:nvSpPr>
        <p:spPr/>
        <p:txBody>
          <a:bodyPr/>
          <a:lstStyle/>
          <a:p>
            <a:fld id="{3135EEA2-8D42-4D46-95A6-66E65FDC5EB1}" type="slidenum">
              <a:rPr lang="it-IT" smtClean="0"/>
              <a:pPr/>
              <a:t>‹#›</a:t>
            </a:fld>
            <a:endParaRPr lang="it-IT"/>
          </a:p>
        </p:txBody>
      </p:sp>
      <p:sp>
        <p:nvSpPr>
          <p:cNvPr id="7" name="Segnaposto testo 6">
            <a:extLst>
              <a:ext uri="{FF2B5EF4-FFF2-40B4-BE49-F238E27FC236}">
                <a16:creationId xmlns:a16="http://schemas.microsoft.com/office/drawing/2014/main" id="{99AF24DE-B4DF-4CF0-A1D8-A9C3833DB7E0}"/>
              </a:ext>
            </a:extLst>
          </p:cNvPr>
          <p:cNvSpPr>
            <a:spLocks noGrp="1"/>
          </p:cNvSpPr>
          <p:nvPr>
            <p:ph type="body" sz="quarter" idx="13"/>
          </p:nvPr>
        </p:nvSpPr>
        <p:spPr>
          <a:xfrm>
            <a:off x="568620" y="2887039"/>
            <a:ext cx="2503621" cy="3602662"/>
          </a:xfrm>
        </p:spPr>
        <p:txBody>
          <a:bodyPr>
            <a:noAutofit/>
          </a:bodyPr>
          <a:lstStyle>
            <a:lvl1pPr>
              <a:defRPr sz="1400"/>
            </a:lvl1pPr>
            <a:lvl2pPr>
              <a:defRPr sz="1200"/>
            </a:lvl2pPr>
            <a:lvl3pPr>
              <a:defRPr sz="1200"/>
            </a:lvl3pPr>
            <a:lvl4pPr>
              <a:defRPr sz="1200"/>
            </a:lvl4pPr>
            <a:lvl5pPr>
              <a:defRPr sz="1200"/>
            </a:lvl5pPr>
          </a:lstStyle>
          <a:p>
            <a:pPr lvl="0"/>
            <a:endParaRPr lang="en-GB" noProof="0" dirty="0"/>
          </a:p>
        </p:txBody>
      </p:sp>
      <p:sp>
        <p:nvSpPr>
          <p:cNvPr id="10" name="Segnaposto testo 9">
            <a:extLst>
              <a:ext uri="{FF2B5EF4-FFF2-40B4-BE49-F238E27FC236}">
                <a16:creationId xmlns:a16="http://schemas.microsoft.com/office/drawing/2014/main" id="{2E32AEAB-53EF-4B9D-AE36-D26FBF01B473}"/>
              </a:ext>
            </a:extLst>
          </p:cNvPr>
          <p:cNvSpPr>
            <a:spLocks noGrp="1"/>
          </p:cNvSpPr>
          <p:nvPr>
            <p:ph type="body" sz="quarter" idx="15" hasCustomPrompt="1"/>
          </p:nvPr>
        </p:nvSpPr>
        <p:spPr>
          <a:xfrm>
            <a:off x="568643" y="2239963"/>
            <a:ext cx="2503514" cy="441325"/>
          </a:xfrm>
        </p:spPr>
        <p:txBody>
          <a:bodyPr anchor="b">
            <a:noAutofit/>
          </a:bodyPr>
          <a:lstStyle>
            <a:lvl1pPr marL="0" indent="0">
              <a:buNone/>
              <a:defRPr sz="14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GB" noProof="0" dirty="0"/>
              <a:t>TITLE</a:t>
            </a:r>
            <a:endParaRPr lang="it-IT" dirty="0"/>
          </a:p>
        </p:txBody>
      </p:sp>
      <p:sp>
        <p:nvSpPr>
          <p:cNvPr id="13" name="Ovale 12">
            <a:extLst>
              <a:ext uri="{FF2B5EF4-FFF2-40B4-BE49-F238E27FC236}">
                <a16:creationId xmlns:a16="http://schemas.microsoft.com/office/drawing/2014/main" id="{769E06E2-5F0D-4920-A3E9-64AE757EB613}"/>
              </a:ext>
            </a:extLst>
          </p:cNvPr>
          <p:cNvSpPr/>
          <p:nvPr userDrawn="1"/>
        </p:nvSpPr>
        <p:spPr>
          <a:xfrm>
            <a:off x="339511" y="3544304"/>
            <a:ext cx="2869255" cy="2945397"/>
          </a:xfrm>
          <a:prstGeom prst="ellipse">
            <a:avLst/>
          </a:prstGeom>
          <a:noFill/>
          <a:ln w="6350">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it-IT" sz="1400"/>
          </a:p>
        </p:txBody>
      </p:sp>
      <p:sp>
        <p:nvSpPr>
          <p:cNvPr id="21" name="Segnaposto testo 6">
            <a:extLst>
              <a:ext uri="{FF2B5EF4-FFF2-40B4-BE49-F238E27FC236}">
                <a16:creationId xmlns:a16="http://schemas.microsoft.com/office/drawing/2014/main" id="{4DA14660-E3DE-4786-8628-2BDB623B542F}"/>
              </a:ext>
            </a:extLst>
          </p:cNvPr>
          <p:cNvSpPr>
            <a:spLocks noGrp="1"/>
          </p:cNvSpPr>
          <p:nvPr userDrawn="1">
            <p:ph type="body" sz="quarter" idx="16"/>
          </p:nvPr>
        </p:nvSpPr>
        <p:spPr>
          <a:xfrm>
            <a:off x="3414561" y="2887039"/>
            <a:ext cx="2503621" cy="3602662"/>
          </a:xfrm>
        </p:spPr>
        <p:txBody>
          <a:bodyPr>
            <a:noAutofit/>
          </a:bodyPr>
          <a:lstStyle>
            <a:lvl1pPr>
              <a:defRPr sz="1400"/>
            </a:lvl1pPr>
            <a:lvl2pPr>
              <a:defRPr sz="1200"/>
            </a:lvl2pPr>
            <a:lvl3pPr>
              <a:defRPr sz="1200"/>
            </a:lvl3pPr>
            <a:lvl4pPr>
              <a:defRPr sz="1200"/>
            </a:lvl4pPr>
            <a:lvl5pPr>
              <a:defRPr sz="1200"/>
            </a:lvl5pPr>
          </a:lstStyle>
          <a:p>
            <a:pPr lvl="0"/>
            <a:endParaRPr lang="en-GB" noProof="0" dirty="0"/>
          </a:p>
        </p:txBody>
      </p:sp>
      <p:sp>
        <p:nvSpPr>
          <p:cNvPr id="22" name="Segnaposto testo 9">
            <a:extLst>
              <a:ext uri="{FF2B5EF4-FFF2-40B4-BE49-F238E27FC236}">
                <a16:creationId xmlns:a16="http://schemas.microsoft.com/office/drawing/2014/main" id="{38062A0A-3D00-4F2E-A78C-520C7A8814B0}"/>
              </a:ext>
            </a:extLst>
          </p:cNvPr>
          <p:cNvSpPr>
            <a:spLocks noGrp="1"/>
          </p:cNvSpPr>
          <p:nvPr userDrawn="1">
            <p:ph type="body" sz="quarter" idx="17" hasCustomPrompt="1"/>
          </p:nvPr>
        </p:nvSpPr>
        <p:spPr>
          <a:xfrm>
            <a:off x="3414584" y="2239963"/>
            <a:ext cx="2503514" cy="441325"/>
          </a:xfrm>
        </p:spPr>
        <p:txBody>
          <a:bodyPr anchor="b">
            <a:noAutofit/>
          </a:bodyPr>
          <a:lstStyle>
            <a:lvl1pPr marL="0" indent="0">
              <a:buNone/>
              <a:defRPr sz="14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GB" noProof="0" dirty="0"/>
              <a:t>TITLE</a:t>
            </a:r>
            <a:endParaRPr lang="it-IT" dirty="0"/>
          </a:p>
        </p:txBody>
      </p:sp>
      <p:sp>
        <p:nvSpPr>
          <p:cNvPr id="23" name="Segnaposto testo 6">
            <a:extLst>
              <a:ext uri="{FF2B5EF4-FFF2-40B4-BE49-F238E27FC236}">
                <a16:creationId xmlns:a16="http://schemas.microsoft.com/office/drawing/2014/main" id="{3FA3924C-C133-43D4-9617-6E7333D996FB}"/>
              </a:ext>
            </a:extLst>
          </p:cNvPr>
          <p:cNvSpPr>
            <a:spLocks noGrp="1"/>
          </p:cNvSpPr>
          <p:nvPr userDrawn="1">
            <p:ph type="body" sz="quarter" idx="18"/>
          </p:nvPr>
        </p:nvSpPr>
        <p:spPr>
          <a:xfrm>
            <a:off x="6250229" y="2887039"/>
            <a:ext cx="2503621" cy="3602662"/>
          </a:xfrm>
        </p:spPr>
        <p:txBody>
          <a:bodyPr>
            <a:noAutofit/>
          </a:bodyPr>
          <a:lstStyle>
            <a:lvl1pPr>
              <a:defRPr sz="1400"/>
            </a:lvl1pPr>
            <a:lvl2pPr>
              <a:defRPr sz="1200"/>
            </a:lvl2pPr>
            <a:lvl3pPr>
              <a:defRPr sz="1200"/>
            </a:lvl3pPr>
            <a:lvl4pPr>
              <a:defRPr sz="1200"/>
            </a:lvl4pPr>
            <a:lvl5pPr>
              <a:defRPr sz="1200"/>
            </a:lvl5pPr>
          </a:lstStyle>
          <a:p>
            <a:pPr lvl="0"/>
            <a:endParaRPr lang="en-GB" noProof="0" dirty="0"/>
          </a:p>
        </p:txBody>
      </p:sp>
      <p:sp>
        <p:nvSpPr>
          <p:cNvPr id="24" name="Segnaposto testo 9">
            <a:extLst>
              <a:ext uri="{FF2B5EF4-FFF2-40B4-BE49-F238E27FC236}">
                <a16:creationId xmlns:a16="http://schemas.microsoft.com/office/drawing/2014/main" id="{4F293ED1-7D64-49B8-81A0-5F5FB11E3592}"/>
              </a:ext>
            </a:extLst>
          </p:cNvPr>
          <p:cNvSpPr>
            <a:spLocks noGrp="1"/>
          </p:cNvSpPr>
          <p:nvPr userDrawn="1">
            <p:ph type="body" sz="quarter" idx="19" hasCustomPrompt="1"/>
          </p:nvPr>
        </p:nvSpPr>
        <p:spPr>
          <a:xfrm>
            <a:off x="6250252" y="2239963"/>
            <a:ext cx="2503514" cy="441325"/>
          </a:xfrm>
        </p:spPr>
        <p:txBody>
          <a:bodyPr anchor="b">
            <a:noAutofit/>
          </a:bodyPr>
          <a:lstStyle>
            <a:lvl1pPr marL="0" indent="0">
              <a:buNone/>
              <a:defRPr sz="14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GB" noProof="0" dirty="0"/>
              <a:t>TITLE</a:t>
            </a:r>
            <a:endParaRPr lang="it-IT" dirty="0"/>
          </a:p>
        </p:txBody>
      </p:sp>
      <p:sp>
        <p:nvSpPr>
          <p:cNvPr id="25" name="Segnaposto testo 6">
            <a:extLst>
              <a:ext uri="{FF2B5EF4-FFF2-40B4-BE49-F238E27FC236}">
                <a16:creationId xmlns:a16="http://schemas.microsoft.com/office/drawing/2014/main" id="{34980872-E501-48A5-8B13-B7016BEEE029}"/>
              </a:ext>
            </a:extLst>
          </p:cNvPr>
          <p:cNvSpPr>
            <a:spLocks noGrp="1"/>
          </p:cNvSpPr>
          <p:nvPr userDrawn="1">
            <p:ph type="body" sz="quarter" idx="20"/>
          </p:nvPr>
        </p:nvSpPr>
        <p:spPr>
          <a:xfrm>
            <a:off x="9157816" y="2887039"/>
            <a:ext cx="2503621" cy="3602662"/>
          </a:xfrm>
        </p:spPr>
        <p:txBody>
          <a:bodyPr>
            <a:noAutofit/>
          </a:bodyPr>
          <a:lstStyle>
            <a:lvl1pPr>
              <a:defRPr sz="1400"/>
            </a:lvl1pPr>
            <a:lvl2pPr>
              <a:defRPr sz="1200"/>
            </a:lvl2pPr>
            <a:lvl3pPr>
              <a:defRPr sz="1200"/>
            </a:lvl3pPr>
            <a:lvl4pPr>
              <a:defRPr sz="1200"/>
            </a:lvl4pPr>
            <a:lvl5pPr>
              <a:defRPr sz="1200"/>
            </a:lvl5pPr>
          </a:lstStyle>
          <a:p>
            <a:pPr lvl="0"/>
            <a:endParaRPr lang="en-GB" noProof="0" dirty="0"/>
          </a:p>
        </p:txBody>
      </p:sp>
      <p:sp>
        <p:nvSpPr>
          <p:cNvPr id="26" name="Segnaposto testo 9">
            <a:extLst>
              <a:ext uri="{FF2B5EF4-FFF2-40B4-BE49-F238E27FC236}">
                <a16:creationId xmlns:a16="http://schemas.microsoft.com/office/drawing/2014/main" id="{7359F283-E0AA-4871-A428-A58C8F3F0AAC}"/>
              </a:ext>
            </a:extLst>
          </p:cNvPr>
          <p:cNvSpPr>
            <a:spLocks noGrp="1"/>
          </p:cNvSpPr>
          <p:nvPr userDrawn="1">
            <p:ph type="body" sz="quarter" idx="21" hasCustomPrompt="1"/>
          </p:nvPr>
        </p:nvSpPr>
        <p:spPr>
          <a:xfrm>
            <a:off x="9157839" y="2239963"/>
            <a:ext cx="2503514" cy="441325"/>
          </a:xfrm>
        </p:spPr>
        <p:txBody>
          <a:bodyPr anchor="b">
            <a:noAutofit/>
          </a:bodyPr>
          <a:lstStyle>
            <a:lvl1pPr marL="0" indent="0">
              <a:buNone/>
              <a:defRPr sz="14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GB" noProof="0" dirty="0"/>
              <a:t>TITLE</a:t>
            </a:r>
            <a:endParaRPr lang="it-IT" dirty="0"/>
          </a:p>
        </p:txBody>
      </p:sp>
      <p:sp>
        <p:nvSpPr>
          <p:cNvPr id="27" name="Ovale 26">
            <a:extLst>
              <a:ext uri="{FF2B5EF4-FFF2-40B4-BE49-F238E27FC236}">
                <a16:creationId xmlns:a16="http://schemas.microsoft.com/office/drawing/2014/main" id="{101D1BE9-9067-430D-A318-4BC1405F006A}"/>
              </a:ext>
            </a:extLst>
          </p:cNvPr>
          <p:cNvSpPr/>
          <p:nvPr userDrawn="1"/>
        </p:nvSpPr>
        <p:spPr>
          <a:xfrm>
            <a:off x="3223388" y="3544304"/>
            <a:ext cx="2869255" cy="2945397"/>
          </a:xfrm>
          <a:prstGeom prst="ellipse">
            <a:avLst/>
          </a:prstGeom>
          <a:noFill/>
          <a:ln w="6350">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it-IT" sz="1400"/>
          </a:p>
        </p:txBody>
      </p:sp>
      <p:sp>
        <p:nvSpPr>
          <p:cNvPr id="28" name="Ovale 27">
            <a:extLst>
              <a:ext uri="{FF2B5EF4-FFF2-40B4-BE49-F238E27FC236}">
                <a16:creationId xmlns:a16="http://schemas.microsoft.com/office/drawing/2014/main" id="{F88114C5-1930-4807-8B76-4565A5FFB9B5}"/>
              </a:ext>
            </a:extLst>
          </p:cNvPr>
          <p:cNvSpPr/>
          <p:nvPr userDrawn="1"/>
        </p:nvSpPr>
        <p:spPr>
          <a:xfrm>
            <a:off x="6089680" y="3544304"/>
            <a:ext cx="2869255" cy="2945397"/>
          </a:xfrm>
          <a:prstGeom prst="ellipse">
            <a:avLst/>
          </a:prstGeom>
          <a:noFill/>
          <a:ln w="6350">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it-IT" sz="1400"/>
          </a:p>
        </p:txBody>
      </p:sp>
      <p:sp>
        <p:nvSpPr>
          <p:cNvPr id="29" name="Ovale 28">
            <a:extLst>
              <a:ext uri="{FF2B5EF4-FFF2-40B4-BE49-F238E27FC236}">
                <a16:creationId xmlns:a16="http://schemas.microsoft.com/office/drawing/2014/main" id="{E2D6333A-9B81-4325-A926-22F5E403D75F}"/>
              </a:ext>
            </a:extLst>
          </p:cNvPr>
          <p:cNvSpPr/>
          <p:nvPr userDrawn="1"/>
        </p:nvSpPr>
        <p:spPr>
          <a:xfrm>
            <a:off x="8964764" y="3544304"/>
            <a:ext cx="2869255" cy="2945397"/>
          </a:xfrm>
          <a:prstGeom prst="ellipse">
            <a:avLst/>
          </a:prstGeom>
          <a:noFill/>
          <a:ln w="6350">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it-IT" sz="1400"/>
          </a:p>
        </p:txBody>
      </p:sp>
      <p:pic>
        <p:nvPicPr>
          <p:cNvPr id="3" name="Picture 2">
            <a:extLst>
              <a:ext uri="{FF2B5EF4-FFF2-40B4-BE49-F238E27FC236}">
                <a16:creationId xmlns:a16="http://schemas.microsoft.com/office/drawing/2014/main" id="{36CC57CC-6B8E-57D9-2C8F-9A640E6B7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02676"/>
            <a:ext cx="1855787" cy="105501"/>
          </a:xfrm>
          <a:prstGeom prst="rect">
            <a:avLst/>
          </a:prstGeom>
        </p:spPr>
      </p:pic>
    </p:spTree>
    <p:extLst>
      <p:ext uri="{BB962C8B-B14F-4D97-AF65-F5344CB8AC3E}">
        <p14:creationId xmlns:p14="http://schemas.microsoft.com/office/powerpoint/2010/main" val="3774455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agina Evidenza _ 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3F10C0-5DFE-4F2B-84B3-498D1D283AB1}"/>
              </a:ext>
            </a:extLst>
          </p:cNvPr>
          <p:cNvSpPr>
            <a:spLocks noGrp="1"/>
          </p:cNvSpPr>
          <p:nvPr>
            <p:ph type="title" hasCustomPrompt="1"/>
          </p:nvPr>
        </p:nvSpPr>
        <p:spPr>
          <a:xfrm>
            <a:off x="334963" y="1325365"/>
            <a:ext cx="11522075" cy="4222679"/>
          </a:xfrm>
        </p:spPr>
        <p:txBody>
          <a:bodyPr anchor="ctr"/>
          <a:lstStyle>
            <a:lvl1pPr>
              <a:defRPr sz="4000" b="0"/>
            </a:lvl1pPr>
          </a:lstStyle>
          <a:p>
            <a:r>
              <a:rPr lang="en-GB" dirty="0"/>
              <a:t>Insert highlighted text</a:t>
            </a:r>
            <a:endParaRPr lang="it-IT" dirty="0"/>
          </a:p>
        </p:txBody>
      </p:sp>
      <p:sp>
        <p:nvSpPr>
          <p:cNvPr id="4" name="Segnaposto piè di pagina 3">
            <a:extLst>
              <a:ext uri="{FF2B5EF4-FFF2-40B4-BE49-F238E27FC236}">
                <a16:creationId xmlns:a16="http://schemas.microsoft.com/office/drawing/2014/main" id="{69023663-EBF6-4678-A4B6-3D84BCA80FC6}"/>
              </a:ext>
            </a:extLst>
          </p:cNvPr>
          <p:cNvSpPr>
            <a:spLocks noGrp="1"/>
          </p:cNvSpPr>
          <p:nvPr>
            <p:ph type="ftr" sz="quarter" idx="11"/>
          </p:nvPr>
        </p:nvSpPr>
        <p:spPr/>
        <p:txBody>
          <a:bodyPr/>
          <a:lstStyle/>
          <a:p>
            <a:r>
              <a:rPr lang="en-US"/>
              <a:t>Department of Aerospace Science and Technology</a:t>
            </a:r>
            <a:endParaRPr lang="it-IT" dirty="0"/>
          </a:p>
        </p:txBody>
      </p:sp>
      <p:sp>
        <p:nvSpPr>
          <p:cNvPr id="5" name="Segnaposto numero diapositiva 4">
            <a:extLst>
              <a:ext uri="{FF2B5EF4-FFF2-40B4-BE49-F238E27FC236}">
                <a16:creationId xmlns:a16="http://schemas.microsoft.com/office/drawing/2014/main" id="{5A37DEFB-BB2F-4195-B6BA-04AAE853BF01}"/>
              </a:ext>
            </a:extLst>
          </p:cNvPr>
          <p:cNvSpPr>
            <a:spLocks noGrp="1"/>
          </p:cNvSpPr>
          <p:nvPr>
            <p:ph type="sldNum" sz="quarter" idx="12"/>
          </p:nvPr>
        </p:nvSpPr>
        <p:spPr/>
        <p:txBody>
          <a:bodyPr/>
          <a:lstStyle/>
          <a:p>
            <a:fld id="{3135EEA2-8D42-4D46-95A6-66E65FDC5EB1}" type="slidenum">
              <a:rPr lang="it-IT" smtClean="0"/>
              <a:pPr/>
              <a:t>‹#›</a:t>
            </a:fld>
            <a:endParaRPr lang="it-IT"/>
          </a:p>
        </p:txBody>
      </p:sp>
      <p:sp>
        <p:nvSpPr>
          <p:cNvPr id="9" name="Ovale 8">
            <a:extLst>
              <a:ext uri="{FF2B5EF4-FFF2-40B4-BE49-F238E27FC236}">
                <a16:creationId xmlns:a16="http://schemas.microsoft.com/office/drawing/2014/main" id="{6FCB4558-5B0B-4E68-99C0-73044CD4F7EE}"/>
              </a:ext>
            </a:extLst>
          </p:cNvPr>
          <p:cNvSpPr/>
          <p:nvPr userDrawn="1"/>
        </p:nvSpPr>
        <p:spPr>
          <a:xfrm>
            <a:off x="-1366766" y="1325366"/>
            <a:ext cx="4222679" cy="4222679"/>
          </a:xfrm>
          <a:prstGeom prst="ellipse">
            <a:avLst/>
          </a:prstGeom>
          <a:noFill/>
          <a:ln w="9525">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diritto 9">
            <a:extLst>
              <a:ext uri="{FF2B5EF4-FFF2-40B4-BE49-F238E27FC236}">
                <a16:creationId xmlns:a16="http://schemas.microsoft.com/office/drawing/2014/main" id="{5CD3E5C6-1FD7-4A9E-A65F-282056577FB3}"/>
              </a:ext>
            </a:extLst>
          </p:cNvPr>
          <p:cNvCxnSpPr>
            <a:cxnSpLocks/>
          </p:cNvCxnSpPr>
          <p:nvPr userDrawn="1"/>
        </p:nvCxnSpPr>
        <p:spPr>
          <a:xfrm>
            <a:off x="0" y="1325366"/>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D9DB920E-F5AB-4AF8-BFFC-D380A2D7FEAE}"/>
              </a:ext>
            </a:extLst>
          </p:cNvPr>
          <p:cNvCxnSpPr>
            <a:cxnSpLocks/>
          </p:cNvCxnSpPr>
          <p:nvPr userDrawn="1"/>
        </p:nvCxnSpPr>
        <p:spPr>
          <a:xfrm>
            <a:off x="0" y="5548045"/>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C1FA0A3-EBB2-893C-EA80-06BF5E1DEF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02676"/>
            <a:ext cx="1855787" cy="105501"/>
          </a:xfrm>
          <a:prstGeom prst="rect">
            <a:avLst/>
          </a:prstGeom>
        </p:spPr>
      </p:pic>
    </p:spTree>
    <p:extLst>
      <p:ext uri="{BB962C8B-B14F-4D97-AF65-F5344CB8AC3E}">
        <p14:creationId xmlns:p14="http://schemas.microsoft.com/office/powerpoint/2010/main" val="213415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sorio_C">
    <p:bg>
      <p:bgPr>
        <a:solidFill>
          <a:schemeClr val="accent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9FF9E0-0F2A-4E7B-ADD7-33314E9E93ED}"/>
              </a:ext>
            </a:extLst>
          </p:cNvPr>
          <p:cNvSpPr>
            <a:spLocks noGrp="1"/>
          </p:cNvSpPr>
          <p:nvPr>
            <p:ph type="title" hasCustomPrompt="1"/>
          </p:nvPr>
        </p:nvSpPr>
        <p:spPr>
          <a:xfrm>
            <a:off x="3216275" y="1418313"/>
            <a:ext cx="8640763" cy="1284268"/>
          </a:xfrm>
        </p:spPr>
        <p:txBody>
          <a:bodyPr anchor="ctr"/>
          <a:lstStyle>
            <a:lvl1pPr>
              <a:defRPr>
                <a:solidFill>
                  <a:schemeClr val="tx2"/>
                </a:solidFill>
              </a:defRPr>
            </a:lvl1pPr>
          </a:lstStyle>
          <a:p>
            <a:r>
              <a:rPr lang="it-IT" dirty="0"/>
              <a:t>Titolo del divisorio</a:t>
            </a:r>
          </a:p>
        </p:txBody>
      </p:sp>
      <p:sp>
        <p:nvSpPr>
          <p:cNvPr id="6" name="Ovale 5">
            <a:extLst>
              <a:ext uri="{FF2B5EF4-FFF2-40B4-BE49-F238E27FC236}">
                <a16:creationId xmlns:a16="http://schemas.microsoft.com/office/drawing/2014/main" id="{419AA845-D4AF-40CE-B7F3-A1B95A20D2F3}"/>
              </a:ext>
            </a:extLst>
          </p:cNvPr>
          <p:cNvSpPr/>
          <p:nvPr userDrawn="1"/>
        </p:nvSpPr>
        <p:spPr>
          <a:xfrm>
            <a:off x="0" y="1418312"/>
            <a:ext cx="1284270" cy="1284270"/>
          </a:xfrm>
          <a:prstGeom prst="ellipse">
            <a:avLst/>
          </a:prstGeom>
          <a:noFill/>
          <a:ln w="9525">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diritto 6">
            <a:extLst>
              <a:ext uri="{FF2B5EF4-FFF2-40B4-BE49-F238E27FC236}">
                <a16:creationId xmlns:a16="http://schemas.microsoft.com/office/drawing/2014/main" id="{BA29D2F2-5AC8-4927-AA1D-19630D333830}"/>
              </a:ext>
            </a:extLst>
          </p:cNvPr>
          <p:cNvCxnSpPr>
            <a:cxnSpLocks/>
          </p:cNvCxnSpPr>
          <p:nvPr userDrawn="1"/>
        </p:nvCxnSpPr>
        <p:spPr>
          <a:xfrm>
            <a:off x="0" y="141831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53C00AF5-6CFB-4B05-922E-59446B4D5F1D}"/>
              </a:ext>
            </a:extLst>
          </p:cNvPr>
          <p:cNvCxnSpPr>
            <a:cxnSpLocks/>
          </p:cNvCxnSpPr>
          <p:nvPr userDrawn="1"/>
        </p:nvCxnSpPr>
        <p:spPr>
          <a:xfrm>
            <a:off x="0" y="2717320"/>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28D8426E-B0F3-4A04-99ED-0D9D1A7A694E}"/>
              </a:ext>
            </a:extLst>
          </p:cNvPr>
          <p:cNvCxnSpPr>
            <a:cxnSpLocks/>
          </p:cNvCxnSpPr>
          <p:nvPr userDrawn="1"/>
        </p:nvCxnSpPr>
        <p:spPr>
          <a:xfrm flipV="1">
            <a:off x="1284270" y="1"/>
            <a:ext cx="0" cy="7099442"/>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
        <p:nvSpPr>
          <p:cNvPr id="17" name="Segnaposto testo 16">
            <a:extLst>
              <a:ext uri="{FF2B5EF4-FFF2-40B4-BE49-F238E27FC236}">
                <a16:creationId xmlns:a16="http://schemas.microsoft.com/office/drawing/2014/main" id="{4D2183DA-6999-4DF4-AE0B-EDCD204668B6}"/>
              </a:ext>
            </a:extLst>
          </p:cNvPr>
          <p:cNvSpPr>
            <a:spLocks noGrp="1"/>
          </p:cNvSpPr>
          <p:nvPr>
            <p:ph type="body" sz="quarter" idx="13" hasCustomPrompt="1"/>
          </p:nvPr>
        </p:nvSpPr>
        <p:spPr>
          <a:xfrm>
            <a:off x="8220808" y="3961597"/>
            <a:ext cx="3636230" cy="2359025"/>
          </a:xfrm>
        </p:spPr>
        <p:txBody>
          <a:bodyPr anchor="b">
            <a:normAutofit/>
          </a:bodyPr>
          <a:lstStyle>
            <a:lvl1pPr algn="r">
              <a:defRPr sz="9600">
                <a:solidFill>
                  <a:schemeClr val="tx2"/>
                </a:solidFill>
              </a:defRPr>
            </a:lvl1pPr>
          </a:lstStyle>
          <a:p>
            <a:pPr lvl="0"/>
            <a:r>
              <a:rPr lang="it-IT" dirty="0"/>
              <a:t>00</a:t>
            </a:r>
          </a:p>
        </p:txBody>
      </p:sp>
    </p:spTree>
    <p:extLst>
      <p:ext uri="{BB962C8B-B14F-4D97-AF65-F5344CB8AC3E}">
        <p14:creationId xmlns:p14="http://schemas.microsoft.com/office/powerpoint/2010/main" val="35572319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gina Evidenza _ B">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3F10C0-5DFE-4F2B-84B3-498D1D283AB1}"/>
              </a:ext>
            </a:extLst>
          </p:cNvPr>
          <p:cNvSpPr>
            <a:spLocks noGrp="1"/>
          </p:cNvSpPr>
          <p:nvPr>
            <p:ph type="title" hasCustomPrompt="1"/>
          </p:nvPr>
        </p:nvSpPr>
        <p:spPr>
          <a:xfrm>
            <a:off x="763771" y="1775639"/>
            <a:ext cx="10664455" cy="2317896"/>
          </a:xfrm>
          <a:ln>
            <a:noFill/>
          </a:ln>
        </p:spPr>
        <p:txBody>
          <a:bodyPr anchor="b"/>
          <a:lstStyle>
            <a:lvl1pPr algn="ctr">
              <a:defRPr sz="4800" b="0">
                <a:solidFill>
                  <a:schemeClr val="tx2"/>
                </a:solidFill>
              </a:defRPr>
            </a:lvl1pPr>
          </a:lstStyle>
          <a:p>
            <a:r>
              <a:rPr lang="en-GB" dirty="0"/>
              <a:t>Insert highlighted text</a:t>
            </a:r>
            <a:endParaRPr lang="it-IT" dirty="0"/>
          </a:p>
        </p:txBody>
      </p:sp>
      <p:sp>
        <p:nvSpPr>
          <p:cNvPr id="4" name="Segnaposto piè di pagina 3">
            <a:extLst>
              <a:ext uri="{FF2B5EF4-FFF2-40B4-BE49-F238E27FC236}">
                <a16:creationId xmlns:a16="http://schemas.microsoft.com/office/drawing/2014/main" id="{69023663-EBF6-4678-A4B6-3D84BCA80FC6}"/>
              </a:ext>
            </a:extLst>
          </p:cNvPr>
          <p:cNvSpPr>
            <a:spLocks noGrp="1"/>
          </p:cNvSpPr>
          <p:nvPr>
            <p:ph type="ftr" sz="quarter" idx="11"/>
          </p:nvPr>
        </p:nvSpPr>
        <p:spPr/>
        <p:txBody>
          <a:bodyPr/>
          <a:lstStyle>
            <a:lvl1pPr>
              <a:defRPr>
                <a:solidFill>
                  <a:schemeClr val="tx2"/>
                </a:solidFill>
              </a:defRPr>
            </a:lvl1pPr>
          </a:lstStyle>
          <a:p>
            <a:r>
              <a:rPr lang="en-US"/>
              <a:t>Department of Aerospace Science and Technology</a:t>
            </a:r>
            <a:endParaRPr lang="it-IT" dirty="0"/>
          </a:p>
        </p:txBody>
      </p:sp>
      <p:sp>
        <p:nvSpPr>
          <p:cNvPr id="5" name="Segnaposto numero diapositiva 4">
            <a:extLst>
              <a:ext uri="{FF2B5EF4-FFF2-40B4-BE49-F238E27FC236}">
                <a16:creationId xmlns:a16="http://schemas.microsoft.com/office/drawing/2014/main" id="{5A37DEFB-BB2F-4195-B6BA-04AAE853BF01}"/>
              </a:ext>
            </a:extLst>
          </p:cNvPr>
          <p:cNvSpPr>
            <a:spLocks noGrp="1"/>
          </p:cNvSpPr>
          <p:nvPr>
            <p:ph type="sldNum" sz="quarter" idx="12"/>
          </p:nvPr>
        </p:nvSpPr>
        <p:spPr/>
        <p:txBody>
          <a:bodyPr/>
          <a:lstStyle>
            <a:lvl1pPr>
              <a:defRPr>
                <a:solidFill>
                  <a:schemeClr val="tx2"/>
                </a:solidFill>
              </a:defRPr>
            </a:lvl1pPr>
          </a:lstStyle>
          <a:p>
            <a:fld id="{3135EEA2-8D42-4D46-95A6-66E65FDC5EB1}" type="slidenum">
              <a:rPr lang="it-IT" smtClean="0"/>
              <a:pPr/>
              <a:t>‹#›</a:t>
            </a:fld>
            <a:endParaRPr lang="it-IT"/>
          </a:p>
        </p:txBody>
      </p:sp>
      <p:sp>
        <p:nvSpPr>
          <p:cNvPr id="9" name="Ovale 8">
            <a:extLst>
              <a:ext uri="{FF2B5EF4-FFF2-40B4-BE49-F238E27FC236}">
                <a16:creationId xmlns:a16="http://schemas.microsoft.com/office/drawing/2014/main" id="{6FCB4558-5B0B-4E68-99C0-73044CD4F7EE}"/>
              </a:ext>
            </a:extLst>
          </p:cNvPr>
          <p:cNvSpPr/>
          <p:nvPr userDrawn="1"/>
        </p:nvSpPr>
        <p:spPr>
          <a:xfrm>
            <a:off x="3233122" y="757946"/>
            <a:ext cx="5725755" cy="5725755"/>
          </a:xfrm>
          <a:prstGeom prst="ellipse">
            <a:avLst/>
          </a:prstGeom>
          <a:noFill/>
          <a:ln w="9525">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2"/>
              </a:solidFill>
            </a:endParaRPr>
          </a:p>
        </p:txBody>
      </p:sp>
      <p:cxnSp>
        <p:nvCxnSpPr>
          <p:cNvPr id="10" name="Connettore diritto 9">
            <a:extLst>
              <a:ext uri="{FF2B5EF4-FFF2-40B4-BE49-F238E27FC236}">
                <a16:creationId xmlns:a16="http://schemas.microsoft.com/office/drawing/2014/main" id="{5CD3E5C6-1FD7-4A9E-A65F-282056577FB3}"/>
              </a:ext>
            </a:extLst>
          </p:cNvPr>
          <p:cNvCxnSpPr>
            <a:cxnSpLocks/>
          </p:cNvCxnSpPr>
          <p:nvPr userDrawn="1"/>
        </p:nvCxnSpPr>
        <p:spPr>
          <a:xfrm>
            <a:off x="0" y="729943"/>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D9DB920E-F5AB-4AF8-BFFC-D380A2D7FEAE}"/>
              </a:ext>
            </a:extLst>
          </p:cNvPr>
          <p:cNvCxnSpPr>
            <a:cxnSpLocks/>
          </p:cNvCxnSpPr>
          <p:nvPr userDrawn="1"/>
        </p:nvCxnSpPr>
        <p:spPr>
          <a:xfrm>
            <a:off x="0" y="6483710"/>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
        <p:nvSpPr>
          <p:cNvPr id="7" name="Segnaposto testo 6">
            <a:extLst>
              <a:ext uri="{FF2B5EF4-FFF2-40B4-BE49-F238E27FC236}">
                <a16:creationId xmlns:a16="http://schemas.microsoft.com/office/drawing/2014/main" id="{5FA801A9-B23D-4656-8AFA-3E413EDFA65F}"/>
              </a:ext>
            </a:extLst>
          </p:cNvPr>
          <p:cNvSpPr>
            <a:spLocks noGrp="1"/>
          </p:cNvSpPr>
          <p:nvPr>
            <p:ph type="body" sz="quarter" idx="13"/>
          </p:nvPr>
        </p:nvSpPr>
        <p:spPr>
          <a:xfrm>
            <a:off x="763588" y="4536830"/>
            <a:ext cx="10664825" cy="601907"/>
          </a:xfrm>
        </p:spPr>
        <p:txBody>
          <a:bodyPr/>
          <a:lstStyle>
            <a:lvl1pPr marL="0" indent="0" algn="ctr">
              <a:buNone/>
              <a:defRPr>
                <a:solidFill>
                  <a:schemeClr val="tx2"/>
                </a:solidFill>
              </a:defRPr>
            </a:lvl1pPr>
          </a:lstStyle>
          <a:p>
            <a:pPr lvl="0"/>
            <a:endParaRPr lang="en-GB" noProof="0" dirty="0"/>
          </a:p>
        </p:txBody>
      </p:sp>
      <p:pic>
        <p:nvPicPr>
          <p:cNvPr id="3" name="Picture 2">
            <a:extLst>
              <a:ext uri="{FF2B5EF4-FFF2-40B4-BE49-F238E27FC236}">
                <a16:creationId xmlns:a16="http://schemas.microsoft.com/office/drawing/2014/main" id="{50288E22-A3CE-7536-8908-7634699B7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02676"/>
            <a:ext cx="1855787" cy="105501"/>
          </a:xfrm>
          <a:prstGeom prst="rect">
            <a:avLst/>
          </a:prstGeom>
        </p:spPr>
      </p:pic>
    </p:spTree>
    <p:extLst>
      <p:ext uri="{BB962C8B-B14F-4D97-AF65-F5344CB8AC3E}">
        <p14:creationId xmlns:p14="http://schemas.microsoft.com/office/powerpoint/2010/main" val="136057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A">
    <p:bg>
      <p:bgPr>
        <a:solidFill>
          <a:schemeClr val="accent1"/>
        </a:solidFill>
        <a:effectLst/>
      </p:bgPr>
    </p:bg>
    <p:spTree>
      <p:nvGrpSpPr>
        <p:cNvPr id="1" name=""/>
        <p:cNvGrpSpPr/>
        <p:nvPr/>
      </p:nvGrpSpPr>
      <p:grpSpPr>
        <a:xfrm>
          <a:off x="0" y="0"/>
          <a:ext cx="0" cy="0"/>
          <a:chOff x="0" y="0"/>
          <a:chExt cx="0" cy="0"/>
        </a:xfrm>
      </p:grpSpPr>
      <p:sp>
        <p:nvSpPr>
          <p:cNvPr id="12" name="Cerchio">
            <a:extLst>
              <a:ext uri="{FF2B5EF4-FFF2-40B4-BE49-F238E27FC236}">
                <a16:creationId xmlns:a16="http://schemas.microsoft.com/office/drawing/2014/main" id="{E84FA22C-2923-4BEC-B023-C4DA9810EF15}"/>
              </a:ext>
            </a:extLst>
          </p:cNvPr>
          <p:cNvSpPr/>
          <p:nvPr userDrawn="1"/>
        </p:nvSpPr>
        <p:spPr>
          <a:xfrm>
            <a:off x="7559558" y="2853390"/>
            <a:ext cx="4010434" cy="4010172"/>
          </a:xfrm>
          <a:prstGeom prst="ellipse">
            <a:avLst/>
          </a:prstGeom>
          <a:gradFill flip="none" rotWithShape="1">
            <a:gsLst>
              <a:gs pos="14000">
                <a:srgbClr val="FFFFFF">
                  <a:alpha val="50000"/>
                </a:srgbClr>
              </a:gs>
              <a:gs pos="13661">
                <a:schemeClr val="accent4"/>
              </a:gs>
              <a:gs pos="100000">
                <a:schemeClr val="accent1">
                  <a:alpha val="0"/>
                </a:schemeClr>
              </a:gs>
            </a:gsLst>
            <a:path path="circle">
              <a:fillToRect l="100000" t="100000"/>
            </a:path>
            <a:tileRect r="-100000" b="-100000"/>
          </a:gradFill>
          <a:ln w="12700">
            <a:miter lim="400000"/>
          </a:ln>
        </p:spPr>
        <p:txBody>
          <a:bodyPr lIns="25400" tIns="25400" rIns="25400" bIns="25400" anchor="ctr"/>
          <a:lstStyle/>
          <a:p>
            <a:pPr lvl="0" algn="ctr" defTabSz="412756"/>
            <a:endParaRPr sz="1600" b="0" i="0" dirty="0">
              <a:solidFill>
                <a:srgbClr val="FFFFFF">
                  <a:alpha val="20092"/>
                </a:srgbClr>
              </a:solidFill>
              <a:latin typeface="Manrope" pitchFamily="2" charset="0"/>
              <a:cs typeface="Arial" panose="020B0604020202020204" pitchFamily="34" charset="0"/>
            </a:endParaRPr>
          </a:p>
        </p:txBody>
      </p:sp>
      <p:sp>
        <p:nvSpPr>
          <p:cNvPr id="5" name="Cerchio">
            <a:extLst>
              <a:ext uri="{FF2B5EF4-FFF2-40B4-BE49-F238E27FC236}">
                <a16:creationId xmlns:a16="http://schemas.microsoft.com/office/drawing/2014/main" id="{5F9D2376-F92C-70CC-7E4A-0F195E3EA543}"/>
              </a:ext>
            </a:extLst>
          </p:cNvPr>
          <p:cNvSpPr/>
          <p:nvPr userDrawn="1"/>
        </p:nvSpPr>
        <p:spPr>
          <a:xfrm rot="10800000">
            <a:off x="7559558" y="-1156784"/>
            <a:ext cx="4010434" cy="4010172"/>
          </a:xfrm>
          <a:prstGeom prst="ellipse">
            <a:avLst/>
          </a:prstGeom>
          <a:gradFill flip="none" rotWithShape="1">
            <a:gsLst>
              <a:gs pos="14000">
                <a:srgbClr val="FFFFFF">
                  <a:alpha val="50000"/>
                </a:srgbClr>
              </a:gs>
              <a:gs pos="13661">
                <a:schemeClr val="accent4"/>
              </a:gs>
              <a:gs pos="100000">
                <a:schemeClr val="accent1">
                  <a:alpha val="0"/>
                </a:schemeClr>
              </a:gs>
            </a:gsLst>
            <a:path path="circle">
              <a:fillToRect l="100000" t="100000"/>
            </a:path>
            <a:tileRect r="-100000" b="-100000"/>
          </a:gradFill>
          <a:ln w="12700">
            <a:miter lim="400000"/>
          </a:ln>
        </p:spPr>
        <p:txBody>
          <a:bodyPr lIns="25400" tIns="25400" rIns="25400" bIns="25400" anchor="ctr"/>
          <a:lstStyle/>
          <a:p>
            <a:pPr lvl="0" algn="ctr" defTabSz="412756"/>
            <a:endParaRPr sz="1600" b="0" i="0" dirty="0">
              <a:solidFill>
                <a:srgbClr val="FFFFFF">
                  <a:alpha val="20092"/>
                </a:srgbClr>
              </a:solidFill>
              <a:latin typeface="Manrope" pitchFamily="2" charset="0"/>
              <a:cs typeface="Arial" panose="020B0604020202020204" pitchFamily="34" charset="0"/>
            </a:endParaRPr>
          </a:p>
        </p:txBody>
      </p:sp>
      <p:cxnSp>
        <p:nvCxnSpPr>
          <p:cNvPr id="9" name="Connettore diritto 8">
            <a:extLst>
              <a:ext uri="{FF2B5EF4-FFF2-40B4-BE49-F238E27FC236}">
                <a16:creationId xmlns:a16="http://schemas.microsoft.com/office/drawing/2014/main" id="{2B7B3A0A-3A1B-42DE-B9AE-23655BAD3745}"/>
              </a:ext>
            </a:extLst>
          </p:cNvPr>
          <p:cNvCxnSpPr>
            <a:cxnSpLocks/>
          </p:cNvCxnSpPr>
          <p:nvPr userDrawn="1"/>
        </p:nvCxnSpPr>
        <p:spPr>
          <a:xfrm>
            <a:off x="1156999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FD11F552-5459-4905-94FE-760C82166453}"/>
              </a:ext>
            </a:extLst>
          </p:cNvPr>
          <p:cNvCxnSpPr>
            <a:cxnSpLocks/>
          </p:cNvCxnSpPr>
          <p:nvPr userDrawn="1"/>
        </p:nvCxnSpPr>
        <p:spPr>
          <a:xfrm>
            <a:off x="7559558"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FFD66269-DBF7-485E-8F18-092A9E8BABC4}"/>
              </a:ext>
            </a:extLst>
          </p:cNvPr>
          <p:cNvCxnSpPr>
            <a:cxnSpLocks/>
          </p:cNvCxnSpPr>
          <p:nvPr userDrawn="1"/>
        </p:nvCxnSpPr>
        <p:spPr>
          <a:xfrm>
            <a:off x="0" y="2853390"/>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sp>
        <p:nvSpPr>
          <p:cNvPr id="2" name="Tema / Titolo / Docente  |  00. 00. 0000">
            <a:extLst>
              <a:ext uri="{FF2B5EF4-FFF2-40B4-BE49-F238E27FC236}">
                <a16:creationId xmlns:a16="http://schemas.microsoft.com/office/drawing/2014/main" id="{99FF4CA3-BA67-0511-3FE3-11769597A30E}"/>
              </a:ext>
            </a:extLst>
          </p:cNvPr>
          <p:cNvSpPr txBox="1">
            <a:spLocks noGrp="1"/>
          </p:cNvSpPr>
          <p:nvPr>
            <p:ph type="body" sz="quarter" idx="21" hasCustomPrompt="1"/>
          </p:nvPr>
        </p:nvSpPr>
        <p:spPr>
          <a:xfrm>
            <a:off x="600710" y="5929933"/>
            <a:ext cx="4078060" cy="318490"/>
          </a:xfrm>
          <a:prstGeom prst="rect">
            <a:avLst/>
          </a:prstGeom>
        </p:spPr>
        <p:txBody>
          <a:bodyPr lIns="45719" tIns="45719" rIns="45719" bIns="45719">
            <a:noAutofit/>
          </a:bodyPr>
          <a:lstStyle>
            <a:lvl1pPr>
              <a:lnSpc>
                <a:spcPct val="100000"/>
              </a:lnSpc>
              <a:defRPr sz="1200">
                <a:solidFill>
                  <a:schemeClr val="tx2"/>
                </a:solidFill>
                <a:latin typeface="Manrope" pitchFamily="2" charset="0"/>
              </a:defRPr>
            </a:lvl1pPr>
          </a:lstStyle>
          <a:p>
            <a:pPr marL="0" marR="0" lvl="0" indent="0" algn="l" defTabSz="412756" rtl="0" eaLnBrk="1" fontAlgn="auto" latinLnBrk="0" hangingPunct="1">
              <a:lnSpc>
                <a:spcPct val="100000"/>
              </a:lnSpc>
              <a:spcBef>
                <a:spcPts val="0"/>
              </a:spcBef>
              <a:spcAft>
                <a:spcPts val="0"/>
              </a:spcAft>
              <a:buClrTx/>
              <a:buSzTx/>
              <a:buFontTx/>
              <a:buNone/>
              <a:tabLst/>
              <a:defRPr/>
            </a:pPr>
            <a:r>
              <a:rPr lang="en-GB" noProof="0"/>
              <a:t>00. </a:t>
            </a:r>
            <a:r>
              <a:rPr lang="en-GB" noProof="0" dirty="0"/>
              <a:t>00. 0000  |  Speaker</a:t>
            </a:r>
          </a:p>
        </p:txBody>
      </p:sp>
      <p:sp>
        <p:nvSpPr>
          <p:cNvPr id="3" name="Titolo 5">
            <a:extLst>
              <a:ext uri="{FF2B5EF4-FFF2-40B4-BE49-F238E27FC236}">
                <a16:creationId xmlns:a16="http://schemas.microsoft.com/office/drawing/2014/main" id="{5660309B-4011-4FF9-71E9-5BC51EF56DF6}"/>
              </a:ext>
            </a:extLst>
          </p:cNvPr>
          <p:cNvSpPr>
            <a:spLocks noGrp="1"/>
          </p:cNvSpPr>
          <p:nvPr>
            <p:ph type="title" hasCustomPrompt="1"/>
          </p:nvPr>
        </p:nvSpPr>
        <p:spPr>
          <a:xfrm>
            <a:off x="603287" y="2853390"/>
            <a:ext cx="6956269" cy="2324100"/>
          </a:xfrm>
        </p:spPr>
        <p:txBody>
          <a:bodyPr lIns="0" tIns="360000" rIns="0" bIns="0" anchor="t"/>
          <a:lstStyle>
            <a:lvl1pPr>
              <a:defRPr lang="it-IT" dirty="0">
                <a:solidFill>
                  <a:schemeClr val="tx2"/>
                </a:solidFill>
              </a:defRPr>
            </a:lvl1pPr>
          </a:lstStyle>
          <a:p>
            <a:r>
              <a:rPr lang="en-GB" noProof="0" dirty="0"/>
              <a:t>Insert title</a:t>
            </a:r>
          </a:p>
        </p:txBody>
      </p:sp>
      <p:pic>
        <p:nvPicPr>
          <p:cNvPr id="13" name="Elemento grafico 12">
            <a:extLst>
              <a:ext uri="{FF2B5EF4-FFF2-40B4-BE49-F238E27FC236}">
                <a16:creationId xmlns:a16="http://schemas.microsoft.com/office/drawing/2014/main" id="{710261CA-6D0D-4F53-83E7-30DD944A6E4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37559" y="558879"/>
            <a:ext cx="5472000" cy="684000"/>
          </a:xfrm>
          <a:prstGeom prst="rect">
            <a:avLst/>
          </a:prstGeom>
        </p:spPr>
      </p:pic>
      <p:pic>
        <p:nvPicPr>
          <p:cNvPr id="4" name="Picture 3">
            <a:extLst>
              <a:ext uri="{FF2B5EF4-FFF2-40B4-BE49-F238E27FC236}">
                <a16:creationId xmlns:a16="http://schemas.microsoft.com/office/drawing/2014/main" id="{E75A8A7E-7F9C-37DA-DD7D-3808A0411D9D}"/>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7902775" y="436102"/>
            <a:ext cx="3324000" cy="824398"/>
          </a:xfrm>
          <a:prstGeom prst="rect">
            <a:avLst/>
          </a:prstGeom>
        </p:spPr>
      </p:pic>
    </p:spTree>
    <p:extLst>
      <p:ext uri="{BB962C8B-B14F-4D97-AF65-F5344CB8AC3E}">
        <p14:creationId xmlns:p14="http://schemas.microsoft.com/office/powerpoint/2010/main" val="30004931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ver B">
    <p:bg>
      <p:bgPr>
        <a:solidFill>
          <a:schemeClr val="accent1"/>
        </a:solidFill>
        <a:effectLst/>
      </p:bgPr>
    </p:bg>
    <p:spTree>
      <p:nvGrpSpPr>
        <p:cNvPr id="1" name=""/>
        <p:cNvGrpSpPr/>
        <p:nvPr/>
      </p:nvGrpSpPr>
      <p:grpSpPr>
        <a:xfrm>
          <a:off x="0" y="0"/>
          <a:ext cx="0" cy="0"/>
          <a:chOff x="0" y="0"/>
          <a:chExt cx="0" cy="0"/>
        </a:xfrm>
      </p:grpSpPr>
      <p:sp>
        <p:nvSpPr>
          <p:cNvPr id="36" name="Ovale 35">
            <a:extLst>
              <a:ext uri="{FF2B5EF4-FFF2-40B4-BE49-F238E27FC236}">
                <a16:creationId xmlns:a16="http://schemas.microsoft.com/office/drawing/2014/main" id="{51B3AA80-97EC-50CB-4FE0-29FF43A159AF}"/>
              </a:ext>
            </a:extLst>
          </p:cNvPr>
          <p:cNvSpPr/>
          <p:nvPr userDrawn="1"/>
        </p:nvSpPr>
        <p:spPr>
          <a:xfrm>
            <a:off x="2609" y="-5451948"/>
            <a:ext cx="10887979" cy="10887270"/>
          </a:xfrm>
          <a:prstGeom prst="ellipse">
            <a:avLst/>
          </a:prstGeom>
          <a:gradFill flip="none" rotWithShape="1">
            <a:gsLst>
              <a:gs pos="8000">
                <a:schemeClr val="tx1">
                  <a:lumMod val="0"/>
                  <a:lumOff val="100000"/>
                  <a:alpha val="31000"/>
                </a:schemeClr>
              </a:gs>
              <a:gs pos="82000">
                <a:schemeClr val="accent3">
                  <a:alpha val="2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noProof="0">
              <a:latin typeface="Manrope" pitchFamily="2" charset="0"/>
            </a:endParaRPr>
          </a:p>
        </p:txBody>
      </p:sp>
      <p:sp>
        <p:nvSpPr>
          <p:cNvPr id="38" name="Ovale 37">
            <a:extLst>
              <a:ext uri="{FF2B5EF4-FFF2-40B4-BE49-F238E27FC236}">
                <a16:creationId xmlns:a16="http://schemas.microsoft.com/office/drawing/2014/main" id="{0F01AAD3-5366-6929-C4BA-2E51CD3F31D4}"/>
              </a:ext>
            </a:extLst>
          </p:cNvPr>
          <p:cNvSpPr/>
          <p:nvPr userDrawn="1"/>
        </p:nvSpPr>
        <p:spPr>
          <a:xfrm rot="19314398">
            <a:off x="2609" y="5451681"/>
            <a:ext cx="10887979" cy="10887270"/>
          </a:xfrm>
          <a:prstGeom prst="ellipse">
            <a:avLst/>
          </a:prstGeom>
          <a:gradFill flip="none" rotWithShape="1">
            <a:gsLst>
              <a:gs pos="8000">
                <a:schemeClr val="tx1">
                  <a:lumMod val="0"/>
                  <a:lumOff val="100000"/>
                  <a:alpha val="31000"/>
                </a:schemeClr>
              </a:gs>
              <a:gs pos="82000">
                <a:schemeClr val="accent3">
                  <a:alpha val="2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sz="900" dirty="0">
              <a:latin typeface="Manrope" pitchFamily="2" charset="0"/>
            </a:endParaRPr>
          </a:p>
        </p:txBody>
      </p:sp>
      <p:sp>
        <p:nvSpPr>
          <p:cNvPr id="10" name="Linea">
            <a:extLst>
              <a:ext uri="{FF2B5EF4-FFF2-40B4-BE49-F238E27FC236}">
                <a16:creationId xmlns:a16="http://schemas.microsoft.com/office/drawing/2014/main" id="{2889EA06-D03D-AD37-B610-762B18DC9D96}"/>
              </a:ext>
            </a:extLst>
          </p:cNvPr>
          <p:cNvSpPr/>
          <p:nvPr userDrawn="1"/>
        </p:nvSpPr>
        <p:spPr>
          <a:xfrm rot="10800000" flipH="1">
            <a:off x="10895557" y="1057"/>
            <a:ext cx="1" cy="6855889"/>
          </a:xfrm>
          <a:prstGeom prst="line">
            <a:avLst/>
          </a:prstGeom>
          <a:ln w="9525">
            <a:solidFill>
              <a:schemeClr val="bg1">
                <a:alpha val="25000"/>
              </a:schemeClr>
            </a:solidFill>
            <a:miter lim="400000"/>
          </a:ln>
        </p:spPr>
        <p:txBody>
          <a:bodyPr lIns="25399" tIns="25399" rIns="25399" bIns="25399" anchor="ctr"/>
          <a:lstStyle/>
          <a:p>
            <a:endParaRPr sz="1200" dirty="0">
              <a:latin typeface="Manrope" pitchFamily="2" charset="0"/>
            </a:endParaRPr>
          </a:p>
        </p:txBody>
      </p:sp>
      <p:sp>
        <p:nvSpPr>
          <p:cNvPr id="11" name="Linea">
            <a:extLst>
              <a:ext uri="{FF2B5EF4-FFF2-40B4-BE49-F238E27FC236}">
                <a16:creationId xmlns:a16="http://schemas.microsoft.com/office/drawing/2014/main" id="{1C01A8D5-245E-26D8-2ECA-82D4764647AF}"/>
              </a:ext>
            </a:extLst>
          </p:cNvPr>
          <p:cNvSpPr/>
          <p:nvPr userDrawn="1"/>
        </p:nvSpPr>
        <p:spPr>
          <a:xfrm rot="10800000">
            <a:off x="-3064" y="5436688"/>
            <a:ext cx="12198128" cy="1"/>
          </a:xfrm>
          <a:prstGeom prst="line">
            <a:avLst/>
          </a:prstGeom>
          <a:ln w="9525">
            <a:solidFill>
              <a:schemeClr val="bg1">
                <a:alpha val="25000"/>
              </a:schemeClr>
            </a:solidFill>
            <a:miter lim="400000"/>
          </a:ln>
        </p:spPr>
        <p:txBody>
          <a:bodyPr lIns="25399" tIns="25399" rIns="25399" bIns="25399" anchor="ctr"/>
          <a:lstStyle/>
          <a:p>
            <a:endParaRPr sz="1200" dirty="0">
              <a:latin typeface="Manrope" pitchFamily="2" charset="0"/>
            </a:endParaRPr>
          </a:p>
        </p:txBody>
      </p:sp>
      <p:sp>
        <p:nvSpPr>
          <p:cNvPr id="24" name="Titolo 5">
            <a:extLst>
              <a:ext uri="{FF2B5EF4-FFF2-40B4-BE49-F238E27FC236}">
                <a16:creationId xmlns:a16="http://schemas.microsoft.com/office/drawing/2014/main" id="{7A3C36CA-9D5D-490C-3E31-571AF7EC542E}"/>
              </a:ext>
            </a:extLst>
          </p:cNvPr>
          <p:cNvSpPr>
            <a:spLocks noGrp="1"/>
          </p:cNvSpPr>
          <p:nvPr>
            <p:ph type="title" hasCustomPrompt="1"/>
          </p:nvPr>
        </p:nvSpPr>
        <p:spPr>
          <a:xfrm>
            <a:off x="593376" y="2970949"/>
            <a:ext cx="10297220" cy="1979441"/>
          </a:xfrm>
          <a:prstGeom prst="rect">
            <a:avLst/>
          </a:prstGeom>
        </p:spPr>
        <p:txBody>
          <a:bodyPr lIns="0" tIns="360000" rIns="0" bIns="0" anchor="b"/>
          <a:lstStyle>
            <a:lvl1pPr>
              <a:defRPr>
                <a:solidFill>
                  <a:schemeClr val="tx2"/>
                </a:solidFill>
              </a:defRPr>
            </a:lvl1pPr>
          </a:lstStyle>
          <a:p>
            <a:r>
              <a:rPr lang="en-GB" noProof="0" dirty="0"/>
              <a:t>Insert Presentation title</a:t>
            </a:r>
          </a:p>
        </p:txBody>
      </p:sp>
      <p:sp>
        <p:nvSpPr>
          <p:cNvPr id="25" name="Tema / Titolo / Docente  |  00. 00. 0000">
            <a:extLst>
              <a:ext uri="{FF2B5EF4-FFF2-40B4-BE49-F238E27FC236}">
                <a16:creationId xmlns:a16="http://schemas.microsoft.com/office/drawing/2014/main" id="{A4A528BE-7AD2-13B5-15DC-484153FDCFB1}"/>
              </a:ext>
            </a:extLst>
          </p:cNvPr>
          <p:cNvSpPr txBox="1">
            <a:spLocks noGrp="1"/>
          </p:cNvSpPr>
          <p:nvPr>
            <p:ph type="body" sz="quarter" idx="21" hasCustomPrompt="1"/>
          </p:nvPr>
        </p:nvSpPr>
        <p:spPr>
          <a:xfrm>
            <a:off x="600710" y="5929933"/>
            <a:ext cx="4078060" cy="318490"/>
          </a:xfrm>
          <a:prstGeom prst="rect">
            <a:avLst/>
          </a:prstGeom>
        </p:spPr>
        <p:txBody>
          <a:bodyPr lIns="45719" tIns="45719" rIns="45719" bIns="45719">
            <a:noAutofit/>
          </a:bodyPr>
          <a:lstStyle>
            <a:lvl1pPr marL="0" indent="0">
              <a:lnSpc>
                <a:spcPct val="100000"/>
              </a:lnSpc>
              <a:buNone/>
              <a:defRPr sz="1200">
                <a:solidFill>
                  <a:schemeClr val="tx2"/>
                </a:solidFill>
                <a:latin typeface="Manrope" pitchFamily="2" charset="0"/>
              </a:defRPr>
            </a:lvl1pPr>
          </a:lstStyle>
          <a:p>
            <a:pPr marL="0" marR="0" lvl="0" indent="0" algn="l" defTabSz="412756" rtl="0" eaLnBrk="1" fontAlgn="auto" latinLnBrk="0" hangingPunct="1">
              <a:lnSpc>
                <a:spcPct val="100000"/>
              </a:lnSpc>
              <a:spcBef>
                <a:spcPts val="0"/>
              </a:spcBef>
              <a:spcAft>
                <a:spcPts val="0"/>
              </a:spcAft>
              <a:buClrTx/>
              <a:buSzTx/>
              <a:buFontTx/>
              <a:buNone/>
              <a:tabLst/>
              <a:defRPr/>
            </a:pPr>
            <a:r>
              <a:rPr lang="en-GB" noProof="0" dirty="0"/>
              <a:t>00. 00. 0000  |  Speaker</a:t>
            </a:r>
          </a:p>
        </p:txBody>
      </p:sp>
      <p:pic>
        <p:nvPicPr>
          <p:cNvPr id="8" name="Elemento grafico 7">
            <a:extLst>
              <a:ext uri="{FF2B5EF4-FFF2-40B4-BE49-F238E27FC236}">
                <a16:creationId xmlns:a16="http://schemas.microsoft.com/office/drawing/2014/main" id="{207E8696-89AB-4E46-B713-D31FBDD0F44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37559" y="558879"/>
            <a:ext cx="5472000" cy="684000"/>
          </a:xfrm>
          <a:prstGeom prst="rect">
            <a:avLst/>
          </a:prstGeom>
        </p:spPr>
      </p:pic>
      <p:pic>
        <p:nvPicPr>
          <p:cNvPr id="2" name="Picture 1">
            <a:extLst>
              <a:ext uri="{FF2B5EF4-FFF2-40B4-BE49-F238E27FC236}">
                <a16:creationId xmlns:a16="http://schemas.microsoft.com/office/drawing/2014/main" id="{35A3D47E-C87E-63B6-EDB3-28728F37ED41}"/>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6788073" y="488680"/>
            <a:ext cx="3324000" cy="824398"/>
          </a:xfrm>
          <a:prstGeom prst="rect">
            <a:avLst/>
          </a:prstGeom>
        </p:spPr>
      </p:pic>
    </p:spTree>
    <p:extLst>
      <p:ext uri="{BB962C8B-B14F-4D97-AF65-F5344CB8AC3E}">
        <p14:creationId xmlns:p14="http://schemas.microsoft.com/office/powerpoint/2010/main" val="31891235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C">
    <p:bg>
      <p:bgPr>
        <a:solidFill>
          <a:schemeClr val="accent1"/>
        </a:solidFill>
        <a:effectLst/>
      </p:bgPr>
    </p:bg>
    <p:spTree>
      <p:nvGrpSpPr>
        <p:cNvPr id="1" name=""/>
        <p:cNvGrpSpPr/>
        <p:nvPr/>
      </p:nvGrpSpPr>
      <p:grpSpPr>
        <a:xfrm>
          <a:off x="0" y="0"/>
          <a:ext cx="0" cy="0"/>
          <a:chOff x="0" y="0"/>
          <a:chExt cx="0" cy="0"/>
        </a:xfrm>
      </p:grpSpPr>
      <p:sp>
        <p:nvSpPr>
          <p:cNvPr id="21" name="Cerchio">
            <a:extLst>
              <a:ext uri="{FF2B5EF4-FFF2-40B4-BE49-F238E27FC236}">
                <a16:creationId xmlns:a16="http://schemas.microsoft.com/office/drawing/2014/main" id="{F49B6777-38FB-492E-ACF9-3096EC4AF0AE}"/>
              </a:ext>
            </a:extLst>
          </p:cNvPr>
          <p:cNvSpPr/>
          <p:nvPr userDrawn="1"/>
        </p:nvSpPr>
        <p:spPr>
          <a:xfrm rot="10800000">
            <a:off x="7559560" y="-2130267"/>
            <a:ext cx="4010432" cy="4010171"/>
          </a:xfrm>
          <a:prstGeom prst="ellipse">
            <a:avLst/>
          </a:prstGeom>
          <a:gradFill flip="none" rotWithShape="1">
            <a:gsLst>
              <a:gs pos="14000">
                <a:schemeClr val="accent2"/>
              </a:gs>
              <a:gs pos="13661">
                <a:srgbClr val="8896A9">
                  <a:alpha val="15184"/>
                </a:srgbClr>
              </a:gs>
              <a:gs pos="100000">
                <a:schemeClr val="accent1">
                  <a:alpha val="0"/>
                </a:schemeClr>
              </a:gs>
            </a:gsLst>
            <a:path path="circle">
              <a:fillToRect l="100000" t="100000"/>
            </a:path>
            <a:tileRect r="-100000" b="-100000"/>
          </a:gradFill>
          <a:ln w="12700">
            <a:miter lim="400000"/>
          </a:ln>
        </p:spPr>
        <p:txBody>
          <a:bodyPr lIns="25400" tIns="25400" rIns="25400" bIns="25400" anchor="ctr"/>
          <a:lstStyle/>
          <a:p>
            <a:pPr lvl="0" algn="ctr" defTabSz="412756"/>
            <a:endParaRPr sz="1600" b="0" i="0" dirty="0">
              <a:solidFill>
                <a:srgbClr val="FFFFFF"/>
              </a:solidFill>
              <a:latin typeface="Manrope" pitchFamily="2" charset="0"/>
              <a:cs typeface="Arial" panose="020B0604020202020204" pitchFamily="34" charset="0"/>
            </a:endParaRPr>
          </a:p>
        </p:txBody>
      </p:sp>
      <p:sp>
        <p:nvSpPr>
          <p:cNvPr id="32" name="Cerchio">
            <a:extLst>
              <a:ext uri="{FF2B5EF4-FFF2-40B4-BE49-F238E27FC236}">
                <a16:creationId xmlns:a16="http://schemas.microsoft.com/office/drawing/2014/main" id="{A6756836-4360-4832-91E9-DC1FED362D89}"/>
              </a:ext>
            </a:extLst>
          </p:cNvPr>
          <p:cNvSpPr/>
          <p:nvPr userDrawn="1"/>
        </p:nvSpPr>
        <p:spPr>
          <a:xfrm>
            <a:off x="7559560" y="1879907"/>
            <a:ext cx="4010432" cy="4010171"/>
          </a:xfrm>
          <a:prstGeom prst="ellipse">
            <a:avLst/>
          </a:prstGeom>
          <a:gradFill flip="none" rotWithShape="1">
            <a:gsLst>
              <a:gs pos="14000">
                <a:schemeClr val="accent2"/>
              </a:gs>
              <a:gs pos="13661">
                <a:srgbClr val="8896A9">
                  <a:alpha val="15184"/>
                </a:srgbClr>
              </a:gs>
              <a:gs pos="100000">
                <a:schemeClr val="accent1">
                  <a:alpha val="0"/>
                </a:schemeClr>
              </a:gs>
            </a:gsLst>
            <a:path path="circle">
              <a:fillToRect l="100000" t="100000"/>
            </a:path>
            <a:tileRect r="-100000" b="-100000"/>
          </a:gradFill>
          <a:ln w="12700">
            <a:miter lim="400000"/>
          </a:ln>
        </p:spPr>
        <p:txBody>
          <a:bodyPr lIns="25400" tIns="25400" rIns="25400" bIns="25400" anchor="ctr"/>
          <a:lstStyle/>
          <a:p>
            <a:pPr lvl="0" algn="ctr" defTabSz="412756"/>
            <a:endParaRPr sz="1600" b="0" i="0" dirty="0">
              <a:solidFill>
                <a:srgbClr val="FFFFFF"/>
              </a:solidFill>
              <a:latin typeface="Manrope" pitchFamily="2" charset="0"/>
              <a:cs typeface="Arial" panose="020B0604020202020204" pitchFamily="34" charset="0"/>
            </a:endParaRPr>
          </a:p>
        </p:txBody>
      </p:sp>
      <p:cxnSp>
        <p:nvCxnSpPr>
          <p:cNvPr id="33" name="Connettore diritto 32">
            <a:extLst>
              <a:ext uri="{FF2B5EF4-FFF2-40B4-BE49-F238E27FC236}">
                <a16:creationId xmlns:a16="http://schemas.microsoft.com/office/drawing/2014/main" id="{21D738D7-7E88-4675-A0EF-E3BAD613F5D5}"/>
              </a:ext>
            </a:extLst>
          </p:cNvPr>
          <p:cNvCxnSpPr>
            <a:cxnSpLocks/>
          </p:cNvCxnSpPr>
          <p:nvPr userDrawn="1"/>
        </p:nvCxnSpPr>
        <p:spPr>
          <a:xfrm>
            <a:off x="11569992" y="-973483"/>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Connettore diritto 53">
            <a:extLst>
              <a:ext uri="{FF2B5EF4-FFF2-40B4-BE49-F238E27FC236}">
                <a16:creationId xmlns:a16="http://schemas.microsoft.com/office/drawing/2014/main" id="{F9039971-82D3-47A9-A22B-57F88091170C}"/>
              </a:ext>
            </a:extLst>
          </p:cNvPr>
          <p:cNvCxnSpPr>
            <a:cxnSpLocks/>
          </p:cNvCxnSpPr>
          <p:nvPr userDrawn="1"/>
        </p:nvCxnSpPr>
        <p:spPr>
          <a:xfrm>
            <a:off x="7559558" y="-973483"/>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id="{646E7D75-6D87-4823-9E66-BDAA6D07313A}"/>
              </a:ext>
            </a:extLst>
          </p:cNvPr>
          <p:cNvCxnSpPr>
            <a:cxnSpLocks/>
          </p:cNvCxnSpPr>
          <p:nvPr userDrawn="1"/>
        </p:nvCxnSpPr>
        <p:spPr>
          <a:xfrm>
            <a:off x="0" y="1879907"/>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sp>
        <p:nvSpPr>
          <p:cNvPr id="65" name="Rettangolo 64">
            <a:extLst>
              <a:ext uri="{FF2B5EF4-FFF2-40B4-BE49-F238E27FC236}">
                <a16:creationId xmlns:a16="http://schemas.microsoft.com/office/drawing/2014/main" id="{95083A4B-2A26-4CCF-B4B8-B51A5F24B936}"/>
              </a:ext>
            </a:extLst>
          </p:cNvPr>
          <p:cNvSpPr/>
          <p:nvPr userDrawn="1"/>
        </p:nvSpPr>
        <p:spPr>
          <a:xfrm>
            <a:off x="-16626" y="5892398"/>
            <a:ext cx="12240000" cy="977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7" name="Connettore diritto 66">
            <a:extLst>
              <a:ext uri="{FF2B5EF4-FFF2-40B4-BE49-F238E27FC236}">
                <a16:creationId xmlns:a16="http://schemas.microsoft.com/office/drawing/2014/main" id="{65BA256A-995C-40CD-9FAA-62097765DD64}"/>
              </a:ext>
            </a:extLst>
          </p:cNvPr>
          <p:cNvCxnSpPr>
            <a:cxnSpLocks/>
          </p:cNvCxnSpPr>
          <p:nvPr userDrawn="1"/>
        </p:nvCxnSpPr>
        <p:spPr>
          <a:xfrm>
            <a:off x="6750850" y="6120966"/>
            <a:ext cx="0" cy="504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ma / Titolo / Docente  |  00. 00. 0000">
            <a:extLst>
              <a:ext uri="{FF2B5EF4-FFF2-40B4-BE49-F238E27FC236}">
                <a16:creationId xmlns:a16="http://schemas.microsoft.com/office/drawing/2014/main" id="{82ED4769-39BA-4537-9991-85129B21B286}"/>
              </a:ext>
            </a:extLst>
          </p:cNvPr>
          <p:cNvSpPr txBox="1">
            <a:spLocks noGrp="1"/>
          </p:cNvSpPr>
          <p:nvPr>
            <p:ph type="body" sz="quarter" idx="26" hasCustomPrompt="1"/>
          </p:nvPr>
        </p:nvSpPr>
        <p:spPr>
          <a:xfrm>
            <a:off x="7416483" y="6260516"/>
            <a:ext cx="524076" cy="272997"/>
          </a:xfrm>
          <a:prstGeom prst="rect">
            <a:avLst/>
          </a:prstGeom>
        </p:spPr>
        <p:txBody>
          <a:bodyPr lIns="45719" tIns="45719" rIns="45719" bIns="45719">
            <a:noAutofit/>
          </a:bodyPr>
          <a:lstStyle>
            <a:lvl1pPr marL="0" indent="0" algn="ctr">
              <a:lnSpc>
                <a:spcPct val="100000"/>
              </a:lnSpc>
              <a:buNone/>
              <a:defRPr sz="1400" b="0">
                <a:solidFill>
                  <a:schemeClr val="bg1">
                    <a:lumMod val="85000"/>
                  </a:schemeClr>
                </a:solidFill>
                <a:latin typeface="Manrope" pitchFamily="2" charset="0"/>
              </a:defRPr>
            </a:lvl1pPr>
          </a:lstStyle>
          <a:p>
            <a:pPr marL="0" marR="0" lvl="0" indent="0" algn="l" defTabSz="412756" rtl="0" eaLnBrk="1" fontAlgn="auto" latinLnBrk="0" hangingPunct="1">
              <a:lnSpc>
                <a:spcPct val="100000"/>
              </a:lnSpc>
              <a:spcBef>
                <a:spcPts val="0"/>
              </a:spcBef>
              <a:spcAft>
                <a:spcPts val="0"/>
              </a:spcAft>
              <a:buClrTx/>
              <a:buSzTx/>
              <a:buFontTx/>
              <a:buNone/>
              <a:tabLst/>
              <a:defRPr/>
            </a:pPr>
            <a:r>
              <a:rPr lang="it-IT" dirty="0"/>
              <a:t>Logo</a:t>
            </a:r>
          </a:p>
        </p:txBody>
      </p:sp>
      <p:sp>
        <p:nvSpPr>
          <p:cNvPr id="73" name="Segnaposto testo 3">
            <a:extLst>
              <a:ext uri="{FF2B5EF4-FFF2-40B4-BE49-F238E27FC236}">
                <a16:creationId xmlns:a16="http://schemas.microsoft.com/office/drawing/2014/main" id="{EB8AABFF-5473-4EEC-A507-EA866E0A5D54}"/>
              </a:ext>
            </a:extLst>
          </p:cNvPr>
          <p:cNvSpPr>
            <a:spLocks noGrp="1"/>
          </p:cNvSpPr>
          <p:nvPr>
            <p:ph type="body" sz="quarter" idx="29" hasCustomPrompt="1"/>
          </p:nvPr>
        </p:nvSpPr>
        <p:spPr>
          <a:xfrm>
            <a:off x="5961669" y="6207246"/>
            <a:ext cx="674660" cy="270931"/>
          </a:xfrm>
        </p:spPr>
        <p:txBody>
          <a:bodyPr>
            <a:normAutofit/>
          </a:bodyPr>
          <a:lstStyle>
            <a:lvl1pPr algn="r">
              <a:defRPr sz="900" b="1">
                <a:solidFill>
                  <a:schemeClr val="tx2"/>
                </a:solidFill>
              </a:defRPr>
            </a:lvl1pPr>
          </a:lstStyle>
          <a:p>
            <a:pPr lvl="0"/>
            <a:r>
              <a:rPr lang="it-IT" dirty="0"/>
              <a:t>Dicitura 01</a:t>
            </a:r>
          </a:p>
        </p:txBody>
      </p:sp>
      <p:sp>
        <p:nvSpPr>
          <p:cNvPr id="74" name="Triangolo isoscele 73">
            <a:extLst>
              <a:ext uri="{FF2B5EF4-FFF2-40B4-BE49-F238E27FC236}">
                <a16:creationId xmlns:a16="http://schemas.microsoft.com/office/drawing/2014/main" id="{82E17973-0F59-4CE4-86FC-85A2315055A9}"/>
              </a:ext>
            </a:extLst>
          </p:cNvPr>
          <p:cNvSpPr/>
          <p:nvPr userDrawn="1"/>
        </p:nvSpPr>
        <p:spPr>
          <a:xfrm>
            <a:off x="6983179" y="6120966"/>
            <a:ext cx="504000" cy="5040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Tema / Titolo / Docente  |  00. 00. 0000">
            <a:extLst>
              <a:ext uri="{FF2B5EF4-FFF2-40B4-BE49-F238E27FC236}">
                <a16:creationId xmlns:a16="http://schemas.microsoft.com/office/drawing/2014/main" id="{21E39AD4-D17D-DA18-8557-753A1598EDBB}"/>
              </a:ext>
            </a:extLst>
          </p:cNvPr>
          <p:cNvSpPr txBox="1">
            <a:spLocks noGrp="1"/>
          </p:cNvSpPr>
          <p:nvPr>
            <p:ph type="body" sz="quarter" idx="21" hasCustomPrompt="1"/>
          </p:nvPr>
        </p:nvSpPr>
        <p:spPr>
          <a:xfrm>
            <a:off x="600710" y="494701"/>
            <a:ext cx="4078060" cy="318490"/>
          </a:xfrm>
          <a:prstGeom prst="rect">
            <a:avLst/>
          </a:prstGeom>
        </p:spPr>
        <p:txBody>
          <a:bodyPr lIns="45719" tIns="45719" rIns="45719" bIns="45719">
            <a:noAutofit/>
          </a:bodyPr>
          <a:lstStyle>
            <a:lvl1pPr marL="0" indent="0">
              <a:lnSpc>
                <a:spcPct val="100000"/>
              </a:lnSpc>
              <a:buNone/>
              <a:defRPr sz="1200">
                <a:solidFill>
                  <a:schemeClr val="tx2"/>
                </a:solidFill>
                <a:latin typeface="Manrope" pitchFamily="2" charset="0"/>
              </a:defRPr>
            </a:lvl1pPr>
          </a:lstStyle>
          <a:p>
            <a:pPr marL="0" marR="0" lvl="0" indent="0" algn="l" defTabSz="412756" rtl="0" eaLnBrk="1" fontAlgn="auto" latinLnBrk="0" hangingPunct="1">
              <a:lnSpc>
                <a:spcPct val="100000"/>
              </a:lnSpc>
              <a:spcBef>
                <a:spcPts val="0"/>
              </a:spcBef>
              <a:spcAft>
                <a:spcPts val="0"/>
              </a:spcAft>
              <a:buClrTx/>
              <a:buSzTx/>
              <a:buFontTx/>
              <a:buNone/>
              <a:tabLst/>
              <a:defRPr/>
            </a:pPr>
            <a:r>
              <a:rPr lang="en-GB" noProof="0"/>
              <a:t>00. </a:t>
            </a:r>
            <a:r>
              <a:rPr lang="en-GB" noProof="0" dirty="0"/>
              <a:t>00. 0000  |  Speaker</a:t>
            </a:r>
          </a:p>
        </p:txBody>
      </p:sp>
      <p:sp>
        <p:nvSpPr>
          <p:cNvPr id="52" name="Titolo 5">
            <a:extLst>
              <a:ext uri="{FF2B5EF4-FFF2-40B4-BE49-F238E27FC236}">
                <a16:creationId xmlns:a16="http://schemas.microsoft.com/office/drawing/2014/main" id="{FAD942FF-4AE3-BA4F-0D20-F8F6CDA75DBC}"/>
              </a:ext>
            </a:extLst>
          </p:cNvPr>
          <p:cNvSpPr>
            <a:spLocks noGrp="1"/>
          </p:cNvSpPr>
          <p:nvPr>
            <p:ph type="title" hasCustomPrompt="1"/>
          </p:nvPr>
        </p:nvSpPr>
        <p:spPr>
          <a:xfrm>
            <a:off x="603287" y="1873912"/>
            <a:ext cx="6956270" cy="2324100"/>
          </a:xfrm>
          <a:prstGeom prst="rect">
            <a:avLst/>
          </a:prstGeom>
        </p:spPr>
        <p:txBody>
          <a:bodyPr lIns="0" tIns="360000" rIns="0" bIns="0" anchor="t"/>
          <a:lstStyle>
            <a:lvl1pPr>
              <a:defRPr>
                <a:solidFill>
                  <a:schemeClr val="tx2"/>
                </a:solidFill>
              </a:defRPr>
            </a:lvl1pPr>
          </a:lstStyle>
          <a:p>
            <a:r>
              <a:rPr lang="en-GB" noProof="0" dirty="0"/>
              <a:t>Insert title</a:t>
            </a:r>
            <a:endParaRPr lang="it-IT" dirty="0"/>
          </a:p>
        </p:txBody>
      </p:sp>
      <p:pic>
        <p:nvPicPr>
          <p:cNvPr id="20" name="Elemento grafico 19">
            <a:extLst>
              <a:ext uri="{FF2B5EF4-FFF2-40B4-BE49-F238E27FC236}">
                <a16:creationId xmlns:a16="http://schemas.microsoft.com/office/drawing/2014/main" id="{E1E675ED-24C3-47BD-A374-B9EDDDA524B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17726" y="6134792"/>
            <a:ext cx="4320000" cy="540000"/>
          </a:xfrm>
          <a:prstGeom prst="rect">
            <a:avLst/>
          </a:prstGeom>
        </p:spPr>
      </p:pic>
      <p:pic>
        <p:nvPicPr>
          <p:cNvPr id="5" name="Picture 4">
            <a:extLst>
              <a:ext uri="{FF2B5EF4-FFF2-40B4-BE49-F238E27FC236}">
                <a16:creationId xmlns:a16="http://schemas.microsoft.com/office/drawing/2014/main" id="{26460283-2FD6-312D-2EB3-1826493E7103}"/>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8970912" y="6040958"/>
            <a:ext cx="2883459" cy="715138"/>
          </a:xfrm>
          <a:prstGeom prst="rect">
            <a:avLst/>
          </a:prstGeom>
        </p:spPr>
      </p:pic>
    </p:spTree>
    <p:extLst>
      <p:ext uri="{BB962C8B-B14F-4D97-AF65-F5344CB8AC3E}">
        <p14:creationId xmlns:p14="http://schemas.microsoft.com/office/powerpoint/2010/main" val="10843974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D">
    <p:bg>
      <p:bgPr>
        <a:solidFill>
          <a:schemeClr val="accent1"/>
        </a:solidFill>
        <a:effectLst/>
      </p:bgPr>
    </p:bg>
    <p:spTree>
      <p:nvGrpSpPr>
        <p:cNvPr id="1" name=""/>
        <p:cNvGrpSpPr/>
        <p:nvPr/>
      </p:nvGrpSpPr>
      <p:grpSpPr>
        <a:xfrm>
          <a:off x="0" y="0"/>
          <a:ext cx="0" cy="0"/>
          <a:chOff x="0" y="0"/>
          <a:chExt cx="0" cy="0"/>
        </a:xfrm>
      </p:grpSpPr>
      <p:sp>
        <p:nvSpPr>
          <p:cNvPr id="27" name="Ovale 26">
            <a:extLst>
              <a:ext uri="{FF2B5EF4-FFF2-40B4-BE49-F238E27FC236}">
                <a16:creationId xmlns:a16="http://schemas.microsoft.com/office/drawing/2014/main" id="{3660D8AF-E5B8-4BEC-B9C7-E7F4AA7B4124}"/>
              </a:ext>
            </a:extLst>
          </p:cNvPr>
          <p:cNvSpPr/>
          <p:nvPr userDrawn="1"/>
        </p:nvSpPr>
        <p:spPr>
          <a:xfrm>
            <a:off x="2609" y="1424519"/>
            <a:ext cx="10887979" cy="10887270"/>
          </a:xfrm>
          <a:prstGeom prst="ellipse">
            <a:avLst/>
          </a:prstGeom>
          <a:gradFill flip="none" rotWithShape="1">
            <a:gsLst>
              <a:gs pos="38000">
                <a:schemeClr val="tx1">
                  <a:lumMod val="0"/>
                  <a:lumOff val="100000"/>
                  <a:alpha val="45000"/>
                </a:schemeClr>
              </a:gs>
              <a:gs pos="82000">
                <a:schemeClr val="accent3">
                  <a:alpha val="2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sz="900" dirty="0">
              <a:latin typeface="Manrope" pitchFamily="2" charset="0"/>
            </a:endParaRPr>
          </a:p>
        </p:txBody>
      </p:sp>
      <p:sp>
        <p:nvSpPr>
          <p:cNvPr id="51" name="Ovale 50">
            <a:extLst>
              <a:ext uri="{FF2B5EF4-FFF2-40B4-BE49-F238E27FC236}">
                <a16:creationId xmlns:a16="http://schemas.microsoft.com/office/drawing/2014/main" id="{485EA396-F5B1-4D22-BDB2-B638B93E29B1}"/>
              </a:ext>
            </a:extLst>
          </p:cNvPr>
          <p:cNvSpPr/>
          <p:nvPr userDrawn="1"/>
        </p:nvSpPr>
        <p:spPr>
          <a:xfrm>
            <a:off x="2609" y="-9484154"/>
            <a:ext cx="10887979" cy="10887270"/>
          </a:xfrm>
          <a:prstGeom prst="ellipse">
            <a:avLst/>
          </a:prstGeom>
          <a:gradFill flip="none" rotWithShape="1">
            <a:gsLst>
              <a:gs pos="38000">
                <a:schemeClr val="tx1">
                  <a:lumMod val="0"/>
                  <a:lumOff val="100000"/>
                  <a:alpha val="45000"/>
                </a:schemeClr>
              </a:gs>
              <a:gs pos="82000">
                <a:schemeClr val="accent3">
                  <a:alpha val="2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900" dirty="0">
              <a:latin typeface="Manrope" pitchFamily="2" charset="0"/>
            </a:endParaRPr>
          </a:p>
        </p:txBody>
      </p:sp>
      <p:sp>
        <p:nvSpPr>
          <p:cNvPr id="29" name="Linea">
            <a:extLst>
              <a:ext uri="{FF2B5EF4-FFF2-40B4-BE49-F238E27FC236}">
                <a16:creationId xmlns:a16="http://schemas.microsoft.com/office/drawing/2014/main" id="{6958CE40-0469-4F4F-B2A3-16FC46F1EE78}"/>
              </a:ext>
            </a:extLst>
          </p:cNvPr>
          <p:cNvSpPr/>
          <p:nvPr userDrawn="1"/>
        </p:nvSpPr>
        <p:spPr>
          <a:xfrm>
            <a:off x="0" y="1416971"/>
            <a:ext cx="12192795" cy="0"/>
          </a:xfrm>
          <a:prstGeom prst="line">
            <a:avLst/>
          </a:prstGeom>
          <a:ln w="9525">
            <a:solidFill>
              <a:schemeClr val="bg1">
                <a:alpha val="25000"/>
              </a:schemeClr>
            </a:solidFill>
            <a:miter lim="400000"/>
          </a:ln>
        </p:spPr>
        <p:txBody>
          <a:bodyPr lIns="25400" tIns="25400" rIns="25400" bIns="25400" anchor="ctr"/>
          <a:lstStyle/>
          <a:p>
            <a:endParaRPr sz="338" dirty="0">
              <a:latin typeface="Manrope" pitchFamily="2" charset="0"/>
            </a:endParaRPr>
          </a:p>
        </p:txBody>
      </p:sp>
      <p:sp>
        <p:nvSpPr>
          <p:cNvPr id="30" name="Linea">
            <a:extLst>
              <a:ext uri="{FF2B5EF4-FFF2-40B4-BE49-F238E27FC236}">
                <a16:creationId xmlns:a16="http://schemas.microsoft.com/office/drawing/2014/main" id="{6D745DF5-35F2-4521-823F-7D14073A97E9}"/>
              </a:ext>
            </a:extLst>
          </p:cNvPr>
          <p:cNvSpPr/>
          <p:nvPr userDrawn="1"/>
        </p:nvSpPr>
        <p:spPr>
          <a:xfrm rot="10800000" flipH="1">
            <a:off x="10895557" y="-1590"/>
            <a:ext cx="1" cy="6855889"/>
          </a:xfrm>
          <a:prstGeom prst="line">
            <a:avLst/>
          </a:prstGeom>
          <a:ln w="9525">
            <a:solidFill>
              <a:schemeClr val="bg1">
                <a:alpha val="25000"/>
              </a:schemeClr>
            </a:solidFill>
            <a:miter lim="400000"/>
          </a:ln>
        </p:spPr>
        <p:txBody>
          <a:bodyPr lIns="25399" tIns="25399" rIns="25399" bIns="25399" anchor="ctr"/>
          <a:lstStyle/>
          <a:p>
            <a:endParaRPr sz="1200" dirty="0">
              <a:latin typeface="Manrope" pitchFamily="2" charset="0"/>
            </a:endParaRPr>
          </a:p>
        </p:txBody>
      </p:sp>
      <p:sp>
        <p:nvSpPr>
          <p:cNvPr id="52" name="Titolo 5">
            <a:extLst>
              <a:ext uri="{FF2B5EF4-FFF2-40B4-BE49-F238E27FC236}">
                <a16:creationId xmlns:a16="http://schemas.microsoft.com/office/drawing/2014/main" id="{FAD942FF-4AE3-BA4F-0D20-F8F6CDA75DBC}"/>
              </a:ext>
            </a:extLst>
          </p:cNvPr>
          <p:cNvSpPr>
            <a:spLocks noGrp="1"/>
          </p:cNvSpPr>
          <p:nvPr userDrawn="1">
            <p:ph type="title" hasCustomPrompt="1"/>
          </p:nvPr>
        </p:nvSpPr>
        <p:spPr>
          <a:xfrm>
            <a:off x="603287" y="1873912"/>
            <a:ext cx="10306536" cy="2324100"/>
          </a:xfrm>
          <a:prstGeom prst="rect">
            <a:avLst/>
          </a:prstGeom>
        </p:spPr>
        <p:txBody>
          <a:bodyPr lIns="0" tIns="360000" rIns="0" bIns="0" anchor="t"/>
          <a:lstStyle>
            <a:lvl1pPr>
              <a:defRPr>
                <a:solidFill>
                  <a:schemeClr val="tx2"/>
                </a:solidFill>
              </a:defRPr>
            </a:lvl1pPr>
          </a:lstStyle>
          <a:p>
            <a:r>
              <a:rPr lang="en-GB" noProof="0" dirty="0"/>
              <a:t>Insert title</a:t>
            </a:r>
            <a:endParaRPr lang="it-IT" dirty="0"/>
          </a:p>
        </p:txBody>
      </p:sp>
      <p:sp>
        <p:nvSpPr>
          <p:cNvPr id="53" name="Tema / Titolo / Docente  |  00. 00. 0000">
            <a:extLst>
              <a:ext uri="{FF2B5EF4-FFF2-40B4-BE49-F238E27FC236}">
                <a16:creationId xmlns:a16="http://schemas.microsoft.com/office/drawing/2014/main" id="{21E39AD4-D17D-DA18-8557-753A1598EDBB}"/>
              </a:ext>
            </a:extLst>
          </p:cNvPr>
          <p:cNvSpPr txBox="1">
            <a:spLocks noGrp="1"/>
          </p:cNvSpPr>
          <p:nvPr userDrawn="1">
            <p:ph type="body" sz="quarter" idx="21" hasCustomPrompt="1"/>
          </p:nvPr>
        </p:nvSpPr>
        <p:spPr>
          <a:xfrm>
            <a:off x="600710" y="494701"/>
            <a:ext cx="4078060" cy="318490"/>
          </a:xfrm>
          <a:prstGeom prst="rect">
            <a:avLst/>
          </a:prstGeom>
        </p:spPr>
        <p:txBody>
          <a:bodyPr lIns="45719" tIns="45719" rIns="45719" bIns="45719">
            <a:noAutofit/>
          </a:bodyPr>
          <a:lstStyle>
            <a:lvl1pPr marL="0" indent="0">
              <a:lnSpc>
                <a:spcPct val="100000"/>
              </a:lnSpc>
              <a:buNone/>
              <a:defRPr sz="1200">
                <a:solidFill>
                  <a:schemeClr val="tx2"/>
                </a:solidFill>
                <a:latin typeface="Manrope" pitchFamily="2" charset="0"/>
              </a:defRPr>
            </a:lvl1pPr>
          </a:lstStyle>
          <a:p>
            <a:pPr marL="0" marR="0" lvl="0" indent="0" algn="l" defTabSz="412756" rtl="0" eaLnBrk="1" fontAlgn="auto" latinLnBrk="0" hangingPunct="1">
              <a:lnSpc>
                <a:spcPct val="100000"/>
              </a:lnSpc>
              <a:spcBef>
                <a:spcPts val="0"/>
              </a:spcBef>
              <a:spcAft>
                <a:spcPts val="0"/>
              </a:spcAft>
              <a:buClrTx/>
              <a:buSzTx/>
              <a:buFontTx/>
              <a:buNone/>
              <a:tabLst/>
              <a:defRPr/>
            </a:pPr>
            <a:r>
              <a:rPr lang="en-GB" noProof="0"/>
              <a:t>00. </a:t>
            </a:r>
            <a:r>
              <a:rPr lang="en-GB" noProof="0" dirty="0"/>
              <a:t>00. 0000  |  Speaker</a:t>
            </a:r>
          </a:p>
        </p:txBody>
      </p:sp>
      <p:sp>
        <p:nvSpPr>
          <p:cNvPr id="92" name="Rettangolo 91">
            <a:extLst>
              <a:ext uri="{FF2B5EF4-FFF2-40B4-BE49-F238E27FC236}">
                <a16:creationId xmlns:a16="http://schemas.microsoft.com/office/drawing/2014/main" id="{BB75E3DD-B3FF-4663-8FD1-ED6F85527971}"/>
              </a:ext>
            </a:extLst>
          </p:cNvPr>
          <p:cNvSpPr/>
          <p:nvPr userDrawn="1"/>
        </p:nvSpPr>
        <p:spPr>
          <a:xfrm>
            <a:off x="-16626" y="5892398"/>
            <a:ext cx="12240000" cy="977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5" name="Connettore diritto 94">
            <a:extLst>
              <a:ext uri="{FF2B5EF4-FFF2-40B4-BE49-F238E27FC236}">
                <a16:creationId xmlns:a16="http://schemas.microsoft.com/office/drawing/2014/main" id="{625AA00B-A385-4EFF-A642-C188495203D3}"/>
              </a:ext>
            </a:extLst>
          </p:cNvPr>
          <p:cNvCxnSpPr>
            <a:cxnSpLocks/>
          </p:cNvCxnSpPr>
          <p:nvPr userDrawn="1"/>
        </p:nvCxnSpPr>
        <p:spPr>
          <a:xfrm>
            <a:off x="6750850" y="6120966"/>
            <a:ext cx="0" cy="504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98" name="Tema / Titolo / Docente  |  00. 00. 0000">
            <a:extLst>
              <a:ext uri="{FF2B5EF4-FFF2-40B4-BE49-F238E27FC236}">
                <a16:creationId xmlns:a16="http://schemas.microsoft.com/office/drawing/2014/main" id="{5A0FDC9E-A8A8-4974-82A0-5E558C1E38CE}"/>
              </a:ext>
            </a:extLst>
          </p:cNvPr>
          <p:cNvSpPr txBox="1">
            <a:spLocks noGrp="1"/>
          </p:cNvSpPr>
          <p:nvPr userDrawn="1">
            <p:ph type="body" sz="quarter" idx="26" hasCustomPrompt="1"/>
          </p:nvPr>
        </p:nvSpPr>
        <p:spPr>
          <a:xfrm>
            <a:off x="7416483" y="6260516"/>
            <a:ext cx="524076" cy="272997"/>
          </a:xfrm>
          <a:prstGeom prst="rect">
            <a:avLst/>
          </a:prstGeom>
        </p:spPr>
        <p:txBody>
          <a:bodyPr lIns="45719" tIns="45719" rIns="45719" bIns="45719">
            <a:noAutofit/>
          </a:bodyPr>
          <a:lstStyle>
            <a:lvl1pPr marL="0" indent="0" algn="ctr">
              <a:lnSpc>
                <a:spcPct val="100000"/>
              </a:lnSpc>
              <a:buNone/>
              <a:defRPr sz="1400" b="0">
                <a:solidFill>
                  <a:schemeClr val="bg1">
                    <a:lumMod val="85000"/>
                  </a:schemeClr>
                </a:solidFill>
                <a:latin typeface="Manrope" pitchFamily="2" charset="0"/>
              </a:defRPr>
            </a:lvl1pPr>
          </a:lstStyle>
          <a:p>
            <a:pPr marL="0" marR="0" lvl="0" indent="0" algn="l" defTabSz="412756" rtl="0" eaLnBrk="1" fontAlgn="auto" latinLnBrk="0" hangingPunct="1">
              <a:lnSpc>
                <a:spcPct val="100000"/>
              </a:lnSpc>
              <a:spcBef>
                <a:spcPts val="0"/>
              </a:spcBef>
              <a:spcAft>
                <a:spcPts val="0"/>
              </a:spcAft>
              <a:buClrTx/>
              <a:buSzTx/>
              <a:buFontTx/>
              <a:buNone/>
              <a:tabLst/>
              <a:defRPr/>
            </a:pPr>
            <a:r>
              <a:rPr lang="it-IT" dirty="0"/>
              <a:t>Logo</a:t>
            </a:r>
          </a:p>
        </p:txBody>
      </p:sp>
      <p:sp>
        <p:nvSpPr>
          <p:cNvPr id="103" name="Segnaposto testo 3">
            <a:extLst>
              <a:ext uri="{FF2B5EF4-FFF2-40B4-BE49-F238E27FC236}">
                <a16:creationId xmlns:a16="http://schemas.microsoft.com/office/drawing/2014/main" id="{43B0CB00-EA64-4A47-A60C-CFDB8C7F0473}"/>
              </a:ext>
            </a:extLst>
          </p:cNvPr>
          <p:cNvSpPr>
            <a:spLocks noGrp="1"/>
          </p:cNvSpPr>
          <p:nvPr userDrawn="1">
            <p:ph type="body" sz="quarter" idx="29" hasCustomPrompt="1"/>
          </p:nvPr>
        </p:nvSpPr>
        <p:spPr>
          <a:xfrm>
            <a:off x="5961669" y="6207246"/>
            <a:ext cx="674660" cy="270931"/>
          </a:xfrm>
        </p:spPr>
        <p:txBody>
          <a:bodyPr>
            <a:normAutofit/>
          </a:bodyPr>
          <a:lstStyle>
            <a:lvl1pPr algn="r">
              <a:defRPr sz="900" b="1">
                <a:solidFill>
                  <a:schemeClr val="tx2"/>
                </a:solidFill>
              </a:defRPr>
            </a:lvl1pPr>
          </a:lstStyle>
          <a:p>
            <a:pPr lvl="0"/>
            <a:r>
              <a:rPr lang="it-IT" dirty="0"/>
              <a:t>Dicitura 01</a:t>
            </a:r>
          </a:p>
        </p:txBody>
      </p:sp>
      <p:sp>
        <p:nvSpPr>
          <p:cNvPr id="106" name="Triangolo isoscele 105">
            <a:extLst>
              <a:ext uri="{FF2B5EF4-FFF2-40B4-BE49-F238E27FC236}">
                <a16:creationId xmlns:a16="http://schemas.microsoft.com/office/drawing/2014/main" id="{CB274359-EF0C-4A00-9F51-63CAEACFC89C}"/>
              </a:ext>
            </a:extLst>
          </p:cNvPr>
          <p:cNvSpPr/>
          <p:nvPr userDrawn="1"/>
        </p:nvSpPr>
        <p:spPr>
          <a:xfrm>
            <a:off x="6983179" y="6120966"/>
            <a:ext cx="504000" cy="5040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Elemento grafico 19">
            <a:extLst>
              <a:ext uri="{FF2B5EF4-FFF2-40B4-BE49-F238E27FC236}">
                <a16:creationId xmlns:a16="http://schemas.microsoft.com/office/drawing/2014/main" id="{2DD9EC79-716F-4E18-B893-DA8B91FC180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17726" y="6134792"/>
            <a:ext cx="4320000" cy="540000"/>
          </a:xfrm>
          <a:prstGeom prst="rect">
            <a:avLst/>
          </a:prstGeom>
        </p:spPr>
      </p:pic>
      <p:pic>
        <p:nvPicPr>
          <p:cNvPr id="2" name="Picture 1">
            <a:extLst>
              <a:ext uri="{FF2B5EF4-FFF2-40B4-BE49-F238E27FC236}">
                <a16:creationId xmlns:a16="http://schemas.microsoft.com/office/drawing/2014/main" id="{8542CBA2-AAAE-24C3-8513-564C73F7334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8970912" y="6040958"/>
            <a:ext cx="2883459" cy="715138"/>
          </a:xfrm>
          <a:prstGeom prst="rect">
            <a:avLst/>
          </a:prstGeom>
        </p:spPr>
      </p:pic>
    </p:spTree>
    <p:extLst>
      <p:ext uri="{BB962C8B-B14F-4D97-AF65-F5344CB8AC3E}">
        <p14:creationId xmlns:p14="http://schemas.microsoft.com/office/powerpoint/2010/main" val="2340820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ver E">
    <p:bg>
      <p:bgPr>
        <a:solidFill>
          <a:schemeClr val="bg1"/>
        </a:solidFill>
        <a:effectLst/>
      </p:bgPr>
    </p:bg>
    <p:spTree>
      <p:nvGrpSpPr>
        <p:cNvPr id="1" name=""/>
        <p:cNvGrpSpPr/>
        <p:nvPr/>
      </p:nvGrpSpPr>
      <p:grpSpPr>
        <a:xfrm>
          <a:off x="0" y="0"/>
          <a:ext cx="0" cy="0"/>
          <a:chOff x="0" y="0"/>
          <a:chExt cx="0" cy="0"/>
        </a:xfrm>
      </p:grpSpPr>
      <p:sp>
        <p:nvSpPr>
          <p:cNvPr id="11" name="Linea">
            <a:extLst>
              <a:ext uri="{FF2B5EF4-FFF2-40B4-BE49-F238E27FC236}">
                <a16:creationId xmlns:a16="http://schemas.microsoft.com/office/drawing/2014/main" id="{06A5565B-3792-761F-D5E8-89E83049F337}"/>
              </a:ext>
            </a:extLst>
          </p:cNvPr>
          <p:cNvSpPr/>
          <p:nvPr userDrawn="1"/>
        </p:nvSpPr>
        <p:spPr>
          <a:xfrm>
            <a:off x="0" y="3429000"/>
            <a:ext cx="12192795" cy="0"/>
          </a:xfrm>
          <a:prstGeom prst="line">
            <a:avLst/>
          </a:prstGeom>
          <a:ln w="6350">
            <a:solidFill>
              <a:srgbClr val="102C53">
                <a:alpha val="50000"/>
              </a:srgbClr>
            </a:solidFill>
            <a:miter lim="400000"/>
          </a:ln>
        </p:spPr>
        <p:txBody>
          <a:bodyPr lIns="25400" tIns="25400" rIns="25400" bIns="25400" anchor="ctr"/>
          <a:lstStyle/>
          <a:p>
            <a:endParaRPr sz="338" dirty="0">
              <a:latin typeface="Manrope" pitchFamily="2" charset="0"/>
            </a:endParaRPr>
          </a:p>
        </p:txBody>
      </p:sp>
      <p:sp>
        <p:nvSpPr>
          <p:cNvPr id="12" name="Linea">
            <a:extLst>
              <a:ext uri="{FF2B5EF4-FFF2-40B4-BE49-F238E27FC236}">
                <a16:creationId xmlns:a16="http://schemas.microsoft.com/office/drawing/2014/main" id="{39CEE595-3918-20DF-0A93-E1BE36E4BCF4}"/>
              </a:ext>
            </a:extLst>
          </p:cNvPr>
          <p:cNvSpPr/>
          <p:nvPr userDrawn="1"/>
        </p:nvSpPr>
        <p:spPr>
          <a:xfrm flipV="1">
            <a:off x="7572657" y="15448"/>
            <a:ext cx="0" cy="6827108"/>
          </a:xfrm>
          <a:prstGeom prst="line">
            <a:avLst/>
          </a:prstGeom>
          <a:ln w="6350">
            <a:solidFill>
              <a:srgbClr val="102C53">
                <a:alpha val="50000"/>
              </a:srgbClr>
            </a:solidFill>
            <a:miter lim="400000"/>
          </a:ln>
        </p:spPr>
        <p:txBody>
          <a:bodyPr lIns="25400" tIns="25400" rIns="25400" bIns="25400" anchor="ctr"/>
          <a:lstStyle/>
          <a:p>
            <a:endParaRPr sz="338" dirty="0">
              <a:latin typeface="Manrope" pitchFamily="2" charset="0"/>
            </a:endParaRPr>
          </a:p>
        </p:txBody>
      </p:sp>
      <p:sp>
        <p:nvSpPr>
          <p:cNvPr id="13" name="Linea">
            <a:extLst>
              <a:ext uri="{FF2B5EF4-FFF2-40B4-BE49-F238E27FC236}">
                <a16:creationId xmlns:a16="http://schemas.microsoft.com/office/drawing/2014/main" id="{1FF15F9B-EC12-8E00-194B-C92BF9532474}"/>
              </a:ext>
            </a:extLst>
          </p:cNvPr>
          <p:cNvSpPr/>
          <p:nvPr userDrawn="1"/>
        </p:nvSpPr>
        <p:spPr>
          <a:xfrm flipV="1">
            <a:off x="11583089" y="15448"/>
            <a:ext cx="0" cy="6827108"/>
          </a:xfrm>
          <a:prstGeom prst="line">
            <a:avLst/>
          </a:prstGeom>
          <a:ln w="6350">
            <a:solidFill>
              <a:srgbClr val="102C53">
                <a:alpha val="50000"/>
              </a:srgbClr>
            </a:solidFill>
            <a:miter lim="400000"/>
          </a:ln>
        </p:spPr>
        <p:txBody>
          <a:bodyPr lIns="25400" tIns="25400" rIns="25400" bIns="25400" anchor="ctr"/>
          <a:lstStyle/>
          <a:p>
            <a:endParaRPr sz="338" dirty="0">
              <a:latin typeface="Manrope" pitchFamily="2" charset="0"/>
            </a:endParaRPr>
          </a:p>
        </p:txBody>
      </p:sp>
      <p:sp>
        <p:nvSpPr>
          <p:cNvPr id="21" name="Cerchio">
            <a:extLst>
              <a:ext uri="{FF2B5EF4-FFF2-40B4-BE49-F238E27FC236}">
                <a16:creationId xmlns:a16="http://schemas.microsoft.com/office/drawing/2014/main" id="{6E7576C8-25DA-044B-E1DD-8104EE1A54CF}"/>
              </a:ext>
            </a:extLst>
          </p:cNvPr>
          <p:cNvSpPr/>
          <p:nvPr userDrawn="1"/>
        </p:nvSpPr>
        <p:spPr>
          <a:xfrm rot="5400000">
            <a:off x="7572787" y="-581302"/>
            <a:ext cx="4010172" cy="4010432"/>
          </a:xfrm>
          <a:prstGeom prst="ellipse">
            <a:avLst/>
          </a:prstGeom>
          <a:gradFill flip="none" rotWithShape="1">
            <a:gsLst>
              <a:gs pos="100000">
                <a:srgbClr val="FFFFFF">
                  <a:alpha val="0"/>
                </a:srgbClr>
              </a:gs>
              <a:gs pos="2000">
                <a:schemeClr val="accent1">
                  <a:alpha val="96000"/>
                </a:schemeClr>
              </a:gs>
            </a:gsLst>
            <a:path path="circle">
              <a:fillToRect l="100000" t="100000"/>
            </a:path>
            <a:tileRect r="-100000" b="-100000"/>
          </a:gradFill>
          <a:ln w="12700">
            <a:miter lim="400000"/>
          </a:ln>
        </p:spPr>
        <p:txBody>
          <a:bodyPr lIns="25400" tIns="25400" rIns="25400" bIns="25400" anchor="ctr"/>
          <a:lstStyle/>
          <a:p>
            <a:pPr lvl="0" algn="ctr" defTabSz="412756"/>
            <a:endParaRPr sz="1600" dirty="0">
              <a:solidFill>
                <a:srgbClr val="FFFFFF"/>
              </a:solidFill>
              <a:latin typeface="Manrope" pitchFamily="2" charset="0"/>
              <a:cs typeface="Arial" panose="020B0604020202020204" pitchFamily="34" charset="0"/>
            </a:endParaRPr>
          </a:p>
        </p:txBody>
      </p:sp>
      <p:sp>
        <p:nvSpPr>
          <p:cNvPr id="22" name="Cerchio">
            <a:extLst>
              <a:ext uri="{FF2B5EF4-FFF2-40B4-BE49-F238E27FC236}">
                <a16:creationId xmlns:a16="http://schemas.microsoft.com/office/drawing/2014/main" id="{30211EF7-C505-8055-D080-3F3D88BB6BE8}"/>
              </a:ext>
            </a:extLst>
          </p:cNvPr>
          <p:cNvSpPr/>
          <p:nvPr userDrawn="1"/>
        </p:nvSpPr>
        <p:spPr>
          <a:xfrm rot="16200000">
            <a:off x="7572787" y="3428871"/>
            <a:ext cx="4010172" cy="4010432"/>
          </a:xfrm>
          <a:prstGeom prst="ellipse">
            <a:avLst/>
          </a:prstGeom>
          <a:gradFill flip="none" rotWithShape="1">
            <a:gsLst>
              <a:gs pos="100000">
                <a:srgbClr val="FFFFFF">
                  <a:alpha val="0"/>
                </a:srgbClr>
              </a:gs>
              <a:gs pos="2000">
                <a:schemeClr val="accent1">
                  <a:alpha val="96000"/>
                </a:schemeClr>
              </a:gs>
            </a:gsLst>
            <a:path path="circle">
              <a:fillToRect l="100000" t="100000"/>
            </a:path>
            <a:tileRect r="-100000" b="-100000"/>
          </a:gradFill>
          <a:ln w="12700">
            <a:miter lim="400000"/>
          </a:ln>
        </p:spPr>
        <p:txBody>
          <a:bodyPr lIns="25400" tIns="25400" rIns="25400" bIns="25400" anchor="ctr"/>
          <a:lstStyle/>
          <a:p>
            <a:pPr lvl="0" algn="ctr" defTabSz="412756"/>
            <a:endParaRPr sz="1600" dirty="0">
              <a:solidFill>
                <a:srgbClr val="FFFFFF"/>
              </a:solidFill>
              <a:latin typeface="Manrope" pitchFamily="2" charset="0"/>
              <a:cs typeface="Arial" panose="020B0604020202020204" pitchFamily="34" charset="0"/>
            </a:endParaRPr>
          </a:p>
        </p:txBody>
      </p:sp>
      <p:sp>
        <p:nvSpPr>
          <p:cNvPr id="14" name="Tema / Titolo / Docente  |  00. 00. 0000">
            <a:extLst>
              <a:ext uri="{FF2B5EF4-FFF2-40B4-BE49-F238E27FC236}">
                <a16:creationId xmlns:a16="http://schemas.microsoft.com/office/drawing/2014/main" id="{1DCB0E58-CB34-9BB0-27A9-F358FEB81E9A}"/>
              </a:ext>
            </a:extLst>
          </p:cNvPr>
          <p:cNvSpPr txBox="1">
            <a:spLocks noGrp="1"/>
          </p:cNvSpPr>
          <p:nvPr>
            <p:ph type="body" sz="quarter" idx="21" hasCustomPrompt="1"/>
          </p:nvPr>
        </p:nvSpPr>
        <p:spPr>
          <a:xfrm>
            <a:off x="600710" y="5929933"/>
            <a:ext cx="4078060" cy="318490"/>
          </a:xfrm>
          <a:prstGeom prst="rect">
            <a:avLst/>
          </a:prstGeom>
        </p:spPr>
        <p:txBody>
          <a:bodyPr lIns="45719" tIns="45719" rIns="45719" bIns="45719">
            <a:noAutofit/>
          </a:bodyPr>
          <a:lstStyle>
            <a:lvl1pPr marL="0" indent="0">
              <a:lnSpc>
                <a:spcPct val="100000"/>
              </a:lnSpc>
              <a:buNone/>
              <a:defRPr sz="1200">
                <a:solidFill>
                  <a:schemeClr val="tx2"/>
                </a:solidFill>
                <a:latin typeface="Manrope" pitchFamily="2" charset="0"/>
              </a:defRPr>
            </a:lvl1pPr>
          </a:lstStyle>
          <a:p>
            <a:pPr marL="0" marR="0" lvl="0" indent="0" algn="l" defTabSz="412756" rtl="0" eaLnBrk="1" fontAlgn="auto" latinLnBrk="0" hangingPunct="1">
              <a:lnSpc>
                <a:spcPct val="100000"/>
              </a:lnSpc>
              <a:spcBef>
                <a:spcPts val="0"/>
              </a:spcBef>
              <a:spcAft>
                <a:spcPts val="0"/>
              </a:spcAft>
              <a:buClrTx/>
              <a:buSzTx/>
              <a:buFontTx/>
              <a:buNone/>
              <a:tabLst/>
              <a:defRPr/>
            </a:pPr>
            <a:r>
              <a:rPr lang="en-GB" noProof="0"/>
              <a:t>00. </a:t>
            </a:r>
            <a:r>
              <a:rPr lang="en-GB" noProof="0" dirty="0"/>
              <a:t>00. 0000  |  Speaker</a:t>
            </a:r>
          </a:p>
        </p:txBody>
      </p:sp>
      <p:sp>
        <p:nvSpPr>
          <p:cNvPr id="17" name="Titolo 5">
            <a:extLst>
              <a:ext uri="{FF2B5EF4-FFF2-40B4-BE49-F238E27FC236}">
                <a16:creationId xmlns:a16="http://schemas.microsoft.com/office/drawing/2014/main" id="{4DAF60AC-FCFA-4F79-8AA6-85AC61BFAA4D}"/>
              </a:ext>
            </a:extLst>
          </p:cNvPr>
          <p:cNvSpPr>
            <a:spLocks noGrp="1"/>
          </p:cNvSpPr>
          <p:nvPr>
            <p:ph type="title" hasCustomPrompt="1"/>
          </p:nvPr>
        </p:nvSpPr>
        <p:spPr>
          <a:xfrm>
            <a:off x="603287" y="3429000"/>
            <a:ext cx="6953096" cy="2324100"/>
          </a:xfrm>
          <a:prstGeom prst="rect">
            <a:avLst/>
          </a:prstGeom>
        </p:spPr>
        <p:txBody>
          <a:bodyPr lIns="0" tIns="360000" rIns="0" bIns="0" anchor="t"/>
          <a:lstStyle>
            <a:lvl1pPr>
              <a:defRPr>
                <a:solidFill>
                  <a:schemeClr val="tx2"/>
                </a:solidFill>
              </a:defRPr>
            </a:lvl1pPr>
          </a:lstStyle>
          <a:p>
            <a:r>
              <a:rPr lang="en-GB" noProof="0" dirty="0"/>
              <a:t>Insert Presentation title</a:t>
            </a:r>
            <a:endParaRPr lang="it-IT" dirty="0"/>
          </a:p>
        </p:txBody>
      </p:sp>
      <p:pic>
        <p:nvPicPr>
          <p:cNvPr id="9" name="Elemento grafico 8">
            <a:extLst>
              <a:ext uri="{FF2B5EF4-FFF2-40B4-BE49-F238E27FC236}">
                <a16:creationId xmlns:a16="http://schemas.microsoft.com/office/drawing/2014/main" id="{F892E0D5-15B3-4DEF-897A-4F99BE4DE44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37559" y="558879"/>
            <a:ext cx="5472000" cy="684000"/>
          </a:xfrm>
          <a:prstGeom prst="rect">
            <a:avLst/>
          </a:prstGeom>
        </p:spPr>
      </p:pic>
      <p:pic>
        <p:nvPicPr>
          <p:cNvPr id="2" name="Picture 1">
            <a:extLst>
              <a:ext uri="{FF2B5EF4-FFF2-40B4-BE49-F238E27FC236}">
                <a16:creationId xmlns:a16="http://schemas.microsoft.com/office/drawing/2014/main" id="{910B533A-CF7C-6C59-AAC1-429F9D5FB8F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915873" y="485624"/>
            <a:ext cx="3324000" cy="824399"/>
          </a:xfrm>
          <a:prstGeom prst="rect">
            <a:avLst/>
          </a:prstGeom>
        </p:spPr>
      </p:pic>
    </p:spTree>
    <p:extLst>
      <p:ext uri="{BB962C8B-B14F-4D97-AF65-F5344CB8AC3E}">
        <p14:creationId xmlns:p14="http://schemas.microsoft.com/office/powerpoint/2010/main" val="3012200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ver F">
    <p:bg>
      <p:bgPr>
        <a:solidFill>
          <a:schemeClr val="bg1"/>
        </a:solidFill>
        <a:effectLst/>
      </p:bgPr>
    </p:bg>
    <p:spTree>
      <p:nvGrpSpPr>
        <p:cNvPr id="1" name=""/>
        <p:cNvGrpSpPr/>
        <p:nvPr/>
      </p:nvGrpSpPr>
      <p:grpSpPr>
        <a:xfrm>
          <a:off x="0" y="0"/>
          <a:ext cx="0" cy="0"/>
          <a:chOff x="0" y="0"/>
          <a:chExt cx="0" cy="0"/>
        </a:xfrm>
      </p:grpSpPr>
      <p:pic>
        <p:nvPicPr>
          <p:cNvPr id="19" name="studente-6.jpg">
            <a:extLst>
              <a:ext uri="{FF2B5EF4-FFF2-40B4-BE49-F238E27FC236}">
                <a16:creationId xmlns:a16="http://schemas.microsoft.com/office/drawing/2014/main" id="{DA0DDB76-F351-4164-94AE-C6D2D1E45FB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616" r="20219" b="21157"/>
          <a:stretch/>
        </p:blipFill>
        <p:spPr>
          <a:xfrm flipH="1">
            <a:off x="1" y="-15446"/>
            <a:ext cx="12202569" cy="6873447"/>
          </a:xfrm>
          <a:prstGeom prst="rect">
            <a:avLst/>
          </a:prstGeom>
        </p:spPr>
      </p:pic>
      <p:sp>
        <p:nvSpPr>
          <p:cNvPr id="13" name="Rettangolo 12">
            <a:extLst>
              <a:ext uri="{FF2B5EF4-FFF2-40B4-BE49-F238E27FC236}">
                <a16:creationId xmlns:a16="http://schemas.microsoft.com/office/drawing/2014/main" id="{6DFC2C03-064F-49A5-83D4-C94804DBB2EE}"/>
              </a:ext>
            </a:extLst>
          </p:cNvPr>
          <p:cNvSpPr/>
          <p:nvPr userDrawn="1"/>
        </p:nvSpPr>
        <p:spPr>
          <a:xfrm>
            <a:off x="0" y="-15446"/>
            <a:ext cx="12191999" cy="6873446"/>
          </a:xfrm>
          <a:prstGeom prst="rect">
            <a:avLst/>
          </a:prstGeom>
          <a:gradFill>
            <a:gsLst>
              <a:gs pos="0">
                <a:srgbClr val="FFFFFF">
                  <a:alpha val="0"/>
                </a:srgbClr>
              </a:gs>
              <a:gs pos="72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Linea">
            <a:extLst>
              <a:ext uri="{FF2B5EF4-FFF2-40B4-BE49-F238E27FC236}">
                <a16:creationId xmlns:a16="http://schemas.microsoft.com/office/drawing/2014/main" id="{B39406AE-79B6-49A1-923B-123760D8505F}"/>
              </a:ext>
            </a:extLst>
          </p:cNvPr>
          <p:cNvSpPr/>
          <p:nvPr userDrawn="1"/>
        </p:nvSpPr>
        <p:spPr>
          <a:xfrm>
            <a:off x="0" y="1980994"/>
            <a:ext cx="12192795" cy="0"/>
          </a:xfrm>
          <a:prstGeom prst="line">
            <a:avLst/>
          </a:prstGeom>
          <a:ln w="6350">
            <a:solidFill>
              <a:schemeClr val="tx2">
                <a:alpha val="50000"/>
              </a:schemeClr>
            </a:solidFill>
            <a:miter lim="400000"/>
          </a:ln>
        </p:spPr>
        <p:txBody>
          <a:bodyPr lIns="25400" tIns="25400" rIns="25400" bIns="25400" anchor="ctr"/>
          <a:lstStyle/>
          <a:p>
            <a:endParaRPr sz="338" dirty="0">
              <a:latin typeface="Manrope" pitchFamily="2" charset="0"/>
            </a:endParaRPr>
          </a:p>
        </p:txBody>
      </p:sp>
      <p:sp>
        <p:nvSpPr>
          <p:cNvPr id="17" name="Linea">
            <a:extLst>
              <a:ext uri="{FF2B5EF4-FFF2-40B4-BE49-F238E27FC236}">
                <a16:creationId xmlns:a16="http://schemas.microsoft.com/office/drawing/2014/main" id="{DCC9F3C9-7921-43F1-BB63-5744C63E565E}"/>
              </a:ext>
            </a:extLst>
          </p:cNvPr>
          <p:cNvSpPr/>
          <p:nvPr userDrawn="1"/>
        </p:nvSpPr>
        <p:spPr>
          <a:xfrm flipV="1">
            <a:off x="10715224" y="15448"/>
            <a:ext cx="0" cy="6876000"/>
          </a:xfrm>
          <a:prstGeom prst="line">
            <a:avLst/>
          </a:prstGeom>
          <a:ln w="6350">
            <a:solidFill>
              <a:schemeClr val="tx2">
                <a:alpha val="50000"/>
              </a:schemeClr>
            </a:solidFill>
            <a:miter lim="400000"/>
          </a:ln>
        </p:spPr>
        <p:txBody>
          <a:bodyPr lIns="25400" tIns="25400" rIns="25400" bIns="25400" anchor="ctr"/>
          <a:lstStyle/>
          <a:p>
            <a:endParaRPr sz="338" dirty="0">
              <a:latin typeface="Manrope" pitchFamily="2" charset="0"/>
            </a:endParaRPr>
          </a:p>
        </p:txBody>
      </p:sp>
      <p:sp>
        <p:nvSpPr>
          <p:cNvPr id="10" name="Ovale 9">
            <a:extLst>
              <a:ext uri="{FF2B5EF4-FFF2-40B4-BE49-F238E27FC236}">
                <a16:creationId xmlns:a16="http://schemas.microsoft.com/office/drawing/2014/main" id="{1CCADD42-EE9E-4858-B6FB-01BA6E38FAD3}"/>
              </a:ext>
            </a:extLst>
          </p:cNvPr>
          <p:cNvSpPr/>
          <p:nvPr userDrawn="1"/>
        </p:nvSpPr>
        <p:spPr>
          <a:xfrm rot="18900000">
            <a:off x="-172754" y="1980994"/>
            <a:ext cx="10887979" cy="10887270"/>
          </a:xfrm>
          <a:prstGeom prst="ellipse">
            <a:avLst/>
          </a:prstGeom>
          <a:gradFill flip="none" rotWithShape="1">
            <a:gsLst>
              <a:gs pos="85000">
                <a:srgbClr val="FFFFFF">
                  <a:alpha val="0"/>
                </a:srgbClr>
              </a:gs>
              <a:gs pos="0">
                <a:schemeClr val="accent3"/>
              </a:gs>
              <a:gs pos="100000">
                <a:schemeClr val="accent1"/>
              </a:gs>
            </a:gsLst>
            <a:path path="circle">
              <a:fillToRect l="100000" t="100000"/>
            </a:path>
            <a:tileRect r="-100000" b="-100000"/>
          </a:gradFill>
          <a:ln w="12700">
            <a:miter lim="400000"/>
          </a:ln>
        </p:spPr>
        <p:txBody>
          <a:bodyPr lIns="25400" tIns="25400" rIns="25400" bIns="25400" anchor="ctr"/>
          <a:lstStyle/>
          <a:p>
            <a:pPr lvl="0" algn="ctr" defTabSz="412756"/>
            <a:endParaRPr lang="it-IT" sz="1600" dirty="0">
              <a:solidFill>
                <a:srgbClr val="FFFFFF"/>
              </a:solidFill>
              <a:latin typeface="Manrope" pitchFamily="2" charset="0"/>
              <a:cs typeface="Arial" panose="020B0604020202020204" pitchFamily="34" charset="0"/>
            </a:endParaRPr>
          </a:p>
        </p:txBody>
      </p:sp>
      <p:sp>
        <p:nvSpPr>
          <p:cNvPr id="15" name="Tema / Titolo / Docente  |  00. 00. 0000">
            <a:extLst>
              <a:ext uri="{FF2B5EF4-FFF2-40B4-BE49-F238E27FC236}">
                <a16:creationId xmlns:a16="http://schemas.microsoft.com/office/drawing/2014/main" id="{43EB2AAE-2F64-43C5-B8E8-F199350D7390}"/>
              </a:ext>
            </a:extLst>
          </p:cNvPr>
          <p:cNvSpPr txBox="1">
            <a:spLocks noGrp="1"/>
          </p:cNvSpPr>
          <p:nvPr>
            <p:ph type="body" sz="quarter" idx="21" hasCustomPrompt="1"/>
          </p:nvPr>
        </p:nvSpPr>
        <p:spPr>
          <a:xfrm>
            <a:off x="600710" y="5929933"/>
            <a:ext cx="4078060" cy="318490"/>
          </a:xfrm>
          <a:prstGeom prst="rect">
            <a:avLst/>
          </a:prstGeom>
        </p:spPr>
        <p:txBody>
          <a:bodyPr lIns="45719" tIns="45719" rIns="45719" bIns="45719">
            <a:noAutofit/>
          </a:bodyPr>
          <a:lstStyle>
            <a:lvl1pPr>
              <a:lnSpc>
                <a:spcPct val="100000"/>
              </a:lnSpc>
              <a:defRPr sz="1200">
                <a:solidFill>
                  <a:schemeClr val="tx2"/>
                </a:solidFill>
                <a:latin typeface="Manrope" pitchFamily="2" charset="0"/>
              </a:defRPr>
            </a:lvl1pPr>
          </a:lstStyle>
          <a:p>
            <a:pPr marL="0" marR="0" lvl="0" indent="0" algn="l" defTabSz="412756" rtl="0" eaLnBrk="1" fontAlgn="auto" latinLnBrk="0" hangingPunct="1">
              <a:lnSpc>
                <a:spcPct val="100000"/>
              </a:lnSpc>
              <a:spcBef>
                <a:spcPts val="0"/>
              </a:spcBef>
              <a:spcAft>
                <a:spcPts val="0"/>
              </a:spcAft>
              <a:buClrTx/>
              <a:buSzTx/>
              <a:buFontTx/>
              <a:buNone/>
              <a:tabLst/>
              <a:defRPr/>
            </a:pPr>
            <a:r>
              <a:rPr lang="en-GB" noProof="0"/>
              <a:t>00. </a:t>
            </a:r>
            <a:r>
              <a:rPr lang="en-GB" noProof="0" dirty="0"/>
              <a:t>00. 0000  |  Speaker</a:t>
            </a:r>
          </a:p>
        </p:txBody>
      </p:sp>
      <p:sp>
        <p:nvSpPr>
          <p:cNvPr id="16" name="Titolo 5">
            <a:extLst>
              <a:ext uri="{FF2B5EF4-FFF2-40B4-BE49-F238E27FC236}">
                <a16:creationId xmlns:a16="http://schemas.microsoft.com/office/drawing/2014/main" id="{E8F7923B-B8EC-4C6A-A6CA-70D16747DBD1}"/>
              </a:ext>
            </a:extLst>
          </p:cNvPr>
          <p:cNvSpPr>
            <a:spLocks noGrp="1"/>
          </p:cNvSpPr>
          <p:nvPr>
            <p:ph type="title" hasCustomPrompt="1"/>
          </p:nvPr>
        </p:nvSpPr>
        <p:spPr>
          <a:xfrm>
            <a:off x="593376" y="3448466"/>
            <a:ext cx="6953096" cy="2108271"/>
          </a:xfrm>
          <a:prstGeom prst="rect">
            <a:avLst/>
          </a:prstGeom>
        </p:spPr>
        <p:txBody>
          <a:bodyPr lIns="0" tIns="360000" rIns="0" bIns="0" anchor="t"/>
          <a:lstStyle>
            <a:lvl1pPr>
              <a:defRPr>
                <a:solidFill>
                  <a:schemeClr val="tx2"/>
                </a:solidFill>
              </a:defRPr>
            </a:lvl1pPr>
          </a:lstStyle>
          <a:p>
            <a:r>
              <a:rPr lang="en-GB" noProof="0" dirty="0"/>
              <a:t>Insert Presentation title</a:t>
            </a:r>
            <a:endParaRPr lang="it-IT" dirty="0"/>
          </a:p>
        </p:txBody>
      </p:sp>
      <p:sp>
        <p:nvSpPr>
          <p:cNvPr id="18" name="Segnaposto testo 11">
            <a:extLst>
              <a:ext uri="{FF2B5EF4-FFF2-40B4-BE49-F238E27FC236}">
                <a16:creationId xmlns:a16="http://schemas.microsoft.com/office/drawing/2014/main" id="{7B2691BB-C18A-4BDF-B8C5-3FE96696466A}"/>
              </a:ext>
            </a:extLst>
          </p:cNvPr>
          <p:cNvSpPr>
            <a:spLocks noGrp="1"/>
          </p:cNvSpPr>
          <p:nvPr>
            <p:ph type="body" sz="quarter" idx="22" hasCustomPrompt="1"/>
          </p:nvPr>
        </p:nvSpPr>
        <p:spPr>
          <a:xfrm>
            <a:off x="600710" y="2898987"/>
            <a:ext cx="4833938" cy="392112"/>
          </a:xfrm>
        </p:spPr>
        <p:txBody>
          <a:bodyPr>
            <a:noAutofit/>
          </a:bodyPr>
          <a:lstStyle>
            <a:lvl1pPr>
              <a:defRPr sz="2400">
                <a:solidFill>
                  <a:schemeClr val="tx2"/>
                </a:solidFill>
              </a:defRPr>
            </a:lvl1pPr>
          </a:lstStyle>
          <a:p>
            <a:pPr lvl="0"/>
            <a:r>
              <a:rPr lang="en-GB" noProof="0" dirty="0"/>
              <a:t>Subheading</a:t>
            </a:r>
          </a:p>
        </p:txBody>
      </p:sp>
      <p:pic>
        <p:nvPicPr>
          <p:cNvPr id="11" name="Elemento grafico 10">
            <a:extLst>
              <a:ext uri="{FF2B5EF4-FFF2-40B4-BE49-F238E27FC236}">
                <a16:creationId xmlns:a16="http://schemas.microsoft.com/office/drawing/2014/main" id="{F41086A3-2FFC-4CEA-8D1F-7AD1EA4997C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37559" y="558879"/>
            <a:ext cx="5472000" cy="684000"/>
          </a:xfrm>
          <a:prstGeom prst="rect">
            <a:avLst/>
          </a:prstGeom>
        </p:spPr>
      </p:pic>
      <p:pic>
        <p:nvPicPr>
          <p:cNvPr id="2" name="Picture 1">
            <a:extLst>
              <a:ext uri="{FF2B5EF4-FFF2-40B4-BE49-F238E27FC236}">
                <a16:creationId xmlns:a16="http://schemas.microsoft.com/office/drawing/2014/main" id="{BEF80F1A-1756-8B3D-A737-D50EA5978088}"/>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8330441" y="488680"/>
            <a:ext cx="3324000" cy="824398"/>
          </a:xfrm>
          <a:prstGeom prst="rect">
            <a:avLst/>
          </a:prstGeom>
        </p:spPr>
      </p:pic>
    </p:spTree>
    <p:extLst>
      <p:ext uri="{BB962C8B-B14F-4D97-AF65-F5344CB8AC3E}">
        <p14:creationId xmlns:p14="http://schemas.microsoft.com/office/powerpoint/2010/main" val="33745056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G">
    <p:bg>
      <p:bgPr>
        <a:solidFill>
          <a:schemeClr val="tx1"/>
        </a:solidFill>
        <a:effectLst/>
      </p:bgPr>
    </p:bg>
    <p:spTree>
      <p:nvGrpSpPr>
        <p:cNvPr id="1" name=""/>
        <p:cNvGrpSpPr/>
        <p:nvPr/>
      </p:nvGrpSpPr>
      <p:grpSpPr>
        <a:xfrm>
          <a:off x="0" y="0"/>
          <a:ext cx="0" cy="0"/>
          <a:chOff x="0" y="0"/>
          <a:chExt cx="0" cy="0"/>
        </a:xfrm>
      </p:grpSpPr>
      <p:pic>
        <p:nvPicPr>
          <p:cNvPr id="2" name="studente-6.jpg">
            <a:extLst>
              <a:ext uri="{FF2B5EF4-FFF2-40B4-BE49-F238E27FC236}">
                <a16:creationId xmlns:a16="http://schemas.microsoft.com/office/drawing/2014/main" id="{9A8088A1-BE02-A45C-F2B7-D9182C7D25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66" t="2094" r="38926" b="50000"/>
          <a:stretch/>
        </p:blipFill>
        <p:spPr>
          <a:xfrm>
            <a:off x="1" y="-15446"/>
            <a:ext cx="12202569" cy="6873447"/>
          </a:xfrm>
          <a:prstGeom prst="rect">
            <a:avLst/>
          </a:prstGeom>
        </p:spPr>
      </p:pic>
      <p:sp>
        <p:nvSpPr>
          <p:cNvPr id="11" name="Rettangolo 10">
            <a:extLst>
              <a:ext uri="{FF2B5EF4-FFF2-40B4-BE49-F238E27FC236}">
                <a16:creationId xmlns:a16="http://schemas.microsoft.com/office/drawing/2014/main" id="{D2959DFD-F019-4D77-B2CF-95F2EE0916C2}"/>
              </a:ext>
            </a:extLst>
          </p:cNvPr>
          <p:cNvSpPr/>
          <p:nvPr userDrawn="1"/>
        </p:nvSpPr>
        <p:spPr>
          <a:xfrm>
            <a:off x="0" y="-15446"/>
            <a:ext cx="12191999" cy="6873446"/>
          </a:xfrm>
          <a:prstGeom prst="rect">
            <a:avLst/>
          </a:prstGeom>
          <a:gradFill>
            <a:gsLst>
              <a:gs pos="0">
                <a:srgbClr val="FFFFFF">
                  <a:alpha val="0"/>
                </a:srgbClr>
              </a:gs>
              <a:gs pos="36000">
                <a:schemeClr val="accent1">
                  <a:alpha val="40000"/>
                </a:schemeClr>
              </a:gs>
              <a:gs pos="72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Linea">
            <a:extLst>
              <a:ext uri="{FF2B5EF4-FFF2-40B4-BE49-F238E27FC236}">
                <a16:creationId xmlns:a16="http://schemas.microsoft.com/office/drawing/2014/main" id="{B39406AE-79B6-49A1-923B-123760D8505F}"/>
              </a:ext>
            </a:extLst>
          </p:cNvPr>
          <p:cNvSpPr/>
          <p:nvPr userDrawn="1"/>
        </p:nvSpPr>
        <p:spPr>
          <a:xfrm>
            <a:off x="0" y="1980994"/>
            <a:ext cx="12192795" cy="0"/>
          </a:xfrm>
          <a:prstGeom prst="line">
            <a:avLst/>
          </a:prstGeom>
          <a:ln w="6350">
            <a:solidFill>
              <a:schemeClr val="bg1">
                <a:alpha val="50000"/>
              </a:schemeClr>
            </a:solidFill>
            <a:miter lim="400000"/>
          </a:ln>
        </p:spPr>
        <p:txBody>
          <a:bodyPr lIns="25400" tIns="25400" rIns="25400" bIns="25400" anchor="ctr"/>
          <a:lstStyle/>
          <a:p>
            <a:endParaRPr sz="338" dirty="0">
              <a:latin typeface="Manrope" pitchFamily="2" charset="0"/>
            </a:endParaRPr>
          </a:p>
        </p:txBody>
      </p:sp>
      <p:sp>
        <p:nvSpPr>
          <p:cNvPr id="17" name="Linea">
            <a:extLst>
              <a:ext uri="{FF2B5EF4-FFF2-40B4-BE49-F238E27FC236}">
                <a16:creationId xmlns:a16="http://schemas.microsoft.com/office/drawing/2014/main" id="{DCC9F3C9-7921-43F1-BB63-5744C63E565E}"/>
              </a:ext>
            </a:extLst>
          </p:cNvPr>
          <p:cNvSpPr/>
          <p:nvPr userDrawn="1"/>
        </p:nvSpPr>
        <p:spPr>
          <a:xfrm flipV="1">
            <a:off x="10715224" y="-34429"/>
            <a:ext cx="0" cy="7020000"/>
          </a:xfrm>
          <a:prstGeom prst="line">
            <a:avLst/>
          </a:prstGeom>
          <a:ln w="6350">
            <a:solidFill>
              <a:schemeClr val="bg1">
                <a:alpha val="50000"/>
              </a:schemeClr>
            </a:solidFill>
            <a:miter lim="400000"/>
          </a:ln>
        </p:spPr>
        <p:txBody>
          <a:bodyPr lIns="25400" tIns="25400" rIns="25400" bIns="25400" anchor="ctr"/>
          <a:lstStyle/>
          <a:p>
            <a:endParaRPr sz="338" dirty="0">
              <a:latin typeface="Manrope" pitchFamily="2" charset="0"/>
            </a:endParaRPr>
          </a:p>
        </p:txBody>
      </p:sp>
      <p:sp>
        <p:nvSpPr>
          <p:cNvPr id="10" name="Ovale 9">
            <a:extLst>
              <a:ext uri="{FF2B5EF4-FFF2-40B4-BE49-F238E27FC236}">
                <a16:creationId xmlns:a16="http://schemas.microsoft.com/office/drawing/2014/main" id="{1CCADD42-EE9E-4858-B6FB-01BA6E38FAD3}"/>
              </a:ext>
            </a:extLst>
          </p:cNvPr>
          <p:cNvSpPr/>
          <p:nvPr userDrawn="1"/>
        </p:nvSpPr>
        <p:spPr>
          <a:xfrm rot="20927104">
            <a:off x="-172754" y="1980994"/>
            <a:ext cx="10887979" cy="10887270"/>
          </a:xfrm>
          <a:prstGeom prst="ellipse">
            <a:avLst/>
          </a:prstGeom>
          <a:gradFill flip="none" rotWithShape="1">
            <a:gsLst>
              <a:gs pos="9000">
                <a:schemeClr val="bg1">
                  <a:alpha val="40000"/>
                </a:schemeClr>
              </a:gs>
              <a:gs pos="80000">
                <a:schemeClr val="bg1">
                  <a:alpha val="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GB" sz="900" noProof="0">
              <a:latin typeface="Manrope" pitchFamily="2" charset="0"/>
            </a:endParaRPr>
          </a:p>
        </p:txBody>
      </p:sp>
      <p:sp>
        <p:nvSpPr>
          <p:cNvPr id="15" name="Tema / Titolo / Docente  |  00. 00. 0000">
            <a:extLst>
              <a:ext uri="{FF2B5EF4-FFF2-40B4-BE49-F238E27FC236}">
                <a16:creationId xmlns:a16="http://schemas.microsoft.com/office/drawing/2014/main" id="{43EB2AAE-2F64-43C5-B8E8-F199350D7390}"/>
              </a:ext>
            </a:extLst>
          </p:cNvPr>
          <p:cNvSpPr txBox="1">
            <a:spLocks noGrp="1"/>
          </p:cNvSpPr>
          <p:nvPr>
            <p:ph type="body" sz="quarter" idx="21" hasCustomPrompt="1"/>
          </p:nvPr>
        </p:nvSpPr>
        <p:spPr>
          <a:xfrm>
            <a:off x="600710" y="5929933"/>
            <a:ext cx="4078060" cy="318490"/>
          </a:xfrm>
          <a:prstGeom prst="rect">
            <a:avLst/>
          </a:prstGeom>
        </p:spPr>
        <p:txBody>
          <a:bodyPr lIns="45719" tIns="45719" rIns="45719" bIns="45719">
            <a:noAutofit/>
          </a:bodyPr>
          <a:lstStyle>
            <a:lvl1pPr>
              <a:lnSpc>
                <a:spcPct val="100000"/>
              </a:lnSpc>
              <a:defRPr sz="1200">
                <a:solidFill>
                  <a:schemeClr val="tx2"/>
                </a:solidFill>
                <a:latin typeface="Manrope" pitchFamily="2" charset="0"/>
              </a:defRPr>
            </a:lvl1pPr>
          </a:lstStyle>
          <a:p>
            <a:pPr marL="0" marR="0" lvl="0" indent="0" algn="l" defTabSz="412756" rtl="0" eaLnBrk="1" fontAlgn="auto" latinLnBrk="0" hangingPunct="1">
              <a:lnSpc>
                <a:spcPct val="100000"/>
              </a:lnSpc>
              <a:spcBef>
                <a:spcPts val="0"/>
              </a:spcBef>
              <a:spcAft>
                <a:spcPts val="0"/>
              </a:spcAft>
              <a:buClrTx/>
              <a:buSzTx/>
              <a:buFontTx/>
              <a:buNone/>
              <a:tabLst/>
              <a:defRPr/>
            </a:pPr>
            <a:r>
              <a:rPr lang="it-IT" dirty="0"/>
              <a:t>00. 00. 0000  |  Speaker</a:t>
            </a:r>
          </a:p>
        </p:txBody>
      </p:sp>
      <p:sp>
        <p:nvSpPr>
          <p:cNvPr id="16" name="Titolo 5">
            <a:extLst>
              <a:ext uri="{FF2B5EF4-FFF2-40B4-BE49-F238E27FC236}">
                <a16:creationId xmlns:a16="http://schemas.microsoft.com/office/drawing/2014/main" id="{E8F7923B-B8EC-4C6A-A6CA-70D16747DBD1}"/>
              </a:ext>
            </a:extLst>
          </p:cNvPr>
          <p:cNvSpPr>
            <a:spLocks noGrp="1"/>
          </p:cNvSpPr>
          <p:nvPr>
            <p:ph type="title" hasCustomPrompt="1"/>
          </p:nvPr>
        </p:nvSpPr>
        <p:spPr>
          <a:xfrm>
            <a:off x="593376" y="3448466"/>
            <a:ext cx="6953096" cy="2108271"/>
          </a:xfrm>
          <a:prstGeom prst="rect">
            <a:avLst/>
          </a:prstGeom>
        </p:spPr>
        <p:txBody>
          <a:bodyPr lIns="0" tIns="360000" rIns="0" bIns="0" anchor="t"/>
          <a:lstStyle>
            <a:lvl1pPr>
              <a:defRPr>
                <a:solidFill>
                  <a:schemeClr val="tx2"/>
                </a:solidFill>
              </a:defRPr>
            </a:lvl1pPr>
          </a:lstStyle>
          <a:p>
            <a:r>
              <a:rPr lang="en-GB" noProof="0" dirty="0"/>
              <a:t>Insert Presentation title</a:t>
            </a:r>
            <a:endParaRPr lang="it-IT" dirty="0"/>
          </a:p>
        </p:txBody>
      </p:sp>
      <p:sp>
        <p:nvSpPr>
          <p:cNvPr id="18" name="Segnaposto testo 11">
            <a:extLst>
              <a:ext uri="{FF2B5EF4-FFF2-40B4-BE49-F238E27FC236}">
                <a16:creationId xmlns:a16="http://schemas.microsoft.com/office/drawing/2014/main" id="{7B2691BB-C18A-4BDF-B8C5-3FE96696466A}"/>
              </a:ext>
            </a:extLst>
          </p:cNvPr>
          <p:cNvSpPr>
            <a:spLocks noGrp="1"/>
          </p:cNvSpPr>
          <p:nvPr>
            <p:ph type="body" sz="quarter" idx="22" hasCustomPrompt="1"/>
          </p:nvPr>
        </p:nvSpPr>
        <p:spPr>
          <a:xfrm>
            <a:off x="600710" y="2898987"/>
            <a:ext cx="4833938" cy="392112"/>
          </a:xfrm>
        </p:spPr>
        <p:txBody>
          <a:bodyPr>
            <a:noAutofit/>
          </a:bodyPr>
          <a:lstStyle>
            <a:lvl1pPr>
              <a:defRPr sz="2400">
                <a:solidFill>
                  <a:schemeClr val="tx2"/>
                </a:solidFill>
              </a:defRPr>
            </a:lvl1pPr>
          </a:lstStyle>
          <a:p>
            <a:pPr lvl="0"/>
            <a:r>
              <a:rPr lang="en-GB" noProof="0" dirty="0"/>
              <a:t>Subheading</a:t>
            </a:r>
            <a:endParaRPr lang="it-IT" dirty="0"/>
          </a:p>
        </p:txBody>
      </p:sp>
      <p:pic>
        <p:nvPicPr>
          <p:cNvPr id="12" name="Elemento grafico 11">
            <a:extLst>
              <a:ext uri="{FF2B5EF4-FFF2-40B4-BE49-F238E27FC236}">
                <a16:creationId xmlns:a16="http://schemas.microsoft.com/office/drawing/2014/main" id="{345A7F63-1E39-4531-9C6C-EFD884FB0D4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37559" y="558879"/>
            <a:ext cx="5472000" cy="684000"/>
          </a:xfrm>
          <a:prstGeom prst="rect">
            <a:avLst/>
          </a:prstGeom>
        </p:spPr>
      </p:pic>
      <p:pic>
        <p:nvPicPr>
          <p:cNvPr id="3" name="Picture 2">
            <a:extLst>
              <a:ext uri="{FF2B5EF4-FFF2-40B4-BE49-F238E27FC236}">
                <a16:creationId xmlns:a16="http://schemas.microsoft.com/office/drawing/2014/main" id="{D5806659-550E-B878-115E-40CF58F72434}"/>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8887586" y="489306"/>
            <a:ext cx="3318941" cy="823144"/>
          </a:xfrm>
          <a:prstGeom prst="rect">
            <a:avLst/>
          </a:prstGeom>
        </p:spPr>
      </p:pic>
      <p:pic>
        <p:nvPicPr>
          <p:cNvPr id="5" name="Picture 2" descr="GMV - Factories in Space">
            <a:extLst>
              <a:ext uri="{FF2B5EF4-FFF2-40B4-BE49-F238E27FC236}">
                <a16:creationId xmlns:a16="http://schemas.microsoft.com/office/drawing/2014/main" id="{7DF5ECE7-E9F0-26A1-BC98-F4949023D6A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48022" y="654274"/>
            <a:ext cx="1151702" cy="460681"/>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863BB397-72C3-BBCC-355B-30EF48F96DCA}"/>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6303207" y="609415"/>
            <a:ext cx="1481327" cy="575585"/>
          </a:xfrm>
          <a:prstGeom prst="rect">
            <a:avLst/>
          </a:prstGeom>
        </p:spPr>
      </p:pic>
      <p:pic>
        <p:nvPicPr>
          <p:cNvPr id="21" name="Picture 20" descr="Logo&#10;&#10;Description automatically generated">
            <a:extLst>
              <a:ext uri="{FF2B5EF4-FFF2-40B4-BE49-F238E27FC236}">
                <a16:creationId xmlns:a16="http://schemas.microsoft.com/office/drawing/2014/main" id="{9E1A362D-682B-2710-3B33-56DEEAFC194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19639" y="3585804"/>
            <a:ext cx="3191170" cy="1148513"/>
          </a:xfrm>
          <a:prstGeom prst="rect">
            <a:avLst/>
          </a:prstGeom>
        </p:spPr>
      </p:pic>
      <p:pic>
        <p:nvPicPr>
          <p:cNvPr id="4" name="Picture 3">
            <a:extLst>
              <a:ext uri="{FF2B5EF4-FFF2-40B4-BE49-F238E27FC236}">
                <a16:creationId xmlns:a16="http://schemas.microsoft.com/office/drawing/2014/main" id="{0C4ECD9E-0405-88F7-D1C8-78025BE4F45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36098" y="4734318"/>
            <a:ext cx="1344763" cy="1298369"/>
          </a:xfrm>
          <a:prstGeom prst="rect">
            <a:avLst/>
          </a:prstGeom>
        </p:spPr>
      </p:pic>
      <p:pic>
        <p:nvPicPr>
          <p:cNvPr id="35" name="Picture 34">
            <a:extLst>
              <a:ext uri="{FF2B5EF4-FFF2-40B4-BE49-F238E27FC236}">
                <a16:creationId xmlns:a16="http://schemas.microsoft.com/office/drawing/2014/main" id="{7E0269E2-22B4-9FA4-1729-CF61E2EB8D5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224961" y="6089178"/>
            <a:ext cx="2967038" cy="661020"/>
          </a:xfrm>
          <a:prstGeom prst="rect">
            <a:avLst/>
          </a:prstGeom>
        </p:spPr>
      </p:pic>
    </p:spTree>
    <p:extLst>
      <p:ext uri="{BB962C8B-B14F-4D97-AF65-F5344CB8AC3E}">
        <p14:creationId xmlns:p14="http://schemas.microsoft.com/office/powerpoint/2010/main" val="13091495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Finale">
    <p:bg>
      <p:bgPr>
        <a:solidFill>
          <a:schemeClr val="accent1"/>
        </a:solidFill>
        <a:effectLst/>
      </p:bgPr>
    </p:bg>
    <p:spTree>
      <p:nvGrpSpPr>
        <p:cNvPr id="1" name=""/>
        <p:cNvGrpSpPr/>
        <p:nvPr/>
      </p:nvGrpSpPr>
      <p:grpSpPr>
        <a:xfrm>
          <a:off x="0" y="0"/>
          <a:ext cx="0" cy="0"/>
          <a:chOff x="0" y="0"/>
          <a:chExt cx="0" cy="0"/>
        </a:xfrm>
      </p:grpSpPr>
      <p:sp>
        <p:nvSpPr>
          <p:cNvPr id="12" name="Segnaposto testo 6">
            <a:extLst>
              <a:ext uri="{FF2B5EF4-FFF2-40B4-BE49-F238E27FC236}">
                <a16:creationId xmlns:a16="http://schemas.microsoft.com/office/drawing/2014/main" id="{36158372-C12E-48BA-B16E-CD0317C85D3A}"/>
              </a:ext>
            </a:extLst>
          </p:cNvPr>
          <p:cNvSpPr>
            <a:spLocks noGrp="1"/>
          </p:cNvSpPr>
          <p:nvPr>
            <p:ph type="body" sz="quarter" idx="23" hasCustomPrompt="1"/>
          </p:nvPr>
        </p:nvSpPr>
        <p:spPr>
          <a:xfrm>
            <a:off x="600075" y="5392132"/>
            <a:ext cx="3866418" cy="856291"/>
          </a:xfrm>
        </p:spPr>
        <p:txBody>
          <a:bodyPr anchor="b">
            <a:noAutofit/>
          </a:bodyPr>
          <a:lstStyle>
            <a:lvl1pPr>
              <a:lnSpc>
                <a:spcPct val="120000"/>
              </a:lnSpc>
              <a:spcBef>
                <a:spcPts val="0"/>
              </a:spcBef>
              <a:defRPr sz="1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a:t>Via</a:t>
            </a:r>
          </a:p>
          <a:p>
            <a:pPr lvl="0"/>
            <a:r>
              <a:rPr lang="it-IT" dirty="0"/>
              <a:t>T</a:t>
            </a:r>
          </a:p>
          <a:p>
            <a:pPr lvl="0"/>
            <a:r>
              <a:rPr lang="it-IT" dirty="0"/>
              <a:t>@ </a:t>
            </a:r>
          </a:p>
          <a:p>
            <a:pPr lvl="0"/>
            <a:r>
              <a:rPr lang="it-IT" dirty="0" err="1"/>
              <a:t>wwww</a:t>
            </a:r>
            <a:r>
              <a:rPr lang="it-IT" dirty="0"/>
              <a:t>.</a:t>
            </a:r>
          </a:p>
        </p:txBody>
      </p:sp>
      <p:sp>
        <p:nvSpPr>
          <p:cNvPr id="14" name="Cerchio">
            <a:extLst>
              <a:ext uri="{FF2B5EF4-FFF2-40B4-BE49-F238E27FC236}">
                <a16:creationId xmlns:a16="http://schemas.microsoft.com/office/drawing/2014/main" id="{B5A98BF0-37F7-46CF-98E8-56026EBEBEB8}"/>
              </a:ext>
            </a:extLst>
          </p:cNvPr>
          <p:cNvSpPr/>
          <p:nvPr userDrawn="1"/>
        </p:nvSpPr>
        <p:spPr>
          <a:xfrm rot="10800000">
            <a:off x="7559558" y="-1156784"/>
            <a:ext cx="4010434" cy="4010172"/>
          </a:xfrm>
          <a:prstGeom prst="ellipse">
            <a:avLst/>
          </a:prstGeom>
          <a:gradFill flip="none" rotWithShape="1">
            <a:gsLst>
              <a:gs pos="14000">
                <a:srgbClr val="FFFFFF">
                  <a:alpha val="50000"/>
                </a:srgbClr>
              </a:gs>
              <a:gs pos="13661">
                <a:schemeClr val="accent4"/>
              </a:gs>
              <a:gs pos="100000">
                <a:schemeClr val="accent1">
                  <a:alpha val="0"/>
                </a:schemeClr>
              </a:gs>
            </a:gsLst>
            <a:path path="circle">
              <a:fillToRect l="100000" t="100000"/>
            </a:path>
            <a:tileRect r="-100000" b="-100000"/>
          </a:gradFill>
          <a:ln w="12700">
            <a:miter lim="400000"/>
          </a:ln>
        </p:spPr>
        <p:txBody>
          <a:bodyPr lIns="25400" tIns="25400" rIns="25400" bIns="25400" anchor="ctr"/>
          <a:lstStyle/>
          <a:p>
            <a:pPr lvl="0" algn="ctr" defTabSz="412756"/>
            <a:endParaRPr sz="1600" b="0" i="0" dirty="0">
              <a:solidFill>
                <a:srgbClr val="FFFFFF">
                  <a:alpha val="20092"/>
                </a:srgbClr>
              </a:solidFill>
              <a:latin typeface="Manrope" pitchFamily="2" charset="0"/>
              <a:cs typeface="Arial" panose="020B0604020202020204" pitchFamily="34" charset="0"/>
            </a:endParaRPr>
          </a:p>
        </p:txBody>
      </p:sp>
      <p:cxnSp>
        <p:nvCxnSpPr>
          <p:cNvPr id="17" name="Connettore diritto 16">
            <a:extLst>
              <a:ext uri="{FF2B5EF4-FFF2-40B4-BE49-F238E27FC236}">
                <a16:creationId xmlns:a16="http://schemas.microsoft.com/office/drawing/2014/main" id="{22A5F901-2B40-46CC-9040-75BF8DEA41AF}"/>
              </a:ext>
            </a:extLst>
          </p:cNvPr>
          <p:cNvCxnSpPr>
            <a:cxnSpLocks/>
          </p:cNvCxnSpPr>
          <p:nvPr userDrawn="1"/>
        </p:nvCxnSpPr>
        <p:spPr>
          <a:xfrm>
            <a:off x="1156999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6BCF7785-BB58-48C4-BD31-CE4F3F723E13}"/>
              </a:ext>
            </a:extLst>
          </p:cNvPr>
          <p:cNvCxnSpPr>
            <a:cxnSpLocks/>
          </p:cNvCxnSpPr>
          <p:nvPr userDrawn="1"/>
        </p:nvCxnSpPr>
        <p:spPr>
          <a:xfrm>
            <a:off x="7559558"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3B7664FB-610B-4E2F-A935-62A588DBE01F}"/>
              </a:ext>
            </a:extLst>
          </p:cNvPr>
          <p:cNvCxnSpPr>
            <a:cxnSpLocks/>
          </p:cNvCxnSpPr>
          <p:nvPr userDrawn="1"/>
        </p:nvCxnSpPr>
        <p:spPr>
          <a:xfrm>
            <a:off x="0" y="2853390"/>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F6538F45-6D1B-41E8-838C-C591B1FF478E}"/>
              </a:ext>
            </a:extLst>
          </p:cNvPr>
          <p:cNvSpPr txBox="1"/>
          <p:nvPr userDrawn="1"/>
        </p:nvSpPr>
        <p:spPr>
          <a:xfrm>
            <a:off x="516329" y="4858475"/>
            <a:ext cx="3932408" cy="276999"/>
          </a:xfrm>
          <a:prstGeom prst="rect">
            <a:avLst/>
          </a:prstGeom>
          <a:noFill/>
        </p:spPr>
        <p:txBody>
          <a:bodyPr wrap="square" rtlCol="0">
            <a:spAutoFit/>
          </a:bodyPr>
          <a:lstStyle/>
          <a:p>
            <a:r>
              <a:rPr lang="en-GB" sz="1200" b="1" noProof="0">
                <a:solidFill>
                  <a:schemeClr val="tx2"/>
                </a:solidFill>
              </a:rPr>
              <a:t>Contacts</a:t>
            </a:r>
          </a:p>
        </p:txBody>
      </p:sp>
      <p:sp>
        <p:nvSpPr>
          <p:cNvPr id="11" name="Cerchio">
            <a:extLst>
              <a:ext uri="{FF2B5EF4-FFF2-40B4-BE49-F238E27FC236}">
                <a16:creationId xmlns:a16="http://schemas.microsoft.com/office/drawing/2014/main" id="{3BD46F35-D379-4F3F-894D-1B8E2D976FC2}"/>
              </a:ext>
            </a:extLst>
          </p:cNvPr>
          <p:cNvSpPr/>
          <p:nvPr userDrawn="1"/>
        </p:nvSpPr>
        <p:spPr>
          <a:xfrm>
            <a:off x="7559558" y="2853390"/>
            <a:ext cx="4010434" cy="4010172"/>
          </a:xfrm>
          <a:prstGeom prst="ellipse">
            <a:avLst/>
          </a:prstGeom>
          <a:gradFill flip="none" rotWithShape="1">
            <a:gsLst>
              <a:gs pos="14000">
                <a:srgbClr val="FFFFFF">
                  <a:alpha val="50000"/>
                </a:srgbClr>
              </a:gs>
              <a:gs pos="13661">
                <a:schemeClr val="accent4"/>
              </a:gs>
              <a:gs pos="100000">
                <a:schemeClr val="accent1">
                  <a:alpha val="0"/>
                </a:schemeClr>
              </a:gs>
            </a:gsLst>
            <a:path path="circle">
              <a:fillToRect l="100000" t="100000"/>
            </a:path>
            <a:tileRect r="-100000" b="-100000"/>
          </a:gradFill>
          <a:ln w="12700">
            <a:miter lim="400000"/>
          </a:ln>
        </p:spPr>
        <p:txBody>
          <a:bodyPr lIns="25400" tIns="25400" rIns="25400" bIns="25400" anchor="ctr"/>
          <a:lstStyle/>
          <a:p>
            <a:pPr lvl="0" algn="ctr" defTabSz="412756"/>
            <a:endParaRPr sz="1600" b="0" i="0" dirty="0">
              <a:solidFill>
                <a:srgbClr val="FFFFFF">
                  <a:alpha val="20092"/>
                </a:srgbClr>
              </a:solidFill>
              <a:latin typeface="Manrope" pitchFamily="2" charset="0"/>
              <a:cs typeface="Arial" panose="020B0604020202020204" pitchFamily="34" charset="0"/>
            </a:endParaRPr>
          </a:p>
        </p:txBody>
      </p:sp>
      <p:pic>
        <p:nvPicPr>
          <p:cNvPr id="3" name="Elemento grafico 2">
            <a:extLst>
              <a:ext uri="{FF2B5EF4-FFF2-40B4-BE49-F238E27FC236}">
                <a16:creationId xmlns:a16="http://schemas.microsoft.com/office/drawing/2014/main" id="{7DA44536-7F92-4C4D-82C9-EC182106638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37559" y="558879"/>
            <a:ext cx="5472000" cy="684000"/>
          </a:xfrm>
          <a:prstGeom prst="rect">
            <a:avLst/>
          </a:prstGeom>
        </p:spPr>
      </p:pic>
      <p:pic>
        <p:nvPicPr>
          <p:cNvPr id="2" name="Picture 1">
            <a:extLst>
              <a:ext uri="{FF2B5EF4-FFF2-40B4-BE49-F238E27FC236}">
                <a16:creationId xmlns:a16="http://schemas.microsoft.com/office/drawing/2014/main" id="{60CD2686-7FAE-6B6A-42F3-88E58EED553D}"/>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7905305" y="489306"/>
            <a:ext cx="3318941" cy="823144"/>
          </a:xfrm>
          <a:prstGeom prst="rect">
            <a:avLst/>
          </a:prstGeom>
        </p:spPr>
      </p:pic>
    </p:spTree>
    <p:extLst>
      <p:ext uri="{BB962C8B-B14F-4D97-AF65-F5344CB8AC3E}">
        <p14:creationId xmlns:p14="http://schemas.microsoft.com/office/powerpoint/2010/main" val="27737045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ver Finale">
    <p:bg>
      <p:bgPr>
        <a:solidFill>
          <a:schemeClr val="accent1"/>
        </a:solidFill>
        <a:effectLst/>
      </p:bgPr>
    </p:bg>
    <p:spTree>
      <p:nvGrpSpPr>
        <p:cNvPr id="1" name=""/>
        <p:cNvGrpSpPr/>
        <p:nvPr/>
      </p:nvGrpSpPr>
      <p:grpSpPr>
        <a:xfrm>
          <a:off x="0" y="0"/>
          <a:ext cx="0" cy="0"/>
          <a:chOff x="0" y="0"/>
          <a:chExt cx="0" cy="0"/>
        </a:xfrm>
      </p:grpSpPr>
      <p:sp>
        <p:nvSpPr>
          <p:cNvPr id="12" name="Segnaposto testo 6">
            <a:extLst>
              <a:ext uri="{FF2B5EF4-FFF2-40B4-BE49-F238E27FC236}">
                <a16:creationId xmlns:a16="http://schemas.microsoft.com/office/drawing/2014/main" id="{36158372-C12E-48BA-B16E-CD0317C85D3A}"/>
              </a:ext>
            </a:extLst>
          </p:cNvPr>
          <p:cNvSpPr>
            <a:spLocks noGrp="1"/>
          </p:cNvSpPr>
          <p:nvPr>
            <p:ph type="body" sz="quarter" idx="23" hasCustomPrompt="1"/>
          </p:nvPr>
        </p:nvSpPr>
        <p:spPr>
          <a:xfrm>
            <a:off x="600075" y="5392132"/>
            <a:ext cx="2949050" cy="856291"/>
          </a:xfrm>
        </p:spPr>
        <p:txBody>
          <a:bodyPr anchor="b">
            <a:noAutofit/>
          </a:bodyPr>
          <a:lstStyle>
            <a:lvl1pPr>
              <a:lnSpc>
                <a:spcPct val="120000"/>
              </a:lnSpc>
              <a:spcBef>
                <a:spcPts val="0"/>
              </a:spcBef>
              <a:defRPr sz="1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a:t>Via</a:t>
            </a:r>
          </a:p>
          <a:p>
            <a:pPr lvl="0"/>
            <a:r>
              <a:rPr lang="it-IT" dirty="0"/>
              <a:t>T</a:t>
            </a:r>
          </a:p>
          <a:p>
            <a:pPr lvl="0"/>
            <a:r>
              <a:rPr lang="it-IT" dirty="0"/>
              <a:t>@ </a:t>
            </a:r>
          </a:p>
          <a:p>
            <a:pPr lvl="0"/>
            <a:r>
              <a:rPr lang="it-IT" dirty="0" err="1"/>
              <a:t>wwww</a:t>
            </a:r>
            <a:r>
              <a:rPr lang="it-IT" dirty="0"/>
              <a:t>.</a:t>
            </a:r>
          </a:p>
        </p:txBody>
      </p:sp>
      <p:sp>
        <p:nvSpPr>
          <p:cNvPr id="14" name="Cerchio">
            <a:extLst>
              <a:ext uri="{FF2B5EF4-FFF2-40B4-BE49-F238E27FC236}">
                <a16:creationId xmlns:a16="http://schemas.microsoft.com/office/drawing/2014/main" id="{B5A98BF0-37F7-46CF-98E8-56026EBEBEB8}"/>
              </a:ext>
            </a:extLst>
          </p:cNvPr>
          <p:cNvSpPr/>
          <p:nvPr userDrawn="1"/>
        </p:nvSpPr>
        <p:spPr>
          <a:xfrm rot="10800000">
            <a:off x="7559558" y="-1156784"/>
            <a:ext cx="4010434" cy="4010172"/>
          </a:xfrm>
          <a:prstGeom prst="ellipse">
            <a:avLst/>
          </a:prstGeom>
          <a:gradFill flip="none" rotWithShape="1">
            <a:gsLst>
              <a:gs pos="14000">
                <a:srgbClr val="FFFFFF">
                  <a:alpha val="50000"/>
                </a:srgbClr>
              </a:gs>
              <a:gs pos="13661">
                <a:schemeClr val="accent4"/>
              </a:gs>
              <a:gs pos="100000">
                <a:schemeClr val="accent1">
                  <a:alpha val="0"/>
                </a:schemeClr>
              </a:gs>
            </a:gsLst>
            <a:path path="circle">
              <a:fillToRect l="100000" t="100000"/>
            </a:path>
            <a:tileRect r="-100000" b="-100000"/>
          </a:gradFill>
          <a:ln w="12700">
            <a:miter lim="400000"/>
          </a:ln>
        </p:spPr>
        <p:txBody>
          <a:bodyPr lIns="25400" tIns="25400" rIns="25400" bIns="25400" anchor="ctr"/>
          <a:lstStyle/>
          <a:p>
            <a:pPr lvl="0" algn="ctr" defTabSz="412756"/>
            <a:endParaRPr sz="1600" b="0" i="0" dirty="0">
              <a:solidFill>
                <a:srgbClr val="FFFFFF">
                  <a:alpha val="20092"/>
                </a:srgbClr>
              </a:solidFill>
              <a:latin typeface="Manrope" pitchFamily="2" charset="0"/>
              <a:cs typeface="Arial" panose="020B0604020202020204" pitchFamily="34" charset="0"/>
            </a:endParaRPr>
          </a:p>
        </p:txBody>
      </p:sp>
      <p:cxnSp>
        <p:nvCxnSpPr>
          <p:cNvPr id="17" name="Connettore diritto 16">
            <a:extLst>
              <a:ext uri="{FF2B5EF4-FFF2-40B4-BE49-F238E27FC236}">
                <a16:creationId xmlns:a16="http://schemas.microsoft.com/office/drawing/2014/main" id="{22A5F901-2B40-46CC-9040-75BF8DEA41AF}"/>
              </a:ext>
            </a:extLst>
          </p:cNvPr>
          <p:cNvCxnSpPr>
            <a:cxnSpLocks/>
          </p:cNvCxnSpPr>
          <p:nvPr userDrawn="1"/>
        </p:nvCxnSpPr>
        <p:spPr>
          <a:xfrm>
            <a:off x="1156999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6BCF7785-BB58-48C4-BD31-CE4F3F723E13}"/>
              </a:ext>
            </a:extLst>
          </p:cNvPr>
          <p:cNvCxnSpPr>
            <a:cxnSpLocks/>
          </p:cNvCxnSpPr>
          <p:nvPr userDrawn="1"/>
        </p:nvCxnSpPr>
        <p:spPr>
          <a:xfrm>
            <a:off x="7559558"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3B7664FB-610B-4E2F-A935-62A588DBE01F}"/>
              </a:ext>
            </a:extLst>
          </p:cNvPr>
          <p:cNvCxnSpPr>
            <a:cxnSpLocks/>
          </p:cNvCxnSpPr>
          <p:nvPr userDrawn="1"/>
        </p:nvCxnSpPr>
        <p:spPr>
          <a:xfrm>
            <a:off x="0" y="2853390"/>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F6538F45-6D1B-41E8-838C-C591B1FF478E}"/>
              </a:ext>
            </a:extLst>
          </p:cNvPr>
          <p:cNvSpPr txBox="1"/>
          <p:nvPr userDrawn="1"/>
        </p:nvSpPr>
        <p:spPr>
          <a:xfrm>
            <a:off x="516329" y="4858475"/>
            <a:ext cx="2999383" cy="276999"/>
          </a:xfrm>
          <a:prstGeom prst="rect">
            <a:avLst/>
          </a:prstGeom>
          <a:noFill/>
        </p:spPr>
        <p:txBody>
          <a:bodyPr wrap="square" rtlCol="0">
            <a:spAutoFit/>
          </a:bodyPr>
          <a:lstStyle/>
          <a:p>
            <a:r>
              <a:rPr lang="en-GB" sz="1200" b="1" noProof="0" dirty="0">
                <a:solidFill>
                  <a:schemeClr val="tx2"/>
                </a:solidFill>
              </a:rPr>
              <a:t>Contacts</a:t>
            </a:r>
          </a:p>
        </p:txBody>
      </p:sp>
      <p:sp>
        <p:nvSpPr>
          <p:cNvPr id="11" name="Cerchio">
            <a:extLst>
              <a:ext uri="{FF2B5EF4-FFF2-40B4-BE49-F238E27FC236}">
                <a16:creationId xmlns:a16="http://schemas.microsoft.com/office/drawing/2014/main" id="{3BD46F35-D379-4F3F-894D-1B8E2D976FC2}"/>
              </a:ext>
            </a:extLst>
          </p:cNvPr>
          <p:cNvSpPr/>
          <p:nvPr userDrawn="1"/>
        </p:nvSpPr>
        <p:spPr>
          <a:xfrm>
            <a:off x="7559558" y="2853390"/>
            <a:ext cx="4010434" cy="4010172"/>
          </a:xfrm>
          <a:prstGeom prst="ellipse">
            <a:avLst/>
          </a:prstGeom>
          <a:gradFill flip="none" rotWithShape="1">
            <a:gsLst>
              <a:gs pos="14000">
                <a:srgbClr val="FFFFFF">
                  <a:alpha val="50000"/>
                </a:srgbClr>
              </a:gs>
              <a:gs pos="13661">
                <a:schemeClr val="accent4"/>
              </a:gs>
              <a:gs pos="100000">
                <a:schemeClr val="accent1">
                  <a:alpha val="0"/>
                </a:schemeClr>
              </a:gs>
            </a:gsLst>
            <a:path path="circle">
              <a:fillToRect l="100000" t="100000"/>
            </a:path>
            <a:tileRect r="-100000" b="-100000"/>
          </a:gradFill>
          <a:ln w="12700">
            <a:miter lim="400000"/>
          </a:ln>
        </p:spPr>
        <p:txBody>
          <a:bodyPr lIns="25400" tIns="25400" rIns="25400" bIns="25400" anchor="ctr"/>
          <a:lstStyle/>
          <a:p>
            <a:pPr lvl="0" algn="ctr" defTabSz="412756"/>
            <a:endParaRPr sz="1600" b="0" i="0" dirty="0">
              <a:solidFill>
                <a:srgbClr val="FFFFFF">
                  <a:alpha val="20092"/>
                </a:srgbClr>
              </a:solidFill>
              <a:latin typeface="Manrope" pitchFamily="2" charset="0"/>
              <a:cs typeface="Arial" panose="020B0604020202020204" pitchFamily="34" charset="0"/>
            </a:endParaRPr>
          </a:p>
        </p:txBody>
      </p:sp>
      <p:pic>
        <p:nvPicPr>
          <p:cNvPr id="3" name="Elemento grafico 2">
            <a:extLst>
              <a:ext uri="{FF2B5EF4-FFF2-40B4-BE49-F238E27FC236}">
                <a16:creationId xmlns:a16="http://schemas.microsoft.com/office/drawing/2014/main" id="{7DA44536-7F92-4C4D-82C9-EC182106638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37559" y="558879"/>
            <a:ext cx="5472000" cy="684000"/>
          </a:xfrm>
          <a:prstGeom prst="rect">
            <a:avLst/>
          </a:prstGeom>
        </p:spPr>
      </p:pic>
      <p:sp>
        <p:nvSpPr>
          <p:cNvPr id="4" name="Segnaposto testo 6">
            <a:extLst>
              <a:ext uri="{FF2B5EF4-FFF2-40B4-BE49-F238E27FC236}">
                <a16:creationId xmlns:a16="http://schemas.microsoft.com/office/drawing/2014/main" id="{14DB71F4-C41B-7724-5E07-04828B128C2F}"/>
              </a:ext>
            </a:extLst>
          </p:cNvPr>
          <p:cNvSpPr>
            <a:spLocks noGrp="1"/>
          </p:cNvSpPr>
          <p:nvPr>
            <p:ph type="body" sz="quarter" idx="24"/>
          </p:nvPr>
        </p:nvSpPr>
        <p:spPr>
          <a:xfrm>
            <a:off x="4004530" y="5392132"/>
            <a:ext cx="2949050" cy="856291"/>
          </a:xfrm>
        </p:spPr>
        <p:txBody>
          <a:bodyPr anchor="b">
            <a:noAutofit/>
          </a:bodyPr>
          <a:lstStyle>
            <a:lvl1pPr>
              <a:lnSpc>
                <a:spcPct val="120000"/>
              </a:lnSpc>
              <a:spcBef>
                <a:spcPts val="0"/>
              </a:spcBef>
              <a:defRPr sz="1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endParaRPr lang="en-GB" dirty="0"/>
          </a:p>
        </p:txBody>
      </p:sp>
      <p:sp>
        <p:nvSpPr>
          <p:cNvPr id="5" name="CasellaDiTesto 9">
            <a:extLst>
              <a:ext uri="{FF2B5EF4-FFF2-40B4-BE49-F238E27FC236}">
                <a16:creationId xmlns:a16="http://schemas.microsoft.com/office/drawing/2014/main" id="{C214547D-1460-A889-5B73-544B267C9A2D}"/>
              </a:ext>
            </a:extLst>
          </p:cNvPr>
          <p:cNvSpPr txBox="1"/>
          <p:nvPr userDrawn="1"/>
        </p:nvSpPr>
        <p:spPr>
          <a:xfrm>
            <a:off x="3920784" y="4858475"/>
            <a:ext cx="2999383" cy="276999"/>
          </a:xfrm>
          <a:prstGeom prst="rect">
            <a:avLst/>
          </a:prstGeom>
          <a:noFill/>
        </p:spPr>
        <p:txBody>
          <a:bodyPr wrap="square" rtlCol="0">
            <a:spAutoFit/>
          </a:bodyPr>
          <a:lstStyle/>
          <a:p>
            <a:r>
              <a:rPr lang="en-GB" sz="1200" b="1" noProof="0">
                <a:solidFill>
                  <a:schemeClr val="tx2"/>
                </a:solidFill>
              </a:rPr>
              <a:t>COMPASS Lab</a:t>
            </a:r>
          </a:p>
        </p:txBody>
      </p:sp>
      <p:pic>
        <p:nvPicPr>
          <p:cNvPr id="6" name="Graphic 5">
            <a:extLst>
              <a:ext uri="{FF2B5EF4-FFF2-40B4-BE49-F238E27FC236}">
                <a16:creationId xmlns:a16="http://schemas.microsoft.com/office/drawing/2014/main" id="{1C852C1E-44E8-3DCA-7179-19E976CBE0F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009783" y="5400277"/>
            <a:ext cx="317103" cy="317103"/>
          </a:xfrm>
          <a:prstGeom prst="rect">
            <a:avLst/>
          </a:prstGeom>
        </p:spPr>
      </p:pic>
      <p:pic>
        <p:nvPicPr>
          <p:cNvPr id="7" name="Picture 6" descr="A black and white logo&#10;&#10;AI-generated content may be incorrect.">
            <a:extLst>
              <a:ext uri="{FF2B5EF4-FFF2-40B4-BE49-F238E27FC236}">
                <a16:creationId xmlns:a16="http://schemas.microsoft.com/office/drawing/2014/main" id="{1D7322A2-7503-246C-5952-3CF36C32A9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29143" y="5399960"/>
            <a:ext cx="339962" cy="315274"/>
          </a:xfrm>
          <a:prstGeom prst="rect">
            <a:avLst/>
          </a:prstGeom>
        </p:spPr>
      </p:pic>
      <p:pic>
        <p:nvPicPr>
          <p:cNvPr id="8" name="Picture 7" descr="A black letter f in a white circle&#10;&#10;AI-generated content may be incorrect.">
            <a:extLst>
              <a:ext uri="{FF2B5EF4-FFF2-40B4-BE49-F238E27FC236}">
                <a16:creationId xmlns:a16="http://schemas.microsoft.com/office/drawing/2014/main" id="{417B1C4A-BFAF-E872-ACF9-DC406E793C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70377" y="5399960"/>
            <a:ext cx="315274" cy="315274"/>
          </a:xfrm>
          <a:prstGeom prst="rect">
            <a:avLst/>
          </a:prstGeom>
        </p:spPr>
      </p:pic>
      <p:pic>
        <p:nvPicPr>
          <p:cNvPr id="9" name="Graphic 8">
            <a:extLst>
              <a:ext uri="{FF2B5EF4-FFF2-40B4-BE49-F238E27FC236}">
                <a16:creationId xmlns:a16="http://schemas.microsoft.com/office/drawing/2014/main" id="{80A205A8-F6B3-3846-F483-1C2B57E41C3E}"/>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5412597" y="5399960"/>
            <a:ext cx="308339" cy="315277"/>
          </a:xfrm>
          <a:prstGeom prst="rect">
            <a:avLst/>
          </a:prstGeom>
        </p:spPr>
      </p:pic>
      <p:pic>
        <p:nvPicPr>
          <p:cNvPr id="13" name="Graphic 12">
            <a:extLst>
              <a:ext uri="{FF2B5EF4-FFF2-40B4-BE49-F238E27FC236}">
                <a16:creationId xmlns:a16="http://schemas.microsoft.com/office/drawing/2014/main" id="{B98ACEE7-CF82-AB44-2976-533AEFCF8C5D}"/>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6284164" y="5362530"/>
            <a:ext cx="915494" cy="915494"/>
          </a:xfrm>
          <a:prstGeom prst="rect">
            <a:avLst/>
          </a:prstGeom>
        </p:spPr>
      </p:pic>
      <p:pic>
        <p:nvPicPr>
          <p:cNvPr id="21" name="Picture 2">
            <a:extLst>
              <a:ext uri="{FF2B5EF4-FFF2-40B4-BE49-F238E27FC236}">
                <a16:creationId xmlns:a16="http://schemas.microsoft.com/office/drawing/2014/main" id="{70354DF2-CD90-1745-4DC3-60D44E4608E4}"/>
              </a:ext>
            </a:extLst>
          </p:cNvPr>
          <p:cNvPicPr>
            <a:picLocks noChangeAspect="1"/>
          </p:cNvPicPr>
          <p:nvPr userDrawn="1"/>
        </p:nvPicPr>
        <p:blipFill>
          <a:blip>
            <a:extLst>
              <a:ext uri="{96DAC541-7B7A-43D3-8B79-37D633B846F1}">
                <asvg:svgBlip xmlns:asvg="http://schemas.microsoft.com/office/drawing/2016/SVG/main" r:embed="rId8"/>
              </a:ext>
            </a:extLst>
          </a:blip>
          <a:srcRect/>
          <a:stretch/>
        </p:blipFill>
        <p:spPr>
          <a:xfrm>
            <a:off x="8887586" y="489306"/>
            <a:ext cx="3318941" cy="823144"/>
          </a:xfrm>
          <a:prstGeom prst="rect">
            <a:avLst/>
          </a:prstGeom>
        </p:spPr>
      </p:pic>
      <p:pic>
        <p:nvPicPr>
          <p:cNvPr id="22" name="Picture 2" descr="GMV - Factories in Space">
            <a:extLst>
              <a:ext uri="{FF2B5EF4-FFF2-40B4-BE49-F238E27FC236}">
                <a16:creationId xmlns:a16="http://schemas.microsoft.com/office/drawing/2014/main" id="{23F64514-2BAA-0870-30CA-0FE8003B695E}"/>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48022" y="654274"/>
            <a:ext cx="1151702" cy="460681"/>
          </a:xfrm>
          <a:prstGeom prst="rect">
            <a:avLst/>
          </a:prstGeom>
          <a:noFill/>
          <a:extLst>
            <a:ext uri="{909E8E84-426E-40DD-AFC4-6F175D3DCCD1}">
              <a14:hiddenFill xmlns:a14="http://schemas.microsoft.com/office/drawing/2010/main">
                <a:solidFill>
                  <a:srgbClr val="FFFFFF"/>
                </a:solidFill>
              </a14:hiddenFill>
            </a:ext>
          </a:extLst>
        </p:spPr>
      </p:pic>
      <p:pic>
        <p:nvPicPr>
          <p:cNvPr id="23" name="Graphic 22">
            <a:extLst>
              <a:ext uri="{FF2B5EF4-FFF2-40B4-BE49-F238E27FC236}">
                <a16:creationId xmlns:a16="http://schemas.microsoft.com/office/drawing/2014/main" id="{62B654F6-88A3-E0D4-739C-6E8A94DFCE58}"/>
              </a:ext>
            </a:extLst>
          </p:cNvPr>
          <p:cNvPicPr>
            <a:picLocks noChangeAspect="1"/>
          </p:cNvPicPr>
          <p:nvPr userDrawn="1"/>
        </p:nvPicPr>
        <p:blipFill>
          <a:blip>
            <a:extLst>
              <a:ext uri="{96DAC541-7B7A-43D3-8B79-37D633B846F1}">
                <asvg:svgBlip xmlns:asvg="http://schemas.microsoft.com/office/drawing/2016/SVG/main" r:embed="rId10"/>
              </a:ext>
            </a:extLst>
          </a:blip>
          <a:stretch>
            <a:fillRect/>
          </a:stretch>
        </p:blipFill>
        <p:spPr>
          <a:xfrm>
            <a:off x="6303207" y="609415"/>
            <a:ext cx="1481327" cy="575585"/>
          </a:xfrm>
          <a:prstGeom prst="rect">
            <a:avLst/>
          </a:prstGeom>
        </p:spPr>
      </p:pic>
      <p:pic>
        <p:nvPicPr>
          <p:cNvPr id="20" name="Picture 19" descr="Logo&#10;&#10;Description automatically generated">
            <a:extLst>
              <a:ext uri="{FF2B5EF4-FFF2-40B4-BE49-F238E27FC236}">
                <a16:creationId xmlns:a16="http://schemas.microsoft.com/office/drawing/2014/main" id="{72B9A58E-3247-9DA5-7270-DD3D75B801E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119639" y="3585804"/>
            <a:ext cx="3191170" cy="1148513"/>
          </a:xfrm>
          <a:prstGeom prst="rect">
            <a:avLst/>
          </a:prstGeom>
        </p:spPr>
      </p:pic>
      <p:pic>
        <p:nvPicPr>
          <p:cNvPr id="24" name="Picture 23">
            <a:extLst>
              <a:ext uri="{FF2B5EF4-FFF2-40B4-BE49-F238E27FC236}">
                <a16:creationId xmlns:a16="http://schemas.microsoft.com/office/drawing/2014/main" id="{AAA22F31-D250-381B-75D9-FD92044C3CC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36098" y="4734318"/>
            <a:ext cx="1344763" cy="1298369"/>
          </a:xfrm>
          <a:prstGeom prst="rect">
            <a:avLst/>
          </a:prstGeom>
        </p:spPr>
      </p:pic>
      <p:pic>
        <p:nvPicPr>
          <p:cNvPr id="25" name="Picture 24">
            <a:extLst>
              <a:ext uri="{FF2B5EF4-FFF2-40B4-BE49-F238E27FC236}">
                <a16:creationId xmlns:a16="http://schemas.microsoft.com/office/drawing/2014/main" id="{171972A7-9D1D-3D87-FC6E-673D6B29153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224961" y="6089178"/>
            <a:ext cx="2967038" cy="661020"/>
          </a:xfrm>
          <a:prstGeom prst="rect">
            <a:avLst/>
          </a:prstGeom>
        </p:spPr>
      </p:pic>
    </p:spTree>
    <p:extLst>
      <p:ext uri="{BB962C8B-B14F-4D97-AF65-F5344CB8AC3E}">
        <p14:creationId xmlns:p14="http://schemas.microsoft.com/office/powerpoint/2010/main" val="174770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finale_A">
    <p:bg>
      <p:bgPr>
        <a:solidFill>
          <a:schemeClr val="accent1"/>
        </a:solidFill>
        <a:effectLst/>
      </p:bgPr>
    </p:bg>
    <p:spTree>
      <p:nvGrpSpPr>
        <p:cNvPr id="1" name=""/>
        <p:cNvGrpSpPr/>
        <p:nvPr/>
      </p:nvGrpSpPr>
      <p:grpSpPr>
        <a:xfrm>
          <a:off x="0" y="0"/>
          <a:ext cx="0" cy="0"/>
          <a:chOff x="0" y="0"/>
          <a:chExt cx="0" cy="0"/>
        </a:xfrm>
      </p:grpSpPr>
      <p:sp>
        <p:nvSpPr>
          <p:cNvPr id="10" name="Ovale 9">
            <a:extLst>
              <a:ext uri="{FF2B5EF4-FFF2-40B4-BE49-F238E27FC236}">
                <a16:creationId xmlns:a16="http://schemas.microsoft.com/office/drawing/2014/main" id="{29206C3E-8262-4BAC-A209-F4327335E1F0}"/>
              </a:ext>
            </a:extLst>
          </p:cNvPr>
          <p:cNvSpPr/>
          <p:nvPr userDrawn="1"/>
        </p:nvSpPr>
        <p:spPr>
          <a:xfrm rot="11483929">
            <a:off x="1293786" y="-5274490"/>
            <a:ext cx="10887270" cy="10887979"/>
          </a:xfrm>
          <a:prstGeom prst="ellipse">
            <a:avLst/>
          </a:prstGeom>
          <a:gradFill flip="none" rotWithShape="1">
            <a:gsLst>
              <a:gs pos="38000">
                <a:schemeClr val="tx1">
                  <a:lumMod val="0"/>
                  <a:lumOff val="100000"/>
                  <a:alpha val="0"/>
                </a:schemeClr>
              </a:gs>
              <a:gs pos="82000">
                <a:schemeClr val="accent3">
                  <a:alpha val="2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900" dirty="0">
              <a:latin typeface="Manrope" pitchFamily="2" charset="0"/>
            </a:endParaRPr>
          </a:p>
        </p:txBody>
      </p:sp>
      <p:sp>
        <p:nvSpPr>
          <p:cNvPr id="2" name="Titolo 1">
            <a:extLst>
              <a:ext uri="{FF2B5EF4-FFF2-40B4-BE49-F238E27FC236}">
                <a16:creationId xmlns:a16="http://schemas.microsoft.com/office/drawing/2014/main" id="{189FF9E0-0F2A-4E7B-ADD7-33314E9E93ED}"/>
              </a:ext>
            </a:extLst>
          </p:cNvPr>
          <p:cNvSpPr>
            <a:spLocks noGrp="1"/>
          </p:cNvSpPr>
          <p:nvPr>
            <p:ph type="title" hasCustomPrompt="1"/>
          </p:nvPr>
        </p:nvSpPr>
        <p:spPr>
          <a:xfrm>
            <a:off x="3216275" y="4295077"/>
            <a:ext cx="8640763" cy="1299008"/>
          </a:xfrm>
        </p:spPr>
        <p:txBody>
          <a:bodyPr anchor="ctr"/>
          <a:lstStyle>
            <a:lvl1pPr>
              <a:defRPr>
                <a:solidFill>
                  <a:schemeClr val="tx2"/>
                </a:solidFill>
              </a:defRPr>
            </a:lvl1pPr>
          </a:lstStyle>
          <a:p>
            <a:r>
              <a:rPr lang="it-IT" dirty="0"/>
              <a:t>Chiusura / Ringraziamenti</a:t>
            </a:r>
          </a:p>
        </p:txBody>
      </p:sp>
      <p:sp>
        <p:nvSpPr>
          <p:cNvPr id="6" name="Ovale 5">
            <a:extLst>
              <a:ext uri="{FF2B5EF4-FFF2-40B4-BE49-F238E27FC236}">
                <a16:creationId xmlns:a16="http://schemas.microsoft.com/office/drawing/2014/main" id="{419AA845-D4AF-40CE-B7F3-A1B95A20D2F3}"/>
              </a:ext>
            </a:extLst>
          </p:cNvPr>
          <p:cNvSpPr/>
          <p:nvPr userDrawn="1"/>
        </p:nvSpPr>
        <p:spPr>
          <a:xfrm>
            <a:off x="0" y="4295076"/>
            <a:ext cx="1284270" cy="1284270"/>
          </a:xfrm>
          <a:prstGeom prst="ellipse">
            <a:avLst/>
          </a:prstGeom>
          <a:noFill/>
          <a:ln w="952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diritto 6">
            <a:extLst>
              <a:ext uri="{FF2B5EF4-FFF2-40B4-BE49-F238E27FC236}">
                <a16:creationId xmlns:a16="http://schemas.microsoft.com/office/drawing/2014/main" id="{BA29D2F2-5AC8-4927-AA1D-19630D333830}"/>
              </a:ext>
            </a:extLst>
          </p:cNvPr>
          <p:cNvCxnSpPr>
            <a:cxnSpLocks/>
          </p:cNvCxnSpPr>
          <p:nvPr userDrawn="1"/>
        </p:nvCxnSpPr>
        <p:spPr>
          <a:xfrm>
            <a:off x="0" y="4295076"/>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53C00AF5-6CFB-4B05-922E-59446B4D5F1D}"/>
              </a:ext>
            </a:extLst>
          </p:cNvPr>
          <p:cNvCxnSpPr>
            <a:cxnSpLocks/>
          </p:cNvCxnSpPr>
          <p:nvPr userDrawn="1"/>
        </p:nvCxnSpPr>
        <p:spPr>
          <a:xfrm>
            <a:off x="0" y="5594084"/>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28D8426E-B0F3-4A04-99ED-0D9D1A7A694E}"/>
              </a:ext>
            </a:extLst>
          </p:cNvPr>
          <p:cNvCxnSpPr>
            <a:cxnSpLocks/>
          </p:cNvCxnSpPr>
          <p:nvPr userDrawn="1"/>
        </p:nvCxnSpPr>
        <p:spPr>
          <a:xfrm flipV="1">
            <a:off x="1284270" y="1"/>
            <a:ext cx="0" cy="7099442"/>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sp>
        <p:nvSpPr>
          <p:cNvPr id="11" name="Ovale 10">
            <a:extLst>
              <a:ext uri="{FF2B5EF4-FFF2-40B4-BE49-F238E27FC236}">
                <a16:creationId xmlns:a16="http://schemas.microsoft.com/office/drawing/2014/main" id="{E4786A85-B23B-420C-9463-CF262A126A21}"/>
              </a:ext>
            </a:extLst>
          </p:cNvPr>
          <p:cNvSpPr/>
          <p:nvPr userDrawn="1"/>
        </p:nvSpPr>
        <p:spPr>
          <a:xfrm rot="11483929">
            <a:off x="652366" y="5545716"/>
            <a:ext cx="10887270" cy="10887979"/>
          </a:xfrm>
          <a:prstGeom prst="ellipse">
            <a:avLst/>
          </a:prstGeom>
          <a:gradFill flip="none" rotWithShape="1">
            <a:gsLst>
              <a:gs pos="38000">
                <a:schemeClr val="tx1">
                  <a:lumMod val="0"/>
                  <a:lumOff val="100000"/>
                  <a:alpha val="0"/>
                </a:schemeClr>
              </a:gs>
              <a:gs pos="82000">
                <a:schemeClr val="accent3">
                  <a:alpha val="2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900" dirty="0">
              <a:latin typeface="Manrope" pitchFamily="2" charset="0"/>
            </a:endParaRPr>
          </a:p>
        </p:txBody>
      </p:sp>
    </p:spTree>
    <p:extLst>
      <p:ext uri="{BB962C8B-B14F-4D97-AF65-F5344CB8AC3E}">
        <p14:creationId xmlns:p14="http://schemas.microsoft.com/office/powerpoint/2010/main" val="2971772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over Finale">
    <p:bg>
      <p:bgPr>
        <a:solidFill>
          <a:schemeClr val="accent1"/>
        </a:solidFill>
        <a:effectLst/>
      </p:bgPr>
    </p:bg>
    <p:spTree>
      <p:nvGrpSpPr>
        <p:cNvPr id="1" name=""/>
        <p:cNvGrpSpPr/>
        <p:nvPr/>
      </p:nvGrpSpPr>
      <p:grpSpPr>
        <a:xfrm>
          <a:off x="0" y="0"/>
          <a:ext cx="0" cy="0"/>
          <a:chOff x="0" y="0"/>
          <a:chExt cx="0" cy="0"/>
        </a:xfrm>
      </p:grpSpPr>
      <p:sp>
        <p:nvSpPr>
          <p:cNvPr id="12" name="Segnaposto testo 6">
            <a:extLst>
              <a:ext uri="{FF2B5EF4-FFF2-40B4-BE49-F238E27FC236}">
                <a16:creationId xmlns:a16="http://schemas.microsoft.com/office/drawing/2014/main" id="{36158372-C12E-48BA-B16E-CD0317C85D3A}"/>
              </a:ext>
            </a:extLst>
          </p:cNvPr>
          <p:cNvSpPr>
            <a:spLocks noGrp="1"/>
          </p:cNvSpPr>
          <p:nvPr>
            <p:ph type="body" sz="quarter" idx="23"/>
          </p:nvPr>
        </p:nvSpPr>
        <p:spPr>
          <a:xfrm>
            <a:off x="600075" y="5392132"/>
            <a:ext cx="3866418" cy="856291"/>
          </a:xfrm>
        </p:spPr>
        <p:txBody>
          <a:bodyPr anchor="b">
            <a:noAutofit/>
          </a:bodyPr>
          <a:lstStyle>
            <a:lvl1pPr>
              <a:lnSpc>
                <a:spcPct val="120000"/>
              </a:lnSpc>
              <a:spcBef>
                <a:spcPts val="0"/>
              </a:spcBef>
              <a:defRPr sz="1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GB" noProof="0"/>
          </a:p>
        </p:txBody>
      </p:sp>
      <p:sp>
        <p:nvSpPr>
          <p:cNvPr id="14" name="Cerchio">
            <a:extLst>
              <a:ext uri="{FF2B5EF4-FFF2-40B4-BE49-F238E27FC236}">
                <a16:creationId xmlns:a16="http://schemas.microsoft.com/office/drawing/2014/main" id="{B5A98BF0-37F7-46CF-98E8-56026EBEBEB8}"/>
              </a:ext>
            </a:extLst>
          </p:cNvPr>
          <p:cNvSpPr/>
          <p:nvPr userDrawn="1"/>
        </p:nvSpPr>
        <p:spPr>
          <a:xfrm rot="10800000">
            <a:off x="7559558" y="-1156784"/>
            <a:ext cx="4010434" cy="4010172"/>
          </a:xfrm>
          <a:prstGeom prst="ellipse">
            <a:avLst/>
          </a:prstGeom>
          <a:gradFill flip="none" rotWithShape="1">
            <a:gsLst>
              <a:gs pos="14000">
                <a:srgbClr val="FFFFFF">
                  <a:alpha val="50000"/>
                </a:srgbClr>
              </a:gs>
              <a:gs pos="13661">
                <a:schemeClr val="accent4"/>
              </a:gs>
              <a:gs pos="100000">
                <a:schemeClr val="accent1">
                  <a:alpha val="0"/>
                </a:schemeClr>
              </a:gs>
            </a:gsLst>
            <a:path path="circle">
              <a:fillToRect l="100000" t="100000"/>
            </a:path>
            <a:tileRect r="-100000" b="-100000"/>
          </a:gradFill>
          <a:ln w="12700">
            <a:miter lim="400000"/>
          </a:ln>
        </p:spPr>
        <p:txBody>
          <a:bodyPr lIns="25400" tIns="25400" rIns="25400" bIns="25400" anchor="ctr"/>
          <a:lstStyle/>
          <a:p>
            <a:pPr lvl="0" algn="ctr" defTabSz="412756"/>
            <a:endParaRPr sz="1600" b="0" i="0" dirty="0">
              <a:solidFill>
                <a:srgbClr val="FFFFFF">
                  <a:alpha val="20092"/>
                </a:srgbClr>
              </a:solidFill>
              <a:latin typeface="Manrope" pitchFamily="2" charset="0"/>
              <a:cs typeface="Arial" panose="020B0604020202020204" pitchFamily="34" charset="0"/>
            </a:endParaRPr>
          </a:p>
        </p:txBody>
      </p:sp>
      <p:cxnSp>
        <p:nvCxnSpPr>
          <p:cNvPr id="17" name="Connettore diritto 16">
            <a:extLst>
              <a:ext uri="{FF2B5EF4-FFF2-40B4-BE49-F238E27FC236}">
                <a16:creationId xmlns:a16="http://schemas.microsoft.com/office/drawing/2014/main" id="{22A5F901-2B40-46CC-9040-75BF8DEA41AF}"/>
              </a:ext>
            </a:extLst>
          </p:cNvPr>
          <p:cNvCxnSpPr>
            <a:cxnSpLocks/>
          </p:cNvCxnSpPr>
          <p:nvPr userDrawn="1"/>
        </p:nvCxnSpPr>
        <p:spPr>
          <a:xfrm>
            <a:off x="1156999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6BCF7785-BB58-48C4-BD31-CE4F3F723E13}"/>
              </a:ext>
            </a:extLst>
          </p:cNvPr>
          <p:cNvCxnSpPr>
            <a:cxnSpLocks/>
          </p:cNvCxnSpPr>
          <p:nvPr userDrawn="1"/>
        </p:nvCxnSpPr>
        <p:spPr>
          <a:xfrm>
            <a:off x="7559558"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3B7664FB-610B-4E2F-A935-62A588DBE01F}"/>
              </a:ext>
            </a:extLst>
          </p:cNvPr>
          <p:cNvCxnSpPr>
            <a:cxnSpLocks/>
          </p:cNvCxnSpPr>
          <p:nvPr userDrawn="1"/>
        </p:nvCxnSpPr>
        <p:spPr>
          <a:xfrm>
            <a:off x="0" y="2853390"/>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F6538F45-6D1B-41E8-838C-C591B1FF478E}"/>
              </a:ext>
            </a:extLst>
          </p:cNvPr>
          <p:cNvSpPr txBox="1"/>
          <p:nvPr userDrawn="1"/>
        </p:nvSpPr>
        <p:spPr>
          <a:xfrm>
            <a:off x="518813" y="4858476"/>
            <a:ext cx="3932408" cy="276999"/>
          </a:xfrm>
          <a:prstGeom prst="rect">
            <a:avLst/>
          </a:prstGeom>
          <a:noFill/>
        </p:spPr>
        <p:txBody>
          <a:bodyPr wrap="square" rtlCol="0">
            <a:spAutoFit/>
          </a:bodyPr>
          <a:lstStyle/>
          <a:p>
            <a:r>
              <a:rPr lang="en-GB" sz="1200" b="1" noProof="0">
                <a:solidFill>
                  <a:schemeClr val="tx2"/>
                </a:solidFill>
              </a:rPr>
              <a:t>COMPASS Lab</a:t>
            </a:r>
          </a:p>
        </p:txBody>
      </p:sp>
      <p:sp>
        <p:nvSpPr>
          <p:cNvPr id="11" name="Cerchio">
            <a:extLst>
              <a:ext uri="{FF2B5EF4-FFF2-40B4-BE49-F238E27FC236}">
                <a16:creationId xmlns:a16="http://schemas.microsoft.com/office/drawing/2014/main" id="{3BD46F35-D379-4F3F-894D-1B8E2D976FC2}"/>
              </a:ext>
            </a:extLst>
          </p:cNvPr>
          <p:cNvSpPr/>
          <p:nvPr userDrawn="1"/>
        </p:nvSpPr>
        <p:spPr>
          <a:xfrm>
            <a:off x="7559558" y="2853390"/>
            <a:ext cx="4010434" cy="4010172"/>
          </a:xfrm>
          <a:prstGeom prst="ellipse">
            <a:avLst/>
          </a:prstGeom>
          <a:gradFill flip="none" rotWithShape="1">
            <a:gsLst>
              <a:gs pos="14000">
                <a:srgbClr val="FFFFFF">
                  <a:alpha val="50000"/>
                </a:srgbClr>
              </a:gs>
              <a:gs pos="13661">
                <a:schemeClr val="accent4"/>
              </a:gs>
              <a:gs pos="100000">
                <a:schemeClr val="accent1">
                  <a:alpha val="0"/>
                </a:schemeClr>
              </a:gs>
            </a:gsLst>
            <a:path path="circle">
              <a:fillToRect l="100000" t="100000"/>
            </a:path>
            <a:tileRect r="-100000" b="-100000"/>
          </a:gradFill>
          <a:ln w="12700">
            <a:miter lim="400000"/>
          </a:ln>
        </p:spPr>
        <p:txBody>
          <a:bodyPr lIns="25400" tIns="25400" rIns="25400" bIns="25400" anchor="ctr"/>
          <a:lstStyle/>
          <a:p>
            <a:pPr lvl="0" algn="ctr" defTabSz="412756"/>
            <a:endParaRPr sz="1600" b="0" i="0" dirty="0">
              <a:solidFill>
                <a:srgbClr val="FFFFFF">
                  <a:alpha val="20092"/>
                </a:srgbClr>
              </a:solidFill>
              <a:latin typeface="Manrope" pitchFamily="2" charset="0"/>
              <a:cs typeface="Arial" panose="020B0604020202020204" pitchFamily="34" charset="0"/>
            </a:endParaRPr>
          </a:p>
        </p:txBody>
      </p:sp>
      <p:pic>
        <p:nvPicPr>
          <p:cNvPr id="3" name="Elemento grafico 2">
            <a:extLst>
              <a:ext uri="{FF2B5EF4-FFF2-40B4-BE49-F238E27FC236}">
                <a16:creationId xmlns:a16="http://schemas.microsoft.com/office/drawing/2014/main" id="{7DA44536-7F92-4C4D-82C9-EC182106638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37559" y="558879"/>
            <a:ext cx="5472000" cy="684000"/>
          </a:xfrm>
          <a:prstGeom prst="rect">
            <a:avLst/>
          </a:prstGeom>
        </p:spPr>
      </p:pic>
      <p:pic>
        <p:nvPicPr>
          <p:cNvPr id="2" name="Picture 1">
            <a:extLst>
              <a:ext uri="{FF2B5EF4-FFF2-40B4-BE49-F238E27FC236}">
                <a16:creationId xmlns:a16="http://schemas.microsoft.com/office/drawing/2014/main" id="{60CD2686-7FAE-6B6A-42F3-88E58EED55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905305" y="489306"/>
            <a:ext cx="3318941" cy="823144"/>
          </a:xfrm>
          <a:prstGeom prst="rect">
            <a:avLst/>
          </a:prstGeom>
        </p:spPr>
      </p:pic>
      <p:pic>
        <p:nvPicPr>
          <p:cNvPr id="4" name="Graphic 3">
            <a:extLst>
              <a:ext uri="{FF2B5EF4-FFF2-40B4-BE49-F238E27FC236}">
                <a16:creationId xmlns:a16="http://schemas.microsoft.com/office/drawing/2014/main" id="{3B3B8991-8CE1-A4C2-22E4-6E8C4E8835F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600074" y="5391380"/>
            <a:ext cx="317103" cy="317103"/>
          </a:xfrm>
          <a:prstGeom prst="rect">
            <a:avLst/>
          </a:prstGeom>
        </p:spPr>
      </p:pic>
      <p:pic>
        <p:nvPicPr>
          <p:cNvPr id="5" name="Picture 4" descr="A black and white logo&#10;&#10;AI-generated content may be incorrect.">
            <a:extLst>
              <a:ext uri="{FF2B5EF4-FFF2-40B4-BE49-F238E27FC236}">
                <a16:creationId xmlns:a16="http://schemas.microsoft.com/office/drawing/2014/main" id="{B2373618-8673-5873-6E46-88940470B39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19434" y="5391063"/>
            <a:ext cx="339962" cy="315274"/>
          </a:xfrm>
          <a:prstGeom prst="rect">
            <a:avLst/>
          </a:prstGeom>
        </p:spPr>
      </p:pic>
      <p:pic>
        <p:nvPicPr>
          <p:cNvPr id="6" name="Picture 5" descr="A black letter f in a white circle&#10;&#10;AI-generated content may be incorrect.">
            <a:extLst>
              <a:ext uri="{FF2B5EF4-FFF2-40B4-BE49-F238E27FC236}">
                <a16:creationId xmlns:a16="http://schemas.microsoft.com/office/drawing/2014/main" id="{7C15A47F-F079-7BE1-74D3-ACDE75FD716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60668" y="5391063"/>
            <a:ext cx="315274" cy="315274"/>
          </a:xfrm>
          <a:prstGeom prst="rect">
            <a:avLst/>
          </a:prstGeom>
        </p:spPr>
      </p:pic>
      <p:pic>
        <p:nvPicPr>
          <p:cNvPr id="7" name="Graphic 6">
            <a:extLst>
              <a:ext uri="{FF2B5EF4-FFF2-40B4-BE49-F238E27FC236}">
                <a16:creationId xmlns:a16="http://schemas.microsoft.com/office/drawing/2014/main" id="{9D366C07-CD82-2904-3932-7628DD9D45D0}"/>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2002888" y="5391063"/>
            <a:ext cx="308339" cy="315277"/>
          </a:xfrm>
          <a:prstGeom prst="rect">
            <a:avLst/>
          </a:prstGeom>
        </p:spPr>
      </p:pic>
      <p:pic>
        <p:nvPicPr>
          <p:cNvPr id="8" name="Graphic 7">
            <a:extLst>
              <a:ext uri="{FF2B5EF4-FFF2-40B4-BE49-F238E27FC236}">
                <a16:creationId xmlns:a16="http://schemas.microsoft.com/office/drawing/2014/main" id="{9AFB4469-B603-98EA-D813-0F9F6C73B4CC}"/>
              </a:ext>
            </a:extLst>
          </p:cNvPr>
          <p:cNvPicPr>
            <a:picLocks noChangeAspect="1"/>
          </p:cNvPicPr>
          <p:nvPr userDrawn="1"/>
        </p:nvPicPr>
        <p:blipFill>
          <a:blip>
            <a:extLst>
              <a:ext uri="{96DAC541-7B7A-43D3-8B79-37D633B846F1}">
                <asvg:svgBlip xmlns:asvg="http://schemas.microsoft.com/office/drawing/2016/SVG/main" r:embed="rId8"/>
              </a:ext>
            </a:extLst>
          </a:blip>
          <a:stretch>
            <a:fillRect/>
          </a:stretch>
        </p:blipFill>
        <p:spPr>
          <a:xfrm>
            <a:off x="2902789" y="5362530"/>
            <a:ext cx="915494" cy="915494"/>
          </a:xfrm>
          <a:prstGeom prst="rect">
            <a:avLst/>
          </a:prstGeom>
        </p:spPr>
      </p:pic>
    </p:spTree>
    <p:extLst>
      <p:ext uri="{BB962C8B-B14F-4D97-AF65-F5344CB8AC3E}">
        <p14:creationId xmlns:p14="http://schemas.microsoft.com/office/powerpoint/2010/main" val="9776613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inal Cover B">
    <p:bg>
      <p:bgPr>
        <a:solidFill>
          <a:schemeClr val="accent1"/>
        </a:solidFill>
        <a:effectLst/>
      </p:bgPr>
    </p:bg>
    <p:spTree>
      <p:nvGrpSpPr>
        <p:cNvPr id="1" name=""/>
        <p:cNvGrpSpPr/>
        <p:nvPr/>
      </p:nvGrpSpPr>
      <p:grpSpPr>
        <a:xfrm>
          <a:off x="0" y="0"/>
          <a:ext cx="0" cy="0"/>
          <a:chOff x="0" y="0"/>
          <a:chExt cx="0" cy="0"/>
        </a:xfrm>
      </p:grpSpPr>
      <p:sp>
        <p:nvSpPr>
          <p:cNvPr id="12" name="Cerchio">
            <a:extLst>
              <a:ext uri="{FF2B5EF4-FFF2-40B4-BE49-F238E27FC236}">
                <a16:creationId xmlns:a16="http://schemas.microsoft.com/office/drawing/2014/main" id="{E84FA22C-2923-4BEC-B023-C4DA9810EF15}"/>
              </a:ext>
            </a:extLst>
          </p:cNvPr>
          <p:cNvSpPr/>
          <p:nvPr userDrawn="1"/>
        </p:nvSpPr>
        <p:spPr>
          <a:xfrm>
            <a:off x="7559558" y="2853390"/>
            <a:ext cx="4010434" cy="4010172"/>
          </a:xfrm>
          <a:prstGeom prst="ellipse">
            <a:avLst/>
          </a:prstGeom>
          <a:gradFill flip="none" rotWithShape="1">
            <a:gsLst>
              <a:gs pos="14000">
                <a:srgbClr val="FFFFFF">
                  <a:alpha val="50000"/>
                </a:srgbClr>
              </a:gs>
              <a:gs pos="13661">
                <a:schemeClr val="accent4"/>
              </a:gs>
              <a:gs pos="100000">
                <a:schemeClr val="accent1">
                  <a:alpha val="0"/>
                </a:schemeClr>
              </a:gs>
            </a:gsLst>
            <a:path path="circle">
              <a:fillToRect l="100000" t="100000"/>
            </a:path>
            <a:tileRect r="-100000" b="-100000"/>
          </a:gradFill>
          <a:ln w="12700">
            <a:miter lim="400000"/>
          </a:ln>
        </p:spPr>
        <p:txBody>
          <a:bodyPr lIns="25400" tIns="25400" rIns="25400" bIns="25400" anchor="ctr"/>
          <a:lstStyle/>
          <a:p>
            <a:pPr lvl="0" algn="ctr" defTabSz="412756"/>
            <a:endParaRPr sz="1600" b="0" i="0" dirty="0">
              <a:solidFill>
                <a:srgbClr val="FFFFFF">
                  <a:alpha val="20092"/>
                </a:srgbClr>
              </a:solidFill>
              <a:latin typeface="Manrope" pitchFamily="2" charset="0"/>
              <a:cs typeface="Arial" panose="020B0604020202020204" pitchFamily="34" charset="0"/>
            </a:endParaRPr>
          </a:p>
        </p:txBody>
      </p:sp>
      <p:sp>
        <p:nvSpPr>
          <p:cNvPr id="5" name="Cerchio">
            <a:extLst>
              <a:ext uri="{FF2B5EF4-FFF2-40B4-BE49-F238E27FC236}">
                <a16:creationId xmlns:a16="http://schemas.microsoft.com/office/drawing/2014/main" id="{5F9D2376-F92C-70CC-7E4A-0F195E3EA543}"/>
              </a:ext>
            </a:extLst>
          </p:cNvPr>
          <p:cNvSpPr/>
          <p:nvPr userDrawn="1"/>
        </p:nvSpPr>
        <p:spPr>
          <a:xfrm rot="10800000">
            <a:off x="7559558" y="-1156784"/>
            <a:ext cx="4010434" cy="4010172"/>
          </a:xfrm>
          <a:prstGeom prst="ellipse">
            <a:avLst/>
          </a:prstGeom>
          <a:gradFill flip="none" rotWithShape="1">
            <a:gsLst>
              <a:gs pos="14000">
                <a:srgbClr val="FFFFFF">
                  <a:alpha val="50000"/>
                </a:srgbClr>
              </a:gs>
              <a:gs pos="13661">
                <a:schemeClr val="accent4"/>
              </a:gs>
              <a:gs pos="100000">
                <a:schemeClr val="accent1">
                  <a:alpha val="0"/>
                </a:schemeClr>
              </a:gs>
            </a:gsLst>
            <a:path path="circle">
              <a:fillToRect l="100000" t="100000"/>
            </a:path>
            <a:tileRect r="-100000" b="-100000"/>
          </a:gradFill>
          <a:ln w="12700">
            <a:miter lim="400000"/>
          </a:ln>
        </p:spPr>
        <p:txBody>
          <a:bodyPr lIns="25400" tIns="25400" rIns="25400" bIns="25400" anchor="ctr"/>
          <a:lstStyle/>
          <a:p>
            <a:pPr lvl="0" algn="ctr" defTabSz="412756"/>
            <a:endParaRPr sz="1600" b="0" i="0" dirty="0">
              <a:solidFill>
                <a:srgbClr val="FFFFFF">
                  <a:alpha val="20092"/>
                </a:srgbClr>
              </a:solidFill>
              <a:latin typeface="Manrope" pitchFamily="2" charset="0"/>
              <a:cs typeface="Arial" panose="020B0604020202020204" pitchFamily="34" charset="0"/>
            </a:endParaRPr>
          </a:p>
        </p:txBody>
      </p:sp>
      <p:cxnSp>
        <p:nvCxnSpPr>
          <p:cNvPr id="9" name="Connettore diritto 8">
            <a:extLst>
              <a:ext uri="{FF2B5EF4-FFF2-40B4-BE49-F238E27FC236}">
                <a16:creationId xmlns:a16="http://schemas.microsoft.com/office/drawing/2014/main" id="{2B7B3A0A-3A1B-42DE-B9AE-23655BAD3745}"/>
              </a:ext>
            </a:extLst>
          </p:cNvPr>
          <p:cNvCxnSpPr>
            <a:cxnSpLocks/>
          </p:cNvCxnSpPr>
          <p:nvPr userDrawn="1"/>
        </p:nvCxnSpPr>
        <p:spPr>
          <a:xfrm>
            <a:off x="1156999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FD11F552-5459-4905-94FE-760C82166453}"/>
              </a:ext>
            </a:extLst>
          </p:cNvPr>
          <p:cNvCxnSpPr>
            <a:cxnSpLocks/>
          </p:cNvCxnSpPr>
          <p:nvPr userDrawn="1"/>
        </p:nvCxnSpPr>
        <p:spPr>
          <a:xfrm>
            <a:off x="7559558"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FFD66269-DBF7-485E-8F18-092A9E8BABC4}"/>
              </a:ext>
            </a:extLst>
          </p:cNvPr>
          <p:cNvCxnSpPr>
            <a:cxnSpLocks/>
          </p:cNvCxnSpPr>
          <p:nvPr userDrawn="1"/>
        </p:nvCxnSpPr>
        <p:spPr>
          <a:xfrm>
            <a:off x="0" y="2853390"/>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sp>
        <p:nvSpPr>
          <p:cNvPr id="2" name="Tema / Titolo / Docente  |  00. 00. 0000">
            <a:extLst>
              <a:ext uri="{FF2B5EF4-FFF2-40B4-BE49-F238E27FC236}">
                <a16:creationId xmlns:a16="http://schemas.microsoft.com/office/drawing/2014/main" id="{99FF4CA3-BA67-0511-3FE3-11769597A30E}"/>
              </a:ext>
            </a:extLst>
          </p:cNvPr>
          <p:cNvSpPr txBox="1">
            <a:spLocks noGrp="1"/>
          </p:cNvSpPr>
          <p:nvPr>
            <p:ph type="body" sz="quarter" idx="21" hasCustomPrompt="1"/>
          </p:nvPr>
        </p:nvSpPr>
        <p:spPr>
          <a:xfrm>
            <a:off x="600710" y="1858275"/>
            <a:ext cx="4078060" cy="318490"/>
          </a:xfrm>
          <a:prstGeom prst="rect">
            <a:avLst/>
          </a:prstGeom>
        </p:spPr>
        <p:txBody>
          <a:bodyPr lIns="45719" tIns="45719" rIns="45719" bIns="45719">
            <a:noAutofit/>
          </a:bodyPr>
          <a:lstStyle>
            <a:lvl1pPr>
              <a:lnSpc>
                <a:spcPct val="100000"/>
              </a:lnSpc>
              <a:defRPr sz="1200">
                <a:solidFill>
                  <a:schemeClr val="tx2"/>
                </a:solidFill>
                <a:latin typeface="Manrope" pitchFamily="2" charset="0"/>
              </a:defRPr>
            </a:lvl1pPr>
          </a:lstStyle>
          <a:p>
            <a:pPr marL="0" marR="0" lvl="0" indent="0" algn="l" defTabSz="412756" rtl="0" eaLnBrk="1" fontAlgn="auto" latinLnBrk="0" hangingPunct="1">
              <a:lnSpc>
                <a:spcPct val="100000"/>
              </a:lnSpc>
              <a:spcBef>
                <a:spcPts val="0"/>
              </a:spcBef>
              <a:spcAft>
                <a:spcPts val="0"/>
              </a:spcAft>
              <a:buClrTx/>
              <a:buSzTx/>
              <a:buFontTx/>
              <a:buNone/>
              <a:tabLst/>
              <a:defRPr/>
            </a:pPr>
            <a:r>
              <a:rPr lang="en-GB" noProof="0"/>
              <a:t>00. </a:t>
            </a:r>
            <a:r>
              <a:rPr lang="en-GB" noProof="0" dirty="0"/>
              <a:t>00. 0000  |  Speaker</a:t>
            </a:r>
          </a:p>
        </p:txBody>
      </p:sp>
      <p:sp>
        <p:nvSpPr>
          <p:cNvPr id="3" name="Titolo 5">
            <a:extLst>
              <a:ext uri="{FF2B5EF4-FFF2-40B4-BE49-F238E27FC236}">
                <a16:creationId xmlns:a16="http://schemas.microsoft.com/office/drawing/2014/main" id="{5660309B-4011-4FF9-71E9-5BC51EF56DF6}"/>
              </a:ext>
            </a:extLst>
          </p:cNvPr>
          <p:cNvSpPr>
            <a:spLocks noGrp="1"/>
          </p:cNvSpPr>
          <p:nvPr>
            <p:ph type="title" hasCustomPrompt="1"/>
          </p:nvPr>
        </p:nvSpPr>
        <p:spPr>
          <a:xfrm>
            <a:off x="603287" y="2292676"/>
            <a:ext cx="6956269" cy="2324100"/>
          </a:xfrm>
        </p:spPr>
        <p:txBody>
          <a:bodyPr lIns="0" tIns="360000" rIns="0" bIns="0" anchor="t"/>
          <a:lstStyle>
            <a:lvl1pPr>
              <a:defRPr lang="it-IT" dirty="0">
                <a:solidFill>
                  <a:schemeClr val="tx2"/>
                </a:solidFill>
              </a:defRPr>
            </a:lvl1pPr>
          </a:lstStyle>
          <a:p>
            <a:r>
              <a:rPr lang="en-GB" noProof="0" dirty="0"/>
              <a:t>Insert title</a:t>
            </a:r>
          </a:p>
        </p:txBody>
      </p:sp>
      <p:pic>
        <p:nvPicPr>
          <p:cNvPr id="13" name="Elemento grafico 12">
            <a:extLst>
              <a:ext uri="{FF2B5EF4-FFF2-40B4-BE49-F238E27FC236}">
                <a16:creationId xmlns:a16="http://schemas.microsoft.com/office/drawing/2014/main" id="{710261CA-6D0D-4F53-83E7-30DD944A6E4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37559" y="558879"/>
            <a:ext cx="5472000" cy="684000"/>
          </a:xfrm>
          <a:prstGeom prst="rect">
            <a:avLst/>
          </a:prstGeom>
        </p:spPr>
      </p:pic>
      <p:pic>
        <p:nvPicPr>
          <p:cNvPr id="4" name="Picture 3">
            <a:extLst>
              <a:ext uri="{FF2B5EF4-FFF2-40B4-BE49-F238E27FC236}">
                <a16:creationId xmlns:a16="http://schemas.microsoft.com/office/drawing/2014/main" id="{E75A8A7E-7F9C-37DA-DD7D-3808A0411D9D}"/>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7902775" y="436102"/>
            <a:ext cx="3324000" cy="824398"/>
          </a:xfrm>
          <a:prstGeom prst="rect">
            <a:avLst/>
          </a:prstGeom>
        </p:spPr>
      </p:pic>
      <p:sp>
        <p:nvSpPr>
          <p:cNvPr id="6" name="Segnaposto testo 6">
            <a:extLst>
              <a:ext uri="{FF2B5EF4-FFF2-40B4-BE49-F238E27FC236}">
                <a16:creationId xmlns:a16="http://schemas.microsoft.com/office/drawing/2014/main" id="{92F7210E-DE60-3FD0-2B24-09C1EAE44BD9}"/>
              </a:ext>
            </a:extLst>
          </p:cNvPr>
          <p:cNvSpPr>
            <a:spLocks noGrp="1"/>
          </p:cNvSpPr>
          <p:nvPr>
            <p:ph type="body" sz="quarter" idx="23" hasCustomPrompt="1"/>
          </p:nvPr>
        </p:nvSpPr>
        <p:spPr>
          <a:xfrm>
            <a:off x="600075" y="5392132"/>
            <a:ext cx="2949050" cy="856291"/>
          </a:xfrm>
        </p:spPr>
        <p:txBody>
          <a:bodyPr anchor="b">
            <a:noAutofit/>
          </a:bodyPr>
          <a:lstStyle>
            <a:lvl1pPr>
              <a:lnSpc>
                <a:spcPct val="120000"/>
              </a:lnSpc>
              <a:spcBef>
                <a:spcPts val="0"/>
              </a:spcBef>
              <a:defRPr sz="1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a:t>Via</a:t>
            </a:r>
          </a:p>
          <a:p>
            <a:pPr lvl="0"/>
            <a:r>
              <a:rPr lang="it-IT" dirty="0"/>
              <a:t>T</a:t>
            </a:r>
          </a:p>
          <a:p>
            <a:pPr lvl="0"/>
            <a:r>
              <a:rPr lang="it-IT" dirty="0"/>
              <a:t>@ </a:t>
            </a:r>
          </a:p>
          <a:p>
            <a:pPr lvl="0"/>
            <a:r>
              <a:rPr lang="it-IT" dirty="0" err="1"/>
              <a:t>wwww</a:t>
            </a:r>
            <a:r>
              <a:rPr lang="it-IT" dirty="0"/>
              <a:t>.</a:t>
            </a:r>
          </a:p>
        </p:txBody>
      </p:sp>
      <p:sp>
        <p:nvSpPr>
          <p:cNvPr id="7" name="CasellaDiTesto 9">
            <a:extLst>
              <a:ext uri="{FF2B5EF4-FFF2-40B4-BE49-F238E27FC236}">
                <a16:creationId xmlns:a16="http://schemas.microsoft.com/office/drawing/2014/main" id="{BD5F8ED5-628E-0869-C1BC-A442B3D98FD0}"/>
              </a:ext>
            </a:extLst>
          </p:cNvPr>
          <p:cNvSpPr txBox="1"/>
          <p:nvPr userDrawn="1"/>
        </p:nvSpPr>
        <p:spPr>
          <a:xfrm>
            <a:off x="516329" y="4858475"/>
            <a:ext cx="2999383" cy="276999"/>
          </a:xfrm>
          <a:prstGeom prst="rect">
            <a:avLst/>
          </a:prstGeom>
          <a:noFill/>
        </p:spPr>
        <p:txBody>
          <a:bodyPr wrap="square" rtlCol="0">
            <a:spAutoFit/>
          </a:bodyPr>
          <a:lstStyle/>
          <a:p>
            <a:r>
              <a:rPr lang="en-GB" sz="1200" b="1" noProof="0" dirty="0">
                <a:solidFill>
                  <a:schemeClr val="tx2"/>
                </a:solidFill>
              </a:rPr>
              <a:t>Contacts</a:t>
            </a:r>
          </a:p>
        </p:txBody>
      </p:sp>
      <p:sp>
        <p:nvSpPr>
          <p:cNvPr id="8" name="Segnaposto testo 6">
            <a:extLst>
              <a:ext uri="{FF2B5EF4-FFF2-40B4-BE49-F238E27FC236}">
                <a16:creationId xmlns:a16="http://schemas.microsoft.com/office/drawing/2014/main" id="{53EE14F2-F42A-619A-FD32-7F2FB5228E4A}"/>
              </a:ext>
            </a:extLst>
          </p:cNvPr>
          <p:cNvSpPr>
            <a:spLocks noGrp="1"/>
          </p:cNvSpPr>
          <p:nvPr>
            <p:ph type="body" sz="quarter" idx="24"/>
          </p:nvPr>
        </p:nvSpPr>
        <p:spPr>
          <a:xfrm>
            <a:off x="4004530" y="5392132"/>
            <a:ext cx="2949050" cy="856291"/>
          </a:xfrm>
        </p:spPr>
        <p:txBody>
          <a:bodyPr anchor="b">
            <a:noAutofit/>
          </a:bodyPr>
          <a:lstStyle>
            <a:lvl1pPr>
              <a:lnSpc>
                <a:spcPct val="120000"/>
              </a:lnSpc>
              <a:spcBef>
                <a:spcPts val="0"/>
              </a:spcBef>
              <a:defRPr sz="1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endParaRPr lang="en-GB" dirty="0"/>
          </a:p>
        </p:txBody>
      </p:sp>
      <p:sp>
        <p:nvSpPr>
          <p:cNvPr id="14" name="CasellaDiTesto 9">
            <a:extLst>
              <a:ext uri="{FF2B5EF4-FFF2-40B4-BE49-F238E27FC236}">
                <a16:creationId xmlns:a16="http://schemas.microsoft.com/office/drawing/2014/main" id="{2A2745C8-356C-36C1-2C4A-8BD81562187D}"/>
              </a:ext>
            </a:extLst>
          </p:cNvPr>
          <p:cNvSpPr txBox="1"/>
          <p:nvPr userDrawn="1"/>
        </p:nvSpPr>
        <p:spPr>
          <a:xfrm>
            <a:off x="3920784" y="4858475"/>
            <a:ext cx="2999383" cy="276999"/>
          </a:xfrm>
          <a:prstGeom prst="rect">
            <a:avLst/>
          </a:prstGeom>
          <a:noFill/>
        </p:spPr>
        <p:txBody>
          <a:bodyPr wrap="square" rtlCol="0">
            <a:spAutoFit/>
          </a:bodyPr>
          <a:lstStyle/>
          <a:p>
            <a:r>
              <a:rPr lang="en-GB" sz="1200" b="1" noProof="0">
                <a:solidFill>
                  <a:schemeClr val="tx2"/>
                </a:solidFill>
              </a:rPr>
              <a:t>COMPASS Lab</a:t>
            </a:r>
          </a:p>
        </p:txBody>
      </p:sp>
      <p:pic>
        <p:nvPicPr>
          <p:cNvPr id="15" name="Graphic 14">
            <a:extLst>
              <a:ext uri="{FF2B5EF4-FFF2-40B4-BE49-F238E27FC236}">
                <a16:creationId xmlns:a16="http://schemas.microsoft.com/office/drawing/2014/main" id="{F4647F69-9454-A329-A8E0-E04174BCFF37}"/>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4009783" y="5400277"/>
            <a:ext cx="317103" cy="317103"/>
          </a:xfrm>
          <a:prstGeom prst="rect">
            <a:avLst/>
          </a:prstGeom>
        </p:spPr>
      </p:pic>
      <p:pic>
        <p:nvPicPr>
          <p:cNvPr id="16" name="Picture 15" descr="A black and white logo&#10;&#10;AI-generated content may be incorrect.">
            <a:extLst>
              <a:ext uri="{FF2B5EF4-FFF2-40B4-BE49-F238E27FC236}">
                <a16:creationId xmlns:a16="http://schemas.microsoft.com/office/drawing/2014/main" id="{CD1CBA3C-3434-63CB-2A0B-740C644CB32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929143" y="5399960"/>
            <a:ext cx="339962" cy="315274"/>
          </a:xfrm>
          <a:prstGeom prst="rect">
            <a:avLst/>
          </a:prstGeom>
        </p:spPr>
      </p:pic>
      <p:pic>
        <p:nvPicPr>
          <p:cNvPr id="17" name="Picture 16" descr="A black letter f in a white circle&#10;&#10;AI-generated content may be incorrect.">
            <a:extLst>
              <a:ext uri="{FF2B5EF4-FFF2-40B4-BE49-F238E27FC236}">
                <a16:creationId xmlns:a16="http://schemas.microsoft.com/office/drawing/2014/main" id="{F2074EB1-8DFC-9B54-5849-2FCEEA39D0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70377" y="5399960"/>
            <a:ext cx="315274" cy="315274"/>
          </a:xfrm>
          <a:prstGeom prst="rect">
            <a:avLst/>
          </a:prstGeom>
        </p:spPr>
      </p:pic>
      <p:pic>
        <p:nvPicPr>
          <p:cNvPr id="18" name="Graphic 17">
            <a:extLst>
              <a:ext uri="{FF2B5EF4-FFF2-40B4-BE49-F238E27FC236}">
                <a16:creationId xmlns:a16="http://schemas.microsoft.com/office/drawing/2014/main" id="{45BA3F5B-4ED2-F60F-6F33-5630B0EFB51D}"/>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5412597" y="5399960"/>
            <a:ext cx="308339" cy="315277"/>
          </a:xfrm>
          <a:prstGeom prst="rect">
            <a:avLst/>
          </a:prstGeom>
        </p:spPr>
      </p:pic>
      <p:pic>
        <p:nvPicPr>
          <p:cNvPr id="19" name="Graphic 18">
            <a:extLst>
              <a:ext uri="{FF2B5EF4-FFF2-40B4-BE49-F238E27FC236}">
                <a16:creationId xmlns:a16="http://schemas.microsoft.com/office/drawing/2014/main" id="{94E6492E-96D9-EF0F-D2DB-8E2C5783CEC2}"/>
              </a:ext>
            </a:extLst>
          </p:cNvPr>
          <p:cNvPicPr>
            <a:picLocks noChangeAspect="1"/>
          </p:cNvPicPr>
          <p:nvPr userDrawn="1"/>
        </p:nvPicPr>
        <p:blipFill>
          <a:blip>
            <a:extLst>
              <a:ext uri="{96DAC541-7B7A-43D3-8B79-37D633B846F1}">
                <asvg:svgBlip xmlns:asvg="http://schemas.microsoft.com/office/drawing/2016/SVG/main" r:embed="rId8"/>
              </a:ext>
            </a:extLst>
          </a:blip>
          <a:stretch>
            <a:fillRect/>
          </a:stretch>
        </p:blipFill>
        <p:spPr>
          <a:xfrm>
            <a:off x="6284164" y="5362530"/>
            <a:ext cx="915494" cy="915494"/>
          </a:xfrm>
          <a:prstGeom prst="rect">
            <a:avLst/>
          </a:prstGeom>
        </p:spPr>
      </p:pic>
    </p:spTree>
    <p:extLst>
      <p:ext uri="{BB962C8B-B14F-4D97-AF65-F5344CB8AC3E}">
        <p14:creationId xmlns:p14="http://schemas.microsoft.com/office/powerpoint/2010/main" val="3984001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Final Cover B">
    <p:bg>
      <p:bgPr>
        <a:solidFill>
          <a:schemeClr val="accent1"/>
        </a:solidFill>
        <a:effectLst/>
      </p:bgPr>
    </p:bg>
    <p:spTree>
      <p:nvGrpSpPr>
        <p:cNvPr id="1" name=""/>
        <p:cNvGrpSpPr/>
        <p:nvPr/>
      </p:nvGrpSpPr>
      <p:grpSpPr>
        <a:xfrm>
          <a:off x="0" y="0"/>
          <a:ext cx="0" cy="0"/>
          <a:chOff x="0" y="0"/>
          <a:chExt cx="0" cy="0"/>
        </a:xfrm>
      </p:grpSpPr>
      <p:sp>
        <p:nvSpPr>
          <p:cNvPr id="12" name="Cerchio">
            <a:extLst>
              <a:ext uri="{FF2B5EF4-FFF2-40B4-BE49-F238E27FC236}">
                <a16:creationId xmlns:a16="http://schemas.microsoft.com/office/drawing/2014/main" id="{E84FA22C-2923-4BEC-B023-C4DA9810EF15}"/>
              </a:ext>
            </a:extLst>
          </p:cNvPr>
          <p:cNvSpPr/>
          <p:nvPr userDrawn="1"/>
        </p:nvSpPr>
        <p:spPr>
          <a:xfrm>
            <a:off x="7559558" y="2853390"/>
            <a:ext cx="4010434" cy="4010172"/>
          </a:xfrm>
          <a:prstGeom prst="ellipse">
            <a:avLst/>
          </a:prstGeom>
          <a:gradFill flip="none" rotWithShape="1">
            <a:gsLst>
              <a:gs pos="14000">
                <a:srgbClr val="FFFFFF">
                  <a:alpha val="50000"/>
                </a:srgbClr>
              </a:gs>
              <a:gs pos="13661">
                <a:schemeClr val="accent4"/>
              </a:gs>
              <a:gs pos="100000">
                <a:schemeClr val="accent1">
                  <a:alpha val="0"/>
                </a:schemeClr>
              </a:gs>
            </a:gsLst>
            <a:path path="circle">
              <a:fillToRect l="100000" t="100000"/>
            </a:path>
            <a:tileRect r="-100000" b="-100000"/>
          </a:gradFill>
          <a:ln w="12700">
            <a:miter lim="400000"/>
          </a:ln>
        </p:spPr>
        <p:txBody>
          <a:bodyPr lIns="25400" tIns="25400" rIns="25400" bIns="25400" anchor="ctr"/>
          <a:lstStyle/>
          <a:p>
            <a:pPr lvl="0" algn="ctr" defTabSz="412756"/>
            <a:endParaRPr sz="1600" b="0" i="0" dirty="0">
              <a:solidFill>
                <a:srgbClr val="FFFFFF">
                  <a:alpha val="20092"/>
                </a:srgbClr>
              </a:solidFill>
              <a:latin typeface="Manrope" pitchFamily="2" charset="0"/>
              <a:cs typeface="Arial" panose="020B0604020202020204" pitchFamily="34" charset="0"/>
            </a:endParaRPr>
          </a:p>
        </p:txBody>
      </p:sp>
      <p:sp>
        <p:nvSpPr>
          <p:cNvPr id="5" name="Cerchio">
            <a:extLst>
              <a:ext uri="{FF2B5EF4-FFF2-40B4-BE49-F238E27FC236}">
                <a16:creationId xmlns:a16="http://schemas.microsoft.com/office/drawing/2014/main" id="{5F9D2376-F92C-70CC-7E4A-0F195E3EA543}"/>
              </a:ext>
            </a:extLst>
          </p:cNvPr>
          <p:cNvSpPr/>
          <p:nvPr userDrawn="1"/>
        </p:nvSpPr>
        <p:spPr>
          <a:xfrm rot="10800000">
            <a:off x="7559558" y="-1156784"/>
            <a:ext cx="4010434" cy="4010172"/>
          </a:xfrm>
          <a:prstGeom prst="ellipse">
            <a:avLst/>
          </a:prstGeom>
          <a:gradFill flip="none" rotWithShape="1">
            <a:gsLst>
              <a:gs pos="14000">
                <a:srgbClr val="FFFFFF">
                  <a:alpha val="50000"/>
                </a:srgbClr>
              </a:gs>
              <a:gs pos="13661">
                <a:schemeClr val="accent4"/>
              </a:gs>
              <a:gs pos="100000">
                <a:schemeClr val="accent1">
                  <a:alpha val="0"/>
                </a:schemeClr>
              </a:gs>
            </a:gsLst>
            <a:path path="circle">
              <a:fillToRect l="100000" t="100000"/>
            </a:path>
            <a:tileRect r="-100000" b="-100000"/>
          </a:gradFill>
          <a:ln w="12700">
            <a:miter lim="400000"/>
          </a:ln>
        </p:spPr>
        <p:txBody>
          <a:bodyPr lIns="25400" tIns="25400" rIns="25400" bIns="25400" anchor="ctr"/>
          <a:lstStyle/>
          <a:p>
            <a:pPr lvl="0" algn="ctr" defTabSz="412756"/>
            <a:endParaRPr sz="1600" b="0" i="0" dirty="0">
              <a:solidFill>
                <a:srgbClr val="FFFFFF">
                  <a:alpha val="20092"/>
                </a:srgbClr>
              </a:solidFill>
              <a:latin typeface="Manrope" pitchFamily="2" charset="0"/>
              <a:cs typeface="Arial" panose="020B0604020202020204" pitchFamily="34" charset="0"/>
            </a:endParaRPr>
          </a:p>
        </p:txBody>
      </p:sp>
      <p:cxnSp>
        <p:nvCxnSpPr>
          <p:cNvPr id="9" name="Connettore diritto 8">
            <a:extLst>
              <a:ext uri="{FF2B5EF4-FFF2-40B4-BE49-F238E27FC236}">
                <a16:creationId xmlns:a16="http://schemas.microsoft.com/office/drawing/2014/main" id="{2B7B3A0A-3A1B-42DE-B9AE-23655BAD3745}"/>
              </a:ext>
            </a:extLst>
          </p:cNvPr>
          <p:cNvCxnSpPr>
            <a:cxnSpLocks/>
          </p:cNvCxnSpPr>
          <p:nvPr userDrawn="1"/>
        </p:nvCxnSpPr>
        <p:spPr>
          <a:xfrm>
            <a:off x="1156999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FD11F552-5459-4905-94FE-760C82166453}"/>
              </a:ext>
            </a:extLst>
          </p:cNvPr>
          <p:cNvCxnSpPr>
            <a:cxnSpLocks/>
          </p:cNvCxnSpPr>
          <p:nvPr userDrawn="1"/>
        </p:nvCxnSpPr>
        <p:spPr>
          <a:xfrm>
            <a:off x="7559558"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FFD66269-DBF7-485E-8F18-092A9E8BABC4}"/>
              </a:ext>
            </a:extLst>
          </p:cNvPr>
          <p:cNvCxnSpPr>
            <a:cxnSpLocks/>
          </p:cNvCxnSpPr>
          <p:nvPr userDrawn="1"/>
        </p:nvCxnSpPr>
        <p:spPr>
          <a:xfrm>
            <a:off x="0" y="2853390"/>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sp>
        <p:nvSpPr>
          <p:cNvPr id="2" name="Tema / Titolo / Docente  |  00. 00. 0000">
            <a:extLst>
              <a:ext uri="{FF2B5EF4-FFF2-40B4-BE49-F238E27FC236}">
                <a16:creationId xmlns:a16="http://schemas.microsoft.com/office/drawing/2014/main" id="{99FF4CA3-BA67-0511-3FE3-11769597A30E}"/>
              </a:ext>
            </a:extLst>
          </p:cNvPr>
          <p:cNvSpPr txBox="1">
            <a:spLocks noGrp="1"/>
          </p:cNvSpPr>
          <p:nvPr>
            <p:ph type="body" sz="quarter" idx="21" hasCustomPrompt="1"/>
          </p:nvPr>
        </p:nvSpPr>
        <p:spPr>
          <a:xfrm>
            <a:off x="600710" y="1858275"/>
            <a:ext cx="4078060" cy="318490"/>
          </a:xfrm>
          <a:prstGeom prst="rect">
            <a:avLst/>
          </a:prstGeom>
        </p:spPr>
        <p:txBody>
          <a:bodyPr lIns="45719" tIns="45719" rIns="45719" bIns="45719">
            <a:noAutofit/>
          </a:bodyPr>
          <a:lstStyle>
            <a:lvl1pPr>
              <a:lnSpc>
                <a:spcPct val="100000"/>
              </a:lnSpc>
              <a:defRPr sz="1200">
                <a:solidFill>
                  <a:schemeClr val="tx2"/>
                </a:solidFill>
                <a:latin typeface="Manrope" pitchFamily="2" charset="0"/>
              </a:defRPr>
            </a:lvl1pPr>
          </a:lstStyle>
          <a:p>
            <a:pPr marL="0" marR="0" lvl="0" indent="0" algn="l" defTabSz="412756" rtl="0" eaLnBrk="1" fontAlgn="auto" latinLnBrk="0" hangingPunct="1">
              <a:lnSpc>
                <a:spcPct val="100000"/>
              </a:lnSpc>
              <a:spcBef>
                <a:spcPts val="0"/>
              </a:spcBef>
              <a:spcAft>
                <a:spcPts val="0"/>
              </a:spcAft>
              <a:buClrTx/>
              <a:buSzTx/>
              <a:buFontTx/>
              <a:buNone/>
              <a:tabLst/>
              <a:defRPr/>
            </a:pPr>
            <a:r>
              <a:rPr lang="en-GB" noProof="0"/>
              <a:t>00. </a:t>
            </a:r>
            <a:r>
              <a:rPr lang="en-GB" noProof="0" dirty="0"/>
              <a:t>00. 0000  |  Speaker</a:t>
            </a:r>
          </a:p>
        </p:txBody>
      </p:sp>
      <p:sp>
        <p:nvSpPr>
          <p:cNvPr id="3" name="Titolo 5">
            <a:extLst>
              <a:ext uri="{FF2B5EF4-FFF2-40B4-BE49-F238E27FC236}">
                <a16:creationId xmlns:a16="http://schemas.microsoft.com/office/drawing/2014/main" id="{5660309B-4011-4FF9-71E9-5BC51EF56DF6}"/>
              </a:ext>
            </a:extLst>
          </p:cNvPr>
          <p:cNvSpPr>
            <a:spLocks noGrp="1"/>
          </p:cNvSpPr>
          <p:nvPr>
            <p:ph type="title" hasCustomPrompt="1"/>
          </p:nvPr>
        </p:nvSpPr>
        <p:spPr>
          <a:xfrm>
            <a:off x="603287" y="2292676"/>
            <a:ext cx="6956269" cy="2324100"/>
          </a:xfrm>
        </p:spPr>
        <p:txBody>
          <a:bodyPr lIns="0" tIns="360000" rIns="0" bIns="0" anchor="t"/>
          <a:lstStyle>
            <a:lvl1pPr>
              <a:defRPr lang="it-IT" dirty="0">
                <a:solidFill>
                  <a:schemeClr val="tx2"/>
                </a:solidFill>
              </a:defRPr>
            </a:lvl1pPr>
          </a:lstStyle>
          <a:p>
            <a:r>
              <a:rPr lang="en-GB" noProof="0" dirty="0"/>
              <a:t>Insert title</a:t>
            </a:r>
          </a:p>
        </p:txBody>
      </p:sp>
      <p:pic>
        <p:nvPicPr>
          <p:cNvPr id="13" name="Elemento grafico 12">
            <a:extLst>
              <a:ext uri="{FF2B5EF4-FFF2-40B4-BE49-F238E27FC236}">
                <a16:creationId xmlns:a16="http://schemas.microsoft.com/office/drawing/2014/main" id="{710261CA-6D0D-4F53-83E7-30DD944A6E4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37559" y="558879"/>
            <a:ext cx="5472000" cy="684000"/>
          </a:xfrm>
          <a:prstGeom prst="rect">
            <a:avLst/>
          </a:prstGeom>
        </p:spPr>
      </p:pic>
      <p:pic>
        <p:nvPicPr>
          <p:cNvPr id="4" name="Picture 3">
            <a:extLst>
              <a:ext uri="{FF2B5EF4-FFF2-40B4-BE49-F238E27FC236}">
                <a16:creationId xmlns:a16="http://schemas.microsoft.com/office/drawing/2014/main" id="{E75A8A7E-7F9C-37DA-DD7D-3808A0411D9D}"/>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7902775" y="436102"/>
            <a:ext cx="3324000" cy="824398"/>
          </a:xfrm>
          <a:prstGeom prst="rect">
            <a:avLst/>
          </a:prstGeom>
        </p:spPr>
      </p:pic>
      <p:sp>
        <p:nvSpPr>
          <p:cNvPr id="20" name="Segnaposto testo 6">
            <a:extLst>
              <a:ext uri="{FF2B5EF4-FFF2-40B4-BE49-F238E27FC236}">
                <a16:creationId xmlns:a16="http://schemas.microsoft.com/office/drawing/2014/main" id="{4DEFC314-8234-8293-CD98-99D906B46A15}"/>
              </a:ext>
            </a:extLst>
          </p:cNvPr>
          <p:cNvSpPr>
            <a:spLocks noGrp="1"/>
          </p:cNvSpPr>
          <p:nvPr>
            <p:ph type="body" sz="quarter" idx="23"/>
          </p:nvPr>
        </p:nvSpPr>
        <p:spPr>
          <a:xfrm>
            <a:off x="600075" y="5392132"/>
            <a:ext cx="3866418" cy="856291"/>
          </a:xfrm>
        </p:spPr>
        <p:txBody>
          <a:bodyPr anchor="b">
            <a:noAutofit/>
          </a:bodyPr>
          <a:lstStyle>
            <a:lvl1pPr>
              <a:lnSpc>
                <a:spcPct val="120000"/>
              </a:lnSpc>
              <a:spcBef>
                <a:spcPts val="0"/>
              </a:spcBef>
              <a:defRPr sz="1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GB" noProof="0"/>
          </a:p>
        </p:txBody>
      </p:sp>
      <p:sp>
        <p:nvSpPr>
          <p:cNvPr id="21" name="CasellaDiTesto 9">
            <a:extLst>
              <a:ext uri="{FF2B5EF4-FFF2-40B4-BE49-F238E27FC236}">
                <a16:creationId xmlns:a16="http://schemas.microsoft.com/office/drawing/2014/main" id="{54621FC4-0EB5-6CB2-B18C-580B121591BB}"/>
              </a:ext>
            </a:extLst>
          </p:cNvPr>
          <p:cNvSpPr txBox="1"/>
          <p:nvPr userDrawn="1"/>
        </p:nvSpPr>
        <p:spPr>
          <a:xfrm>
            <a:off x="518813" y="4858476"/>
            <a:ext cx="3932408" cy="276999"/>
          </a:xfrm>
          <a:prstGeom prst="rect">
            <a:avLst/>
          </a:prstGeom>
          <a:noFill/>
        </p:spPr>
        <p:txBody>
          <a:bodyPr wrap="square" rtlCol="0">
            <a:spAutoFit/>
          </a:bodyPr>
          <a:lstStyle/>
          <a:p>
            <a:r>
              <a:rPr lang="en-GB" sz="1200" b="1" noProof="0">
                <a:solidFill>
                  <a:schemeClr val="tx2"/>
                </a:solidFill>
              </a:rPr>
              <a:t>COMPASS Lab</a:t>
            </a:r>
          </a:p>
        </p:txBody>
      </p:sp>
      <p:pic>
        <p:nvPicPr>
          <p:cNvPr id="22" name="Graphic 21">
            <a:extLst>
              <a:ext uri="{FF2B5EF4-FFF2-40B4-BE49-F238E27FC236}">
                <a16:creationId xmlns:a16="http://schemas.microsoft.com/office/drawing/2014/main" id="{329BBD3F-2F5A-2F10-3801-ACC7C72C905C}"/>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600074" y="5391380"/>
            <a:ext cx="317103" cy="317103"/>
          </a:xfrm>
          <a:prstGeom prst="rect">
            <a:avLst/>
          </a:prstGeom>
        </p:spPr>
      </p:pic>
      <p:pic>
        <p:nvPicPr>
          <p:cNvPr id="23" name="Picture 22" descr="A black and white logo&#10;&#10;AI-generated content may be incorrect.">
            <a:extLst>
              <a:ext uri="{FF2B5EF4-FFF2-40B4-BE49-F238E27FC236}">
                <a16:creationId xmlns:a16="http://schemas.microsoft.com/office/drawing/2014/main" id="{DBEEC926-43DE-23B3-19DA-9D5EA1C92F8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19434" y="5391063"/>
            <a:ext cx="339962" cy="315274"/>
          </a:xfrm>
          <a:prstGeom prst="rect">
            <a:avLst/>
          </a:prstGeom>
        </p:spPr>
      </p:pic>
      <p:pic>
        <p:nvPicPr>
          <p:cNvPr id="24" name="Picture 23" descr="A black letter f in a white circle&#10;&#10;AI-generated content may be incorrect.">
            <a:extLst>
              <a:ext uri="{FF2B5EF4-FFF2-40B4-BE49-F238E27FC236}">
                <a16:creationId xmlns:a16="http://schemas.microsoft.com/office/drawing/2014/main" id="{E3732166-667C-3AA1-4127-CB58C96B81C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60668" y="5391063"/>
            <a:ext cx="315274" cy="315274"/>
          </a:xfrm>
          <a:prstGeom prst="rect">
            <a:avLst/>
          </a:prstGeom>
        </p:spPr>
      </p:pic>
      <p:pic>
        <p:nvPicPr>
          <p:cNvPr id="25" name="Graphic 24">
            <a:extLst>
              <a:ext uri="{FF2B5EF4-FFF2-40B4-BE49-F238E27FC236}">
                <a16:creationId xmlns:a16="http://schemas.microsoft.com/office/drawing/2014/main" id="{586889C0-CB3C-84F5-DFD9-19477126DC75}"/>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2002888" y="5391063"/>
            <a:ext cx="308339" cy="315277"/>
          </a:xfrm>
          <a:prstGeom prst="rect">
            <a:avLst/>
          </a:prstGeom>
        </p:spPr>
      </p:pic>
      <p:pic>
        <p:nvPicPr>
          <p:cNvPr id="26" name="Graphic 25">
            <a:extLst>
              <a:ext uri="{FF2B5EF4-FFF2-40B4-BE49-F238E27FC236}">
                <a16:creationId xmlns:a16="http://schemas.microsoft.com/office/drawing/2014/main" id="{2A45036C-B7C9-55BE-76EA-FA4988316A97}"/>
              </a:ext>
            </a:extLst>
          </p:cNvPr>
          <p:cNvPicPr>
            <a:picLocks noChangeAspect="1"/>
          </p:cNvPicPr>
          <p:nvPr userDrawn="1"/>
        </p:nvPicPr>
        <p:blipFill>
          <a:blip>
            <a:extLst>
              <a:ext uri="{96DAC541-7B7A-43D3-8B79-37D633B846F1}">
                <asvg:svgBlip xmlns:asvg="http://schemas.microsoft.com/office/drawing/2016/SVG/main" r:embed="rId8"/>
              </a:ext>
            </a:extLst>
          </a:blip>
          <a:stretch>
            <a:fillRect/>
          </a:stretch>
        </p:blipFill>
        <p:spPr>
          <a:xfrm>
            <a:off x="2902789" y="5362530"/>
            <a:ext cx="915494" cy="915494"/>
          </a:xfrm>
          <a:prstGeom prst="rect">
            <a:avLst/>
          </a:prstGeom>
        </p:spPr>
      </p:pic>
    </p:spTree>
    <p:extLst>
      <p:ext uri="{BB962C8B-B14F-4D97-AF65-F5344CB8AC3E}">
        <p14:creationId xmlns:p14="http://schemas.microsoft.com/office/powerpoint/2010/main" val="1695185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finale_B">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9FF9E0-0F2A-4E7B-ADD7-33314E9E93ED}"/>
              </a:ext>
            </a:extLst>
          </p:cNvPr>
          <p:cNvSpPr>
            <a:spLocks noGrp="1"/>
          </p:cNvSpPr>
          <p:nvPr>
            <p:ph type="title" hasCustomPrompt="1"/>
          </p:nvPr>
        </p:nvSpPr>
        <p:spPr>
          <a:xfrm>
            <a:off x="3216275" y="4295077"/>
            <a:ext cx="8640763" cy="1299008"/>
          </a:xfrm>
        </p:spPr>
        <p:txBody>
          <a:bodyPr anchor="ctr"/>
          <a:lstStyle>
            <a:lvl1pPr>
              <a:defRPr>
                <a:solidFill>
                  <a:schemeClr val="tx2"/>
                </a:solidFill>
              </a:defRPr>
            </a:lvl1pPr>
          </a:lstStyle>
          <a:p>
            <a:r>
              <a:rPr lang="it-IT" dirty="0"/>
              <a:t>Chiusura / Ringraziamenti</a:t>
            </a:r>
          </a:p>
        </p:txBody>
      </p:sp>
      <p:sp>
        <p:nvSpPr>
          <p:cNvPr id="6" name="Ovale 5">
            <a:extLst>
              <a:ext uri="{FF2B5EF4-FFF2-40B4-BE49-F238E27FC236}">
                <a16:creationId xmlns:a16="http://schemas.microsoft.com/office/drawing/2014/main" id="{419AA845-D4AF-40CE-B7F3-A1B95A20D2F3}"/>
              </a:ext>
            </a:extLst>
          </p:cNvPr>
          <p:cNvSpPr/>
          <p:nvPr userDrawn="1"/>
        </p:nvSpPr>
        <p:spPr>
          <a:xfrm>
            <a:off x="0" y="4295076"/>
            <a:ext cx="1284270" cy="1284270"/>
          </a:xfrm>
          <a:prstGeom prst="ellipse">
            <a:avLst/>
          </a:prstGeom>
          <a:noFill/>
          <a:ln w="952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diritto 6">
            <a:extLst>
              <a:ext uri="{FF2B5EF4-FFF2-40B4-BE49-F238E27FC236}">
                <a16:creationId xmlns:a16="http://schemas.microsoft.com/office/drawing/2014/main" id="{BA29D2F2-5AC8-4927-AA1D-19630D333830}"/>
              </a:ext>
            </a:extLst>
          </p:cNvPr>
          <p:cNvCxnSpPr>
            <a:cxnSpLocks/>
          </p:cNvCxnSpPr>
          <p:nvPr userDrawn="1"/>
        </p:nvCxnSpPr>
        <p:spPr>
          <a:xfrm>
            <a:off x="0" y="4295076"/>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53C00AF5-6CFB-4B05-922E-59446B4D5F1D}"/>
              </a:ext>
            </a:extLst>
          </p:cNvPr>
          <p:cNvCxnSpPr>
            <a:cxnSpLocks/>
          </p:cNvCxnSpPr>
          <p:nvPr userDrawn="1"/>
        </p:nvCxnSpPr>
        <p:spPr>
          <a:xfrm>
            <a:off x="0" y="5594084"/>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28D8426E-B0F3-4A04-99ED-0D9D1A7A694E}"/>
              </a:ext>
            </a:extLst>
          </p:cNvPr>
          <p:cNvCxnSpPr>
            <a:cxnSpLocks/>
          </p:cNvCxnSpPr>
          <p:nvPr userDrawn="1"/>
        </p:nvCxnSpPr>
        <p:spPr>
          <a:xfrm flipV="1">
            <a:off x="1284270" y="1"/>
            <a:ext cx="0" cy="7099442"/>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493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lide_finale_B">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9FF9E0-0F2A-4E7B-ADD7-33314E9E93ED}"/>
              </a:ext>
            </a:extLst>
          </p:cNvPr>
          <p:cNvSpPr>
            <a:spLocks noGrp="1"/>
          </p:cNvSpPr>
          <p:nvPr>
            <p:ph type="title" hasCustomPrompt="1"/>
          </p:nvPr>
        </p:nvSpPr>
        <p:spPr>
          <a:xfrm>
            <a:off x="3216275" y="4295077"/>
            <a:ext cx="8640763" cy="1299008"/>
          </a:xfrm>
        </p:spPr>
        <p:txBody>
          <a:bodyPr anchor="ctr"/>
          <a:lstStyle>
            <a:lvl1pPr>
              <a:defRPr>
                <a:solidFill>
                  <a:schemeClr val="tx2"/>
                </a:solidFill>
              </a:defRPr>
            </a:lvl1pPr>
          </a:lstStyle>
          <a:p>
            <a:r>
              <a:rPr lang="it-IT" dirty="0"/>
              <a:t>Chiusura / Ringraziamenti</a:t>
            </a:r>
          </a:p>
        </p:txBody>
      </p:sp>
      <p:sp>
        <p:nvSpPr>
          <p:cNvPr id="6" name="Ovale 5">
            <a:extLst>
              <a:ext uri="{FF2B5EF4-FFF2-40B4-BE49-F238E27FC236}">
                <a16:creationId xmlns:a16="http://schemas.microsoft.com/office/drawing/2014/main" id="{419AA845-D4AF-40CE-B7F3-A1B95A20D2F3}"/>
              </a:ext>
            </a:extLst>
          </p:cNvPr>
          <p:cNvSpPr/>
          <p:nvPr userDrawn="1"/>
        </p:nvSpPr>
        <p:spPr>
          <a:xfrm>
            <a:off x="0" y="4295076"/>
            <a:ext cx="1284270" cy="1284270"/>
          </a:xfrm>
          <a:prstGeom prst="ellipse">
            <a:avLst/>
          </a:prstGeom>
          <a:noFill/>
          <a:ln w="952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diritto 6">
            <a:extLst>
              <a:ext uri="{FF2B5EF4-FFF2-40B4-BE49-F238E27FC236}">
                <a16:creationId xmlns:a16="http://schemas.microsoft.com/office/drawing/2014/main" id="{BA29D2F2-5AC8-4927-AA1D-19630D333830}"/>
              </a:ext>
            </a:extLst>
          </p:cNvPr>
          <p:cNvCxnSpPr>
            <a:cxnSpLocks/>
          </p:cNvCxnSpPr>
          <p:nvPr userDrawn="1"/>
        </p:nvCxnSpPr>
        <p:spPr>
          <a:xfrm>
            <a:off x="0" y="4295076"/>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53C00AF5-6CFB-4B05-922E-59446B4D5F1D}"/>
              </a:ext>
            </a:extLst>
          </p:cNvPr>
          <p:cNvCxnSpPr>
            <a:cxnSpLocks/>
          </p:cNvCxnSpPr>
          <p:nvPr userDrawn="1"/>
        </p:nvCxnSpPr>
        <p:spPr>
          <a:xfrm>
            <a:off x="0" y="5594084"/>
            <a:ext cx="12192000" cy="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28D8426E-B0F3-4A04-99ED-0D9D1A7A694E}"/>
              </a:ext>
            </a:extLst>
          </p:cNvPr>
          <p:cNvCxnSpPr>
            <a:cxnSpLocks/>
          </p:cNvCxnSpPr>
          <p:nvPr userDrawn="1"/>
        </p:nvCxnSpPr>
        <p:spPr>
          <a:xfrm flipV="1">
            <a:off x="1284270" y="1"/>
            <a:ext cx="0" cy="7099442"/>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97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ina base_ testo 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3F10C0-5DFE-4F2B-84B3-498D1D283AB1}"/>
              </a:ext>
            </a:extLst>
          </p:cNvPr>
          <p:cNvSpPr>
            <a:spLocks noGrp="1"/>
          </p:cNvSpPr>
          <p:nvPr>
            <p:ph type="title"/>
          </p:nvPr>
        </p:nvSpPr>
        <p:spPr>
          <a:xfrm>
            <a:off x="334964" y="808073"/>
            <a:ext cx="8640000" cy="840083"/>
          </a:xfrm>
        </p:spPr>
        <p:txBody>
          <a:bodyPr/>
          <a:lstStyle/>
          <a:p>
            <a:r>
              <a:rPr lang="it-IT"/>
              <a:t>Fare clic per modificare lo stile del titolo dello schema</a:t>
            </a:r>
            <a:endParaRPr lang="it-IT" dirty="0"/>
          </a:p>
        </p:txBody>
      </p:sp>
      <p:sp>
        <p:nvSpPr>
          <p:cNvPr id="3" name="Segnaposto data 2">
            <a:extLst>
              <a:ext uri="{FF2B5EF4-FFF2-40B4-BE49-F238E27FC236}">
                <a16:creationId xmlns:a16="http://schemas.microsoft.com/office/drawing/2014/main" id="{85E31426-2C15-4249-84C9-7FF9F8F23CDE}"/>
              </a:ext>
            </a:extLst>
          </p:cNvPr>
          <p:cNvSpPr>
            <a:spLocks noGrp="1"/>
          </p:cNvSpPr>
          <p:nvPr>
            <p:ph type="dt" sz="half" idx="10"/>
          </p:nvPr>
        </p:nvSpPr>
        <p:spPr/>
        <p:txBody>
          <a:bodyPr/>
          <a:lstStyle>
            <a:lvl1pPr>
              <a:defRPr sz="1000"/>
            </a:lvl1pPr>
          </a:lstStyle>
          <a:p>
            <a:r>
              <a:rPr lang="it-IT"/>
              <a:t>POLITECNICO DI MILANO</a:t>
            </a:r>
            <a:endParaRPr lang="it-IT" sz="1000" dirty="0"/>
          </a:p>
        </p:txBody>
      </p:sp>
      <p:sp>
        <p:nvSpPr>
          <p:cNvPr id="4" name="Segnaposto piè di pagina 3">
            <a:extLst>
              <a:ext uri="{FF2B5EF4-FFF2-40B4-BE49-F238E27FC236}">
                <a16:creationId xmlns:a16="http://schemas.microsoft.com/office/drawing/2014/main" id="{69023663-EBF6-4678-A4B6-3D84BCA80FC6}"/>
              </a:ext>
            </a:extLst>
          </p:cNvPr>
          <p:cNvSpPr>
            <a:spLocks noGrp="1"/>
          </p:cNvSpPr>
          <p:nvPr>
            <p:ph type="ftr" sz="quarter" idx="11"/>
          </p:nvPr>
        </p:nvSpPr>
        <p:spPr/>
        <p:txBody>
          <a:bodyPr/>
          <a:lstStyle>
            <a:lvl1pPr>
              <a:defRPr sz="1000"/>
            </a:lvl1pPr>
          </a:lstStyle>
          <a:p>
            <a:r>
              <a:rPr lang="en-US"/>
              <a:t>Department of Aerospace Science and Technology</a:t>
            </a:r>
            <a:endParaRPr lang="it-IT" sz="1000" dirty="0"/>
          </a:p>
        </p:txBody>
      </p:sp>
      <p:sp>
        <p:nvSpPr>
          <p:cNvPr id="5" name="Segnaposto numero diapositiva 4">
            <a:extLst>
              <a:ext uri="{FF2B5EF4-FFF2-40B4-BE49-F238E27FC236}">
                <a16:creationId xmlns:a16="http://schemas.microsoft.com/office/drawing/2014/main" id="{5A37DEFB-BB2F-4195-B6BA-04AAE853BF01}"/>
              </a:ext>
            </a:extLst>
          </p:cNvPr>
          <p:cNvSpPr>
            <a:spLocks noGrp="1"/>
          </p:cNvSpPr>
          <p:nvPr>
            <p:ph type="sldNum" sz="quarter" idx="12"/>
          </p:nvPr>
        </p:nvSpPr>
        <p:spPr/>
        <p:txBody>
          <a:bodyPr/>
          <a:lstStyle>
            <a:lvl1pPr>
              <a:defRPr sz="1000"/>
            </a:lvl1pPr>
          </a:lstStyle>
          <a:p>
            <a:fld id="{3135EEA2-8D42-4D46-95A6-66E65FDC5EB1}" type="slidenum">
              <a:rPr lang="it-IT" smtClean="0"/>
              <a:pPr/>
              <a:t>‹#›</a:t>
            </a:fld>
            <a:endParaRPr lang="it-IT" sz="1000"/>
          </a:p>
        </p:txBody>
      </p:sp>
      <p:sp>
        <p:nvSpPr>
          <p:cNvPr id="7" name="Segnaposto testo 6">
            <a:extLst>
              <a:ext uri="{FF2B5EF4-FFF2-40B4-BE49-F238E27FC236}">
                <a16:creationId xmlns:a16="http://schemas.microsoft.com/office/drawing/2014/main" id="{99AF24DE-B4DF-4CF0-A1D8-A9C3833DB7E0}"/>
              </a:ext>
            </a:extLst>
          </p:cNvPr>
          <p:cNvSpPr>
            <a:spLocks noGrp="1"/>
          </p:cNvSpPr>
          <p:nvPr>
            <p:ph type="body" sz="quarter" idx="13"/>
          </p:nvPr>
        </p:nvSpPr>
        <p:spPr>
          <a:xfrm>
            <a:off x="334963" y="2060575"/>
            <a:ext cx="8640000" cy="4429125"/>
          </a:xfrm>
        </p:spPr>
        <p:txBody>
          <a:bodyPr/>
          <a:lstStyle/>
          <a:p>
            <a:pPr lvl="0"/>
            <a:r>
              <a:rPr lang="it-IT"/>
              <a:t>Fare clic per modificare gli stili del testo dello schema</a:t>
            </a:r>
          </a:p>
        </p:txBody>
      </p:sp>
    </p:spTree>
    <p:extLst>
      <p:ext uri="{BB962C8B-B14F-4D97-AF65-F5344CB8AC3E}">
        <p14:creationId xmlns:p14="http://schemas.microsoft.com/office/powerpoint/2010/main" val="167876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7.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93F0EDA-05BE-4DD7-962F-394BE0791CF8}"/>
              </a:ext>
            </a:extLst>
          </p:cNvPr>
          <p:cNvSpPr>
            <a:spLocks noGrp="1"/>
          </p:cNvSpPr>
          <p:nvPr>
            <p:ph type="title"/>
          </p:nvPr>
        </p:nvSpPr>
        <p:spPr>
          <a:xfrm>
            <a:off x="334963" y="808073"/>
            <a:ext cx="11522075" cy="840083"/>
          </a:xfrm>
          <a:prstGeom prst="rect">
            <a:avLst/>
          </a:prstGeom>
        </p:spPr>
        <p:txBody>
          <a:bodyPr vert="horz" lIns="0" tIns="0" rIns="0" bIns="0" rtlCol="0" anchor="t">
            <a:noAutofit/>
          </a:bodyPr>
          <a:lstStyle/>
          <a:p>
            <a:endParaRPr lang="en-GB" noProof="0" dirty="0"/>
          </a:p>
        </p:txBody>
      </p:sp>
      <p:sp>
        <p:nvSpPr>
          <p:cNvPr id="3" name="Segnaposto testo 2">
            <a:extLst>
              <a:ext uri="{FF2B5EF4-FFF2-40B4-BE49-F238E27FC236}">
                <a16:creationId xmlns:a16="http://schemas.microsoft.com/office/drawing/2014/main" id="{8F0C82C2-529C-45CC-B0FD-8E1A68BA426E}"/>
              </a:ext>
            </a:extLst>
          </p:cNvPr>
          <p:cNvSpPr>
            <a:spLocks noGrp="1"/>
          </p:cNvSpPr>
          <p:nvPr>
            <p:ph type="body" idx="1"/>
          </p:nvPr>
        </p:nvSpPr>
        <p:spPr>
          <a:xfrm>
            <a:off x="334963" y="2060575"/>
            <a:ext cx="11522075" cy="4429125"/>
          </a:xfrm>
          <a:prstGeom prst="rect">
            <a:avLst/>
          </a:prstGeom>
        </p:spPr>
        <p:txBody>
          <a:bodyPr vert="horz" lIns="0" tIns="0" rIns="0" bIns="0" rtlCol="0">
            <a:noAutofit/>
          </a:bodyPr>
          <a:lstStyle/>
          <a:p>
            <a:pPr lvl="0"/>
            <a:r>
              <a:rPr lang="it-IT" noProof="0"/>
              <a:t>Fare clic per modificare gli stili del testo dello schema</a:t>
            </a:r>
          </a:p>
        </p:txBody>
      </p:sp>
      <p:sp>
        <p:nvSpPr>
          <p:cNvPr id="4" name="Segnaposto data 3">
            <a:extLst>
              <a:ext uri="{FF2B5EF4-FFF2-40B4-BE49-F238E27FC236}">
                <a16:creationId xmlns:a16="http://schemas.microsoft.com/office/drawing/2014/main" id="{3C0DE2DC-DBA6-437E-BB4E-13D6007AE7EE}"/>
              </a:ext>
            </a:extLst>
          </p:cNvPr>
          <p:cNvSpPr>
            <a:spLocks noGrp="1"/>
          </p:cNvSpPr>
          <p:nvPr>
            <p:ph type="dt" sz="half" idx="2"/>
          </p:nvPr>
        </p:nvSpPr>
        <p:spPr>
          <a:xfrm>
            <a:off x="334964" y="39688"/>
            <a:ext cx="2383298" cy="365125"/>
          </a:xfrm>
          <a:prstGeom prst="rect">
            <a:avLst/>
          </a:prstGeom>
        </p:spPr>
        <p:txBody>
          <a:bodyPr vert="horz" lIns="0" tIns="0" rIns="0" bIns="0" rtlCol="0" anchor="b"/>
          <a:lstStyle>
            <a:lvl1pPr algn="l">
              <a:defRPr sz="1000" b="1" spc="50" baseline="0">
                <a:solidFill>
                  <a:schemeClr val="tx1">
                    <a:lumMod val="65000"/>
                    <a:lumOff val="35000"/>
                  </a:schemeClr>
                </a:solidFill>
              </a:defRPr>
            </a:lvl1pPr>
          </a:lstStyle>
          <a:p>
            <a:r>
              <a:rPr lang="it-IT"/>
              <a:t>POLITECNICO DI MILANO</a:t>
            </a:r>
            <a:endParaRPr lang="it-IT" sz="1000"/>
          </a:p>
        </p:txBody>
      </p:sp>
      <p:sp>
        <p:nvSpPr>
          <p:cNvPr id="5" name="Segnaposto piè di pagina 4">
            <a:extLst>
              <a:ext uri="{FF2B5EF4-FFF2-40B4-BE49-F238E27FC236}">
                <a16:creationId xmlns:a16="http://schemas.microsoft.com/office/drawing/2014/main" id="{32393C94-ABEE-455B-B13B-0EB6402D37E5}"/>
              </a:ext>
            </a:extLst>
          </p:cNvPr>
          <p:cNvSpPr>
            <a:spLocks noGrp="1"/>
          </p:cNvSpPr>
          <p:nvPr>
            <p:ph type="ftr" sz="quarter" idx="3"/>
          </p:nvPr>
        </p:nvSpPr>
        <p:spPr>
          <a:xfrm>
            <a:off x="3216274" y="39688"/>
            <a:ext cx="7598263" cy="365125"/>
          </a:xfrm>
          <a:prstGeom prst="rect">
            <a:avLst/>
          </a:prstGeom>
        </p:spPr>
        <p:txBody>
          <a:bodyPr vert="horz" lIns="0" tIns="0" rIns="0" bIns="0" rtlCol="0" anchor="b"/>
          <a:lstStyle>
            <a:lvl1pPr algn="l">
              <a:defRPr sz="1000" spc="50" baseline="0">
                <a:solidFill>
                  <a:schemeClr val="tx1">
                    <a:lumMod val="65000"/>
                    <a:lumOff val="35000"/>
                  </a:schemeClr>
                </a:solidFill>
              </a:defRPr>
            </a:lvl1pPr>
          </a:lstStyle>
          <a:p>
            <a:r>
              <a:rPr lang="en-GB"/>
              <a:t>Department of Aerospace Science and Technology</a:t>
            </a:r>
            <a:endParaRPr lang="en-GB" sz="1000"/>
          </a:p>
        </p:txBody>
      </p:sp>
      <p:sp>
        <p:nvSpPr>
          <p:cNvPr id="6" name="Segnaposto numero diapositiva 5">
            <a:extLst>
              <a:ext uri="{FF2B5EF4-FFF2-40B4-BE49-F238E27FC236}">
                <a16:creationId xmlns:a16="http://schemas.microsoft.com/office/drawing/2014/main" id="{9A960919-4893-43E8-BAF3-C8C59F419B7B}"/>
              </a:ext>
            </a:extLst>
          </p:cNvPr>
          <p:cNvSpPr>
            <a:spLocks noGrp="1"/>
          </p:cNvSpPr>
          <p:nvPr>
            <p:ph type="sldNum" sz="quarter" idx="4"/>
          </p:nvPr>
        </p:nvSpPr>
        <p:spPr>
          <a:xfrm>
            <a:off x="10814538" y="39688"/>
            <a:ext cx="1042500" cy="365125"/>
          </a:xfrm>
          <a:prstGeom prst="rect">
            <a:avLst/>
          </a:prstGeom>
        </p:spPr>
        <p:txBody>
          <a:bodyPr vert="horz" lIns="0" tIns="0" rIns="0" bIns="0" rtlCol="0" anchor="b"/>
          <a:lstStyle>
            <a:lvl1pPr algn="r">
              <a:defRPr sz="1000" spc="50" baseline="0">
                <a:solidFill>
                  <a:schemeClr val="tx1">
                    <a:lumMod val="65000"/>
                    <a:lumOff val="35000"/>
                  </a:schemeClr>
                </a:solidFill>
              </a:defRPr>
            </a:lvl1pPr>
          </a:lstStyle>
          <a:p>
            <a:fld id="{3135EEA2-8D42-4D46-95A6-66E65FDC5EB1}" type="slidenum">
              <a:rPr lang="it-IT" smtClean="0"/>
              <a:pPr/>
              <a:t>‹#›</a:t>
            </a:fld>
            <a:endParaRPr lang="it-IT" sz="1000"/>
          </a:p>
        </p:txBody>
      </p:sp>
      <p:pic>
        <p:nvPicPr>
          <p:cNvPr id="8" name="Picture 7" descr="A black and grey text&#10;&#10;AI-generated content may be incorrect.">
            <a:extLst>
              <a:ext uri="{FF2B5EF4-FFF2-40B4-BE49-F238E27FC236}">
                <a16:creationId xmlns:a16="http://schemas.microsoft.com/office/drawing/2014/main" id="{E63A5EED-16F8-4F1C-ABBC-E88D8934C713}"/>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020299" y="123830"/>
            <a:ext cx="1381501" cy="342632"/>
          </a:xfrm>
          <a:prstGeom prst="rect">
            <a:avLst/>
          </a:prstGeom>
        </p:spPr>
      </p:pic>
      <p:pic>
        <p:nvPicPr>
          <p:cNvPr id="7" name="Picture 2" descr="GMV - Factories in Space">
            <a:extLst>
              <a:ext uri="{FF2B5EF4-FFF2-40B4-BE49-F238E27FC236}">
                <a16:creationId xmlns:a16="http://schemas.microsoft.com/office/drawing/2014/main" id="{A6497B50-F1C2-2AA7-884E-49067416B3B9}"/>
              </a:ext>
            </a:extLst>
          </p:cNvPr>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9242803" y="157358"/>
            <a:ext cx="661767" cy="264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105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0" r:id="rId3"/>
    <p:sldLayoutId id="2147483717" r:id="rId4"/>
    <p:sldLayoutId id="2147483681" r:id="rId5"/>
    <p:sldLayoutId id="2147483682" r:id="rId6"/>
    <p:sldLayoutId id="2147483719" r:id="rId7"/>
    <p:sldLayoutId id="2147483744" r:id="rId8"/>
    <p:sldLayoutId id="2147483671" r:id="rId9"/>
    <p:sldLayoutId id="2147483726" r:id="rId10"/>
    <p:sldLayoutId id="2147483727" r:id="rId11"/>
    <p:sldLayoutId id="2147483662" r:id="rId12"/>
    <p:sldLayoutId id="2147483670" r:id="rId13"/>
    <p:sldLayoutId id="2147483720" r:id="rId14"/>
    <p:sldLayoutId id="2147483672" r:id="rId15"/>
    <p:sldLayoutId id="2147483677" r:id="rId16"/>
    <p:sldLayoutId id="2147483678" r:id="rId17"/>
    <p:sldLayoutId id="2147483721" r:id="rId18"/>
    <p:sldLayoutId id="2147483723" r:id="rId19"/>
    <p:sldLayoutId id="2147483724" r:id="rId20"/>
    <p:sldLayoutId id="2147483733" r:id="rId21"/>
    <p:sldLayoutId id="2147483734" r:id="rId22"/>
    <p:sldLayoutId id="2147483735" r:id="rId23"/>
    <p:sldLayoutId id="2147483675" r:id="rId24"/>
    <p:sldLayoutId id="2147483676" r:id="rId25"/>
  </p:sldLayoutIdLst>
  <p:hf hdr="0"/>
  <p:txStyles>
    <p:titleStyle>
      <a:lvl1pPr algn="l" defTabSz="9144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20000"/>
        </a:lnSpc>
        <a:spcBef>
          <a:spcPts val="0"/>
        </a:spcBef>
        <a:buFont typeface="Arial" panose="020B0604020202020204" pitchFamily="34" charset="0"/>
        <a:buNone/>
        <a:defRPr lang="it-IT" sz="1600" kern="1200" dirty="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lang="it-IT" sz="1600" kern="1200" dirty="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lang="it-IT" sz="1600" kern="1200" dirty="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lang="it-IT" sz="1600" kern="1200" dirty="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lang="it-IT"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69" userDrawn="1">
          <p15:clr>
            <a:srgbClr val="F26B43"/>
          </p15:clr>
        </p15:guide>
        <p15:guide id="2" pos="211" userDrawn="1">
          <p15:clr>
            <a:srgbClr val="F26B43"/>
          </p15:clr>
        </p15:guide>
        <p15:guide id="3" pos="2026" userDrawn="1">
          <p15:clr>
            <a:srgbClr val="F26B43"/>
          </p15:clr>
        </p15:guide>
        <p15:guide id="4" pos="1799" userDrawn="1">
          <p15:clr>
            <a:srgbClr val="F26B43"/>
          </p15:clr>
        </p15:guide>
        <p15:guide id="5" orient="horz" pos="1298" userDrawn="1">
          <p15:clr>
            <a:srgbClr val="F26B43"/>
          </p15:clr>
        </p15:guide>
        <p15:guide id="6" orient="horz" pos="4088" userDrawn="1">
          <p15:clr>
            <a:srgbClr val="F26B43"/>
          </p15:clr>
        </p15:guide>
        <p15:guide id="7" orient="horz" pos="255" userDrawn="1">
          <p15:clr>
            <a:srgbClr val="F26B43"/>
          </p15:clr>
        </p15:guide>
        <p15:guide id="8" orient="horz" pos="981" userDrawn="1">
          <p15:clr>
            <a:srgbClr val="F26B43"/>
          </p15:clr>
        </p15:guide>
        <p15:guide id="9" orient="horz" pos="504" userDrawn="1">
          <p15:clr>
            <a:srgbClr val="F26B43"/>
          </p15:clr>
        </p15:guide>
        <p15:guide id="10"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93F0EDA-05BE-4DD7-962F-394BE0791CF8}"/>
              </a:ext>
            </a:extLst>
          </p:cNvPr>
          <p:cNvSpPr>
            <a:spLocks noGrp="1"/>
          </p:cNvSpPr>
          <p:nvPr>
            <p:ph type="title"/>
          </p:nvPr>
        </p:nvSpPr>
        <p:spPr>
          <a:xfrm>
            <a:off x="334963" y="808073"/>
            <a:ext cx="11522075" cy="840083"/>
          </a:xfrm>
          <a:prstGeom prst="rect">
            <a:avLst/>
          </a:prstGeom>
        </p:spPr>
        <p:txBody>
          <a:bodyPr vert="horz" lIns="0" tIns="0" rIns="0" bIns="0" rtlCol="0" anchor="t">
            <a:noAutofit/>
          </a:bodyPr>
          <a:lstStyle/>
          <a:p>
            <a:endParaRPr lang="en-GB" noProof="0"/>
          </a:p>
        </p:txBody>
      </p:sp>
      <p:sp>
        <p:nvSpPr>
          <p:cNvPr id="3" name="Segnaposto testo 2">
            <a:extLst>
              <a:ext uri="{FF2B5EF4-FFF2-40B4-BE49-F238E27FC236}">
                <a16:creationId xmlns:a16="http://schemas.microsoft.com/office/drawing/2014/main" id="{8F0C82C2-529C-45CC-B0FD-8E1A68BA426E}"/>
              </a:ext>
            </a:extLst>
          </p:cNvPr>
          <p:cNvSpPr>
            <a:spLocks noGrp="1"/>
          </p:cNvSpPr>
          <p:nvPr>
            <p:ph type="body" idx="1"/>
          </p:nvPr>
        </p:nvSpPr>
        <p:spPr>
          <a:xfrm>
            <a:off x="334963" y="2060575"/>
            <a:ext cx="11522075" cy="4429125"/>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p:txBody>
      </p:sp>
      <p:sp>
        <p:nvSpPr>
          <p:cNvPr id="4" name="Segnaposto data 3">
            <a:extLst>
              <a:ext uri="{FF2B5EF4-FFF2-40B4-BE49-F238E27FC236}">
                <a16:creationId xmlns:a16="http://schemas.microsoft.com/office/drawing/2014/main" id="{3C0DE2DC-DBA6-437E-BB4E-13D6007AE7EE}"/>
              </a:ext>
            </a:extLst>
          </p:cNvPr>
          <p:cNvSpPr>
            <a:spLocks noGrp="1"/>
          </p:cNvSpPr>
          <p:nvPr>
            <p:ph type="dt" sz="half" idx="2"/>
          </p:nvPr>
        </p:nvSpPr>
        <p:spPr>
          <a:xfrm>
            <a:off x="334964" y="39688"/>
            <a:ext cx="2383298" cy="365125"/>
          </a:xfrm>
          <a:prstGeom prst="rect">
            <a:avLst/>
          </a:prstGeom>
        </p:spPr>
        <p:txBody>
          <a:bodyPr vert="horz" lIns="0" tIns="0" rIns="0" bIns="0" rtlCol="0" anchor="b"/>
          <a:lstStyle>
            <a:lvl1pPr algn="l">
              <a:defRPr sz="700" b="1" spc="50" baseline="0">
                <a:solidFill>
                  <a:schemeClr val="tx1">
                    <a:lumMod val="65000"/>
                    <a:lumOff val="35000"/>
                  </a:schemeClr>
                </a:solidFill>
              </a:defRPr>
            </a:lvl1pPr>
          </a:lstStyle>
          <a:p>
            <a:r>
              <a:rPr lang="it-IT" dirty="0"/>
              <a:t>POLITECNICO DI MILANO</a:t>
            </a:r>
          </a:p>
        </p:txBody>
      </p:sp>
      <p:sp>
        <p:nvSpPr>
          <p:cNvPr id="5" name="Segnaposto piè di pagina 4">
            <a:extLst>
              <a:ext uri="{FF2B5EF4-FFF2-40B4-BE49-F238E27FC236}">
                <a16:creationId xmlns:a16="http://schemas.microsoft.com/office/drawing/2014/main" id="{32393C94-ABEE-455B-B13B-0EB6402D37E5}"/>
              </a:ext>
            </a:extLst>
          </p:cNvPr>
          <p:cNvSpPr>
            <a:spLocks noGrp="1"/>
          </p:cNvSpPr>
          <p:nvPr>
            <p:ph type="ftr" sz="quarter" idx="3"/>
          </p:nvPr>
        </p:nvSpPr>
        <p:spPr>
          <a:xfrm>
            <a:off x="3216274" y="39688"/>
            <a:ext cx="7598263" cy="365125"/>
          </a:xfrm>
          <a:prstGeom prst="rect">
            <a:avLst/>
          </a:prstGeom>
        </p:spPr>
        <p:txBody>
          <a:bodyPr vert="horz" lIns="0" tIns="0" rIns="0" bIns="0" rtlCol="0" anchor="b"/>
          <a:lstStyle>
            <a:lvl1pPr algn="l">
              <a:defRPr sz="700" spc="50" baseline="0">
                <a:solidFill>
                  <a:schemeClr val="tx1">
                    <a:lumMod val="65000"/>
                    <a:lumOff val="35000"/>
                  </a:schemeClr>
                </a:solidFill>
              </a:defRPr>
            </a:lvl1pPr>
          </a:lstStyle>
          <a:p>
            <a:r>
              <a:rPr lang="en-GB" noProof="0" dirty="0"/>
              <a:t>Department of Aerospace Science and Technology</a:t>
            </a:r>
          </a:p>
        </p:txBody>
      </p:sp>
      <p:sp>
        <p:nvSpPr>
          <p:cNvPr id="6" name="Segnaposto numero diapositiva 5">
            <a:extLst>
              <a:ext uri="{FF2B5EF4-FFF2-40B4-BE49-F238E27FC236}">
                <a16:creationId xmlns:a16="http://schemas.microsoft.com/office/drawing/2014/main" id="{9A960919-4893-43E8-BAF3-C8C59F419B7B}"/>
              </a:ext>
            </a:extLst>
          </p:cNvPr>
          <p:cNvSpPr>
            <a:spLocks noGrp="1"/>
          </p:cNvSpPr>
          <p:nvPr>
            <p:ph type="sldNum" sz="quarter" idx="4"/>
          </p:nvPr>
        </p:nvSpPr>
        <p:spPr>
          <a:xfrm>
            <a:off x="10814538" y="39688"/>
            <a:ext cx="1042500" cy="365125"/>
          </a:xfrm>
          <a:prstGeom prst="rect">
            <a:avLst/>
          </a:prstGeom>
        </p:spPr>
        <p:txBody>
          <a:bodyPr vert="horz" lIns="0" tIns="0" rIns="0" bIns="0" rtlCol="0" anchor="b"/>
          <a:lstStyle>
            <a:lvl1pPr algn="r">
              <a:defRPr sz="700" spc="50" baseline="0">
                <a:solidFill>
                  <a:schemeClr val="tx1">
                    <a:lumMod val="65000"/>
                    <a:lumOff val="35000"/>
                  </a:schemeClr>
                </a:solidFill>
              </a:defRPr>
            </a:lvl1pPr>
          </a:lstStyle>
          <a:p>
            <a:fld id="{3135EEA2-8D42-4D46-95A6-66E65FDC5EB1}" type="slidenum">
              <a:rPr lang="it-IT" smtClean="0"/>
              <a:pPr/>
              <a:t>‹#›</a:t>
            </a:fld>
            <a:endParaRPr lang="it-IT"/>
          </a:p>
        </p:txBody>
      </p:sp>
      <p:pic>
        <p:nvPicPr>
          <p:cNvPr id="9" name="Picture 8">
            <a:extLst>
              <a:ext uri="{FF2B5EF4-FFF2-40B4-BE49-F238E27FC236}">
                <a16:creationId xmlns:a16="http://schemas.microsoft.com/office/drawing/2014/main" id="{1511D499-8966-4F74-EFED-B6D8FC9BBA66}"/>
              </a:ext>
            </a:extLst>
          </p:cNvPr>
          <p:cNvPicPr>
            <a:picLocks noChangeAspect="1"/>
          </p:cNvPicPr>
          <p:nvPr userDrawn="1"/>
        </p:nvPicPr>
        <p:blipFill>
          <a:blip>
            <a:extLst>
              <a:ext uri="{96DAC541-7B7A-43D3-8B79-37D633B846F1}">
                <asvg:svgBlip xmlns:asvg="http://schemas.microsoft.com/office/drawing/2016/SVG/main" r:embed="rId27"/>
              </a:ext>
            </a:extLst>
          </a:blip>
          <a:srcRect/>
          <a:stretch/>
        </p:blipFill>
        <p:spPr>
          <a:xfrm>
            <a:off x="10020299" y="179710"/>
            <a:ext cx="1381501" cy="342631"/>
          </a:xfrm>
          <a:prstGeom prst="rect">
            <a:avLst/>
          </a:prstGeom>
        </p:spPr>
      </p:pic>
    </p:spTree>
    <p:extLst>
      <p:ext uri="{BB962C8B-B14F-4D97-AF65-F5344CB8AC3E}">
        <p14:creationId xmlns:p14="http://schemas.microsoft.com/office/powerpoint/2010/main" val="135898139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Lst>
  <p:hf hdr="0" dt="0"/>
  <p:txStyles>
    <p:titleStyle>
      <a:lvl1pPr algn="l" defTabSz="9144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285750" indent="-285750" algn="l" defTabSz="914400" rtl="0" eaLnBrk="1" latinLnBrk="0" hangingPunct="1">
        <a:lnSpc>
          <a:spcPct val="120000"/>
        </a:lnSpc>
        <a:spcBef>
          <a:spcPts val="0"/>
        </a:spcBef>
        <a:buClr>
          <a:srgbClr val="102C53"/>
        </a:buClr>
        <a:buFont typeface="Wingdings" panose="05000000000000000000" pitchFamily="2" charset="2"/>
        <a:buChar char="§"/>
        <a:defRPr lang="it-IT" sz="1600" kern="1200" dirty="0">
          <a:solidFill>
            <a:schemeClr val="tx1"/>
          </a:solidFill>
          <a:latin typeface="+mn-lt"/>
          <a:ea typeface="+mn-ea"/>
          <a:cs typeface="+mn-cs"/>
        </a:defRPr>
      </a:lvl1pPr>
      <a:lvl2pPr marL="742950" indent="-285750" algn="l" defTabSz="914400" rtl="0" eaLnBrk="1" latinLnBrk="0" hangingPunct="1">
        <a:lnSpc>
          <a:spcPct val="120000"/>
        </a:lnSpc>
        <a:spcBef>
          <a:spcPts val="500"/>
        </a:spcBef>
        <a:buClr>
          <a:schemeClr val="tx2"/>
        </a:buClr>
        <a:buFont typeface="Arial" panose="020B0604020202020204" pitchFamily="34" charset="0"/>
        <a:buChar char="•"/>
        <a:defRPr lang="it-IT" sz="1600" kern="1200" dirty="0">
          <a:solidFill>
            <a:schemeClr val="tx1"/>
          </a:solidFill>
          <a:latin typeface="+mn-lt"/>
          <a:ea typeface="+mn-ea"/>
          <a:cs typeface="+mn-cs"/>
        </a:defRPr>
      </a:lvl2pPr>
      <a:lvl3pPr marL="1200150" indent="-285750" algn="l" defTabSz="914400" rtl="0" eaLnBrk="1" latinLnBrk="0" hangingPunct="1">
        <a:lnSpc>
          <a:spcPct val="120000"/>
        </a:lnSpc>
        <a:spcBef>
          <a:spcPts val="500"/>
        </a:spcBef>
        <a:buClr>
          <a:srgbClr val="102C53"/>
        </a:buClr>
        <a:buFont typeface="Manrope" panose="020B0604020202020204" charset="0"/>
        <a:buChar char="‒"/>
        <a:defRPr lang="it-IT" sz="1600" kern="1200" dirty="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lang="it-IT" sz="1600" kern="1200" dirty="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lang="it-IT"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69" userDrawn="1">
          <p15:clr>
            <a:srgbClr val="F26B43"/>
          </p15:clr>
        </p15:guide>
        <p15:guide id="2" pos="211" userDrawn="1">
          <p15:clr>
            <a:srgbClr val="F26B43"/>
          </p15:clr>
        </p15:guide>
        <p15:guide id="3" pos="2026" userDrawn="1">
          <p15:clr>
            <a:srgbClr val="F26B43"/>
          </p15:clr>
        </p15:guide>
        <p15:guide id="4" pos="1799" userDrawn="1">
          <p15:clr>
            <a:srgbClr val="F26B43"/>
          </p15:clr>
        </p15:guide>
        <p15:guide id="5" orient="horz" pos="1298" userDrawn="1">
          <p15:clr>
            <a:srgbClr val="F26B43"/>
          </p15:clr>
        </p15:guide>
        <p15:guide id="6" orient="horz" pos="4088" userDrawn="1">
          <p15:clr>
            <a:srgbClr val="F26B43"/>
          </p15:clr>
        </p15:guide>
        <p15:guide id="7" orient="horz" pos="255" userDrawn="1">
          <p15:clr>
            <a:srgbClr val="F26B43"/>
          </p15:clr>
        </p15:guide>
        <p15:guide id="8" orient="horz" pos="981" userDrawn="1">
          <p15:clr>
            <a:srgbClr val="F26B43"/>
          </p15:clr>
        </p15:guide>
        <p15:guide id="9" orient="horz" pos="504" userDrawn="1">
          <p15:clr>
            <a:srgbClr val="F26B43"/>
          </p15:clr>
        </p15:guide>
        <p15:guide id="10"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93F0EDA-05BE-4DD7-962F-394BE0791CF8}"/>
              </a:ext>
            </a:extLst>
          </p:cNvPr>
          <p:cNvSpPr>
            <a:spLocks noGrp="1"/>
          </p:cNvSpPr>
          <p:nvPr>
            <p:ph type="title"/>
          </p:nvPr>
        </p:nvSpPr>
        <p:spPr>
          <a:xfrm>
            <a:off x="334963" y="808073"/>
            <a:ext cx="11522075" cy="840083"/>
          </a:xfrm>
          <a:prstGeom prst="rect">
            <a:avLst/>
          </a:prstGeom>
        </p:spPr>
        <p:txBody>
          <a:bodyPr vert="horz" lIns="0" tIns="0" rIns="0" bIns="0" rtlCol="0" anchor="b">
            <a:noAutofit/>
          </a:bodyPr>
          <a:lstStyle/>
          <a:p>
            <a:endParaRPr lang="en-GB" noProof="0" dirty="0"/>
          </a:p>
        </p:txBody>
      </p:sp>
      <p:sp>
        <p:nvSpPr>
          <p:cNvPr id="3" name="Segnaposto testo 2">
            <a:extLst>
              <a:ext uri="{FF2B5EF4-FFF2-40B4-BE49-F238E27FC236}">
                <a16:creationId xmlns:a16="http://schemas.microsoft.com/office/drawing/2014/main" id="{8F0C82C2-529C-45CC-B0FD-8E1A68BA426E}"/>
              </a:ext>
            </a:extLst>
          </p:cNvPr>
          <p:cNvSpPr>
            <a:spLocks noGrp="1"/>
          </p:cNvSpPr>
          <p:nvPr>
            <p:ph type="body" idx="1"/>
          </p:nvPr>
        </p:nvSpPr>
        <p:spPr>
          <a:xfrm>
            <a:off x="334963" y="2060575"/>
            <a:ext cx="11522075" cy="4429125"/>
          </a:xfrm>
          <a:prstGeom prst="rect">
            <a:avLst/>
          </a:prstGeom>
        </p:spPr>
        <p:txBody>
          <a:bodyPr vert="horz" lIns="0" tIns="0" rIns="0" bIns="0" rtlCol="0">
            <a:normAutofit/>
          </a:bodyPr>
          <a:lstStyle/>
          <a:p>
            <a:pPr lvl="0"/>
            <a:r>
              <a:rPr lang="en-GB" noProof="0" dirty="0"/>
              <a:t>Fare </a:t>
            </a:r>
            <a:r>
              <a:rPr lang="en-GB" noProof="0" dirty="0" err="1"/>
              <a:t>clic</a:t>
            </a:r>
            <a:r>
              <a:rPr lang="en-GB" noProof="0" dirty="0"/>
              <a:t> per </a:t>
            </a:r>
            <a:r>
              <a:rPr lang="en-GB" noProof="0" dirty="0" err="1"/>
              <a:t>modificare</a:t>
            </a:r>
            <a:r>
              <a:rPr lang="en-GB" noProof="0" dirty="0"/>
              <a:t> </a:t>
            </a:r>
            <a:r>
              <a:rPr lang="en-GB" noProof="0" dirty="0" err="1"/>
              <a:t>gli</a:t>
            </a:r>
            <a:r>
              <a:rPr lang="en-GB" noProof="0" dirty="0"/>
              <a:t> </a:t>
            </a:r>
            <a:r>
              <a:rPr lang="en-GB" noProof="0" dirty="0" err="1"/>
              <a:t>stili</a:t>
            </a:r>
            <a:r>
              <a:rPr lang="en-GB" noProof="0" dirty="0"/>
              <a:t> del testo </a:t>
            </a:r>
            <a:r>
              <a:rPr lang="en-GB" noProof="0" dirty="0" err="1"/>
              <a:t>dello</a:t>
            </a:r>
            <a:r>
              <a:rPr lang="en-GB" noProof="0" dirty="0"/>
              <a:t> schema</a:t>
            </a:r>
          </a:p>
          <a:p>
            <a:pPr lvl="1"/>
            <a:r>
              <a:rPr lang="en-GB" noProof="0" dirty="0"/>
              <a:t>Secondo </a:t>
            </a:r>
            <a:r>
              <a:rPr lang="en-GB" noProof="0" dirty="0" err="1"/>
              <a:t>livello</a:t>
            </a:r>
            <a:endParaRPr lang="en-GB" noProof="0" dirty="0"/>
          </a:p>
          <a:p>
            <a:pPr lvl="2"/>
            <a:r>
              <a:rPr lang="en-GB" noProof="0" dirty="0"/>
              <a:t>Terzo </a:t>
            </a:r>
            <a:r>
              <a:rPr lang="en-GB" noProof="0" dirty="0" err="1"/>
              <a:t>livello</a:t>
            </a:r>
            <a:endParaRPr lang="en-GB" noProof="0" dirty="0"/>
          </a:p>
          <a:p>
            <a:pPr lvl="3"/>
            <a:r>
              <a:rPr lang="en-GB" noProof="0" dirty="0"/>
              <a:t>Quarto </a:t>
            </a:r>
            <a:r>
              <a:rPr lang="en-GB" noProof="0" dirty="0" err="1"/>
              <a:t>livello</a:t>
            </a:r>
            <a:endParaRPr lang="en-GB" noProof="0" dirty="0"/>
          </a:p>
          <a:p>
            <a:pPr lvl="4"/>
            <a:r>
              <a:rPr lang="en-GB" noProof="0" dirty="0"/>
              <a:t>Quinto </a:t>
            </a:r>
            <a:r>
              <a:rPr lang="en-GB" noProof="0" dirty="0" err="1"/>
              <a:t>livello</a:t>
            </a:r>
            <a:endParaRPr lang="en-GB" noProof="0" dirty="0"/>
          </a:p>
        </p:txBody>
      </p:sp>
    </p:spTree>
    <p:extLst>
      <p:ext uri="{BB962C8B-B14F-4D97-AF65-F5344CB8AC3E}">
        <p14:creationId xmlns:p14="http://schemas.microsoft.com/office/powerpoint/2010/main" val="40665525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73" r:id="rId9"/>
    <p:sldLayoutId id="2147483772" r:id="rId10"/>
    <p:sldLayoutId id="2147483774" r:id="rId11"/>
    <p:sldLayoutId id="2147483775" r:id="rId12"/>
  </p:sldLayoutIdLst>
  <p:hf hdr="0"/>
  <p:txStyles>
    <p:titleStyle>
      <a:lvl1pPr algn="l" defTabSz="914400" rtl="0" eaLnBrk="1" latinLnBrk="0" hangingPunct="1">
        <a:lnSpc>
          <a:spcPct val="100000"/>
        </a:lnSpc>
        <a:spcBef>
          <a:spcPct val="0"/>
        </a:spcBef>
        <a:buNone/>
        <a:defRPr sz="6000" b="1"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lang="it-IT" sz="1400" kern="1200" dirty="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lang="it-IT" sz="1400" kern="1200" dirty="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lang="it-IT" sz="1400" kern="1200" dirty="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lang="it-IT" sz="1400" kern="1200" dirty="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lang="it-IT" sz="1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69" userDrawn="1">
          <p15:clr>
            <a:srgbClr val="F26B43"/>
          </p15:clr>
        </p15:guide>
        <p15:guide id="2" pos="211" userDrawn="1">
          <p15:clr>
            <a:srgbClr val="F26B43"/>
          </p15:clr>
        </p15:guide>
        <p15:guide id="3" pos="2026" userDrawn="1">
          <p15:clr>
            <a:srgbClr val="F26B43"/>
          </p15:clr>
        </p15:guide>
        <p15:guide id="4" pos="1799" userDrawn="1">
          <p15:clr>
            <a:srgbClr val="F26B43"/>
          </p15:clr>
        </p15:guide>
        <p15:guide id="5" orient="horz" pos="1298" userDrawn="1">
          <p15:clr>
            <a:srgbClr val="F26B43"/>
          </p15:clr>
        </p15:guide>
        <p15:guide id="6" orient="horz" pos="4088" userDrawn="1">
          <p15:clr>
            <a:srgbClr val="F26B43"/>
          </p15:clr>
        </p15:guide>
        <p15:guide id="7" orient="horz" pos="255" userDrawn="1">
          <p15:clr>
            <a:srgbClr val="F26B43"/>
          </p15:clr>
        </p15:guide>
        <p15:guide id="8" orient="horz" pos="981" userDrawn="1">
          <p15:clr>
            <a:srgbClr val="F26B43"/>
          </p15:clr>
        </p15:guide>
        <p15:guide id="9" orient="horz" pos="504"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mailto:Camilla.colombo@polimi.it" TargetMode="External"/><Relationship Id="rId2" Type="http://schemas.openxmlformats.org/officeDocument/2006/relationships/hyperlink" Target="mailto:Achraf.mizmizi@polimi.it" TargetMode="External"/><Relationship Id="rId1" Type="http://schemas.openxmlformats.org/officeDocument/2006/relationships/slideLayout" Target="../slideLayouts/slideLayout59.xml"/><Relationship Id="rId4" Type="http://schemas.openxmlformats.org/officeDocument/2006/relationships/hyperlink" Target="mailto:schannon@gmv.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230.png"/><Relationship Id="rId4" Type="http://schemas.openxmlformats.org/officeDocument/2006/relationships/image" Target="../media/image220.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26BBB7E-2B72-48A5-B8AC-092CE1F3CB5C}"/>
              </a:ext>
            </a:extLst>
          </p:cNvPr>
          <p:cNvSpPr>
            <a:spLocks noGrp="1"/>
          </p:cNvSpPr>
          <p:nvPr>
            <p:ph type="body" sz="quarter" idx="21"/>
          </p:nvPr>
        </p:nvSpPr>
        <p:spPr>
          <a:xfrm>
            <a:off x="600709" y="5929933"/>
            <a:ext cx="6214159" cy="318490"/>
          </a:xfrm>
        </p:spPr>
        <p:txBody>
          <a:bodyPr vert="horz" lIns="45719" tIns="45719" rIns="45719" bIns="45719" rtlCol="0" anchor="t">
            <a:noAutofit/>
          </a:bodyPr>
          <a:lstStyle/>
          <a:p>
            <a:r>
              <a:rPr lang="it-IT" sz="1600" b="1" dirty="0">
                <a:solidFill>
                  <a:srgbClr val="102C53"/>
                </a:solidFill>
                <a:latin typeface="Manrope"/>
              </a:rPr>
              <a:t>05.06.2026 |  Achraf Mizmizi, Camilla Colombo, Sean Hannon</a:t>
            </a:r>
            <a:endParaRPr lang="it-IT" sz="1600" b="1" dirty="0">
              <a:solidFill>
                <a:srgbClr val="102C53"/>
              </a:solidFill>
            </a:endParaRPr>
          </a:p>
        </p:txBody>
      </p:sp>
      <p:sp>
        <p:nvSpPr>
          <p:cNvPr id="3" name="Titolo 2">
            <a:extLst>
              <a:ext uri="{FF2B5EF4-FFF2-40B4-BE49-F238E27FC236}">
                <a16:creationId xmlns:a16="http://schemas.microsoft.com/office/drawing/2014/main" id="{139C8332-124C-4AAA-8F96-961CED6E62F0}"/>
              </a:ext>
            </a:extLst>
          </p:cNvPr>
          <p:cNvSpPr>
            <a:spLocks noGrp="1"/>
          </p:cNvSpPr>
          <p:nvPr>
            <p:ph type="title"/>
          </p:nvPr>
        </p:nvSpPr>
        <p:spPr>
          <a:xfrm>
            <a:off x="593376" y="3448466"/>
            <a:ext cx="8414266" cy="2108271"/>
          </a:xfrm>
        </p:spPr>
        <p:txBody>
          <a:bodyPr/>
          <a:lstStyle/>
          <a:p>
            <a:r>
              <a:rPr lang="en-US" sz="3600" dirty="0"/>
              <a:t>Operational Long-Term Assessment of Periodic Satellite Conjunctions</a:t>
            </a:r>
            <a:endParaRPr lang="it-IT" sz="3600" dirty="0"/>
          </a:p>
        </p:txBody>
      </p:sp>
    </p:spTree>
    <p:extLst>
      <p:ext uri="{BB962C8B-B14F-4D97-AF65-F5344CB8AC3E}">
        <p14:creationId xmlns:p14="http://schemas.microsoft.com/office/powerpoint/2010/main" val="1830380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0C811-D0D7-FC90-C7C5-7CE3E2ED80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2A4D2F-1090-2131-DD46-283DEF7F1D10}"/>
              </a:ext>
            </a:extLst>
          </p:cNvPr>
          <p:cNvSpPr>
            <a:spLocks noGrp="1"/>
          </p:cNvSpPr>
          <p:nvPr>
            <p:ph type="title"/>
          </p:nvPr>
        </p:nvSpPr>
        <p:spPr>
          <a:xfrm>
            <a:off x="334963" y="808073"/>
            <a:ext cx="11522075" cy="541671"/>
          </a:xfrm>
        </p:spPr>
        <p:txBody>
          <a:bodyPr/>
          <a:lstStyle/>
          <a:p>
            <a:r>
              <a:rPr lang="it-IT" noProof="0" dirty="0"/>
              <a:t>Application to Constellations-Crossing Scenarios</a:t>
            </a:r>
          </a:p>
        </p:txBody>
      </p:sp>
      <p:sp>
        <p:nvSpPr>
          <p:cNvPr id="3" name="Date Placeholder 2">
            <a:extLst>
              <a:ext uri="{FF2B5EF4-FFF2-40B4-BE49-F238E27FC236}">
                <a16:creationId xmlns:a16="http://schemas.microsoft.com/office/drawing/2014/main" id="{F4EB0BF1-3F86-A38F-D75F-0811EFFD2C95}"/>
              </a:ext>
            </a:extLst>
          </p:cNvPr>
          <p:cNvSpPr>
            <a:spLocks noGrp="1"/>
          </p:cNvSpPr>
          <p:nvPr>
            <p:ph type="dt" sz="half" idx="10"/>
          </p:nvPr>
        </p:nvSpPr>
        <p:spPr/>
        <p:txBody>
          <a:bodyPr/>
          <a:lstStyle/>
          <a:p>
            <a:r>
              <a:rPr lang="it-IT" noProof="0" dirty="0"/>
              <a:t>POLITECNICO DI MILANO</a:t>
            </a:r>
          </a:p>
        </p:txBody>
      </p:sp>
      <p:sp>
        <p:nvSpPr>
          <p:cNvPr id="4" name="Footer Placeholder 3">
            <a:extLst>
              <a:ext uri="{FF2B5EF4-FFF2-40B4-BE49-F238E27FC236}">
                <a16:creationId xmlns:a16="http://schemas.microsoft.com/office/drawing/2014/main" id="{26BB796F-AC4B-84B0-E5E2-8EDFC1B03D60}"/>
              </a:ext>
            </a:extLst>
          </p:cNvPr>
          <p:cNvSpPr>
            <a:spLocks noGrp="1"/>
          </p:cNvSpPr>
          <p:nvPr>
            <p:ph type="ftr" sz="quarter" idx="11"/>
          </p:nvPr>
        </p:nvSpPr>
        <p:spPr/>
        <p:txBody>
          <a:bodyPr/>
          <a:lstStyle/>
          <a:p>
            <a:r>
              <a:rPr lang="it-IT" noProof="0" dirty="0"/>
              <a:t>Department of Aerospace Science and Technology</a:t>
            </a:r>
          </a:p>
        </p:txBody>
      </p:sp>
      <p:sp>
        <p:nvSpPr>
          <p:cNvPr id="5" name="Slide Number Placeholder 4">
            <a:extLst>
              <a:ext uri="{FF2B5EF4-FFF2-40B4-BE49-F238E27FC236}">
                <a16:creationId xmlns:a16="http://schemas.microsoft.com/office/drawing/2014/main" id="{0495C9DC-CE8B-4F62-A8FC-35A6E991E26A}"/>
              </a:ext>
            </a:extLst>
          </p:cNvPr>
          <p:cNvSpPr>
            <a:spLocks noGrp="1"/>
          </p:cNvSpPr>
          <p:nvPr>
            <p:ph type="sldNum" sz="quarter" idx="12"/>
          </p:nvPr>
        </p:nvSpPr>
        <p:spPr/>
        <p:txBody>
          <a:bodyPr/>
          <a:lstStyle/>
          <a:p>
            <a:fld id="{3135EEA2-8D42-4D46-95A6-66E65FDC5EB1}" type="slidenum">
              <a:rPr lang="it-IT" noProof="0" smtClean="0"/>
              <a:pPr/>
              <a:t>10</a:t>
            </a:fld>
            <a:endParaRPr lang="it-IT" noProof="0" dirty="0"/>
          </a:p>
        </p:txBody>
      </p:sp>
      <p:pic>
        <p:nvPicPr>
          <p:cNvPr id="26" name="Picture 25">
            <a:extLst>
              <a:ext uri="{FF2B5EF4-FFF2-40B4-BE49-F238E27FC236}">
                <a16:creationId xmlns:a16="http://schemas.microsoft.com/office/drawing/2014/main" id="{ADCFF520-6B7E-6CD6-408D-2A403AE30E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63" y="2069461"/>
            <a:ext cx="6732043" cy="3068955"/>
          </a:xfrm>
          <a:prstGeom prst="rect">
            <a:avLst/>
          </a:prstGeom>
        </p:spPr>
      </p:pic>
      <p:sp>
        <p:nvSpPr>
          <p:cNvPr id="27" name="TextBox 26">
            <a:extLst>
              <a:ext uri="{FF2B5EF4-FFF2-40B4-BE49-F238E27FC236}">
                <a16:creationId xmlns:a16="http://schemas.microsoft.com/office/drawing/2014/main" id="{EEC727D4-B79A-531E-01C2-0AD8081CC17F}"/>
              </a:ext>
            </a:extLst>
          </p:cNvPr>
          <p:cNvSpPr txBox="1"/>
          <p:nvPr/>
        </p:nvSpPr>
        <p:spPr>
          <a:xfrm>
            <a:off x="7067006" y="3322534"/>
            <a:ext cx="4790031" cy="1600438"/>
          </a:xfrm>
          <a:prstGeom prst="rect">
            <a:avLst/>
          </a:prstGeom>
          <a:noFill/>
        </p:spPr>
        <p:txBody>
          <a:bodyPr wrap="square" rtlCol="0">
            <a:spAutoFit/>
          </a:bodyPr>
          <a:lstStyle/>
          <a:p>
            <a:pPr marL="285750" indent="-285750" algn="just">
              <a:buFont typeface="Arial" panose="020B0604020202020204" pitchFamily="34" charset="0"/>
              <a:buChar char="•"/>
            </a:pPr>
            <a:r>
              <a:rPr lang="it-IT" sz="1400" noProof="0" dirty="0">
                <a:solidFill>
                  <a:srgbClr val="102C53"/>
                </a:solidFill>
              </a:rPr>
              <a:t>The real CDM occurred on 14 April, while the method predicted the encounter window approximately one week earlier.</a:t>
            </a:r>
          </a:p>
          <a:p>
            <a:pPr marL="285750" indent="-285750" algn="just">
              <a:buFont typeface="Arial" panose="020B0604020202020204" pitchFamily="34" charset="0"/>
              <a:buChar char="•"/>
            </a:pPr>
            <a:r>
              <a:rPr lang="it-IT" sz="1400" noProof="0" dirty="0">
                <a:solidFill>
                  <a:srgbClr val="102C53"/>
                </a:solidFill>
              </a:rPr>
              <a:t>The one-week offset is mainly caused by extrapolating the semi-major-axis drift rate from the first five days of data, while the actual Starlink de-orbiting rate changed later in the manoeuvre.</a:t>
            </a:r>
          </a:p>
        </p:txBody>
      </p:sp>
      <p:sp>
        <p:nvSpPr>
          <p:cNvPr id="6" name="Arrow: Chevron 5">
            <a:extLst>
              <a:ext uri="{FF2B5EF4-FFF2-40B4-BE49-F238E27FC236}">
                <a16:creationId xmlns:a16="http://schemas.microsoft.com/office/drawing/2014/main" id="{9F12FBC5-3F26-0CC9-09C0-724C26F5FE01}"/>
              </a:ext>
            </a:extLst>
          </p:cNvPr>
          <p:cNvSpPr/>
          <p:nvPr/>
        </p:nvSpPr>
        <p:spPr>
          <a:xfrm>
            <a:off x="8504773" y="589122"/>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7" name="Arrow: Chevron 6">
            <a:extLst>
              <a:ext uri="{FF2B5EF4-FFF2-40B4-BE49-F238E27FC236}">
                <a16:creationId xmlns:a16="http://schemas.microsoft.com/office/drawing/2014/main" id="{5A1FE5D2-A0A6-5863-D507-83FB8D115D16}"/>
              </a:ext>
            </a:extLst>
          </p:cNvPr>
          <p:cNvSpPr/>
          <p:nvPr/>
        </p:nvSpPr>
        <p:spPr>
          <a:xfrm>
            <a:off x="8808166" y="592876"/>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8" name="Arrow: Chevron 7">
            <a:extLst>
              <a:ext uri="{FF2B5EF4-FFF2-40B4-BE49-F238E27FC236}">
                <a16:creationId xmlns:a16="http://schemas.microsoft.com/office/drawing/2014/main" id="{91B6EF35-698F-5EDD-8C3C-2DB9A9473067}"/>
              </a:ext>
            </a:extLst>
          </p:cNvPr>
          <p:cNvSpPr/>
          <p:nvPr/>
        </p:nvSpPr>
        <p:spPr>
          <a:xfrm>
            <a:off x="9111558" y="594688"/>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9" name="Arrow: Chevron 8">
            <a:extLst>
              <a:ext uri="{FF2B5EF4-FFF2-40B4-BE49-F238E27FC236}">
                <a16:creationId xmlns:a16="http://schemas.microsoft.com/office/drawing/2014/main" id="{359B9421-5E28-58A9-B3D5-F87A820B36CA}"/>
              </a:ext>
            </a:extLst>
          </p:cNvPr>
          <p:cNvSpPr/>
          <p:nvPr/>
        </p:nvSpPr>
        <p:spPr>
          <a:xfrm>
            <a:off x="9415519" y="589122"/>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0" name="Arrow: Chevron 9">
            <a:extLst>
              <a:ext uri="{FF2B5EF4-FFF2-40B4-BE49-F238E27FC236}">
                <a16:creationId xmlns:a16="http://schemas.microsoft.com/office/drawing/2014/main" id="{049A83D0-FC7B-EDDC-3353-9DA1AD0A2816}"/>
              </a:ext>
            </a:extLst>
          </p:cNvPr>
          <p:cNvSpPr/>
          <p:nvPr/>
        </p:nvSpPr>
        <p:spPr>
          <a:xfrm>
            <a:off x="9718236" y="591905"/>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1" name="Arrow: Chevron 10">
            <a:extLst>
              <a:ext uri="{FF2B5EF4-FFF2-40B4-BE49-F238E27FC236}">
                <a16:creationId xmlns:a16="http://schemas.microsoft.com/office/drawing/2014/main" id="{91D6430B-4D25-A28C-8D4A-CE070E121EC4}"/>
              </a:ext>
            </a:extLst>
          </p:cNvPr>
          <p:cNvSpPr/>
          <p:nvPr/>
        </p:nvSpPr>
        <p:spPr>
          <a:xfrm>
            <a:off x="10027183" y="592995"/>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2" name="Arrow: Chevron 11">
            <a:extLst>
              <a:ext uri="{FF2B5EF4-FFF2-40B4-BE49-F238E27FC236}">
                <a16:creationId xmlns:a16="http://schemas.microsoft.com/office/drawing/2014/main" id="{686FE4DE-FFE8-CA80-6B07-088B898609C4}"/>
              </a:ext>
            </a:extLst>
          </p:cNvPr>
          <p:cNvSpPr/>
          <p:nvPr/>
        </p:nvSpPr>
        <p:spPr>
          <a:xfrm>
            <a:off x="10331144" y="596582"/>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3" name="Arrow: Chevron 12">
            <a:extLst>
              <a:ext uri="{FF2B5EF4-FFF2-40B4-BE49-F238E27FC236}">
                <a16:creationId xmlns:a16="http://schemas.microsoft.com/office/drawing/2014/main" id="{A0E85D71-D500-1EA8-B971-32C555B66870}"/>
              </a:ext>
            </a:extLst>
          </p:cNvPr>
          <p:cNvSpPr/>
          <p:nvPr/>
        </p:nvSpPr>
        <p:spPr>
          <a:xfrm>
            <a:off x="10640659" y="592995"/>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4" name="Arrow: Chevron 13">
            <a:extLst>
              <a:ext uri="{FF2B5EF4-FFF2-40B4-BE49-F238E27FC236}">
                <a16:creationId xmlns:a16="http://schemas.microsoft.com/office/drawing/2014/main" id="{A40A5BA7-30DD-386F-811F-F6A1E7A5D79A}"/>
              </a:ext>
            </a:extLst>
          </p:cNvPr>
          <p:cNvSpPr/>
          <p:nvPr/>
        </p:nvSpPr>
        <p:spPr>
          <a:xfrm>
            <a:off x="10940168" y="592995"/>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5" name="Arrow: Chevron 14">
            <a:extLst>
              <a:ext uri="{FF2B5EF4-FFF2-40B4-BE49-F238E27FC236}">
                <a16:creationId xmlns:a16="http://schemas.microsoft.com/office/drawing/2014/main" id="{81FC1197-6FE2-5DF9-BD2D-72ED4756D9C8}"/>
              </a:ext>
            </a:extLst>
          </p:cNvPr>
          <p:cNvSpPr/>
          <p:nvPr/>
        </p:nvSpPr>
        <p:spPr>
          <a:xfrm>
            <a:off x="11244129" y="596582"/>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517453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EE29A-DFF1-9823-B4B6-DED681CF03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2B74E7-7519-67EE-C83B-211A1C28EF33}"/>
              </a:ext>
            </a:extLst>
          </p:cNvPr>
          <p:cNvSpPr>
            <a:spLocks noGrp="1"/>
          </p:cNvSpPr>
          <p:nvPr>
            <p:ph type="title"/>
          </p:nvPr>
        </p:nvSpPr>
        <p:spPr>
          <a:xfrm>
            <a:off x="334963" y="808073"/>
            <a:ext cx="11522075" cy="541671"/>
          </a:xfrm>
        </p:spPr>
        <p:txBody>
          <a:bodyPr/>
          <a:lstStyle/>
          <a:p>
            <a:r>
              <a:rPr lang="en-GB" noProof="0" dirty="0"/>
              <a:t>Conclusions</a:t>
            </a:r>
          </a:p>
        </p:txBody>
      </p:sp>
      <p:sp>
        <p:nvSpPr>
          <p:cNvPr id="3" name="Date Placeholder 2">
            <a:extLst>
              <a:ext uri="{FF2B5EF4-FFF2-40B4-BE49-F238E27FC236}">
                <a16:creationId xmlns:a16="http://schemas.microsoft.com/office/drawing/2014/main" id="{48C4D45C-B7D4-FEBA-FF7D-658218F01733}"/>
              </a:ext>
            </a:extLst>
          </p:cNvPr>
          <p:cNvSpPr>
            <a:spLocks noGrp="1"/>
          </p:cNvSpPr>
          <p:nvPr>
            <p:ph type="dt" sz="half" idx="10"/>
          </p:nvPr>
        </p:nvSpPr>
        <p:spPr/>
        <p:txBody>
          <a:bodyPr/>
          <a:lstStyle/>
          <a:p>
            <a:r>
              <a:rPr lang="en-GB" noProof="0" dirty="0"/>
              <a:t>POLITECNICO DI MILANO</a:t>
            </a:r>
          </a:p>
        </p:txBody>
      </p:sp>
      <p:sp>
        <p:nvSpPr>
          <p:cNvPr id="4" name="Footer Placeholder 3">
            <a:extLst>
              <a:ext uri="{FF2B5EF4-FFF2-40B4-BE49-F238E27FC236}">
                <a16:creationId xmlns:a16="http://schemas.microsoft.com/office/drawing/2014/main" id="{87D61E71-4222-4C4A-71F9-AC1A11C860E6}"/>
              </a:ext>
            </a:extLst>
          </p:cNvPr>
          <p:cNvSpPr>
            <a:spLocks noGrp="1"/>
          </p:cNvSpPr>
          <p:nvPr>
            <p:ph type="ftr" sz="quarter" idx="11"/>
          </p:nvPr>
        </p:nvSpPr>
        <p:spPr/>
        <p:txBody>
          <a:bodyPr/>
          <a:lstStyle/>
          <a:p>
            <a:r>
              <a:rPr lang="en-GB" noProof="0" dirty="0"/>
              <a:t>Department of Aerospace Science and Technology</a:t>
            </a:r>
          </a:p>
        </p:txBody>
      </p:sp>
      <p:sp>
        <p:nvSpPr>
          <p:cNvPr id="5" name="Slide Number Placeholder 4">
            <a:extLst>
              <a:ext uri="{FF2B5EF4-FFF2-40B4-BE49-F238E27FC236}">
                <a16:creationId xmlns:a16="http://schemas.microsoft.com/office/drawing/2014/main" id="{49B59923-6C4C-9D39-3E10-867FCAB21458}"/>
              </a:ext>
            </a:extLst>
          </p:cNvPr>
          <p:cNvSpPr>
            <a:spLocks noGrp="1"/>
          </p:cNvSpPr>
          <p:nvPr>
            <p:ph type="sldNum" sz="quarter" idx="12"/>
          </p:nvPr>
        </p:nvSpPr>
        <p:spPr/>
        <p:txBody>
          <a:bodyPr/>
          <a:lstStyle/>
          <a:p>
            <a:fld id="{3135EEA2-8D42-4D46-95A6-66E65FDC5EB1}" type="slidenum">
              <a:rPr lang="en-GB" noProof="0" smtClean="0"/>
              <a:pPr/>
              <a:t>11</a:t>
            </a:fld>
            <a:endParaRPr lang="en-GB" noProof="0" dirty="0"/>
          </a:p>
        </p:txBody>
      </p:sp>
      <p:sp>
        <p:nvSpPr>
          <p:cNvPr id="6" name="Rectangle: Rounded Corners 5">
            <a:extLst>
              <a:ext uri="{FF2B5EF4-FFF2-40B4-BE49-F238E27FC236}">
                <a16:creationId xmlns:a16="http://schemas.microsoft.com/office/drawing/2014/main" id="{1FBDBF2A-6338-2405-7489-65A9B94F60CD}"/>
              </a:ext>
            </a:extLst>
          </p:cNvPr>
          <p:cNvSpPr/>
          <p:nvPr/>
        </p:nvSpPr>
        <p:spPr>
          <a:xfrm>
            <a:off x="334962" y="1394483"/>
            <a:ext cx="5523531" cy="3645725"/>
          </a:xfrm>
          <a:prstGeom prst="roundRect">
            <a:avLst/>
          </a:prstGeom>
          <a:solidFill>
            <a:srgbClr val="EBF5EB"/>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GB" noProof="0" dirty="0"/>
          </a:p>
        </p:txBody>
      </p:sp>
      <p:sp>
        <p:nvSpPr>
          <p:cNvPr id="7" name="Rectangle: Rounded Corners 6">
            <a:extLst>
              <a:ext uri="{FF2B5EF4-FFF2-40B4-BE49-F238E27FC236}">
                <a16:creationId xmlns:a16="http://schemas.microsoft.com/office/drawing/2014/main" id="{242D0479-14CD-D557-1914-30E964BFBAB9}"/>
              </a:ext>
            </a:extLst>
          </p:cNvPr>
          <p:cNvSpPr/>
          <p:nvPr/>
        </p:nvSpPr>
        <p:spPr>
          <a:xfrm>
            <a:off x="6333509" y="1394483"/>
            <a:ext cx="5523531" cy="3645725"/>
          </a:xfrm>
          <a:prstGeom prst="roundRect">
            <a:avLst/>
          </a:prstGeom>
          <a:solidFill>
            <a:srgbClr val="FECEC6"/>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GB" noProof="0" dirty="0"/>
          </a:p>
        </p:txBody>
      </p:sp>
      <p:sp>
        <p:nvSpPr>
          <p:cNvPr id="8" name="TextBox 7">
            <a:extLst>
              <a:ext uri="{FF2B5EF4-FFF2-40B4-BE49-F238E27FC236}">
                <a16:creationId xmlns:a16="http://schemas.microsoft.com/office/drawing/2014/main" id="{B2739FC8-F868-B3A8-5AFF-C85DF342FD97}"/>
              </a:ext>
            </a:extLst>
          </p:cNvPr>
          <p:cNvSpPr txBox="1"/>
          <p:nvPr/>
        </p:nvSpPr>
        <p:spPr>
          <a:xfrm>
            <a:off x="334961" y="1394483"/>
            <a:ext cx="5523531" cy="3600986"/>
          </a:xfrm>
          <a:prstGeom prst="rect">
            <a:avLst/>
          </a:prstGeom>
          <a:noFill/>
        </p:spPr>
        <p:txBody>
          <a:bodyPr wrap="square" rtlCol="0">
            <a:spAutoFit/>
          </a:bodyPr>
          <a:lstStyle/>
          <a:p>
            <a:pPr algn="ctr"/>
            <a:r>
              <a:rPr lang="en-GB" b="1" noProof="0" dirty="0">
                <a:solidFill>
                  <a:srgbClr val="102C53"/>
                </a:solidFill>
              </a:rPr>
              <a:t>What Works</a:t>
            </a:r>
          </a:p>
          <a:p>
            <a:endParaRPr lang="en-GB" noProof="0" dirty="0">
              <a:solidFill>
                <a:srgbClr val="102C53"/>
              </a:solidFill>
            </a:endParaRPr>
          </a:p>
          <a:p>
            <a:pPr marL="285750" indent="-285750" algn="just">
              <a:buFont typeface="Arial" panose="020B0604020202020204" pitchFamily="34" charset="0"/>
              <a:buChar char="•"/>
            </a:pPr>
            <a:r>
              <a:rPr lang="en-GB" sz="1600" noProof="0" dirty="0">
                <a:solidFill>
                  <a:srgbClr val="102C53"/>
                </a:solidFill>
              </a:rPr>
              <a:t>Analytical screening reduces the number of catalogued objects by approximately 98.2%.</a:t>
            </a:r>
          </a:p>
          <a:p>
            <a:pPr marL="285750" indent="-285750" algn="just">
              <a:buFont typeface="Arial" panose="020B0604020202020204" pitchFamily="34" charset="0"/>
              <a:buChar char="•"/>
            </a:pPr>
            <a:endParaRPr lang="en-GB" sz="1600" noProof="0" dirty="0">
              <a:solidFill>
                <a:srgbClr val="102C53"/>
              </a:solidFill>
            </a:endParaRPr>
          </a:p>
          <a:p>
            <a:pPr marL="285750" indent="-285750" algn="just">
              <a:buFont typeface="Arial" panose="020B0604020202020204" pitchFamily="34" charset="0"/>
              <a:buChar char="•"/>
            </a:pPr>
            <a:r>
              <a:rPr lang="en-GB" sz="1600" noProof="0" dirty="0">
                <a:solidFill>
                  <a:srgbClr val="102C53"/>
                </a:solidFill>
              </a:rPr>
              <a:t>The methodology is computationally efficient, especially for the Active vs Active case, requiring about 2 minutes for a six-month prediction horizon.</a:t>
            </a:r>
          </a:p>
          <a:p>
            <a:pPr marL="285750" indent="-285750" algn="just">
              <a:buFont typeface="Arial" panose="020B0604020202020204" pitchFamily="34" charset="0"/>
              <a:buChar char="•"/>
            </a:pPr>
            <a:endParaRPr lang="en-GB" sz="1600" noProof="0" dirty="0">
              <a:solidFill>
                <a:srgbClr val="102C53"/>
              </a:solidFill>
            </a:endParaRPr>
          </a:p>
          <a:p>
            <a:pPr marL="285750" indent="-285750" algn="just">
              <a:buFont typeface="Arial" panose="020B0604020202020204" pitchFamily="34" charset="0"/>
              <a:buChar char="•"/>
            </a:pPr>
            <a:r>
              <a:rPr lang="en-GB" sz="1600" noProof="0" dirty="0">
                <a:solidFill>
                  <a:srgbClr val="102C53"/>
                </a:solidFill>
              </a:rPr>
              <a:t>Validation test cases show good temporal localisation of CDM activity peaks.</a:t>
            </a:r>
          </a:p>
          <a:p>
            <a:pPr marL="285750" indent="-285750" algn="just">
              <a:buFont typeface="Arial" panose="020B0604020202020204" pitchFamily="34" charset="0"/>
              <a:buChar char="•"/>
            </a:pPr>
            <a:endParaRPr lang="en-GB" sz="1600" noProof="0" dirty="0">
              <a:solidFill>
                <a:srgbClr val="102C53"/>
              </a:solidFill>
            </a:endParaRPr>
          </a:p>
          <a:p>
            <a:pPr marL="285750" indent="-285750" algn="just">
              <a:buFont typeface="Arial" panose="020B0604020202020204" pitchFamily="34" charset="0"/>
              <a:buChar char="•"/>
            </a:pPr>
            <a:r>
              <a:rPr lang="en-GB" sz="1600" noProof="0" dirty="0">
                <a:solidFill>
                  <a:srgbClr val="102C53"/>
                </a:solidFill>
              </a:rPr>
              <a:t>The same screening logic can be adapted to constellation-crossing scenarios.</a:t>
            </a:r>
          </a:p>
        </p:txBody>
      </p:sp>
      <p:sp>
        <p:nvSpPr>
          <p:cNvPr id="12" name="Rectangle: Rounded Corners 11">
            <a:extLst>
              <a:ext uri="{FF2B5EF4-FFF2-40B4-BE49-F238E27FC236}">
                <a16:creationId xmlns:a16="http://schemas.microsoft.com/office/drawing/2014/main" id="{DA4DD1EF-C0F6-E1D6-C5D3-6E9D41D707BC}"/>
              </a:ext>
            </a:extLst>
          </p:cNvPr>
          <p:cNvSpPr/>
          <p:nvPr/>
        </p:nvSpPr>
        <p:spPr>
          <a:xfrm>
            <a:off x="334961" y="5154142"/>
            <a:ext cx="11522075" cy="89578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endParaRPr lang="en-GB" sz="1400" b="1" noProof="0" dirty="0">
              <a:solidFill>
                <a:srgbClr val="102C53"/>
              </a:solidFill>
            </a:endParaRPr>
          </a:p>
        </p:txBody>
      </p:sp>
      <p:sp>
        <p:nvSpPr>
          <p:cNvPr id="10" name="TextBox 9">
            <a:extLst>
              <a:ext uri="{FF2B5EF4-FFF2-40B4-BE49-F238E27FC236}">
                <a16:creationId xmlns:a16="http://schemas.microsoft.com/office/drawing/2014/main" id="{6E8F41D4-043A-8644-7928-7A6CBEB0C5E2}"/>
              </a:ext>
            </a:extLst>
          </p:cNvPr>
          <p:cNvSpPr txBox="1"/>
          <p:nvPr/>
        </p:nvSpPr>
        <p:spPr>
          <a:xfrm>
            <a:off x="334960" y="5198881"/>
            <a:ext cx="11522075" cy="830997"/>
          </a:xfrm>
          <a:prstGeom prst="rect">
            <a:avLst/>
          </a:prstGeom>
          <a:noFill/>
        </p:spPr>
        <p:txBody>
          <a:bodyPr wrap="square">
            <a:spAutoFit/>
          </a:bodyPr>
          <a:lstStyle/>
          <a:p>
            <a:pPr algn="just"/>
            <a:r>
              <a:rPr lang="en-GB" sz="1600" b="1" i="0" noProof="0" dirty="0">
                <a:solidFill>
                  <a:srgbClr val="102C53"/>
                </a:solidFill>
                <a:effectLst/>
              </a:rPr>
              <a:t>The main value of the method is not to replace high-fidelity conjunction assessment, but to act as an early-warning layer. It can highlight when recurrent encounter activity is likely to concentrate, while the main limitations are linked to simplified orbital evolution and manoeuvre modelling.</a:t>
            </a:r>
            <a:endParaRPr lang="en-GB" sz="1600" b="1" noProof="0" dirty="0">
              <a:solidFill>
                <a:srgbClr val="102C53"/>
              </a:solidFill>
            </a:endParaRPr>
          </a:p>
        </p:txBody>
      </p:sp>
      <p:sp>
        <p:nvSpPr>
          <p:cNvPr id="11" name="TextBox 10">
            <a:extLst>
              <a:ext uri="{FF2B5EF4-FFF2-40B4-BE49-F238E27FC236}">
                <a16:creationId xmlns:a16="http://schemas.microsoft.com/office/drawing/2014/main" id="{18DC5999-7E2A-86A2-8252-DC4738E888F4}"/>
              </a:ext>
            </a:extLst>
          </p:cNvPr>
          <p:cNvSpPr txBox="1"/>
          <p:nvPr/>
        </p:nvSpPr>
        <p:spPr>
          <a:xfrm>
            <a:off x="6333507" y="1394483"/>
            <a:ext cx="5523531" cy="3354765"/>
          </a:xfrm>
          <a:prstGeom prst="rect">
            <a:avLst/>
          </a:prstGeom>
          <a:noFill/>
        </p:spPr>
        <p:txBody>
          <a:bodyPr wrap="square" rtlCol="0">
            <a:spAutoFit/>
          </a:bodyPr>
          <a:lstStyle/>
          <a:p>
            <a:pPr algn="ctr"/>
            <a:r>
              <a:rPr lang="en-GB" b="1" noProof="0" dirty="0">
                <a:solidFill>
                  <a:srgbClr val="102C53"/>
                </a:solidFill>
              </a:rPr>
              <a:t>Current Limitations</a:t>
            </a:r>
          </a:p>
          <a:p>
            <a:endParaRPr lang="en-GB" noProof="0" dirty="0">
              <a:solidFill>
                <a:srgbClr val="102C53"/>
              </a:solidFill>
            </a:endParaRPr>
          </a:p>
          <a:p>
            <a:pPr marL="285750" indent="-285750" algn="just">
              <a:buFont typeface="Arial" panose="020B0604020202020204" pitchFamily="34" charset="0"/>
              <a:buChar char="•"/>
            </a:pPr>
            <a:r>
              <a:rPr lang="en-GB" sz="1600" noProof="0" dirty="0">
                <a:solidFill>
                  <a:srgbClr val="102C53"/>
                </a:solidFill>
              </a:rPr>
              <a:t>Strongly manoeuvre-driven scenarios, such as GEO operations, are not fully captured without explicit manoeuvre modelling.</a:t>
            </a:r>
          </a:p>
          <a:p>
            <a:pPr marL="285750" indent="-285750" algn="just">
              <a:buFont typeface="Arial" panose="020B0604020202020204" pitchFamily="34" charset="0"/>
              <a:buChar char="•"/>
            </a:pPr>
            <a:endParaRPr lang="en-GB" sz="1600" noProof="0" dirty="0">
              <a:solidFill>
                <a:srgbClr val="102C53"/>
              </a:solidFill>
            </a:endParaRPr>
          </a:p>
          <a:p>
            <a:pPr marL="285750" indent="-285750" algn="just">
              <a:buFont typeface="Arial" panose="020B0604020202020204" pitchFamily="34" charset="0"/>
              <a:buChar char="•"/>
            </a:pPr>
            <a:r>
              <a:rPr lang="en-GB" sz="1600" noProof="0" dirty="0">
                <a:solidFill>
                  <a:srgbClr val="102C53"/>
                </a:solidFill>
              </a:rPr>
              <a:t>For constellation-crossing scenarios, the semi-major-axis drift rate should be updated repeatedly to account for changes in the manoeuvre profile.</a:t>
            </a:r>
          </a:p>
          <a:p>
            <a:pPr marL="285750" indent="-285750" algn="just">
              <a:buFont typeface="Arial" panose="020B0604020202020204" pitchFamily="34" charset="0"/>
              <a:buChar char="•"/>
            </a:pPr>
            <a:endParaRPr lang="en-GB" sz="1600" noProof="0" dirty="0">
              <a:solidFill>
                <a:srgbClr val="102C53"/>
              </a:solidFill>
            </a:endParaRPr>
          </a:p>
          <a:p>
            <a:pPr marL="285750" indent="-285750" algn="just">
              <a:buFont typeface="Arial" panose="020B0604020202020204" pitchFamily="34" charset="0"/>
              <a:buChar char="•"/>
            </a:pPr>
            <a:r>
              <a:rPr lang="en-GB" sz="1600" noProof="0" dirty="0">
                <a:solidFill>
                  <a:srgbClr val="102C53"/>
                </a:solidFill>
              </a:rPr>
              <a:t>Active vs Inactive analyses remain computationally heavier, requiring about 2.5 minutes per inactive object in the current implementation.</a:t>
            </a:r>
          </a:p>
        </p:txBody>
      </p:sp>
      <p:sp>
        <p:nvSpPr>
          <p:cNvPr id="13" name="Arrow: Chevron 12">
            <a:extLst>
              <a:ext uri="{FF2B5EF4-FFF2-40B4-BE49-F238E27FC236}">
                <a16:creationId xmlns:a16="http://schemas.microsoft.com/office/drawing/2014/main" id="{B4DAE8CA-4673-5CBC-E76E-E40B78209FBD}"/>
              </a:ext>
            </a:extLst>
          </p:cNvPr>
          <p:cNvSpPr/>
          <p:nvPr/>
        </p:nvSpPr>
        <p:spPr>
          <a:xfrm>
            <a:off x="8504773" y="589122"/>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4" name="Arrow: Chevron 13">
            <a:extLst>
              <a:ext uri="{FF2B5EF4-FFF2-40B4-BE49-F238E27FC236}">
                <a16:creationId xmlns:a16="http://schemas.microsoft.com/office/drawing/2014/main" id="{58E54814-3445-4C88-527C-BE41F5070E8F}"/>
              </a:ext>
            </a:extLst>
          </p:cNvPr>
          <p:cNvSpPr/>
          <p:nvPr/>
        </p:nvSpPr>
        <p:spPr>
          <a:xfrm>
            <a:off x="8808166" y="592876"/>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5" name="Arrow: Chevron 14">
            <a:extLst>
              <a:ext uri="{FF2B5EF4-FFF2-40B4-BE49-F238E27FC236}">
                <a16:creationId xmlns:a16="http://schemas.microsoft.com/office/drawing/2014/main" id="{998DF1FF-0BBF-1D3A-4284-5C7C48632385}"/>
              </a:ext>
            </a:extLst>
          </p:cNvPr>
          <p:cNvSpPr/>
          <p:nvPr/>
        </p:nvSpPr>
        <p:spPr>
          <a:xfrm>
            <a:off x="9111558" y="594688"/>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6" name="Arrow: Chevron 15">
            <a:extLst>
              <a:ext uri="{FF2B5EF4-FFF2-40B4-BE49-F238E27FC236}">
                <a16:creationId xmlns:a16="http://schemas.microsoft.com/office/drawing/2014/main" id="{932A93C3-BA91-2A9A-37F7-C42429DBA63D}"/>
              </a:ext>
            </a:extLst>
          </p:cNvPr>
          <p:cNvSpPr/>
          <p:nvPr/>
        </p:nvSpPr>
        <p:spPr>
          <a:xfrm>
            <a:off x="9415519" y="589122"/>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7" name="Arrow: Chevron 16">
            <a:extLst>
              <a:ext uri="{FF2B5EF4-FFF2-40B4-BE49-F238E27FC236}">
                <a16:creationId xmlns:a16="http://schemas.microsoft.com/office/drawing/2014/main" id="{607A91C0-6AFD-7237-1D18-0E1159A84D5F}"/>
              </a:ext>
            </a:extLst>
          </p:cNvPr>
          <p:cNvSpPr/>
          <p:nvPr/>
        </p:nvSpPr>
        <p:spPr>
          <a:xfrm>
            <a:off x="9718236" y="591905"/>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8" name="Arrow: Chevron 17">
            <a:extLst>
              <a:ext uri="{FF2B5EF4-FFF2-40B4-BE49-F238E27FC236}">
                <a16:creationId xmlns:a16="http://schemas.microsoft.com/office/drawing/2014/main" id="{60F24BB3-18EF-CC43-93BC-43E19249C0F3}"/>
              </a:ext>
            </a:extLst>
          </p:cNvPr>
          <p:cNvSpPr/>
          <p:nvPr/>
        </p:nvSpPr>
        <p:spPr>
          <a:xfrm>
            <a:off x="10027183" y="592995"/>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9" name="Arrow: Chevron 18">
            <a:extLst>
              <a:ext uri="{FF2B5EF4-FFF2-40B4-BE49-F238E27FC236}">
                <a16:creationId xmlns:a16="http://schemas.microsoft.com/office/drawing/2014/main" id="{7F4B84AB-D893-9125-12C9-9DD0F843EB42}"/>
              </a:ext>
            </a:extLst>
          </p:cNvPr>
          <p:cNvSpPr/>
          <p:nvPr/>
        </p:nvSpPr>
        <p:spPr>
          <a:xfrm>
            <a:off x="10331144" y="596582"/>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20" name="Arrow: Chevron 19">
            <a:extLst>
              <a:ext uri="{FF2B5EF4-FFF2-40B4-BE49-F238E27FC236}">
                <a16:creationId xmlns:a16="http://schemas.microsoft.com/office/drawing/2014/main" id="{4A6D9450-F6DE-3273-F14F-0087947671BC}"/>
              </a:ext>
            </a:extLst>
          </p:cNvPr>
          <p:cNvSpPr/>
          <p:nvPr/>
        </p:nvSpPr>
        <p:spPr>
          <a:xfrm>
            <a:off x="10640659" y="592995"/>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21" name="Arrow: Chevron 20">
            <a:extLst>
              <a:ext uri="{FF2B5EF4-FFF2-40B4-BE49-F238E27FC236}">
                <a16:creationId xmlns:a16="http://schemas.microsoft.com/office/drawing/2014/main" id="{2D1AA122-D810-580A-7C7B-9C161CF1FC50}"/>
              </a:ext>
            </a:extLst>
          </p:cNvPr>
          <p:cNvSpPr/>
          <p:nvPr/>
        </p:nvSpPr>
        <p:spPr>
          <a:xfrm>
            <a:off x="10940168" y="592995"/>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22" name="Arrow: Chevron 21">
            <a:extLst>
              <a:ext uri="{FF2B5EF4-FFF2-40B4-BE49-F238E27FC236}">
                <a16:creationId xmlns:a16="http://schemas.microsoft.com/office/drawing/2014/main" id="{5907BDAB-6B8F-FAAB-BDC5-B9B1181E66DA}"/>
              </a:ext>
            </a:extLst>
          </p:cNvPr>
          <p:cNvSpPr/>
          <p:nvPr/>
        </p:nvSpPr>
        <p:spPr>
          <a:xfrm>
            <a:off x="11244129" y="596582"/>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322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2"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61F0C9-EEE6-A9C9-6783-C2E6BF456BCA}"/>
              </a:ext>
            </a:extLst>
          </p:cNvPr>
          <p:cNvSpPr>
            <a:spLocks noGrp="1"/>
          </p:cNvSpPr>
          <p:nvPr>
            <p:ph type="body" sz="quarter" idx="24"/>
          </p:nvPr>
        </p:nvSpPr>
        <p:spPr/>
        <p:txBody>
          <a:bodyPr/>
          <a:lstStyle/>
          <a:p>
            <a:r>
              <a:rPr lang="en-GB" dirty="0"/>
              <a:t>www.compass.polimi.it</a:t>
            </a:r>
          </a:p>
          <a:p>
            <a:r>
              <a:rPr lang="en-GB" dirty="0"/>
              <a:t>Via La Masa, 34, 20159 Milano</a:t>
            </a:r>
          </a:p>
        </p:txBody>
      </p:sp>
      <p:sp>
        <p:nvSpPr>
          <p:cNvPr id="4" name="TextBox 3">
            <a:extLst>
              <a:ext uri="{FF2B5EF4-FFF2-40B4-BE49-F238E27FC236}">
                <a16:creationId xmlns:a16="http://schemas.microsoft.com/office/drawing/2014/main" id="{30AC65F8-0B0E-3344-AA6D-39D517A16BDF}"/>
              </a:ext>
            </a:extLst>
          </p:cNvPr>
          <p:cNvSpPr txBox="1"/>
          <p:nvPr/>
        </p:nvSpPr>
        <p:spPr>
          <a:xfrm>
            <a:off x="600075" y="2416630"/>
            <a:ext cx="5933034" cy="584775"/>
          </a:xfrm>
          <a:prstGeom prst="rect">
            <a:avLst/>
          </a:prstGeom>
          <a:noFill/>
        </p:spPr>
        <p:txBody>
          <a:bodyPr wrap="none" rtlCol="0">
            <a:spAutoFit/>
          </a:bodyPr>
          <a:lstStyle/>
          <a:p>
            <a:r>
              <a:rPr lang="en-GB" sz="3200" b="1" dirty="0"/>
              <a:t>Thank you for your attention!</a:t>
            </a:r>
          </a:p>
        </p:txBody>
      </p:sp>
      <p:sp>
        <p:nvSpPr>
          <p:cNvPr id="5" name="TextBox 4">
            <a:extLst>
              <a:ext uri="{FF2B5EF4-FFF2-40B4-BE49-F238E27FC236}">
                <a16:creationId xmlns:a16="http://schemas.microsoft.com/office/drawing/2014/main" id="{65BCFBC0-1DCE-A87B-EEB1-F8F81151412B}"/>
              </a:ext>
            </a:extLst>
          </p:cNvPr>
          <p:cNvSpPr txBox="1"/>
          <p:nvPr/>
        </p:nvSpPr>
        <p:spPr>
          <a:xfrm>
            <a:off x="600075" y="3001405"/>
            <a:ext cx="6952951" cy="1169551"/>
          </a:xfrm>
          <a:prstGeom prst="rect">
            <a:avLst/>
          </a:prstGeom>
          <a:noFill/>
        </p:spPr>
        <p:txBody>
          <a:bodyPr wrap="square" rtlCol="0">
            <a:spAutoFit/>
          </a:bodyPr>
          <a:lstStyle/>
          <a:p>
            <a:r>
              <a:rPr lang="en-GB" sz="1400" dirty="0">
                <a:solidFill>
                  <a:srgbClr val="102C53"/>
                </a:solidFill>
              </a:rPr>
              <a:t>This research has received funding from the European Space Agency (ESA) activity “ORBITHOOD: Orbital Neighbourhood Awareness”;  and </a:t>
            </a:r>
            <a:r>
              <a:rPr lang="en-US" sz="1400" dirty="0">
                <a:solidFill>
                  <a:srgbClr val="102C53"/>
                </a:solidFill>
              </a:rPr>
              <a:t>from the European Research Council (ERC) under the European Union’s Horizon Europe research and innovation program as part of the GREEN SPECIES project (Grant agreement No 101089265)</a:t>
            </a:r>
            <a:endParaRPr lang="en-GB" sz="1400" dirty="0">
              <a:solidFill>
                <a:srgbClr val="102C53"/>
              </a:solidFill>
            </a:endParaRPr>
          </a:p>
        </p:txBody>
      </p:sp>
      <p:sp>
        <p:nvSpPr>
          <p:cNvPr id="8" name="Text Placeholder 7">
            <a:extLst>
              <a:ext uri="{FF2B5EF4-FFF2-40B4-BE49-F238E27FC236}">
                <a16:creationId xmlns:a16="http://schemas.microsoft.com/office/drawing/2014/main" id="{5BDBA532-139A-FA99-826B-34C13B35042A}"/>
              </a:ext>
            </a:extLst>
          </p:cNvPr>
          <p:cNvSpPr>
            <a:spLocks noGrp="1"/>
          </p:cNvSpPr>
          <p:nvPr>
            <p:ph type="body" sz="quarter" idx="23"/>
          </p:nvPr>
        </p:nvSpPr>
        <p:spPr>
          <a:xfrm>
            <a:off x="600075" y="5601250"/>
            <a:ext cx="2434258" cy="856291"/>
          </a:xfrm>
        </p:spPr>
        <p:txBody>
          <a:bodyPr/>
          <a:lstStyle/>
          <a:p>
            <a:r>
              <a:rPr lang="it-IT" dirty="0"/>
              <a:t>Via La Masa, 34, 20159 Milano</a:t>
            </a:r>
          </a:p>
          <a:p>
            <a:r>
              <a:rPr lang="it-IT" b="1" dirty="0">
                <a:hlinkClick r:id="rId2"/>
              </a:rPr>
              <a:t>Achraf.mizmizi@polimi.it</a:t>
            </a:r>
            <a:endParaRPr lang="it-IT" b="1" dirty="0"/>
          </a:p>
          <a:p>
            <a:r>
              <a:rPr lang="it-IT" b="1" dirty="0">
                <a:hlinkClick r:id="rId3"/>
              </a:rPr>
              <a:t>Camilla.colombo@polimi.it</a:t>
            </a:r>
            <a:endParaRPr lang="it-IT" b="1" dirty="0"/>
          </a:p>
          <a:p>
            <a:r>
              <a:rPr lang="fr-FR" dirty="0"/>
              <a:t>17 rue Hermès 31520 Ramonville-Saint-Agne France</a:t>
            </a:r>
          </a:p>
          <a:p>
            <a:r>
              <a:rPr lang="en-GB" b="1" dirty="0">
                <a:hlinkClick r:id="rId4"/>
              </a:rPr>
              <a:t>schannon@gmv.com</a:t>
            </a:r>
            <a:r>
              <a:rPr lang="en-GB" b="1" dirty="0"/>
              <a:t> </a:t>
            </a:r>
          </a:p>
        </p:txBody>
      </p:sp>
    </p:spTree>
    <p:extLst>
      <p:ext uri="{BB962C8B-B14F-4D97-AF65-F5344CB8AC3E}">
        <p14:creationId xmlns:p14="http://schemas.microsoft.com/office/powerpoint/2010/main" val="865550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F4B05-54A4-29E5-79E4-236BEEB5D6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A91FC-E043-580B-9C4A-25B03C8BA34C}"/>
              </a:ext>
            </a:extLst>
          </p:cNvPr>
          <p:cNvSpPr>
            <a:spLocks noGrp="1"/>
          </p:cNvSpPr>
          <p:nvPr>
            <p:ph type="title"/>
          </p:nvPr>
        </p:nvSpPr>
        <p:spPr>
          <a:xfrm>
            <a:off x="334963" y="808073"/>
            <a:ext cx="11522075" cy="541671"/>
          </a:xfrm>
        </p:spPr>
        <p:txBody>
          <a:bodyPr/>
          <a:lstStyle/>
          <a:p>
            <a:r>
              <a:rPr lang="en-GB" noProof="0" dirty="0"/>
              <a:t>Validation, Active vs Active: Sentinel 3B vs Shiskai</a:t>
            </a:r>
          </a:p>
        </p:txBody>
      </p:sp>
      <p:sp>
        <p:nvSpPr>
          <p:cNvPr id="3" name="Date Placeholder 2">
            <a:extLst>
              <a:ext uri="{FF2B5EF4-FFF2-40B4-BE49-F238E27FC236}">
                <a16:creationId xmlns:a16="http://schemas.microsoft.com/office/drawing/2014/main" id="{D0D85B57-CD7D-7828-7C8E-42ED9DD14C0E}"/>
              </a:ext>
            </a:extLst>
          </p:cNvPr>
          <p:cNvSpPr>
            <a:spLocks noGrp="1"/>
          </p:cNvSpPr>
          <p:nvPr>
            <p:ph type="dt" sz="half" idx="10"/>
          </p:nvPr>
        </p:nvSpPr>
        <p:spPr/>
        <p:txBody>
          <a:bodyPr/>
          <a:lstStyle/>
          <a:p>
            <a:r>
              <a:rPr lang="en-GB" noProof="0" dirty="0"/>
              <a:t>POLITECNICO DI MILANO</a:t>
            </a:r>
          </a:p>
        </p:txBody>
      </p:sp>
      <p:sp>
        <p:nvSpPr>
          <p:cNvPr id="4" name="Footer Placeholder 3">
            <a:extLst>
              <a:ext uri="{FF2B5EF4-FFF2-40B4-BE49-F238E27FC236}">
                <a16:creationId xmlns:a16="http://schemas.microsoft.com/office/drawing/2014/main" id="{0621BA30-AEEF-6839-D0DF-78DD9CA2D670}"/>
              </a:ext>
            </a:extLst>
          </p:cNvPr>
          <p:cNvSpPr>
            <a:spLocks noGrp="1"/>
          </p:cNvSpPr>
          <p:nvPr>
            <p:ph type="ftr" sz="quarter" idx="11"/>
          </p:nvPr>
        </p:nvSpPr>
        <p:spPr/>
        <p:txBody>
          <a:bodyPr/>
          <a:lstStyle/>
          <a:p>
            <a:r>
              <a:rPr lang="en-GB" noProof="0" dirty="0"/>
              <a:t>Department of Aerospace Science and Technology</a:t>
            </a:r>
          </a:p>
        </p:txBody>
      </p:sp>
      <p:sp>
        <p:nvSpPr>
          <p:cNvPr id="5" name="Slide Number Placeholder 4">
            <a:extLst>
              <a:ext uri="{FF2B5EF4-FFF2-40B4-BE49-F238E27FC236}">
                <a16:creationId xmlns:a16="http://schemas.microsoft.com/office/drawing/2014/main" id="{00D517B8-FB81-920A-05FE-623362773D15}"/>
              </a:ext>
            </a:extLst>
          </p:cNvPr>
          <p:cNvSpPr>
            <a:spLocks noGrp="1"/>
          </p:cNvSpPr>
          <p:nvPr>
            <p:ph type="sldNum" sz="quarter" idx="12"/>
          </p:nvPr>
        </p:nvSpPr>
        <p:spPr/>
        <p:txBody>
          <a:bodyPr/>
          <a:lstStyle/>
          <a:p>
            <a:fld id="{3135EEA2-8D42-4D46-95A6-66E65FDC5EB1}" type="slidenum">
              <a:rPr lang="en-GB" noProof="0" smtClean="0"/>
              <a:pPr/>
              <a:t>13</a:t>
            </a:fld>
            <a:endParaRPr lang="en-GB" noProof="0" dirty="0"/>
          </a:p>
        </p:txBody>
      </p:sp>
      <p:pic>
        <p:nvPicPr>
          <p:cNvPr id="8" name="Picture 7">
            <a:extLst>
              <a:ext uri="{FF2B5EF4-FFF2-40B4-BE49-F238E27FC236}">
                <a16:creationId xmlns:a16="http://schemas.microsoft.com/office/drawing/2014/main" id="{59C3C13F-3E3A-001B-F664-BF17892E8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016" y="1753004"/>
            <a:ext cx="7907695" cy="3689209"/>
          </a:xfrm>
          <a:prstGeom prst="rect">
            <a:avLst/>
          </a:prstGeom>
        </p:spPr>
      </p:pic>
      <p:pic>
        <p:nvPicPr>
          <p:cNvPr id="12" name="Picture 11">
            <a:extLst>
              <a:ext uri="{FF2B5EF4-FFF2-40B4-BE49-F238E27FC236}">
                <a16:creationId xmlns:a16="http://schemas.microsoft.com/office/drawing/2014/main" id="{D5730254-6D32-770B-DBF2-C8E6B12B1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89" y="1753004"/>
            <a:ext cx="3507554" cy="4990057"/>
          </a:xfrm>
          <a:prstGeom prst="rect">
            <a:avLst/>
          </a:prstGeom>
        </p:spPr>
      </p:pic>
      <p:sp>
        <p:nvSpPr>
          <p:cNvPr id="18" name="TextBox 17">
            <a:extLst>
              <a:ext uri="{FF2B5EF4-FFF2-40B4-BE49-F238E27FC236}">
                <a16:creationId xmlns:a16="http://schemas.microsoft.com/office/drawing/2014/main" id="{C72B825F-DC59-871F-6104-86184F12FC33}"/>
              </a:ext>
            </a:extLst>
          </p:cNvPr>
          <p:cNvSpPr txBox="1"/>
          <p:nvPr/>
        </p:nvSpPr>
        <p:spPr>
          <a:xfrm>
            <a:off x="1590476" y="1397485"/>
            <a:ext cx="885179" cy="307777"/>
          </a:xfrm>
          <a:prstGeom prst="rect">
            <a:avLst/>
          </a:prstGeom>
          <a:noFill/>
        </p:spPr>
        <p:txBody>
          <a:bodyPr wrap="none" rtlCol="0">
            <a:spAutoFit/>
          </a:bodyPr>
          <a:lstStyle/>
          <a:p>
            <a:r>
              <a:rPr lang="en-GB" sz="1400" b="1" dirty="0"/>
              <a:t>Figure A</a:t>
            </a:r>
          </a:p>
        </p:txBody>
      </p:sp>
      <p:sp>
        <p:nvSpPr>
          <p:cNvPr id="19" name="TextBox 18">
            <a:extLst>
              <a:ext uri="{FF2B5EF4-FFF2-40B4-BE49-F238E27FC236}">
                <a16:creationId xmlns:a16="http://schemas.microsoft.com/office/drawing/2014/main" id="{C891C315-F2AC-C57A-0172-64A3275CAD22}"/>
              </a:ext>
            </a:extLst>
          </p:cNvPr>
          <p:cNvSpPr txBox="1"/>
          <p:nvPr/>
        </p:nvSpPr>
        <p:spPr>
          <a:xfrm>
            <a:off x="7516273" y="1397484"/>
            <a:ext cx="878767" cy="307777"/>
          </a:xfrm>
          <a:prstGeom prst="rect">
            <a:avLst/>
          </a:prstGeom>
          <a:noFill/>
        </p:spPr>
        <p:txBody>
          <a:bodyPr wrap="none" rtlCol="0">
            <a:spAutoFit/>
          </a:bodyPr>
          <a:lstStyle/>
          <a:p>
            <a:r>
              <a:rPr lang="en-GB" sz="1400" b="1" dirty="0"/>
              <a:t>Figure B</a:t>
            </a:r>
          </a:p>
        </p:txBody>
      </p:sp>
    </p:spTree>
    <p:extLst>
      <p:ext uri="{BB962C8B-B14F-4D97-AF65-F5344CB8AC3E}">
        <p14:creationId xmlns:p14="http://schemas.microsoft.com/office/powerpoint/2010/main" val="719651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58B07-E881-E2CF-8B4F-FECFDAE86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3A3CB7-68EA-86AB-2724-68E51860C175}"/>
              </a:ext>
            </a:extLst>
          </p:cNvPr>
          <p:cNvSpPr>
            <a:spLocks noGrp="1"/>
          </p:cNvSpPr>
          <p:nvPr>
            <p:ph type="title"/>
          </p:nvPr>
        </p:nvSpPr>
        <p:spPr>
          <a:xfrm>
            <a:off x="334963" y="808073"/>
            <a:ext cx="11522075" cy="541671"/>
          </a:xfrm>
        </p:spPr>
        <p:txBody>
          <a:bodyPr/>
          <a:lstStyle/>
          <a:p>
            <a:r>
              <a:rPr lang="en-GB" noProof="0" dirty="0"/>
              <a:t>Validation, Active vs Inactive: Sentinel 3B vs Meteor 2-5</a:t>
            </a:r>
          </a:p>
        </p:txBody>
      </p:sp>
      <p:sp>
        <p:nvSpPr>
          <p:cNvPr id="3" name="Date Placeholder 2">
            <a:extLst>
              <a:ext uri="{FF2B5EF4-FFF2-40B4-BE49-F238E27FC236}">
                <a16:creationId xmlns:a16="http://schemas.microsoft.com/office/drawing/2014/main" id="{3C81832C-F9CA-8250-222B-75B4A0FB5E45}"/>
              </a:ext>
            </a:extLst>
          </p:cNvPr>
          <p:cNvSpPr>
            <a:spLocks noGrp="1"/>
          </p:cNvSpPr>
          <p:nvPr>
            <p:ph type="dt" sz="half" idx="10"/>
          </p:nvPr>
        </p:nvSpPr>
        <p:spPr/>
        <p:txBody>
          <a:bodyPr/>
          <a:lstStyle/>
          <a:p>
            <a:r>
              <a:rPr lang="en-GB" noProof="0" dirty="0"/>
              <a:t>POLITECNICO DI MILANO</a:t>
            </a:r>
          </a:p>
        </p:txBody>
      </p:sp>
      <p:sp>
        <p:nvSpPr>
          <p:cNvPr id="4" name="Footer Placeholder 3">
            <a:extLst>
              <a:ext uri="{FF2B5EF4-FFF2-40B4-BE49-F238E27FC236}">
                <a16:creationId xmlns:a16="http://schemas.microsoft.com/office/drawing/2014/main" id="{BB962E2C-6B29-01AA-AF49-2DD0E5BF3EA2}"/>
              </a:ext>
            </a:extLst>
          </p:cNvPr>
          <p:cNvSpPr>
            <a:spLocks noGrp="1"/>
          </p:cNvSpPr>
          <p:nvPr>
            <p:ph type="ftr" sz="quarter" idx="11"/>
          </p:nvPr>
        </p:nvSpPr>
        <p:spPr/>
        <p:txBody>
          <a:bodyPr/>
          <a:lstStyle/>
          <a:p>
            <a:r>
              <a:rPr lang="en-GB" noProof="0" dirty="0"/>
              <a:t>Department of Aerospace Science and Technology</a:t>
            </a:r>
          </a:p>
        </p:txBody>
      </p:sp>
      <p:sp>
        <p:nvSpPr>
          <p:cNvPr id="5" name="Slide Number Placeholder 4">
            <a:extLst>
              <a:ext uri="{FF2B5EF4-FFF2-40B4-BE49-F238E27FC236}">
                <a16:creationId xmlns:a16="http://schemas.microsoft.com/office/drawing/2014/main" id="{6D8A17C0-0298-E59D-9D08-662B3812C659}"/>
              </a:ext>
            </a:extLst>
          </p:cNvPr>
          <p:cNvSpPr>
            <a:spLocks noGrp="1"/>
          </p:cNvSpPr>
          <p:nvPr>
            <p:ph type="sldNum" sz="quarter" idx="12"/>
          </p:nvPr>
        </p:nvSpPr>
        <p:spPr/>
        <p:txBody>
          <a:bodyPr/>
          <a:lstStyle/>
          <a:p>
            <a:fld id="{3135EEA2-8D42-4D46-95A6-66E65FDC5EB1}" type="slidenum">
              <a:rPr lang="en-GB" noProof="0" smtClean="0"/>
              <a:pPr/>
              <a:t>14</a:t>
            </a:fld>
            <a:endParaRPr lang="en-GB" noProof="0" dirty="0"/>
          </a:p>
        </p:txBody>
      </p:sp>
      <p:pic>
        <p:nvPicPr>
          <p:cNvPr id="7" name="Picture 6">
            <a:extLst>
              <a:ext uri="{FF2B5EF4-FFF2-40B4-BE49-F238E27FC236}">
                <a16:creationId xmlns:a16="http://schemas.microsoft.com/office/drawing/2014/main" id="{79ED956B-7337-1D4F-30FD-32EAD8ED4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016" y="1753004"/>
            <a:ext cx="7907695" cy="3672175"/>
          </a:xfrm>
          <a:prstGeom prst="rect">
            <a:avLst/>
          </a:prstGeom>
        </p:spPr>
      </p:pic>
      <p:pic>
        <p:nvPicPr>
          <p:cNvPr id="10" name="Picture 9">
            <a:extLst>
              <a:ext uri="{FF2B5EF4-FFF2-40B4-BE49-F238E27FC236}">
                <a16:creationId xmlns:a16="http://schemas.microsoft.com/office/drawing/2014/main" id="{EB1C99E7-81F8-5556-B3F3-6A302891E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89" y="1753003"/>
            <a:ext cx="3507554" cy="5004850"/>
          </a:xfrm>
          <a:prstGeom prst="rect">
            <a:avLst/>
          </a:prstGeom>
        </p:spPr>
      </p:pic>
      <p:sp>
        <p:nvSpPr>
          <p:cNvPr id="18" name="TextBox 17">
            <a:extLst>
              <a:ext uri="{FF2B5EF4-FFF2-40B4-BE49-F238E27FC236}">
                <a16:creationId xmlns:a16="http://schemas.microsoft.com/office/drawing/2014/main" id="{89633C48-C5E8-2BB5-DD3D-39B1CFAB80BB}"/>
              </a:ext>
            </a:extLst>
          </p:cNvPr>
          <p:cNvSpPr txBox="1"/>
          <p:nvPr/>
        </p:nvSpPr>
        <p:spPr>
          <a:xfrm>
            <a:off x="1590476" y="1397485"/>
            <a:ext cx="885179" cy="307777"/>
          </a:xfrm>
          <a:prstGeom prst="rect">
            <a:avLst/>
          </a:prstGeom>
          <a:noFill/>
        </p:spPr>
        <p:txBody>
          <a:bodyPr wrap="none" rtlCol="0">
            <a:spAutoFit/>
          </a:bodyPr>
          <a:lstStyle/>
          <a:p>
            <a:r>
              <a:rPr lang="en-GB" sz="1400" b="1" dirty="0"/>
              <a:t>Figure A</a:t>
            </a:r>
          </a:p>
        </p:txBody>
      </p:sp>
      <p:sp>
        <p:nvSpPr>
          <p:cNvPr id="19" name="TextBox 18">
            <a:extLst>
              <a:ext uri="{FF2B5EF4-FFF2-40B4-BE49-F238E27FC236}">
                <a16:creationId xmlns:a16="http://schemas.microsoft.com/office/drawing/2014/main" id="{4CBDC76D-4475-2710-D125-695217C0AD4E}"/>
              </a:ext>
            </a:extLst>
          </p:cNvPr>
          <p:cNvSpPr txBox="1"/>
          <p:nvPr/>
        </p:nvSpPr>
        <p:spPr>
          <a:xfrm>
            <a:off x="7516273" y="1397484"/>
            <a:ext cx="878767" cy="307777"/>
          </a:xfrm>
          <a:prstGeom prst="rect">
            <a:avLst/>
          </a:prstGeom>
          <a:noFill/>
        </p:spPr>
        <p:txBody>
          <a:bodyPr wrap="none" rtlCol="0">
            <a:spAutoFit/>
          </a:bodyPr>
          <a:lstStyle/>
          <a:p>
            <a:r>
              <a:rPr lang="en-GB" sz="1400" b="1" dirty="0"/>
              <a:t>Figure B</a:t>
            </a:r>
          </a:p>
        </p:txBody>
      </p:sp>
    </p:spTree>
    <p:extLst>
      <p:ext uri="{BB962C8B-B14F-4D97-AF65-F5344CB8AC3E}">
        <p14:creationId xmlns:p14="http://schemas.microsoft.com/office/powerpoint/2010/main" val="2701710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9EE6E-7787-6A69-D198-E565608E0580}"/>
              </a:ext>
            </a:extLst>
          </p:cNvPr>
          <p:cNvSpPr>
            <a:spLocks noGrp="1"/>
          </p:cNvSpPr>
          <p:nvPr>
            <p:ph type="title"/>
          </p:nvPr>
        </p:nvSpPr>
        <p:spPr>
          <a:xfrm>
            <a:off x="334963" y="808073"/>
            <a:ext cx="11522075" cy="541671"/>
          </a:xfrm>
        </p:spPr>
        <p:txBody>
          <a:bodyPr/>
          <a:lstStyle/>
          <a:p>
            <a:r>
              <a:rPr lang="en-GB" noProof="0" dirty="0"/>
              <a:t>Introduction</a:t>
            </a:r>
          </a:p>
        </p:txBody>
      </p:sp>
      <p:sp>
        <p:nvSpPr>
          <p:cNvPr id="3" name="Date Placeholder 2">
            <a:extLst>
              <a:ext uri="{FF2B5EF4-FFF2-40B4-BE49-F238E27FC236}">
                <a16:creationId xmlns:a16="http://schemas.microsoft.com/office/drawing/2014/main" id="{7E9E3E3A-8B18-08F8-BE2C-F2CD78CDB25E}"/>
              </a:ext>
            </a:extLst>
          </p:cNvPr>
          <p:cNvSpPr>
            <a:spLocks noGrp="1"/>
          </p:cNvSpPr>
          <p:nvPr>
            <p:ph type="dt" sz="half" idx="10"/>
          </p:nvPr>
        </p:nvSpPr>
        <p:spPr/>
        <p:txBody>
          <a:bodyPr/>
          <a:lstStyle/>
          <a:p>
            <a:r>
              <a:rPr lang="en-GB" noProof="0" dirty="0"/>
              <a:t>POLITECNICO DI MILANO</a:t>
            </a:r>
          </a:p>
        </p:txBody>
      </p:sp>
      <p:sp>
        <p:nvSpPr>
          <p:cNvPr id="4" name="Footer Placeholder 3">
            <a:extLst>
              <a:ext uri="{FF2B5EF4-FFF2-40B4-BE49-F238E27FC236}">
                <a16:creationId xmlns:a16="http://schemas.microsoft.com/office/drawing/2014/main" id="{5D1C05B0-29E5-200F-3FF8-26DB5482D55A}"/>
              </a:ext>
            </a:extLst>
          </p:cNvPr>
          <p:cNvSpPr>
            <a:spLocks noGrp="1"/>
          </p:cNvSpPr>
          <p:nvPr>
            <p:ph type="ftr" sz="quarter" idx="11"/>
          </p:nvPr>
        </p:nvSpPr>
        <p:spPr/>
        <p:txBody>
          <a:bodyPr/>
          <a:lstStyle/>
          <a:p>
            <a:r>
              <a:rPr lang="en-GB" noProof="0" dirty="0"/>
              <a:t>Department of Aerospace Science and Technology</a:t>
            </a:r>
          </a:p>
        </p:txBody>
      </p:sp>
      <p:sp>
        <p:nvSpPr>
          <p:cNvPr id="5" name="Slide Number Placeholder 4">
            <a:extLst>
              <a:ext uri="{FF2B5EF4-FFF2-40B4-BE49-F238E27FC236}">
                <a16:creationId xmlns:a16="http://schemas.microsoft.com/office/drawing/2014/main" id="{14333416-4154-1B75-41DB-C4C74753294F}"/>
              </a:ext>
            </a:extLst>
          </p:cNvPr>
          <p:cNvSpPr>
            <a:spLocks noGrp="1"/>
          </p:cNvSpPr>
          <p:nvPr>
            <p:ph type="sldNum" sz="quarter" idx="12"/>
          </p:nvPr>
        </p:nvSpPr>
        <p:spPr/>
        <p:txBody>
          <a:bodyPr/>
          <a:lstStyle/>
          <a:p>
            <a:fld id="{3135EEA2-8D42-4D46-95A6-66E65FDC5EB1}" type="slidenum">
              <a:rPr lang="en-GB" noProof="0" smtClean="0"/>
              <a:pPr/>
              <a:t>2</a:t>
            </a:fld>
            <a:endParaRPr lang="en-GB" noProof="0" dirty="0"/>
          </a:p>
        </p:txBody>
      </p:sp>
      <p:pic>
        <p:nvPicPr>
          <p:cNvPr id="17" name="Picture 16">
            <a:extLst>
              <a:ext uri="{FF2B5EF4-FFF2-40B4-BE49-F238E27FC236}">
                <a16:creationId xmlns:a16="http://schemas.microsoft.com/office/drawing/2014/main" id="{1AF0FC63-BF05-913C-3F62-A16AA6F3F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9784" y="1849184"/>
            <a:ext cx="4819069" cy="3078475"/>
          </a:xfrm>
          <a:prstGeom prst="rect">
            <a:avLst/>
          </a:prstGeom>
        </p:spPr>
      </p:pic>
      <p:graphicFrame>
        <p:nvGraphicFramePr>
          <p:cNvPr id="27" name="Chart 26">
            <a:extLst>
              <a:ext uri="{FF2B5EF4-FFF2-40B4-BE49-F238E27FC236}">
                <a16:creationId xmlns:a16="http://schemas.microsoft.com/office/drawing/2014/main" id="{0CA2F464-39B0-7175-F282-D250C08A463C}"/>
              </a:ext>
            </a:extLst>
          </p:cNvPr>
          <p:cNvGraphicFramePr/>
          <p:nvPr>
            <p:extLst>
              <p:ext uri="{D42A27DB-BD31-4B8C-83A1-F6EECF244321}">
                <p14:modId xmlns:p14="http://schemas.microsoft.com/office/powerpoint/2010/main" val="360084625"/>
              </p:ext>
            </p:extLst>
          </p:nvPr>
        </p:nvGraphicFramePr>
        <p:xfrm>
          <a:off x="7684361" y="1849185"/>
          <a:ext cx="4390845" cy="3078475"/>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a:extLst>
              <a:ext uri="{FF2B5EF4-FFF2-40B4-BE49-F238E27FC236}">
                <a16:creationId xmlns:a16="http://schemas.microsoft.com/office/drawing/2014/main" id="{9B986463-C766-4D9C-164A-1A81E7F83416}"/>
              </a:ext>
            </a:extLst>
          </p:cNvPr>
          <p:cNvSpPr txBox="1"/>
          <p:nvPr/>
        </p:nvSpPr>
        <p:spPr>
          <a:xfrm>
            <a:off x="10151518" y="3055725"/>
            <a:ext cx="649494" cy="261610"/>
          </a:xfrm>
          <a:prstGeom prst="rect">
            <a:avLst/>
          </a:prstGeom>
          <a:noFill/>
        </p:spPr>
        <p:txBody>
          <a:bodyPr wrap="square" rtlCol="0">
            <a:spAutoFit/>
          </a:bodyPr>
          <a:lstStyle/>
          <a:p>
            <a:r>
              <a:rPr lang="en-GB" sz="1100" b="1" noProof="0" dirty="0"/>
              <a:t>53.7%</a:t>
            </a:r>
          </a:p>
        </p:txBody>
      </p:sp>
      <p:sp>
        <p:nvSpPr>
          <p:cNvPr id="29" name="TextBox 28">
            <a:extLst>
              <a:ext uri="{FF2B5EF4-FFF2-40B4-BE49-F238E27FC236}">
                <a16:creationId xmlns:a16="http://schemas.microsoft.com/office/drawing/2014/main" id="{4691719B-DB4A-6A0C-AD49-CA33F30B5764}"/>
              </a:ext>
            </a:extLst>
          </p:cNvPr>
          <p:cNvSpPr txBox="1"/>
          <p:nvPr/>
        </p:nvSpPr>
        <p:spPr>
          <a:xfrm>
            <a:off x="8958195" y="3388422"/>
            <a:ext cx="667109" cy="261610"/>
          </a:xfrm>
          <a:prstGeom prst="rect">
            <a:avLst/>
          </a:prstGeom>
          <a:noFill/>
        </p:spPr>
        <p:txBody>
          <a:bodyPr wrap="square" rtlCol="0">
            <a:spAutoFit/>
          </a:bodyPr>
          <a:lstStyle/>
          <a:p>
            <a:r>
              <a:rPr lang="en-GB" sz="1100" b="1" noProof="0" dirty="0"/>
              <a:t>22.8%</a:t>
            </a:r>
          </a:p>
        </p:txBody>
      </p:sp>
      <p:sp>
        <p:nvSpPr>
          <p:cNvPr id="30" name="TextBox 29">
            <a:extLst>
              <a:ext uri="{FF2B5EF4-FFF2-40B4-BE49-F238E27FC236}">
                <a16:creationId xmlns:a16="http://schemas.microsoft.com/office/drawing/2014/main" id="{A7020624-D9E7-B3E5-5526-9260BCE98237}"/>
              </a:ext>
            </a:extLst>
          </p:cNvPr>
          <p:cNvSpPr txBox="1"/>
          <p:nvPr/>
        </p:nvSpPr>
        <p:spPr>
          <a:xfrm>
            <a:off x="8958195" y="2618803"/>
            <a:ext cx="615521" cy="261610"/>
          </a:xfrm>
          <a:prstGeom prst="rect">
            <a:avLst/>
          </a:prstGeom>
          <a:noFill/>
        </p:spPr>
        <p:txBody>
          <a:bodyPr wrap="square" rtlCol="0">
            <a:spAutoFit/>
          </a:bodyPr>
          <a:lstStyle/>
          <a:p>
            <a:r>
              <a:rPr lang="en-GB" sz="1100" b="1" noProof="0" dirty="0"/>
              <a:t>17.6%</a:t>
            </a:r>
          </a:p>
        </p:txBody>
      </p:sp>
      <p:sp>
        <p:nvSpPr>
          <p:cNvPr id="31" name="TextBox 30">
            <a:extLst>
              <a:ext uri="{FF2B5EF4-FFF2-40B4-BE49-F238E27FC236}">
                <a16:creationId xmlns:a16="http://schemas.microsoft.com/office/drawing/2014/main" id="{7F8E9F14-12D8-647E-FA7A-E12DC0370BF6}"/>
              </a:ext>
            </a:extLst>
          </p:cNvPr>
          <p:cNvSpPr txBox="1"/>
          <p:nvPr/>
        </p:nvSpPr>
        <p:spPr>
          <a:xfrm>
            <a:off x="9469794" y="2178298"/>
            <a:ext cx="412948" cy="261610"/>
          </a:xfrm>
          <a:prstGeom prst="rect">
            <a:avLst/>
          </a:prstGeom>
          <a:noFill/>
        </p:spPr>
        <p:txBody>
          <a:bodyPr wrap="square" rtlCol="0">
            <a:spAutoFit/>
          </a:bodyPr>
          <a:lstStyle/>
          <a:p>
            <a:r>
              <a:rPr lang="en-GB" sz="1100" b="1" noProof="0" dirty="0"/>
              <a:t>5%</a:t>
            </a:r>
          </a:p>
        </p:txBody>
      </p:sp>
      <p:sp>
        <p:nvSpPr>
          <p:cNvPr id="32" name="TextBox 31">
            <a:extLst>
              <a:ext uri="{FF2B5EF4-FFF2-40B4-BE49-F238E27FC236}">
                <a16:creationId xmlns:a16="http://schemas.microsoft.com/office/drawing/2014/main" id="{E89AAF3E-A6D1-1034-334A-32FC67A55890}"/>
              </a:ext>
            </a:extLst>
          </p:cNvPr>
          <p:cNvSpPr txBox="1"/>
          <p:nvPr/>
        </p:nvSpPr>
        <p:spPr>
          <a:xfrm>
            <a:off x="9676268" y="1950310"/>
            <a:ext cx="577775" cy="261610"/>
          </a:xfrm>
          <a:prstGeom prst="rect">
            <a:avLst/>
          </a:prstGeom>
          <a:noFill/>
        </p:spPr>
        <p:txBody>
          <a:bodyPr wrap="square" rtlCol="0">
            <a:spAutoFit/>
          </a:bodyPr>
          <a:lstStyle/>
          <a:p>
            <a:r>
              <a:rPr lang="en-GB" sz="1100" b="1" noProof="0" dirty="0"/>
              <a:t>0.9%</a:t>
            </a:r>
          </a:p>
        </p:txBody>
      </p:sp>
      <p:sp>
        <p:nvSpPr>
          <p:cNvPr id="33" name="Rectangle: Rounded Corners 32">
            <a:extLst>
              <a:ext uri="{FF2B5EF4-FFF2-40B4-BE49-F238E27FC236}">
                <a16:creationId xmlns:a16="http://schemas.microsoft.com/office/drawing/2014/main" id="{3AF82E78-C135-2AF4-2C3B-39DF078A2341}"/>
              </a:ext>
            </a:extLst>
          </p:cNvPr>
          <p:cNvSpPr/>
          <p:nvPr/>
        </p:nvSpPr>
        <p:spPr>
          <a:xfrm>
            <a:off x="2789784" y="1753004"/>
            <a:ext cx="9160379" cy="4378832"/>
          </a:xfrm>
          <a:prstGeom prst="roundRect">
            <a:avLst/>
          </a:prstGeom>
          <a:noFill/>
          <a:ln w="28575">
            <a:solidFill>
              <a:srgbClr val="102C5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noProof="0" dirty="0"/>
          </a:p>
        </p:txBody>
      </p:sp>
      <p:sp>
        <p:nvSpPr>
          <p:cNvPr id="34" name="TextBox 33">
            <a:extLst>
              <a:ext uri="{FF2B5EF4-FFF2-40B4-BE49-F238E27FC236}">
                <a16:creationId xmlns:a16="http://schemas.microsoft.com/office/drawing/2014/main" id="{E02E0E82-7869-43C1-8811-09E942B7871A}"/>
              </a:ext>
            </a:extLst>
          </p:cNvPr>
          <p:cNvSpPr txBox="1"/>
          <p:nvPr/>
        </p:nvSpPr>
        <p:spPr>
          <a:xfrm>
            <a:off x="3399149" y="5177728"/>
            <a:ext cx="7874493" cy="954107"/>
          </a:xfrm>
          <a:prstGeom prst="rect">
            <a:avLst/>
          </a:prstGeom>
          <a:noFill/>
        </p:spPr>
        <p:txBody>
          <a:bodyPr wrap="square" rtlCol="0">
            <a:spAutoFit/>
          </a:bodyPr>
          <a:lstStyle/>
          <a:p>
            <a:pPr algn="just"/>
            <a:r>
              <a:rPr lang="en-GB" sz="1400" noProof="0"/>
              <a:t>The plots were produced by GMV France and GMV Romania within the ESA Orbital Neighbourhood Awareness project, using a CDM data dump provided by ESA. </a:t>
            </a:r>
            <a:r>
              <a:rPr lang="en-GB" sz="1400" noProof="0" dirty="0"/>
              <a:t>Figure A shows the monthly CDM evolution from 2014 to 2025 for ESA missions only, while Figure B shows the distribution of encountered object types.</a:t>
            </a:r>
            <a:endParaRPr lang="en-GB" sz="1000" noProof="0" dirty="0">
              <a:solidFill>
                <a:srgbClr val="102C53"/>
              </a:solidFill>
            </a:endParaRPr>
          </a:p>
        </p:txBody>
      </p:sp>
      <p:sp>
        <p:nvSpPr>
          <p:cNvPr id="35" name="TextBox 34">
            <a:extLst>
              <a:ext uri="{FF2B5EF4-FFF2-40B4-BE49-F238E27FC236}">
                <a16:creationId xmlns:a16="http://schemas.microsoft.com/office/drawing/2014/main" id="{652C37B8-9A52-246A-BC7F-7A36BB9DA7DF}"/>
              </a:ext>
            </a:extLst>
          </p:cNvPr>
          <p:cNvSpPr txBox="1"/>
          <p:nvPr/>
        </p:nvSpPr>
        <p:spPr>
          <a:xfrm>
            <a:off x="4756728" y="4869951"/>
            <a:ext cx="885179" cy="307777"/>
          </a:xfrm>
          <a:prstGeom prst="rect">
            <a:avLst/>
          </a:prstGeom>
          <a:noFill/>
        </p:spPr>
        <p:txBody>
          <a:bodyPr wrap="none" rtlCol="0">
            <a:spAutoFit/>
          </a:bodyPr>
          <a:lstStyle/>
          <a:p>
            <a:r>
              <a:rPr lang="en-GB" sz="1400" b="1" noProof="0" dirty="0"/>
              <a:t>Figure A</a:t>
            </a:r>
          </a:p>
        </p:txBody>
      </p:sp>
      <p:sp>
        <p:nvSpPr>
          <p:cNvPr id="36" name="TextBox 35">
            <a:extLst>
              <a:ext uri="{FF2B5EF4-FFF2-40B4-BE49-F238E27FC236}">
                <a16:creationId xmlns:a16="http://schemas.microsoft.com/office/drawing/2014/main" id="{A3C93153-93F0-940F-9C48-D60412F3CAD3}"/>
              </a:ext>
            </a:extLst>
          </p:cNvPr>
          <p:cNvSpPr txBox="1"/>
          <p:nvPr/>
        </p:nvSpPr>
        <p:spPr>
          <a:xfrm>
            <a:off x="9437193" y="4871294"/>
            <a:ext cx="878767" cy="307777"/>
          </a:xfrm>
          <a:prstGeom prst="rect">
            <a:avLst/>
          </a:prstGeom>
          <a:noFill/>
        </p:spPr>
        <p:txBody>
          <a:bodyPr wrap="none" rtlCol="0">
            <a:spAutoFit/>
          </a:bodyPr>
          <a:lstStyle/>
          <a:p>
            <a:r>
              <a:rPr lang="en-GB" sz="1400" b="1" noProof="0" dirty="0"/>
              <a:t>Figure B</a:t>
            </a:r>
          </a:p>
        </p:txBody>
      </p:sp>
      <p:sp>
        <p:nvSpPr>
          <p:cNvPr id="37" name="Rectangle: Rounded Corners 36">
            <a:extLst>
              <a:ext uri="{FF2B5EF4-FFF2-40B4-BE49-F238E27FC236}">
                <a16:creationId xmlns:a16="http://schemas.microsoft.com/office/drawing/2014/main" id="{CAF6DD78-7B78-6413-92A8-D1CA6ED2BA91}"/>
              </a:ext>
            </a:extLst>
          </p:cNvPr>
          <p:cNvSpPr/>
          <p:nvPr/>
        </p:nvSpPr>
        <p:spPr>
          <a:xfrm>
            <a:off x="272817" y="1753004"/>
            <a:ext cx="2383299" cy="437883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marL="285750" indent="-285750">
              <a:buFont typeface="Arial" panose="020B0604020202020204" pitchFamily="34" charset="0"/>
              <a:buChar char="•"/>
            </a:pPr>
            <a:r>
              <a:rPr lang="en-GB" sz="1400" noProof="0" dirty="0">
                <a:solidFill>
                  <a:srgbClr val="002060"/>
                </a:solidFill>
              </a:rPr>
              <a:t>CDM traffic is increasing over the last years.</a:t>
            </a:r>
          </a:p>
          <a:p>
            <a:pPr marL="285750" indent="-285750">
              <a:buFont typeface="Arial" panose="020B0604020202020204" pitchFamily="34" charset="0"/>
              <a:buChar char="•"/>
            </a:pPr>
            <a:r>
              <a:rPr lang="en-GB" sz="1400" noProof="0" dirty="0">
                <a:solidFill>
                  <a:srgbClr val="002060"/>
                </a:solidFill>
              </a:rPr>
              <a:t>Many alerts are driven by recurrent encounters with catalogued objects.</a:t>
            </a:r>
          </a:p>
          <a:p>
            <a:pPr marL="285750" indent="-285750">
              <a:buFont typeface="Arial" panose="020B0604020202020204" pitchFamily="34" charset="0"/>
              <a:buChar char="•"/>
            </a:pPr>
            <a:r>
              <a:rPr lang="en-GB" sz="1400" noProof="0" dirty="0">
                <a:solidFill>
                  <a:srgbClr val="002060"/>
                </a:solidFill>
              </a:rPr>
              <a:t>Alert peaks can rapidly increase operators workload.</a:t>
            </a:r>
          </a:p>
          <a:p>
            <a:pPr marL="285750" indent="-285750">
              <a:buFont typeface="Arial" panose="020B0604020202020204" pitchFamily="34" charset="0"/>
              <a:buChar char="•"/>
            </a:pPr>
            <a:r>
              <a:rPr lang="en-GB" sz="1400" noProof="0" dirty="0">
                <a:solidFill>
                  <a:srgbClr val="002060"/>
                </a:solidFill>
              </a:rPr>
              <a:t>Early pattern detection supports long-term conjunction awareness.</a:t>
            </a:r>
          </a:p>
          <a:p>
            <a:pPr marL="285750" indent="-285750">
              <a:buFont typeface="Arial" panose="020B0604020202020204" pitchFamily="34" charset="0"/>
              <a:buChar char="•"/>
            </a:pPr>
            <a:endParaRPr lang="en-GB" sz="1100" noProof="0" dirty="0">
              <a:solidFill>
                <a:srgbClr val="002060"/>
              </a:solidFill>
            </a:endParaRPr>
          </a:p>
        </p:txBody>
      </p:sp>
      <p:sp>
        <p:nvSpPr>
          <p:cNvPr id="6" name="Arrow: Chevron 5">
            <a:extLst>
              <a:ext uri="{FF2B5EF4-FFF2-40B4-BE49-F238E27FC236}">
                <a16:creationId xmlns:a16="http://schemas.microsoft.com/office/drawing/2014/main" id="{E7C5E4A4-2538-C864-4784-AF95125D70F7}"/>
              </a:ext>
            </a:extLst>
          </p:cNvPr>
          <p:cNvSpPr/>
          <p:nvPr/>
        </p:nvSpPr>
        <p:spPr>
          <a:xfrm>
            <a:off x="8504773" y="589122"/>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noProof="0" dirty="0">
              <a:solidFill>
                <a:schemeClr val="tx1"/>
              </a:solidFill>
            </a:endParaRPr>
          </a:p>
        </p:txBody>
      </p:sp>
      <p:sp>
        <p:nvSpPr>
          <p:cNvPr id="7" name="Arrow: Chevron 6">
            <a:extLst>
              <a:ext uri="{FF2B5EF4-FFF2-40B4-BE49-F238E27FC236}">
                <a16:creationId xmlns:a16="http://schemas.microsoft.com/office/drawing/2014/main" id="{B0F5EC02-ECE2-B5AC-D9E3-0014233E1D36}"/>
              </a:ext>
            </a:extLst>
          </p:cNvPr>
          <p:cNvSpPr/>
          <p:nvPr/>
        </p:nvSpPr>
        <p:spPr>
          <a:xfrm>
            <a:off x="8808166" y="592876"/>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noProof="0" dirty="0">
              <a:solidFill>
                <a:schemeClr val="tx1"/>
              </a:solidFill>
            </a:endParaRPr>
          </a:p>
        </p:txBody>
      </p:sp>
      <p:sp>
        <p:nvSpPr>
          <p:cNvPr id="8" name="Arrow: Chevron 7">
            <a:extLst>
              <a:ext uri="{FF2B5EF4-FFF2-40B4-BE49-F238E27FC236}">
                <a16:creationId xmlns:a16="http://schemas.microsoft.com/office/drawing/2014/main" id="{6DF9FE50-F978-BC76-2947-4B116014384B}"/>
              </a:ext>
            </a:extLst>
          </p:cNvPr>
          <p:cNvSpPr/>
          <p:nvPr/>
        </p:nvSpPr>
        <p:spPr>
          <a:xfrm>
            <a:off x="9111558" y="594688"/>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noProof="0" dirty="0">
              <a:solidFill>
                <a:schemeClr val="tx1"/>
              </a:solidFill>
            </a:endParaRPr>
          </a:p>
        </p:txBody>
      </p:sp>
      <p:sp>
        <p:nvSpPr>
          <p:cNvPr id="9" name="Arrow: Chevron 8">
            <a:extLst>
              <a:ext uri="{FF2B5EF4-FFF2-40B4-BE49-F238E27FC236}">
                <a16:creationId xmlns:a16="http://schemas.microsoft.com/office/drawing/2014/main" id="{F670B67D-B150-0DE6-2DD3-F0EF49988E51}"/>
              </a:ext>
            </a:extLst>
          </p:cNvPr>
          <p:cNvSpPr/>
          <p:nvPr/>
        </p:nvSpPr>
        <p:spPr>
          <a:xfrm>
            <a:off x="9415519" y="589122"/>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noProof="0" dirty="0">
              <a:solidFill>
                <a:schemeClr val="tx1"/>
              </a:solidFill>
            </a:endParaRPr>
          </a:p>
        </p:txBody>
      </p:sp>
      <p:sp>
        <p:nvSpPr>
          <p:cNvPr id="10" name="Arrow: Chevron 9">
            <a:extLst>
              <a:ext uri="{FF2B5EF4-FFF2-40B4-BE49-F238E27FC236}">
                <a16:creationId xmlns:a16="http://schemas.microsoft.com/office/drawing/2014/main" id="{18595C25-334A-AC58-8576-1FC897E1E118}"/>
              </a:ext>
            </a:extLst>
          </p:cNvPr>
          <p:cNvSpPr/>
          <p:nvPr/>
        </p:nvSpPr>
        <p:spPr>
          <a:xfrm>
            <a:off x="9718236" y="591905"/>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noProof="0" dirty="0">
              <a:solidFill>
                <a:schemeClr val="tx1"/>
              </a:solidFill>
            </a:endParaRPr>
          </a:p>
        </p:txBody>
      </p:sp>
      <p:sp>
        <p:nvSpPr>
          <p:cNvPr id="11" name="Arrow: Chevron 10">
            <a:extLst>
              <a:ext uri="{FF2B5EF4-FFF2-40B4-BE49-F238E27FC236}">
                <a16:creationId xmlns:a16="http://schemas.microsoft.com/office/drawing/2014/main" id="{6B7FC0C8-9515-CF16-89E3-665792960B97}"/>
              </a:ext>
            </a:extLst>
          </p:cNvPr>
          <p:cNvSpPr/>
          <p:nvPr/>
        </p:nvSpPr>
        <p:spPr>
          <a:xfrm>
            <a:off x="10027183" y="592995"/>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noProof="0" dirty="0">
              <a:solidFill>
                <a:schemeClr val="tx1"/>
              </a:solidFill>
            </a:endParaRPr>
          </a:p>
        </p:txBody>
      </p:sp>
      <p:sp>
        <p:nvSpPr>
          <p:cNvPr id="12" name="Arrow: Chevron 11">
            <a:extLst>
              <a:ext uri="{FF2B5EF4-FFF2-40B4-BE49-F238E27FC236}">
                <a16:creationId xmlns:a16="http://schemas.microsoft.com/office/drawing/2014/main" id="{9409F20A-D5F1-A916-2C16-FD3FF28FF865}"/>
              </a:ext>
            </a:extLst>
          </p:cNvPr>
          <p:cNvSpPr/>
          <p:nvPr/>
        </p:nvSpPr>
        <p:spPr>
          <a:xfrm>
            <a:off x="10331144" y="596582"/>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noProof="0" dirty="0">
              <a:solidFill>
                <a:schemeClr val="tx1"/>
              </a:solidFill>
            </a:endParaRPr>
          </a:p>
        </p:txBody>
      </p:sp>
      <p:sp>
        <p:nvSpPr>
          <p:cNvPr id="13" name="Arrow: Chevron 12">
            <a:extLst>
              <a:ext uri="{FF2B5EF4-FFF2-40B4-BE49-F238E27FC236}">
                <a16:creationId xmlns:a16="http://schemas.microsoft.com/office/drawing/2014/main" id="{5D4F7158-A4FA-6FF6-1826-CC83DD7C3252}"/>
              </a:ext>
            </a:extLst>
          </p:cNvPr>
          <p:cNvSpPr/>
          <p:nvPr/>
        </p:nvSpPr>
        <p:spPr>
          <a:xfrm>
            <a:off x="10640659" y="592995"/>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noProof="0" dirty="0">
              <a:solidFill>
                <a:schemeClr val="tx1"/>
              </a:solidFill>
            </a:endParaRPr>
          </a:p>
        </p:txBody>
      </p:sp>
      <p:sp>
        <p:nvSpPr>
          <p:cNvPr id="14" name="Arrow: Chevron 13">
            <a:extLst>
              <a:ext uri="{FF2B5EF4-FFF2-40B4-BE49-F238E27FC236}">
                <a16:creationId xmlns:a16="http://schemas.microsoft.com/office/drawing/2014/main" id="{18AE9B11-EE5C-AB83-E382-F251DAE4FFFA}"/>
              </a:ext>
            </a:extLst>
          </p:cNvPr>
          <p:cNvSpPr/>
          <p:nvPr/>
        </p:nvSpPr>
        <p:spPr>
          <a:xfrm>
            <a:off x="10940168" y="592995"/>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noProof="0" dirty="0">
              <a:solidFill>
                <a:schemeClr val="tx1"/>
              </a:solidFill>
            </a:endParaRPr>
          </a:p>
        </p:txBody>
      </p:sp>
      <p:sp>
        <p:nvSpPr>
          <p:cNvPr id="15" name="Arrow: Chevron 14">
            <a:extLst>
              <a:ext uri="{FF2B5EF4-FFF2-40B4-BE49-F238E27FC236}">
                <a16:creationId xmlns:a16="http://schemas.microsoft.com/office/drawing/2014/main" id="{A3E7B7C7-3F2F-4A71-E427-87D9B652C591}"/>
              </a:ext>
            </a:extLst>
          </p:cNvPr>
          <p:cNvSpPr/>
          <p:nvPr/>
        </p:nvSpPr>
        <p:spPr>
          <a:xfrm>
            <a:off x="11244129" y="596582"/>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noProof="0" dirty="0">
              <a:solidFill>
                <a:schemeClr val="tx1"/>
              </a:solidFill>
            </a:endParaRPr>
          </a:p>
        </p:txBody>
      </p:sp>
    </p:spTree>
    <p:extLst>
      <p:ext uri="{BB962C8B-B14F-4D97-AF65-F5344CB8AC3E}">
        <p14:creationId xmlns:p14="http://schemas.microsoft.com/office/powerpoint/2010/main" val="368882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92544-7E80-7FEA-1C86-0A2363CB0D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996D31-8FE8-217D-80B8-6DD25568FAD7}"/>
              </a:ext>
            </a:extLst>
          </p:cNvPr>
          <p:cNvSpPr>
            <a:spLocks noGrp="1"/>
          </p:cNvSpPr>
          <p:nvPr>
            <p:ph type="title"/>
          </p:nvPr>
        </p:nvSpPr>
        <p:spPr>
          <a:xfrm>
            <a:off x="334963" y="808073"/>
            <a:ext cx="11522075" cy="541671"/>
          </a:xfrm>
        </p:spPr>
        <p:txBody>
          <a:bodyPr/>
          <a:lstStyle/>
          <a:p>
            <a:r>
              <a:rPr lang="en-GB" noProof="0" dirty="0"/>
              <a:t>Orbital Neighbourhood Awareness Project</a:t>
            </a:r>
          </a:p>
        </p:txBody>
      </p:sp>
      <p:sp>
        <p:nvSpPr>
          <p:cNvPr id="3" name="Date Placeholder 2">
            <a:extLst>
              <a:ext uri="{FF2B5EF4-FFF2-40B4-BE49-F238E27FC236}">
                <a16:creationId xmlns:a16="http://schemas.microsoft.com/office/drawing/2014/main" id="{1890E419-100D-25A9-C018-AC4259C9B940}"/>
              </a:ext>
            </a:extLst>
          </p:cNvPr>
          <p:cNvSpPr>
            <a:spLocks noGrp="1"/>
          </p:cNvSpPr>
          <p:nvPr>
            <p:ph type="dt" sz="half" idx="10"/>
          </p:nvPr>
        </p:nvSpPr>
        <p:spPr/>
        <p:txBody>
          <a:bodyPr/>
          <a:lstStyle/>
          <a:p>
            <a:r>
              <a:rPr lang="en-GB" noProof="0" dirty="0"/>
              <a:t>POLITECNICO DI MILANO</a:t>
            </a:r>
          </a:p>
        </p:txBody>
      </p:sp>
      <p:sp>
        <p:nvSpPr>
          <p:cNvPr id="4" name="Footer Placeholder 3">
            <a:extLst>
              <a:ext uri="{FF2B5EF4-FFF2-40B4-BE49-F238E27FC236}">
                <a16:creationId xmlns:a16="http://schemas.microsoft.com/office/drawing/2014/main" id="{B8BA2E76-DDC8-0450-C1FA-E936BC27A30C}"/>
              </a:ext>
            </a:extLst>
          </p:cNvPr>
          <p:cNvSpPr>
            <a:spLocks noGrp="1"/>
          </p:cNvSpPr>
          <p:nvPr>
            <p:ph type="ftr" sz="quarter" idx="11"/>
          </p:nvPr>
        </p:nvSpPr>
        <p:spPr/>
        <p:txBody>
          <a:bodyPr/>
          <a:lstStyle/>
          <a:p>
            <a:r>
              <a:rPr lang="en-GB" noProof="0" dirty="0"/>
              <a:t>Department of Aerospace Science and Technology</a:t>
            </a:r>
          </a:p>
        </p:txBody>
      </p:sp>
      <p:sp>
        <p:nvSpPr>
          <p:cNvPr id="5" name="Slide Number Placeholder 4">
            <a:extLst>
              <a:ext uri="{FF2B5EF4-FFF2-40B4-BE49-F238E27FC236}">
                <a16:creationId xmlns:a16="http://schemas.microsoft.com/office/drawing/2014/main" id="{5E81C37C-5503-45E8-80BE-B7DF5D39EEB7}"/>
              </a:ext>
            </a:extLst>
          </p:cNvPr>
          <p:cNvSpPr>
            <a:spLocks noGrp="1"/>
          </p:cNvSpPr>
          <p:nvPr>
            <p:ph type="sldNum" sz="quarter" idx="12"/>
          </p:nvPr>
        </p:nvSpPr>
        <p:spPr/>
        <p:txBody>
          <a:bodyPr/>
          <a:lstStyle/>
          <a:p>
            <a:fld id="{3135EEA2-8D42-4D46-95A6-66E65FDC5EB1}" type="slidenum">
              <a:rPr lang="en-GB" noProof="0" smtClean="0"/>
              <a:pPr/>
              <a:t>3</a:t>
            </a:fld>
            <a:endParaRPr lang="en-GB" noProof="0" dirty="0"/>
          </a:p>
        </p:txBody>
      </p:sp>
      <p:sp>
        <p:nvSpPr>
          <p:cNvPr id="6" name="Rectangle: Rounded Corners 5">
            <a:extLst>
              <a:ext uri="{FF2B5EF4-FFF2-40B4-BE49-F238E27FC236}">
                <a16:creationId xmlns:a16="http://schemas.microsoft.com/office/drawing/2014/main" id="{08485A4B-1ADA-0D7B-0D4C-0DD72489EF24}"/>
              </a:ext>
            </a:extLst>
          </p:cNvPr>
          <p:cNvSpPr/>
          <p:nvPr/>
        </p:nvSpPr>
        <p:spPr>
          <a:xfrm>
            <a:off x="334964" y="1753004"/>
            <a:ext cx="4819300" cy="1949701"/>
          </a:xfrm>
          <a:prstGeom prst="roundRect">
            <a:avLst/>
          </a:prstGeom>
          <a:noFill/>
          <a:ln w="28575">
            <a:solidFill>
              <a:srgbClr val="102C5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noProof="0" dirty="0"/>
          </a:p>
        </p:txBody>
      </p:sp>
      <p:pic>
        <p:nvPicPr>
          <p:cNvPr id="7" name="Picture 6">
            <a:extLst>
              <a:ext uri="{FF2B5EF4-FFF2-40B4-BE49-F238E27FC236}">
                <a16:creationId xmlns:a16="http://schemas.microsoft.com/office/drawing/2014/main" id="{E936EB0A-4B7E-174F-3653-78549CB20FEA}"/>
              </a:ext>
            </a:extLst>
          </p:cNvPr>
          <p:cNvPicPr>
            <a:picLocks noChangeAspect="1"/>
          </p:cNvPicPr>
          <p:nvPr/>
        </p:nvPicPr>
        <p:blipFill>
          <a:blip r:embed="rId3"/>
          <a:stretch>
            <a:fillRect/>
          </a:stretch>
        </p:blipFill>
        <p:spPr>
          <a:xfrm>
            <a:off x="4166093" y="2556949"/>
            <a:ext cx="691008" cy="883479"/>
          </a:xfrm>
          <a:prstGeom prst="rect">
            <a:avLst/>
          </a:prstGeom>
        </p:spPr>
      </p:pic>
      <p:pic>
        <p:nvPicPr>
          <p:cNvPr id="8" name="Picture 7" descr="A black and grey text&#10;&#10;AI-generated content may be incorrect.">
            <a:extLst>
              <a:ext uri="{FF2B5EF4-FFF2-40B4-BE49-F238E27FC236}">
                <a16:creationId xmlns:a16="http://schemas.microsoft.com/office/drawing/2014/main" id="{90527FB1-630B-858D-1712-46CF48467C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1763" y="2727854"/>
            <a:ext cx="2184027" cy="541670"/>
          </a:xfrm>
          <a:prstGeom prst="rect">
            <a:avLst/>
          </a:prstGeom>
        </p:spPr>
      </p:pic>
      <p:pic>
        <p:nvPicPr>
          <p:cNvPr id="9" name="Picture 2" descr="GMV - Factories in Space">
            <a:extLst>
              <a:ext uri="{FF2B5EF4-FFF2-40B4-BE49-F238E27FC236}">
                <a16:creationId xmlns:a16="http://schemas.microsoft.com/office/drawing/2014/main" id="{BAFDFA83-B2F4-1583-393F-806A85154F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266" y="2789450"/>
            <a:ext cx="1046194" cy="418478"/>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a:extLst>
              <a:ext uri="{FF2B5EF4-FFF2-40B4-BE49-F238E27FC236}">
                <a16:creationId xmlns:a16="http://schemas.microsoft.com/office/drawing/2014/main" id="{C63855F3-C13A-19DC-EACF-863BCCC32E8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153783" y="1850703"/>
            <a:ext cx="1439988" cy="559522"/>
          </a:xfrm>
          <a:prstGeom prst="rect">
            <a:avLst/>
          </a:prstGeom>
        </p:spPr>
      </p:pic>
      <p:sp>
        <p:nvSpPr>
          <p:cNvPr id="11" name="Rectangle: Rounded Corners 10">
            <a:extLst>
              <a:ext uri="{FF2B5EF4-FFF2-40B4-BE49-F238E27FC236}">
                <a16:creationId xmlns:a16="http://schemas.microsoft.com/office/drawing/2014/main" id="{A59B02BE-9800-2DFF-99F5-F3488E35EB5B}"/>
              </a:ext>
            </a:extLst>
          </p:cNvPr>
          <p:cNvSpPr/>
          <p:nvPr/>
        </p:nvSpPr>
        <p:spPr>
          <a:xfrm>
            <a:off x="5354566" y="1753004"/>
            <a:ext cx="6502471" cy="194970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en-GB" b="1" noProof="0" dirty="0">
                <a:solidFill>
                  <a:srgbClr val="102C53"/>
                </a:solidFill>
              </a:rPr>
              <a:t>The ambition of the ORBITHOOD project is to provide long-term awareness of the orbital neighbourhood: identifying how surrounding objects may affect a target satellite, how that satellite may affect nearby orbits, and when conjunction activity may become operationally demanding.</a:t>
            </a:r>
            <a:endParaRPr lang="en-GB" noProof="0" dirty="0">
              <a:solidFill>
                <a:srgbClr val="102C53"/>
              </a:solidFill>
            </a:endParaRPr>
          </a:p>
        </p:txBody>
      </p:sp>
      <p:sp>
        <p:nvSpPr>
          <p:cNvPr id="13" name="Rectangle: Rounded Corners 12">
            <a:extLst>
              <a:ext uri="{FF2B5EF4-FFF2-40B4-BE49-F238E27FC236}">
                <a16:creationId xmlns:a16="http://schemas.microsoft.com/office/drawing/2014/main" id="{EF3CC1F3-7D61-73E5-1DB1-E2446282B945}"/>
              </a:ext>
            </a:extLst>
          </p:cNvPr>
          <p:cNvSpPr/>
          <p:nvPr/>
        </p:nvSpPr>
        <p:spPr>
          <a:xfrm>
            <a:off x="4137404" y="3939820"/>
            <a:ext cx="3016636" cy="211010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just"/>
            <a:endParaRPr lang="en-GB" b="1" noProof="0" dirty="0">
              <a:solidFill>
                <a:srgbClr val="102C53"/>
              </a:solidFill>
            </a:endParaRPr>
          </a:p>
        </p:txBody>
      </p:sp>
      <p:sp>
        <p:nvSpPr>
          <p:cNvPr id="16" name="TextBox 15">
            <a:extLst>
              <a:ext uri="{FF2B5EF4-FFF2-40B4-BE49-F238E27FC236}">
                <a16:creationId xmlns:a16="http://schemas.microsoft.com/office/drawing/2014/main" id="{895771FB-FFF5-5068-076F-FE4DB8996AF2}"/>
              </a:ext>
            </a:extLst>
          </p:cNvPr>
          <p:cNvSpPr txBox="1"/>
          <p:nvPr/>
        </p:nvSpPr>
        <p:spPr>
          <a:xfrm>
            <a:off x="4145285" y="4256210"/>
            <a:ext cx="3000873" cy="1477328"/>
          </a:xfrm>
          <a:prstGeom prst="rect">
            <a:avLst/>
          </a:prstGeom>
          <a:noFill/>
        </p:spPr>
        <p:txBody>
          <a:bodyPr wrap="square" rtlCol="0">
            <a:spAutoFit/>
          </a:bodyPr>
          <a:lstStyle/>
          <a:p>
            <a:pPr marL="171450" indent="-171450" algn="just">
              <a:buFont typeface="Arial" panose="020B0604020202020204" pitchFamily="34" charset="0"/>
              <a:buChar char="•"/>
            </a:pPr>
            <a:r>
              <a:rPr lang="en-GB" b="1" noProof="0" dirty="0">
                <a:solidFill>
                  <a:srgbClr val="102C53"/>
                </a:solidFill>
              </a:rPr>
              <a:t>Fragmentations events</a:t>
            </a:r>
          </a:p>
          <a:p>
            <a:pPr marL="171450" indent="-171450" algn="just">
              <a:buFont typeface="Arial" panose="020B0604020202020204" pitchFamily="34" charset="0"/>
              <a:buChar char="•"/>
            </a:pPr>
            <a:r>
              <a:rPr lang="en-GB" b="1" noProof="0" dirty="0">
                <a:solidFill>
                  <a:srgbClr val="102C53"/>
                </a:solidFill>
              </a:rPr>
              <a:t>Manoeuvre prediction</a:t>
            </a:r>
          </a:p>
          <a:p>
            <a:pPr marL="171450" indent="-171450" algn="just">
              <a:buFont typeface="Arial" panose="020B0604020202020204" pitchFamily="34" charset="0"/>
              <a:buChar char="•"/>
            </a:pPr>
            <a:r>
              <a:rPr lang="en-GB" b="1" noProof="0" dirty="0">
                <a:solidFill>
                  <a:srgbClr val="102C53"/>
                </a:solidFill>
              </a:rPr>
              <a:t>Anomaly detection</a:t>
            </a:r>
          </a:p>
          <a:p>
            <a:pPr marL="171450" indent="-171450" algn="just">
              <a:buFont typeface="Arial" panose="020B0604020202020204" pitchFamily="34" charset="0"/>
              <a:buChar char="•"/>
            </a:pPr>
            <a:r>
              <a:rPr lang="en-GB" b="1" noProof="0" dirty="0">
                <a:solidFill>
                  <a:srgbClr val="102C53"/>
                </a:solidFill>
              </a:rPr>
              <a:t>Constellation crossing</a:t>
            </a:r>
          </a:p>
          <a:p>
            <a:pPr marL="171450" indent="-171450" algn="just">
              <a:buFont typeface="Arial" panose="020B0604020202020204" pitchFamily="34" charset="0"/>
              <a:buChar char="•"/>
            </a:pPr>
            <a:r>
              <a:rPr lang="en-GB" b="1" noProof="0" dirty="0">
                <a:solidFill>
                  <a:srgbClr val="102C53"/>
                </a:solidFill>
              </a:rPr>
              <a:t>Periodic encounters</a:t>
            </a:r>
          </a:p>
        </p:txBody>
      </p:sp>
      <p:sp>
        <p:nvSpPr>
          <p:cNvPr id="12" name="Arrow: Chevron 11">
            <a:extLst>
              <a:ext uri="{FF2B5EF4-FFF2-40B4-BE49-F238E27FC236}">
                <a16:creationId xmlns:a16="http://schemas.microsoft.com/office/drawing/2014/main" id="{3A6BD45D-5922-0D27-A011-382B66F37AB6}"/>
              </a:ext>
            </a:extLst>
          </p:cNvPr>
          <p:cNvSpPr/>
          <p:nvPr/>
        </p:nvSpPr>
        <p:spPr>
          <a:xfrm>
            <a:off x="8504773" y="589122"/>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noProof="0" dirty="0">
              <a:solidFill>
                <a:schemeClr val="tx1"/>
              </a:solidFill>
            </a:endParaRPr>
          </a:p>
        </p:txBody>
      </p:sp>
      <p:sp>
        <p:nvSpPr>
          <p:cNvPr id="14" name="Arrow: Chevron 13">
            <a:extLst>
              <a:ext uri="{FF2B5EF4-FFF2-40B4-BE49-F238E27FC236}">
                <a16:creationId xmlns:a16="http://schemas.microsoft.com/office/drawing/2014/main" id="{A778AA86-7CBA-5F65-6A09-DF7585183741}"/>
              </a:ext>
            </a:extLst>
          </p:cNvPr>
          <p:cNvSpPr/>
          <p:nvPr/>
        </p:nvSpPr>
        <p:spPr>
          <a:xfrm>
            <a:off x="8808166" y="592876"/>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noProof="0" dirty="0">
              <a:solidFill>
                <a:schemeClr val="tx1"/>
              </a:solidFill>
            </a:endParaRPr>
          </a:p>
        </p:txBody>
      </p:sp>
      <p:sp>
        <p:nvSpPr>
          <p:cNvPr id="15" name="Arrow: Chevron 14">
            <a:extLst>
              <a:ext uri="{FF2B5EF4-FFF2-40B4-BE49-F238E27FC236}">
                <a16:creationId xmlns:a16="http://schemas.microsoft.com/office/drawing/2014/main" id="{7BD2F650-8386-1EED-381E-7E52CCE28D5F}"/>
              </a:ext>
            </a:extLst>
          </p:cNvPr>
          <p:cNvSpPr/>
          <p:nvPr/>
        </p:nvSpPr>
        <p:spPr>
          <a:xfrm>
            <a:off x="9111558" y="594688"/>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noProof="0" dirty="0">
              <a:solidFill>
                <a:schemeClr val="tx1"/>
              </a:solidFill>
            </a:endParaRPr>
          </a:p>
        </p:txBody>
      </p:sp>
      <p:sp>
        <p:nvSpPr>
          <p:cNvPr id="17" name="Arrow: Chevron 16">
            <a:extLst>
              <a:ext uri="{FF2B5EF4-FFF2-40B4-BE49-F238E27FC236}">
                <a16:creationId xmlns:a16="http://schemas.microsoft.com/office/drawing/2014/main" id="{47214290-D646-7852-5BCE-364DBEA52F1F}"/>
              </a:ext>
            </a:extLst>
          </p:cNvPr>
          <p:cNvSpPr/>
          <p:nvPr/>
        </p:nvSpPr>
        <p:spPr>
          <a:xfrm>
            <a:off x="9415519" y="589122"/>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noProof="0" dirty="0">
              <a:solidFill>
                <a:schemeClr val="tx1"/>
              </a:solidFill>
            </a:endParaRPr>
          </a:p>
        </p:txBody>
      </p:sp>
      <p:sp>
        <p:nvSpPr>
          <p:cNvPr id="18" name="Arrow: Chevron 17">
            <a:extLst>
              <a:ext uri="{FF2B5EF4-FFF2-40B4-BE49-F238E27FC236}">
                <a16:creationId xmlns:a16="http://schemas.microsoft.com/office/drawing/2014/main" id="{BD8E7BA5-2607-DF9C-5EF4-36643A946536}"/>
              </a:ext>
            </a:extLst>
          </p:cNvPr>
          <p:cNvSpPr/>
          <p:nvPr/>
        </p:nvSpPr>
        <p:spPr>
          <a:xfrm>
            <a:off x="9718236" y="591905"/>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noProof="0" dirty="0">
              <a:solidFill>
                <a:schemeClr val="tx1"/>
              </a:solidFill>
            </a:endParaRPr>
          </a:p>
        </p:txBody>
      </p:sp>
      <p:sp>
        <p:nvSpPr>
          <p:cNvPr id="19" name="Arrow: Chevron 18">
            <a:extLst>
              <a:ext uri="{FF2B5EF4-FFF2-40B4-BE49-F238E27FC236}">
                <a16:creationId xmlns:a16="http://schemas.microsoft.com/office/drawing/2014/main" id="{A6041F9A-AEFA-36AB-B846-F376AE8F3381}"/>
              </a:ext>
            </a:extLst>
          </p:cNvPr>
          <p:cNvSpPr/>
          <p:nvPr/>
        </p:nvSpPr>
        <p:spPr>
          <a:xfrm>
            <a:off x="10027183" y="592995"/>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noProof="0" dirty="0">
              <a:solidFill>
                <a:schemeClr val="tx1"/>
              </a:solidFill>
            </a:endParaRPr>
          </a:p>
        </p:txBody>
      </p:sp>
      <p:sp>
        <p:nvSpPr>
          <p:cNvPr id="20" name="Arrow: Chevron 19">
            <a:extLst>
              <a:ext uri="{FF2B5EF4-FFF2-40B4-BE49-F238E27FC236}">
                <a16:creationId xmlns:a16="http://schemas.microsoft.com/office/drawing/2014/main" id="{68C21275-7DFE-3BC2-A422-3B2AB41ED2F4}"/>
              </a:ext>
            </a:extLst>
          </p:cNvPr>
          <p:cNvSpPr/>
          <p:nvPr/>
        </p:nvSpPr>
        <p:spPr>
          <a:xfrm>
            <a:off x="10331144" y="596582"/>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noProof="0" dirty="0">
              <a:solidFill>
                <a:schemeClr val="tx1"/>
              </a:solidFill>
            </a:endParaRPr>
          </a:p>
        </p:txBody>
      </p:sp>
      <p:sp>
        <p:nvSpPr>
          <p:cNvPr id="21" name="Arrow: Chevron 20">
            <a:extLst>
              <a:ext uri="{FF2B5EF4-FFF2-40B4-BE49-F238E27FC236}">
                <a16:creationId xmlns:a16="http://schemas.microsoft.com/office/drawing/2014/main" id="{EDD1E221-1561-7EA5-A985-0D818EBA5DAA}"/>
              </a:ext>
            </a:extLst>
          </p:cNvPr>
          <p:cNvSpPr/>
          <p:nvPr/>
        </p:nvSpPr>
        <p:spPr>
          <a:xfrm>
            <a:off x="10640659" y="592995"/>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noProof="0" dirty="0">
              <a:solidFill>
                <a:schemeClr val="tx1"/>
              </a:solidFill>
            </a:endParaRPr>
          </a:p>
        </p:txBody>
      </p:sp>
      <p:sp>
        <p:nvSpPr>
          <p:cNvPr id="22" name="Arrow: Chevron 21">
            <a:extLst>
              <a:ext uri="{FF2B5EF4-FFF2-40B4-BE49-F238E27FC236}">
                <a16:creationId xmlns:a16="http://schemas.microsoft.com/office/drawing/2014/main" id="{95288C3D-C3EA-6170-2715-FDF305F1C62F}"/>
              </a:ext>
            </a:extLst>
          </p:cNvPr>
          <p:cNvSpPr/>
          <p:nvPr/>
        </p:nvSpPr>
        <p:spPr>
          <a:xfrm>
            <a:off x="10940168" y="592995"/>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noProof="0" dirty="0">
              <a:solidFill>
                <a:schemeClr val="tx1"/>
              </a:solidFill>
            </a:endParaRPr>
          </a:p>
        </p:txBody>
      </p:sp>
      <p:sp>
        <p:nvSpPr>
          <p:cNvPr id="23" name="Arrow: Chevron 22">
            <a:extLst>
              <a:ext uri="{FF2B5EF4-FFF2-40B4-BE49-F238E27FC236}">
                <a16:creationId xmlns:a16="http://schemas.microsoft.com/office/drawing/2014/main" id="{048C13A6-67FB-FC40-2804-73516EDB6583}"/>
              </a:ext>
            </a:extLst>
          </p:cNvPr>
          <p:cNvSpPr/>
          <p:nvPr/>
        </p:nvSpPr>
        <p:spPr>
          <a:xfrm>
            <a:off x="11244129" y="596582"/>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noProof="0" dirty="0">
              <a:solidFill>
                <a:schemeClr val="tx1"/>
              </a:solidFill>
            </a:endParaRPr>
          </a:p>
        </p:txBody>
      </p:sp>
    </p:spTree>
    <p:extLst>
      <p:ext uri="{BB962C8B-B14F-4D97-AF65-F5344CB8AC3E}">
        <p14:creationId xmlns:p14="http://schemas.microsoft.com/office/powerpoint/2010/main" val="34029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16D07-A7EA-0FF6-34C7-7AD30125E5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099D9-5674-955C-C97E-F223E4A86ADF}"/>
              </a:ext>
            </a:extLst>
          </p:cNvPr>
          <p:cNvSpPr>
            <a:spLocks noGrp="1"/>
          </p:cNvSpPr>
          <p:nvPr>
            <p:ph type="title"/>
          </p:nvPr>
        </p:nvSpPr>
        <p:spPr>
          <a:xfrm>
            <a:off x="334963" y="808073"/>
            <a:ext cx="11522075" cy="541671"/>
          </a:xfrm>
        </p:spPr>
        <p:txBody>
          <a:bodyPr/>
          <a:lstStyle/>
          <a:p>
            <a:r>
              <a:rPr lang="en-GB" noProof="0" dirty="0"/>
              <a:t>Periodic Encounters</a:t>
            </a:r>
          </a:p>
        </p:txBody>
      </p:sp>
      <p:sp>
        <p:nvSpPr>
          <p:cNvPr id="3" name="Date Placeholder 2">
            <a:extLst>
              <a:ext uri="{FF2B5EF4-FFF2-40B4-BE49-F238E27FC236}">
                <a16:creationId xmlns:a16="http://schemas.microsoft.com/office/drawing/2014/main" id="{CAD782EC-6FCA-A7FF-BE30-E158399765A3}"/>
              </a:ext>
            </a:extLst>
          </p:cNvPr>
          <p:cNvSpPr>
            <a:spLocks noGrp="1"/>
          </p:cNvSpPr>
          <p:nvPr>
            <p:ph type="dt" sz="half" idx="10"/>
          </p:nvPr>
        </p:nvSpPr>
        <p:spPr/>
        <p:txBody>
          <a:bodyPr/>
          <a:lstStyle/>
          <a:p>
            <a:r>
              <a:rPr lang="en-GB" noProof="0" dirty="0"/>
              <a:t>POLITECNICO DI MILANO</a:t>
            </a:r>
          </a:p>
        </p:txBody>
      </p:sp>
      <p:sp>
        <p:nvSpPr>
          <p:cNvPr id="4" name="Footer Placeholder 3">
            <a:extLst>
              <a:ext uri="{FF2B5EF4-FFF2-40B4-BE49-F238E27FC236}">
                <a16:creationId xmlns:a16="http://schemas.microsoft.com/office/drawing/2014/main" id="{C48793DC-35AE-C7E2-7A1B-8F16E126A977}"/>
              </a:ext>
            </a:extLst>
          </p:cNvPr>
          <p:cNvSpPr>
            <a:spLocks noGrp="1"/>
          </p:cNvSpPr>
          <p:nvPr>
            <p:ph type="ftr" sz="quarter" idx="11"/>
          </p:nvPr>
        </p:nvSpPr>
        <p:spPr/>
        <p:txBody>
          <a:bodyPr/>
          <a:lstStyle/>
          <a:p>
            <a:r>
              <a:rPr lang="en-GB" noProof="0" dirty="0"/>
              <a:t>Department of Aerospace Science and Technology</a:t>
            </a:r>
          </a:p>
        </p:txBody>
      </p:sp>
      <p:sp>
        <p:nvSpPr>
          <p:cNvPr id="5" name="Slide Number Placeholder 4">
            <a:extLst>
              <a:ext uri="{FF2B5EF4-FFF2-40B4-BE49-F238E27FC236}">
                <a16:creationId xmlns:a16="http://schemas.microsoft.com/office/drawing/2014/main" id="{05CB9CB0-C035-1D0E-DEDE-2A491174A26E}"/>
              </a:ext>
            </a:extLst>
          </p:cNvPr>
          <p:cNvSpPr>
            <a:spLocks noGrp="1"/>
          </p:cNvSpPr>
          <p:nvPr>
            <p:ph type="sldNum" sz="quarter" idx="12"/>
          </p:nvPr>
        </p:nvSpPr>
        <p:spPr/>
        <p:txBody>
          <a:bodyPr/>
          <a:lstStyle/>
          <a:p>
            <a:fld id="{3135EEA2-8D42-4D46-95A6-66E65FDC5EB1}" type="slidenum">
              <a:rPr lang="en-GB" noProof="0" smtClean="0"/>
              <a:pPr/>
              <a:t>4</a:t>
            </a:fld>
            <a:endParaRPr lang="en-GB" noProof="0" dirty="0"/>
          </a:p>
        </p:txBody>
      </p:sp>
      <p:grpSp>
        <p:nvGrpSpPr>
          <p:cNvPr id="24" name="Group 23">
            <a:extLst>
              <a:ext uri="{FF2B5EF4-FFF2-40B4-BE49-F238E27FC236}">
                <a16:creationId xmlns:a16="http://schemas.microsoft.com/office/drawing/2014/main" id="{B0F3A6B0-A504-5AE6-BA88-E79ABA048C15}"/>
              </a:ext>
            </a:extLst>
          </p:cNvPr>
          <p:cNvGrpSpPr/>
          <p:nvPr/>
        </p:nvGrpSpPr>
        <p:grpSpPr>
          <a:xfrm>
            <a:off x="1624528" y="1962872"/>
            <a:ext cx="8942944" cy="3174989"/>
            <a:chOff x="1526218" y="2048981"/>
            <a:chExt cx="8942944" cy="3174989"/>
          </a:xfrm>
        </p:grpSpPr>
        <p:sp>
          <p:nvSpPr>
            <p:cNvPr id="18" name="Freeform: Shape 17">
              <a:extLst>
                <a:ext uri="{FF2B5EF4-FFF2-40B4-BE49-F238E27FC236}">
                  <a16:creationId xmlns:a16="http://schemas.microsoft.com/office/drawing/2014/main" id="{065E2D37-B20F-0F1F-2FC5-F04DE879EF6C}"/>
                </a:ext>
              </a:extLst>
            </p:cNvPr>
            <p:cNvSpPr/>
            <p:nvPr/>
          </p:nvSpPr>
          <p:spPr>
            <a:xfrm>
              <a:off x="1526218" y="2048981"/>
              <a:ext cx="8942944" cy="1161693"/>
            </a:xfrm>
            <a:custGeom>
              <a:avLst/>
              <a:gdLst>
                <a:gd name="csX0" fmla="*/ 0 w 7976577"/>
                <a:gd name="csY0" fmla="*/ 290423 h 1161693"/>
                <a:gd name="csX1" fmla="*/ 7395731 w 7976577"/>
                <a:gd name="csY1" fmla="*/ 290423 h 1161693"/>
                <a:gd name="csX2" fmla="*/ 7395731 w 7976577"/>
                <a:gd name="csY2" fmla="*/ 0 h 1161693"/>
                <a:gd name="csX3" fmla="*/ 7976577 w 7976577"/>
                <a:gd name="csY3" fmla="*/ 580847 h 1161693"/>
                <a:gd name="csX4" fmla="*/ 7395731 w 7976577"/>
                <a:gd name="csY4" fmla="*/ 1161693 h 1161693"/>
                <a:gd name="csX5" fmla="*/ 7395731 w 7976577"/>
                <a:gd name="csY5" fmla="*/ 871270 h 1161693"/>
                <a:gd name="csX6" fmla="*/ 0 w 7976577"/>
                <a:gd name="csY6" fmla="*/ 871270 h 1161693"/>
                <a:gd name="csX7" fmla="*/ 0 w 7976577"/>
                <a:gd name="csY7" fmla="*/ 290423 h 116169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7976577" h="1161693">
                  <a:moveTo>
                    <a:pt x="0" y="290423"/>
                  </a:moveTo>
                  <a:lnTo>
                    <a:pt x="7395731" y="290423"/>
                  </a:lnTo>
                  <a:lnTo>
                    <a:pt x="7395731" y="0"/>
                  </a:lnTo>
                  <a:lnTo>
                    <a:pt x="7976577" y="580847"/>
                  </a:lnTo>
                  <a:lnTo>
                    <a:pt x="7395731" y="1161693"/>
                  </a:lnTo>
                  <a:lnTo>
                    <a:pt x="7395731" y="871270"/>
                  </a:lnTo>
                  <a:lnTo>
                    <a:pt x="0" y="871270"/>
                  </a:lnTo>
                  <a:lnTo>
                    <a:pt x="0" y="290423"/>
                  </a:lnTo>
                  <a:close/>
                </a:path>
              </a:pathLst>
            </a:custGeom>
          </p:spPr>
          <p:style>
            <a:lnRef idx="2">
              <a:schemeClr val="accent4">
                <a:shade val="15000"/>
              </a:schemeClr>
            </a:lnRef>
            <a:fillRef idx="1">
              <a:schemeClr val="accent4"/>
            </a:fillRef>
            <a:effectRef idx="0">
              <a:schemeClr val="accent4"/>
            </a:effectRef>
            <a:fontRef idx="minor">
              <a:schemeClr val="lt1"/>
            </a:fontRef>
          </p:style>
          <p:txBody>
            <a:bodyPr spcFirstLastPara="0" vert="horz" wrap="square" lIns="76200" tIns="366623" rIns="544423" bIns="474842" numCol="1" spcCol="1270" anchor="ctr" anchorCtr="0">
              <a:noAutofit/>
            </a:bodyPr>
            <a:lstStyle/>
            <a:p>
              <a:pPr marL="0" lvl="0" indent="0" algn="l" defTabSz="889000">
                <a:lnSpc>
                  <a:spcPct val="90000"/>
                </a:lnSpc>
                <a:spcBef>
                  <a:spcPct val="0"/>
                </a:spcBef>
                <a:spcAft>
                  <a:spcPct val="35000"/>
                </a:spcAft>
                <a:buNone/>
              </a:pPr>
              <a:r>
                <a:rPr lang="en-GB" sz="2000" b="1" kern="1200" noProof="0" dirty="0">
                  <a:solidFill>
                    <a:srgbClr val="102C53"/>
                  </a:solidFill>
                </a:rPr>
                <a:t>CDM dataset analysis</a:t>
              </a:r>
            </a:p>
          </p:txBody>
        </p:sp>
        <p:sp>
          <p:nvSpPr>
            <p:cNvPr id="19" name="Freeform: Shape 18">
              <a:extLst>
                <a:ext uri="{FF2B5EF4-FFF2-40B4-BE49-F238E27FC236}">
                  <a16:creationId xmlns:a16="http://schemas.microsoft.com/office/drawing/2014/main" id="{E30B47FC-5941-F8FD-7AC7-2DD99C340333}"/>
                </a:ext>
              </a:extLst>
            </p:cNvPr>
            <p:cNvSpPr/>
            <p:nvPr/>
          </p:nvSpPr>
          <p:spPr>
            <a:xfrm>
              <a:off x="1526218" y="2944814"/>
              <a:ext cx="2449061" cy="1291187"/>
            </a:xfrm>
            <a:custGeom>
              <a:avLst/>
              <a:gdLst>
                <a:gd name="csX0" fmla="*/ 0 w 2456785"/>
                <a:gd name="csY0" fmla="*/ 0 h 2237849"/>
                <a:gd name="csX1" fmla="*/ 2456785 w 2456785"/>
                <a:gd name="csY1" fmla="*/ 0 h 2237849"/>
                <a:gd name="csX2" fmla="*/ 2456785 w 2456785"/>
                <a:gd name="csY2" fmla="*/ 2237849 h 2237849"/>
                <a:gd name="csX3" fmla="*/ 0 w 2456785"/>
                <a:gd name="csY3" fmla="*/ 2237849 h 2237849"/>
                <a:gd name="csX4" fmla="*/ 0 w 2456785"/>
                <a:gd name="csY4" fmla="*/ 0 h 2237849"/>
              </a:gdLst>
              <a:ahLst/>
              <a:cxnLst>
                <a:cxn ang="0">
                  <a:pos x="csX0" y="csY0"/>
                </a:cxn>
                <a:cxn ang="0">
                  <a:pos x="csX1" y="csY1"/>
                </a:cxn>
                <a:cxn ang="0">
                  <a:pos x="csX2" y="csY2"/>
                </a:cxn>
                <a:cxn ang="0">
                  <a:pos x="csX3" y="csY3"/>
                </a:cxn>
                <a:cxn ang="0">
                  <a:pos x="csX4" y="csY4"/>
                </a:cxn>
              </a:cxnLst>
              <a:rect l="l" t="t" r="r" b="b"/>
              <a:pathLst>
                <a:path w="2456785" h="2237849">
                  <a:moveTo>
                    <a:pt x="0" y="0"/>
                  </a:moveTo>
                  <a:lnTo>
                    <a:pt x="2456785" y="0"/>
                  </a:lnTo>
                  <a:lnTo>
                    <a:pt x="2456785" y="2237849"/>
                  </a:lnTo>
                  <a:lnTo>
                    <a:pt x="0" y="2237849"/>
                  </a:lnTo>
                  <a:lnTo>
                    <a:pt x="0" y="0"/>
                  </a:ln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noProof="0" dirty="0">
                  <a:solidFill>
                    <a:srgbClr val="102C53"/>
                  </a:solidFill>
                </a:rPr>
                <a:t>Many alerts repeatedly involve the same object pairs.</a:t>
              </a:r>
            </a:p>
          </p:txBody>
        </p:sp>
        <p:sp>
          <p:nvSpPr>
            <p:cNvPr id="20" name="Freeform: Shape 19">
              <a:extLst>
                <a:ext uri="{FF2B5EF4-FFF2-40B4-BE49-F238E27FC236}">
                  <a16:creationId xmlns:a16="http://schemas.microsoft.com/office/drawing/2014/main" id="{18AE58BD-1350-2206-DBF7-051DFAB62F41}"/>
                </a:ext>
              </a:extLst>
            </p:cNvPr>
            <p:cNvSpPr/>
            <p:nvPr/>
          </p:nvSpPr>
          <p:spPr>
            <a:xfrm>
              <a:off x="3983004" y="2436212"/>
              <a:ext cx="6188517" cy="1161693"/>
            </a:xfrm>
            <a:custGeom>
              <a:avLst/>
              <a:gdLst>
                <a:gd name="csX0" fmla="*/ 0 w 5519791"/>
                <a:gd name="csY0" fmla="*/ 290423 h 1161693"/>
                <a:gd name="csX1" fmla="*/ 4938945 w 5519791"/>
                <a:gd name="csY1" fmla="*/ 290423 h 1161693"/>
                <a:gd name="csX2" fmla="*/ 4938945 w 5519791"/>
                <a:gd name="csY2" fmla="*/ 0 h 1161693"/>
                <a:gd name="csX3" fmla="*/ 5519791 w 5519791"/>
                <a:gd name="csY3" fmla="*/ 580847 h 1161693"/>
                <a:gd name="csX4" fmla="*/ 4938945 w 5519791"/>
                <a:gd name="csY4" fmla="*/ 1161693 h 1161693"/>
                <a:gd name="csX5" fmla="*/ 4938945 w 5519791"/>
                <a:gd name="csY5" fmla="*/ 871270 h 1161693"/>
                <a:gd name="csX6" fmla="*/ 0 w 5519791"/>
                <a:gd name="csY6" fmla="*/ 871270 h 1161693"/>
                <a:gd name="csX7" fmla="*/ 0 w 5519791"/>
                <a:gd name="csY7" fmla="*/ 290423 h 116169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5519791" h="1161693">
                  <a:moveTo>
                    <a:pt x="0" y="290423"/>
                  </a:moveTo>
                  <a:lnTo>
                    <a:pt x="4938945" y="290423"/>
                  </a:lnTo>
                  <a:lnTo>
                    <a:pt x="4938945" y="0"/>
                  </a:lnTo>
                  <a:lnTo>
                    <a:pt x="5519791" y="580847"/>
                  </a:lnTo>
                  <a:lnTo>
                    <a:pt x="4938945" y="1161693"/>
                  </a:lnTo>
                  <a:lnTo>
                    <a:pt x="4938945" y="871270"/>
                  </a:lnTo>
                  <a:lnTo>
                    <a:pt x="0" y="871270"/>
                  </a:lnTo>
                  <a:lnTo>
                    <a:pt x="0" y="290423"/>
                  </a:lnTo>
                  <a:close/>
                </a:path>
              </a:pathLst>
            </a:custGeom>
          </p:spPr>
          <p:style>
            <a:lnRef idx="2">
              <a:schemeClr val="accent4">
                <a:shade val="15000"/>
              </a:schemeClr>
            </a:lnRef>
            <a:fillRef idx="1">
              <a:schemeClr val="accent4"/>
            </a:fillRef>
            <a:effectRef idx="0">
              <a:schemeClr val="accent4"/>
            </a:effectRef>
            <a:fontRef idx="minor">
              <a:schemeClr val="lt1"/>
            </a:fontRef>
          </p:style>
          <p:txBody>
            <a:bodyPr spcFirstLastPara="0" vert="horz" wrap="square" lIns="76200" tIns="366623" rIns="544423" bIns="474842" numCol="1" spcCol="1270" anchor="ctr" anchorCtr="0">
              <a:noAutofit/>
            </a:bodyPr>
            <a:lstStyle/>
            <a:p>
              <a:pPr marL="0" lvl="0" indent="0" algn="l" defTabSz="889000">
                <a:lnSpc>
                  <a:spcPct val="90000"/>
                </a:lnSpc>
                <a:spcBef>
                  <a:spcPct val="0"/>
                </a:spcBef>
                <a:spcAft>
                  <a:spcPct val="35000"/>
                </a:spcAft>
                <a:buNone/>
              </a:pPr>
              <a:r>
                <a:rPr lang="en-GB" sz="2000" b="1" kern="1200" noProof="0" dirty="0">
                  <a:solidFill>
                    <a:srgbClr val="102C53"/>
                  </a:solidFill>
                </a:rPr>
                <a:t>Interpretation</a:t>
              </a:r>
            </a:p>
          </p:txBody>
        </p:sp>
        <p:sp>
          <p:nvSpPr>
            <p:cNvPr id="21" name="Freeform: Shape 20">
              <a:extLst>
                <a:ext uri="{FF2B5EF4-FFF2-40B4-BE49-F238E27FC236}">
                  <a16:creationId xmlns:a16="http://schemas.microsoft.com/office/drawing/2014/main" id="{A3946377-6DFF-2111-CBD6-07C75EDB82EF}"/>
                </a:ext>
              </a:extLst>
            </p:cNvPr>
            <p:cNvSpPr/>
            <p:nvPr/>
          </p:nvSpPr>
          <p:spPr>
            <a:xfrm>
              <a:off x="3979141" y="3332046"/>
              <a:ext cx="2456786" cy="1504692"/>
            </a:xfrm>
            <a:custGeom>
              <a:avLst/>
              <a:gdLst>
                <a:gd name="csX0" fmla="*/ 0 w 2456785"/>
                <a:gd name="csY0" fmla="*/ 0 h 2237849"/>
                <a:gd name="csX1" fmla="*/ 2456785 w 2456785"/>
                <a:gd name="csY1" fmla="*/ 0 h 2237849"/>
                <a:gd name="csX2" fmla="*/ 2456785 w 2456785"/>
                <a:gd name="csY2" fmla="*/ 2237849 h 2237849"/>
                <a:gd name="csX3" fmla="*/ 0 w 2456785"/>
                <a:gd name="csY3" fmla="*/ 2237849 h 2237849"/>
                <a:gd name="csX4" fmla="*/ 0 w 2456785"/>
                <a:gd name="csY4" fmla="*/ 0 h 2237849"/>
              </a:gdLst>
              <a:ahLst/>
              <a:cxnLst>
                <a:cxn ang="0">
                  <a:pos x="csX0" y="csY0"/>
                </a:cxn>
                <a:cxn ang="0">
                  <a:pos x="csX1" y="csY1"/>
                </a:cxn>
                <a:cxn ang="0">
                  <a:pos x="csX2" y="csY2"/>
                </a:cxn>
                <a:cxn ang="0">
                  <a:pos x="csX3" y="csY3"/>
                </a:cxn>
                <a:cxn ang="0">
                  <a:pos x="csX4" y="csY4"/>
                </a:cxn>
              </a:cxnLst>
              <a:rect l="l" t="t" r="r" b="b"/>
              <a:pathLst>
                <a:path w="2456785" h="2237849">
                  <a:moveTo>
                    <a:pt x="0" y="0"/>
                  </a:moveTo>
                  <a:lnTo>
                    <a:pt x="2456785" y="0"/>
                  </a:lnTo>
                  <a:lnTo>
                    <a:pt x="2456785" y="2237849"/>
                  </a:lnTo>
                  <a:lnTo>
                    <a:pt x="0" y="2237849"/>
                  </a:lnTo>
                  <a:lnTo>
                    <a:pt x="0" y="0"/>
                  </a:ln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defTabSz="889000">
                <a:lnSpc>
                  <a:spcPct val="90000"/>
                </a:lnSpc>
                <a:spcBef>
                  <a:spcPct val="0"/>
                </a:spcBef>
                <a:spcAft>
                  <a:spcPct val="35000"/>
                </a:spcAft>
              </a:pPr>
              <a:r>
                <a:rPr lang="en-GB" sz="2000" noProof="0" dirty="0">
                  <a:solidFill>
                    <a:srgbClr val="102C53"/>
                  </a:solidFill>
                </a:rPr>
                <a:t>some object pairs remain in orbital configurations that favour recurrent close approaches.</a:t>
              </a:r>
              <a:endParaRPr lang="en-GB" sz="2000" kern="1200" noProof="0" dirty="0">
                <a:solidFill>
                  <a:srgbClr val="102C53"/>
                </a:solidFill>
              </a:endParaRPr>
            </a:p>
          </p:txBody>
        </p:sp>
        <p:sp>
          <p:nvSpPr>
            <p:cNvPr id="22" name="Freeform: Shape 21">
              <a:extLst>
                <a:ext uri="{FF2B5EF4-FFF2-40B4-BE49-F238E27FC236}">
                  <a16:creationId xmlns:a16="http://schemas.microsoft.com/office/drawing/2014/main" id="{DB4DFF1E-3DAC-4E2F-3181-BC30A8FE3101}"/>
                </a:ext>
              </a:extLst>
            </p:cNvPr>
            <p:cNvSpPr/>
            <p:nvPr/>
          </p:nvSpPr>
          <p:spPr>
            <a:xfrm>
              <a:off x="6439789" y="2823443"/>
              <a:ext cx="3434090" cy="1161693"/>
            </a:xfrm>
            <a:custGeom>
              <a:avLst/>
              <a:gdLst>
                <a:gd name="csX0" fmla="*/ 0 w 3063005"/>
                <a:gd name="csY0" fmla="*/ 290423 h 1161693"/>
                <a:gd name="csX1" fmla="*/ 2482159 w 3063005"/>
                <a:gd name="csY1" fmla="*/ 290423 h 1161693"/>
                <a:gd name="csX2" fmla="*/ 2482159 w 3063005"/>
                <a:gd name="csY2" fmla="*/ 0 h 1161693"/>
                <a:gd name="csX3" fmla="*/ 3063005 w 3063005"/>
                <a:gd name="csY3" fmla="*/ 580847 h 1161693"/>
                <a:gd name="csX4" fmla="*/ 2482159 w 3063005"/>
                <a:gd name="csY4" fmla="*/ 1161693 h 1161693"/>
                <a:gd name="csX5" fmla="*/ 2482159 w 3063005"/>
                <a:gd name="csY5" fmla="*/ 871270 h 1161693"/>
                <a:gd name="csX6" fmla="*/ 0 w 3063005"/>
                <a:gd name="csY6" fmla="*/ 871270 h 1161693"/>
                <a:gd name="csX7" fmla="*/ 0 w 3063005"/>
                <a:gd name="csY7" fmla="*/ 290423 h 116169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063005" h="1161693">
                  <a:moveTo>
                    <a:pt x="0" y="290423"/>
                  </a:moveTo>
                  <a:lnTo>
                    <a:pt x="2482159" y="290423"/>
                  </a:lnTo>
                  <a:lnTo>
                    <a:pt x="2482159" y="0"/>
                  </a:lnTo>
                  <a:lnTo>
                    <a:pt x="3063005" y="580847"/>
                  </a:lnTo>
                  <a:lnTo>
                    <a:pt x="2482159" y="1161693"/>
                  </a:lnTo>
                  <a:lnTo>
                    <a:pt x="2482159" y="871270"/>
                  </a:lnTo>
                  <a:lnTo>
                    <a:pt x="0" y="871270"/>
                  </a:lnTo>
                  <a:lnTo>
                    <a:pt x="0" y="290423"/>
                  </a:lnTo>
                  <a:close/>
                </a:path>
              </a:pathLst>
            </a:custGeom>
          </p:spPr>
          <p:style>
            <a:lnRef idx="2">
              <a:schemeClr val="accent4">
                <a:shade val="15000"/>
              </a:schemeClr>
            </a:lnRef>
            <a:fillRef idx="1">
              <a:schemeClr val="accent4"/>
            </a:fillRef>
            <a:effectRef idx="0">
              <a:schemeClr val="accent4"/>
            </a:effectRef>
            <a:fontRef idx="minor">
              <a:schemeClr val="lt1"/>
            </a:fontRef>
          </p:style>
          <p:txBody>
            <a:bodyPr spcFirstLastPara="0" vert="horz" wrap="square" lIns="76200" tIns="366623" rIns="544423" bIns="474842" numCol="1" spcCol="1270" anchor="ctr" anchorCtr="0">
              <a:noAutofit/>
            </a:bodyPr>
            <a:lstStyle/>
            <a:p>
              <a:pPr marL="0" lvl="0" indent="0" algn="l" defTabSz="889000">
                <a:lnSpc>
                  <a:spcPct val="90000"/>
                </a:lnSpc>
                <a:spcBef>
                  <a:spcPct val="0"/>
                </a:spcBef>
                <a:spcAft>
                  <a:spcPct val="35000"/>
                </a:spcAft>
                <a:buNone/>
              </a:pPr>
              <a:r>
                <a:rPr lang="en-GB" sz="2000" b="1" kern="1200" noProof="0" dirty="0">
                  <a:solidFill>
                    <a:srgbClr val="102C53"/>
                  </a:solidFill>
                </a:rPr>
                <a:t>Objective</a:t>
              </a:r>
            </a:p>
          </p:txBody>
        </p:sp>
        <p:sp>
          <p:nvSpPr>
            <p:cNvPr id="23" name="Freeform: Shape 22">
              <a:extLst>
                <a:ext uri="{FF2B5EF4-FFF2-40B4-BE49-F238E27FC236}">
                  <a16:creationId xmlns:a16="http://schemas.microsoft.com/office/drawing/2014/main" id="{FE8F7EF2-D332-B05A-CC31-0CA96A09C70A}"/>
                </a:ext>
              </a:extLst>
            </p:cNvPr>
            <p:cNvSpPr/>
            <p:nvPr/>
          </p:nvSpPr>
          <p:spPr>
            <a:xfrm>
              <a:off x="6443889" y="3719277"/>
              <a:ext cx="2773918" cy="1504693"/>
            </a:xfrm>
            <a:custGeom>
              <a:avLst/>
              <a:gdLst>
                <a:gd name="csX0" fmla="*/ 0 w 2456785"/>
                <a:gd name="csY0" fmla="*/ 0 h 2205098"/>
                <a:gd name="csX1" fmla="*/ 2456785 w 2456785"/>
                <a:gd name="csY1" fmla="*/ 0 h 2205098"/>
                <a:gd name="csX2" fmla="*/ 2456785 w 2456785"/>
                <a:gd name="csY2" fmla="*/ 2205098 h 2205098"/>
                <a:gd name="csX3" fmla="*/ 0 w 2456785"/>
                <a:gd name="csY3" fmla="*/ 2205098 h 2205098"/>
                <a:gd name="csX4" fmla="*/ 0 w 2456785"/>
                <a:gd name="csY4" fmla="*/ 0 h 2205098"/>
              </a:gdLst>
              <a:ahLst/>
              <a:cxnLst>
                <a:cxn ang="0">
                  <a:pos x="csX0" y="csY0"/>
                </a:cxn>
                <a:cxn ang="0">
                  <a:pos x="csX1" y="csY1"/>
                </a:cxn>
                <a:cxn ang="0">
                  <a:pos x="csX2" y="csY2"/>
                </a:cxn>
                <a:cxn ang="0">
                  <a:pos x="csX3" y="csY3"/>
                </a:cxn>
                <a:cxn ang="0">
                  <a:pos x="csX4" y="csY4"/>
                </a:cxn>
              </a:cxnLst>
              <a:rect l="l" t="t" r="r" b="b"/>
              <a:pathLst>
                <a:path w="2456785" h="2205098">
                  <a:moveTo>
                    <a:pt x="0" y="0"/>
                  </a:moveTo>
                  <a:lnTo>
                    <a:pt x="2456785" y="0"/>
                  </a:lnTo>
                  <a:lnTo>
                    <a:pt x="2456785" y="2205098"/>
                  </a:lnTo>
                  <a:lnTo>
                    <a:pt x="0" y="2205098"/>
                  </a:lnTo>
                  <a:lnTo>
                    <a:pt x="0" y="0"/>
                  </a:ln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noProof="0" dirty="0">
                  <a:solidFill>
                    <a:srgbClr val="102C53"/>
                  </a:solidFill>
                </a:rPr>
                <a:t>Develop a methodology to predict repeated close encounters over a six-month horizon.</a:t>
              </a:r>
            </a:p>
          </p:txBody>
        </p:sp>
      </p:grpSp>
      <p:sp>
        <p:nvSpPr>
          <p:cNvPr id="6" name="Arrow: Chevron 5">
            <a:extLst>
              <a:ext uri="{FF2B5EF4-FFF2-40B4-BE49-F238E27FC236}">
                <a16:creationId xmlns:a16="http://schemas.microsoft.com/office/drawing/2014/main" id="{94F09327-5A13-52FE-3B26-FA35E972891C}"/>
              </a:ext>
            </a:extLst>
          </p:cNvPr>
          <p:cNvSpPr/>
          <p:nvPr/>
        </p:nvSpPr>
        <p:spPr>
          <a:xfrm>
            <a:off x="8504773" y="589122"/>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noProof="0" dirty="0">
              <a:solidFill>
                <a:schemeClr val="tx1"/>
              </a:solidFill>
            </a:endParaRPr>
          </a:p>
        </p:txBody>
      </p:sp>
      <p:sp>
        <p:nvSpPr>
          <p:cNvPr id="7" name="Arrow: Chevron 6">
            <a:extLst>
              <a:ext uri="{FF2B5EF4-FFF2-40B4-BE49-F238E27FC236}">
                <a16:creationId xmlns:a16="http://schemas.microsoft.com/office/drawing/2014/main" id="{E54A399F-853B-C9CC-1E79-3F2BD90F0439}"/>
              </a:ext>
            </a:extLst>
          </p:cNvPr>
          <p:cNvSpPr/>
          <p:nvPr/>
        </p:nvSpPr>
        <p:spPr>
          <a:xfrm>
            <a:off x="8808166" y="592876"/>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noProof="0" dirty="0">
              <a:solidFill>
                <a:schemeClr val="tx1"/>
              </a:solidFill>
            </a:endParaRPr>
          </a:p>
        </p:txBody>
      </p:sp>
      <p:sp>
        <p:nvSpPr>
          <p:cNvPr id="8" name="Arrow: Chevron 7">
            <a:extLst>
              <a:ext uri="{FF2B5EF4-FFF2-40B4-BE49-F238E27FC236}">
                <a16:creationId xmlns:a16="http://schemas.microsoft.com/office/drawing/2014/main" id="{C4AF75D4-8F8E-A513-E323-4A8411AC765C}"/>
              </a:ext>
            </a:extLst>
          </p:cNvPr>
          <p:cNvSpPr/>
          <p:nvPr/>
        </p:nvSpPr>
        <p:spPr>
          <a:xfrm>
            <a:off x="9111558" y="594688"/>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noProof="0" dirty="0">
              <a:solidFill>
                <a:schemeClr val="tx1"/>
              </a:solidFill>
            </a:endParaRPr>
          </a:p>
        </p:txBody>
      </p:sp>
      <p:sp>
        <p:nvSpPr>
          <p:cNvPr id="9" name="Arrow: Chevron 8">
            <a:extLst>
              <a:ext uri="{FF2B5EF4-FFF2-40B4-BE49-F238E27FC236}">
                <a16:creationId xmlns:a16="http://schemas.microsoft.com/office/drawing/2014/main" id="{A99DDB8A-5A12-5D0B-6A72-E2251784008A}"/>
              </a:ext>
            </a:extLst>
          </p:cNvPr>
          <p:cNvSpPr/>
          <p:nvPr/>
        </p:nvSpPr>
        <p:spPr>
          <a:xfrm>
            <a:off x="9415519" y="589122"/>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noProof="0" dirty="0">
              <a:solidFill>
                <a:schemeClr val="tx1"/>
              </a:solidFill>
            </a:endParaRPr>
          </a:p>
        </p:txBody>
      </p:sp>
      <p:sp>
        <p:nvSpPr>
          <p:cNvPr id="10" name="Arrow: Chevron 9">
            <a:extLst>
              <a:ext uri="{FF2B5EF4-FFF2-40B4-BE49-F238E27FC236}">
                <a16:creationId xmlns:a16="http://schemas.microsoft.com/office/drawing/2014/main" id="{90813576-57AF-8129-A2CC-1AC39778BC23}"/>
              </a:ext>
            </a:extLst>
          </p:cNvPr>
          <p:cNvSpPr/>
          <p:nvPr/>
        </p:nvSpPr>
        <p:spPr>
          <a:xfrm>
            <a:off x="9718236" y="591905"/>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noProof="0" dirty="0">
              <a:solidFill>
                <a:schemeClr val="tx1"/>
              </a:solidFill>
            </a:endParaRPr>
          </a:p>
        </p:txBody>
      </p:sp>
      <p:sp>
        <p:nvSpPr>
          <p:cNvPr id="11" name="Arrow: Chevron 10">
            <a:extLst>
              <a:ext uri="{FF2B5EF4-FFF2-40B4-BE49-F238E27FC236}">
                <a16:creationId xmlns:a16="http://schemas.microsoft.com/office/drawing/2014/main" id="{33B0D3F8-1AAA-FF9C-3710-A15728C22049}"/>
              </a:ext>
            </a:extLst>
          </p:cNvPr>
          <p:cNvSpPr/>
          <p:nvPr/>
        </p:nvSpPr>
        <p:spPr>
          <a:xfrm>
            <a:off x="10027183" y="592995"/>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noProof="0" dirty="0">
              <a:solidFill>
                <a:schemeClr val="tx1"/>
              </a:solidFill>
            </a:endParaRPr>
          </a:p>
        </p:txBody>
      </p:sp>
      <p:sp>
        <p:nvSpPr>
          <p:cNvPr id="12" name="Arrow: Chevron 11">
            <a:extLst>
              <a:ext uri="{FF2B5EF4-FFF2-40B4-BE49-F238E27FC236}">
                <a16:creationId xmlns:a16="http://schemas.microsoft.com/office/drawing/2014/main" id="{1353E948-9180-005A-8876-42F53A8A2E0E}"/>
              </a:ext>
            </a:extLst>
          </p:cNvPr>
          <p:cNvSpPr/>
          <p:nvPr/>
        </p:nvSpPr>
        <p:spPr>
          <a:xfrm>
            <a:off x="10331144" y="596582"/>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noProof="0" dirty="0">
              <a:solidFill>
                <a:schemeClr val="tx1"/>
              </a:solidFill>
            </a:endParaRPr>
          </a:p>
        </p:txBody>
      </p:sp>
      <p:sp>
        <p:nvSpPr>
          <p:cNvPr id="13" name="Arrow: Chevron 12">
            <a:extLst>
              <a:ext uri="{FF2B5EF4-FFF2-40B4-BE49-F238E27FC236}">
                <a16:creationId xmlns:a16="http://schemas.microsoft.com/office/drawing/2014/main" id="{614C968E-33BA-598A-F68C-3172F8D090E4}"/>
              </a:ext>
            </a:extLst>
          </p:cNvPr>
          <p:cNvSpPr/>
          <p:nvPr/>
        </p:nvSpPr>
        <p:spPr>
          <a:xfrm>
            <a:off x="10640659" y="592995"/>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noProof="0" dirty="0">
              <a:solidFill>
                <a:schemeClr val="tx1"/>
              </a:solidFill>
            </a:endParaRPr>
          </a:p>
        </p:txBody>
      </p:sp>
      <p:sp>
        <p:nvSpPr>
          <p:cNvPr id="14" name="Arrow: Chevron 13">
            <a:extLst>
              <a:ext uri="{FF2B5EF4-FFF2-40B4-BE49-F238E27FC236}">
                <a16:creationId xmlns:a16="http://schemas.microsoft.com/office/drawing/2014/main" id="{9DB6C07B-25C2-9B1F-C91F-59347B181BBC}"/>
              </a:ext>
            </a:extLst>
          </p:cNvPr>
          <p:cNvSpPr/>
          <p:nvPr/>
        </p:nvSpPr>
        <p:spPr>
          <a:xfrm>
            <a:off x="10940168" y="592995"/>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noProof="0" dirty="0">
              <a:solidFill>
                <a:schemeClr val="tx1"/>
              </a:solidFill>
            </a:endParaRPr>
          </a:p>
        </p:txBody>
      </p:sp>
      <p:sp>
        <p:nvSpPr>
          <p:cNvPr id="15" name="Arrow: Chevron 14">
            <a:extLst>
              <a:ext uri="{FF2B5EF4-FFF2-40B4-BE49-F238E27FC236}">
                <a16:creationId xmlns:a16="http://schemas.microsoft.com/office/drawing/2014/main" id="{A7F925FF-172B-B690-0A62-9723F1B2CDB9}"/>
              </a:ext>
            </a:extLst>
          </p:cNvPr>
          <p:cNvSpPr/>
          <p:nvPr/>
        </p:nvSpPr>
        <p:spPr>
          <a:xfrm>
            <a:off x="11244129" y="596582"/>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noProof="0" dirty="0">
              <a:solidFill>
                <a:schemeClr val="tx1"/>
              </a:solidFill>
            </a:endParaRPr>
          </a:p>
        </p:txBody>
      </p:sp>
    </p:spTree>
    <p:extLst>
      <p:ext uri="{BB962C8B-B14F-4D97-AF65-F5344CB8AC3E}">
        <p14:creationId xmlns:p14="http://schemas.microsoft.com/office/powerpoint/2010/main" val="2900357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A08DF-519B-755C-3AC8-D439EC1D4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E64ACF-578B-5C58-ECCE-E06560CC9821}"/>
              </a:ext>
            </a:extLst>
          </p:cNvPr>
          <p:cNvSpPr>
            <a:spLocks noGrp="1"/>
          </p:cNvSpPr>
          <p:nvPr>
            <p:ph type="title"/>
          </p:nvPr>
        </p:nvSpPr>
        <p:spPr>
          <a:xfrm>
            <a:off x="334963" y="808073"/>
            <a:ext cx="11522075" cy="541671"/>
          </a:xfrm>
        </p:spPr>
        <p:txBody>
          <a:bodyPr/>
          <a:lstStyle/>
          <a:p>
            <a:r>
              <a:rPr lang="en-GB" noProof="0" dirty="0"/>
              <a:t>Methodology Overview: Triple Loop Filter</a:t>
            </a:r>
          </a:p>
        </p:txBody>
      </p:sp>
      <p:sp>
        <p:nvSpPr>
          <p:cNvPr id="3" name="Date Placeholder 2">
            <a:extLst>
              <a:ext uri="{FF2B5EF4-FFF2-40B4-BE49-F238E27FC236}">
                <a16:creationId xmlns:a16="http://schemas.microsoft.com/office/drawing/2014/main" id="{F90D0B77-F9DE-DF1D-426D-5005391CD6C6}"/>
              </a:ext>
            </a:extLst>
          </p:cNvPr>
          <p:cNvSpPr>
            <a:spLocks noGrp="1"/>
          </p:cNvSpPr>
          <p:nvPr>
            <p:ph type="dt" sz="half" idx="10"/>
          </p:nvPr>
        </p:nvSpPr>
        <p:spPr/>
        <p:txBody>
          <a:bodyPr/>
          <a:lstStyle/>
          <a:p>
            <a:r>
              <a:rPr lang="en-GB" noProof="0" dirty="0"/>
              <a:t>POLITECNICO DI MILANO</a:t>
            </a:r>
          </a:p>
        </p:txBody>
      </p:sp>
      <p:sp>
        <p:nvSpPr>
          <p:cNvPr id="4" name="Footer Placeholder 3">
            <a:extLst>
              <a:ext uri="{FF2B5EF4-FFF2-40B4-BE49-F238E27FC236}">
                <a16:creationId xmlns:a16="http://schemas.microsoft.com/office/drawing/2014/main" id="{3013AAC8-D23A-E41A-2149-AEB1E167D588}"/>
              </a:ext>
            </a:extLst>
          </p:cNvPr>
          <p:cNvSpPr>
            <a:spLocks noGrp="1"/>
          </p:cNvSpPr>
          <p:nvPr>
            <p:ph type="ftr" sz="quarter" idx="11"/>
          </p:nvPr>
        </p:nvSpPr>
        <p:spPr/>
        <p:txBody>
          <a:bodyPr/>
          <a:lstStyle/>
          <a:p>
            <a:r>
              <a:rPr lang="en-GB" noProof="0" dirty="0"/>
              <a:t>Department of Aerospace Science and Technology</a:t>
            </a:r>
          </a:p>
        </p:txBody>
      </p:sp>
      <p:sp>
        <p:nvSpPr>
          <p:cNvPr id="5" name="Slide Number Placeholder 4">
            <a:extLst>
              <a:ext uri="{FF2B5EF4-FFF2-40B4-BE49-F238E27FC236}">
                <a16:creationId xmlns:a16="http://schemas.microsoft.com/office/drawing/2014/main" id="{2BC06D76-7837-32E8-E730-75309F938411}"/>
              </a:ext>
            </a:extLst>
          </p:cNvPr>
          <p:cNvSpPr>
            <a:spLocks noGrp="1"/>
          </p:cNvSpPr>
          <p:nvPr>
            <p:ph type="sldNum" sz="quarter" idx="12"/>
          </p:nvPr>
        </p:nvSpPr>
        <p:spPr/>
        <p:txBody>
          <a:bodyPr/>
          <a:lstStyle/>
          <a:p>
            <a:fld id="{3135EEA2-8D42-4D46-95A6-66E65FDC5EB1}" type="slidenum">
              <a:rPr lang="en-GB" noProof="0" smtClean="0"/>
              <a:pPr/>
              <a:t>5</a:t>
            </a:fld>
            <a:endParaRPr lang="en-GB" noProof="0" dirty="0"/>
          </a:p>
        </p:txBody>
      </p:sp>
      <p:sp>
        <p:nvSpPr>
          <p:cNvPr id="10" name="Rectangle 9">
            <a:extLst>
              <a:ext uri="{FF2B5EF4-FFF2-40B4-BE49-F238E27FC236}">
                <a16:creationId xmlns:a16="http://schemas.microsoft.com/office/drawing/2014/main" id="{3DAB7101-E176-E531-8678-B92827841044}"/>
              </a:ext>
            </a:extLst>
          </p:cNvPr>
          <p:cNvSpPr/>
          <p:nvPr/>
        </p:nvSpPr>
        <p:spPr>
          <a:xfrm>
            <a:off x="60236" y="2359826"/>
            <a:ext cx="5279099" cy="3075335"/>
          </a:xfrm>
          <a:prstGeom prst="rect">
            <a:avLst/>
          </a:prstGeom>
          <a:noFill/>
        </p:spPr>
        <p:txBody>
          <a:bodyPr/>
          <a:lstStyle/>
          <a:p>
            <a:endParaRPr lang="en-GB" noProof="0" dirty="0"/>
          </a:p>
        </p:txBody>
      </p:sp>
      <p:sp>
        <p:nvSpPr>
          <p:cNvPr id="13" name="Freeform: Shape 12">
            <a:extLst>
              <a:ext uri="{FF2B5EF4-FFF2-40B4-BE49-F238E27FC236}">
                <a16:creationId xmlns:a16="http://schemas.microsoft.com/office/drawing/2014/main" id="{E1BDDE9C-B00A-15E5-CE8D-87DDD1C7BE62}"/>
              </a:ext>
            </a:extLst>
          </p:cNvPr>
          <p:cNvSpPr/>
          <p:nvPr/>
        </p:nvSpPr>
        <p:spPr>
          <a:xfrm>
            <a:off x="2671035" y="2466750"/>
            <a:ext cx="2655443" cy="756820"/>
          </a:xfrm>
          <a:custGeom>
            <a:avLst/>
            <a:gdLst>
              <a:gd name="csX0" fmla="*/ 0 w 972946"/>
              <a:gd name="csY0" fmla="*/ 0 h 756820"/>
              <a:gd name="csX1" fmla="*/ 972946 w 972946"/>
              <a:gd name="csY1" fmla="*/ 0 h 756820"/>
              <a:gd name="csX2" fmla="*/ 972946 w 972946"/>
              <a:gd name="csY2" fmla="*/ 756820 h 756820"/>
              <a:gd name="csX3" fmla="*/ 0 w 972946"/>
              <a:gd name="csY3" fmla="*/ 756820 h 756820"/>
              <a:gd name="csX4" fmla="*/ 0 w 972946"/>
              <a:gd name="csY4" fmla="*/ 0 h 756820"/>
            </a:gdLst>
            <a:ahLst/>
            <a:cxnLst>
              <a:cxn ang="0">
                <a:pos x="csX0" y="csY0"/>
              </a:cxn>
              <a:cxn ang="0">
                <a:pos x="csX1" y="csY1"/>
              </a:cxn>
              <a:cxn ang="0">
                <a:pos x="csX2" y="csY2"/>
              </a:cxn>
              <a:cxn ang="0">
                <a:pos x="csX3" y="csY3"/>
              </a:cxn>
              <a:cxn ang="0">
                <a:pos x="csX4" y="csY4"/>
              </a:cxn>
            </a:cxnLst>
            <a:rect l="l" t="t" r="r" b="b"/>
            <a:pathLst>
              <a:path w="972946" h="756820">
                <a:moveTo>
                  <a:pt x="0" y="0"/>
                </a:moveTo>
                <a:lnTo>
                  <a:pt x="972946" y="0"/>
                </a:lnTo>
                <a:lnTo>
                  <a:pt x="972946" y="756820"/>
                </a:lnTo>
                <a:lnTo>
                  <a:pt x="0" y="7568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1" algn="l" defTabSz="355600">
              <a:lnSpc>
                <a:spcPct val="90000"/>
              </a:lnSpc>
              <a:spcBef>
                <a:spcPct val="0"/>
              </a:spcBef>
              <a:spcAft>
                <a:spcPct val="15000"/>
              </a:spcAft>
            </a:pPr>
            <a:r>
              <a:rPr lang="en-GB" sz="1200" kern="1200" noProof="0" dirty="0">
                <a:solidFill>
                  <a:srgbClr val="102C53"/>
                </a:solidFill>
              </a:rPr>
              <a:t>Check whether the radial ranges are compatible [1].</a:t>
            </a:r>
          </a:p>
        </p:txBody>
      </p:sp>
      <p:sp>
        <p:nvSpPr>
          <p:cNvPr id="16" name="Freeform: Shape 15">
            <a:extLst>
              <a:ext uri="{FF2B5EF4-FFF2-40B4-BE49-F238E27FC236}">
                <a16:creationId xmlns:a16="http://schemas.microsoft.com/office/drawing/2014/main" id="{7C497AA7-66D3-F721-715A-E9ABA2B4DFA9}"/>
              </a:ext>
            </a:extLst>
          </p:cNvPr>
          <p:cNvSpPr/>
          <p:nvPr/>
        </p:nvSpPr>
        <p:spPr>
          <a:xfrm>
            <a:off x="3780166" y="3518610"/>
            <a:ext cx="2655443" cy="756820"/>
          </a:xfrm>
          <a:custGeom>
            <a:avLst/>
            <a:gdLst>
              <a:gd name="csX0" fmla="*/ 0 w 972946"/>
              <a:gd name="csY0" fmla="*/ 0 h 756820"/>
              <a:gd name="csX1" fmla="*/ 972946 w 972946"/>
              <a:gd name="csY1" fmla="*/ 0 h 756820"/>
              <a:gd name="csX2" fmla="*/ 972946 w 972946"/>
              <a:gd name="csY2" fmla="*/ 756820 h 756820"/>
              <a:gd name="csX3" fmla="*/ 0 w 972946"/>
              <a:gd name="csY3" fmla="*/ 756820 h 756820"/>
              <a:gd name="csX4" fmla="*/ 0 w 972946"/>
              <a:gd name="csY4" fmla="*/ 0 h 756820"/>
            </a:gdLst>
            <a:ahLst/>
            <a:cxnLst>
              <a:cxn ang="0">
                <a:pos x="csX0" y="csY0"/>
              </a:cxn>
              <a:cxn ang="0">
                <a:pos x="csX1" y="csY1"/>
              </a:cxn>
              <a:cxn ang="0">
                <a:pos x="csX2" y="csY2"/>
              </a:cxn>
              <a:cxn ang="0">
                <a:pos x="csX3" y="csY3"/>
              </a:cxn>
              <a:cxn ang="0">
                <a:pos x="csX4" y="csY4"/>
              </a:cxn>
            </a:cxnLst>
            <a:rect l="l" t="t" r="r" b="b"/>
            <a:pathLst>
              <a:path w="972946" h="756820">
                <a:moveTo>
                  <a:pt x="0" y="0"/>
                </a:moveTo>
                <a:lnTo>
                  <a:pt x="972946" y="0"/>
                </a:lnTo>
                <a:lnTo>
                  <a:pt x="972946" y="756820"/>
                </a:lnTo>
                <a:lnTo>
                  <a:pt x="0" y="7568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1" algn="l" defTabSz="355600">
              <a:lnSpc>
                <a:spcPct val="90000"/>
              </a:lnSpc>
              <a:spcBef>
                <a:spcPct val="0"/>
              </a:spcBef>
              <a:spcAft>
                <a:spcPct val="15000"/>
              </a:spcAft>
            </a:pPr>
            <a:r>
              <a:rPr lang="en-GB" sz="1200" kern="1200" noProof="0" dirty="0">
                <a:solidFill>
                  <a:srgbClr val="102C53"/>
                </a:solidFill>
              </a:rPr>
              <a:t>Identify algebraically the possible close approach regions [2].</a:t>
            </a:r>
          </a:p>
        </p:txBody>
      </p:sp>
      <p:grpSp>
        <p:nvGrpSpPr>
          <p:cNvPr id="90" name="Group 89">
            <a:extLst>
              <a:ext uri="{FF2B5EF4-FFF2-40B4-BE49-F238E27FC236}">
                <a16:creationId xmlns:a16="http://schemas.microsoft.com/office/drawing/2014/main" id="{4B1C9C18-DAE8-E1D6-A2A6-138130C96FE5}"/>
              </a:ext>
            </a:extLst>
          </p:cNvPr>
          <p:cNvGrpSpPr/>
          <p:nvPr/>
        </p:nvGrpSpPr>
        <p:grpSpPr>
          <a:xfrm>
            <a:off x="435309" y="2377445"/>
            <a:ext cx="4456447" cy="3040095"/>
            <a:chOff x="435309" y="2377445"/>
            <a:chExt cx="4456447" cy="3040095"/>
          </a:xfrm>
        </p:grpSpPr>
        <p:sp>
          <p:nvSpPr>
            <p:cNvPr id="11" name="Arrow: Bent-Up 10">
              <a:extLst>
                <a:ext uri="{FF2B5EF4-FFF2-40B4-BE49-F238E27FC236}">
                  <a16:creationId xmlns:a16="http://schemas.microsoft.com/office/drawing/2014/main" id="{9E49A11C-96BC-700F-EBC8-BF9979E32284}"/>
                </a:ext>
              </a:extLst>
            </p:cNvPr>
            <p:cNvSpPr/>
            <p:nvPr/>
          </p:nvSpPr>
          <p:spPr>
            <a:xfrm rot="5400000">
              <a:off x="488737" y="3221764"/>
              <a:ext cx="901072" cy="904694"/>
            </a:xfrm>
            <a:prstGeom prst="bentUpArrow">
              <a:avLst>
                <a:gd name="adj1" fmla="val 27766"/>
                <a:gd name="adj2" fmla="val 25000"/>
                <a:gd name="adj3" fmla="val 35780"/>
              </a:avLst>
            </a:prstGeom>
            <a:solidFill>
              <a:srgbClr val="102C53"/>
            </a:solidFill>
          </p:spPr>
          <p:style>
            <a:lnRef idx="2">
              <a:schemeClr val="accent4">
                <a:shade val="15000"/>
              </a:schemeClr>
            </a:lnRef>
            <a:fillRef idx="1">
              <a:schemeClr val="accent4"/>
            </a:fillRef>
            <a:effectRef idx="0">
              <a:schemeClr val="accent4"/>
            </a:effectRef>
            <a:fontRef idx="minor">
              <a:schemeClr val="lt1"/>
            </a:fontRef>
          </p:style>
          <p:txBody>
            <a:bodyPr/>
            <a:lstStyle/>
            <a:p>
              <a:endParaRPr lang="en-GB" noProof="0" dirty="0">
                <a:solidFill>
                  <a:srgbClr val="102C53"/>
                </a:solidFill>
              </a:endParaRPr>
            </a:p>
          </p:txBody>
        </p:sp>
        <p:sp>
          <p:nvSpPr>
            <p:cNvPr id="14" name="Arrow: Bent-Up 13">
              <a:extLst>
                <a:ext uri="{FF2B5EF4-FFF2-40B4-BE49-F238E27FC236}">
                  <a16:creationId xmlns:a16="http://schemas.microsoft.com/office/drawing/2014/main" id="{0892788A-1D00-BD34-CB4A-C43EA5C8CBF7}"/>
                </a:ext>
              </a:extLst>
            </p:cNvPr>
            <p:cNvSpPr/>
            <p:nvPr/>
          </p:nvSpPr>
          <p:spPr>
            <a:xfrm rot="5400000">
              <a:off x="1597867" y="4273622"/>
              <a:ext cx="901073" cy="904694"/>
            </a:xfrm>
            <a:prstGeom prst="bentUpArrow">
              <a:avLst>
                <a:gd name="adj1" fmla="val 26844"/>
                <a:gd name="adj2" fmla="val 25000"/>
                <a:gd name="adj3" fmla="val 35780"/>
              </a:avLst>
            </a:prstGeom>
            <a:solidFill>
              <a:srgbClr val="102C53"/>
            </a:solidFill>
          </p:spPr>
          <p:style>
            <a:lnRef idx="2">
              <a:schemeClr val="accent4">
                <a:shade val="15000"/>
              </a:schemeClr>
            </a:lnRef>
            <a:fillRef idx="1">
              <a:schemeClr val="accent4"/>
            </a:fillRef>
            <a:effectRef idx="0">
              <a:schemeClr val="accent4"/>
            </a:effectRef>
            <a:fontRef idx="minor">
              <a:schemeClr val="lt1"/>
            </a:fontRef>
          </p:style>
          <p:txBody>
            <a:bodyPr/>
            <a:lstStyle/>
            <a:p>
              <a:endParaRPr lang="en-GB" noProof="0" dirty="0">
                <a:solidFill>
                  <a:srgbClr val="102C53"/>
                </a:solidFill>
              </a:endParaRPr>
            </a:p>
          </p:txBody>
        </p:sp>
        <p:sp>
          <p:nvSpPr>
            <p:cNvPr id="12" name="Freeform: Shape 11">
              <a:extLst>
                <a:ext uri="{FF2B5EF4-FFF2-40B4-BE49-F238E27FC236}">
                  <a16:creationId xmlns:a16="http://schemas.microsoft.com/office/drawing/2014/main" id="{9DF2F605-F662-F739-EC9B-B0BE1B5296DD}"/>
                </a:ext>
              </a:extLst>
            </p:cNvPr>
            <p:cNvSpPr/>
            <p:nvPr/>
          </p:nvSpPr>
          <p:spPr>
            <a:xfrm>
              <a:off x="435309" y="2377445"/>
              <a:ext cx="2238186" cy="936376"/>
            </a:xfrm>
            <a:custGeom>
              <a:avLst/>
              <a:gdLst>
                <a:gd name="csX0" fmla="*/ 0 w 1337742"/>
                <a:gd name="csY0" fmla="*/ 156094 h 936376"/>
                <a:gd name="csX1" fmla="*/ 156094 w 1337742"/>
                <a:gd name="csY1" fmla="*/ 0 h 936376"/>
                <a:gd name="csX2" fmla="*/ 1181648 w 1337742"/>
                <a:gd name="csY2" fmla="*/ 0 h 936376"/>
                <a:gd name="csX3" fmla="*/ 1337742 w 1337742"/>
                <a:gd name="csY3" fmla="*/ 156094 h 936376"/>
                <a:gd name="csX4" fmla="*/ 1337742 w 1337742"/>
                <a:gd name="csY4" fmla="*/ 780282 h 936376"/>
                <a:gd name="csX5" fmla="*/ 1181648 w 1337742"/>
                <a:gd name="csY5" fmla="*/ 936376 h 936376"/>
                <a:gd name="csX6" fmla="*/ 156094 w 1337742"/>
                <a:gd name="csY6" fmla="*/ 936376 h 936376"/>
                <a:gd name="csX7" fmla="*/ 0 w 1337742"/>
                <a:gd name="csY7" fmla="*/ 780282 h 936376"/>
                <a:gd name="csX8" fmla="*/ 0 w 1337742"/>
                <a:gd name="csY8" fmla="*/ 156094 h 9363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37742" h="936376">
                  <a:moveTo>
                    <a:pt x="0" y="156094"/>
                  </a:moveTo>
                  <a:cubicBezTo>
                    <a:pt x="0" y="69886"/>
                    <a:pt x="69886" y="0"/>
                    <a:pt x="156094" y="0"/>
                  </a:cubicBezTo>
                  <a:lnTo>
                    <a:pt x="1181648" y="0"/>
                  </a:lnTo>
                  <a:cubicBezTo>
                    <a:pt x="1267856" y="0"/>
                    <a:pt x="1337742" y="69886"/>
                    <a:pt x="1337742" y="156094"/>
                  </a:cubicBezTo>
                  <a:lnTo>
                    <a:pt x="1337742" y="780282"/>
                  </a:lnTo>
                  <a:cubicBezTo>
                    <a:pt x="1337742" y="866490"/>
                    <a:pt x="1267856" y="936376"/>
                    <a:pt x="1181648" y="936376"/>
                  </a:cubicBezTo>
                  <a:lnTo>
                    <a:pt x="156094" y="936376"/>
                  </a:lnTo>
                  <a:cubicBezTo>
                    <a:pt x="69886" y="936376"/>
                    <a:pt x="0" y="866490"/>
                    <a:pt x="0" y="780282"/>
                  </a:cubicBezTo>
                  <a:lnTo>
                    <a:pt x="0" y="156094"/>
                  </a:lnTo>
                  <a:close/>
                </a:path>
              </a:pathLst>
            </a:custGeom>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02868" tIns="102868" rIns="102868" bIns="102868" numCol="1" spcCol="1270" anchor="ctr" anchorCtr="0">
              <a:noAutofit/>
            </a:bodyPr>
            <a:lstStyle/>
            <a:p>
              <a:pPr marL="0" lvl="0" indent="0" algn="ctr" defTabSz="666750">
                <a:lnSpc>
                  <a:spcPct val="90000"/>
                </a:lnSpc>
                <a:spcBef>
                  <a:spcPct val="0"/>
                </a:spcBef>
                <a:spcAft>
                  <a:spcPct val="35000"/>
                </a:spcAft>
                <a:buNone/>
              </a:pPr>
              <a:r>
                <a:rPr lang="en-GB" sz="1500" b="1" kern="1200" noProof="0" dirty="0">
                  <a:solidFill>
                    <a:srgbClr val="102C53"/>
                  </a:solidFill>
                </a:rPr>
                <a:t>Perigee-apogee filter</a:t>
              </a:r>
            </a:p>
          </p:txBody>
        </p:sp>
        <p:sp>
          <p:nvSpPr>
            <p:cNvPr id="15" name="Freeform: Shape 14">
              <a:extLst>
                <a:ext uri="{FF2B5EF4-FFF2-40B4-BE49-F238E27FC236}">
                  <a16:creationId xmlns:a16="http://schemas.microsoft.com/office/drawing/2014/main" id="{D382C127-0E65-DE06-18E6-0A66A458F710}"/>
                </a:ext>
              </a:extLst>
            </p:cNvPr>
            <p:cNvSpPr/>
            <p:nvPr/>
          </p:nvSpPr>
          <p:spPr>
            <a:xfrm>
              <a:off x="1544439" y="3429305"/>
              <a:ext cx="2238186" cy="936376"/>
            </a:xfrm>
            <a:custGeom>
              <a:avLst/>
              <a:gdLst>
                <a:gd name="csX0" fmla="*/ 0 w 1337742"/>
                <a:gd name="csY0" fmla="*/ 156094 h 936376"/>
                <a:gd name="csX1" fmla="*/ 156094 w 1337742"/>
                <a:gd name="csY1" fmla="*/ 0 h 936376"/>
                <a:gd name="csX2" fmla="*/ 1181648 w 1337742"/>
                <a:gd name="csY2" fmla="*/ 0 h 936376"/>
                <a:gd name="csX3" fmla="*/ 1337742 w 1337742"/>
                <a:gd name="csY3" fmla="*/ 156094 h 936376"/>
                <a:gd name="csX4" fmla="*/ 1337742 w 1337742"/>
                <a:gd name="csY4" fmla="*/ 780282 h 936376"/>
                <a:gd name="csX5" fmla="*/ 1181648 w 1337742"/>
                <a:gd name="csY5" fmla="*/ 936376 h 936376"/>
                <a:gd name="csX6" fmla="*/ 156094 w 1337742"/>
                <a:gd name="csY6" fmla="*/ 936376 h 936376"/>
                <a:gd name="csX7" fmla="*/ 0 w 1337742"/>
                <a:gd name="csY7" fmla="*/ 780282 h 936376"/>
                <a:gd name="csX8" fmla="*/ 0 w 1337742"/>
                <a:gd name="csY8" fmla="*/ 156094 h 9363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37742" h="936376">
                  <a:moveTo>
                    <a:pt x="0" y="156094"/>
                  </a:moveTo>
                  <a:cubicBezTo>
                    <a:pt x="0" y="69886"/>
                    <a:pt x="69886" y="0"/>
                    <a:pt x="156094" y="0"/>
                  </a:cubicBezTo>
                  <a:lnTo>
                    <a:pt x="1181648" y="0"/>
                  </a:lnTo>
                  <a:cubicBezTo>
                    <a:pt x="1267856" y="0"/>
                    <a:pt x="1337742" y="69886"/>
                    <a:pt x="1337742" y="156094"/>
                  </a:cubicBezTo>
                  <a:lnTo>
                    <a:pt x="1337742" y="780282"/>
                  </a:lnTo>
                  <a:cubicBezTo>
                    <a:pt x="1337742" y="866490"/>
                    <a:pt x="1267856" y="936376"/>
                    <a:pt x="1181648" y="936376"/>
                  </a:cubicBezTo>
                  <a:lnTo>
                    <a:pt x="156094" y="936376"/>
                  </a:lnTo>
                  <a:cubicBezTo>
                    <a:pt x="69886" y="936376"/>
                    <a:pt x="0" y="866490"/>
                    <a:pt x="0" y="780282"/>
                  </a:cubicBezTo>
                  <a:lnTo>
                    <a:pt x="0" y="156094"/>
                  </a:lnTo>
                  <a:close/>
                </a:path>
              </a:pathLst>
            </a:custGeom>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02868" tIns="102868" rIns="102868" bIns="102868" numCol="1" spcCol="1270" anchor="ctr" anchorCtr="0">
              <a:noAutofit/>
            </a:bodyPr>
            <a:lstStyle/>
            <a:p>
              <a:pPr marL="0" lvl="0" indent="0" algn="ctr" defTabSz="666750">
                <a:lnSpc>
                  <a:spcPct val="90000"/>
                </a:lnSpc>
                <a:spcBef>
                  <a:spcPct val="0"/>
                </a:spcBef>
                <a:spcAft>
                  <a:spcPct val="35000"/>
                </a:spcAft>
                <a:buNone/>
              </a:pPr>
              <a:r>
                <a:rPr lang="en-GB" sz="1500" b="1" kern="1200" noProof="0" dirty="0">
                  <a:solidFill>
                    <a:srgbClr val="102C53"/>
                  </a:solidFill>
                </a:rPr>
                <a:t>MOID filter</a:t>
              </a:r>
            </a:p>
          </p:txBody>
        </p:sp>
        <p:sp>
          <p:nvSpPr>
            <p:cNvPr id="17" name="Freeform: Shape 16">
              <a:extLst>
                <a:ext uri="{FF2B5EF4-FFF2-40B4-BE49-F238E27FC236}">
                  <a16:creationId xmlns:a16="http://schemas.microsoft.com/office/drawing/2014/main" id="{B9B9FC11-6216-A10A-B55E-0619CBCA7D95}"/>
                </a:ext>
              </a:extLst>
            </p:cNvPr>
            <p:cNvSpPr/>
            <p:nvPr/>
          </p:nvSpPr>
          <p:spPr>
            <a:xfrm>
              <a:off x="2653570" y="4481164"/>
              <a:ext cx="2238186" cy="936376"/>
            </a:xfrm>
            <a:custGeom>
              <a:avLst/>
              <a:gdLst>
                <a:gd name="csX0" fmla="*/ 0 w 1337742"/>
                <a:gd name="csY0" fmla="*/ 156094 h 936376"/>
                <a:gd name="csX1" fmla="*/ 156094 w 1337742"/>
                <a:gd name="csY1" fmla="*/ 0 h 936376"/>
                <a:gd name="csX2" fmla="*/ 1181648 w 1337742"/>
                <a:gd name="csY2" fmla="*/ 0 h 936376"/>
                <a:gd name="csX3" fmla="*/ 1337742 w 1337742"/>
                <a:gd name="csY3" fmla="*/ 156094 h 936376"/>
                <a:gd name="csX4" fmla="*/ 1337742 w 1337742"/>
                <a:gd name="csY4" fmla="*/ 780282 h 936376"/>
                <a:gd name="csX5" fmla="*/ 1181648 w 1337742"/>
                <a:gd name="csY5" fmla="*/ 936376 h 936376"/>
                <a:gd name="csX6" fmla="*/ 156094 w 1337742"/>
                <a:gd name="csY6" fmla="*/ 936376 h 936376"/>
                <a:gd name="csX7" fmla="*/ 0 w 1337742"/>
                <a:gd name="csY7" fmla="*/ 780282 h 936376"/>
                <a:gd name="csX8" fmla="*/ 0 w 1337742"/>
                <a:gd name="csY8" fmla="*/ 156094 h 9363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37742" h="936376">
                  <a:moveTo>
                    <a:pt x="0" y="156094"/>
                  </a:moveTo>
                  <a:cubicBezTo>
                    <a:pt x="0" y="69886"/>
                    <a:pt x="69886" y="0"/>
                    <a:pt x="156094" y="0"/>
                  </a:cubicBezTo>
                  <a:lnTo>
                    <a:pt x="1181648" y="0"/>
                  </a:lnTo>
                  <a:cubicBezTo>
                    <a:pt x="1267856" y="0"/>
                    <a:pt x="1337742" y="69886"/>
                    <a:pt x="1337742" y="156094"/>
                  </a:cubicBezTo>
                  <a:lnTo>
                    <a:pt x="1337742" y="780282"/>
                  </a:lnTo>
                  <a:cubicBezTo>
                    <a:pt x="1337742" y="866490"/>
                    <a:pt x="1267856" y="936376"/>
                    <a:pt x="1181648" y="936376"/>
                  </a:cubicBezTo>
                  <a:lnTo>
                    <a:pt x="156094" y="936376"/>
                  </a:lnTo>
                  <a:cubicBezTo>
                    <a:pt x="69886" y="936376"/>
                    <a:pt x="0" y="866490"/>
                    <a:pt x="0" y="780282"/>
                  </a:cubicBezTo>
                  <a:lnTo>
                    <a:pt x="0" y="156094"/>
                  </a:lnTo>
                  <a:close/>
                </a:path>
              </a:pathLst>
            </a:custGeom>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02868" tIns="102868" rIns="102868" bIns="102868" numCol="1" spcCol="1270" anchor="ctr" anchorCtr="0">
              <a:noAutofit/>
            </a:bodyPr>
            <a:lstStyle/>
            <a:p>
              <a:pPr marL="0" lvl="0" indent="0" algn="ctr" defTabSz="666750">
                <a:lnSpc>
                  <a:spcPct val="90000"/>
                </a:lnSpc>
                <a:spcBef>
                  <a:spcPct val="0"/>
                </a:spcBef>
                <a:spcAft>
                  <a:spcPct val="35000"/>
                </a:spcAft>
                <a:buNone/>
              </a:pPr>
              <a:r>
                <a:rPr lang="en-GB" sz="1500" b="1" kern="1200" noProof="0" dirty="0">
                  <a:solidFill>
                    <a:srgbClr val="102C53"/>
                  </a:solidFill>
                </a:rPr>
                <a:t>Time-window filter</a:t>
              </a:r>
            </a:p>
          </p:txBody>
        </p:sp>
      </p:grpSp>
      <p:sp>
        <p:nvSpPr>
          <p:cNvPr id="25" name="Freeform: Shape 24">
            <a:extLst>
              <a:ext uri="{FF2B5EF4-FFF2-40B4-BE49-F238E27FC236}">
                <a16:creationId xmlns:a16="http://schemas.microsoft.com/office/drawing/2014/main" id="{35CA0491-1EB8-85AA-FF75-7D48A9863DDA}"/>
              </a:ext>
            </a:extLst>
          </p:cNvPr>
          <p:cNvSpPr/>
          <p:nvPr/>
        </p:nvSpPr>
        <p:spPr>
          <a:xfrm>
            <a:off x="4889297" y="4570469"/>
            <a:ext cx="2655443" cy="756820"/>
          </a:xfrm>
          <a:custGeom>
            <a:avLst/>
            <a:gdLst>
              <a:gd name="csX0" fmla="*/ 0 w 972946"/>
              <a:gd name="csY0" fmla="*/ 0 h 756820"/>
              <a:gd name="csX1" fmla="*/ 972946 w 972946"/>
              <a:gd name="csY1" fmla="*/ 0 h 756820"/>
              <a:gd name="csX2" fmla="*/ 972946 w 972946"/>
              <a:gd name="csY2" fmla="*/ 756820 h 756820"/>
              <a:gd name="csX3" fmla="*/ 0 w 972946"/>
              <a:gd name="csY3" fmla="*/ 756820 h 756820"/>
              <a:gd name="csX4" fmla="*/ 0 w 972946"/>
              <a:gd name="csY4" fmla="*/ 0 h 756820"/>
            </a:gdLst>
            <a:ahLst/>
            <a:cxnLst>
              <a:cxn ang="0">
                <a:pos x="csX0" y="csY0"/>
              </a:cxn>
              <a:cxn ang="0">
                <a:pos x="csX1" y="csY1"/>
              </a:cxn>
              <a:cxn ang="0">
                <a:pos x="csX2" y="csY2"/>
              </a:cxn>
              <a:cxn ang="0">
                <a:pos x="csX3" y="csY3"/>
              </a:cxn>
              <a:cxn ang="0">
                <a:pos x="csX4" y="csY4"/>
              </a:cxn>
            </a:cxnLst>
            <a:rect l="l" t="t" r="r" b="b"/>
            <a:pathLst>
              <a:path w="972946" h="756820">
                <a:moveTo>
                  <a:pt x="0" y="0"/>
                </a:moveTo>
                <a:lnTo>
                  <a:pt x="972946" y="0"/>
                </a:lnTo>
                <a:lnTo>
                  <a:pt x="972946" y="756820"/>
                </a:lnTo>
                <a:lnTo>
                  <a:pt x="0" y="7568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1" algn="l" defTabSz="355600">
              <a:lnSpc>
                <a:spcPct val="90000"/>
              </a:lnSpc>
              <a:spcBef>
                <a:spcPct val="0"/>
              </a:spcBef>
              <a:spcAft>
                <a:spcPct val="15000"/>
              </a:spcAft>
            </a:pPr>
            <a:r>
              <a:rPr lang="en-GB" sz="1200" kern="1200" noProof="0" dirty="0">
                <a:solidFill>
                  <a:srgbClr val="102C53"/>
                </a:solidFill>
              </a:rPr>
              <a:t>Verify whether both objects reach those regions at the same time [3]. </a:t>
            </a:r>
          </a:p>
        </p:txBody>
      </p:sp>
      <p:sp>
        <p:nvSpPr>
          <p:cNvPr id="26" name="TextBox 25">
            <a:extLst>
              <a:ext uri="{FF2B5EF4-FFF2-40B4-BE49-F238E27FC236}">
                <a16:creationId xmlns:a16="http://schemas.microsoft.com/office/drawing/2014/main" id="{38C5BE65-6E00-04C8-FC7D-4E9E32AEB493}"/>
              </a:ext>
            </a:extLst>
          </p:cNvPr>
          <p:cNvSpPr txBox="1"/>
          <p:nvPr/>
        </p:nvSpPr>
        <p:spPr>
          <a:xfrm>
            <a:off x="0" y="6022633"/>
            <a:ext cx="9040091" cy="830997"/>
          </a:xfrm>
          <a:prstGeom prst="rect">
            <a:avLst/>
          </a:prstGeom>
          <a:noFill/>
        </p:spPr>
        <p:txBody>
          <a:bodyPr wrap="square" rtlCol="0">
            <a:spAutoFit/>
          </a:bodyPr>
          <a:lstStyle/>
          <a:p>
            <a:pPr marL="228600" indent="-228600">
              <a:buFont typeface="+mj-lt"/>
              <a:buAutoNum type="arabicPeriod"/>
            </a:pPr>
            <a:r>
              <a:rPr lang="en-GB" sz="800" noProof="0" dirty="0">
                <a:solidFill>
                  <a:srgbClr val="102C53"/>
                </a:solidFill>
              </a:rPr>
              <a:t>Hoots, F. R., Crawford, L. L., and Roehrich, R. L., An analytic method to determine future close approaches between satellites., Celestial Mechanics and Dynamical Astronomy (1984).</a:t>
            </a:r>
          </a:p>
          <a:p>
            <a:pPr marL="228600" indent="-228600">
              <a:buFont typeface="+mj-lt"/>
              <a:buAutoNum type="arabicPeriod"/>
            </a:pPr>
            <a:r>
              <a:rPr lang="en-GB" sz="800" noProof="0" dirty="0">
                <a:solidFill>
                  <a:srgbClr val="102C53"/>
                </a:solidFill>
              </a:rPr>
              <a:t>Gronchi, G. F., An algebraic method to compute the critical points of the distance function between two Keplerian orbits., Celestial Mechanics and Dynamical Astronomy (2005).</a:t>
            </a:r>
          </a:p>
          <a:p>
            <a:pPr marL="228600" indent="-228600">
              <a:buFont typeface="+mj-lt"/>
              <a:buAutoNum type="arabicPeriod"/>
            </a:pPr>
            <a:r>
              <a:rPr lang="en-GB" sz="800" noProof="0" dirty="0">
                <a:solidFill>
                  <a:srgbClr val="102C53"/>
                </a:solidFill>
              </a:rPr>
              <a:t>Romano, M., </a:t>
            </a:r>
            <a:r>
              <a:rPr lang="en-GB" sz="800" noProof="0" dirty="0" err="1">
                <a:solidFill>
                  <a:srgbClr val="102C53"/>
                </a:solidFill>
              </a:rPr>
              <a:t>Muciaccia</a:t>
            </a:r>
            <a:r>
              <a:rPr lang="en-GB" sz="800" noProof="0" dirty="0">
                <a:solidFill>
                  <a:srgbClr val="102C53"/>
                </a:solidFill>
              </a:rPr>
              <a:t>, A., </a:t>
            </a:r>
            <a:r>
              <a:rPr lang="en-GB" sz="800" noProof="0" dirty="0" err="1">
                <a:solidFill>
                  <a:srgbClr val="102C53"/>
                </a:solidFill>
              </a:rPr>
              <a:t>Trisolini</a:t>
            </a:r>
            <a:r>
              <a:rPr lang="en-GB" sz="800" noProof="0" dirty="0">
                <a:solidFill>
                  <a:srgbClr val="102C53"/>
                </a:solidFill>
              </a:rPr>
              <a:t>, M., Colombo, C., Di </a:t>
            </a:r>
            <a:r>
              <a:rPr lang="en-GB" sz="800" noProof="0" dirty="0" err="1">
                <a:solidFill>
                  <a:srgbClr val="102C53"/>
                </a:solidFill>
              </a:rPr>
              <a:t>Lizia</a:t>
            </a:r>
            <a:r>
              <a:rPr lang="en-GB" sz="800" noProof="0" dirty="0">
                <a:solidFill>
                  <a:srgbClr val="102C53"/>
                </a:solidFill>
              </a:rPr>
              <a:t>, P., Di Cecco, A., and Salotti, L., Puzzle software for the characterisation of in-orbit fragmentations., in 8th European Conference on Space Debris, ESA/ESOC.</a:t>
            </a:r>
          </a:p>
          <a:p>
            <a:pPr marL="228600" indent="-228600">
              <a:buFont typeface="+mj-lt"/>
              <a:buAutoNum type="arabicPeriod"/>
            </a:pPr>
            <a:r>
              <a:rPr lang="en-GB" sz="800" noProof="0" dirty="0">
                <a:solidFill>
                  <a:srgbClr val="102C53"/>
                </a:solidFill>
              </a:rPr>
              <a:t>Alfano, S., and </a:t>
            </a:r>
            <a:r>
              <a:rPr lang="en-GB" sz="800" noProof="0" dirty="0" err="1">
                <a:solidFill>
                  <a:srgbClr val="102C53"/>
                </a:solidFill>
              </a:rPr>
              <a:t>Finkleman</a:t>
            </a:r>
            <a:r>
              <a:rPr lang="en-GB" sz="800" noProof="0" dirty="0">
                <a:solidFill>
                  <a:srgbClr val="102C53"/>
                </a:solidFill>
              </a:rPr>
              <a:t>, D., On selecting satellite conjunction filter parameters., Acta </a:t>
            </a:r>
            <a:r>
              <a:rPr lang="en-GB" sz="800" noProof="0" dirty="0" err="1">
                <a:solidFill>
                  <a:srgbClr val="102C53"/>
                </a:solidFill>
              </a:rPr>
              <a:t>Astronautica</a:t>
            </a:r>
            <a:r>
              <a:rPr lang="en-GB" sz="800" noProof="0" dirty="0">
                <a:solidFill>
                  <a:srgbClr val="102C53"/>
                </a:solidFill>
              </a:rPr>
              <a:t> (2014).</a:t>
            </a:r>
          </a:p>
          <a:p>
            <a:pPr marL="228600" indent="-228600">
              <a:buFont typeface="+mj-lt"/>
              <a:buAutoNum type="arabicPeriod"/>
            </a:pPr>
            <a:r>
              <a:rPr lang="en-GB" sz="800" noProof="0" dirty="0"/>
              <a:t>Ottoboni, F., </a:t>
            </a:r>
            <a:r>
              <a:rPr lang="en-GB" sz="800" noProof="0" dirty="0" err="1"/>
              <a:t>Muciaccia</a:t>
            </a:r>
            <a:r>
              <a:rPr lang="en-GB" sz="800" noProof="0" dirty="0"/>
              <a:t>, A., and Colombo, C., Reconstruction of in-orbit breakup events over the short term., Acta </a:t>
            </a:r>
            <a:r>
              <a:rPr lang="en-GB" sz="800" noProof="0" dirty="0" err="1"/>
              <a:t>Astronautica</a:t>
            </a:r>
            <a:r>
              <a:rPr lang="en-GB" sz="800" noProof="0" dirty="0"/>
              <a:t> (2026).</a:t>
            </a:r>
            <a:endParaRPr lang="en-GB" sz="800" noProof="0" dirty="0">
              <a:solidFill>
                <a:srgbClr val="102C53"/>
              </a:solidFill>
            </a:endParaRPr>
          </a:p>
        </p:txBody>
      </p:sp>
      <p:sp>
        <p:nvSpPr>
          <p:cNvPr id="32" name="TextBox 31">
            <a:extLst>
              <a:ext uri="{FF2B5EF4-FFF2-40B4-BE49-F238E27FC236}">
                <a16:creationId xmlns:a16="http://schemas.microsoft.com/office/drawing/2014/main" id="{E40A5BE8-06A9-1D25-9438-4441A6F00471}"/>
              </a:ext>
            </a:extLst>
          </p:cNvPr>
          <p:cNvSpPr txBox="1"/>
          <p:nvPr/>
        </p:nvSpPr>
        <p:spPr>
          <a:xfrm>
            <a:off x="334963" y="1644828"/>
            <a:ext cx="11522074" cy="584775"/>
          </a:xfrm>
          <a:prstGeom prst="rect">
            <a:avLst/>
          </a:prstGeom>
          <a:noFill/>
        </p:spPr>
        <p:txBody>
          <a:bodyPr wrap="square">
            <a:spAutoFit/>
          </a:bodyPr>
          <a:lstStyle/>
          <a:p>
            <a:r>
              <a:rPr lang="en-GB" sz="1600" b="1" noProof="0" dirty="0"/>
              <a:t>The proposed method prioritises fast analytical screening over full-catalogue propagation: for a selected target satellite, each catalogued object is analysed pair by pair through a sequence of filtering steps.</a:t>
            </a:r>
            <a:endParaRPr lang="en-GB" sz="1600" noProof="0" dirty="0"/>
          </a:p>
        </p:txBody>
      </p:sp>
      <p:cxnSp>
        <p:nvCxnSpPr>
          <p:cNvPr id="52" name="Straight Arrow Connector 51">
            <a:extLst>
              <a:ext uri="{FF2B5EF4-FFF2-40B4-BE49-F238E27FC236}">
                <a16:creationId xmlns:a16="http://schemas.microsoft.com/office/drawing/2014/main" id="{9DCAE02B-A20F-B9F0-39B4-1C492278E4EE}"/>
              </a:ext>
            </a:extLst>
          </p:cNvPr>
          <p:cNvCxnSpPr/>
          <p:nvPr/>
        </p:nvCxnSpPr>
        <p:spPr>
          <a:xfrm flipV="1">
            <a:off x="8076227" y="2717063"/>
            <a:ext cx="0" cy="146925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3" name="Straight Arrow Connector 52">
            <a:extLst>
              <a:ext uri="{FF2B5EF4-FFF2-40B4-BE49-F238E27FC236}">
                <a16:creationId xmlns:a16="http://schemas.microsoft.com/office/drawing/2014/main" id="{81A9430E-701B-C921-D5CA-38A218D8DEB5}"/>
              </a:ext>
            </a:extLst>
          </p:cNvPr>
          <p:cNvCxnSpPr>
            <a:cxnSpLocks/>
          </p:cNvCxnSpPr>
          <p:nvPr/>
        </p:nvCxnSpPr>
        <p:spPr>
          <a:xfrm>
            <a:off x="8076227" y="4186320"/>
            <a:ext cx="354688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7" name="Freeform: Shape 56">
            <a:extLst>
              <a:ext uri="{FF2B5EF4-FFF2-40B4-BE49-F238E27FC236}">
                <a16:creationId xmlns:a16="http://schemas.microsoft.com/office/drawing/2014/main" id="{8B34C140-4893-B109-239F-F48FB651983A}"/>
              </a:ext>
            </a:extLst>
          </p:cNvPr>
          <p:cNvSpPr/>
          <p:nvPr/>
        </p:nvSpPr>
        <p:spPr>
          <a:xfrm>
            <a:off x="8080328" y="2550311"/>
            <a:ext cx="3231153" cy="1480694"/>
          </a:xfrm>
          <a:custGeom>
            <a:avLst/>
            <a:gdLst>
              <a:gd name="csX0" fmla="*/ 0 w 3231153"/>
              <a:gd name="csY0" fmla="*/ 598596 h 1480694"/>
              <a:gd name="csX1" fmla="*/ 274730 w 3231153"/>
              <a:gd name="csY1" fmla="*/ 286962 h 1480694"/>
              <a:gd name="csX2" fmla="*/ 574063 w 3231153"/>
              <a:gd name="csY2" fmla="*/ 1012741 h 1480694"/>
              <a:gd name="csX3" fmla="*/ 939003 w 3231153"/>
              <a:gd name="csY3" fmla="*/ 4031 h 1480694"/>
              <a:gd name="csX4" fmla="*/ 1431056 w 3231153"/>
              <a:gd name="csY4" fmla="*/ 1471991 h 1480694"/>
              <a:gd name="csX5" fmla="*/ 1951813 w 3231153"/>
              <a:gd name="csY5" fmla="*/ 631399 h 1480694"/>
              <a:gd name="csX6" fmla="*/ 2714497 w 3231153"/>
              <a:gd name="csY6" fmla="*/ 1025042 h 1480694"/>
              <a:gd name="csX7" fmla="*/ 3231153 w 3231153"/>
              <a:gd name="csY7" fmla="*/ 787216 h 14806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231153" h="1480694">
                <a:moveTo>
                  <a:pt x="0" y="598596"/>
                </a:moveTo>
                <a:cubicBezTo>
                  <a:pt x="89526" y="408267"/>
                  <a:pt x="179053" y="217938"/>
                  <a:pt x="274730" y="286962"/>
                </a:cubicBezTo>
                <a:cubicBezTo>
                  <a:pt x="370407" y="355986"/>
                  <a:pt x="463351" y="1059896"/>
                  <a:pt x="574063" y="1012741"/>
                </a:cubicBezTo>
                <a:cubicBezTo>
                  <a:pt x="684775" y="965586"/>
                  <a:pt x="796171" y="-72511"/>
                  <a:pt x="939003" y="4031"/>
                </a:cubicBezTo>
                <a:cubicBezTo>
                  <a:pt x="1081835" y="80573"/>
                  <a:pt x="1262254" y="1367430"/>
                  <a:pt x="1431056" y="1471991"/>
                </a:cubicBezTo>
                <a:cubicBezTo>
                  <a:pt x="1599858" y="1576552"/>
                  <a:pt x="1737906" y="705890"/>
                  <a:pt x="1951813" y="631399"/>
                </a:cubicBezTo>
                <a:cubicBezTo>
                  <a:pt x="2165720" y="556908"/>
                  <a:pt x="2501274" y="999073"/>
                  <a:pt x="2714497" y="1025042"/>
                </a:cubicBezTo>
                <a:cubicBezTo>
                  <a:pt x="2927720" y="1051011"/>
                  <a:pt x="3136843" y="813869"/>
                  <a:pt x="3231153" y="78721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CC032D93-7451-3E3F-D983-1A74E9E7EAE4}"/>
              </a:ext>
            </a:extLst>
          </p:cNvPr>
          <p:cNvSpPr txBox="1"/>
          <p:nvPr/>
        </p:nvSpPr>
        <p:spPr>
          <a:xfrm>
            <a:off x="7440959" y="2296519"/>
            <a:ext cx="942887" cy="307777"/>
          </a:xfrm>
          <a:prstGeom prst="rect">
            <a:avLst/>
          </a:prstGeom>
          <a:noFill/>
        </p:spPr>
        <p:txBody>
          <a:bodyPr wrap="none" rtlCol="0">
            <a:spAutoFit/>
          </a:bodyPr>
          <a:lstStyle/>
          <a:p>
            <a:r>
              <a:rPr lang="en-GB" sz="1400" b="1" dirty="0">
                <a:solidFill>
                  <a:schemeClr val="accent1"/>
                </a:solidFill>
              </a:rPr>
              <a:t>distance</a:t>
            </a:r>
          </a:p>
        </p:txBody>
      </p:sp>
      <p:sp>
        <p:nvSpPr>
          <p:cNvPr id="60" name="TextBox 59">
            <a:extLst>
              <a:ext uri="{FF2B5EF4-FFF2-40B4-BE49-F238E27FC236}">
                <a16:creationId xmlns:a16="http://schemas.microsoft.com/office/drawing/2014/main" id="{940E04F2-4A77-0F8A-6482-FB656412160B}"/>
              </a:ext>
            </a:extLst>
          </p:cNvPr>
          <p:cNvSpPr txBox="1"/>
          <p:nvPr/>
        </p:nvSpPr>
        <p:spPr>
          <a:xfrm>
            <a:off x="11172235" y="4220126"/>
            <a:ext cx="579005" cy="307777"/>
          </a:xfrm>
          <a:prstGeom prst="rect">
            <a:avLst/>
          </a:prstGeom>
          <a:noFill/>
        </p:spPr>
        <p:txBody>
          <a:bodyPr wrap="none" rtlCol="0">
            <a:spAutoFit/>
          </a:bodyPr>
          <a:lstStyle/>
          <a:p>
            <a:r>
              <a:rPr lang="en-GB" sz="1400" b="1" dirty="0">
                <a:solidFill>
                  <a:schemeClr val="accent1"/>
                </a:solidFill>
              </a:rPr>
              <a:t>time</a:t>
            </a: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8C4528BE-6D03-3705-42D7-3ABCEA439154}"/>
                  </a:ext>
                </a:extLst>
              </p:cNvPr>
              <p:cNvSpPr txBox="1"/>
              <p:nvPr/>
            </p:nvSpPr>
            <p:spPr>
              <a:xfrm>
                <a:off x="7797658" y="3648043"/>
                <a:ext cx="1843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C00000"/>
                          </a:solidFill>
                          <a:latin typeface="Cambria Math" panose="02040503050406030204" pitchFamily="18" charset="0"/>
                          <a:ea typeface="Cambria Math" panose="02040503050406030204" pitchFamily="18" charset="0"/>
                        </a:rPr>
                        <m:t>∆</m:t>
                      </m:r>
                    </m:oMath>
                  </m:oMathPara>
                </a14:m>
                <a:endParaRPr lang="en-GB" dirty="0">
                  <a:solidFill>
                    <a:srgbClr val="C00000"/>
                  </a:solidFill>
                </a:endParaRPr>
              </a:p>
            </p:txBody>
          </p:sp>
        </mc:Choice>
        <mc:Fallback xmlns="">
          <p:sp>
            <p:nvSpPr>
              <p:cNvPr id="61" name="TextBox 60">
                <a:extLst>
                  <a:ext uri="{FF2B5EF4-FFF2-40B4-BE49-F238E27FC236}">
                    <a16:creationId xmlns:a16="http://schemas.microsoft.com/office/drawing/2014/main" id="{8C4528BE-6D03-3705-42D7-3ABCEA439154}"/>
                  </a:ext>
                </a:extLst>
              </p:cNvPr>
              <p:cNvSpPr txBox="1">
                <a:spLocks noRot="1" noChangeAspect="1" noMove="1" noResize="1" noEditPoints="1" noAdjustHandles="1" noChangeArrowheads="1" noChangeShapeType="1" noTextEdit="1"/>
              </p:cNvSpPr>
              <p:nvPr/>
            </p:nvSpPr>
            <p:spPr>
              <a:xfrm>
                <a:off x="7797658" y="3648043"/>
                <a:ext cx="184346" cy="276999"/>
              </a:xfrm>
              <a:prstGeom prst="rect">
                <a:avLst/>
              </a:prstGeom>
              <a:blipFill>
                <a:blip r:embed="rId4"/>
                <a:stretch>
                  <a:fillRect l="-30000" t="-28261" r="-93333" b="-50000"/>
                </a:stretch>
              </a:blipFill>
            </p:spPr>
            <p:txBody>
              <a:bodyPr/>
              <a:lstStyle/>
              <a:p>
                <a:r>
                  <a:rPr lang="en-GB">
                    <a:noFill/>
                  </a:rPr>
                  <a:t> </a:t>
                </a:r>
              </a:p>
            </p:txBody>
          </p:sp>
        </mc:Fallback>
      </mc:AlternateContent>
      <p:cxnSp>
        <p:nvCxnSpPr>
          <p:cNvPr id="63" name="Straight Connector 62">
            <a:extLst>
              <a:ext uri="{FF2B5EF4-FFF2-40B4-BE49-F238E27FC236}">
                <a16:creationId xmlns:a16="http://schemas.microsoft.com/office/drawing/2014/main" id="{DC289E6D-B0DE-E7FC-7BF4-25A3F740526F}"/>
              </a:ext>
            </a:extLst>
          </p:cNvPr>
          <p:cNvCxnSpPr>
            <a:cxnSpLocks/>
          </p:cNvCxnSpPr>
          <p:nvPr/>
        </p:nvCxnSpPr>
        <p:spPr>
          <a:xfrm>
            <a:off x="8076227" y="3786542"/>
            <a:ext cx="346898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D919D1F0-2F09-57B9-14D1-5CD9ACAA38AF}"/>
              </a:ext>
            </a:extLst>
          </p:cNvPr>
          <p:cNvSpPr/>
          <p:nvPr/>
        </p:nvSpPr>
        <p:spPr>
          <a:xfrm>
            <a:off x="8297652" y="2809686"/>
            <a:ext cx="49205"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031B7F90-8FBF-5393-64EE-B9F7D52EA43E}"/>
              </a:ext>
            </a:extLst>
          </p:cNvPr>
          <p:cNvSpPr/>
          <p:nvPr/>
        </p:nvSpPr>
        <p:spPr>
          <a:xfrm>
            <a:off x="8620189" y="3531626"/>
            <a:ext cx="49205"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FBDA2AD0-7747-F0C0-C991-E23CD8EBF503}"/>
              </a:ext>
            </a:extLst>
          </p:cNvPr>
          <p:cNvSpPr/>
          <p:nvPr/>
        </p:nvSpPr>
        <p:spPr>
          <a:xfrm>
            <a:off x="8974010" y="2529291"/>
            <a:ext cx="49205"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B68BB26D-D572-ACA2-437F-BBC847C326AD}"/>
              </a:ext>
            </a:extLst>
          </p:cNvPr>
          <p:cNvSpPr/>
          <p:nvPr/>
        </p:nvSpPr>
        <p:spPr>
          <a:xfrm>
            <a:off x="9512068" y="4002188"/>
            <a:ext cx="49205"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A3266FD-DFA4-C412-83A1-8B3FBB8B1BF0}"/>
              </a:ext>
            </a:extLst>
          </p:cNvPr>
          <p:cNvSpPr/>
          <p:nvPr/>
        </p:nvSpPr>
        <p:spPr>
          <a:xfrm>
            <a:off x="10049226" y="3151887"/>
            <a:ext cx="49205"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5C13653C-848E-1F69-D967-9CD5FB16AFF2}"/>
              </a:ext>
            </a:extLst>
          </p:cNvPr>
          <p:cNvSpPr/>
          <p:nvPr/>
        </p:nvSpPr>
        <p:spPr>
          <a:xfrm>
            <a:off x="10820794" y="3558575"/>
            <a:ext cx="49205"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5F09E31C-C959-DA20-C9E7-B8FC5A97D41A}"/>
                  </a:ext>
                </a:extLst>
              </p:cNvPr>
              <p:cNvSpPr txBox="1"/>
              <p:nvPr/>
            </p:nvSpPr>
            <p:spPr>
              <a:xfrm>
                <a:off x="8896097" y="5832619"/>
                <a:ext cx="1490729" cy="256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b="1" i="1" smtClean="0">
                              <a:solidFill>
                                <a:srgbClr val="C00000"/>
                              </a:solidFill>
                              <a:latin typeface="Cambria Math" panose="02040503050406030204" pitchFamily="18" charset="0"/>
                            </a:rPr>
                          </m:ctrlPr>
                        </m:sSubPr>
                        <m:e>
                          <m:r>
                            <a:rPr lang="en-GB" sz="1600" b="1" i="1" smtClean="0">
                              <a:solidFill>
                                <a:srgbClr val="C00000"/>
                              </a:solidFill>
                              <a:latin typeface="Cambria Math" panose="02040503050406030204" pitchFamily="18" charset="0"/>
                              <a:ea typeface="Cambria Math" panose="02040503050406030204" pitchFamily="18" charset="0"/>
                            </a:rPr>
                            <m:t>𝝑</m:t>
                          </m:r>
                        </m:e>
                        <m:sub>
                          <m:r>
                            <a:rPr lang="en-GB" sz="1600" b="1" i="1" smtClean="0">
                              <a:solidFill>
                                <a:srgbClr val="C00000"/>
                              </a:solidFill>
                              <a:latin typeface="Cambria Math" panose="02040503050406030204" pitchFamily="18" charset="0"/>
                            </a:rPr>
                            <m:t>𝟏</m:t>
                          </m:r>
                          <m:r>
                            <a:rPr lang="en-GB" sz="1600" b="1" i="1" smtClean="0">
                              <a:solidFill>
                                <a:srgbClr val="C00000"/>
                              </a:solidFill>
                              <a:latin typeface="Cambria Math" panose="02040503050406030204" pitchFamily="18" charset="0"/>
                            </a:rPr>
                            <m:t>,</m:t>
                          </m:r>
                          <m:r>
                            <a:rPr lang="en-GB" sz="1600" b="1" i="1" smtClean="0">
                              <a:solidFill>
                                <a:srgbClr val="C00000"/>
                              </a:solidFill>
                              <a:latin typeface="Cambria Math" panose="02040503050406030204" pitchFamily="18" charset="0"/>
                            </a:rPr>
                            <m:t>𝑴𝑶𝑰𝑫</m:t>
                          </m:r>
                        </m:sub>
                      </m:sSub>
                      <m:r>
                        <a:rPr lang="en-GB" sz="1600" b="1" i="1" smtClean="0">
                          <a:latin typeface="Cambria Math" panose="02040503050406030204" pitchFamily="18" charset="0"/>
                        </a:rPr>
                        <m:t>,</m:t>
                      </m:r>
                      <m:sSub>
                        <m:sSubPr>
                          <m:ctrlPr>
                            <a:rPr lang="en-GB" sz="1600" b="1" i="1" smtClean="0">
                              <a:solidFill>
                                <a:schemeClr val="accent1"/>
                              </a:solidFill>
                              <a:latin typeface="Cambria Math" panose="02040503050406030204" pitchFamily="18" charset="0"/>
                            </a:rPr>
                          </m:ctrlPr>
                        </m:sSubPr>
                        <m:e>
                          <m:r>
                            <a:rPr lang="en-GB" sz="1600" b="1" i="1">
                              <a:solidFill>
                                <a:schemeClr val="accent1"/>
                              </a:solidFill>
                              <a:latin typeface="Cambria Math" panose="02040503050406030204" pitchFamily="18" charset="0"/>
                              <a:ea typeface="Cambria Math" panose="02040503050406030204" pitchFamily="18" charset="0"/>
                            </a:rPr>
                            <m:t>𝝑</m:t>
                          </m:r>
                        </m:e>
                        <m:sub>
                          <m:r>
                            <a:rPr lang="en-GB" sz="1600" b="1" i="1" smtClean="0">
                              <a:solidFill>
                                <a:schemeClr val="accent1"/>
                              </a:solidFill>
                              <a:latin typeface="Cambria Math" panose="02040503050406030204" pitchFamily="18" charset="0"/>
                              <a:ea typeface="Cambria Math" panose="02040503050406030204" pitchFamily="18" charset="0"/>
                            </a:rPr>
                            <m:t>𝟐</m:t>
                          </m:r>
                          <m:r>
                            <a:rPr lang="en-GB" sz="1600" b="1" i="1">
                              <a:solidFill>
                                <a:schemeClr val="accent1"/>
                              </a:solidFill>
                              <a:latin typeface="Cambria Math" panose="02040503050406030204" pitchFamily="18" charset="0"/>
                            </a:rPr>
                            <m:t>,</m:t>
                          </m:r>
                          <m:r>
                            <a:rPr lang="en-GB" sz="1600" b="1" i="1">
                              <a:solidFill>
                                <a:schemeClr val="accent1"/>
                              </a:solidFill>
                              <a:latin typeface="Cambria Math" panose="02040503050406030204" pitchFamily="18" charset="0"/>
                            </a:rPr>
                            <m:t>𝑴𝑶𝑰𝑫</m:t>
                          </m:r>
                        </m:sub>
                      </m:sSub>
                    </m:oMath>
                  </m:oMathPara>
                </a14:m>
                <a:endParaRPr lang="en-GB" sz="1600" b="1" dirty="0"/>
              </a:p>
            </p:txBody>
          </p:sp>
        </mc:Choice>
        <mc:Fallback xmlns="">
          <p:sp>
            <p:nvSpPr>
              <p:cNvPr id="72" name="TextBox 71">
                <a:extLst>
                  <a:ext uri="{FF2B5EF4-FFF2-40B4-BE49-F238E27FC236}">
                    <a16:creationId xmlns:a16="http://schemas.microsoft.com/office/drawing/2014/main" id="{5F09E31C-C959-DA20-C9E7-B8FC5A97D41A}"/>
                  </a:ext>
                </a:extLst>
              </p:cNvPr>
              <p:cNvSpPr txBox="1">
                <a:spLocks noRot="1" noChangeAspect="1" noMove="1" noResize="1" noEditPoints="1" noAdjustHandles="1" noChangeArrowheads="1" noChangeShapeType="1" noTextEdit="1"/>
              </p:cNvSpPr>
              <p:nvPr/>
            </p:nvSpPr>
            <p:spPr>
              <a:xfrm>
                <a:off x="8896097" y="5832619"/>
                <a:ext cx="1490729" cy="256993"/>
              </a:xfrm>
              <a:prstGeom prst="rect">
                <a:avLst/>
              </a:prstGeom>
              <a:blipFill>
                <a:blip r:embed="rId5"/>
                <a:stretch>
                  <a:fillRect l="-2857" t="-26190" r="-9388" b="-42857"/>
                </a:stretch>
              </a:blipFill>
            </p:spPr>
            <p:txBody>
              <a:bodyPr/>
              <a:lstStyle/>
              <a:p>
                <a:r>
                  <a:rPr lang="en-GB">
                    <a:noFill/>
                  </a:rPr>
                  <a:t> </a:t>
                </a:r>
              </a:p>
            </p:txBody>
          </p:sp>
        </mc:Fallback>
      </mc:AlternateContent>
      <p:sp>
        <p:nvSpPr>
          <p:cNvPr id="73" name="Rectangle 72">
            <a:extLst>
              <a:ext uri="{FF2B5EF4-FFF2-40B4-BE49-F238E27FC236}">
                <a16:creationId xmlns:a16="http://schemas.microsoft.com/office/drawing/2014/main" id="{BF884ABC-E404-007E-138F-9CF24AB22D55}"/>
              </a:ext>
            </a:extLst>
          </p:cNvPr>
          <p:cNvSpPr/>
          <p:nvPr/>
        </p:nvSpPr>
        <p:spPr>
          <a:xfrm>
            <a:off x="8204509" y="4411707"/>
            <a:ext cx="2684485" cy="14365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B7841E52-957F-8AAC-2A4F-0573A6D32E66}"/>
              </a:ext>
            </a:extLst>
          </p:cNvPr>
          <p:cNvSpPr/>
          <p:nvPr/>
        </p:nvSpPr>
        <p:spPr>
          <a:xfrm>
            <a:off x="9159920" y="3648043"/>
            <a:ext cx="791376" cy="4607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5" name="Straight Connector 74">
            <a:extLst>
              <a:ext uri="{FF2B5EF4-FFF2-40B4-BE49-F238E27FC236}">
                <a16:creationId xmlns:a16="http://schemas.microsoft.com/office/drawing/2014/main" id="{3C41A84D-67DC-5CC3-105C-43B911638415}"/>
              </a:ext>
            </a:extLst>
          </p:cNvPr>
          <p:cNvCxnSpPr>
            <a:cxnSpLocks/>
          </p:cNvCxnSpPr>
          <p:nvPr/>
        </p:nvCxnSpPr>
        <p:spPr>
          <a:xfrm>
            <a:off x="8233551" y="4832840"/>
            <a:ext cx="2655443"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8" name="Freeform: Shape 77">
            <a:extLst>
              <a:ext uri="{FF2B5EF4-FFF2-40B4-BE49-F238E27FC236}">
                <a16:creationId xmlns:a16="http://schemas.microsoft.com/office/drawing/2014/main" id="{7B60054C-2478-B772-8BA5-37B0ABD9137A}"/>
              </a:ext>
            </a:extLst>
          </p:cNvPr>
          <p:cNvSpPr/>
          <p:nvPr/>
        </p:nvSpPr>
        <p:spPr>
          <a:xfrm>
            <a:off x="8372626" y="4416187"/>
            <a:ext cx="2439766" cy="1308043"/>
          </a:xfrm>
          <a:custGeom>
            <a:avLst/>
            <a:gdLst>
              <a:gd name="csX0" fmla="*/ 0 w 2439766"/>
              <a:gd name="csY0" fmla="*/ 0 h 1308043"/>
              <a:gd name="csX1" fmla="*/ 1148125 w 2439766"/>
              <a:gd name="csY1" fmla="*/ 1308043 h 1308043"/>
              <a:gd name="csX2" fmla="*/ 2439766 w 2439766"/>
              <a:gd name="csY2" fmla="*/ 0 h 1308043"/>
            </a:gdLst>
            <a:ahLst/>
            <a:cxnLst>
              <a:cxn ang="0">
                <a:pos x="csX0" y="csY0"/>
              </a:cxn>
              <a:cxn ang="0">
                <a:pos x="csX1" y="csY1"/>
              </a:cxn>
              <a:cxn ang="0">
                <a:pos x="csX2" y="csY2"/>
              </a:cxn>
            </a:cxnLst>
            <a:rect l="l" t="t" r="r" b="b"/>
            <a:pathLst>
              <a:path w="2439766" h="1308043">
                <a:moveTo>
                  <a:pt x="0" y="0"/>
                </a:moveTo>
                <a:cubicBezTo>
                  <a:pt x="370748" y="654021"/>
                  <a:pt x="741497" y="1308043"/>
                  <a:pt x="1148125" y="1308043"/>
                </a:cubicBezTo>
                <a:cubicBezTo>
                  <a:pt x="1554753" y="1308043"/>
                  <a:pt x="2195789" y="183837"/>
                  <a:pt x="2439766"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A1A5308F-4512-1DFA-466E-37EE168C00BA}"/>
              </a:ext>
            </a:extLst>
          </p:cNvPr>
          <p:cNvSpPr/>
          <p:nvPr/>
        </p:nvSpPr>
        <p:spPr>
          <a:xfrm>
            <a:off x="9469013" y="5678867"/>
            <a:ext cx="86109" cy="9072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Trapezoid 87">
            <a:extLst>
              <a:ext uri="{FF2B5EF4-FFF2-40B4-BE49-F238E27FC236}">
                <a16:creationId xmlns:a16="http://schemas.microsoft.com/office/drawing/2014/main" id="{1F282F77-DF73-513D-B03D-24614BADFC93}"/>
              </a:ext>
            </a:extLst>
          </p:cNvPr>
          <p:cNvSpPr/>
          <p:nvPr/>
        </p:nvSpPr>
        <p:spPr>
          <a:xfrm>
            <a:off x="8233551" y="4108813"/>
            <a:ext cx="2636448" cy="300325"/>
          </a:xfrm>
          <a:prstGeom prst="trapezoid">
            <a:avLst>
              <a:gd name="adj" fmla="val 30806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Shape 85">
            <a:extLst>
              <a:ext uri="{FF2B5EF4-FFF2-40B4-BE49-F238E27FC236}">
                <a16:creationId xmlns:a16="http://schemas.microsoft.com/office/drawing/2014/main" id="{F63017C9-2AFC-084E-5441-55540736021C}"/>
              </a:ext>
            </a:extLst>
          </p:cNvPr>
          <p:cNvSpPr/>
          <p:nvPr/>
        </p:nvSpPr>
        <p:spPr>
          <a:xfrm>
            <a:off x="8610453" y="4834433"/>
            <a:ext cx="1845202" cy="897998"/>
          </a:xfrm>
          <a:custGeom>
            <a:avLst/>
            <a:gdLst>
              <a:gd name="csX0" fmla="*/ 0 w 1845202"/>
              <a:gd name="csY0" fmla="*/ 0 h 897998"/>
              <a:gd name="csX1" fmla="*/ 926702 w 1845202"/>
              <a:gd name="csY1" fmla="*/ 897998 h 897998"/>
              <a:gd name="csX2" fmla="*/ 1845202 w 1845202"/>
              <a:gd name="csY2" fmla="*/ 0 h 897998"/>
            </a:gdLst>
            <a:ahLst/>
            <a:cxnLst>
              <a:cxn ang="0">
                <a:pos x="csX0" y="csY0"/>
              </a:cxn>
              <a:cxn ang="0">
                <a:pos x="csX1" y="csY1"/>
              </a:cxn>
              <a:cxn ang="0">
                <a:pos x="csX2" y="csY2"/>
              </a:cxn>
            </a:cxnLst>
            <a:rect l="l" t="t" r="r" b="b"/>
            <a:pathLst>
              <a:path w="1845202" h="897998">
                <a:moveTo>
                  <a:pt x="0" y="0"/>
                </a:moveTo>
                <a:cubicBezTo>
                  <a:pt x="309584" y="448999"/>
                  <a:pt x="619168" y="897998"/>
                  <a:pt x="926702" y="897998"/>
                </a:cubicBezTo>
                <a:cubicBezTo>
                  <a:pt x="1234236" y="897998"/>
                  <a:pt x="1676400" y="139415"/>
                  <a:pt x="1845202" y="0"/>
                </a:cubicBezTo>
              </a:path>
            </a:pathLst>
          </a:custGeom>
          <a:noFill/>
          <a:ln w="76200">
            <a:solidFill>
              <a:srgbClr val="009900">
                <a:alpha val="5098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TextBox 86">
            <a:extLst>
              <a:ext uri="{FF2B5EF4-FFF2-40B4-BE49-F238E27FC236}">
                <a16:creationId xmlns:a16="http://schemas.microsoft.com/office/drawing/2014/main" id="{93BDA5F0-C26C-8354-0F67-2CCC93ECDC6F}"/>
              </a:ext>
            </a:extLst>
          </p:cNvPr>
          <p:cNvSpPr txBox="1"/>
          <p:nvPr/>
        </p:nvSpPr>
        <p:spPr>
          <a:xfrm>
            <a:off x="10092300" y="5179677"/>
            <a:ext cx="1173596" cy="523220"/>
          </a:xfrm>
          <a:prstGeom prst="rect">
            <a:avLst/>
          </a:prstGeom>
          <a:noFill/>
        </p:spPr>
        <p:txBody>
          <a:bodyPr wrap="square" rtlCol="0">
            <a:spAutoFit/>
          </a:bodyPr>
          <a:lstStyle/>
          <a:p>
            <a:r>
              <a:rPr lang="en-GB" sz="1400" b="1" dirty="0">
                <a:solidFill>
                  <a:srgbClr val="009900"/>
                </a:solidFill>
              </a:rPr>
              <a:t>Angular window</a:t>
            </a:r>
          </a:p>
        </p:txBody>
      </p:sp>
      <p:sp>
        <p:nvSpPr>
          <p:cNvPr id="89" name="TextBox 88">
            <a:extLst>
              <a:ext uri="{FF2B5EF4-FFF2-40B4-BE49-F238E27FC236}">
                <a16:creationId xmlns:a16="http://schemas.microsoft.com/office/drawing/2014/main" id="{6B94EF1B-BC6A-E775-38D1-3C7160A355F8}"/>
              </a:ext>
            </a:extLst>
          </p:cNvPr>
          <p:cNvSpPr txBox="1"/>
          <p:nvPr/>
        </p:nvSpPr>
        <p:spPr>
          <a:xfrm>
            <a:off x="334963" y="5561349"/>
            <a:ext cx="11522074" cy="338554"/>
          </a:xfrm>
          <a:prstGeom prst="rect">
            <a:avLst/>
          </a:prstGeom>
          <a:noFill/>
        </p:spPr>
        <p:txBody>
          <a:bodyPr wrap="square">
            <a:spAutoFit/>
          </a:bodyPr>
          <a:lstStyle/>
          <a:p>
            <a:r>
              <a:rPr lang="en-GB" sz="1600" b="1" noProof="0" dirty="0"/>
              <a:t>The time-window filter can be extended over a six-month horizon.</a:t>
            </a:r>
            <a:endParaRPr lang="en-GB" sz="1600" noProof="0" dirty="0"/>
          </a:p>
        </p:txBody>
      </p:sp>
      <p:sp>
        <p:nvSpPr>
          <p:cNvPr id="6" name="Arrow: Chevron 5">
            <a:extLst>
              <a:ext uri="{FF2B5EF4-FFF2-40B4-BE49-F238E27FC236}">
                <a16:creationId xmlns:a16="http://schemas.microsoft.com/office/drawing/2014/main" id="{94856421-7380-DCA4-7D39-791BC141E44A}"/>
              </a:ext>
            </a:extLst>
          </p:cNvPr>
          <p:cNvSpPr/>
          <p:nvPr/>
        </p:nvSpPr>
        <p:spPr>
          <a:xfrm>
            <a:off x="8504773" y="589122"/>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7" name="Arrow: Chevron 6">
            <a:extLst>
              <a:ext uri="{FF2B5EF4-FFF2-40B4-BE49-F238E27FC236}">
                <a16:creationId xmlns:a16="http://schemas.microsoft.com/office/drawing/2014/main" id="{08078389-C5DB-3A77-9282-BFF66EC4C1F8}"/>
              </a:ext>
            </a:extLst>
          </p:cNvPr>
          <p:cNvSpPr/>
          <p:nvPr/>
        </p:nvSpPr>
        <p:spPr>
          <a:xfrm>
            <a:off x="8808166" y="592876"/>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8" name="Arrow: Chevron 7">
            <a:extLst>
              <a:ext uri="{FF2B5EF4-FFF2-40B4-BE49-F238E27FC236}">
                <a16:creationId xmlns:a16="http://schemas.microsoft.com/office/drawing/2014/main" id="{179C8533-2E8E-6B36-07CE-C9D328875703}"/>
              </a:ext>
            </a:extLst>
          </p:cNvPr>
          <p:cNvSpPr/>
          <p:nvPr/>
        </p:nvSpPr>
        <p:spPr>
          <a:xfrm>
            <a:off x="9111558" y="594688"/>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9" name="Arrow: Chevron 8">
            <a:extLst>
              <a:ext uri="{FF2B5EF4-FFF2-40B4-BE49-F238E27FC236}">
                <a16:creationId xmlns:a16="http://schemas.microsoft.com/office/drawing/2014/main" id="{0052C960-D903-E23C-1D4B-A17656FF1D5A}"/>
              </a:ext>
            </a:extLst>
          </p:cNvPr>
          <p:cNvSpPr/>
          <p:nvPr/>
        </p:nvSpPr>
        <p:spPr>
          <a:xfrm>
            <a:off x="9415519" y="589122"/>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8" name="Arrow: Chevron 17">
            <a:extLst>
              <a:ext uri="{FF2B5EF4-FFF2-40B4-BE49-F238E27FC236}">
                <a16:creationId xmlns:a16="http://schemas.microsoft.com/office/drawing/2014/main" id="{7A9B13C1-6795-86B4-83E6-AD56B0A78136}"/>
              </a:ext>
            </a:extLst>
          </p:cNvPr>
          <p:cNvSpPr/>
          <p:nvPr/>
        </p:nvSpPr>
        <p:spPr>
          <a:xfrm>
            <a:off x="9718236" y="591905"/>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19" name="Arrow: Chevron 18">
            <a:extLst>
              <a:ext uri="{FF2B5EF4-FFF2-40B4-BE49-F238E27FC236}">
                <a16:creationId xmlns:a16="http://schemas.microsoft.com/office/drawing/2014/main" id="{F55237D6-D672-FDAF-6B16-087952F862AE}"/>
              </a:ext>
            </a:extLst>
          </p:cNvPr>
          <p:cNvSpPr/>
          <p:nvPr/>
        </p:nvSpPr>
        <p:spPr>
          <a:xfrm>
            <a:off x="10027183" y="592995"/>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20" name="Arrow: Chevron 19">
            <a:extLst>
              <a:ext uri="{FF2B5EF4-FFF2-40B4-BE49-F238E27FC236}">
                <a16:creationId xmlns:a16="http://schemas.microsoft.com/office/drawing/2014/main" id="{ADFF7AE1-B8C4-EC2C-DA9E-2F63BD4C482B}"/>
              </a:ext>
            </a:extLst>
          </p:cNvPr>
          <p:cNvSpPr/>
          <p:nvPr/>
        </p:nvSpPr>
        <p:spPr>
          <a:xfrm>
            <a:off x="10331144" y="596582"/>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21" name="Arrow: Chevron 20">
            <a:extLst>
              <a:ext uri="{FF2B5EF4-FFF2-40B4-BE49-F238E27FC236}">
                <a16:creationId xmlns:a16="http://schemas.microsoft.com/office/drawing/2014/main" id="{CC0F22D3-367F-2580-2BEA-50096C428FBE}"/>
              </a:ext>
            </a:extLst>
          </p:cNvPr>
          <p:cNvSpPr/>
          <p:nvPr/>
        </p:nvSpPr>
        <p:spPr>
          <a:xfrm>
            <a:off x="10640659" y="592995"/>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22" name="Arrow: Chevron 21">
            <a:extLst>
              <a:ext uri="{FF2B5EF4-FFF2-40B4-BE49-F238E27FC236}">
                <a16:creationId xmlns:a16="http://schemas.microsoft.com/office/drawing/2014/main" id="{3ED8525F-EFEE-A138-00A3-801FB24B85B6}"/>
              </a:ext>
            </a:extLst>
          </p:cNvPr>
          <p:cNvSpPr/>
          <p:nvPr/>
        </p:nvSpPr>
        <p:spPr>
          <a:xfrm>
            <a:off x="10940168" y="592995"/>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23" name="Arrow: Chevron 22">
            <a:extLst>
              <a:ext uri="{FF2B5EF4-FFF2-40B4-BE49-F238E27FC236}">
                <a16:creationId xmlns:a16="http://schemas.microsoft.com/office/drawing/2014/main" id="{C3A3041F-3955-04AF-FEA2-15144BEEE865}"/>
              </a:ext>
            </a:extLst>
          </p:cNvPr>
          <p:cNvSpPr/>
          <p:nvPr/>
        </p:nvSpPr>
        <p:spPr>
          <a:xfrm>
            <a:off x="11244129" y="596582"/>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10547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45B6A-8BAF-781B-C1C8-AA7493753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F331E1-5047-1DFC-7A5B-84C73A673EF7}"/>
              </a:ext>
            </a:extLst>
          </p:cNvPr>
          <p:cNvSpPr>
            <a:spLocks noGrp="1"/>
          </p:cNvSpPr>
          <p:nvPr>
            <p:ph type="title"/>
          </p:nvPr>
        </p:nvSpPr>
        <p:spPr>
          <a:xfrm>
            <a:off x="334963" y="808073"/>
            <a:ext cx="11522075" cy="541671"/>
          </a:xfrm>
        </p:spPr>
        <p:txBody>
          <a:bodyPr/>
          <a:lstStyle/>
          <a:p>
            <a:r>
              <a:rPr lang="en-GB" noProof="0" dirty="0"/>
              <a:t>Methodology Overview: Triple Loop Filter</a:t>
            </a:r>
          </a:p>
        </p:txBody>
      </p:sp>
      <p:sp>
        <p:nvSpPr>
          <p:cNvPr id="3" name="Date Placeholder 2">
            <a:extLst>
              <a:ext uri="{FF2B5EF4-FFF2-40B4-BE49-F238E27FC236}">
                <a16:creationId xmlns:a16="http://schemas.microsoft.com/office/drawing/2014/main" id="{59DE06EF-CB76-2FC1-ABE2-BBEBB9112C53}"/>
              </a:ext>
            </a:extLst>
          </p:cNvPr>
          <p:cNvSpPr>
            <a:spLocks noGrp="1"/>
          </p:cNvSpPr>
          <p:nvPr>
            <p:ph type="dt" sz="half" idx="10"/>
          </p:nvPr>
        </p:nvSpPr>
        <p:spPr/>
        <p:txBody>
          <a:bodyPr/>
          <a:lstStyle/>
          <a:p>
            <a:r>
              <a:rPr lang="en-GB" noProof="0" dirty="0"/>
              <a:t>POLITECNICO DI MILANO</a:t>
            </a:r>
          </a:p>
        </p:txBody>
      </p:sp>
      <p:sp>
        <p:nvSpPr>
          <p:cNvPr id="4" name="Footer Placeholder 3">
            <a:extLst>
              <a:ext uri="{FF2B5EF4-FFF2-40B4-BE49-F238E27FC236}">
                <a16:creationId xmlns:a16="http://schemas.microsoft.com/office/drawing/2014/main" id="{CD5AB81C-34A2-47AF-B4D4-2058AFBB95EA}"/>
              </a:ext>
            </a:extLst>
          </p:cNvPr>
          <p:cNvSpPr>
            <a:spLocks noGrp="1"/>
          </p:cNvSpPr>
          <p:nvPr>
            <p:ph type="ftr" sz="quarter" idx="11"/>
          </p:nvPr>
        </p:nvSpPr>
        <p:spPr/>
        <p:txBody>
          <a:bodyPr/>
          <a:lstStyle/>
          <a:p>
            <a:r>
              <a:rPr lang="en-GB" noProof="0" dirty="0"/>
              <a:t>Department of Aerospace Science and Technology</a:t>
            </a:r>
          </a:p>
        </p:txBody>
      </p:sp>
      <p:sp>
        <p:nvSpPr>
          <p:cNvPr id="5" name="Slide Number Placeholder 4">
            <a:extLst>
              <a:ext uri="{FF2B5EF4-FFF2-40B4-BE49-F238E27FC236}">
                <a16:creationId xmlns:a16="http://schemas.microsoft.com/office/drawing/2014/main" id="{5292B18D-E5FF-B268-7FF6-8041A7DE852F}"/>
              </a:ext>
            </a:extLst>
          </p:cNvPr>
          <p:cNvSpPr>
            <a:spLocks noGrp="1"/>
          </p:cNvSpPr>
          <p:nvPr>
            <p:ph type="sldNum" sz="quarter" idx="12"/>
          </p:nvPr>
        </p:nvSpPr>
        <p:spPr/>
        <p:txBody>
          <a:bodyPr/>
          <a:lstStyle/>
          <a:p>
            <a:fld id="{3135EEA2-8D42-4D46-95A6-66E65FDC5EB1}" type="slidenum">
              <a:rPr lang="en-GB" noProof="0" smtClean="0"/>
              <a:pPr/>
              <a:t>6</a:t>
            </a:fld>
            <a:endParaRPr lang="en-GB" noProof="0" dirty="0"/>
          </a:p>
        </p:txBody>
      </p:sp>
      <p:sp>
        <p:nvSpPr>
          <p:cNvPr id="89" name="TextBox 88">
            <a:extLst>
              <a:ext uri="{FF2B5EF4-FFF2-40B4-BE49-F238E27FC236}">
                <a16:creationId xmlns:a16="http://schemas.microsoft.com/office/drawing/2014/main" id="{C71387C9-78C4-EAB8-2142-760F977A7BDC}"/>
              </a:ext>
            </a:extLst>
          </p:cNvPr>
          <p:cNvSpPr txBox="1"/>
          <p:nvPr/>
        </p:nvSpPr>
        <p:spPr>
          <a:xfrm>
            <a:off x="334963" y="1342940"/>
            <a:ext cx="11522074" cy="338554"/>
          </a:xfrm>
          <a:prstGeom prst="rect">
            <a:avLst/>
          </a:prstGeom>
          <a:noFill/>
        </p:spPr>
        <p:txBody>
          <a:bodyPr wrap="square">
            <a:spAutoFit/>
          </a:bodyPr>
          <a:lstStyle/>
          <a:p>
            <a:r>
              <a:rPr lang="en-GB" sz="1600" b="1" noProof="0" dirty="0"/>
              <a:t>The time-window filter can be extended over a six-month horizon</a:t>
            </a:r>
            <a:r>
              <a:rPr lang="en-GB" sz="1600" b="1" dirty="0"/>
              <a:t>.</a:t>
            </a:r>
            <a:endParaRPr lang="en-GB" sz="1600" noProof="0" dirty="0"/>
          </a:p>
        </p:txBody>
      </p:sp>
      <p:sp>
        <p:nvSpPr>
          <p:cNvPr id="6" name="TextBox 5">
            <a:extLst>
              <a:ext uri="{FF2B5EF4-FFF2-40B4-BE49-F238E27FC236}">
                <a16:creationId xmlns:a16="http://schemas.microsoft.com/office/drawing/2014/main" id="{755E950B-C365-AC19-87D7-D49468229A8D}"/>
              </a:ext>
            </a:extLst>
          </p:cNvPr>
          <p:cNvSpPr txBox="1"/>
          <p:nvPr/>
        </p:nvSpPr>
        <p:spPr>
          <a:xfrm>
            <a:off x="334963" y="1681494"/>
            <a:ext cx="11522074" cy="307777"/>
          </a:xfrm>
          <a:prstGeom prst="rect">
            <a:avLst/>
          </a:prstGeom>
          <a:noFill/>
        </p:spPr>
        <p:txBody>
          <a:bodyPr wrap="square">
            <a:spAutoFit/>
          </a:bodyPr>
          <a:lstStyle/>
          <a:p>
            <a:r>
              <a:rPr lang="en-US" sz="1400" b="1" dirty="0">
                <a:solidFill>
                  <a:srgbClr val="102C53"/>
                </a:solidFill>
              </a:rPr>
              <a:t>However, over this time scale the orbital geometry is not fixed, the relative configuration between the two orbits evolves with time.</a:t>
            </a:r>
            <a:endParaRPr lang="en-GB" sz="1400" noProof="0" dirty="0">
              <a:solidFill>
                <a:srgbClr val="102C53"/>
              </a:solidFill>
            </a:endParaRPr>
          </a:p>
        </p:txBody>
      </p:sp>
      <p:cxnSp>
        <p:nvCxnSpPr>
          <p:cNvPr id="18" name="Straight Connector 17">
            <a:extLst>
              <a:ext uri="{FF2B5EF4-FFF2-40B4-BE49-F238E27FC236}">
                <a16:creationId xmlns:a16="http://schemas.microsoft.com/office/drawing/2014/main" id="{D6776D79-EFE9-8569-7986-89F1A05DDBAD}"/>
              </a:ext>
            </a:extLst>
          </p:cNvPr>
          <p:cNvCxnSpPr>
            <a:cxnSpLocks/>
            <a:stCxn id="6" idx="2"/>
          </p:cNvCxnSpPr>
          <p:nvPr/>
        </p:nvCxnSpPr>
        <p:spPr>
          <a:xfrm>
            <a:off x="6096000" y="1989271"/>
            <a:ext cx="0" cy="4738100"/>
          </a:xfrm>
          <a:prstGeom prst="line">
            <a:avLst/>
          </a:prstGeom>
        </p:spPr>
        <p:style>
          <a:lnRef idx="3">
            <a:schemeClr val="accent2"/>
          </a:lnRef>
          <a:fillRef idx="0">
            <a:schemeClr val="accent2"/>
          </a:fillRef>
          <a:effectRef idx="2">
            <a:schemeClr val="accent2"/>
          </a:effectRef>
          <a:fontRef idx="minor">
            <a:schemeClr val="tx1"/>
          </a:fontRef>
        </p:style>
      </p:cxnSp>
      <p:sp>
        <p:nvSpPr>
          <p:cNvPr id="390" name="Rectangle: Rounded Corners 389">
            <a:extLst>
              <a:ext uri="{FF2B5EF4-FFF2-40B4-BE49-F238E27FC236}">
                <a16:creationId xmlns:a16="http://schemas.microsoft.com/office/drawing/2014/main" id="{8DEC334D-2E86-5C1E-48CE-0AFF2C71B825}"/>
              </a:ext>
            </a:extLst>
          </p:cNvPr>
          <p:cNvSpPr/>
          <p:nvPr/>
        </p:nvSpPr>
        <p:spPr>
          <a:xfrm>
            <a:off x="4956701" y="5729795"/>
            <a:ext cx="2278598" cy="86620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20" name="TextBox 19">
            <a:extLst>
              <a:ext uri="{FF2B5EF4-FFF2-40B4-BE49-F238E27FC236}">
                <a16:creationId xmlns:a16="http://schemas.microsoft.com/office/drawing/2014/main" id="{5AA36C1F-B381-FA11-17D0-D1B2CB13F686}"/>
              </a:ext>
            </a:extLst>
          </p:cNvPr>
          <p:cNvSpPr txBox="1"/>
          <p:nvPr/>
        </p:nvSpPr>
        <p:spPr>
          <a:xfrm>
            <a:off x="2146075" y="2012616"/>
            <a:ext cx="1848583" cy="369332"/>
          </a:xfrm>
          <a:prstGeom prst="rect">
            <a:avLst/>
          </a:prstGeom>
          <a:noFill/>
        </p:spPr>
        <p:txBody>
          <a:bodyPr wrap="none" rtlCol="0">
            <a:spAutoFit/>
          </a:bodyPr>
          <a:lstStyle/>
          <a:p>
            <a:r>
              <a:rPr lang="en-GB" dirty="0"/>
              <a:t>Active vs Active</a:t>
            </a:r>
          </a:p>
        </p:txBody>
      </p:sp>
      <p:sp>
        <p:nvSpPr>
          <p:cNvPr id="21" name="TextBox 20">
            <a:extLst>
              <a:ext uri="{FF2B5EF4-FFF2-40B4-BE49-F238E27FC236}">
                <a16:creationId xmlns:a16="http://schemas.microsoft.com/office/drawing/2014/main" id="{8282FBA5-20DD-8199-114B-09DE25C54A69}"/>
              </a:ext>
            </a:extLst>
          </p:cNvPr>
          <p:cNvSpPr txBox="1"/>
          <p:nvPr/>
        </p:nvSpPr>
        <p:spPr>
          <a:xfrm>
            <a:off x="8022614" y="2018363"/>
            <a:ext cx="2023311" cy="369332"/>
          </a:xfrm>
          <a:prstGeom prst="rect">
            <a:avLst/>
          </a:prstGeom>
          <a:noFill/>
        </p:spPr>
        <p:txBody>
          <a:bodyPr wrap="none" rtlCol="0">
            <a:spAutoFit/>
          </a:bodyPr>
          <a:lstStyle/>
          <a:p>
            <a:r>
              <a:rPr lang="en-GB" dirty="0"/>
              <a:t>Active vs Inactive</a:t>
            </a:r>
          </a:p>
        </p:txBody>
      </p:sp>
      <p:sp>
        <p:nvSpPr>
          <p:cNvPr id="22" name="Rectangle: Rounded Corners 21">
            <a:extLst>
              <a:ext uri="{FF2B5EF4-FFF2-40B4-BE49-F238E27FC236}">
                <a16:creationId xmlns:a16="http://schemas.microsoft.com/office/drawing/2014/main" id="{289977C7-98CD-C43E-3418-F538FD0BBB49}"/>
              </a:ext>
            </a:extLst>
          </p:cNvPr>
          <p:cNvSpPr/>
          <p:nvPr/>
        </p:nvSpPr>
        <p:spPr>
          <a:xfrm>
            <a:off x="3754625" y="2470938"/>
            <a:ext cx="1848581" cy="307777"/>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dirty="0">
                <a:solidFill>
                  <a:srgbClr val="102C53"/>
                </a:solidFill>
              </a:rPr>
              <a:t>Secondary object TLEs</a:t>
            </a:r>
          </a:p>
        </p:txBody>
      </p:sp>
      <mc:AlternateContent xmlns:mc="http://schemas.openxmlformats.org/markup-compatibility/2006" xmlns:a14="http://schemas.microsoft.com/office/drawing/2010/main">
        <mc:Choice Requires="a14">
          <p:sp>
            <p:nvSpPr>
              <p:cNvPr id="25" name="Rectangle: Rounded Corners 24">
                <a:extLst>
                  <a:ext uri="{FF2B5EF4-FFF2-40B4-BE49-F238E27FC236}">
                    <a16:creationId xmlns:a16="http://schemas.microsoft.com/office/drawing/2014/main" id="{05201B85-5FD8-278C-B7FE-22ABCE6E4D7D}"/>
                  </a:ext>
                </a:extLst>
              </p:cNvPr>
              <p:cNvSpPr/>
              <p:nvPr/>
            </p:nvSpPr>
            <p:spPr>
              <a:xfrm>
                <a:off x="4376736" y="2962959"/>
                <a:ext cx="604360" cy="307777"/>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sz="1200" i="1" dirty="0" smtClean="0">
                              <a:solidFill>
                                <a:srgbClr val="102C53"/>
                              </a:solidFill>
                              <a:latin typeface="Cambria Math" panose="02040503050406030204" pitchFamily="18" charset="0"/>
                            </a:rPr>
                          </m:ctrlPr>
                        </m:sSubPr>
                        <m:e>
                          <m:r>
                            <m:rPr>
                              <m:sty m:val="p"/>
                            </m:rPr>
                            <a:rPr lang="en-GB" sz="1200" b="0" i="1" dirty="0" smtClean="0">
                              <a:solidFill>
                                <a:srgbClr val="102C53"/>
                              </a:solidFill>
                              <a:latin typeface="Cambria Math" panose="02040503050406030204" pitchFamily="18" charset="0"/>
                            </a:rPr>
                            <m:t>Kep</m:t>
                          </m:r>
                        </m:e>
                        <m:sub>
                          <m:r>
                            <m:rPr>
                              <m:sty m:val="p"/>
                            </m:rPr>
                            <a:rPr lang="en-GB" sz="1200" b="0" i="1" dirty="0" smtClean="0">
                              <a:solidFill>
                                <a:srgbClr val="102C53"/>
                              </a:solidFill>
                              <a:latin typeface="Cambria Math" panose="02040503050406030204" pitchFamily="18" charset="0"/>
                            </a:rPr>
                            <m:t>S</m:t>
                          </m:r>
                          <m:r>
                            <a:rPr lang="en-GB" sz="1200" b="0" i="1" dirty="0" smtClean="0">
                              <a:solidFill>
                                <a:srgbClr val="102C53"/>
                              </a:solidFill>
                              <a:latin typeface="Cambria Math" panose="02040503050406030204" pitchFamily="18" charset="0"/>
                            </a:rPr>
                            <m:t>0</m:t>
                          </m:r>
                        </m:sub>
                      </m:sSub>
                    </m:oMath>
                  </m:oMathPara>
                </a14:m>
                <a:endParaRPr/>
              </a:p>
            </p:txBody>
          </p:sp>
        </mc:Choice>
        <mc:Fallback xmlns="">
          <p:sp>
            <p:nvSpPr>
              <p:cNvPr id="25" name="Rectangle: Rounded Corners 24">
                <a:extLst>
                  <a:ext uri="{FF2B5EF4-FFF2-40B4-BE49-F238E27FC236}">
                    <a16:creationId xmlns:a16="http://schemas.microsoft.com/office/drawing/2014/main" id="{05201B85-5FD8-278C-B7FE-22ABCE6E4D7D}"/>
                  </a:ext>
                </a:extLst>
              </p:cNvPr>
              <p:cNvSpPr>
                <a:spLocks noRot="1" noChangeAspect="1" noMove="1" noResize="1" noEditPoints="1" noAdjustHandles="1" noChangeArrowheads="1" noChangeShapeType="1" noTextEdit="1"/>
              </p:cNvSpPr>
              <p:nvPr/>
            </p:nvSpPr>
            <p:spPr>
              <a:xfrm>
                <a:off x="4376736" y="2962959"/>
                <a:ext cx="604360" cy="307777"/>
              </a:xfrm>
              <a:prstGeom prst="roundRect">
                <a:avLst/>
              </a:prstGeom>
              <a:blipFill>
                <a:blip r:embed="rId3"/>
                <a:stretch>
                  <a:fillRect b="-7547"/>
                </a:stretch>
              </a:blipFill>
            </p:spPr>
            <p:txBody>
              <a:bodyPr/>
              <a:lstStyle/>
              <a:p>
                <a:r>
                  <a:rPr lang="en-GB">
                    <a:noFill/>
                  </a:rPr>
                  <a:t> </a:t>
                </a:r>
              </a:p>
            </p:txBody>
          </p:sp>
        </mc:Fallback>
      </mc:AlternateContent>
      <p:sp>
        <p:nvSpPr>
          <p:cNvPr id="13" name="Rectangle: Rounded Corners 12">
            <a:extLst>
              <a:ext uri="{FF2B5EF4-FFF2-40B4-BE49-F238E27FC236}">
                <a16:creationId xmlns:a16="http://schemas.microsoft.com/office/drawing/2014/main" id="{044E08CA-A78D-B36E-7146-AD7571DF34EF}"/>
              </a:ext>
            </a:extLst>
          </p:cNvPr>
          <p:cNvSpPr/>
          <p:nvPr/>
        </p:nvSpPr>
        <p:spPr>
          <a:xfrm>
            <a:off x="947808" y="2465994"/>
            <a:ext cx="1156093" cy="307777"/>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dirty="0">
                <a:solidFill>
                  <a:srgbClr val="102C53"/>
                </a:solidFill>
              </a:rPr>
              <a:t>Target TLE</a:t>
            </a:r>
          </a:p>
        </p:txBody>
      </p:sp>
      <mc:AlternateContent xmlns:mc="http://schemas.openxmlformats.org/markup-compatibility/2006" xmlns:a14="http://schemas.microsoft.com/office/drawing/2010/main">
        <mc:Choice Requires="a14">
          <p:sp>
            <p:nvSpPr>
              <p:cNvPr id="19" name="Rectangle: Rounded Corners 18">
                <a:extLst>
                  <a:ext uri="{FF2B5EF4-FFF2-40B4-BE49-F238E27FC236}">
                    <a16:creationId xmlns:a16="http://schemas.microsoft.com/office/drawing/2014/main" id="{2F4070FB-40D9-A238-7361-CEB8C6F88666}"/>
                  </a:ext>
                </a:extLst>
              </p:cNvPr>
              <p:cNvSpPr/>
              <p:nvPr/>
            </p:nvSpPr>
            <p:spPr>
              <a:xfrm>
                <a:off x="1230540" y="2961512"/>
                <a:ext cx="604360" cy="307777"/>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sz="1200" i="1" dirty="0" smtClean="0">
                              <a:solidFill>
                                <a:srgbClr val="102C53"/>
                              </a:solidFill>
                              <a:latin typeface="Cambria Math" panose="02040503050406030204" pitchFamily="18" charset="0"/>
                            </a:rPr>
                          </m:ctrlPr>
                        </m:sSubPr>
                        <m:e>
                          <m:r>
                            <m:rPr>
                              <m:sty m:val="p"/>
                            </m:rPr>
                            <a:rPr lang="en-GB" sz="1200" b="0" i="1" dirty="0" smtClean="0">
                              <a:solidFill>
                                <a:srgbClr val="102C53"/>
                              </a:solidFill>
                              <a:latin typeface="Cambria Math" panose="02040503050406030204" pitchFamily="18" charset="0"/>
                            </a:rPr>
                            <m:t>Kep</m:t>
                          </m:r>
                        </m:e>
                        <m:sub>
                          <m:r>
                            <m:rPr>
                              <m:sty m:val="p"/>
                            </m:rPr>
                            <a:rPr lang="en-GB" sz="1200" b="0" i="1" dirty="0" smtClean="0">
                              <a:solidFill>
                                <a:srgbClr val="102C53"/>
                              </a:solidFill>
                              <a:latin typeface="Cambria Math" panose="02040503050406030204" pitchFamily="18" charset="0"/>
                            </a:rPr>
                            <m:t>T</m:t>
                          </m:r>
                          <m:r>
                            <a:rPr lang="en-GB" sz="1200" b="0" i="1" dirty="0" smtClean="0">
                              <a:solidFill>
                                <a:srgbClr val="102C53"/>
                              </a:solidFill>
                              <a:latin typeface="Cambria Math" panose="02040503050406030204" pitchFamily="18" charset="0"/>
                            </a:rPr>
                            <m:t>0</m:t>
                          </m:r>
                        </m:sub>
                      </m:sSub>
                    </m:oMath>
                  </m:oMathPara>
                </a14:m>
                <a:endParaRPr/>
              </a:p>
            </p:txBody>
          </p:sp>
        </mc:Choice>
        <mc:Fallback xmlns="">
          <p:sp>
            <p:nvSpPr>
              <p:cNvPr id="19" name="Rectangle: Rounded Corners 18">
                <a:extLst>
                  <a:ext uri="{FF2B5EF4-FFF2-40B4-BE49-F238E27FC236}">
                    <a16:creationId xmlns:a16="http://schemas.microsoft.com/office/drawing/2014/main" id="{2F4070FB-40D9-A238-7361-CEB8C6F88666}"/>
                  </a:ext>
                </a:extLst>
              </p:cNvPr>
              <p:cNvSpPr>
                <a:spLocks noRot="1" noChangeAspect="1" noMove="1" noResize="1" noEditPoints="1" noAdjustHandles="1" noChangeArrowheads="1" noChangeShapeType="1" noTextEdit="1"/>
              </p:cNvSpPr>
              <p:nvPr/>
            </p:nvSpPr>
            <p:spPr>
              <a:xfrm>
                <a:off x="1230540" y="2961512"/>
                <a:ext cx="604360" cy="307777"/>
              </a:xfrm>
              <a:prstGeom prst="roundRect">
                <a:avLst/>
              </a:prstGeom>
              <a:blipFill>
                <a:blip r:embed="rId4"/>
                <a:stretch>
                  <a:fillRect r="-990" b="-9615"/>
                </a:stretch>
              </a:blipFill>
            </p:spPr>
            <p:txBody>
              <a:bodyPr/>
              <a:lstStyle/>
              <a:p>
                <a:r>
                  <a:rPr lang="en-GB">
                    <a:noFill/>
                  </a:rPr>
                  <a:t> </a:t>
                </a:r>
              </a:p>
            </p:txBody>
          </p:sp>
        </mc:Fallback>
      </mc:AlternateContent>
      <p:grpSp>
        <p:nvGrpSpPr>
          <p:cNvPr id="28" name="Group 27">
            <a:extLst>
              <a:ext uri="{FF2B5EF4-FFF2-40B4-BE49-F238E27FC236}">
                <a16:creationId xmlns:a16="http://schemas.microsoft.com/office/drawing/2014/main" id="{01FADE86-697F-7B11-0255-9EAD3D30E18E}"/>
              </a:ext>
            </a:extLst>
          </p:cNvPr>
          <p:cNvGrpSpPr/>
          <p:nvPr/>
        </p:nvGrpSpPr>
        <p:grpSpPr>
          <a:xfrm>
            <a:off x="2310833" y="3228157"/>
            <a:ext cx="1558653" cy="885081"/>
            <a:chOff x="435309" y="2377445"/>
            <a:chExt cx="4456447" cy="3040095"/>
          </a:xfrm>
        </p:grpSpPr>
        <p:sp>
          <p:nvSpPr>
            <p:cNvPr id="30" name="Arrow: Bent-Up 29">
              <a:extLst>
                <a:ext uri="{FF2B5EF4-FFF2-40B4-BE49-F238E27FC236}">
                  <a16:creationId xmlns:a16="http://schemas.microsoft.com/office/drawing/2014/main" id="{ADDE6515-F3C1-4337-0E10-A19CE8DF83D2}"/>
                </a:ext>
              </a:extLst>
            </p:cNvPr>
            <p:cNvSpPr/>
            <p:nvPr/>
          </p:nvSpPr>
          <p:spPr>
            <a:xfrm rot="5400000">
              <a:off x="488737" y="3221764"/>
              <a:ext cx="901072" cy="904694"/>
            </a:xfrm>
            <a:prstGeom prst="bentUpArrow">
              <a:avLst>
                <a:gd name="adj1" fmla="val 27766"/>
                <a:gd name="adj2" fmla="val 25000"/>
                <a:gd name="adj3" fmla="val 35780"/>
              </a:avLst>
            </a:prstGeom>
            <a:solidFill>
              <a:srgbClr val="102C53"/>
            </a:solidFill>
          </p:spPr>
          <p:style>
            <a:lnRef idx="2">
              <a:schemeClr val="accent4">
                <a:shade val="15000"/>
              </a:schemeClr>
            </a:lnRef>
            <a:fillRef idx="1">
              <a:schemeClr val="accent4"/>
            </a:fillRef>
            <a:effectRef idx="0">
              <a:schemeClr val="accent4"/>
            </a:effectRef>
            <a:fontRef idx="minor">
              <a:schemeClr val="lt1"/>
            </a:fontRef>
          </p:style>
          <p:txBody>
            <a:bodyPr/>
            <a:lstStyle/>
            <a:p>
              <a:endParaRPr lang="en-GB" sz="700" noProof="0" dirty="0">
                <a:solidFill>
                  <a:srgbClr val="102C53"/>
                </a:solidFill>
              </a:endParaRPr>
            </a:p>
          </p:txBody>
        </p:sp>
        <p:sp>
          <p:nvSpPr>
            <p:cNvPr id="32" name="Arrow: Bent-Up 31">
              <a:extLst>
                <a:ext uri="{FF2B5EF4-FFF2-40B4-BE49-F238E27FC236}">
                  <a16:creationId xmlns:a16="http://schemas.microsoft.com/office/drawing/2014/main" id="{AB699B89-DA03-EEED-C9DF-039283BE8D10}"/>
                </a:ext>
              </a:extLst>
            </p:cNvPr>
            <p:cNvSpPr/>
            <p:nvPr/>
          </p:nvSpPr>
          <p:spPr>
            <a:xfrm rot="5400000">
              <a:off x="1597867" y="4273622"/>
              <a:ext cx="901073" cy="904694"/>
            </a:xfrm>
            <a:prstGeom prst="bentUpArrow">
              <a:avLst>
                <a:gd name="adj1" fmla="val 26844"/>
                <a:gd name="adj2" fmla="val 25000"/>
                <a:gd name="adj3" fmla="val 35780"/>
              </a:avLst>
            </a:prstGeom>
            <a:solidFill>
              <a:srgbClr val="102C53"/>
            </a:solidFill>
          </p:spPr>
          <p:style>
            <a:lnRef idx="2">
              <a:schemeClr val="accent4">
                <a:shade val="15000"/>
              </a:schemeClr>
            </a:lnRef>
            <a:fillRef idx="1">
              <a:schemeClr val="accent4"/>
            </a:fillRef>
            <a:effectRef idx="0">
              <a:schemeClr val="accent4"/>
            </a:effectRef>
            <a:fontRef idx="minor">
              <a:schemeClr val="lt1"/>
            </a:fontRef>
          </p:style>
          <p:txBody>
            <a:bodyPr/>
            <a:lstStyle/>
            <a:p>
              <a:endParaRPr lang="en-GB" sz="700" noProof="0" dirty="0">
                <a:solidFill>
                  <a:srgbClr val="102C53"/>
                </a:solidFill>
              </a:endParaRPr>
            </a:p>
          </p:txBody>
        </p:sp>
        <p:sp>
          <p:nvSpPr>
            <p:cNvPr id="33" name="Freeform: Shape 32">
              <a:extLst>
                <a:ext uri="{FF2B5EF4-FFF2-40B4-BE49-F238E27FC236}">
                  <a16:creationId xmlns:a16="http://schemas.microsoft.com/office/drawing/2014/main" id="{D6714465-D4C5-D016-4AA4-52F204312DED}"/>
                </a:ext>
              </a:extLst>
            </p:cNvPr>
            <p:cNvSpPr/>
            <p:nvPr/>
          </p:nvSpPr>
          <p:spPr>
            <a:xfrm>
              <a:off x="435309" y="2377445"/>
              <a:ext cx="2238186" cy="936376"/>
            </a:xfrm>
            <a:custGeom>
              <a:avLst/>
              <a:gdLst>
                <a:gd name="csX0" fmla="*/ 0 w 1337742"/>
                <a:gd name="csY0" fmla="*/ 156094 h 936376"/>
                <a:gd name="csX1" fmla="*/ 156094 w 1337742"/>
                <a:gd name="csY1" fmla="*/ 0 h 936376"/>
                <a:gd name="csX2" fmla="*/ 1181648 w 1337742"/>
                <a:gd name="csY2" fmla="*/ 0 h 936376"/>
                <a:gd name="csX3" fmla="*/ 1337742 w 1337742"/>
                <a:gd name="csY3" fmla="*/ 156094 h 936376"/>
                <a:gd name="csX4" fmla="*/ 1337742 w 1337742"/>
                <a:gd name="csY4" fmla="*/ 780282 h 936376"/>
                <a:gd name="csX5" fmla="*/ 1181648 w 1337742"/>
                <a:gd name="csY5" fmla="*/ 936376 h 936376"/>
                <a:gd name="csX6" fmla="*/ 156094 w 1337742"/>
                <a:gd name="csY6" fmla="*/ 936376 h 936376"/>
                <a:gd name="csX7" fmla="*/ 0 w 1337742"/>
                <a:gd name="csY7" fmla="*/ 780282 h 936376"/>
                <a:gd name="csX8" fmla="*/ 0 w 1337742"/>
                <a:gd name="csY8" fmla="*/ 156094 h 9363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37742" h="936376">
                  <a:moveTo>
                    <a:pt x="0" y="156094"/>
                  </a:moveTo>
                  <a:cubicBezTo>
                    <a:pt x="0" y="69886"/>
                    <a:pt x="69886" y="0"/>
                    <a:pt x="156094" y="0"/>
                  </a:cubicBezTo>
                  <a:lnTo>
                    <a:pt x="1181648" y="0"/>
                  </a:lnTo>
                  <a:cubicBezTo>
                    <a:pt x="1267856" y="0"/>
                    <a:pt x="1337742" y="69886"/>
                    <a:pt x="1337742" y="156094"/>
                  </a:cubicBezTo>
                  <a:lnTo>
                    <a:pt x="1337742" y="780282"/>
                  </a:lnTo>
                  <a:cubicBezTo>
                    <a:pt x="1337742" y="866490"/>
                    <a:pt x="1267856" y="936376"/>
                    <a:pt x="1181648" y="936376"/>
                  </a:cubicBezTo>
                  <a:lnTo>
                    <a:pt x="156094" y="936376"/>
                  </a:lnTo>
                  <a:cubicBezTo>
                    <a:pt x="69886" y="936376"/>
                    <a:pt x="0" y="866490"/>
                    <a:pt x="0" y="780282"/>
                  </a:cubicBezTo>
                  <a:lnTo>
                    <a:pt x="0" y="156094"/>
                  </a:lnTo>
                  <a:close/>
                </a:path>
              </a:pathLst>
            </a:custGeom>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02868" tIns="102868" rIns="102868" bIns="102868" numCol="1" spcCol="1270" anchor="ctr" anchorCtr="0">
              <a:noAutofit/>
            </a:bodyPr>
            <a:lstStyle/>
            <a:p>
              <a:pPr marL="0" lvl="0" indent="0" algn="ctr" defTabSz="666750">
                <a:lnSpc>
                  <a:spcPct val="90000"/>
                </a:lnSpc>
                <a:spcBef>
                  <a:spcPct val="0"/>
                </a:spcBef>
                <a:spcAft>
                  <a:spcPct val="35000"/>
                </a:spcAft>
                <a:buNone/>
              </a:pPr>
              <a:r>
                <a:rPr lang="en-GB" sz="700" b="1" kern="1200" noProof="0" dirty="0">
                  <a:solidFill>
                    <a:srgbClr val="102C53"/>
                  </a:solidFill>
                </a:rPr>
                <a:t>Perigee-apogee filter</a:t>
              </a:r>
            </a:p>
          </p:txBody>
        </p:sp>
        <p:sp>
          <p:nvSpPr>
            <p:cNvPr id="41" name="Freeform: Shape 40">
              <a:extLst>
                <a:ext uri="{FF2B5EF4-FFF2-40B4-BE49-F238E27FC236}">
                  <a16:creationId xmlns:a16="http://schemas.microsoft.com/office/drawing/2014/main" id="{6B5D3C40-0E3E-C3E8-F8ED-DC4813275320}"/>
                </a:ext>
              </a:extLst>
            </p:cNvPr>
            <p:cNvSpPr/>
            <p:nvPr/>
          </p:nvSpPr>
          <p:spPr>
            <a:xfrm>
              <a:off x="1544439" y="3429305"/>
              <a:ext cx="2238186" cy="936376"/>
            </a:xfrm>
            <a:custGeom>
              <a:avLst/>
              <a:gdLst>
                <a:gd name="csX0" fmla="*/ 0 w 1337742"/>
                <a:gd name="csY0" fmla="*/ 156094 h 936376"/>
                <a:gd name="csX1" fmla="*/ 156094 w 1337742"/>
                <a:gd name="csY1" fmla="*/ 0 h 936376"/>
                <a:gd name="csX2" fmla="*/ 1181648 w 1337742"/>
                <a:gd name="csY2" fmla="*/ 0 h 936376"/>
                <a:gd name="csX3" fmla="*/ 1337742 w 1337742"/>
                <a:gd name="csY3" fmla="*/ 156094 h 936376"/>
                <a:gd name="csX4" fmla="*/ 1337742 w 1337742"/>
                <a:gd name="csY4" fmla="*/ 780282 h 936376"/>
                <a:gd name="csX5" fmla="*/ 1181648 w 1337742"/>
                <a:gd name="csY5" fmla="*/ 936376 h 936376"/>
                <a:gd name="csX6" fmla="*/ 156094 w 1337742"/>
                <a:gd name="csY6" fmla="*/ 936376 h 936376"/>
                <a:gd name="csX7" fmla="*/ 0 w 1337742"/>
                <a:gd name="csY7" fmla="*/ 780282 h 936376"/>
                <a:gd name="csX8" fmla="*/ 0 w 1337742"/>
                <a:gd name="csY8" fmla="*/ 156094 h 9363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37742" h="936376">
                  <a:moveTo>
                    <a:pt x="0" y="156094"/>
                  </a:moveTo>
                  <a:cubicBezTo>
                    <a:pt x="0" y="69886"/>
                    <a:pt x="69886" y="0"/>
                    <a:pt x="156094" y="0"/>
                  </a:cubicBezTo>
                  <a:lnTo>
                    <a:pt x="1181648" y="0"/>
                  </a:lnTo>
                  <a:cubicBezTo>
                    <a:pt x="1267856" y="0"/>
                    <a:pt x="1337742" y="69886"/>
                    <a:pt x="1337742" y="156094"/>
                  </a:cubicBezTo>
                  <a:lnTo>
                    <a:pt x="1337742" y="780282"/>
                  </a:lnTo>
                  <a:cubicBezTo>
                    <a:pt x="1337742" y="866490"/>
                    <a:pt x="1267856" y="936376"/>
                    <a:pt x="1181648" y="936376"/>
                  </a:cubicBezTo>
                  <a:lnTo>
                    <a:pt x="156094" y="936376"/>
                  </a:lnTo>
                  <a:cubicBezTo>
                    <a:pt x="69886" y="936376"/>
                    <a:pt x="0" y="866490"/>
                    <a:pt x="0" y="780282"/>
                  </a:cubicBezTo>
                  <a:lnTo>
                    <a:pt x="0" y="156094"/>
                  </a:lnTo>
                  <a:close/>
                </a:path>
              </a:pathLst>
            </a:custGeom>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02868" tIns="102868" rIns="102868" bIns="102868" numCol="1" spcCol="1270" anchor="ctr" anchorCtr="0">
              <a:noAutofit/>
            </a:bodyPr>
            <a:lstStyle/>
            <a:p>
              <a:pPr marL="0" lvl="0" indent="0" algn="ctr" defTabSz="666750">
                <a:lnSpc>
                  <a:spcPct val="90000"/>
                </a:lnSpc>
                <a:spcBef>
                  <a:spcPct val="0"/>
                </a:spcBef>
                <a:spcAft>
                  <a:spcPct val="35000"/>
                </a:spcAft>
                <a:buNone/>
              </a:pPr>
              <a:r>
                <a:rPr lang="en-GB" sz="700" b="1" kern="1200" noProof="0" dirty="0">
                  <a:solidFill>
                    <a:srgbClr val="102C53"/>
                  </a:solidFill>
                </a:rPr>
                <a:t>MOID filter</a:t>
              </a:r>
            </a:p>
          </p:txBody>
        </p:sp>
        <p:sp>
          <p:nvSpPr>
            <p:cNvPr id="42" name="Freeform: Shape 41">
              <a:extLst>
                <a:ext uri="{FF2B5EF4-FFF2-40B4-BE49-F238E27FC236}">
                  <a16:creationId xmlns:a16="http://schemas.microsoft.com/office/drawing/2014/main" id="{22320941-E9E1-FD58-0017-894A8C9A779F}"/>
                </a:ext>
              </a:extLst>
            </p:cNvPr>
            <p:cNvSpPr/>
            <p:nvPr/>
          </p:nvSpPr>
          <p:spPr>
            <a:xfrm>
              <a:off x="2653570" y="4481164"/>
              <a:ext cx="2238186" cy="936376"/>
            </a:xfrm>
            <a:custGeom>
              <a:avLst/>
              <a:gdLst>
                <a:gd name="csX0" fmla="*/ 0 w 1337742"/>
                <a:gd name="csY0" fmla="*/ 156094 h 936376"/>
                <a:gd name="csX1" fmla="*/ 156094 w 1337742"/>
                <a:gd name="csY1" fmla="*/ 0 h 936376"/>
                <a:gd name="csX2" fmla="*/ 1181648 w 1337742"/>
                <a:gd name="csY2" fmla="*/ 0 h 936376"/>
                <a:gd name="csX3" fmla="*/ 1337742 w 1337742"/>
                <a:gd name="csY3" fmla="*/ 156094 h 936376"/>
                <a:gd name="csX4" fmla="*/ 1337742 w 1337742"/>
                <a:gd name="csY4" fmla="*/ 780282 h 936376"/>
                <a:gd name="csX5" fmla="*/ 1181648 w 1337742"/>
                <a:gd name="csY5" fmla="*/ 936376 h 936376"/>
                <a:gd name="csX6" fmla="*/ 156094 w 1337742"/>
                <a:gd name="csY6" fmla="*/ 936376 h 936376"/>
                <a:gd name="csX7" fmla="*/ 0 w 1337742"/>
                <a:gd name="csY7" fmla="*/ 780282 h 936376"/>
                <a:gd name="csX8" fmla="*/ 0 w 1337742"/>
                <a:gd name="csY8" fmla="*/ 156094 h 9363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37742" h="936376">
                  <a:moveTo>
                    <a:pt x="0" y="156094"/>
                  </a:moveTo>
                  <a:cubicBezTo>
                    <a:pt x="0" y="69886"/>
                    <a:pt x="69886" y="0"/>
                    <a:pt x="156094" y="0"/>
                  </a:cubicBezTo>
                  <a:lnTo>
                    <a:pt x="1181648" y="0"/>
                  </a:lnTo>
                  <a:cubicBezTo>
                    <a:pt x="1267856" y="0"/>
                    <a:pt x="1337742" y="69886"/>
                    <a:pt x="1337742" y="156094"/>
                  </a:cubicBezTo>
                  <a:lnTo>
                    <a:pt x="1337742" y="780282"/>
                  </a:lnTo>
                  <a:cubicBezTo>
                    <a:pt x="1337742" y="866490"/>
                    <a:pt x="1267856" y="936376"/>
                    <a:pt x="1181648" y="936376"/>
                  </a:cubicBezTo>
                  <a:lnTo>
                    <a:pt x="156094" y="936376"/>
                  </a:lnTo>
                  <a:cubicBezTo>
                    <a:pt x="69886" y="936376"/>
                    <a:pt x="0" y="866490"/>
                    <a:pt x="0" y="780282"/>
                  </a:cubicBezTo>
                  <a:lnTo>
                    <a:pt x="0" y="156094"/>
                  </a:lnTo>
                  <a:close/>
                </a:path>
              </a:pathLst>
            </a:custGeom>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02868" tIns="102868" rIns="102868" bIns="102868" numCol="1" spcCol="1270" anchor="ctr" anchorCtr="0">
              <a:noAutofit/>
            </a:bodyPr>
            <a:lstStyle/>
            <a:p>
              <a:pPr marL="0" lvl="0" indent="0" algn="ctr" defTabSz="666750">
                <a:lnSpc>
                  <a:spcPct val="90000"/>
                </a:lnSpc>
                <a:spcBef>
                  <a:spcPct val="0"/>
                </a:spcBef>
                <a:spcAft>
                  <a:spcPct val="35000"/>
                </a:spcAft>
                <a:buNone/>
              </a:pPr>
              <a:r>
                <a:rPr lang="en-GB" sz="700" b="1" kern="1200" noProof="0" dirty="0">
                  <a:solidFill>
                    <a:srgbClr val="102C53"/>
                  </a:solidFill>
                </a:rPr>
                <a:t>Time-window filter</a:t>
              </a:r>
            </a:p>
          </p:txBody>
        </p:sp>
      </p:grpSp>
      <p:sp>
        <p:nvSpPr>
          <p:cNvPr id="43" name="Rectangle: Rounded Corners 42">
            <a:extLst>
              <a:ext uri="{FF2B5EF4-FFF2-40B4-BE49-F238E27FC236}">
                <a16:creationId xmlns:a16="http://schemas.microsoft.com/office/drawing/2014/main" id="{9937DB45-B64E-DBA8-772F-A633D64540CF}"/>
              </a:ext>
            </a:extLst>
          </p:cNvPr>
          <p:cNvSpPr/>
          <p:nvPr/>
        </p:nvSpPr>
        <p:spPr>
          <a:xfrm>
            <a:off x="2254883" y="3153801"/>
            <a:ext cx="1695762" cy="99713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Shape 44">
            <a:extLst>
              <a:ext uri="{FF2B5EF4-FFF2-40B4-BE49-F238E27FC236}">
                <a16:creationId xmlns:a16="http://schemas.microsoft.com/office/drawing/2014/main" id="{4E01B998-2F28-0EFC-AA9E-8A8850D1B35C}"/>
              </a:ext>
            </a:extLst>
          </p:cNvPr>
          <p:cNvSpPr/>
          <p:nvPr/>
        </p:nvSpPr>
        <p:spPr>
          <a:xfrm>
            <a:off x="2505563" y="4366635"/>
            <a:ext cx="1187431" cy="504523"/>
          </a:xfrm>
          <a:custGeom>
            <a:avLst/>
            <a:gdLst>
              <a:gd name="csX0" fmla="*/ 0 w 1337742"/>
              <a:gd name="csY0" fmla="*/ 156094 h 936376"/>
              <a:gd name="csX1" fmla="*/ 156094 w 1337742"/>
              <a:gd name="csY1" fmla="*/ 0 h 936376"/>
              <a:gd name="csX2" fmla="*/ 1181648 w 1337742"/>
              <a:gd name="csY2" fmla="*/ 0 h 936376"/>
              <a:gd name="csX3" fmla="*/ 1337742 w 1337742"/>
              <a:gd name="csY3" fmla="*/ 156094 h 936376"/>
              <a:gd name="csX4" fmla="*/ 1337742 w 1337742"/>
              <a:gd name="csY4" fmla="*/ 780282 h 936376"/>
              <a:gd name="csX5" fmla="*/ 1181648 w 1337742"/>
              <a:gd name="csY5" fmla="*/ 936376 h 936376"/>
              <a:gd name="csX6" fmla="*/ 156094 w 1337742"/>
              <a:gd name="csY6" fmla="*/ 936376 h 936376"/>
              <a:gd name="csX7" fmla="*/ 0 w 1337742"/>
              <a:gd name="csY7" fmla="*/ 780282 h 936376"/>
              <a:gd name="csX8" fmla="*/ 0 w 1337742"/>
              <a:gd name="csY8" fmla="*/ 156094 h 9363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37742" h="936376">
                <a:moveTo>
                  <a:pt x="0" y="156094"/>
                </a:moveTo>
                <a:cubicBezTo>
                  <a:pt x="0" y="69886"/>
                  <a:pt x="69886" y="0"/>
                  <a:pt x="156094" y="0"/>
                </a:cubicBezTo>
                <a:lnTo>
                  <a:pt x="1181648" y="0"/>
                </a:lnTo>
                <a:cubicBezTo>
                  <a:pt x="1267856" y="0"/>
                  <a:pt x="1337742" y="69886"/>
                  <a:pt x="1337742" y="156094"/>
                </a:cubicBezTo>
                <a:lnTo>
                  <a:pt x="1337742" y="780282"/>
                </a:lnTo>
                <a:cubicBezTo>
                  <a:pt x="1337742" y="866490"/>
                  <a:pt x="1267856" y="936376"/>
                  <a:pt x="1181648" y="936376"/>
                </a:cubicBezTo>
                <a:lnTo>
                  <a:pt x="156094" y="936376"/>
                </a:lnTo>
                <a:cubicBezTo>
                  <a:pt x="69886" y="936376"/>
                  <a:pt x="0" y="866490"/>
                  <a:pt x="0" y="780282"/>
                </a:cubicBezTo>
                <a:lnTo>
                  <a:pt x="0" y="156094"/>
                </a:lnTo>
                <a:close/>
              </a:path>
            </a:pathLst>
          </a:custGeom>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02868" tIns="102868" rIns="102868" bIns="102868" numCol="1" spcCol="1270" anchor="ctr" anchorCtr="0">
            <a:noAutofit/>
          </a:bodyPr>
          <a:lstStyle/>
          <a:p>
            <a:pPr marL="0" lvl="0" indent="0" algn="ctr" defTabSz="666750">
              <a:lnSpc>
                <a:spcPct val="90000"/>
              </a:lnSpc>
              <a:spcBef>
                <a:spcPct val="0"/>
              </a:spcBef>
              <a:spcAft>
                <a:spcPct val="35000"/>
              </a:spcAft>
              <a:buNone/>
            </a:pPr>
            <a:endParaRPr lang="en-GB" sz="1100" b="1" kern="1200" noProof="0" dirty="0">
              <a:solidFill>
                <a:srgbClr val="102C53"/>
              </a:solidFill>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862B3C04-AB01-18DE-1D33-65240130487E}"/>
                  </a:ext>
                </a:extLst>
              </p:cNvPr>
              <p:cNvSpPr txBox="1"/>
              <p:nvPr/>
            </p:nvSpPr>
            <p:spPr>
              <a:xfrm>
                <a:off x="2501716" y="4371538"/>
                <a:ext cx="1189729" cy="2236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400" i="1" noProof="0" smtClean="0">
                          <a:latin typeface="Cambria Math" panose="02040503050406030204" pitchFamily="18" charset="0"/>
                          <a:ea typeface="Cambria Math" panose="02040503050406030204" pitchFamily="18" charset="0"/>
                        </a:rPr>
                        <m:t>∆</m:t>
                      </m:r>
                      <m:r>
                        <m:rPr>
                          <m:sty m:val="p"/>
                        </m:rPr>
                        <a:rPr lang="el-GR" sz="1400" i="1" noProof="0" smtClean="0">
                          <a:latin typeface="Cambria Math" panose="02040503050406030204" pitchFamily="18" charset="0"/>
                          <a:ea typeface="Cambria Math" panose="02040503050406030204" pitchFamily="18" charset="0"/>
                        </a:rPr>
                        <m:t>Ω</m:t>
                      </m:r>
                      <m:r>
                        <a:rPr lang="en-GB" sz="1400" noProof="0" smtClean="0">
                          <a:latin typeface="Cambria Math" panose="02040503050406030204" pitchFamily="18" charset="0"/>
                        </a:rPr>
                        <m:t>=</m:t>
                      </m:r>
                      <m:acc>
                        <m:accPr>
                          <m:chr m:val="̇"/>
                          <m:ctrlPr>
                            <a:rPr lang="en-GB" sz="1400" i="1">
                              <a:latin typeface="Cambria Math" panose="02040503050406030204" pitchFamily="18" charset="0"/>
                            </a:rPr>
                          </m:ctrlPr>
                        </m:accPr>
                        <m:e>
                          <m:r>
                            <m:rPr>
                              <m:sty m:val="p"/>
                            </m:rPr>
                            <a:rPr lang="en-GB" sz="1400">
                              <a:latin typeface="Cambria Math" panose="02040503050406030204" pitchFamily="18" charset="0"/>
                            </a:rPr>
                            <m:t>Ω</m:t>
                          </m:r>
                        </m:e>
                      </m:acc>
                      <m:r>
                        <a:rPr lang="en-GB" sz="1400" i="1">
                          <a:latin typeface="Cambria Math" panose="02040503050406030204" pitchFamily="18" charset="0"/>
                          <a:ea typeface="Cambria Math" panose="02040503050406030204" pitchFamily="18" charset="0"/>
                        </a:rPr>
                        <m:t>∙</m:t>
                      </m:r>
                      <m:r>
                        <a:rPr lang="en-GB" sz="1400" b="0" i="1" smtClean="0">
                          <a:latin typeface="Cambria Math" panose="02040503050406030204" pitchFamily="18" charset="0"/>
                          <a:ea typeface="Cambria Math" panose="02040503050406030204" pitchFamily="18" charset="0"/>
                        </a:rPr>
                        <m:t>1</m:t>
                      </m:r>
                      <m:r>
                        <m:rPr>
                          <m:sty m:val="p"/>
                        </m:rPr>
                        <a:rPr lang="en-GB" sz="1400" b="0" i="1" smtClean="0">
                          <a:latin typeface="Cambria Math" panose="02040503050406030204" pitchFamily="18" charset="0"/>
                          <a:ea typeface="Cambria Math" panose="02040503050406030204" pitchFamily="18" charset="0"/>
                        </a:rPr>
                        <m:t>day</m:t>
                      </m:r>
                    </m:oMath>
                  </m:oMathPara>
                </a14:m>
                <a:endParaRPr lang="en-GB" sz="1400" b="0" noProof="0" dirty="0"/>
              </a:p>
            </p:txBody>
          </p:sp>
        </mc:Choice>
        <mc:Fallback xmlns="">
          <p:sp>
            <p:nvSpPr>
              <p:cNvPr id="47" name="TextBox 46">
                <a:extLst>
                  <a:ext uri="{FF2B5EF4-FFF2-40B4-BE49-F238E27FC236}">
                    <a16:creationId xmlns:a16="http://schemas.microsoft.com/office/drawing/2014/main" id="{862B3C04-AB01-18DE-1D33-65240130487E}"/>
                  </a:ext>
                </a:extLst>
              </p:cNvPr>
              <p:cNvSpPr txBox="1">
                <a:spLocks noRot="1" noChangeAspect="1" noMove="1" noResize="1" noEditPoints="1" noAdjustHandles="1" noChangeArrowheads="1" noChangeShapeType="1" noTextEdit="1"/>
              </p:cNvSpPr>
              <p:nvPr/>
            </p:nvSpPr>
            <p:spPr>
              <a:xfrm>
                <a:off x="2501716" y="4371538"/>
                <a:ext cx="1189729" cy="223651"/>
              </a:xfrm>
              <a:prstGeom prst="rect">
                <a:avLst/>
              </a:prstGeom>
              <a:blipFill>
                <a:blip r:embed="rId5"/>
                <a:stretch>
                  <a:fillRect l="-510" t="-21622" r="-7653" b="-459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5AD6F875-071C-59B1-91B3-265E04BFA2E6}"/>
                  </a:ext>
                </a:extLst>
              </p:cNvPr>
              <p:cNvSpPr txBox="1"/>
              <p:nvPr/>
            </p:nvSpPr>
            <p:spPr>
              <a:xfrm>
                <a:off x="2504021" y="4653153"/>
                <a:ext cx="1187425"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400" i="1" noProof="0" smtClean="0">
                          <a:latin typeface="Cambria Math" panose="02040503050406030204" pitchFamily="18" charset="0"/>
                          <a:ea typeface="Cambria Math" panose="02040503050406030204" pitchFamily="18" charset="0"/>
                        </a:rPr>
                        <m:t>Δ</m:t>
                      </m:r>
                      <m:r>
                        <a:rPr lang="en-GB" sz="1400" i="1" noProof="0" smtClean="0">
                          <a:latin typeface="Cambria Math" panose="02040503050406030204" pitchFamily="18" charset="0"/>
                          <a:ea typeface="Cambria Math" panose="02040503050406030204" pitchFamily="18" charset="0"/>
                        </a:rPr>
                        <m:t>𝜔</m:t>
                      </m:r>
                      <m:r>
                        <a:rPr lang="en-GB" sz="1400" b="0" i="1" noProof="0" smtClean="0">
                          <a:latin typeface="Cambria Math" panose="02040503050406030204" pitchFamily="18" charset="0"/>
                          <a:ea typeface="Cambria Math" panose="02040503050406030204" pitchFamily="18" charset="0"/>
                        </a:rPr>
                        <m:t>=</m:t>
                      </m:r>
                      <m:acc>
                        <m:accPr>
                          <m:chr m:val="̇"/>
                          <m:ctrlPr>
                            <a:rPr lang="en-GB" sz="1400" i="1" noProof="0" smtClean="0">
                              <a:latin typeface="Cambria Math" panose="02040503050406030204" pitchFamily="18" charset="0"/>
                            </a:rPr>
                          </m:ctrlPr>
                        </m:accPr>
                        <m:e>
                          <m:r>
                            <a:rPr lang="en-GB" sz="1400" i="1" noProof="0" smtClean="0">
                              <a:latin typeface="Cambria Math" panose="02040503050406030204" pitchFamily="18" charset="0"/>
                            </a:rPr>
                            <m:t>𝜔</m:t>
                          </m:r>
                        </m:e>
                      </m:acc>
                      <m:r>
                        <a:rPr lang="en-GB" sz="1400" i="1">
                          <a:latin typeface="Cambria Math" panose="02040503050406030204" pitchFamily="18" charset="0"/>
                          <a:ea typeface="Cambria Math" panose="02040503050406030204" pitchFamily="18" charset="0"/>
                        </a:rPr>
                        <m:t>∙</m:t>
                      </m:r>
                      <m:r>
                        <a:rPr lang="en-GB" sz="1400" i="1">
                          <a:latin typeface="Cambria Math" panose="02040503050406030204" pitchFamily="18" charset="0"/>
                          <a:ea typeface="Cambria Math" panose="02040503050406030204" pitchFamily="18" charset="0"/>
                        </a:rPr>
                        <m:t>1</m:t>
                      </m:r>
                      <m:r>
                        <m:rPr>
                          <m:sty m:val="p"/>
                        </m:rPr>
                        <a:rPr lang="en-GB" sz="1400" i="1">
                          <a:latin typeface="Cambria Math" panose="02040503050406030204" pitchFamily="18" charset="0"/>
                          <a:ea typeface="Cambria Math" panose="02040503050406030204" pitchFamily="18" charset="0"/>
                        </a:rPr>
                        <m:t>day</m:t>
                      </m:r>
                    </m:oMath>
                  </m:oMathPara>
                </a14:m>
                <a:endParaRPr lang="en-GB" sz="1400" b="0" noProof="0" dirty="0"/>
              </a:p>
            </p:txBody>
          </p:sp>
        </mc:Choice>
        <mc:Fallback xmlns="">
          <p:sp>
            <p:nvSpPr>
              <p:cNvPr id="48" name="TextBox 47">
                <a:extLst>
                  <a:ext uri="{FF2B5EF4-FFF2-40B4-BE49-F238E27FC236}">
                    <a16:creationId xmlns:a16="http://schemas.microsoft.com/office/drawing/2014/main" id="{5AD6F875-071C-59B1-91B3-265E04BFA2E6}"/>
                  </a:ext>
                </a:extLst>
              </p:cNvPr>
              <p:cNvSpPr txBox="1">
                <a:spLocks noRot="1" noChangeAspect="1" noMove="1" noResize="1" noEditPoints="1" noAdjustHandles="1" noChangeArrowheads="1" noChangeShapeType="1" noTextEdit="1"/>
              </p:cNvSpPr>
              <p:nvPr/>
            </p:nvSpPr>
            <p:spPr>
              <a:xfrm>
                <a:off x="2504021" y="4653153"/>
                <a:ext cx="1187425" cy="215444"/>
              </a:xfrm>
              <a:prstGeom prst="rect">
                <a:avLst/>
              </a:prstGeom>
              <a:blipFill>
                <a:blip r:embed="rId6"/>
                <a:stretch>
                  <a:fillRect l="-1538" t="-27778" r="-9231" b="-44444"/>
                </a:stretch>
              </a:blipFill>
            </p:spPr>
            <p:txBody>
              <a:bodyPr/>
              <a:lstStyle/>
              <a:p>
                <a:r>
                  <a:rPr lang="en-GB">
                    <a:noFill/>
                  </a:rPr>
                  <a:t> </a:t>
                </a:r>
              </a:p>
            </p:txBody>
          </p:sp>
        </mc:Fallback>
      </mc:AlternateContent>
      <p:grpSp>
        <p:nvGrpSpPr>
          <p:cNvPr id="52" name="Group 51">
            <a:extLst>
              <a:ext uri="{FF2B5EF4-FFF2-40B4-BE49-F238E27FC236}">
                <a16:creationId xmlns:a16="http://schemas.microsoft.com/office/drawing/2014/main" id="{A03138D4-8BF1-A637-3DD5-5BE020C0D050}"/>
              </a:ext>
            </a:extLst>
          </p:cNvPr>
          <p:cNvGrpSpPr/>
          <p:nvPr/>
        </p:nvGrpSpPr>
        <p:grpSpPr>
          <a:xfrm>
            <a:off x="2307348" y="5157178"/>
            <a:ext cx="1558653" cy="885081"/>
            <a:chOff x="435309" y="2377445"/>
            <a:chExt cx="4456447" cy="3040095"/>
          </a:xfrm>
        </p:grpSpPr>
        <p:sp>
          <p:nvSpPr>
            <p:cNvPr id="53" name="Arrow: Bent-Up 52">
              <a:extLst>
                <a:ext uri="{FF2B5EF4-FFF2-40B4-BE49-F238E27FC236}">
                  <a16:creationId xmlns:a16="http://schemas.microsoft.com/office/drawing/2014/main" id="{BDCA23FD-1A6D-F67A-B7C2-B2E4EA9F4703}"/>
                </a:ext>
              </a:extLst>
            </p:cNvPr>
            <p:cNvSpPr/>
            <p:nvPr/>
          </p:nvSpPr>
          <p:spPr>
            <a:xfrm rot="5400000">
              <a:off x="488737" y="3221764"/>
              <a:ext cx="901072" cy="904694"/>
            </a:xfrm>
            <a:prstGeom prst="bentUpArrow">
              <a:avLst>
                <a:gd name="adj1" fmla="val 27766"/>
                <a:gd name="adj2" fmla="val 25000"/>
                <a:gd name="adj3" fmla="val 35780"/>
              </a:avLst>
            </a:prstGeom>
            <a:solidFill>
              <a:srgbClr val="102C53"/>
            </a:solidFill>
          </p:spPr>
          <p:style>
            <a:lnRef idx="2">
              <a:schemeClr val="accent4">
                <a:shade val="15000"/>
              </a:schemeClr>
            </a:lnRef>
            <a:fillRef idx="1">
              <a:schemeClr val="accent4"/>
            </a:fillRef>
            <a:effectRef idx="0">
              <a:schemeClr val="accent4"/>
            </a:effectRef>
            <a:fontRef idx="minor">
              <a:schemeClr val="lt1"/>
            </a:fontRef>
          </p:style>
          <p:txBody>
            <a:bodyPr/>
            <a:lstStyle/>
            <a:p>
              <a:endParaRPr lang="en-GB" sz="700" noProof="0" dirty="0">
                <a:solidFill>
                  <a:srgbClr val="102C53"/>
                </a:solidFill>
              </a:endParaRPr>
            </a:p>
          </p:txBody>
        </p:sp>
        <p:sp>
          <p:nvSpPr>
            <p:cNvPr id="54" name="Arrow: Bent-Up 53">
              <a:extLst>
                <a:ext uri="{FF2B5EF4-FFF2-40B4-BE49-F238E27FC236}">
                  <a16:creationId xmlns:a16="http://schemas.microsoft.com/office/drawing/2014/main" id="{F24820C8-6BB8-B644-CF0D-6A32F8E121AA}"/>
                </a:ext>
              </a:extLst>
            </p:cNvPr>
            <p:cNvSpPr/>
            <p:nvPr/>
          </p:nvSpPr>
          <p:spPr>
            <a:xfrm rot="5400000">
              <a:off x="1597867" y="4273622"/>
              <a:ext cx="901073" cy="904694"/>
            </a:xfrm>
            <a:prstGeom prst="bentUpArrow">
              <a:avLst>
                <a:gd name="adj1" fmla="val 26844"/>
                <a:gd name="adj2" fmla="val 25000"/>
                <a:gd name="adj3" fmla="val 35780"/>
              </a:avLst>
            </a:prstGeom>
            <a:solidFill>
              <a:srgbClr val="102C53"/>
            </a:solidFill>
          </p:spPr>
          <p:style>
            <a:lnRef idx="2">
              <a:schemeClr val="accent4">
                <a:shade val="15000"/>
              </a:schemeClr>
            </a:lnRef>
            <a:fillRef idx="1">
              <a:schemeClr val="accent4"/>
            </a:fillRef>
            <a:effectRef idx="0">
              <a:schemeClr val="accent4"/>
            </a:effectRef>
            <a:fontRef idx="minor">
              <a:schemeClr val="lt1"/>
            </a:fontRef>
          </p:style>
          <p:txBody>
            <a:bodyPr/>
            <a:lstStyle/>
            <a:p>
              <a:endParaRPr lang="en-GB" sz="700" noProof="0" dirty="0">
                <a:solidFill>
                  <a:srgbClr val="102C53"/>
                </a:solidFill>
              </a:endParaRPr>
            </a:p>
          </p:txBody>
        </p:sp>
        <p:sp>
          <p:nvSpPr>
            <p:cNvPr id="55" name="Freeform: Shape 54">
              <a:extLst>
                <a:ext uri="{FF2B5EF4-FFF2-40B4-BE49-F238E27FC236}">
                  <a16:creationId xmlns:a16="http://schemas.microsoft.com/office/drawing/2014/main" id="{9DE42667-832B-8404-08ED-918B601479C3}"/>
                </a:ext>
              </a:extLst>
            </p:cNvPr>
            <p:cNvSpPr/>
            <p:nvPr/>
          </p:nvSpPr>
          <p:spPr>
            <a:xfrm>
              <a:off x="435309" y="2377445"/>
              <a:ext cx="2238186" cy="936376"/>
            </a:xfrm>
            <a:custGeom>
              <a:avLst/>
              <a:gdLst>
                <a:gd name="csX0" fmla="*/ 0 w 1337742"/>
                <a:gd name="csY0" fmla="*/ 156094 h 936376"/>
                <a:gd name="csX1" fmla="*/ 156094 w 1337742"/>
                <a:gd name="csY1" fmla="*/ 0 h 936376"/>
                <a:gd name="csX2" fmla="*/ 1181648 w 1337742"/>
                <a:gd name="csY2" fmla="*/ 0 h 936376"/>
                <a:gd name="csX3" fmla="*/ 1337742 w 1337742"/>
                <a:gd name="csY3" fmla="*/ 156094 h 936376"/>
                <a:gd name="csX4" fmla="*/ 1337742 w 1337742"/>
                <a:gd name="csY4" fmla="*/ 780282 h 936376"/>
                <a:gd name="csX5" fmla="*/ 1181648 w 1337742"/>
                <a:gd name="csY5" fmla="*/ 936376 h 936376"/>
                <a:gd name="csX6" fmla="*/ 156094 w 1337742"/>
                <a:gd name="csY6" fmla="*/ 936376 h 936376"/>
                <a:gd name="csX7" fmla="*/ 0 w 1337742"/>
                <a:gd name="csY7" fmla="*/ 780282 h 936376"/>
                <a:gd name="csX8" fmla="*/ 0 w 1337742"/>
                <a:gd name="csY8" fmla="*/ 156094 h 9363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37742" h="936376">
                  <a:moveTo>
                    <a:pt x="0" y="156094"/>
                  </a:moveTo>
                  <a:cubicBezTo>
                    <a:pt x="0" y="69886"/>
                    <a:pt x="69886" y="0"/>
                    <a:pt x="156094" y="0"/>
                  </a:cubicBezTo>
                  <a:lnTo>
                    <a:pt x="1181648" y="0"/>
                  </a:lnTo>
                  <a:cubicBezTo>
                    <a:pt x="1267856" y="0"/>
                    <a:pt x="1337742" y="69886"/>
                    <a:pt x="1337742" y="156094"/>
                  </a:cubicBezTo>
                  <a:lnTo>
                    <a:pt x="1337742" y="780282"/>
                  </a:lnTo>
                  <a:cubicBezTo>
                    <a:pt x="1337742" y="866490"/>
                    <a:pt x="1267856" y="936376"/>
                    <a:pt x="1181648" y="936376"/>
                  </a:cubicBezTo>
                  <a:lnTo>
                    <a:pt x="156094" y="936376"/>
                  </a:lnTo>
                  <a:cubicBezTo>
                    <a:pt x="69886" y="936376"/>
                    <a:pt x="0" y="866490"/>
                    <a:pt x="0" y="780282"/>
                  </a:cubicBezTo>
                  <a:lnTo>
                    <a:pt x="0" y="156094"/>
                  </a:lnTo>
                  <a:close/>
                </a:path>
              </a:pathLst>
            </a:custGeom>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02868" tIns="102868" rIns="102868" bIns="102868" numCol="1" spcCol="1270" anchor="ctr" anchorCtr="0">
              <a:noAutofit/>
            </a:bodyPr>
            <a:lstStyle/>
            <a:p>
              <a:pPr marL="0" lvl="0" indent="0" algn="ctr" defTabSz="666750">
                <a:lnSpc>
                  <a:spcPct val="90000"/>
                </a:lnSpc>
                <a:spcBef>
                  <a:spcPct val="0"/>
                </a:spcBef>
                <a:spcAft>
                  <a:spcPct val="35000"/>
                </a:spcAft>
                <a:buNone/>
              </a:pPr>
              <a:r>
                <a:rPr lang="en-GB" sz="700" b="1" kern="1200" noProof="0" dirty="0">
                  <a:solidFill>
                    <a:srgbClr val="102C53"/>
                  </a:solidFill>
                </a:rPr>
                <a:t>Perigee-apogee filter</a:t>
              </a:r>
            </a:p>
          </p:txBody>
        </p:sp>
        <p:sp>
          <p:nvSpPr>
            <p:cNvPr id="56" name="Freeform: Shape 55">
              <a:extLst>
                <a:ext uri="{FF2B5EF4-FFF2-40B4-BE49-F238E27FC236}">
                  <a16:creationId xmlns:a16="http://schemas.microsoft.com/office/drawing/2014/main" id="{08521A81-E7E8-964F-841B-0127AA69F79D}"/>
                </a:ext>
              </a:extLst>
            </p:cNvPr>
            <p:cNvSpPr/>
            <p:nvPr/>
          </p:nvSpPr>
          <p:spPr>
            <a:xfrm>
              <a:off x="1544439" y="3429305"/>
              <a:ext cx="2238186" cy="936376"/>
            </a:xfrm>
            <a:custGeom>
              <a:avLst/>
              <a:gdLst>
                <a:gd name="csX0" fmla="*/ 0 w 1337742"/>
                <a:gd name="csY0" fmla="*/ 156094 h 936376"/>
                <a:gd name="csX1" fmla="*/ 156094 w 1337742"/>
                <a:gd name="csY1" fmla="*/ 0 h 936376"/>
                <a:gd name="csX2" fmla="*/ 1181648 w 1337742"/>
                <a:gd name="csY2" fmla="*/ 0 h 936376"/>
                <a:gd name="csX3" fmla="*/ 1337742 w 1337742"/>
                <a:gd name="csY3" fmla="*/ 156094 h 936376"/>
                <a:gd name="csX4" fmla="*/ 1337742 w 1337742"/>
                <a:gd name="csY4" fmla="*/ 780282 h 936376"/>
                <a:gd name="csX5" fmla="*/ 1181648 w 1337742"/>
                <a:gd name="csY5" fmla="*/ 936376 h 936376"/>
                <a:gd name="csX6" fmla="*/ 156094 w 1337742"/>
                <a:gd name="csY6" fmla="*/ 936376 h 936376"/>
                <a:gd name="csX7" fmla="*/ 0 w 1337742"/>
                <a:gd name="csY7" fmla="*/ 780282 h 936376"/>
                <a:gd name="csX8" fmla="*/ 0 w 1337742"/>
                <a:gd name="csY8" fmla="*/ 156094 h 9363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37742" h="936376">
                  <a:moveTo>
                    <a:pt x="0" y="156094"/>
                  </a:moveTo>
                  <a:cubicBezTo>
                    <a:pt x="0" y="69886"/>
                    <a:pt x="69886" y="0"/>
                    <a:pt x="156094" y="0"/>
                  </a:cubicBezTo>
                  <a:lnTo>
                    <a:pt x="1181648" y="0"/>
                  </a:lnTo>
                  <a:cubicBezTo>
                    <a:pt x="1267856" y="0"/>
                    <a:pt x="1337742" y="69886"/>
                    <a:pt x="1337742" y="156094"/>
                  </a:cubicBezTo>
                  <a:lnTo>
                    <a:pt x="1337742" y="780282"/>
                  </a:lnTo>
                  <a:cubicBezTo>
                    <a:pt x="1337742" y="866490"/>
                    <a:pt x="1267856" y="936376"/>
                    <a:pt x="1181648" y="936376"/>
                  </a:cubicBezTo>
                  <a:lnTo>
                    <a:pt x="156094" y="936376"/>
                  </a:lnTo>
                  <a:cubicBezTo>
                    <a:pt x="69886" y="936376"/>
                    <a:pt x="0" y="866490"/>
                    <a:pt x="0" y="780282"/>
                  </a:cubicBezTo>
                  <a:lnTo>
                    <a:pt x="0" y="156094"/>
                  </a:lnTo>
                  <a:close/>
                </a:path>
              </a:pathLst>
            </a:custGeom>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02868" tIns="102868" rIns="102868" bIns="102868" numCol="1" spcCol="1270" anchor="ctr" anchorCtr="0">
              <a:noAutofit/>
            </a:bodyPr>
            <a:lstStyle/>
            <a:p>
              <a:pPr marL="0" lvl="0" indent="0" algn="ctr" defTabSz="666750">
                <a:lnSpc>
                  <a:spcPct val="90000"/>
                </a:lnSpc>
                <a:spcBef>
                  <a:spcPct val="0"/>
                </a:spcBef>
                <a:spcAft>
                  <a:spcPct val="35000"/>
                </a:spcAft>
                <a:buNone/>
              </a:pPr>
              <a:r>
                <a:rPr lang="en-GB" sz="700" b="1" kern="1200" noProof="0" dirty="0">
                  <a:solidFill>
                    <a:srgbClr val="102C53"/>
                  </a:solidFill>
                </a:rPr>
                <a:t>MOID filter</a:t>
              </a:r>
            </a:p>
          </p:txBody>
        </p:sp>
        <p:sp>
          <p:nvSpPr>
            <p:cNvPr id="57" name="Freeform: Shape 56">
              <a:extLst>
                <a:ext uri="{FF2B5EF4-FFF2-40B4-BE49-F238E27FC236}">
                  <a16:creationId xmlns:a16="http://schemas.microsoft.com/office/drawing/2014/main" id="{009342F8-8FC4-5E4F-24C6-274BFAA28F98}"/>
                </a:ext>
              </a:extLst>
            </p:cNvPr>
            <p:cNvSpPr/>
            <p:nvPr/>
          </p:nvSpPr>
          <p:spPr>
            <a:xfrm>
              <a:off x="2653570" y="4481164"/>
              <a:ext cx="2238186" cy="936376"/>
            </a:xfrm>
            <a:custGeom>
              <a:avLst/>
              <a:gdLst>
                <a:gd name="csX0" fmla="*/ 0 w 1337742"/>
                <a:gd name="csY0" fmla="*/ 156094 h 936376"/>
                <a:gd name="csX1" fmla="*/ 156094 w 1337742"/>
                <a:gd name="csY1" fmla="*/ 0 h 936376"/>
                <a:gd name="csX2" fmla="*/ 1181648 w 1337742"/>
                <a:gd name="csY2" fmla="*/ 0 h 936376"/>
                <a:gd name="csX3" fmla="*/ 1337742 w 1337742"/>
                <a:gd name="csY3" fmla="*/ 156094 h 936376"/>
                <a:gd name="csX4" fmla="*/ 1337742 w 1337742"/>
                <a:gd name="csY4" fmla="*/ 780282 h 936376"/>
                <a:gd name="csX5" fmla="*/ 1181648 w 1337742"/>
                <a:gd name="csY5" fmla="*/ 936376 h 936376"/>
                <a:gd name="csX6" fmla="*/ 156094 w 1337742"/>
                <a:gd name="csY6" fmla="*/ 936376 h 936376"/>
                <a:gd name="csX7" fmla="*/ 0 w 1337742"/>
                <a:gd name="csY7" fmla="*/ 780282 h 936376"/>
                <a:gd name="csX8" fmla="*/ 0 w 1337742"/>
                <a:gd name="csY8" fmla="*/ 156094 h 9363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37742" h="936376">
                  <a:moveTo>
                    <a:pt x="0" y="156094"/>
                  </a:moveTo>
                  <a:cubicBezTo>
                    <a:pt x="0" y="69886"/>
                    <a:pt x="69886" y="0"/>
                    <a:pt x="156094" y="0"/>
                  </a:cubicBezTo>
                  <a:lnTo>
                    <a:pt x="1181648" y="0"/>
                  </a:lnTo>
                  <a:cubicBezTo>
                    <a:pt x="1267856" y="0"/>
                    <a:pt x="1337742" y="69886"/>
                    <a:pt x="1337742" y="156094"/>
                  </a:cubicBezTo>
                  <a:lnTo>
                    <a:pt x="1337742" y="780282"/>
                  </a:lnTo>
                  <a:cubicBezTo>
                    <a:pt x="1337742" y="866490"/>
                    <a:pt x="1267856" y="936376"/>
                    <a:pt x="1181648" y="936376"/>
                  </a:cubicBezTo>
                  <a:lnTo>
                    <a:pt x="156094" y="936376"/>
                  </a:lnTo>
                  <a:cubicBezTo>
                    <a:pt x="69886" y="936376"/>
                    <a:pt x="0" y="866490"/>
                    <a:pt x="0" y="780282"/>
                  </a:cubicBezTo>
                  <a:lnTo>
                    <a:pt x="0" y="156094"/>
                  </a:lnTo>
                  <a:close/>
                </a:path>
              </a:pathLst>
            </a:custGeom>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02868" tIns="102868" rIns="102868" bIns="102868" numCol="1" spcCol="1270" anchor="ctr" anchorCtr="0">
              <a:noAutofit/>
            </a:bodyPr>
            <a:lstStyle/>
            <a:p>
              <a:pPr marL="0" lvl="0" indent="0" algn="ctr" defTabSz="666750">
                <a:lnSpc>
                  <a:spcPct val="90000"/>
                </a:lnSpc>
                <a:spcBef>
                  <a:spcPct val="0"/>
                </a:spcBef>
                <a:spcAft>
                  <a:spcPct val="35000"/>
                </a:spcAft>
                <a:buNone/>
              </a:pPr>
              <a:r>
                <a:rPr lang="en-GB" sz="700" b="1" kern="1200" noProof="0" dirty="0">
                  <a:solidFill>
                    <a:srgbClr val="102C53"/>
                  </a:solidFill>
                </a:rPr>
                <a:t>Time-window filter</a:t>
              </a:r>
            </a:p>
          </p:txBody>
        </p:sp>
      </p:grpSp>
      <p:sp>
        <p:nvSpPr>
          <p:cNvPr id="58" name="Rectangle: Rounded Corners 57">
            <a:extLst>
              <a:ext uri="{FF2B5EF4-FFF2-40B4-BE49-F238E27FC236}">
                <a16:creationId xmlns:a16="http://schemas.microsoft.com/office/drawing/2014/main" id="{D90CAFC9-78F3-3D5C-2DDF-6C0487DA32C0}"/>
              </a:ext>
            </a:extLst>
          </p:cNvPr>
          <p:cNvSpPr/>
          <p:nvPr/>
        </p:nvSpPr>
        <p:spPr>
          <a:xfrm>
            <a:off x="2251398" y="5082822"/>
            <a:ext cx="1695762" cy="99713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9" name="Rectangle: Rounded Corners 58">
                <a:extLst>
                  <a:ext uri="{FF2B5EF4-FFF2-40B4-BE49-F238E27FC236}">
                    <a16:creationId xmlns:a16="http://schemas.microsoft.com/office/drawing/2014/main" id="{0C1D51E4-DAD3-B1E8-AE69-A839563B875B}"/>
                  </a:ext>
                </a:extLst>
              </p:cNvPr>
              <p:cNvSpPr/>
              <p:nvPr/>
            </p:nvSpPr>
            <p:spPr>
              <a:xfrm>
                <a:off x="4376735" y="4972465"/>
                <a:ext cx="604360" cy="307777"/>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sz="1200" i="1" dirty="0" smtClean="0">
                              <a:solidFill>
                                <a:srgbClr val="102C53"/>
                              </a:solidFill>
                              <a:latin typeface="Cambria Math" panose="02040503050406030204" pitchFamily="18" charset="0"/>
                            </a:rPr>
                          </m:ctrlPr>
                        </m:sSubPr>
                        <m:e>
                          <m:r>
                            <m:rPr>
                              <m:sty m:val="p"/>
                            </m:rPr>
                            <a:rPr lang="en-GB" sz="1200" b="0" i="1" dirty="0" smtClean="0">
                              <a:solidFill>
                                <a:srgbClr val="102C53"/>
                              </a:solidFill>
                              <a:latin typeface="Cambria Math" panose="02040503050406030204" pitchFamily="18" charset="0"/>
                            </a:rPr>
                            <m:t>Kep</m:t>
                          </m:r>
                        </m:e>
                        <m:sub>
                          <m:r>
                            <m:rPr>
                              <m:sty m:val="p"/>
                            </m:rPr>
                            <a:rPr lang="en-GB" sz="1200" b="0" i="1" dirty="0" smtClean="0">
                              <a:solidFill>
                                <a:srgbClr val="102C53"/>
                              </a:solidFill>
                              <a:latin typeface="Cambria Math" panose="02040503050406030204" pitchFamily="18" charset="0"/>
                            </a:rPr>
                            <m:t>S</m:t>
                          </m:r>
                          <m:r>
                            <a:rPr lang="en-GB" sz="1200" b="0" i="1" dirty="0" smtClean="0">
                              <a:solidFill>
                                <a:srgbClr val="102C53"/>
                              </a:solidFill>
                              <a:latin typeface="Cambria Math" panose="02040503050406030204" pitchFamily="18" charset="0"/>
                            </a:rPr>
                            <m:t>1</m:t>
                          </m:r>
                        </m:sub>
                      </m:sSub>
                    </m:oMath>
                  </m:oMathPara>
                </a14:m>
                <a:endParaRPr/>
              </a:p>
            </p:txBody>
          </p:sp>
        </mc:Choice>
        <mc:Fallback xmlns="">
          <p:sp>
            <p:nvSpPr>
              <p:cNvPr id="59" name="Rectangle: Rounded Corners 58">
                <a:extLst>
                  <a:ext uri="{FF2B5EF4-FFF2-40B4-BE49-F238E27FC236}">
                    <a16:creationId xmlns:a16="http://schemas.microsoft.com/office/drawing/2014/main" id="{0C1D51E4-DAD3-B1E8-AE69-A839563B875B}"/>
                  </a:ext>
                </a:extLst>
              </p:cNvPr>
              <p:cNvSpPr>
                <a:spLocks noRot="1" noChangeAspect="1" noMove="1" noResize="1" noEditPoints="1" noAdjustHandles="1" noChangeArrowheads="1" noChangeShapeType="1" noTextEdit="1"/>
              </p:cNvSpPr>
              <p:nvPr/>
            </p:nvSpPr>
            <p:spPr>
              <a:xfrm>
                <a:off x="4376735" y="4972465"/>
                <a:ext cx="604360" cy="307777"/>
              </a:xfrm>
              <a:prstGeom prst="roundRect">
                <a:avLst/>
              </a:prstGeom>
              <a:blipFill>
                <a:blip r:embed="rId7"/>
                <a:stretch>
                  <a:fillRect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Rectangle: Rounded Corners 59">
                <a:extLst>
                  <a:ext uri="{FF2B5EF4-FFF2-40B4-BE49-F238E27FC236}">
                    <a16:creationId xmlns:a16="http://schemas.microsoft.com/office/drawing/2014/main" id="{A6F8CECE-805A-4FB2-B7A2-DE813C256CA7}"/>
                  </a:ext>
                </a:extLst>
              </p:cNvPr>
              <p:cNvSpPr/>
              <p:nvPr/>
            </p:nvSpPr>
            <p:spPr>
              <a:xfrm>
                <a:off x="1230540" y="4972465"/>
                <a:ext cx="604360" cy="307777"/>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sz="1200" i="1" dirty="0" smtClean="0">
                              <a:solidFill>
                                <a:srgbClr val="102C53"/>
                              </a:solidFill>
                              <a:latin typeface="Cambria Math" panose="02040503050406030204" pitchFamily="18" charset="0"/>
                            </a:rPr>
                          </m:ctrlPr>
                        </m:sSubPr>
                        <m:e>
                          <m:r>
                            <m:rPr>
                              <m:sty m:val="p"/>
                            </m:rPr>
                            <a:rPr lang="en-GB" sz="1200" b="0" i="1" dirty="0" smtClean="0">
                              <a:solidFill>
                                <a:srgbClr val="102C53"/>
                              </a:solidFill>
                              <a:latin typeface="Cambria Math" panose="02040503050406030204" pitchFamily="18" charset="0"/>
                            </a:rPr>
                            <m:t>Kep</m:t>
                          </m:r>
                        </m:e>
                        <m:sub>
                          <m:r>
                            <m:rPr>
                              <m:sty m:val="p"/>
                            </m:rPr>
                            <a:rPr lang="en-GB" sz="1200" b="0" i="1" dirty="0" smtClean="0">
                              <a:solidFill>
                                <a:srgbClr val="102C53"/>
                              </a:solidFill>
                              <a:latin typeface="Cambria Math" panose="02040503050406030204" pitchFamily="18" charset="0"/>
                            </a:rPr>
                            <m:t>T</m:t>
                          </m:r>
                          <m:r>
                            <a:rPr lang="en-GB" sz="1200" b="0" i="1" dirty="0" smtClean="0">
                              <a:solidFill>
                                <a:srgbClr val="102C53"/>
                              </a:solidFill>
                              <a:latin typeface="Cambria Math" panose="02040503050406030204" pitchFamily="18" charset="0"/>
                            </a:rPr>
                            <m:t>1</m:t>
                          </m:r>
                        </m:sub>
                      </m:sSub>
                    </m:oMath>
                  </m:oMathPara>
                </a14:m>
                <a:endParaRPr/>
              </a:p>
            </p:txBody>
          </p:sp>
        </mc:Choice>
        <mc:Fallback xmlns="">
          <p:sp>
            <p:nvSpPr>
              <p:cNvPr id="60" name="Rectangle: Rounded Corners 59">
                <a:extLst>
                  <a:ext uri="{FF2B5EF4-FFF2-40B4-BE49-F238E27FC236}">
                    <a16:creationId xmlns:a16="http://schemas.microsoft.com/office/drawing/2014/main" id="{A6F8CECE-805A-4FB2-B7A2-DE813C256CA7}"/>
                  </a:ext>
                </a:extLst>
              </p:cNvPr>
              <p:cNvSpPr>
                <a:spLocks noRot="1" noChangeAspect="1" noMove="1" noResize="1" noEditPoints="1" noAdjustHandles="1" noChangeArrowheads="1" noChangeShapeType="1" noTextEdit="1"/>
              </p:cNvSpPr>
              <p:nvPr/>
            </p:nvSpPr>
            <p:spPr>
              <a:xfrm>
                <a:off x="1230540" y="4972465"/>
                <a:ext cx="604360" cy="307777"/>
              </a:xfrm>
              <a:prstGeom prst="roundRect">
                <a:avLst/>
              </a:prstGeom>
              <a:blipFill>
                <a:blip r:embed="rId8"/>
                <a:stretch>
                  <a:fillRect r="-990" b="-7692"/>
                </a:stretch>
              </a:blipFill>
            </p:spPr>
            <p:txBody>
              <a:bodyPr/>
              <a:lstStyle/>
              <a:p>
                <a:r>
                  <a:rPr lang="en-GB">
                    <a:noFill/>
                  </a:rPr>
                  <a:t> </a:t>
                </a:r>
              </a:p>
            </p:txBody>
          </p:sp>
        </mc:Fallback>
      </mc:AlternateContent>
      <p:cxnSp>
        <p:nvCxnSpPr>
          <p:cNvPr id="62" name="Straight Arrow Connector 61">
            <a:extLst>
              <a:ext uri="{FF2B5EF4-FFF2-40B4-BE49-F238E27FC236}">
                <a16:creationId xmlns:a16="http://schemas.microsoft.com/office/drawing/2014/main" id="{69C7231A-5C13-AD8F-A081-6BE411C187FC}"/>
              </a:ext>
            </a:extLst>
          </p:cNvPr>
          <p:cNvCxnSpPr>
            <a:cxnSpLocks/>
            <a:stCxn id="22" idx="2"/>
            <a:endCxn id="25" idx="0"/>
          </p:cNvCxnSpPr>
          <p:nvPr/>
        </p:nvCxnSpPr>
        <p:spPr>
          <a:xfrm>
            <a:off x="4678916" y="2778715"/>
            <a:ext cx="0" cy="184244"/>
          </a:xfrm>
          <a:prstGeom prst="straightConnector1">
            <a:avLst/>
          </a:prstGeom>
          <a:ln w="28575">
            <a:solidFill>
              <a:srgbClr val="102C53"/>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3FCB4C45-8F12-7F99-46FC-9272A612A017}"/>
              </a:ext>
            </a:extLst>
          </p:cNvPr>
          <p:cNvCxnSpPr>
            <a:cxnSpLocks/>
            <a:stCxn id="13" idx="2"/>
            <a:endCxn id="19" idx="0"/>
          </p:cNvCxnSpPr>
          <p:nvPr/>
        </p:nvCxnSpPr>
        <p:spPr>
          <a:xfrm>
            <a:off x="1525855" y="2773771"/>
            <a:ext cx="6865" cy="187741"/>
          </a:xfrm>
          <a:prstGeom prst="straightConnector1">
            <a:avLst/>
          </a:prstGeom>
          <a:ln w="28575">
            <a:solidFill>
              <a:srgbClr val="102C53"/>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4076A453-37C3-C22D-0882-84EC65F92FC2}"/>
              </a:ext>
            </a:extLst>
          </p:cNvPr>
          <p:cNvCxnSpPr>
            <a:cxnSpLocks/>
            <a:stCxn id="25" idx="2"/>
            <a:endCxn id="43" idx="3"/>
          </p:cNvCxnSpPr>
          <p:nvPr/>
        </p:nvCxnSpPr>
        <p:spPr>
          <a:xfrm rot="5400000">
            <a:off x="4123966" y="3097416"/>
            <a:ext cx="381631" cy="728271"/>
          </a:xfrm>
          <a:prstGeom prst="bentConnector2">
            <a:avLst/>
          </a:prstGeom>
          <a:ln w="28575">
            <a:solidFill>
              <a:srgbClr val="102C53"/>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2B842766-3C1B-E460-4235-1674F65CEE5D}"/>
              </a:ext>
            </a:extLst>
          </p:cNvPr>
          <p:cNvCxnSpPr>
            <a:cxnSpLocks/>
            <a:stCxn id="19" idx="2"/>
            <a:endCxn id="43" idx="1"/>
          </p:cNvCxnSpPr>
          <p:nvPr/>
        </p:nvCxnSpPr>
        <p:spPr>
          <a:xfrm rot="16200000" flipH="1">
            <a:off x="1702262" y="3099746"/>
            <a:ext cx="383078" cy="722163"/>
          </a:xfrm>
          <a:prstGeom prst="bentConnector2">
            <a:avLst/>
          </a:prstGeom>
          <a:ln w="28575">
            <a:solidFill>
              <a:srgbClr val="102C53"/>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Connector: Elbow 145">
            <a:extLst>
              <a:ext uri="{FF2B5EF4-FFF2-40B4-BE49-F238E27FC236}">
                <a16:creationId xmlns:a16="http://schemas.microsoft.com/office/drawing/2014/main" id="{A4EE913D-637F-B96F-978B-B40561AC59AA}"/>
              </a:ext>
            </a:extLst>
          </p:cNvPr>
          <p:cNvCxnSpPr>
            <a:cxnSpLocks/>
            <a:stCxn id="59" idx="2"/>
            <a:endCxn id="58" idx="3"/>
          </p:cNvCxnSpPr>
          <p:nvPr/>
        </p:nvCxnSpPr>
        <p:spPr>
          <a:xfrm rot="5400000">
            <a:off x="4162465" y="5064938"/>
            <a:ext cx="301146" cy="731755"/>
          </a:xfrm>
          <a:prstGeom prst="bentConnector2">
            <a:avLst/>
          </a:prstGeom>
          <a:ln w="28575">
            <a:solidFill>
              <a:srgbClr val="102C53"/>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Connector: Elbow 148">
            <a:extLst>
              <a:ext uri="{FF2B5EF4-FFF2-40B4-BE49-F238E27FC236}">
                <a16:creationId xmlns:a16="http://schemas.microsoft.com/office/drawing/2014/main" id="{4D862549-A2EF-D9E5-FAA7-D09D018DC5AE}"/>
              </a:ext>
            </a:extLst>
          </p:cNvPr>
          <p:cNvCxnSpPr>
            <a:cxnSpLocks/>
            <a:stCxn id="60" idx="2"/>
            <a:endCxn id="58" idx="1"/>
          </p:cNvCxnSpPr>
          <p:nvPr/>
        </p:nvCxnSpPr>
        <p:spPr>
          <a:xfrm rot="16200000" flipH="1">
            <a:off x="1741486" y="5071476"/>
            <a:ext cx="301146" cy="718678"/>
          </a:xfrm>
          <a:prstGeom prst="bentConnector2">
            <a:avLst/>
          </a:prstGeom>
          <a:ln w="28575">
            <a:solidFill>
              <a:srgbClr val="102C53"/>
            </a:solidFill>
            <a:tailEnd type="triangle"/>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BF29DDF6-7620-50A4-8690-5777E7E390F2}"/>
              </a:ext>
            </a:extLst>
          </p:cNvPr>
          <p:cNvSpPr txBox="1"/>
          <p:nvPr/>
        </p:nvSpPr>
        <p:spPr>
          <a:xfrm rot="5400000">
            <a:off x="3068511" y="5768490"/>
            <a:ext cx="448898" cy="923330"/>
          </a:xfrm>
          <a:prstGeom prst="rect">
            <a:avLst/>
          </a:prstGeom>
          <a:noFill/>
        </p:spPr>
        <p:txBody>
          <a:bodyPr wrap="square" rtlCol="0">
            <a:spAutoFit/>
          </a:bodyPr>
          <a:lstStyle/>
          <a:p>
            <a:r>
              <a:rPr lang="en-GB" sz="5400" dirty="0"/>
              <a:t>…</a:t>
            </a:r>
          </a:p>
        </p:txBody>
      </p:sp>
      <mc:AlternateContent xmlns:mc="http://schemas.openxmlformats.org/markup-compatibility/2006" xmlns:a14="http://schemas.microsoft.com/office/drawing/2010/main">
        <mc:Choice Requires="a14">
          <p:sp>
            <p:nvSpPr>
              <p:cNvPr id="226" name="TextBox 225">
                <a:extLst>
                  <a:ext uri="{FF2B5EF4-FFF2-40B4-BE49-F238E27FC236}">
                    <a16:creationId xmlns:a16="http://schemas.microsoft.com/office/drawing/2014/main" id="{E6BB3962-FB8D-A147-4E70-782EDA9DBAA0}"/>
                  </a:ext>
                </a:extLst>
              </p:cNvPr>
              <p:cNvSpPr txBox="1"/>
              <p:nvPr/>
            </p:nvSpPr>
            <p:spPr>
              <a:xfrm>
                <a:off x="4956701" y="5788497"/>
                <a:ext cx="2278598" cy="376193"/>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acc>
                        <m:accPr>
                          <m:chr m:val="̇"/>
                          <m:ctrlPr>
                            <a:rPr lang="en-GB" sz="1000" i="1" noProof="0" smtClean="0">
                              <a:latin typeface="Cambria Math" panose="02040503050406030204" pitchFamily="18" charset="0"/>
                            </a:rPr>
                          </m:ctrlPr>
                        </m:accPr>
                        <m:e>
                          <m:r>
                            <m:rPr>
                              <m:sty m:val="p"/>
                            </m:rPr>
                            <a:rPr lang="en-GB" sz="1000" noProof="0" smtClean="0">
                              <a:latin typeface="Cambria Math" panose="02040503050406030204" pitchFamily="18" charset="0"/>
                            </a:rPr>
                            <m:t>Ω</m:t>
                          </m:r>
                        </m:e>
                      </m:acc>
                      <m:r>
                        <a:rPr lang="en-GB" sz="1000" noProof="0" smtClean="0">
                          <a:latin typeface="Cambria Math" panose="02040503050406030204" pitchFamily="18" charset="0"/>
                        </a:rPr>
                        <m:t>=−</m:t>
                      </m:r>
                      <m:f>
                        <m:fPr>
                          <m:ctrlPr>
                            <a:rPr lang="en-GB" sz="1000" i="1" noProof="0" smtClean="0">
                              <a:latin typeface="Cambria Math" panose="02040503050406030204" pitchFamily="18" charset="0"/>
                            </a:rPr>
                          </m:ctrlPr>
                        </m:fPr>
                        <m:num>
                          <m:r>
                            <a:rPr lang="en-GB" sz="1000" noProof="0" smtClean="0">
                              <a:latin typeface="Cambria Math" panose="02040503050406030204" pitchFamily="18" charset="0"/>
                            </a:rPr>
                            <m:t>3</m:t>
                          </m:r>
                        </m:num>
                        <m:den>
                          <m:r>
                            <a:rPr lang="en-GB" sz="1000" noProof="0" smtClean="0">
                              <a:latin typeface="Cambria Math" panose="02040503050406030204" pitchFamily="18" charset="0"/>
                            </a:rPr>
                            <m:t>2</m:t>
                          </m:r>
                        </m:den>
                      </m:f>
                      <m:sSub>
                        <m:sSubPr>
                          <m:ctrlPr>
                            <a:rPr lang="en-GB" sz="1000" i="1" noProof="0" smtClean="0">
                              <a:latin typeface="Cambria Math" panose="02040503050406030204" pitchFamily="18" charset="0"/>
                            </a:rPr>
                          </m:ctrlPr>
                        </m:sSubPr>
                        <m:e>
                          <m:r>
                            <a:rPr lang="en-GB" sz="1000" i="1" noProof="0" smtClean="0">
                              <a:latin typeface="Cambria Math" panose="02040503050406030204" pitchFamily="18" charset="0"/>
                            </a:rPr>
                            <m:t>𝐽</m:t>
                          </m:r>
                        </m:e>
                        <m:sub>
                          <m:r>
                            <a:rPr lang="en-GB" sz="1000" noProof="0" smtClean="0">
                              <a:latin typeface="Cambria Math" panose="02040503050406030204" pitchFamily="18" charset="0"/>
                            </a:rPr>
                            <m:t>2</m:t>
                          </m:r>
                        </m:sub>
                      </m:sSub>
                      <m:r>
                        <m:rPr>
                          <m:nor/>
                        </m:rPr>
                        <a:rPr lang="en-GB" sz="1000" i="1" noProof="0" smtClean="0"/>
                        <m:t> </m:t>
                      </m:r>
                      <m:r>
                        <a:rPr lang="en-GB" sz="1000" i="1" noProof="0" smtClean="0">
                          <a:latin typeface="Cambria Math" panose="02040503050406030204" pitchFamily="18" charset="0"/>
                        </a:rPr>
                        <m:t>𝑛</m:t>
                      </m:r>
                      <m:sSup>
                        <m:sSupPr>
                          <m:ctrlPr>
                            <a:rPr lang="en-GB" sz="1000" i="1" noProof="0" smtClean="0">
                              <a:latin typeface="Cambria Math" panose="02040503050406030204" pitchFamily="18" charset="0"/>
                            </a:rPr>
                          </m:ctrlPr>
                        </m:sSupPr>
                        <m:e>
                          <m:d>
                            <m:dPr>
                              <m:ctrlPr>
                                <a:rPr lang="en-GB" sz="1000" i="1" noProof="0" smtClean="0">
                                  <a:latin typeface="Cambria Math" panose="02040503050406030204" pitchFamily="18" charset="0"/>
                                </a:rPr>
                              </m:ctrlPr>
                            </m:dPr>
                            <m:e>
                              <m:f>
                                <m:fPr>
                                  <m:ctrlPr>
                                    <a:rPr lang="en-GB" sz="1000" i="1" noProof="0" smtClean="0">
                                      <a:latin typeface="Cambria Math" panose="02040503050406030204" pitchFamily="18" charset="0"/>
                                    </a:rPr>
                                  </m:ctrlPr>
                                </m:fPr>
                                <m:num>
                                  <m:sSub>
                                    <m:sSubPr>
                                      <m:ctrlPr>
                                        <a:rPr lang="en-GB" sz="1000" i="1" noProof="0" smtClean="0">
                                          <a:latin typeface="Cambria Math" panose="02040503050406030204" pitchFamily="18" charset="0"/>
                                        </a:rPr>
                                      </m:ctrlPr>
                                    </m:sSubPr>
                                    <m:e>
                                      <m:r>
                                        <a:rPr lang="en-GB" sz="1000" i="1" noProof="0" smtClean="0">
                                          <a:latin typeface="Cambria Math" panose="02040503050406030204" pitchFamily="18" charset="0"/>
                                        </a:rPr>
                                        <m:t>𝑅</m:t>
                                      </m:r>
                                    </m:e>
                                    <m:sub>
                                      <m:r>
                                        <a:rPr lang="en-GB" sz="1000" i="1" noProof="0" smtClean="0">
                                          <a:latin typeface="Cambria Math" panose="02040503050406030204" pitchFamily="18" charset="0"/>
                                        </a:rPr>
                                        <m:t>𝐸</m:t>
                                      </m:r>
                                    </m:sub>
                                  </m:sSub>
                                </m:num>
                                <m:den>
                                  <m:r>
                                    <a:rPr lang="en-GB" sz="1000" i="1" noProof="0" smtClean="0">
                                      <a:latin typeface="Cambria Math" panose="02040503050406030204" pitchFamily="18" charset="0"/>
                                    </a:rPr>
                                    <m:t>𝑎</m:t>
                                  </m:r>
                                  <m:d>
                                    <m:dPr>
                                      <m:ctrlPr>
                                        <a:rPr lang="en-GB" sz="1000" i="1" noProof="0" smtClean="0">
                                          <a:latin typeface="Cambria Math" panose="02040503050406030204" pitchFamily="18" charset="0"/>
                                        </a:rPr>
                                      </m:ctrlPr>
                                    </m:dPr>
                                    <m:e>
                                      <m:r>
                                        <a:rPr lang="en-GB" sz="1000" noProof="0" smtClean="0">
                                          <a:latin typeface="Cambria Math" panose="02040503050406030204" pitchFamily="18" charset="0"/>
                                        </a:rPr>
                                        <m:t>1</m:t>
                                      </m:r>
                                      <m:r>
                                        <a:rPr lang="en-GB" sz="1000" noProof="0" smtClean="0">
                                          <a:latin typeface="Cambria Math" panose="02040503050406030204" pitchFamily="18" charset="0"/>
                                        </a:rPr>
                                        <m:t>−</m:t>
                                      </m:r>
                                      <m:sSup>
                                        <m:sSupPr>
                                          <m:ctrlPr>
                                            <a:rPr lang="en-GB" sz="1000" i="1" noProof="0" smtClean="0">
                                              <a:latin typeface="Cambria Math" panose="02040503050406030204" pitchFamily="18" charset="0"/>
                                            </a:rPr>
                                          </m:ctrlPr>
                                        </m:sSupPr>
                                        <m:e>
                                          <m:r>
                                            <a:rPr lang="en-GB" sz="1000" i="1" noProof="0" smtClean="0">
                                              <a:latin typeface="Cambria Math" panose="02040503050406030204" pitchFamily="18" charset="0"/>
                                            </a:rPr>
                                            <m:t>𝑒</m:t>
                                          </m:r>
                                        </m:e>
                                        <m:sup>
                                          <m:r>
                                            <a:rPr lang="en-GB" sz="1000" noProof="0" smtClean="0">
                                              <a:latin typeface="Cambria Math" panose="02040503050406030204" pitchFamily="18" charset="0"/>
                                            </a:rPr>
                                            <m:t>2</m:t>
                                          </m:r>
                                        </m:sup>
                                      </m:sSup>
                                    </m:e>
                                  </m:d>
                                </m:den>
                              </m:f>
                            </m:e>
                          </m:d>
                        </m:e>
                        <m:sup>
                          <m:r>
                            <a:rPr lang="en-GB" sz="1000" noProof="0" smtClean="0">
                              <a:latin typeface="Cambria Math" panose="02040503050406030204" pitchFamily="18" charset="0"/>
                            </a:rPr>
                            <m:t>2</m:t>
                          </m:r>
                        </m:sup>
                      </m:sSup>
                      <m:func>
                        <m:funcPr>
                          <m:ctrlPr>
                            <a:rPr lang="en-GB" sz="1000" i="1" noProof="0" smtClean="0">
                              <a:latin typeface="Cambria Math" panose="02040503050406030204" pitchFamily="18" charset="0"/>
                            </a:rPr>
                          </m:ctrlPr>
                        </m:funcPr>
                        <m:fName>
                          <m:r>
                            <m:rPr>
                              <m:sty m:val="p"/>
                            </m:rPr>
                            <a:rPr lang="en-GB" sz="1000" noProof="0">
                              <a:latin typeface="Cambria Math" panose="02040503050406030204" pitchFamily="18" charset="0"/>
                            </a:rPr>
                            <m:t>cos</m:t>
                          </m:r>
                        </m:fName>
                        <m:e>
                          <m:r>
                            <a:rPr lang="en-GB" sz="1000" i="1" noProof="0" smtClean="0">
                              <a:latin typeface="Cambria Math" panose="02040503050406030204" pitchFamily="18" charset="0"/>
                            </a:rPr>
                            <m:t>𝑖</m:t>
                          </m:r>
                        </m:e>
                      </m:func>
                    </m:oMath>
                  </m:oMathPara>
                </a14:m>
                <a:endParaRPr lang="en-GB" sz="1000" b="0" noProof="0" dirty="0"/>
              </a:p>
            </p:txBody>
          </p:sp>
        </mc:Choice>
        <mc:Fallback xmlns="">
          <p:sp>
            <p:nvSpPr>
              <p:cNvPr id="226" name="TextBox 225">
                <a:extLst>
                  <a:ext uri="{FF2B5EF4-FFF2-40B4-BE49-F238E27FC236}">
                    <a16:creationId xmlns:a16="http://schemas.microsoft.com/office/drawing/2014/main" id="{E6BB3962-FB8D-A147-4E70-782EDA9DBAA0}"/>
                  </a:ext>
                </a:extLst>
              </p:cNvPr>
              <p:cNvSpPr txBox="1">
                <a:spLocks noRot="1" noChangeAspect="1" noMove="1" noResize="1" noEditPoints="1" noAdjustHandles="1" noChangeArrowheads="1" noChangeShapeType="1" noTextEdit="1"/>
              </p:cNvSpPr>
              <p:nvPr/>
            </p:nvSpPr>
            <p:spPr>
              <a:xfrm>
                <a:off x="4956701" y="5788497"/>
                <a:ext cx="2278598" cy="376193"/>
              </a:xfrm>
              <a:prstGeom prst="rect">
                <a:avLst/>
              </a:prstGeom>
              <a:blipFill>
                <a:blip r:embed="rId9"/>
                <a:stretch>
                  <a:fillRect b="-16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7" name="TextBox 226">
                <a:extLst>
                  <a:ext uri="{FF2B5EF4-FFF2-40B4-BE49-F238E27FC236}">
                    <a16:creationId xmlns:a16="http://schemas.microsoft.com/office/drawing/2014/main" id="{676F7097-AC23-E28F-8A05-9AC7010BD955}"/>
                  </a:ext>
                </a:extLst>
              </p:cNvPr>
              <p:cNvSpPr txBox="1"/>
              <p:nvPr/>
            </p:nvSpPr>
            <p:spPr>
              <a:xfrm>
                <a:off x="4956701" y="6159811"/>
                <a:ext cx="2278598" cy="376193"/>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acc>
                        <m:accPr>
                          <m:chr m:val="̇"/>
                          <m:ctrlPr>
                            <a:rPr lang="en-GB" sz="1000" i="1" noProof="0" smtClean="0">
                              <a:latin typeface="Cambria Math" panose="02040503050406030204" pitchFamily="18" charset="0"/>
                            </a:rPr>
                          </m:ctrlPr>
                        </m:accPr>
                        <m:e>
                          <m:r>
                            <a:rPr lang="en-GB" sz="1000" i="1" noProof="0" smtClean="0">
                              <a:latin typeface="Cambria Math" panose="02040503050406030204" pitchFamily="18" charset="0"/>
                            </a:rPr>
                            <m:t>𝜔</m:t>
                          </m:r>
                        </m:e>
                      </m:acc>
                      <m:r>
                        <a:rPr lang="en-GB" sz="1000" noProof="0" smtClean="0">
                          <a:latin typeface="Cambria Math" panose="02040503050406030204" pitchFamily="18" charset="0"/>
                        </a:rPr>
                        <m:t>=</m:t>
                      </m:r>
                      <m:f>
                        <m:fPr>
                          <m:ctrlPr>
                            <a:rPr lang="en-GB" sz="1000" i="1" noProof="0" smtClean="0">
                              <a:latin typeface="Cambria Math" panose="02040503050406030204" pitchFamily="18" charset="0"/>
                            </a:rPr>
                          </m:ctrlPr>
                        </m:fPr>
                        <m:num>
                          <m:r>
                            <a:rPr lang="en-GB" sz="1000" noProof="0" smtClean="0">
                              <a:latin typeface="Cambria Math" panose="02040503050406030204" pitchFamily="18" charset="0"/>
                            </a:rPr>
                            <m:t>3</m:t>
                          </m:r>
                        </m:num>
                        <m:den>
                          <m:r>
                            <a:rPr lang="en-GB" sz="1000" noProof="0" smtClean="0">
                              <a:latin typeface="Cambria Math" panose="02040503050406030204" pitchFamily="18" charset="0"/>
                            </a:rPr>
                            <m:t>4</m:t>
                          </m:r>
                        </m:den>
                      </m:f>
                      <m:sSub>
                        <m:sSubPr>
                          <m:ctrlPr>
                            <a:rPr lang="en-GB" sz="1000" i="1" noProof="0" smtClean="0">
                              <a:latin typeface="Cambria Math" panose="02040503050406030204" pitchFamily="18" charset="0"/>
                            </a:rPr>
                          </m:ctrlPr>
                        </m:sSubPr>
                        <m:e>
                          <m:r>
                            <a:rPr lang="en-GB" sz="1000" i="1" noProof="0" smtClean="0">
                              <a:latin typeface="Cambria Math" panose="02040503050406030204" pitchFamily="18" charset="0"/>
                            </a:rPr>
                            <m:t>𝐽</m:t>
                          </m:r>
                        </m:e>
                        <m:sub>
                          <m:r>
                            <a:rPr lang="en-GB" sz="1000" noProof="0" smtClean="0">
                              <a:latin typeface="Cambria Math" panose="02040503050406030204" pitchFamily="18" charset="0"/>
                            </a:rPr>
                            <m:t>2</m:t>
                          </m:r>
                        </m:sub>
                      </m:sSub>
                      <m:r>
                        <m:rPr>
                          <m:nor/>
                        </m:rPr>
                        <a:rPr lang="en-GB" sz="1000" i="1" noProof="0" smtClean="0"/>
                        <m:t> </m:t>
                      </m:r>
                      <m:r>
                        <a:rPr lang="en-GB" sz="1000" i="1" noProof="0" smtClean="0">
                          <a:latin typeface="Cambria Math" panose="02040503050406030204" pitchFamily="18" charset="0"/>
                        </a:rPr>
                        <m:t>𝑛</m:t>
                      </m:r>
                      <m:sSup>
                        <m:sSupPr>
                          <m:ctrlPr>
                            <a:rPr lang="en-GB" sz="1000" i="1" noProof="0" smtClean="0">
                              <a:latin typeface="Cambria Math" panose="02040503050406030204" pitchFamily="18" charset="0"/>
                            </a:rPr>
                          </m:ctrlPr>
                        </m:sSupPr>
                        <m:e>
                          <m:d>
                            <m:dPr>
                              <m:ctrlPr>
                                <a:rPr lang="en-GB" sz="1000" i="1" noProof="0" smtClean="0">
                                  <a:latin typeface="Cambria Math" panose="02040503050406030204" pitchFamily="18" charset="0"/>
                                </a:rPr>
                              </m:ctrlPr>
                            </m:dPr>
                            <m:e>
                              <m:f>
                                <m:fPr>
                                  <m:ctrlPr>
                                    <a:rPr lang="en-GB" sz="1000" i="1" noProof="0" smtClean="0">
                                      <a:latin typeface="Cambria Math" panose="02040503050406030204" pitchFamily="18" charset="0"/>
                                    </a:rPr>
                                  </m:ctrlPr>
                                </m:fPr>
                                <m:num>
                                  <m:sSub>
                                    <m:sSubPr>
                                      <m:ctrlPr>
                                        <a:rPr lang="en-GB" sz="1000" i="1" noProof="0" smtClean="0">
                                          <a:latin typeface="Cambria Math" panose="02040503050406030204" pitchFamily="18" charset="0"/>
                                        </a:rPr>
                                      </m:ctrlPr>
                                    </m:sSubPr>
                                    <m:e>
                                      <m:r>
                                        <a:rPr lang="en-GB" sz="1000" i="1" noProof="0" smtClean="0">
                                          <a:latin typeface="Cambria Math" panose="02040503050406030204" pitchFamily="18" charset="0"/>
                                        </a:rPr>
                                        <m:t>𝑅</m:t>
                                      </m:r>
                                    </m:e>
                                    <m:sub>
                                      <m:r>
                                        <a:rPr lang="en-GB" sz="1000" i="1" noProof="0" smtClean="0">
                                          <a:latin typeface="Cambria Math" panose="02040503050406030204" pitchFamily="18" charset="0"/>
                                        </a:rPr>
                                        <m:t>𝐸</m:t>
                                      </m:r>
                                    </m:sub>
                                  </m:sSub>
                                </m:num>
                                <m:den>
                                  <m:r>
                                    <a:rPr lang="en-GB" sz="1000" i="1" noProof="0" smtClean="0">
                                      <a:latin typeface="Cambria Math" panose="02040503050406030204" pitchFamily="18" charset="0"/>
                                    </a:rPr>
                                    <m:t>𝑎</m:t>
                                  </m:r>
                                  <m:d>
                                    <m:dPr>
                                      <m:ctrlPr>
                                        <a:rPr lang="en-GB" sz="1000" i="1" noProof="0" smtClean="0">
                                          <a:latin typeface="Cambria Math" panose="02040503050406030204" pitchFamily="18" charset="0"/>
                                        </a:rPr>
                                      </m:ctrlPr>
                                    </m:dPr>
                                    <m:e>
                                      <m:r>
                                        <a:rPr lang="en-GB" sz="1000" noProof="0" smtClean="0">
                                          <a:latin typeface="Cambria Math" panose="02040503050406030204" pitchFamily="18" charset="0"/>
                                        </a:rPr>
                                        <m:t>1</m:t>
                                      </m:r>
                                      <m:r>
                                        <a:rPr lang="en-GB" sz="1000" noProof="0" smtClean="0">
                                          <a:latin typeface="Cambria Math" panose="02040503050406030204" pitchFamily="18" charset="0"/>
                                        </a:rPr>
                                        <m:t>−</m:t>
                                      </m:r>
                                      <m:sSup>
                                        <m:sSupPr>
                                          <m:ctrlPr>
                                            <a:rPr lang="en-GB" sz="1000" i="1" noProof="0" smtClean="0">
                                              <a:latin typeface="Cambria Math" panose="02040503050406030204" pitchFamily="18" charset="0"/>
                                            </a:rPr>
                                          </m:ctrlPr>
                                        </m:sSupPr>
                                        <m:e>
                                          <m:r>
                                            <a:rPr lang="en-GB" sz="1000" i="1" noProof="0" smtClean="0">
                                              <a:latin typeface="Cambria Math" panose="02040503050406030204" pitchFamily="18" charset="0"/>
                                            </a:rPr>
                                            <m:t>𝑒</m:t>
                                          </m:r>
                                        </m:e>
                                        <m:sup>
                                          <m:r>
                                            <a:rPr lang="en-GB" sz="1000" noProof="0" smtClean="0">
                                              <a:latin typeface="Cambria Math" panose="02040503050406030204" pitchFamily="18" charset="0"/>
                                            </a:rPr>
                                            <m:t>2</m:t>
                                          </m:r>
                                        </m:sup>
                                      </m:sSup>
                                    </m:e>
                                  </m:d>
                                </m:den>
                              </m:f>
                            </m:e>
                          </m:d>
                        </m:e>
                        <m:sup>
                          <m:r>
                            <a:rPr lang="en-GB" sz="1000" noProof="0" smtClean="0">
                              <a:latin typeface="Cambria Math" panose="02040503050406030204" pitchFamily="18" charset="0"/>
                            </a:rPr>
                            <m:t>2</m:t>
                          </m:r>
                        </m:sup>
                      </m:sSup>
                      <m:d>
                        <m:dPr>
                          <m:ctrlPr>
                            <a:rPr lang="en-GB" sz="1000" i="1" noProof="0" smtClean="0">
                              <a:latin typeface="Cambria Math" panose="02040503050406030204" pitchFamily="18" charset="0"/>
                            </a:rPr>
                          </m:ctrlPr>
                        </m:dPr>
                        <m:e>
                          <m:r>
                            <a:rPr lang="en-GB" sz="1000" noProof="0" smtClean="0">
                              <a:latin typeface="Cambria Math" panose="02040503050406030204" pitchFamily="18" charset="0"/>
                            </a:rPr>
                            <m:t>5</m:t>
                          </m:r>
                          <m:func>
                            <m:funcPr>
                              <m:ctrlPr>
                                <a:rPr lang="en-GB" sz="1000" i="1" noProof="0" smtClean="0">
                                  <a:latin typeface="Cambria Math" panose="02040503050406030204" pitchFamily="18" charset="0"/>
                                </a:rPr>
                              </m:ctrlPr>
                            </m:funcPr>
                            <m:fName>
                              <m:sSup>
                                <m:sSupPr>
                                  <m:ctrlPr>
                                    <a:rPr lang="en-GB" sz="1000" i="1" noProof="0" smtClean="0">
                                      <a:latin typeface="Cambria Math" panose="02040503050406030204" pitchFamily="18" charset="0"/>
                                    </a:rPr>
                                  </m:ctrlPr>
                                </m:sSupPr>
                                <m:e>
                                  <m:r>
                                    <m:rPr>
                                      <m:sty m:val="p"/>
                                    </m:rPr>
                                    <a:rPr lang="en-GB" sz="1000" i="0" noProof="0" smtClean="0">
                                      <a:latin typeface="Cambria Math" panose="02040503050406030204" pitchFamily="18" charset="0"/>
                                    </a:rPr>
                                    <m:t>cos</m:t>
                                  </m:r>
                                </m:e>
                                <m:sup>
                                  <m:r>
                                    <a:rPr lang="en-GB" sz="1000" b="0" i="1" noProof="0" smtClean="0">
                                      <a:latin typeface="Cambria Math" panose="02040503050406030204" pitchFamily="18" charset="0"/>
                                    </a:rPr>
                                    <m:t>2</m:t>
                                  </m:r>
                                </m:sup>
                              </m:sSup>
                            </m:fName>
                            <m:e>
                              <m:r>
                                <m:rPr>
                                  <m:sty m:val="p"/>
                                </m:rPr>
                                <a:rPr lang="en-GB" sz="1000" b="0" i="1" noProof="0" smtClean="0">
                                  <a:latin typeface="Cambria Math" panose="02040503050406030204" pitchFamily="18" charset="0"/>
                                </a:rPr>
                                <m:t>i</m:t>
                              </m:r>
                            </m:e>
                          </m:func>
                          <m:r>
                            <a:rPr lang="en-GB" sz="1000" noProof="0" smtClean="0">
                              <a:latin typeface="Cambria Math" panose="02040503050406030204" pitchFamily="18" charset="0"/>
                            </a:rPr>
                            <m:t>−</m:t>
                          </m:r>
                          <m:r>
                            <a:rPr lang="en-GB" sz="1000" noProof="0" smtClean="0">
                              <a:latin typeface="Cambria Math" panose="02040503050406030204" pitchFamily="18" charset="0"/>
                            </a:rPr>
                            <m:t>1</m:t>
                          </m:r>
                        </m:e>
                      </m:d>
                    </m:oMath>
                  </m:oMathPara>
                </a14:m>
                <a:endParaRPr lang="en-GB" sz="1000" b="0" noProof="0" dirty="0"/>
              </a:p>
            </p:txBody>
          </p:sp>
        </mc:Choice>
        <mc:Fallback xmlns="">
          <p:sp>
            <p:nvSpPr>
              <p:cNvPr id="227" name="TextBox 226">
                <a:extLst>
                  <a:ext uri="{FF2B5EF4-FFF2-40B4-BE49-F238E27FC236}">
                    <a16:creationId xmlns:a16="http://schemas.microsoft.com/office/drawing/2014/main" id="{676F7097-AC23-E28F-8A05-9AC7010BD955}"/>
                  </a:ext>
                </a:extLst>
              </p:cNvPr>
              <p:cNvSpPr txBox="1">
                <a:spLocks noRot="1" noChangeAspect="1" noMove="1" noResize="1" noEditPoints="1" noAdjustHandles="1" noChangeArrowheads="1" noChangeShapeType="1" noTextEdit="1"/>
              </p:cNvSpPr>
              <p:nvPr/>
            </p:nvSpPr>
            <p:spPr>
              <a:xfrm>
                <a:off x="4956701" y="6159811"/>
                <a:ext cx="2278598" cy="376193"/>
              </a:xfrm>
              <a:prstGeom prst="rect">
                <a:avLst/>
              </a:prstGeom>
              <a:blipFill>
                <a:blip r:embed="rId10"/>
                <a:stretch>
                  <a:fillRect b="-1613"/>
                </a:stretch>
              </a:blipFill>
            </p:spPr>
            <p:txBody>
              <a:bodyPr/>
              <a:lstStyle/>
              <a:p>
                <a:r>
                  <a:rPr lang="en-GB">
                    <a:noFill/>
                  </a:rPr>
                  <a:t> </a:t>
                </a:r>
              </a:p>
            </p:txBody>
          </p:sp>
        </mc:Fallback>
      </mc:AlternateContent>
      <p:cxnSp>
        <p:nvCxnSpPr>
          <p:cNvPr id="261" name="Connector: Elbow 260">
            <a:extLst>
              <a:ext uri="{FF2B5EF4-FFF2-40B4-BE49-F238E27FC236}">
                <a16:creationId xmlns:a16="http://schemas.microsoft.com/office/drawing/2014/main" id="{C3B2039C-9461-9DE2-7CA1-C6E7B5251274}"/>
              </a:ext>
            </a:extLst>
          </p:cNvPr>
          <p:cNvCxnSpPr>
            <a:cxnSpLocks/>
            <a:stCxn id="25" idx="2"/>
            <a:endCxn id="47" idx="3"/>
          </p:cNvCxnSpPr>
          <p:nvPr/>
        </p:nvCxnSpPr>
        <p:spPr>
          <a:xfrm rot="5400000">
            <a:off x="3578867" y="3383315"/>
            <a:ext cx="1212628" cy="987471"/>
          </a:xfrm>
          <a:prstGeom prst="bentConnector2">
            <a:avLst/>
          </a:prstGeom>
          <a:ln w="28575">
            <a:solidFill>
              <a:srgbClr val="102C53"/>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Connector: Elbow 263">
            <a:extLst>
              <a:ext uri="{FF2B5EF4-FFF2-40B4-BE49-F238E27FC236}">
                <a16:creationId xmlns:a16="http://schemas.microsoft.com/office/drawing/2014/main" id="{FDC3A1E5-DEA4-495C-070F-29C081833BAA}"/>
              </a:ext>
            </a:extLst>
          </p:cNvPr>
          <p:cNvCxnSpPr>
            <a:cxnSpLocks/>
            <a:stCxn id="19" idx="2"/>
            <a:endCxn id="47" idx="1"/>
          </p:cNvCxnSpPr>
          <p:nvPr/>
        </p:nvCxnSpPr>
        <p:spPr>
          <a:xfrm rot="16200000" flipH="1">
            <a:off x="1410181" y="3391828"/>
            <a:ext cx="1214075" cy="968996"/>
          </a:xfrm>
          <a:prstGeom prst="bentConnector2">
            <a:avLst/>
          </a:prstGeom>
          <a:ln w="28575">
            <a:solidFill>
              <a:srgbClr val="102C53"/>
            </a:solidFill>
            <a:tailEnd type="triangle"/>
          </a:ln>
        </p:spPr>
        <p:style>
          <a:lnRef idx="1">
            <a:schemeClr val="accent1"/>
          </a:lnRef>
          <a:fillRef idx="0">
            <a:schemeClr val="accent1"/>
          </a:fillRef>
          <a:effectRef idx="0">
            <a:schemeClr val="accent1"/>
          </a:effectRef>
          <a:fontRef idx="minor">
            <a:schemeClr val="tx1"/>
          </a:fontRef>
        </p:style>
      </p:cxnSp>
      <p:cxnSp>
        <p:nvCxnSpPr>
          <p:cNvPr id="272" name="Connector: Elbow 271">
            <a:extLst>
              <a:ext uri="{FF2B5EF4-FFF2-40B4-BE49-F238E27FC236}">
                <a16:creationId xmlns:a16="http://schemas.microsoft.com/office/drawing/2014/main" id="{821F20C2-1AEB-A7CD-45BA-C8DBA7D1CC8E}"/>
              </a:ext>
            </a:extLst>
          </p:cNvPr>
          <p:cNvCxnSpPr>
            <a:cxnSpLocks/>
            <a:stCxn id="48" idx="3"/>
            <a:endCxn id="59" idx="0"/>
          </p:cNvCxnSpPr>
          <p:nvPr/>
        </p:nvCxnSpPr>
        <p:spPr>
          <a:xfrm>
            <a:off x="3691446" y="4760875"/>
            <a:ext cx="987469" cy="211590"/>
          </a:xfrm>
          <a:prstGeom prst="bentConnector2">
            <a:avLst/>
          </a:prstGeom>
          <a:ln w="28575">
            <a:solidFill>
              <a:srgbClr val="102C53"/>
            </a:solidFill>
            <a:tailEnd type="triangle"/>
          </a:ln>
        </p:spPr>
        <p:style>
          <a:lnRef idx="1">
            <a:schemeClr val="accent1"/>
          </a:lnRef>
          <a:fillRef idx="0">
            <a:schemeClr val="accent1"/>
          </a:fillRef>
          <a:effectRef idx="0">
            <a:schemeClr val="accent1"/>
          </a:effectRef>
          <a:fontRef idx="minor">
            <a:schemeClr val="tx1"/>
          </a:fontRef>
        </p:style>
      </p:cxnSp>
      <p:cxnSp>
        <p:nvCxnSpPr>
          <p:cNvPr id="275" name="Connector: Elbow 274">
            <a:extLst>
              <a:ext uri="{FF2B5EF4-FFF2-40B4-BE49-F238E27FC236}">
                <a16:creationId xmlns:a16="http://schemas.microsoft.com/office/drawing/2014/main" id="{F60B03A0-BED9-8616-39A9-3562C3033025}"/>
              </a:ext>
            </a:extLst>
          </p:cNvPr>
          <p:cNvCxnSpPr>
            <a:cxnSpLocks/>
            <a:stCxn id="48" idx="1"/>
            <a:endCxn id="60" idx="0"/>
          </p:cNvCxnSpPr>
          <p:nvPr/>
        </p:nvCxnSpPr>
        <p:spPr>
          <a:xfrm rot="10800000" flipV="1">
            <a:off x="1532721" y="4760875"/>
            <a:ext cx="971301" cy="211590"/>
          </a:xfrm>
          <a:prstGeom prst="bentConnector2">
            <a:avLst/>
          </a:prstGeom>
          <a:ln w="28575">
            <a:solidFill>
              <a:srgbClr val="102C53"/>
            </a:solidFill>
            <a:tailEnd type="triangle"/>
          </a:ln>
        </p:spPr>
        <p:style>
          <a:lnRef idx="1">
            <a:schemeClr val="accent1"/>
          </a:lnRef>
          <a:fillRef idx="0">
            <a:schemeClr val="accent1"/>
          </a:fillRef>
          <a:effectRef idx="0">
            <a:schemeClr val="accent1"/>
          </a:effectRef>
          <a:fontRef idx="minor">
            <a:schemeClr val="tx1"/>
          </a:fontRef>
        </p:style>
      </p:cxnSp>
      <p:sp>
        <p:nvSpPr>
          <p:cNvPr id="278" name="Rectangle: Rounded Corners 277">
            <a:extLst>
              <a:ext uri="{FF2B5EF4-FFF2-40B4-BE49-F238E27FC236}">
                <a16:creationId xmlns:a16="http://schemas.microsoft.com/office/drawing/2014/main" id="{8AFE0D19-B904-B508-F366-535D81AB8C42}"/>
              </a:ext>
            </a:extLst>
          </p:cNvPr>
          <p:cNvSpPr/>
          <p:nvPr/>
        </p:nvSpPr>
        <p:spPr>
          <a:xfrm>
            <a:off x="9777680" y="2473103"/>
            <a:ext cx="1848581" cy="307777"/>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dirty="0">
                <a:solidFill>
                  <a:srgbClr val="102C53"/>
                </a:solidFill>
              </a:rPr>
              <a:t>Secondary object TLEs</a:t>
            </a:r>
          </a:p>
        </p:txBody>
      </p:sp>
      <p:sp>
        <p:nvSpPr>
          <p:cNvPr id="280" name="Rectangle: Rounded Corners 279">
            <a:extLst>
              <a:ext uri="{FF2B5EF4-FFF2-40B4-BE49-F238E27FC236}">
                <a16:creationId xmlns:a16="http://schemas.microsoft.com/office/drawing/2014/main" id="{8973AA63-D4E6-9BA0-98D6-C4582DC9664C}"/>
              </a:ext>
            </a:extLst>
          </p:cNvPr>
          <p:cNvSpPr/>
          <p:nvPr/>
        </p:nvSpPr>
        <p:spPr>
          <a:xfrm>
            <a:off x="6595953" y="2475652"/>
            <a:ext cx="1156093" cy="307777"/>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dirty="0">
                <a:solidFill>
                  <a:srgbClr val="102C53"/>
                </a:solidFill>
              </a:rPr>
              <a:t>Target TLE</a:t>
            </a:r>
          </a:p>
        </p:txBody>
      </p:sp>
      <mc:AlternateContent xmlns:mc="http://schemas.openxmlformats.org/markup-compatibility/2006" xmlns:a14="http://schemas.microsoft.com/office/drawing/2010/main">
        <mc:Choice Requires="a14">
          <p:sp>
            <p:nvSpPr>
              <p:cNvPr id="281" name="Rectangle: Rounded Corners 280">
                <a:extLst>
                  <a:ext uri="{FF2B5EF4-FFF2-40B4-BE49-F238E27FC236}">
                    <a16:creationId xmlns:a16="http://schemas.microsoft.com/office/drawing/2014/main" id="{A27CFC0E-A7C4-61B2-0DFE-2C1FCB425523}"/>
                  </a:ext>
                </a:extLst>
              </p:cNvPr>
              <p:cNvSpPr/>
              <p:nvPr/>
            </p:nvSpPr>
            <p:spPr>
              <a:xfrm>
                <a:off x="6871526" y="2961292"/>
                <a:ext cx="604360" cy="307777"/>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sz="1200" i="1" dirty="0" smtClean="0">
                              <a:solidFill>
                                <a:srgbClr val="102C53"/>
                              </a:solidFill>
                              <a:latin typeface="Cambria Math" panose="02040503050406030204" pitchFamily="18" charset="0"/>
                            </a:rPr>
                          </m:ctrlPr>
                        </m:sSubPr>
                        <m:e>
                          <m:r>
                            <m:rPr>
                              <m:sty m:val="p"/>
                            </m:rPr>
                            <a:rPr lang="en-GB" sz="1200" b="0" i="1" dirty="0" smtClean="0">
                              <a:solidFill>
                                <a:srgbClr val="102C53"/>
                              </a:solidFill>
                              <a:latin typeface="Cambria Math" panose="02040503050406030204" pitchFamily="18" charset="0"/>
                            </a:rPr>
                            <m:t>Kep</m:t>
                          </m:r>
                        </m:e>
                        <m:sub>
                          <m:r>
                            <m:rPr>
                              <m:sty m:val="p"/>
                            </m:rPr>
                            <a:rPr lang="en-GB" sz="1200" b="0" i="1" dirty="0" smtClean="0">
                              <a:solidFill>
                                <a:srgbClr val="102C53"/>
                              </a:solidFill>
                              <a:latin typeface="Cambria Math" panose="02040503050406030204" pitchFamily="18" charset="0"/>
                            </a:rPr>
                            <m:t>T</m:t>
                          </m:r>
                          <m:r>
                            <a:rPr lang="en-GB" sz="1200" b="0" i="1" dirty="0" smtClean="0">
                              <a:solidFill>
                                <a:srgbClr val="102C53"/>
                              </a:solidFill>
                              <a:latin typeface="Cambria Math" panose="02040503050406030204" pitchFamily="18" charset="0"/>
                            </a:rPr>
                            <m:t>0</m:t>
                          </m:r>
                        </m:sub>
                      </m:sSub>
                    </m:oMath>
                  </m:oMathPara>
                </a14:m>
                <a:endParaRPr/>
              </a:p>
            </p:txBody>
          </p:sp>
        </mc:Choice>
        <mc:Fallback xmlns="">
          <p:sp>
            <p:nvSpPr>
              <p:cNvPr id="281" name="Rectangle: Rounded Corners 280">
                <a:extLst>
                  <a:ext uri="{FF2B5EF4-FFF2-40B4-BE49-F238E27FC236}">
                    <a16:creationId xmlns:a16="http://schemas.microsoft.com/office/drawing/2014/main" id="{A27CFC0E-A7C4-61B2-0DFE-2C1FCB425523}"/>
                  </a:ext>
                </a:extLst>
              </p:cNvPr>
              <p:cNvSpPr>
                <a:spLocks noRot="1" noChangeAspect="1" noMove="1" noResize="1" noEditPoints="1" noAdjustHandles="1" noChangeArrowheads="1" noChangeShapeType="1" noTextEdit="1"/>
              </p:cNvSpPr>
              <p:nvPr/>
            </p:nvSpPr>
            <p:spPr>
              <a:xfrm>
                <a:off x="6871526" y="2961292"/>
                <a:ext cx="604360" cy="307777"/>
              </a:xfrm>
              <a:prstGeom prst="roundRect">
                <a:avLst/>
              </a:prstGeom>
              <a:blipFill>
                <a:blip r:embed="rId4"/>
                <a:stretch>
                  <a:fillRect r="-990" b="-9615"/>
                </a:stretch>
              </a:blipFill>
            </p:spPr>
            <p:txBody>
              <a:bodyPr/>
              <a:lstStyle/>
              <a:p>
                <a:r>
                  <a:rPr lang="en-GB">
                    <a:noFill/>
                  </a:rPr>
                  <a:t> </a:t>
                </a:r>
              </a:p>
            </p:txBody>
          </p:sp>
        </mc:Fallback>
      </mc:AlternateContent>
      <p:grpSp>
        <p:nvGrpSpPr>
          <p:cNvPr id="282" name="Group 281">
            <a:extLst>
              <a:ext uri="{FF2B5EF4-FFF2-40B4-BE49-F238E27FC236}">
                <a16:creationId xmlns:a16="http://schemas.microsoft.com/office/drawing/2014/main" id="{0813ECA2-9526-3326-CF37-C565A91D25AF}"/>
              </a:ext>
            </a:extLst>
          </p:cNvPr>
          <p:cNvGrpSpPr/>
          <p:nvPr/>
        </p:nvGrpSpPr>
        <p:grpSpPr>
          <a:xfrm>
            <a:off x="7951819" y="3227937"/>
            <a:ext cx="1558653" cy="885081"/>
            <a:chOff x="435309" y="2377445"/>
            <a:chExt cx="4456447" cy="3040095"/>
          </a:xfrm>
        </p:grpSpPr>
        <p:sp>
          <p:nvSpPr>
            <p:cNvPr id="283" name="Arrow: Bent-Up 282">
              <a:extLst>
                <a:ext uri="{FF2B5EF4-FFF2-40B4-BE49-F238E27FC236}">
                  <a16:creationId xmlns:a16="http://schemas.microsoft.com/office/drawing/2014/main" id="{C05E4F23-6BC0-A402-E2E3-1A0AEA3C3A3A}"/>
                </a:ext>
              </a:extLst>
            </p:cNvPr>
            <p:cNvSpPr/>
            <p:nvPr/>
          </p:nvSpPr>
          <p:spPr>
            <a:xfrm rot="5400000">
              <a:off x="488737" y="3221764"/>
              <a:ext cx="901072" cy="904694"/>
            </a:xfrm>
            <a:prstGeom prst="bentUpArrow">
              <a:avLst>
                <a:gd name="adj1" fmla="val 27766"/>
                <a:gd name="adj2" fmla="val 25000"/>
                <a:gd name="adj3" fmla="val 35780"/>
              </a:avLst>
            </a:prstGeom>
            <a:solidFill>
              <a:srgbClr val="102C53"/>
            </a:solidFill>
          </p:spPr>
          <p:style>
            <a:lnRef idx="2">
              <a:schemeClr val="accent4">
                <a:shade val="15000"/>
              </a:schemeClr>
            </a:lnRef>
            <a:fillRef idx="1">
              <a:schemeClr val="accent4"/>
            </a:fillRef>
            <a:effectRef idx="0">
              <a:schemeClr val="accent4"/>
            </a:effectRef>
            <a:fontRef idx="minor">
              <a:schemeClr val="lt1"/>
            </a:fontRef>
          </p:style>
          <p:txBody>
            <a:bodyPr/>
            <a:lstStyle/>
            <a:p>
              <a:endParaRPr lang="en-GB" sz="700" noProof="0" dirty="0">
                <a:solidFill>
                  <a:srgbClr val="102C53"/>
                </a:solidFill>
              </a:endParaRPr>
            </a:p>
          </p:txBody>
        </p:sp>
        <p:sp>
          <p:nvSpPr>
            <p:cNvPr id="284" name="Arrow: Bent-Up 283">
              <a:extLst>
                <a:ext uri="{FF2B5EF4-FFF2-40B4-BE49-F238E27FC236}">
                  <a16:creationId xmlns:a16="http://schemas.microsoft.com/office/drawing/2014/main" id="{38AB11E2-9356-56A0-E629-32EFE5D89C16}"/>
                </a:ext>
              </a:extLst>
            </p:cNvPr>
            <p:cNvSpPr/>
            <p:nvPr/>
          </p:nvSpPr>
          <p:spPr>
            <a:xfrm rot="5400000">
              <a:off x="1597867" y="4273622"/>
              <a:ext cx="901073" cy="904694"/>
            </a:xfrm>
            <a:prstGeom prst="bentUpArrow">
              <a:avLst>
                <a:gd name="adj1" fmla="val 26844"/>
                <a:gd name="adj2" fmla="val 25000"/>
                <a:gd name="adj3" fmla="val 35780"/>
              </a:avLst>
            </a:prstGeom>
            <a:solidFill>
              <a:srgbClr val="102C53"/>
            </a:solidFill>
          </p:spPr>
          <p:style>
            <a:lnRef idx="2">
              <a:schemeClr val="accent4">
                <a:shade val="15000"/>
              </a:schemeClr>
            </a:lnRef>
            <a:fillRef idx="1">
              <a:schemeClr val="accent4"/>
            </a:fillRef>
            <a:effectRef idx="0">
              <a:schemeClr val="accent4"/>
            </a:effectRef>
            <a:fontRef idx="minor">
              <a:schemeClr val="lt1"/>
            </a:fontRef>
          </p:style>
          <p:txBody>
            <a:bodyPr/>
            <a:lstStyle/>
            <a:p>
              <a:endParaRPr lang="en-GB" sz="700" noProof="0" dirty="0">
                <a:solidFill>
                  <a:srgbClr val="102C53"/>
                </a:solidFill>
              </a:endParaRPr>
            </a:p>
          </p:txBody>
        </p:sp>
        <p:sp>
          <p:nvSpPr>
            <p:cNvPr id="285" name="Freeform: Shape 284">
              <a:extLst>
                <a:ext uri="{FF2B5EF4-FFF2-40B4-BE49-F238E27FC236}">
                  <a16:creationId xmlns:a16="http://schemas.microsoft.com/office/drawing/2014/main" id="{B5F783D6-93DE-ED45-3B3F-8A93249B9071}"/>
                </a:ext>
              </a:extLst>
            </p:cNvPr>
            <p:cNvSpPr/>
            <p:nvPr/>
          </p:nvSpPr>
          <p:spPr>
            <a:xfrm>
              <a:off x="435309" y="2377445"/>
              <a:ext cx="2238186" cy="936376"/>
            </a:xfrm>
            <a:custGeom>
              <a:avLst/>
              <a:gdLst>
                <a:gd name="csX0" fmla="*/ 0 w 1337742"/>
                <a:gd name="csY0" fmla="*/ 156094 h 936376"/>
                <a:gd name="csX1" fmla="*/ 156094 w 1337742"/>
                <a:gd name="csY1" fmla="*/ 0 h 936376"/>
                <a:gd name="csX2" fmla="*/ 1181648 w 1337742"/>
                <a:gd name="csY2" fmla="*/ 0 h 936376"/>
                <a:gd name="csX3" fmla="*/ 1337742 w 1337742"/>
                <a:gd name="csY3" fmla="*/ 156094 h 936376"/>
                <a:gd name="csX4" fmla="*/ 1337742 w 1337742"/>
                <a:gd name="csY4" fmla="*/ 780282 h 936376"/>
                <a:gd name="csX5" fmla="*/ 1181648 w 1337742"/>
                <a:gd name="csY5" fmla="*/ 936376 h 936376"/>
                <a:gd name="csX6" fmla="*/ 156094 w 1337742"/>
                <a:gd name="csY6" fmla="*/ 936376 h 936376"/>
                <a:gd name="csX7" fmla="*/ 0 w 1337742"/>
                <a:gd name="csY7" fmla="*/ 780282 h 936376"/>
                <a:gd name="csX8" fmla="*/ 0 w 1337742"/>
                <a:gd name="csY8" fmla="*/ 156094 h 9363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37742" h="936376">
                  <a:moveTo>
                    <a:pt x="0" y="156094"/>
                  </a:moveTo>
                  <a:cubicBezTo>
                    <a:pt x="0" y="69886"/>
                    <a:pt x="69886" y="0"/>
                    <a:pt x="156094" y="0"/>
                  </a:cubicBezTo>
                  <a:lnTo>
                    <a:pt x="1181648" y="0"/>
                  </a:lnTo>
                  <a:cubicBezTo>
                    <a:pt x="1267856" y="0"/>
                    <a:pt x="1337742" y="69886"/>
                    <a:pt x="1337742" y="156094"/>
                  </a:cubicBezTo>
                  <a:lnTo>
                    <a:pt x="1337742" y="780282"/>
                  </a:lnTo>
                  <a:cubicBezTo>
                    <a:pt x="1337742" y="866490"/>
                    <a:pt x="1267856" y="936376"/>
                    <a:pt x="1181648" y="936376"/>
                  </a:cubicBezTo>
                  <a:lnTo>
                    <a:pt x="156094" y="936376"/>
                  </a:lnTo>
                  <a:cubicBezTo>
                    <a:pt x="69886" y="936376"/>
                    <a:pt x="0" y="866490"/>
                    <a:pt x="0" y="780282"/>
                  </a:cubicBezTo>
                  <a:lnTo>
                    <a:pt x="0" y="156094"/>
                  </a:lnTo>
                  <a:close/>
                </a:path>
              </a:pathLst>
            </a:custGeom>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02868" tIns="102868" rIns="102868" bIns="102868" numCol="1" spcCol="1270" anchor="ctr" anchorCtr="0">
              <a:noAutofit/>
            </a:bodyPr>
            <a:lstStyle/>
            <a:p>
              <a:pPr marL="0" lvl="0" indent="0" algn="ctr" defTabSz="666750">
                <a:lnSpc>
                  <a:spcPct val="90000"/>
                </a:lnSpc>
                <a:spcBef>
                  <a:spcPct val="0"/>
                </a:spcBef>
                <a:spcAft>
                  <a:spcPct val="35000"/>
                </a:spcAft>
                <a:buNone/>
              </a:pPr>
              <a:r>
                <a:rPr lang="en-GB" sz="700" b="1" kern="1200" noProof="0" dirty="0">
                  <a:solidFill>
                    <a:srgbClr val="102C53"/>
                  </a:solidFill>
                </a:rPr>
                <a:t>Perigee-apogee filter</a:t>
              </a:r>
            </a:p>
          </p:txBody>
        </p:sp>
        <p:sp>
          <p:nvSpPr>
            <p:cNvPr id="286" name="Freeform: Shape 285">
              <a:extLst>
                <a:ext uri="{FF2B5EF4-FFF2-40B4-BE49-F238E27FC236}">
                  <a16:creationId xmlns:a16="http://schemas.microsoft.com/office/drawing/2014/main" id="{97924EFA-E5E9-3EBA-BCA3-444B218F378F}"/>
                </a:ext>
              </a:extLst>
            </p:cNvPr>
            <p:cNvSpPr/>
            <p:nvPr/>
          </p:nvSpPr>
          <p:spPr>
            <a:xfrm>
              <a:off x="1544439" y="3429305"/>
              <a:ext cx="2238186" cy="936376"/>
            </a:xfrm>
            <a:custGeom>
              <a:avLst/>
              <a:gdLst>
                <a:gd name="csX0" fmla="*/ 0 w 1337742"/>
                <a:gd name="csY0" fmla="*/ 156094 h 936376"/>
                <a:gd name="csX1" fmla="*/ 156094 w 1337742"/>
                <a:gd name="csY1" fmla="*/ 0 h 936376"/>
                <a:gd name="csX2" fmla="*/ 1181648 w 1337742"/>
                <a:gd name="csY2" fmla="*/ 0 h 936376"/>
                <a:gd name="csX3" fmla="*/ 1337742 w 1337742"/>
                <a:gd name="csY3" fmla="*/ 156094 h 936376"/>
                <a:gd name="csX4" fmla="*/ 1337742 w 1337742"/>
                <a:gd name="csY4" fmla="*/ 780282 h 936376"/>
                <a:gd name="csX5" fmla="*/ 1181648 w 1337742"/>
                <a:gd name="csY5" fmla="*/ 936376 h 936376"/>
                <a:gd name="csX6" fmla="*/ 156094 w 1337742"/>
                <a:gd name="csY6" fmla="*/ 936376 h 936376"/>
                <a:gd name="csX7" fmla="*/ 0 w 1337742"/>
                <a:gd name="csY7" fmla="*/ 780282 h 936376"/>
                <a:gd name="csX8" fmla="*/ 0 w 1337742"/>
                <a:gd name="csY8" fmla="*/ 156094 h 9363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37742" h="936376">
                  <a:moveTo>
                    <a:pt x="0" y="156094"/>
                  </a:moveTo>
                  <a:cubicBezTo>
                    <a:pt x="0" y="69886"/>
                    <a:pt x="69886" y="0"/>
                    <a:pt x="156094" y="0"/>
                  </a:cubicBezTo>
                  <a:lnTo>
                    <a:pt x="1181648" y="0"/>
                  </a:lnTo>
                  <a:cubicBezTo>
                    <a:pt x="1267856" y="0"/>
                    <a:pt x="1337742" y="69886"/>
                    <a:pt x="1337742" y="156094"/>
                  </a:cubicBezTo>
                  <a:lnTo>
                    <a:pt x="1337742" y="780282"/>
                  </a:lnTo>
                  <a:cubicBezTo>
                    <a:pt x="1337742" y="866490"/>
                    <a:pt x="1267856" y="936376"/>
                    <a:pt x="1181648" y="936376"/>
                  </a:cubicBezTo>
                  <a:lnTo>
                    <a:pt x="156094" y="936376"/>
                  </a:lnTo>
                  <a:cubicBezTo>
                    <a:pt x="69886" y="936376"/>
                    <a:pt x="0" y="866490"/>
                    <a:pt x="0" y="780282"/>
                  </a:cubicBezTo>
                  <a:lnTo>
                    <a:pt x="0" y="156094"/>
                  </a:lnTo>
                  <a:close/>
                </a:path>
              </a:pathLst>
            </a:custGeom>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02868" tIns="102868" rIns="102868" bIns="102868" numCol="1" spcCol="1270" anchor="ctr" anchorCtr="0">
              <a:noAutofit/>
            </a:bodyPr>
            <a:lstStyle/>
            <a:p>
              <a:pPr marL="0" lvl="0" indent="0" algn="ctr" defTabSz="666750">
                <a:lnSpc>
                  <a:spcPct val="90000"/>
                </a:lnSpc>
                <a:spcBef>
                  <a:spcPct val="0"/>
                </a:spcBef>
                <a:spcAft>
                  <a:spcPct val="35000"/>
                </a:spcAft>
                <a:buNone/>
              </a:pPr>
              <a:r>
                <a:rPr lang="en-GB" sz="700" b="1" kern="1200" noProof="0" dirty="0">
                  <a:solidFill>
                    <a:srgbClr val="102C53"/>
                  </a:solidFill>
                </a:rPr>
                <a:t>MOID filter</a:t>
              </a:r>
            </a:p>
          </p:txBody>
        </p:sp>
        <p:sp>
          <p:nvSpPr>
            <p:cNvPr id="287" name="Freeform: Shape 286">
              <a:extLst>
                <a:ext uri="{FF2B5EF4-FFF2-40B4-BE49-F238E27FC236}">
                  <a16:creationId xmlns:a16="http://schemas.microsoft.com/office/drawing/2014/main" id="{F4B131C8-0E19-D826-F529-92AF60CEA2C0}"/>
                </a:ext>
              </a:extLst>
            </p:cNvPr>
            <p:cNvSpPr/>
            <p:nvPr/>
          </p:nvSpPr>
          <p:spPr>
            <a:xfrm>
              <a:off x="2653570" y="4481164"/>
              <a:ext cx="2238186" cy="936376"/>
            </a:xfrm>
            <a:custGeom>
              <a:avLst/>
              <a:gdLst>
                <a:gd name="csX0" fmla="*/ 0 w 1337742"/>
                <a:gd name="csY0" fmla="*/ 156094 h 936376"/>
                <a:gd name="csX1" fmla="*/ 156094 w 1337742"/>
                <a:gd name="csY1" fmla="*/ 0 h 936376"/>
                <a:gd name="csX2" fmla="*/ 1181648 w 1337742"/>
                <a:gd name="csY2" fmla="*/ 0 h 936376"/>
                <a:gd name="csX3" fmla="*/ 1337742 w 1337742"/>
                <a:gd name="csY3" fmla="*/ 156094 h 936376"/>
                <a:gd name="csX4" fmla="*/ 1337742 w 1337742"/>
                <a:gd name="csY4" fmla="*/ 780282 h 936376"/>
                <a:gd name="csX5" fmla="*/ 1181648 w 1337742"/>
                <a:gd name="csY5" fmla="*/ 936376 h 936376"/>
                <a:gd name="csX6" fmla="*/ 156094 w 1337742"/>
                <a:gd name="csY6" fmla="*/ 936376 h 936376"/>
                <a:gd name="csX7" fmla="*/ 0 w 1337742"/>
                <a:gd name="csY7" fmla="*/ 780282 h 936376"/>
                <a:gd name="csX8" fmla="*/ 0 w 1337742"/>
                <a:gd name="csY8" fmla="*/ 156094 h 9363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37742" h="936376">
                  <a:moveTo>
                    <a:pt x="0" y="156094"/>
                  </a:moveTo>
                  <a:cubicBezTo>
                    <a:pt x="0" y="69886"/>
                    <a:pt x="69886" y="0"/>
                    <a:pt x="156094" y="0"/>
                  </a:cubicBezTo>
                  <a:lnTo>
                    <a:pt x="1181648" y="0"/>
                  </a:lnTo>
                  <a:cubicBezTo>
                    <a:pt x="1267856" y="0"/>
                    <a:pt x="1337742" y="69886"/>
                    <a:pt x="1337742" y="156094"/>
                  </a:cubicBezTo>
                  <a:lnTo>
                    <a:pt x="1337742" y="780282"/>
                  </a:lnTo>
                  <a:cubicBezTo>
                    <a:pt x="1337742" y="866490"/>
                    <a:pt x="1267856" y="936376"/>
                    <a:pt x="1181648" y="936376"/>
                  </a:cubicBezTo>
                  <a:lnTo>
                    <a:pt x="156094" y="936376"/>
                  </a:lnTo>
                  <a:cubicBezTo>
                    <a:pt x="69886" y="936376"/>
                    <a:pt x="0" y="866490"/>
                    <a:pt x="0" y="780282"/>
                  </a:cubicBezTo>
                  <a:lnTo>
                    <a:pt x="0" y="156094"/>
                  </a:lnTo>
                  <a:close/>
                </a:path>
              </a:pathLst>
            </a:custGeom>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02868" tIns="102868" rIns="102868" bIns="102868" numCol="1" spcCol="1270" anchor="ctr" anchorCtr="0">
              <a:noAutofit/>
            </a:bodyPr>
            <a:lstStyle/>
            <a:p>
              <a:pPr marL="0" lvl="0" indent="0" algn="ctr" defTabSz="666750">
                <a:lnSpc>
                  <a:spcPct val="90000"/>
                </a:lnSpc>
                <a:spcBef>
                  <a:spcPct val="0"/>
                </a:spcBef>
                <a:spcAft>
                  <a:spcPct val="35000"/>
                </a:spcAft>
                <a:buNone/>
              </a:pPr>
              <a:r>
                <a:rPr lang="en-GB" sz="700" b="1" kern="1200" noProof="0" dirty="0">
                  <a:solidFill>
                    <a:srgbClr val="102C53"/>
                  </a:solidFill>
                </a:rPr>
                <a:t>Time-window filter</a:t>
              </a:r>
            </a:p>
          </p:txBody>
        </p:sp>
      </p:grpSp>
      <p:sp>
        <p:nvSpPr>
          <p:cNvPr id="288" name="Rectangle: Rounded Corners 287">
            <a:extLst>
              <a:ext uri="{FF2B5EF4-FFF2-40B4-BE49-F238E27FC236}">
                <a16:creationId xmlns:a16="http://schemas.microsoft.com/office/drawing/2014/main" id="{C7D2B005-8436-9CBB-3348-D52633522BFB}"/>
              </a:ext>
            </a:extLst>
          </p:cNvPr>
          <p:cNvSpPr/>
          <p:nvPr/>
        </p:nvSpPr>
        <p:spPr>
          <a:xfrm>
            <a:off x="7895869" y="3153581"/>
            <a:ext cx="1695762" cy="99713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2" name="Group 291">
            <a:extLst>
              <a:ext uri="{FF2B5EF4-FFF2-40B4-BE49-F238E27FC236}">
                <a16:creationId xmlns:a16="http://schemas.microsoft.com/office/drawing/2014/main" id="{78F4DC13-5E4C-2E1F-720A-8EF541C66895}"/>
              </a:ext>
            </a:extLst>
          </p:cNvPr>
          <p:cNvGrpSpPr/>
          <p:nvPr/>
        </p:nvGrpSpPr>
        <p:grpSpPr>
          <a:xfrm>
            <a:off x="7948334" y="5156958"/>
            <a:ext cx="1558653" cy="885081"/>
            <a:chOff x="435309" y="2377445"/>
            <a:chExt cx="4456447" cy="3040095"/>
          </a:xfrm>
        </p:grpSpPr>
        <p:sp>
          <p:nvSpPr>
            <p:cNvPr id="293" name="Arrow: Bent-Up 292">
              <a:extLst>
                <a:ext uri="{FF2B5EF4-FFF2-40B4-BE49-F238E27FC236}">
                  <a16:creationId xmlns:a16="http://schemas.microsoft.com/office/drawing/2014/main" id="{6535FB5C-8556-6F3D-C882-82BBCE9B45D4}"/>
                </a:ext>
              </a:extLst>
            </p:cNvPr>
            <p:cNvSpPr/>
            <p:nvPr/>
          </p:nvSpPr>
          <p:spPr>
            <a:xfrm rot="5400000">
              <a:off x="488737" y="3221764"/>
              <a:ext cx="901072" cy="904694"/>
            </a:xfrm>
            <a:prstGeom prst="bentUpArrow">
              <a:avLst>
                <a:gd name="adj1" fmla="val 27766"/>
                <a:gd name="adj2" fmla="val 25000"/>
                <a:gd name="adj3" fmla="val 35780"/>
              </a:avLst>
            </a:prstGeom>
            <a:solidFill>
              <a:srgbClr val="102C53"/>
            </a:solidFill>
          </p:spPr>
          <p:style>
            <a:lnRef idx="2">
              <a:schemeClr val="accent4">
                <a:shade val="15000"/>
              </a:schemeClr>
            </a:lnRef>
            <a:fillRef idx="1">
              <a:schemeClr val="accent4"/>
            </a:fillRef>
            <a:effectRef idx="0">
              <a:schemeClr val="accent4"/>
            </a:effectRef>
            <a:fontRef idx="minor">
              <a:schemeClr val="lt1"/>
            </a:fontRef>
          </p:style>
          <p:txBody>
            <a:bodyPr/>
            <a:lstStyle/>
            <a:p>
              <a:endParaRPr lang="en-GB" sz="700" noProof="0" dirty="0">
                <a:solidFill>
                  <a:srgbClr val="102C53"/>
                </a:solidFill>
              </a:endParaRPr>
            </a:p>
          </p:txBody>
        </p:sp>
        <p:sp>
          <p:nvSpPr>
            <p:cNvPr id="294" name="Arrow: Bent-Up 293">
              <a:extLst>
                <a:ext uri="{FF2B5EF4-FFF2-40B4-BE49-F238E27FC236}">
                  <a16:creationId xmlns:a16="http://schemas.microsoft.com/office/drawing/2014/main" id="{B8A02EF4-4F10-3666-EFF8-5D54900E57CE}"/>
                </a:ext>
              </a:extLst>
            </p:cNvPr>
            <p:cNvSpPr/>
            <p:nvPr/>
          </p:nvSpPr>
          <p:spPr>
            <a:xfrm rot="5400000">
              <a:off x="1597867" y="4273622"/>
              <a:ext cx="901073" cy="904694"/>
            </a:xfrm>
            <a:prstGeom prst="bentUpArrow">
              <a:avLst>
                <a:gd name="adj1" fmla="val 26844"/>
                <a:gd name="adj2" fmla="val 25000"/>
                <a:gd name="adj3" fmla="val 35780"/>
              </a:avLst>
            </a:prstGeom>
            <a:solidFill>
              <a:srgbClr val="102C53"/>
            </a:solidFill>
          </p:spPr>
          <p:style>
            <a:lnRef idx="2">
              <a:schemeClr val="accent4">
                <a:shade val="15000"/>
              </a:schemeClr>
            </a:lnRef>
            <a:fillRef idx="1">
              <a:schemeClr val="accent4"/>
            </a:fillRef>
            <a:effectRef idx="0">
              <a:schemeClr val="accent4"/>
            </a:effectRef>
            <a:fontRef idx="minor">
              <a:schemeClr val="lt1"/>
            </a:fontRef>
          </p:style>
          <p:txBody>
            <a:bodyPr/>
            <a:lstStyle/>
            <a:p>
              <a:endParaRPr lang="en-GB" sz="700" noProof="0" dirty="0">
                <a:solidFill>
                  <a:srgbClr val="102C53"/>
                </a:solidFill>
              </a:endParaRPr>
            </a:p>
          </p:txBody>
        </p:sp>
        <p:sp>
          <p:nvSpPr>
            <p:cNvPr id="295" name="Freeform: Shape 294">
              <a:extLst>
                <a:ext uri="{FF2B5EF4-FFF2-40B4-BE49-F238E27FC236}">
                  <a16:creationId xmlns:a16="http://schemas.microsoft.com/office/drawing/2014/main" id="{A4A72DDB-647F-37B4-1D21-3655D5DEAEF2}"/>
                </a:ext>
              </a:extLst>
            </p:cNvPr>
            <p:cNvSpPr/>
            <p:nvPr/>
          </p:nvSpPr>
          <p:spPr>
            <a:xfrm>
              <a:off x="435309" y="2377445"/>
              <a:ext cx="2238186" cy="936376"/>
            </a:xfrm>
            <a:custGeom>
              <a:avLst/>
              <a:gdLst>
                <a:gd name="csX0" fmla="*/ 0 w 1337742"/>
                <a:gd name="csY0" fmla="*/ 156094 h 936376"/>
                <a:gd name="csX1" fmla="*/ 156094 w 1337742"/>
                <a:gd name="csY1" fmla="*/ 0 h 936376"/>
                <a:gd name="csX2" fmla="*/ 1181648 w 1337742"/>
                <a:gd name="csY2" fmla="*/ 0 h 936376"/>
                <a:gd name="csX3" fmla="*/ 1337742 w 1337742"/>
                <a:gd name="csY3" fmla="*/ 156094 h 936376"/>
                <a:gd name="csX4" fmla="*/ 1337742 w 1337742"/>
                <a:gd name="csY4" fmla="*/ 780282 h 936376"/>
                <a:gd name="csX5" fmla="*/ 1181648 w 1337742"/>
                <a:gd name="csY5" fmla="*/ 936376 h 936376"/>
                <a:gd name="csX6" fmla="*/ 156094 w 1337742"/>
                <a:gd name="csY6" fmla="*/ 936376 h 936376"/>
                <a:gd name="csX7" fmla="*/ 0 w 1337742"/>
                <a:gd name="csY7" fmla="*/ 780282 h 936376"/>
                <a:gd name="csX8" fmla="*/ 0 w 1337742"/>
                <a:gd name="csY8" fmla="*/ 156094 h 9363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37742" h="936376">
                  <a:moveTo>
                    <a:pt x="0" y="156094"/>
                  </a:moveTo>
                  <a:cubicBezTo>
                    <a:pt x="0" y="69886"/>
                    <a:pt x="69886" y="0"/>
                    <a:pt x="156094" y="0"/>
                  </a:cubicBezTo>
                  <a:lnTo>
                    <a:pt x="1181648" y="0"/>
                  </a:lnTo>
                  <a:cubicBezTo>
                    <a:pt x="1267856" y="0"/>
                    <a:pt x="1337742" y="69886"/>
                    <a:pt x="1337742" y="156094"/>
                  </a:cubicBezTo>
                  <a:lnTo>
                    <a:pt x="1337742" y="780282"/>
                  </a:lnTo>
                  <a:cubicBezTo>
                    <a:pt x="1337742" y="866490"/>
                    <a:pt x="1267856" y="936376"/>
                    <a:pt x="1181648" y="936376"/>
                  </a:cubicBezTo>
                  <a:lnTo>
                    <a:pt x="156094" y="936376"/>
                  </a:lnTo>
                  <a:cubicBezTo>
                    <a:pt x="69886" y="936376"/>
                    <a:pt x="0" y="866490"/>
                    <a:pt x="0" y="780282"/>
                  </a:cubicBezTo>
                  <a:lnTo>
                    <a:pt x="0" y="156094"/>
                  </a:lnTo>
                  <a:close/>
                </a:path>
              </a:pathLst>
            </a:custGeom>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02868" tIns="102868" rIns="102868" bIns="102868" numCol="1" spcCol="1270" anchor="ctr" anchorCtr="0">
              <a:noAutofit/>
            </a:bodyPr>
            <a:lstStyle/>
            <a:p>
              <a:pPr marL="0" lvl="0" indent="0" algn="ctr" defTabSz="666750">
                <a:lnSpc>
                  <a:spcPct val="90000"/>
                </a:lnSpc>
                <a:spcBef>
                  <a:spcPct val="0"/>
                </a:spcBef>
                <a:spcAft>
                  <a:spcPct val="35000"/>
                </a:spcAft>
                <a:buNone/>
              </a:pPr>
              <a:r>
                <a:rPr lang="en-GB" sz="700" b="1" kern="1200" noProof="0" dirty="0">
                  <a:solidFill>
                    <a:srgbClr val="102C53"/>
                  </a:solidFill>
                </a:rPr>
                <a:t>Perigee-apogee filter</a:t>
              </a:r>
            </a:p>
          </p:txBody>
        </p:sp>
        <p:sp>
          <p:nvSpPr>
            <p:cNvPr id="296" name="Freeform: Shape 295">
              <a:extLst>
                <a:ext uri="{FF2B5EF4-FFF2-40B4-BE49-F238E27FC236}">
                  <a16:creationId xmlns:a16="http://schemas.microsoft.com/office/drawing/2014/main" id="{E2BF389F-0DCC-CAF2-2728-56FE9E54CCDE}"/>
                </a:ext>
              </a:extLst>
            </p:cNvPr>
            <p:cNvSpPr/>
            <p:nvPr/>
          </p:nvSpPr>
          <p:spPr>
            <a:xfrm>
              <a:off x="1544439" y="3429305"/>
              <a:ext cx="2238186" cy="936376"/>
            </a:xfrm>
            <a:custGeom>
              <a:avLst/>
              <a:gdLst>
                <a:gd name="csX0" fmla="*/ 0 w 1337742"/>
                <a:gd name="csY0" fmla="*/ 156094 h 936376"/>
                <a:gd name="csX1" fmla="*/ 156094 w 1337742"/>
                <a:gd name="csY1" fmla="*/ 0 h 936376"/>
                <a:gd name="csX2" fmla="*/ 1181648 w 1337742"/>
                <a:gd name="csY2" fmla="*/ 0 h 936376"/>
                <a:gd name="csX3" fmla="*/ 1337742 w 1337742"/>
                <a:gd name="csY3" fmla="*/ 156094 h 936376"/>
                <a:gd name="csX4" fmla="*/ 1337742 w 1337742"/>
                <a:gd name="csY4" fmla="*/ 780282 h 936376"/>
                <a:gd name="csX5" fmla="*/ 1181648 w 1337742"/>
                <a:gd name="csY5" fmla="*/ 936376 h 936376"/>
                <a:gd name="csX6" fmla="*/ 156094 w 1337742"/>
                <a:gd name="csY6" fmla="*/ 936376 h 936376"/>
                <a:gd name="csX7" fmla="*/ 0 w 1337742"/>
                <a:gd name="csY7" fmla="*/ 780282 h 936376"/>
                <a:gd name="csX8" fmla="*/ 0 w 1337742"/>
                <a:gd name="csY8" fmla="*/ 156094 h 9363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37742" h="936376">
                  <a:moveTo>
                    <a:pt x="0" y="156094"/>
                  </a:moveTo>
                  <a:cubicBezTo>
                    <a:pt x="0" y="69886"/>
                    <a:pt x="69886" y="0"/>
                    <a:pt x="156094" y="0"/>
                  </a:cubicBezTo>
                  <a:lnTo>
                    <a:pt x="1181648" y="0"/>
                  </a:lnTo>
                  <a:cubicBezTo>
                    <a:pt x="1267856" y="0"/>
                    <a:pt x="1337742" y="69886"/>
                    <a:pt x="1337742" y="156094"/>
                  </a:cubicBezTo>
                  <a:lnTo>
                    <a:pt x="1337742" y="780282"/>
                  </a:lnTo>
                  <a:cubicBezTo>
                    <a:pt x="1337742" y="866490"/>
                    <a:pt x="1267856" y="936376"/>
                    <a:pt x="1181648" y="936376"/>
                  </a:cubicBezTo>
                  <a:lnTo>
                    <a:pt x="156094" y="936376"/>
                  </a:lnTo>
                  <a:cubicBezTo>
                    <a:pt x="69886" y="936376"/>
                    <a:pt x="0" y="866490"/>
                    <a:pt x="0" y="780282"/>
                  </a:cubicBezTo>
                  <a:lnTo>
                    <a:pt x="0" y="156094"/>
                  </a:lnTo>
                  <a:close/>
                </a:path>
              </a:pathLst>
            </a:custGeom>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02868" tIns="102868" rIns="102868" bIns="102868" numCol="1" spcCol="1270" anchor="ctr" anchorCtr="0">
              <a:noAutofit/>
            </a:bodyPr>
            <a:lstStyle/>
            <a:p>
              <a:pPr marL="0" lvl="0" indent="0" algn="ctr" defTabSz="666750">
                <a:lnSpc>
                  <a:spcPct val="90000"/>
                </a:lnSpc>
                <a:spcBef>
                  <a:spcPct val="0"/>
                </a:spcBef>
                <a:spcAft>
                  <a:spcPct val="35000"/>
                </a:spcAft>
                <a:buNone/>
              </a:pPr>
              <a:r>
                <a:rPr lang="en-GB" sz="700" b="1" kern="1200" noProof="0" dirty="0">
                  <a:solidFill>
                    <a:srgbClr val="102C53"/>
                  </a:solidFill>
                </a:rPr>
                <a:t>MOID filter</a:t>
              </a:r>
            </a:p>
          </p:txBody>
        </p:sp>
        <p:sp>
          <p:nvSpPr>
            <p:cNvPr id="297" name="Freeform: Shape 296">
              <a:extLst>
                <a:ext uri="{FF2B5EF4-FFF2-40B4-BE49-F238E27FC236}">
                  <a16:creationId xmlns:a16="http://schemas.microsoft.com/office/drawing/2014/main" id="{09E699CF-69D2-1333-0EE9-285B3562304D}"/>
                </a:ext>
              </a:extLst>
            </p:cNvPr>
            <p:cNvSpPr/>
            <p:nvPr/>
          </p:nvSpPr>
          <p:spPr>
            <a:xfrm>
              <a:off x="2653570" y="4481164"/>
              <a:ext cx="2238186" cy="936376"/>
            </a:xfrm>
            <a:custGeom>
              <a:avLst/>
              <a:gdLst>
                <a:gd name="csX0" fmla="*/ 0 w 1337742"/>
                <a:gd name="csY0" fmla="*/ 156094 h 936376"/>
                <a:gd name="csX1" fmla="*/ 156094 w 1337742"/>
                <a:gd name="csY1" fmla="*/ 0 h 936376"/>
                <a:gd name="csX2" fmla="*/ 1181648 w 1337742"/>
                <a:gd name="csY2" fmla="*/ 0 h 936376"/>
                <a:gd name="csX3" fmla="*/ 1337742 w 1337742"/>
                <a:gd name="csY3" fmla="*/ 156094 h 936376"/>
                <a:gd name="csX4" fmla="*/ 1337742 w 1337742"/>
                <a:gd name="csY4" fmla="*/ 780282 h 936376"/>
                <a:gd name="csX5" fmla="*/ 1181648 w 1337742"/>
                <a:gd name="csY5" fmla="*/ 936376 h 936376"/>
                <a:gd name="csX6" fmla="*/ 156094 w 1337742"/>
                <a:gd name="csY6" fmla="*/ 936376 h 936376"/>
                <a:gd name="csX7" fmla="*/ 0 w 1337742"/>
                <a:gd name="csY7" fmla="*/ 780282 h 936376"/>
                <a:gd name="csX8" fmla="*/ 0 w 1337742"/>
                <a:gd name="csY8" fmla="*/ 156094 h 9363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37742" h="936376">
                  <a:moveTo>
                    <a:pt x="0" y="156094"/>
                  </a:moveTo>
                  <a:cubicBezTo>
                    <a:pt x="0" y="69886"/>
                    <a:pt x="69886" y="0"/>
                    <a:pt x="156094" y="0"/>
                  </a:cubicBezTo>
                  <a:lnTo>
                    <a:pt x="1181648" y="0"/>
                  </a:lnTo>
                  <a:cubicBezTo>
                    <a:pt x="1267856" y="0"/>
                    <a:pt x="1337742" y="69886"/>
                    <a:pt x="1337742" y="156094"/>
                  </a:cubicBezTo>
                  <a:lnTo>
                    <a:pt x="1337742" y="780282"/>
                  </a:lnTo>
                  <a:cubicBezTo>
                    <a:pt x="1337742" y="866490"/>
                    <a:pt x="1267856" y="936376"/>
                    <a:pt x="1181648" y="936376"/>
                  </a:cubicBezTo>
                  <a:lnTo>
                    <a:pt x="156094" y="936376"/>
                  </a:lnTo>
                  <a:cubicBezTo>
                    <a:pt x="69886" y="936376"/>
                    <a:pt x="0" y="866490"/>
                    <a:pt x="0" y="780282"/>
                  </a:cubicBezTo>
                  <a:lnTo>
                    <a:pt x="0" y="156094"/>
                  </a:lnTo>
                  <a:close/>
                </a:path>
              </a:pathLst>
            </a:custGeom>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02868" tIns="102868" rIns="102868" bIns="102868" numCol="1" spcCol="1270" anchor="ctr" anchorCtr="0">
              <a:noAutofit/>
            </a:bodyPr>
            <a:lstStyle/>
            <a:p>
              <a:pPr marL="0" lvl="0" indent="0" algn="ctr" defTabSz="666750">
                <a:lnSpc>
                  <a:spcPct val="90000"/>
                </a:lnSpc>
                <a:spcBef>
                  <a:spcPct val="0"/>
                </a:spcBef>
                <a:spcAft>
                  <a:spcPct val="35000"/>
                </a:spcAft>
                <a:buNone/>
              </a:pPr>
              <a:r>
                <a:rPr lang="en-GB" sz="700" b="1" kern="1200" noProof="0" dirty="0">
                  <a:solidFill>
                    <a:srgbClr val="102C53"/>
                  </a:solidFill>
                </a:rPr>
                <a:t>Time-window filter</a:t>
              </a:r>
            </a:p>
          </p:txBody>
        </p:sp>
      </p:grpSp>
      <p:sp>
        <p:nvSpPr>
          <p:cNvPr id="298" name="Rectangle: Rounded Corners 297">
            <a:extLst>
              <a:ext uri="{FF2B5EF4-FFF2-40B4-BE49-F238E27FC236}">
                <a16:creationId xmlns:a16="http://schemas.microsoft.com/office/drawing/2014/main" id="{417EE577-B3E4-1FE6-D1C5-66A2DC986490}"/>
              </a:ext>
            </a:extLst>
          </p:cNvPr>
          <p:cNvSpPr/>
          <p:nvPr/>
        </p:nvSpPr>
        <p:spPr>
          <a:xfrm>
            <a:off x="7892384" y="5082602"/>
            <a:ext cx="1695762" cy="99713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00" name="Rectangle: Rounded Corners 299">
                <a:extLst>
                  <a:ext uri="{FF2B5EF4-FFF2-40B4-BE49-F238E27FC236}">
                    <a16:creationId xmlns:a16="http://schemas.microsoft.com/office/drawing/2014/main" id="{7D382CC0-5EBF-3774-CB49-40420E9FDF73}"/>
                  </a:ext>
                </a:extLst>
              </p:cNvPr>
              <p:cNvSpPr/>
              <p:nvPr/>
            </p:nvSpPr>
            <p:spPr>
              <a:xfrm>
                <a:off x="6871526" y="4973192"/>
                <a:ext cx="604360" cy="307777"/>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sz="1200" i="1" dirty="0" smtClean="0">
                              <a:solidFill>
                                <a:srgbClr val="102C53"/>
                              </a:solidFill>
                              <a:latin typeface="Cambria Math" panose="02040503050406030204" pitchFamily="18" charset="0"/>
                            </a:rPr>
                          </m:ctrlPr>
                        </m:sSubPr>
                        <m:e>
                          <m:r>
                            <m:rPr>
                              <m:sty m:val="p"/>
                            </m:rPr>
                            <a:rPr lang="en-GB" sz="1200" b="0" i="1" dirty="0" smtClean="0">
                              <a:solidFill>
                                <a:srgbClr val="102C53"/>
                              </a:solidFill>
                              <a:latin typeface="Cambria Math" panose="02040503050406030204" pitchFamily="18" charset="0"/>
                            </a:rPr>
                            <m:t>Kep</m:t>
                          </m:r>
                        </m:e>
                        <m:sub>
                          <m:r>
                            <m:rPr>
                              <m:sty m:val="p"/>
                            </m:rPr>
                            <a:rPr lang="en-GB" sz="1200" b="0" i="1" dirty="0" smtClean="0">
                              <a:solidFill>
                                <a:srgbClr val="102C53"/>
                              </a:solidFill>
                              <a:latin typeface="Cambria Math" panose="02040503050406030204" pitchFamily="18" charset="0"/>
                            </a:rPr>
                            <m:t>T</m:t>
                          </m:r>
                          <m:r>
                            <a:rPr lang="en-GB" sz="1200" b="0" i="1" dirty="0" smtClean="0">
                              <a:solidFill>
                                <a:srgbClr val="102C53"/>
                              </a:solidFill>
                              <a:latin typeface="Cambria Math" panose="02040503050406030204" pitchFamily="18" charset="0"/>
                            </a:rPr>
                            <m:t>1</m:t>
                          </m:r>
                        </m:sub>
                      </m:sSub>
                    </m:oMath>
                  </m:oMathPara>
                </a14:m>
                <a:endParaRPr/>
              </a:p>
            </p:txBody>
          </p:sp>
        </mc:Choice>
        <mc:Fallback xmlns="">
          <p:sp>
            <p:nvSpPr>
              <p:cNvPr id="300" name="Rectangle: Rounded Corners 299">
                <a:extLst>
                  <a:ext uri="{FF2B5EF4-FFF2-40B4-BE49-F238E27FC236}">
                    <a16:creationId xmlns:a16="http://schemas.microsoft.com/office/drawing/2014/main" id="{7D382CC0-5EBF-3774-CB49-40420E9FDF73}"/>
                  </a:ext>
                </a:extLst>
              </p:cNvPr>
              <p:cNvSpPr>
                <a:spLocks noRot="1" noChangeAspect="1" noMove="1" noResize="1" noEditPoints="1" noAdjustHandles="1" noChangeArrowheads="1" noChangeShapeType="1" noTextEdit="1"/>
              </p:cNvSpPr>
              <p:nvPr/>
            </p:nvSpPr>
            <p:spPr>
              <a:xfrm>
                <a:off x="6871526" y="4973192"/>
                <a:ext cx="604360" cy="307777"/>
              </a:xfrm>
              <a:prstGeom prst="roundRect">
                <a:avLst/>
              </a:prstGeom>
              <a:blipFill>
                <a:blip r:embed="rId11"/>
                <a:stretch>
                  <a:fillRect r="-990" b="-9615"/>
                </a:stretch>
              </a:blipFill>
            </p:spPr>
            <p:txBody>
              <a:bodyPr/>
              <a:lstStyle/>
              <a:p>
                <a:r>
                  <a:rPr lang="en-GB">
                    <a:noFill/>
                  </a:rPr>
                  <a:t> </a:t>
                </a:r>
              </a:p>
            </p:txBody>
          </p:sp>
        </mc:Fallback>
      </mc:AlternateContent>
      <p:cxnSp>
        <p:nvCxnSpPr>
          <p:cNvPr id="301" name="Straight Arrow Connector 300">
            <a:extLst>
              <a:ext uri="{FF2B5EF4-FFF2-40B4-BE49-F238E27FC236}">
                <a16:creationId xmlns:a16="http://schemas.microsoft.com/office/drawing/2014/main" id="{602A2EC5-6844-D436-B4AE-438C36CCE947}"/>
              </a:ext>
            </a:extLst>
          </p:cNvPr>
          <p:cNvCxnSpPr>
            <a:cxnSpLocks/>
            <a:stCxn id="278" idx="2"/>
            <a:endCxn id="375" idx="0"/>
          </p:cNvCxnSpPr>
          <p:nvPr/>
        </p:nvCxnSpPr>
        <p:spPr>
          <a:xfrm flipH="1">
            <a:off x="10701970" y="2780880"/>
            <a:ext cx="1" cy="293503"/>
          </a:xfrm>
          <a:prstGeom prst="straightConnector1">
            <a:avLst/>
          </a:prstGeom>
          <a:ln w="28575">
            <a:solidFill>
              <a:srgbClr val="102C53"/>
            </a:solidFill>
            <a:tailEnd type="triangle"/>
          </a:ln>
        </p:spPr>
        <p:style>
          <a:lnRef idx="1">
            <a:schemeClr val="accent1"/>
          </a:lnRef>
          <a:fillRef idx="0">
            <a:schemeClr val="accent1"/>
          </a:fillRef>
          <a:effectRef idx="0">
            <a:schemeClr val="accent1"/>
          </a:effectRef>
          <a:fontRef idx="minor">
            <a:schemeClr val="tx1"/>
          </a:fontRef>
        </p:style>
      </p:cxnSp>
      <p:cxnSp>
        <p:nvCxnSpPr>
          <p:cNvPr id="302" name="Straight Arrow Connector 301">
            <a:extLst>
              <a:ext uri="{FF2B5EF4-FFF2-40B4-BE49-F238E27FC236}">
                <a16:creationId xmlns:a16="http://schemas.microsoft.com/office/drawing/2014/main" id="{432346B4-4838-7FB6-E337-36185D98569F}"/>
              </a:ext>
            </a:extLst>
          </p:cNvPr>
          <p:cNvCxnSpPr>
            <a:cxnSpLocks/>
            <a:stCxn id="280" idx="2"/>
            <a:endCxn id="281" idx="0"/>
          </p:cNvCxnSpPr>
          <p:nvPr/>
        </p:nvCxnSpPr>
        <p:spPr>
          <a:xfrm flipH="1">
            <a:off x="7173706" y="2783429"/>
            <a:ext cx="294" cy="177863"/>
          </a:xfrm>
          <a:prstGeom prst="straightConnector1">
            <a:avLst/>
          </a:prstGeom>
          <a:ln w="28575">
            <a:solidFill>
              <a:srgbClr val="102C53"/>
            </a:solidFill>
            <a:tailEnd type="triangle"/>
          </a:ln>
        </p:spPr>
        <p:style>
          <a:lnRef idx="1">
            <a:schemeClr val="accent1"/>
          </a:lnRef>
          <a:fillRef idx="0">
            <a:schemeClr val="accent1"/>
          </a:fillRef>
          <a:effectRef idx="0">
            <a:schemeClr val="accent1"/>
          </a:effectRef>
          <a:fontRef idx="minor">
            <a:schemeClr val="tx1"/>
          </a:fontRef>
        </p:style>
      </p:cxnSp>
      <p:cxnSp>
        <p:nvCxnSpPr>
          <p:cNvPr id="304" name="Connector: Elbow 303">
            <a:extLst>
              <a:ext uri="{FF2B5EF4-FFF2-40B4-BE49-F238E27FC236}">
                <a16:creationId xmlns:a16="http://schemas.microsoft.com/office/drawing/2014/main" id="{0CC7F1B4-6C83-4C99-1A0D-C1C3D5761848}"/>
              </a:ext>
            </a:extLst>
          </p:cNvPr>
          <p:cNvCxnSpPr>
            <a:cxnSpLocks/>
            <a:stCxn id="281" idx="2"/>
            <a:endCxn id="288" idx="1"/>
          </p:cNvCxnSpPr>
          <p:nvPr/>
        </p:nvCxnSpPr>
        <p:spPr>
          <a:xfrm rot="16200000" flipH="1">
            <a:off x="7343248" y="3099526"/>
            <a:ext cx="383078" cy="722163"/>
          </a:xfrm>
          <a:prstGeom prst="bentConnector2">
            <a:avLst/>
          </a:prstGeom>
          <a:ln w="28575">
            <a:solidFill>
              <a:srgbClr val="102C53"/>
            </a:solidFill>
            <a:tailEnd type="triangle"/>
          </a:ln>
        </p:spPr>
        <p:style>
          <a:lnRef idx="1">
            <a:schemeClr val="accent1"/>
          </a:lnRef>
          <a:fillRef idx="0">
            <a:schemeClr val="accent1"/>
          </a:fillRef>
          <a:effectRef idx="0">
            <a:schemeClr val="accent1"/>
          </a:effectRef>
          <a:fontRef idx="minor">
            <a:schemeClr val="tx1"/>
          </a:fontRef>
        </p:style>
      </p:cxnSp>
      <p:cxnSp>
        <p:nvCxnSpPr>
          <p:cNvPr id="306" name="Connector: Elbow 305">
            <a:extLst>
              <a:ext uri="{FF2B5EF4-FFF2-40B4-BE49-F238E27FC236}">
                <a16:creationId xmlns:a16="http://schemas.microsoft.com/office/drawing/2014/main" id="{D318C58D-569D-CF7D-69E9-A2579093E290}"/>
              </a:ext>
            </a:extLst>
          </p:cNvPr>
          <p:cNvCxnSpPr>
            <a:cxnSpLocks/>
            <a:stCxn id="300" idx="2"/>
            <a:endCxn id="298" idx="1"/>
          </p:cNvCxnSpPr>
          <p:nvPr/>
        </p:nvCxnSpPr>
        <p:spPr>
          <a:xfrm rot="16200000" flipH="1">
            <a:off x="7382946" y="5071729"/>
            <a:ext cx="300199" cy="718678"/>
          </a:xfrm>
          <a:prstGeom prst="bentConnector2">
            <a:avLst/>
          </a:prstGeom>
          <a:ln w="28575">
            <a:solidFill>
              <a:srgbClr val="102C53"/>
            </a:solidFill>
            <a:tailEnd type="triangle"/>
          </a:ln>
        </p:spPr>
        <p:style>
          <a:lnRef idx="1">
            <a:schemeClr val="accent1"/>
          </a:lnRef>
          <a:fillRef idx="0">
            <a:schemeClr val="accent1"/>
          </a:fillRef>
          <a:effectRef idx="0">
            <a:schemeClr val="accent1"/>
          </a:effectRef>
          <a:fontRef idx="minor">
            <a:schemeClr val="tx1"/>
          </a:fontRef>
        </p:style>
      </p:cxnSp>
      <p:sp>
        <p:nvSpPr>
          <p:cNvPr id="307" name="TextBox 306">
            <a:extLst>
              <a:ext uri="{FF2B5EF4-FFF2-40B4-BE49-F238E27FC236}">
                <a16:creationId xmlns:a16="http://schemas.microsoft.com/office/drawing/2014/main" id="{1D6B94E7-E580-0AC4-9B20-AC2E0161DAD3}"/>
              </a:ext>
            </a:extLst>
          </p:cNvPr>
          <p:cNvSpPr txBox="1"/>
          <p:nvPr/>
        </p:nvSpPr>
        <p:spPr>
          <a:xfrm rot="5400000">
            <a:off x="8709497" y="5768270"/>
            <a:ext cx="448898" cy="923330"/>
          </a:xfrm>
          <a:prstGeom prst="rect">
            <a:avLst/>
          </a:prstGeom>
          <a:noFill/>
        </p:spPr>
        <p:txBody>
          <a:bodyPr wrap="square" rtlCol="0">
            <a:spAutoFit/>
          </a:bodyPr>
          <a:lstStyle/>
          <a:p>
            <a:r>
              <a:rPr lang="en-GB" sz="5400" dirty="0"/>
              <a:t>…</a:t>
            </a:r>
          </a:p>
        </p:txBody>
      </p:sp>
      <p:cxnSp>
        <p:nvCxnSpPr>
          <p:cNvPr id="327" name="Straight Arrow Connector 326">
            <a:extLst>
              <a:ext uri="{FF2B5EF4-FFF2-40B4-BE49-F238E27FC236}">
                <a16:creationId xmlns:a16="http://schemas.microsoft.com/office/drawing/2014/main" id="{8BEF4E64-4FB5-FDFA-11B1-6A30B41EC919}"/>
              </a:ext>
            </a:extLst>
          </p:cNvPr>
          <p:cNvCxnSpPr>
            <a:cxnSpLocks/>
            <a:stCxn id="281" idx="2"/>
            <a:endCxn id="369" idx="0"/>
          </p:cNvCxnSpPr>
          <p:nvPr/>
        </p:nvCxnSpPr>
        <p:spPr>
          <a:xfrm>
            <a:off x="7173706" y="3269069"/>
            <a:ext cx="1148" cy="833412"/>
          </a:xfrm>
          <a:prstGeom prst="straightConnector1">
            <a:avLst/>
          </a:prstGeom>
          <a:ln w="28575">
            <a:solidFill>
              <a:srgbClr val="102C53"/>
            </a:solidFill>
            <a:tailEnd type="triangle"/>
          </a:ln>
        </p:spPr>
        <p:style>
          <a:lnRef idx="1">
            <a:schemeClr val="accent1"/>
          </a:lnRef>
          <a:fillRef idx="0">
            <a:schemeClr val="accent1"/>
          </a:fillRef>
          <a:effectRef idx="0">
            <a:schemeClr val="accent1"/>
          </a:effectRef>
          <a:fontRef idx="minor">
            <a:schemeClr val="tx1"/>
          </a:fontRef>
        </p:style>
      </p:cxnSp>
      <p:cxnSp>
        <p:nvCxnSpPr>
          <p:cNvPr id="332" name="Straight Arrow Connector 331">
            <a:extLst>
              <a:ext uri="{FF2B5EF4-FFF2-40B4-BE49-F238E27FC236}">
                <a16:creationId xmlns:a16="http://schemas.microsoft.com/office/drawing/2014/main" id="{C48C5227-214F-0EDC-AA59-19556203AA6D}"/>
              </a:ext>
            </a:extLst>
          </p:cNvPr>
          <p:cNvCxnSpPr>
            <a:cxnSpLocks/>
            <a:endCxn id="300" idx="0"/>
          </p:cNvCxnSpPr>
          <p:nvPr/>
        </p:nvCxnSpPr>
        <p:spPr>
          <a:xfrm>
            <a:off x="7173705" y="4605215"/>
            <a:ext cx="1" cy="367977"/>
          </a:xfrm>
          <a:prstGeom prst="straightConnector1">
            <a:avLst/>
          </a:prstGeom>
          <a:ln w="28575">
            <a:solidFill>
              <a:srgbClr val="102C53"/>
            </a:solidFill>
            <a:tailEnd type="triangle"/>
          </a:ln>
        </p:spPr>
        <p:style>
          <a:lnRef idx="1">
            <a:schemeClr val="accent1"/>
          </a:lnRef>
          <a:fillRef idx="0">
            <a:schemeClr val="accent1"/>
          </a:fillRef>
          <a:effectRef idx="0">
            <a:schemeClr val="accent1"/>
          </a:effectRef>
          <a:fontRef idx="minor">
            <a:schemeClr val="tx1"/>
          </a:fontRef>
        </p:style>
      </p:cxnSp>
      <p:sp>
        <p:nvSpPr>
          <p:cNvPr id="368" name="Freeform: Shape 367">
            <a:extLst>
              <a:ext uri="{FF2B5EF4-FFF2-40B4-BE49-F238E27FC236}">
                <a16:creationId xmlns:a16="http://schemas.microsoft.com/office/drawing/2014/main" id="{B19772F8-7774-E3E3-0909-11CE1F13E48A}"/>
              </a:ext>
            </a:extLst>
          </p:cNvPr>
          <p:cNvSpPr/>
          <p:nvPr/>
        </p:nvSpPr>
        <p:spPr>
          <a:xfrm>
            <a:off x="6579989" y="4100692"/>
            <a:ext cx="1187431" cy="504523"/>
          </a:xfrm>
          <a:custGeom>
            <a:avLst/>
            <a:gdLst>
              <a:gd name="csX0" fmla="*/ 0 w 1337742"/>
              <a:gd name="csY0" fmla="*/ 156094 h 936376"/>
              <a:gd name="csX1" fmla="*/ 156094 w 1337742"/>
              <a:gd name="csY1" fmla="*/ 0 h 936376"/>
              <a:gd name="csX2" fmla="*/ 1181648 w 1337742"/>
              <a:gd name="csY2" fmla="*/ 0 h 936376"/>
              <a:gd name="csX3" fmla="*/ 1337742 w 1337742"/>
              <a:gd name="csY3" fmla="*/ 156094 h 936376"/>
              <a:gd name="csX4" fmla="*/ 1337742 w 1337742"/>
              <a:gd name="csY4" fmla="*/ 780282 h 936376"/>
              <a:gd name="csX5" fmla="*/ 1181648 w 1337742"/>
              <a:gd name="csY5" fmla="*/ 936376 h 936376"/>
              <a:gd name="csX6" fmla="*/ 156094 w 1337742"/>
              <a:gd name="csY6" fmla="*/ 936376 h 936376"/>
              <a:gd name="csX7" fmla="*/ 0 w 1337742"/>
              <a:gd name="csY7" fmla="*/ 780282 h 936376"/>
              <a:gd name="csX8" fmla="*/ 0 w 1337742"/>
              <a:gd name="csY8" fmla="*/ 156094 h 9363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37742" h="936376">
                <a:moveTo>
                  <a:pt x="0" y="156094"/>
                </a:moveTo>
                <a:cubicBezTo>
                  <a:pt x="0" y="69886"/>
                  <a:pt x="69886" y="0"/>
                  <a:pt x="156094" y="0"/>
                </a:cubicBezTo>
                <a:lnTo>
                  <a:pt x="1181648" y="0"/>
                </a:lnTo>
                <a:cubicBezTo>
                  <a:pt x="1267856" y="0"/>
                  <a:pt x="1337742" y="69886"/>
                  <a:pt x="1337742" y="156094"/>
                </a:cubicBezTo>
                <a:lnTo>
                  <a:pt x="1337742" y="780282"/>
                </a:lnTo>
                <a:cubicBezTo>
                  <a:pt x="1337742" y="866490"/>
                  <a:pt x="1267856" y="936376"/>
                  <a:pt x="1181648" y="936376"/>
                </a:cubicBezTo>
                <a:lnTo>
                  <a:pt x="156094" y="936376"/>
                </a:lnTo>
                <a:cubicBezTo>
                  <a:pt x="69886" y="936376"/>
                  <a:pt x="0" y="866490"/>
                  <a:pt x="0" y="780282"/>
                </a:cubicBezTo>
                <a:lnTo>
                  <a:pt x="0" y="156094"/>
                </a:lnTo>
                <a:close/>
              </a:path>
            </a:pathLst>
          </a:custGeom>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02868" tIns="102868" rIns="102868" bIns="102868" numCol="1" spcCol="1270" anchor="ctr" anchorCtr="0">
            <a:noAutofit/>
          </a:bodyPr>
          <a:lstStyle/>
          <a:p>
            <a:pPr marL="0" lvl="0" indent="0" algn="ctr" defTabSz="666750">
              <a:lnSpc>
                <a:spcPct val="90000"/>
              </a:lnSpc>
              <a:spcBef>
                <a:spcPct val="0"/>
              </a:spcBef>
              <a:spcAft>
                <a:spcPct val="35000"/>
              </a:spcAft>
              <a:buNone/>
            </a:pPr>
            <a:endParaRPr lang="en-GB" sz="1100" b="1" kern="1200" noProof="0" dirty="0">
              <a:solidFill>
                <a:srgbClr val="102C53"/>
              </a:solidFill>
            </a:endParaRPr>
          </a:p>
        </p:txBody>
      </p:sp>
      <mc:AlternateContent xmlns:mc="http://schemas.openxmlformats.org/markup-compatibility/2006" xmlns:a14="http://schemas.microsoft.com/office/drawing/2010/main">
        <mc:Choice Requires="a14">
          <p:sp>
            <p:nvSpPr>
              <p:cNvPr id="369" name="TextBox 368">
                <a:extLst>
                  <a:ext uri="{FF2B5EF4-FFF2-40B4-BE49-F238E27FC236}">
                    <a16:creationId xmlns:a16="http://schemas.microsoft.com/office/drawing/2014/main" id="{93C37104-4736-188F-8B9A-9F4E5BC9E00D}"/>
                  </a:ext>
                </a:extLst>
              </p:cNvPr>
              <p:cNvSpPr txBox="1"/>
              <p:nvPr/>
            </p:nvSpPr>
            <p:spPr>
              <a:xfrm>
                <a:off x="6579989" y="4102481"/>
                <a:ext cx="1189729" cy="2236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400" i="1" noProof="0" smtClean="0">
                          <a:latin typeface="Cambria Math" panose="02040503050406030204" pitchFamily="18" charset="0"/>
                          <a:ea typeface="Cambria Math" panose="02040503050406030204" pitchFamily="18" charset="0"/>
                        </a:rPr>
                        <m:t>∆</m:t>
                      </m:r>
                      <m:r>
                        <m:rPr>
                          <m:sty m:val="p"/>
                        </m:rPr>
                        <a:rPr lang="el-GR" sz="1400" i="1" noProof="0" smtClean="0">
                          <a:latin typeface="Cambria Math" panose="02040503050406030204" pitchFamily="18" charset="0"/>
                          <a:ea typeface="Cambria Math" panose="02040503050406030204" pitchFamily="18" charset="0"/>
                        </a:rPr>
                        <m:t>Ω</m:t>
                      </m:r>
                      <m:r>
                        <a:rPr lang="en-GB" sz="1400" noProof="0" smtClean="0">
                          <a:latin typeface="Cambria Math" panose="02040503050406030204" pitchFamily="18" charset="0"/>
                        </a:rPr>
                        <m:t>=</m:t>
                      </m:r>
                      <m:acc>
                        <m:accPr>
                          <m:chr m:val="̇"/>
                          <m:ctrlPr>
                            <a:rPr lang="en-GB" sz="1400" i="1">
                              <a:latin typeface="Cambria Math" panose="02040503050406030204" pitchFamily="18" charset="0"/>
                            </a:rPr>
                          </m:ctrlPr>
                        </m:accPr>
                        <m:e>
                          <m:r>
                            <m:rPr>
                              <m:sty m:val="p"/>
                            </m:rPr>
                            <a:rPr lang="en-GB" sz="1400">
                              <a:latin typeface="Cambria Math" panose="02040503050406030204" pitchFamily="18" charset="0"/>
                            </a:rPr>
                            <m:t>Ω</m:t>
                          </m:r>
                        </m:e>
                      </m:acc>
                      <m:r>
                        <a:rPr lang="en-GB" sz="1400" i="1">
                          <a:latin typeface="Cambria Math" panose="02040503050406030204" pitchFamily="18" charset="0"/>
                          <a:ea typeface="Cambria Math" panose="02040503050406030204" pitchFamily="18" charset="0"/>
                        </a:rPr>
                        <m:t>∙</m:t>
                      </m:r>
                      <m:r>
                        <a:rPr lang="en-GB" sz="1400" b="0" i="1" smtClean="0">
                          <a:latin typeface="Cambria Math" panose="02040503050406030204" pitchFamily="18" charset="0"/>
                          <a:ea typeface="Cambria Math" panose="02040503050406030204" pitchFamily="18" charset="0"/>
                        </a:rPr>
                        <m:t>1</m:t>
                      </m:r>
                      <m:r>
                        <m:rPr>
                          <m:sty m:val="p"/>
                        </m:rPr>
                        <a:rPr lang="en-GB" sz="1400" b="0" i="1" smtClean="0">
                          <a:latin typeface="Cambria Math" panose="02040503050406030204" pitchFamily="18" charset="0"/>
                          <a:ea typeface="Cambria Math" panose="02040503050406030204" pitchFamily="18" charset="0"/>
                        </a:rPr>
                        <m:t>day</m:t>
                      </m:r>
                    </m:oMath>
                  </m:oMathPara>
                </a14:m>
                <a:endParaRPr lang="en-GB" sz="1400" b="0" noProof="0" dirty="0"/>
              </a:p>
            </p:txBody>
          </p:sp>
        </mc:Choice>
        <mc:Fallback xmlns="">
          <p:sp>
            <p:nvSpPr>
              <p:cNvPr id="369" name="TextBox 368">
                <a:extLst>
                  <a:ext uri="{FF2B5EF4-FFF2-40B4-BE49-F238E27FC236}">
                    <a16:creationId xmlns:a16="http://schemas.microsoft.com/office/drawing/2014/main" id="{93C37104-4736-188F-8B9A-9F4E5BC9E00D}"/>
                  </a:ext>
                </a:extLst>
              </p:cNvPr>
              <p:cNvSpPr txBox="1">
                <a:spLocks noRot="1" noChangeAspect="1" noMove="1" noResize="1" noEditPoints="1" noAdjustHandles="1" noChangeArrowheads="1" noChangeShapeType="1" noTextEdit="1"/>
              </p:cNvSpPr>
              <p:nvPr/>
            </p:nvSpPr>
            <p:spPr>
              <a:xfrm>
                <a:off x="6579989" y="4102481"/>
                <a:ext cx="1189729" cy="223651"/>
              </a:xfrm>
              <a:prstGeom prst="rect">
                <a:avLst/>
              </a:prstGeom>
              <a:blipFill>
                <a:blip r:embed="rId5"/>
                <a:stretch>
                  <a:fillRect l="-510" t="-21622" r="-7653" b="-459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0" name="TextBox 369">
                <a:extLst>
                  <a:ext uri="{FF2B5EF4-FFF2-40B4-BE49-F238E27FC236}">
                    <a16:creationId xmlns:a16="http://schemas.microsoft.com/office/drawing/2014/main" id="{DF629425-9C1E-F92C-E1DA-5810B72E31D2}"/>
                  </a:ext>
                </a:extLst>
              </p:cNvPr>
              <p:cNvSpPr txBox="1"/>
              <p:nvPr/>
            </p:nvSpPr>
            <p:spPr>
              <a:xfrm>
                <a:off x="6582294" y="4384096"/>
                <a:ext cx="1187425"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400" i="1" noProof="0" smtClean="0">
                          <a:latin typeface="Cambria Math" panose="02040503050406030204" pitchFamily="18" charset="0"/>
                          <a:ea typeface="Cambria Math" panose="02040503050406030204" pitchFamily="18" charset="0"/>
                        </a:rPr>
                        <m:t>Δ</m:t>
                      </m:r>
                      <m:r>
                        <a:rPr lang="en-GB" sz="1400" i="1" noProof="0" smtClean="0">
                          <a:latin typeface="Cambria Math" panose="02040503050406030204" pitchFamily="18" charset="0"/>
                          <a:ea typeface="Cambria Math" panose="02040503050406030204" pitchFamily="18" charset="0"/>
                        </a:rPr>
                        <m:t>𝜔</m:t>
                      </m:r>
                      <m:r>
                        <a:rPr lang="en-GB" sz="1400" b="0" i="1" noProof="0" smtClean="0">
                          <a:latin typeface="Cambria Math" panose="02040503050406030204" pitchFamily="18" charset="0"/>
                          <a:ea typeface="Cambria Math" panose="02040503050406030204" pitchFamily="18" charset="0"/>
                        </a:rPr>
                        <m:t>=</m:t>
                      </m:r>
                      <m:acc>
                        <m:accPr>
                          <m:chr m:val="̇"/>
                          <m:ctrlPr>
                            <a:rPr lang="en-GB" sz="1400" i="1" noProof="0" smtClean="0">
                              <a:latin typeface="Cambria Math" panose="02040503050406030204" pitchFamily="18" charset="0"/>
                            </a:rPr>
                          </m:ctrlPr>
                        </m:accPr>
                        <m:e>
                          <m:r>
                            <a:rPr lang="en-GB" sz="1400" i="1" noProof="0" smtClean="0">
                              <a:latin typeface="Cambria Math" panose="02040503050406030204" pitchFamily="18" charset="0"/>
                            </a:rPr>
                            <m:t>𝜔</m:t>
                          </m:r>
                        </m:e>
                      </m:acc>
                      <m:r>
                        <a:rPr lang="en-GB" sz="1400" i="1">
                          <a:latin typeface="Cambria Math" panose="02040503050406030204" pitchFamily="18" charset="0"/>
                          <a:ea typeface="Cambria Math" panose="02040503050406030204" pitchFamily="18" charset="0"/>
                        </a:rPr>
                        <m:t>∙</m:t>
                      </m:r>
                      <m:r>
                        <a:rPr lang="en-GB" sz="1400" i="1">
                          <a:latin typeface="Cambria Math" panose="02040503050406030204" pitchFamily="18" charset="0"/>
                          <a:ea typeface="Cambria Math" panose="02040503050406030204" pitchFamily="18" charset="0"/>
                        </a:rPr>
                        <m:t>1</m:t>
                      </m:r>
                      <m:r>
                        <m:rPr>
                          <m:sty m:val="p"/>
                        </m:rPr>
                        <a:rPr lang="en-GB" sz="1400" i="1">
                          <a:latin typeface="Cambria Math" panose="02040503050406030204" pitchFamily="18" charset="0"/>
                          <a:ea typeface="Cambria Math" panose="02040503050406030204" pitchFamily="18" charset="0"/>
                        </a:rPr>
                        <m:t>day</m:t>
                      </m:r>
                    </m:oMath>
                  </m:oMathPara>
                </a14:m>
                <a:endParaRPr lang="en-GB" sz="1400" b="0" noProof="0" dirty="0"/>
              </a:p>
            </p:txBody>
          </p:sp>
        </mc:Choice>
        <mc:Fallback xmlns="">
          <p:sp>
            <p:nvSpPr>
              <p:cNvPr id="370" name="TextBox 369">
                <a:extLst>
                  <a:ext uri="{FF2B5EF4-FFF2-40B4-BE49-F238E27FC236}">
                    <a16:creationId xmlns:a16="http://schemas.microsoft.com/office/drawing/2014/main" id="{DF629425-9C1E-F92C-E1DA-5810B72E31D2}"/>
                  </a:ext>
                </a:extLst>
              </p:cNvPr>
              <p:cNvSpPr txBox="1">
                <a:spLocks noRot="1" noChangeAspect="1" noMove="1" noResize="1" noEditPoints="1" noAdjustHandles="1" noChangeArrowheads="1" noChangeShapeType="1" noTextEdit="1"/>
              </p:cNvSpPr>
              <p:nvPr/>
            </p:nvSpPr>
            <p:spPr>
              <a:xfrm>
                <a:off x="6582294" y="4384096"/>
                <a:ext cx="1187425" cy="215444"/>
              </a:xfrm>
              <a:prstGeom prst="rect">
                <a:avLst/>
              </a:prstGeom>
              <a:blipFill>
                <a:blip r:embed="rId6"/>
                <a:stretch>
                  <a:fillRect l="-1538" t="-27778" r="-9231" b="-44444"/>
                </a:stretch>
              </a:blipFill>
            </p:spPr>
            <p:txBody>
              <a:bodyPr/>
              <a:lstStyle/>
              <a:p>
                <a:r>
                  <a:rPr lang="en-GB">
                    <a:noFill/>
                  </a:rPr>
                  <a:t> </a:t>
                </a:r>
              </a:p>
            </p:txBody>
          </p:sp>
        </mc:Fallback>
      </mc:AlternateContent>
      <p:sp>
        <p:nvSpPr>
          <p:cNvPr id="375" name="Rectangle: Rounded Corners 374">
            <a:extLst>
              <a:ext uri="{FF2B5EF4-FFF2-40B4-BE49-F238E27FC236}">
                <a16:creationId xmlns:a16="http://schemas.microsoft.com/office/drawing/2014/main" id="{499770DB-8C98-A4CD-726B-3ABC7B18C878}"/>
              </a:ext>
            </a:extLst>
          </p:cNvPr>
          <p:cNvSpPr/>
          <p:nvPr/>
        </p:nvSpPr>
        <p:spPr>
          <a:xfrm>
            <a:off x="10125859" y="3074383"/>
            <a:ext cx="1152222" cy="459788"/>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dirty="0">
                <a:solidFill>
                  <a:srgbClr val="102C53"/>
                </a:solidFill>
              </a:rPr>
              <a:t>Six Months propagation</a:t>
            </a:r>
          </a:p>
        </p:txBody>
      </p:sp>
      <mc:AlternateContent xmlns:mc="http://schemas.openxmlformats.org/markup-compatibility/2006" xmlns:a14="http://schemas.microsoft.com/office/drawing/2010/main">
        <mc:Choice Requires="a14">
          <p:sp>
            <p:nvSpPr>
              <p:cNvPr id="377" name="Rectangle: Rounded Corners 376">
                <a:extLst>
                  <a:ext uri="{FF2B5EF4-FFF2-40B4-BE49-F238E27FC236}">
                    <a16:creationId xmlns:a16="http://schemas.microsoft.com/office/drawing/2014/main" id="{D89116FE-8985-48D0-C809-E19025EEB02B}"/>
                  </a:ext>
                </a:extLst>
              </p:cNvPr>
              <p:cNvSpPr/>
              <p:nvPr/>
            </p:nvSpPr>
            <p:spPr>
              <a:xfrm>
                <a:off x="10125859" y="4123059"/>
                <a:ext cx="1152222" cy="459788"/>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dirty="0">
                    <a:solidFill>
                      <a:srgbClr val="102C53"/>
                    </a:solidFill>
                  </a:rPr>
                  <a:t>Select state for each </a:t>
                </a:r>
                <a14:m>
                  <m:oMath xmlns:m="http://schemas.openxmlformats.org/officeDocument/2006/math">
                    <m:r>
                      <m:rPr>
                        <m:sty m:val="p"/>
                      </m:rPr>
                      <a:rPr lang="en-GB" sz="1200" b="0" i="1" smtClean="0">
                        <a:solidFill>
                          <a:srgbClr val="102C53"/>
                        </a:solidFill>
                        <a:latin typeface="Cambria Math" panose="02040503050406030204" pitchFamily="18" charset="0"/>
                      </a:rPr>
                      <m:t>Tk</m:t>
                    </m:r>
                  </m:oMath>
                </a14:m>
                <a:endParaRPr lang="en-GB" sz="1200" dirty="0">
                  <a:solidFill>
                    <a:srgbClr val="102C53"/>
                  </a:solidFill>
                </a:endParaRPr>
              </a:p>
            </p:txBody>
          </p:sp>
        </mc:Choice>
        <mc:Fallback xmlns="">
          <p:sp>
            <p:nvSpPr>
              <p:cNvPr id="377" name="Rectangle: Rounded Corners 376">
                <a:extLst>
                  <a:ext uri="{FF2B5EF4-FFF2-40B4-BE49-F238E27FC236}">
                    <a16:creationId xmlns:a16="http://schemas.microsoft.com/office/drawing/2014/main" id="{D89116FE-8985-48D0-C809-E19025EEB02B}"/>
                  </a:ext>
                </a:extLst>
              </p:cNvPr>
              <p:cNvSpPr>
                <a:spLocks noRot="1" noChangeAspect="1" noMove="1" noResize="1" noEditPoints="1" noAdjustHandles="1" noChangeArrowheads="1" noChangeShapeType="1" noTextEdit="1"/>
              </p:cNvSpPr>
              <p:nvPr/>
            </p:nvSpPr>
            <p:spPr>
              <a:xfrm>
                <a:off x="10125859" y="4123059"/>
                <a:ext cx="1152222" cy="459788"/>
              </a:xfrm>
              <a:prstGeom prst="roundRect">
                <a:avLst/>
              </a:prstGeom>
              <a:blipFill>
                <a:blip r:embed="rId12"/>
                <a:stretch>
                  <a:fillRect b="-7692"/>
                </a:stretch>
              </a:blipFill>
            </p:spPr>
            <p:txBody>
              <a:bodyPr/>
              <a:lstStyle/>
              <a:p>
                <a:r>
                  <a:rPr lang="en-GB">
                    <a:noFill/>
                  </a:rPr>
                  <a:t> </a:t>
                </a:r>
              </a:p>
            </p:txBody>
          </p:sp>
        </mc:Fallback>
      </mc:AlternateContent>
      <p:cxnSp>
        <p:nvCxnSpPr>
          <p:cNvPr id="381" name="Straight Arrow Connector 380">
            <a:extLst>
              <a:ext uri="{FF2B5EF4-FFF2-40B4-BE49-F238E27FC236}">
                <a16:creationId xmlns:a16="http://schemas.microsoft.com/office/drawing/2014/main" id="{AEC0B661-9D0E-3138-C20E-F498FFB11892}"/>
              </a:ext>
            </a:extLst>
          </p:cNvPr>
          <p:cNvCxnSpPr>
            <a:cxnSpLocks/>
            <a:stCxn id="375" idx="2"/>
            <a:endCxn id="377" idx="0"/>
          </p:cNvCxnSpPr>
          <p:nvPr/>
        </p:nvCxnSpPr>
        <p:spPr>
          <a:xfrm>
            <a:off x="10701970" y="3534171"/>
            <a:ext cx="0" cy="588888"/>
          </a:xfrm>
          <a:prstGeom prst="straightConnector1">
            <a:avLst/>
          </a:prstGeom>
          <a:ln w="28575">
            <a:solidFill>
              <a:srgbClr val="102C53"/>
            </a:solidFill>
            <a:tailEnd type="triangle"/>
          </a:ln>
        </p:spPr>
        <p:style>
          <a:lnRef idx="1">
            <a:schemeClr val="accent1"/>
          </a:lnRef>
          <a:fillRef idx="0">
            <a:schemeClr val="accent1"/>
          </a:fillRef>
          <a:effectRef idx="0">
            <a:schemeClr val="accent1"/>
          </a:effectRef>
          <a:fontRef idx="minor">
            <a:schemeClr val="tx1"/>
          </a:fontRef>
        </p:style>
      </p:cxnSp>
      <p:cxnSp>
        <p:nvCxnSpPr>
          <p:cNvPr id="384" name="Straight Arrow Connector 383">
            <a:extLst>
              <a:ext uri="{FF2B5EF4-FFF2-40B4-BE49-F238E27FC236}">
                <a16:creationId xmlns:a16="http://schemas.microsoft.com/office/drawing/2014/main" id="{6C5F8017-3DA5-CD48-64B3-D2EA612A1BCE}"/>
              </a:ext>
            </a:extLst>
          </p:cNvPr>
          <p:cNvCxnSpPr>
            <a:cxnSpLocks/>
            <a:stCxn id="377" idx="1"/>
            <a:endCxn id="288" idx="3"/>
          </p:cNvCxnSpPr>
          <p:nvPr/>
        </p:nvCxnSpPr>
        <p:spPr>
          <a:xfrm flipH="1" flipV="1">
            <a:off x="9591631" y="3652147"/>
            <a:ext cx="534228" cy="700806"/>
          </a:xfrm>
          <a:prstGeom prst="straightConnector1">
            <a:avLst/>
          </a:prstGeom>
          <a:ln w="28575">
            <a:solidFill>
              <a:srgbClr val="102C53"/>
            </a:solidFill>
            <a:tailEnd type="triangle"/>
          </a:ln>
        </p:spPr>
        <p:style>
          <a:lnRef idx="1">
            <a:schemeClr val="accent1"/>
          </a:lnRef>
          <a:fillRef idx="0">
            <a:schemeClr val="accent1"/>
          </a:fillRef>
          <a:effectRef idx="0">
            <a:schemeClr val="accent1"/>
          </a:effectRef>
          <a:fontRef idx="minor">
            <a:schemeClr val="tx1"/>
          </a:fontRef>
        </p:style>
      </p:cxnSp>
      <p:cxnSp>
        <p:nvCxnSpPr>
          <p:cNvPr id="387" name="Straight Arrow Connector 386">
            <a:extLst>
              <a:ext uri="{FF2B5EF4-FFF2-40B4-BE49-F238E27FC236}">
                <a16:creationId xmlns:a16="http://schemas.microsoft.com/office/drawing/2014/main" id="{66D65B44-40FA-A68C-BBF2-81F3600F7D2B}"/>
              </a:ext>
            </a:extLst>
          </p:cNvPr>
          <p:cNvCxnSpPr>
            <a:cxnSpLocks/>
            <a:stCxn id="377" idx="1"/>
            <a:endCxn id="298" idx="3"/>
          </p:cNvCxnSpPr>
          <p:nvPr/>
        </p:nvCxnSpPr>
        <p:spPr>
          <a:xfrm flipH="1">
            <a:off x="9588146" y="4352953"/>
            <a:ext cx="537713" cy="1228215"/>
          </a:xfrm>
          <a:prstGeom prst="straightConnector1">
            <a:avLst/>
          </a:prstGeom>
          <a:ln w="28575">
            <a:solidFill>
              <a:srgbClr val="102C53"/>
            </a:solidFill>
            <a:tailEnd type="triangle"/>
          </a:ln>
        </p:spPr>
        <p:style>
          <a:lnRef idx="1">
            <a:schemeClr val="accent1"/>
          </a:lnRef>
          <a:fillRef idx="0">
            <a:schemeClr val="accent1"/>
          </a:fillRef>
          <a:effectRef idx="0">
            <a:schemeClr val="accent1"/>
          </a:effectRef>
          <a:fontRef idx="minor">
            <a:schemeClr val="tx1"/>
          </a:fontRef>
        </p:style>
      </p:cxnSp>
      <p:sp>
        <p:nvSpPr>
          <p:cNvPr id="7" name="Arrow: Chevron 6">
            <a:extLst>
              <a:ext uri="{FF2B5EF4-FFF2-40B4-BE49-F238E27FC236}">
                <a16:creationId xmlns:a16="http://schemas.microsoft.com/office/drawing/2014/main" id="{806294EA-FBDA-01FF-A214-331644C3B2FA}"/>
              </a:ext>
            </a:extLst>
          </p:cNvPr>
          <p:cNvSpPr/>
          <p:nvPr/>
        </p:nvSpPr>
        <p:spPr>
          <a:xfrm>
            <a:off x="8504773" y="589122"/>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8" name="Arrow: Chevron 7">
            <a:extLst>
              <a:ext uri="{FF2B5EF4-FFF2-40B4-BE49-F238E27FC236}">
                <a16:creationId xmlns:a16="http://schemas.microsoft.com/office/drawing/2014/main" id="{BEC5883A-CFF0-D6CC-0B6C-A2CCCCB01C4B}"/>
              </a:ext>
            </a:extLst>
          </p:cNvPr>
          <p:cNvSpPr/>
          <p:nvPr/>
        </p:nvSpPr>
        <p:spPr>
          <a:xfrm>
            <a:off x="8808166" y="592876"/>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9" name="Arrow: Chevron 8">
            <a:extLst>
              <a:ext uri="{FF2B5EF4-FFF2-40B4-BE49-F238E27FC236}">
                <a16:creationId xmlns:a16="http://schemas.microsoft.com/office/drawing/2014/main" id="{F0B7FCD0-42D3-2D71-6205-F395629FA8A8}"/>
              </a:ext>
            </a:extLst>
          </p:cNvPr>
          <p:cNvSpPr/>
          <p:nvPr/>
        </p:nvSpPr>
        <p:spPr>
          <a:xfrm>
            <a:off x="9111558" y="594688"/>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0" name="Arrow: Chevron 9">
            <a:extLst>
              <a:ext uri="{FF2B5EF4-FFF2-40B4-BE49-F238E27FC236}">
                <a16:creationId xmlns:a16="http://schemas.microsoft.com/office/drawing/2014/main" id="{B5018C7B-EC1C-4375-9681-330771575081}"/>
              </a:ext>
            </a:extLst>
          </p:cNvPr>
          <p:cNvSpPr/>
          <p:nvPr/>
        </p:nvSpPr>
        <p:spPr>
          <a:xfrm>
            <a:off x="9415519" y="589122"/>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1" name="Arrow: Chevron 10">
            <a:extLst>
              <a:ext uri="{FF2B5EF4-FFF2-40B4-BE49-F238E27FC236}">
                <a16:creationId xmlns:a16="http://schemas.microsoft.com/office/drawing/2014/main" id="{0772046F-5425-C1A6-4110-180423224F73}"/>
              </a:ext>
            </a:extLst>
          </p:cNvPr>
          <p:cNvSpPr/>
          <p:nvPr/>
        </p:nvSpPr>
        <p:spPr>
          <a:xfrm>
            <a:off x="9718236" y="591905"/>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2" name="Arrow: Chevron 11">
            <a:extLst>
              <a:ext uri="{FF2B5EF4-FFF2-40B4-BE49-F238E27FC236}">
                <a16:creationId xmlns:a16="http://schemas.microsoft.com/office/drawing/2014/main" id="{8E239EFF-4A79-BB66-BB42-2E512FD82DBB}"/>
              </a:ext>
            </a:extLst>
          </p:cNvPr>
          <p:cNvSpPr/>
          <p:nvPr/>
        </p:nvSpPr>
        <p:spPr>
          <a:xfrm>
            <a:off x="10027183" y="592995"/>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14" name="Arrow: Chevron 13">
            <a:extLst>
              <a:ext uri="{FF2B5EF4-FFF2-40B4-BE49-F238E27FC236}">
                <a16:creationId xmlns:a16="http://schemas.microsoft.com/office/drawing/2014/main" id="{76A54036-0147-1A9E-FD1B-586469CC7432}"/>
              </a:ext>
            </a:extLst>
          </p:cNvPr>
          <p:cNvSpPr/>
          <p:nvPr/>
        </p:nvSpPr>
        <p:spPr>
          <a:xfrm>
            <a:off x="10331144" y="596582"/>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15" name="Arrow: Chevron 14">
            <a:extLst>
              <a:ext uri="{FF2B5EF4-FFF2-40B4-BE49-F238E27FC236}">
                <a16:creationId xmlns:a16="http://schemas.microsoft.com/office/drawing/2014/main" id="{B15B9ACD-BD05-1F16-7143-CFAEE808498F}"/>
              </a:ext>
            </a:extLst>
          </p:cNvPr>
          <p:cNvSpPr/>
          <p:nvPr/>
        </p:nvSpPr>
        <p:spPr>
          <a:xfrm>
            <a:off x="10640659" y="592995"/>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16" name="Arrow: Chevron 15">
            <a:extLst>
              <a:ext uri="{FF2B5EF4-FFF2-40B4-BE49-F238E27FC236}">
                <a16:creationId xmlns:a16="http://schemas.microsoft.com/office/drawing/2014/main" id="{DA914866-667E-3D6C-0650-CEF072396550}"/>
              </a:ext>
            </a:extLst>
          </p:cNvPr>
          <p:cNvSpPr/>
          <p:nvPr/>
        </p:nvSpPr>
        <p:spPr>
          <a:xfrm>
            <a:off x="10940168" y="592995"/>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17" name="Arrow: Chevron 16">
            <a:extLst>
              <a:ext uri="{FF2B5EF4-FFF2-40B4-BE49-F238E27FC236}">
                <a16:creationId xmlns:a16="http://schemas.microsoft.com/office/drawing/2014/main" id="{7C75CC2F-A535-E5FE-DD0A-680DE02F0E3A}"/>
              </a:ext>
            </a:extLst>
          </p:cNvPr>
          <p:cNvSpPr/>
          <p:nvPr/>
        </p:nvSpPr>
        <p:spPr>
          <a:xfrm>
            <a:off x="11244129" y="596582"/>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01198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8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9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9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0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0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0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0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0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0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2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3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6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6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7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7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7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8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8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 grpId="0" animBg="1"/>
      <p:bldP spid="22" grpId="0" animBg="1"/>
      <p:bldP spid="25" grpId="0" animBg="1"/>
      <p:bldP spid="13" grpId="0" animBg="1"/>
      <p:bldP spid="19" grpId="0" animBg="1"/>
      <p:bldP spid="43" grpId="0" animBg="1"/>
      <p:bldP spid="45" grpId="0" animBg="1"/>
      <p:bldP spid="47" grpId="0"/>
      <p:bldP spid="48" grpId="0"/>
      <p:bldP spid="58" grpId="0" animBg="1"/>
      <p:bldP spid="59" grpId="0" animBg="1"/>
      <p:bldP spid="60" grpId="0" animBg="1"/>
      <p:bldP spid="153" grpId="0"/>
      <p:bldP spid="226" grpId="0"/>
      <p:bldP spid="227" grpId="0"/>
      <p:bldP spid="278" grpId="0" animBg="1"/>
      <p:bldP spid="280" grpId="0" animBg="1"/>
      <p:bldP spid="281" grpId="0" animBg="1"/>
      <p:bldP spid="288" grpId="0" animBg="1"/>
      <p:bldP spid="298" grpId="0" animBg="1"/>
      <p:bldP spid="300" grpId="0" animBg="1"/>
      <p:bldP spid="307" grpId="0"/>
      <p:bldP spid="368" grpId="0" animBg="1"/>
      <p:bldP spid="369" grpId="0"/>
      <p:bldP spid="370" grpId="0"/>
      <p:bldP spid="375" grpId="0" animBg="1"/>
      <p:bldP spid="37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F682D-CC39-DF5A-B11D-08E7FE50A9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E9B346-240A-1142-D3B9-7858D6C15B0B}"/>
              </a:ext>
            </a:extLst>
          </p:cNvPr>
          <p:cNvSpPr>
            <a:spLocks noGrp="1"/>
          </p:cNvSpPr>
          <p:nvPr>
            <p:ph type="title"/>
          </p:nvPr>
        </p:nvSpPr>
        <p:spPr>
          <a:xfrm>
            <a:off x="334963" y="808073"/>
            <a:ext cx="11522075" cy="541671"/>
          </a:xfrm>
        </p:spPr>
        <p:txBody>
          <a:bodyPr/>
          <a:lstStyle/>
          <a:p>
            <a:r>
              <a:rPr lang="en-GB" noProof="0" dirty="0"/>
              <a:t>Validation, Active vs Active: Sentinel 3B vs Shiskai</a:t>
            </a:r>
          </a:p>
        </p:txBody>
      </p:sp>
      <p:sp>
        <p:nvSpPr>
          <p:cNvPr id="3" name="Date Placeholder 2">
            <a:extLst>
              <a:ext uri="{FF2B5EF4-FFF2-40B4-BE49-F238E27FC236}">
                <a16:creationId xmlns:a16="http://schemas.microsoft.com/office/drawing/2014/main" id="{368411CA-75BE-B936-F612-9423DF7683CF}"/>
              </a:ext>
            </a:extLst>
          </p:cNvPr>
          <p:cNvSpPr>
            <a:spLocks noGrp="1"/>
          </p:cNvSpPr>
          <p:nvPr>
            <p:ph type="dt" sz="half" idx="10"/>
          </p:nvPr>
        </p:nvSpPr>
        <p:spPr/>
        <p:txBody>
          <a:bodyPr/>
          <a:lstStyle/>
          <a:p>
            <a:r>
              <a:rPr lang="en-GB" noProof="0" dirty="0"/>
              <a:t>POLITECNICO DI MILANO</a:t>
            </a:r>
          </a:p>
        </p:txBody>
      </p:sp>
      <p:sp>
        <p:nvSpPr>
          <p:cNvPr id="4" name="Footer Placeholder 3">
            <a:extLst>
              <a:ext uri="{FF2B5EF4-FFF2-40B4-BE49-F238E27FC236}">
                <a16:creationId xmlns:a16="http://schemas.microsoft.com/office/drawing/2014/main" id="{C01201EA-3F3A-D2E5-961A-5A09B6635239}"/>
              </a:ext>
            </a:extLst>
          </p:cNvPr>
          <p:cNvSpPr>
            <a:spLocks noGrp="1"/>
          </p:cNvSpPr>
          <p:nvPr>
            <p:ph type="ftr" sz="quarter" idx="11"/>
          </p:nvPr>
        </p:nvSpPr>
        <p:spPr/>
        <p:txBody>
          <a:bodyPr/>
          <a:lstStyle/>
          <a:p>
            <a:r>
              <a:rPr lang="en-GB" noProof="0" dirty="0"/>
              <a:t>Department of Aerospace Science and Technology</a:t>
            </a:r>
          </a:p>
        </p:txBody>
      </p:sp>
      <p:sp>
        <p:nvSpPr>
          <p:cNvPr id="5" name="Slide Number Placeholder 4">
            <a:extLst>
              <a:ext uri="{FF2B5EF4-FFF2-40B4-BE49-F238E27FC236}">
                <a16:creationId xmlns:a16="http://schemas.microsoft.com/office/drawing/2014/main" id="{E12D7217-7CD5-A0A4-617B-04CB1C4A9019}"/>
              </a:ext>
            </a:extLst>
          </p:cNvPr>
          <p:cNvSpPr>
            <a:spLocks noGrp="1"/>
          </p:cNvSpPr>
          <p:nvPr>
            <p:ph type="sldNum" sz="quarter" idx="12"/>
          </p:nvPr>
        </p:nvSpPr>
        <p:spPr/>
        <p:txBody>
          <a:bodyPr/>
          <a:lstStyle/>
          <a:p>
            <a:fld id="{3135EEA2-8D42-4D46-95A6-66E65FDC5EB1}" type="slidenum">
              <a:rPr lang="en-GB" noProof="0" smtClean="0"/>
              <a:pPr/>
              <a:t>7</a:t>
            </a:fld>
            <a:endParaRPr lang="en-GB" noProof="0" dirty="0"/>
          </a:p>
        </p:txBody>
      </p:sp>
      <p:pic>
        <p:nvPicPr>
          <p:cNvPr id="8" name="Picture 7">
            <a:extLst>
              <a:ext uri="{FF2B5EF4-FFF2-40B4-BE49-F238E27FC236}">
                <a16:creationId xmlns:a16="http://schemas.microsoft.com/office/drawing/2014/main" id="{852189EB-CFAC-0458-215F-6D259F727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003" y="1511538"/>
            <a:ext cx="9273994" cy="4326634"/>
          </a:xfrm>
          <a:prstGeom prst="rect">
            <a:avLst/>
          </a:prstGeom>
        </p:spPr>
      </p:pic>
      <p:sp>
        <p:nvSpPr>
          <p:cNvPr id="6" name="Arrow: Chevron 5">
            <a:extLst>
              <a:ext uri="{FF2B5EF4-FFF2-40B4-BE49-F238E27FC236}">
                <a16:creationId xmlns:a16="http://schemas.microsoft.com/office/drawing/2014/main" id="{C4B24D23-0AC8-EC0B-AA46-7DC4C4739BF5}"/>
              </a:ext>
            </a:extLst>
          </p:cNvPr>
          <p:cNvSpPr/>
          <p:nvPr/>
        </p:nvSpPr>
        <p:spPr>
          <a:xfrm>
            <a:off x="8504773" y="589122"/>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7" name="Arrow: Chevron 6">
            <a:extLst>
              <a:ext uri="{FF2B5EF4-FFF2-40B4-BE49-F238E27FC236}">
                <a16:creationId xmlns:a16="http://schemas.microsoft.com/office/drawing/2014/main" id="{9D10E3F1-687F-4D48-87C3-2054EAE85970}"/>
              </a:ext>
            </a:extLst>
          </p:cNvPr>
          <p:cNvSpPr/>
          <p:nvPr/>
        </p:nvSpPr>
        <p:spPr>
          <a:xfrm>
            <a:off x="8808166" y="592876"/>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9" name="Arrow: Chevron 8">
            <a:extLst>
              <a:ext uri="{FF2B5EF4-FFF2-40B4-BE49-F238E27FC236}">
                <a16:creationId xmlns:a16="http://schemas.microsoft.com/office/drawing/2014/main" id="{5ABC1359-46C0-155E-AA27-64E818F55488}"/>
              </a:ext>
            </a:extLst>
          </p:cNvPr>
          <p:cNvSpPr/>
          <p:nvPr/>
        </p:nvSpPr>
        <p:spPr>
          <a:xfrm>
            <a:off x="9111558" y="594688"/>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0" name="Arrow: Chevron 9">
            <a:extLst>
              <a:ext uri="{FF2B5EF4-FFF2-40B4-BE49-F238E27FC236}">
                <a16:creationId xmlns:a16="http://schemas.microsoft.com/office/drawing/2014/main" id="{1277F783-CF93-16E5-EF3B-65C70B2C84CE}"/>
              </a:ext>
            </a:extLst>
          </p:cNvPr>
          <p:cNvSpPr/>
          <p:nvPr/>
        </p:nvSpPr>
        <p:spPr>
          <a:xfrm>
            <a:off x="9415519" y="589122"/>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1" name="Arrow: Chevron 10">
            <a:extLst>
              <a:ext uri="{FF2B5EF4-FFF2-40B4-BE49-F238E27FC236}">
                <a16:creationId xmlns:a16="http://schemas.microsoft.com/office/drawing/2014/main" id="{1F336994-5E8F-9654-1158-03CD16E497C2}"/>
              </a:ext>
            </a:extLst>
          </p:cNvPr>
          <p:cNvSpPr/>
          <p:nvPr/>
        </p:nvSpPr>
        <p:spPr>
          <a:xfrm>
            <a:off x="9718236" y="591905"/>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3" name="Arrow: Chevron 12">
            <a:extLst>
              <a:ext uri="{FF2B5EF4-FFF2-40B4-BE49-F238E27FC236}">
                <a16:creationId xmlns:a16="http://schemas.microsoft.com/office/drawing/2014/main" id="{175E7AE4-BCEE-F592-3C51-709CEEC2EC9C}"/>
              </a:ext>
            </a:extLst>
          </p:cNvPr>
          <p:cNvSpPr/>
          <p:nvPr/>
        </p:nvSpPr>
        <p:spPr>
          <a:xfrm>
            <a:off x="10027183" y="592995"/>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4" name="Arrow: Chevron 13">
            <a:extLst>
              <a:ext uri="{FF2B5EF4-FFF2-40B4-BE49-F238E27FC236}">
                <a16:creationId xmlns:a16="http://schemas.microsoft.com/office/drawing/2014/main" id="{331EF9C8-A7B0-DE0B-A882-504433566D6D}"/>
              </a:ext>
            </a:extLst>
          </p:cNvPr>
          <p:cNvSpPr/>
          <p:nvPr/>
        </p:nvSpPr>
        <p:spPr>
          <a:xfrm>
            <a:off x="10331144" y="596582"/>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15" name="Arrow: Chevron 14">
            <a:extLst>
              <a:ext uri="{FF2B5EF4-FFF2-40B4-BE49-F238E27FC236}">
                <a16:creationId xmlns:a16="http://schemas.microsoft.com/office/drawing/2014/main" id="{E7443BC7-56F0-8981-E882-BD362FC0C9A5}"/>
              </a:ext>
            </a:extLst>
          </p:cNvPr>
          <p:cNvSpPr/>
          <p:nvPr/>
        </p:nvSpPr>
        <p:spPr>
          <a:xfrm>
            <a:off x="10640659" y="592995"/>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16" name="Arrow: Chevron 15">
            <a:extLst>
              <a:ext uri="{FF2B5EF4-FFF2-40B4-BE49-F238E27FC236}">
                <a16:creationId xmlns:a16="http://schemas.microsoft.com/office/drawing/2014/main" id="{C018D66F-BD4D-069B-85A2-8A9CCE389D7D}"/>
              </a:ext>
            </a:extLst>
          </p:cNvPr>
          <p:cNvSpPr/>
          <p:nvPr/>
        </p:nvSpPr>
        <p:spPr>
          <a:xfrm>
            <a:off x="10940168" y="592995"/>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17" name="Arrow: Chevron 16">
            <a:extLst>
              <a:ext uri="{FF2B5EF4-FFF2-40B4-BE49-F238E27FC236}">
                <a16:creationId xmlns:a16="http://schemas.microsoft.com/office/drawing/2014/main" id="{8887393B-E70B-DB4D-573F-05428953734C}"/>
              </a:ext>
            </a:extLst>
          </p:cNvPr>
          <p:cNvSpPr/>
          <p:nvPr/>
        </p:nvSpPr>
        <p:spPr>
          <a:xfrm>
            <a:off x="11244129" y="596582"/>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69081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F790A-C15F-7371-A942-0AF609B6C24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E0B8B83-9EFB-F3BE-D8EB-9EAFA0F88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003" y="1511538"/>
            <a:ext cx="9273994" cy="4306657"/>
          </a:xfrm>
          <a:prstGeom prst="rect">
            <a:avLst/>
          </a:prstGeom>
        </p:spPr>
      </p:pic>
      <p:sp>
        <p:nvSpPr>
          <p:cNvPr id="2" name="Title 1">
            <a:extLst>
              <a:ext uri="{FF2B5EF4-FFF2-40B4-BE49-F238E27FC236}">
                <a16:creationId xmlns:a16="http://schemas.microsoft.com/office/drawing/2014/main" id="{546824C5-6775-C4FF-19F6-74A8D5850587}"/>
              </a:ext>
            </a:extLst>
          </p:cNvPr>
          <p:cNvSpPr>
            <a:spLocks noGrp="1"/>
          </p:cNvSpPr>
          <p:nvPr>
            <p:ph type="title"/>
          </p:nvPr>
        </p:nvSpPr>
        <p:spPr>
          <a:xfrm>
            <a:off x="334963" y="808073"/>
            <a:ext cx="11522075" cy="541671"/>
          </a:xfrm>
        </p:spPr>
        <p:txBody>
          <a:bodyPr/>
          <a:lstStyle/>
          <a:p>
            <a:r>
              <a:rPr lang="en-GB" noProof="0" dirty="0"/>
              <a:t>Validation, Active vs Inactive: Sentinel 3B vs Meteor 2-5</a:t>
            </a:r>
          </a:p>
        </p:txBody>
      </p:sp>
      <p:sp>
        <p:nvSpPr>
          <p:cNvPr id="3" name="Date Placeholder 2">
            <a:extLst>
              <a:ext uri="{FF2B5EF4-FFF2-40B4-BE49-F238E27FC236}">
                <a16:creationId xmlns:a16="http://schemas.microsoft.com/office/drawing/2014/main" id="{29BE9232-1195-383E-72DB-558F79A9F737}"/>
              </a:ext>
            </a:extLst>
          </p:cNvPr>
          <p:cNvSpPr>
            <a:spLocks noGrp="1"/>
          </p:cNvSpPr>
          <p:nvPr>
            <p:ph type="dt" sz="half" idx="10"/>
          </p:nvPr>
        </p:nvSpPr>
        <p:spPr/>
        <p:txBody>
          <a:bodyPr/>
          <a:lstStyle/>
          <a:p>
            <a:r>
              <a:rPr lang="en-GB" noProof="0" dirty="0"/>
              <a:t>POLITECNICO DI MILANO</a:t>
            </a:r>
          </a:p>
        </p:txBody>
      </p:sp>
      <p:sp>
        <p:nvSpPr>
          <p:cNvPr id="4" name="Footer Placeholder 3">
            <a:extLst>
              <a:ext uri="{FF2B5EF4-FFF2-40B4-BE49-F238E27FC236}">
                <a16:creationId xmlns:a16="http://schemas.microsoft.com/office/drawing/2014/main" id="{663E23FB-2308-A86B-A2BA-2C1C4DD76A30}"/>
              </a:ext>
            </a:extLst>
          </p:cNvPr>
          <p:cNvSpPr>
            <a:spLocks noGrp="1"/>
          </p:cNvSpPr>
          <p:nvPr>
            <p:ph type="ftr" sz="quarter" idx="11"/>
          </p:nvPr>
        </p:nvSpPr>
        <p:spPr/>
        <p:txBody>
          <a:bodyPr/>
          <a:lstStyle/>
          <a:p>
            <a:r>
              <a:rPr lang="en-GB" noProof="0" dirty="0"/>
              <a:t>Department of Aerospace Science and Technology</a:t>
            </a:r>
          </a:p>
        </p:txBody>
      </p:sp>
      <p:sp>
        <p:nvSpPr>
          <p:cNvPr id="5" name="Slide Number Placeholder 4">
            <a:extLst>
              <a:ext uri="{FF2B5EF4-FFF2-40B4-BE49-F238E27FC236}">
                <a16:creationId xmlns:a16="http://schemas.microsoft.com/office/drawing/2014/main" id="{806F29A9-E202-5661-E40A-AE31304D01E6}"/>
              </a:ext>
            </a:extLst>
          </p:cNvPr>
          <p:cNvSpPr>
            <a:spLocks noGrp="1"/>
          </p:cNvSpPr>
          <p:nvPr>
            <p:ph type="sldNum" sz="quarter" idx="12"/>
          </p:nvPr>
        </p:nvSpPr>
        <p:spPr/>
        <p:txBody>
          <a:bodyPr/>
          <a:lstStyle/>
          <a:p>
            <a:fld id="{3135EEA2-8D42-4D46-95A6-66E65FDC5EB1}" type="slidenum">
              <a:rPr lang="en-GB" noProof="0" smtClean="0"/>
              <a:pPr/>
              <a:t>8</a:t>
            </a:fld>
            <a:endParaRPr lang="en-GB" noProof="0" dirty="0"/>
          </a:p>
        </p:txBody>
      </p:sp>
      <p:sp>
        <p:nvSpPr>
          <p:cNvPr id="6" name="Arrow: Chevron 5">
            <a:extLst>
              <a:ext uri="{FF2B5EF4-FFF2-40B4-BE49-F238E27FC236}">
                <a16:creationId xmlns:a16="http://schemas.microsoft.com/office/drawing/2014/main" id="{DB89C80A-4C8C-D80D-8F48-ED24101C8DC5}"/>
              </a:ext>
            </a:extLst>
          </p:cNvPr>
          <p:cNvSpPr/>
          <p:nvPr/>
        </p:nvSpPr>
        <p:spPr>
          <a:xfrm>
            <a:off x="8504773" y="589122"/>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8" name="Arrow: Chevron 7">
            <a:extLst>
              <a:ext uri="{FF2B5EF4-FFF2-40B4-BE49-F238E27FC236}">
                <a16:creationId xmlns:a16="http://schemas.microsoft.com/office/drawing/2014/main" id="{89C8DE05-3D5A-3F01-66B5-26F3636636B4}"/>
              </a:ext>
            </a:extLst>
          </p:cNvPr>
          <p:cNvSpPr/>
          <p:nvPr/>
        </p:nvSpPr>
        <p:spPr>
          <a:xfrm>
            <a:off x="8808166" y="592876"/>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9" name="Arrow: Chevron 8">
            <a:extLst>
              <a:ext uri="{FF2B5EF4-FFF2-40B4-BE49-F238E27FC236}">
                <a16:creationId xmlns:a16="http://schemas.microsoft.com/office/drawing/2014/main" id="{CE2505A9-9D1B-72AC-28D1-AF077E460D5A}"/>
              </a:ext>
            </a:extLst>
          </p:cNvPr>
          <p:cNvSpPr/>
          <p:nvPr/>
        </p:nvSpPr>
        <p:spPr>
          <a:xfrm>
            <a:off x="9111558" y="594688"/>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1" name="Arrow: Chevron 10">
            <a:extLst>
              <a:ext uri="{FF2B5EF4-FFF2-40B4-BE49-F238E27FC236}">
                <a16:creationId xmlns:a16="http://schemas.microsoft.com/office/drawing/2014/main" id="{B9ECB3B3-D1E9-6A40-4E0C-7079E8859318}"/>
              </a:ext>
            </a:extLst>
          </p:cNvPr>
          <p:cNvSpPr/>
          <p:nvPr/>
        </p:nvSpPr>
        <p:spPr>
          <a:xfrm>
            <a:off x="9415519" y="589122"/>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2" name="Arrow: Chevron 11">
            <a:extLst>
              <a:ext uri="{FF2B5EF4-FFF2-40B4-BE49-F238E27FC236}">
                <a16:creationId xmlns:a16="http://schemas.microsoft.com/office/drawing/2014/main" id="{55F67B23-650B-09E3-4485-90B8BF3A0E7B}"/>
              </a:ext>
            </a:extLst>
          </p:cNvPr>
          <p:cNvSpPr/>
          <p:nvPr/>
        </p:nvSpPr>
        <p:spPr>
          <a:xfrm>
            <a:off x="9718236" y="591905"/>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3" name="Arrow: Chevron 12">
            <a:extLst>
              <a:ext uri="{FF2B5EF4-FFF2-40B4-BE49-F238E27FC236}">
                <a16:creationId xmlns:a16="http://schemas.microsoft.com/office/drawing/2014/main" id="{437A2B92-0395-5BDB-306F-7A7D1FB4890C}"/>
              </a:ext>
            </a:extLst>
          </p:cNvPr>
          <p:cNvSpPr/>
          <p:nvPr/>
        </p:nvSpPr>
        <p:spPr>
          <a:xfrm>
            <a:off x="10027183" y="592995"/>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4" name="Arrow: Chevron 13">
            <a:extLst>
              <a:ext uri="{FF2B5EF4-FFF2-40B4-BE49-F238E27FC236}">
                <a16:creationId xmlns:a16="http://schemas.microsoft.com/office/drawing/2014/main" id="{B8E7BE20-FC4F-02CC-6331-1876C40AC79C}"/>
              </a:ext>
            </a:extLst>
          </p:cNvPr>
          <p:cNvSpPr/>
          <p:nvPr/>
        </p:nvSpPr>
        <p:spPr>
          <a:xfrm>
            <a:off x="10331144" y="596582"/>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5" name="Arrow: Chevron 14">
            <a:extLst>
              <a:ext uri="{FF2B5EF4-FFF2-40B4-BE49-F238E27FC236}">
                <a16:creationId xmlns:a16="http://schemas.microsoft.com/office/drawing/2014/main" id="{E0AD1814-DE1D-D492-9D57-62DDB92C2F47}"/>
              </a:ext>
            </a:extLst>
          </p:cNvPr>
          <p:cNvSpPr/>
          <p:nvPr/>
        </p:nvSpPr>
        <p:spPr>
          <a:xfrm>
            <a:off x="10640659" y="592995"/>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16" name="Arrow: Chevron 15">
            <a:extLst>
              <a:ext uri="{FF2B5EF4-FFF2-40B4-BE49-F238E27FC236}">
                <a16:creationId xmlns:a16="http://schemas.microsoft.com/office/drawing/2014/main" id="{AA6BE31B-4DD8-4754-F58D-D69C521B2182}"/>
              </a:ext>
            </a:extLst>
          </p:cNvPr>
          <p:cNvSpPr/>
          <p:nvPr/>
        </p:nvSpPr>
        <p:spPr>
          <a:xfrm>
            <a:off x="10940168" y="592995"/>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17" name="Arrow: Chevron 16">
            <a:extLst>
              <a:ext uri="{FF2B5EF4-FFF2-40B4-BE49-F238E27FC236}">
                <a16:creationId xmlns:a16="http://schemas.microsoft.com/office/drawing/2014/main" id="{FE909B88-17DA-C2EA-95B8-0FACA460F172}"/>
              </a:ext>
            </a:extLst>
          </p:cNvPr>
          <p:cNvSpPr/>
          <p:nvPr/>
        </p:nvSpPr>
        <p:spPr>
          <a:xfrm>
            <a:off x="11244129" y="596582"/>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68114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03E15-AC70-E7E7-00D8-169C0532F1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0DC3F9-9288-8069-4438-CF4E79660F05}"/>
              </a:ext>
            </a:extLst>
          </p:cNvPr>
          <p:cNvSpPr>
            <a:spLocks noGrp="1"/>
          </p:cNvSpPr>
          <p:nvPr>
            <p:ph type="title"/>
          </p:nvPr>
        </p:nvSpPr>
        <p:spPr>
          <a:xfrm>
            <a:off x="334963" y="808073"/>
            <a:ext cx="11522075" cy="541671"/>
          </a:xfrm>
        </p:spPr>
        <p:txBody>
          <a:bodyPr/>
          <a:lstStyle/>
          <a:p>
            <a:r>
              <a:rPr lang="it-IT" noProof="0" dirty="0"/>
              <a:t>Application to Constellations-Crossing Scenarios</a:t>
            </a:r>
          </a:p>
        </p:txBody>
      </p:sp>
      <p:sp>
        <p:nvSpPr>
          <p:cNvPr id="3" name="Date Placeholder 2">
            <a:extLst>
              <a:ext uri="{FF2B5EF4-FFF2-40B4-BE49-F238E27FC236}">
                <a16:creationId xmlns:a16="http://schemas.microsoft.com/office/drawing/2014/main" id="{9B24D397-AD8E-BB9A-0C8B-81665B056AC1}"/>
              </a:ext>
            </a:extLst>
          </p:cNvPr>
          <p:cNvSpPr>
            <a:spLocks noGrp="1"/>
          </p:cNvSpPr>
          <p:nvPr>
            <p:ph type="dt" sz="half" idx="10"/>
          </p:nvPr>
        </p:nvSpPr>
        <p:spPr/>
        <p:txBody>
          <a:bodyPr/>
          <a:lstStyle/>
          <a:p>
            <a:r>
              <a:rPr lang="it-IT" noProof="0" dirty="0"/>
              <a:t>POLITECNICO DI MILANO</a:t>
            </a:r>
          </a:p>
        </p:txBody>
      </p:sp>
      <p:sp>
        <p:nvSpPr>
          <p:cNvPr id="4" name="Footer Placeholder 3">
            <a:extLst>
              <a:ext uri="{FF2B5EF4-FFF2-40B4-BE49-F238E27FC236}">
                <a16:creationId xmlns:a16="http://schemas.microsoft.com/office/drawing/2014/main" id="{8C529097-F791-777C-5DA1-E835A4CD16DE}"/>
              </a:ext>
            </a:extLst>
          </p:cNvPr>
          <p:cNvSpPr>
            <a:spLocks noGrp="1"/>
          </p:cNvSpPr>
          <p:nvPr>
            <p:ph type="ftr" sz="quarter" idx="11"/>
          </p:nvPr>
        </p:nvSpPr>
        <p:spPr/>
        <p:txBody>
          <a:bodyPr/>
          <a:lstStyle/>
          <a:p>
            <a:r>
              <a:rPr lang="it-IT" noProof="0" dirty="0"/>
              <a:t>Department of Aerospace Science and Technology</a:t>
            </a:r>
          </a:p>
        </p:txBody>
      </p:sp>
      <p:sp>
        <p:nvSpPr>
          <p:cNvPr id="5" name="Slide Number Placeholder 4">
            <a:extLst>
              <a:ext uri="{FF2B5EF4-FFF2-40B4-BE49-F238E27FC236}">
                <a16:creationId xmlns:a16="http://schemas.microsoft.com/office/drawing/2014/main" id="{64142960-A3FC-90DD-4049-F27F9AE2086B}"/>
              </a:ext>
            </a:extLst>
          </p:cNvPr>
          <p:cNvSpPr>
            <a:spLocks noGrp="1"/>
          </p:cNvSpPr>
          <p:nvPr>
            <p:ph type="sldNum" sz="quarter" idx="12"/>
          </p:nvPr>
        </p:nvSpPr>
        <p:spPr/>
        <p:txBody>
          <a:bodyPr/>
          <a:lstStyle/>
          <a:p>
            <a:fld id="{3135EEA2-8D42-4D46-95A6-66E65FDC5EB1}" type="slidenum">
              <a:rPr lang="it-IT" noProof="0" smtClean="0"/>
              <a:pPr/>
              <a:t>9</a:t>
            </a:fld>
            <a:endParaRPr lang="it-IT" noProof="0" dirty="0"/>
          </a:p>
        </p:txBody>
      </p:sp>
      <p:sp>
        <p:nvSpPr>
          <p:cNvPr id="11" name="Rectangle: Rounded Corners 10">
            <a:extLst>
              <a:ext uri="{FF2B5EF4-FFF2-40B4-BE49-F238E27FC236}">
                <a16:creationId xmlns:a16="http://schemas.microsoft.com/office/drawing/2014/main" id="{80E2F931-8E4E-A12B-DD73-64B3E2103515}"/>
              </a:ext>
            </a:extLst>
          </p:cNvPr>
          <p:cNvSpPr/>
          <p:nvPr/>
        </p:nvSpPr>
        <p:spPr>
          <a:xfrm>
            <a:off x="321901" y="2100164"/>
            <a:ext cx="5774099" cy="42018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it-IT" sz="1400" b="1" noProof="0" dirty="0">
                <a:solidFill>
                  <a:srgbClr val="102C53"/>
                </a:solidFill>
              </a:rPr>
              <a:t>Crossing of a constellation shell by a manoeuvring satellite</a:t>
            </a:r>
          </a:p>
        </p:txBody>
      </p:sp>
      <p:sp>
        <p:nvSpPr>
          <p:cNvPr id="12" name="Rectangle: Rounded Corners 11">
            <a:extLst>
              <a:ext uri="{FF2B5EF4-FFF2-40B4-BE49-F238E27FC236}">
                <a16:creationId xmlns:a16="http://schemas.microsoft.com/office/drawing/2014/main" id="{BB48F92C-463A-DC25-10BC-C786A29A90B7}"/>
              </a:ext>
            </a:extLst>
          </p:cNvPr>
          <p:cNvSpPr/>
          <p:nvPr/>
        </p:nvSpPr>
        <p:spPr>
          <a:xfrm>
            <a:off x="316164" y="2669141"/>
            <a:ext cx="5774099" cy="42018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it-IT" sz="1400" b="1" noProof="0" dirty="0">
                <a:solidFill>
                  <a:srgbClr val="102C53"/>
                </a:solidFill>
              </a:rPr>
              <a:t>Manoeuvres performed within an existing constellation</a:t>
            </a:r>
          </a:p>
        </p:txBody>
      </p:sp>
      <p:sp>
        <p:nvSpPr>
          <p:cNvPr id="17" name="TextBox 16">
            <a:extLst>
              <a:ext uri="{FF2B5EF4-FFF2-40B4-BE49-F238E27FC236}">
                <a16:creationId xmlns:a16="http://schemas.microsoft.com/office/drawing/2014/main" id="{6F392BA2-CFEA-4305-1EB0-C4B3B46A288D}"/>
              </a:ext>
            </a:extLst>
          </p:cNvPr>
          <p:cNvSpPr txBox="1"/>
          <p:nvPr/>
        </p:nvSpPr>
        <p:spPr>
          <a:xfrm>
            <a:off x="334962" y="1460779"/>
            <a:ext cx="11522075" cy="528350"/>
          </a:xfrm>
          <a:prstGeom prst="rect">
            <a:avLst/>
          </a:prstGeom>
          <a:noFill/>
        </p:spPr>
        <p:txBody>
          <a:bodyPr wrap="square">
            <a:spAutoFit/>
          </a:bodyPr>
          <a:lstStyle/>
          <a:p>
            <a:pPr>
              <a:lnSpc>
                <a:spcPts val="1650"/>
              </a:lnSpc>
              <a:buNone/>
            </a:pPr>
            <a:r>
              <a:rPr lang="it-IT" sz="1700" b="1" i="0" noProof="0" dirty="0">
                <a:solidFill>
                  <a:srgbClr val="102C53"/>
                </a:solidFill>
                <a:effectLst/>
              </a:rPr>
              <a:t>Following the promising results obtained for periodic encounters, the approach was extended to constellation-crossing scenarios involving:</a:t>
            </a:r>
            <a:endParaRPr lang="it-IT" sz="1700" b="0" i="0" noProof="0" dirty="0">
              <a:solidFill>
                <a:srgbClr val="102C53"/>
              </a:solidFill>
              <a:effectLst/>
            </a:endParaRPr>
          </a:p>
        </p:txBody>
      </p:sp>
      <p:sp>
        <p:nvSpPr>
          <p:cNvPr id="22" name="Rectangle: Rounded Corners 21">
            <a:extLst>
              <a:ext uri="{FF2B5EF4-FFF2-40B4-BE49-F238E27FC236}">
                <a16:creationId xmlns:a16="http://schemas.microsoft.com/office/drawing/2014/main" id="{557EBCF3-2EA7-6EFB-EFB3-824EC8EF0591}"/>
              </a:ext>
            </a:extLst>
          </p:cNvPr>
          <p:cNvSpPr/>
          <p:nvPr/>
        </p:nvSpPr>
        <p:spPr>
          <a:xfrm>
            <a:off x="6322423" y="2100165"/>
            <a:ext cx="5599614" cy="217425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endParaRPr lang="it-IT" sz="1400" b="1" noProof="0" dirty="0">
              <a:solidFill>
                <a:srgbClr val="102C53"/>
              </a:solidFill>
            </a:endParaRPr>
          </a:p>
        </p:txBody>
      </p:sp>
      <p:pic>
        <p:nvPicPr>
          <p:cNvPr id="19" name="Graphic 18" descr="Lights On outline">
            <a:extLst>
              <a:ext uri="{FF2B5EF4-FFF2-40B4-BE49-F238E27FC236}">
                <a16:creationId xmlns:a16="http://schemas.microsoft.com/office/drawing/2014/main" id="{5965CEBD-5E30-B6FA-D252-256530996C5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335490" y="2221326"/>
            <a:ext cx="609600" cy="609600"/>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E13CD2A-639A-8145-F7BB-D742248BE0D1}"/>
                  </a:ext>
                </a:extLst>
              </p:cNvPr>
              <p:cNvSpPr txBox="1"/>
              <p:nvPr/>
            </p:nvSpPr>
            <p:spPr>
              <a:xfrm>
                <a:off x="6958156" y="2221326"/>
                <a:ext cx="4889863" cy="2031325"/>
              </a:xfrm>
              <a:prstGeom prst="rect">
                <a:avLst/>
              </a:prstGeom>
              <a:noFill/>
            </p:spPr>
            <p:txBody>
              <a:bodyPr wrap="square">
                <a:spAutoFit/>
              </a:bodyPr>
              <a:lstStyle/>
              <a:p>
                <a:pPr algn="just"/>
                <a:r>
                  <a:rPr lang="en-GB" sz="1400" dirty="0"/>
                  <a:t>Same pair-by-pair analytical screening as the periodic encounter analyser, but with an additional estimate of semi-major axis evolution.</a:t>
                </a:r>
              </a:p>
              <a:p>
                <a:pPr algn="just"/>
                <a:r>
                  <a:rPr lang="en-GB" sz="1400" dirty="0"/>
                  <a:t>For manoeuvring or crossing objects, the semi-major axis is modelled as:</a:t>
                </a:r>
              </a:p>
              <a:p>
                <a:pPr algn="just"/>
                <a14:m>
                  <m:oMathPara xmlns:m="http://schemas.openxmlformats.org/officeDocument/2006/math">
                    <m:oMathParaPr>
                      <m:jc m:val="centerGroup"/>
                    </m:oMathParaPr>
                    <m:oMath xmlns:m="http://schemas.openxmlformats.org/officeDocument/2006/math">
                      <m:r>
                        <m:rPr>
                          <m:sty m:val="p"/>
                        </m:rPr>
                        <a:rPr lang="en-GB" sz="1400" b="0" i="1" smtClean="0">
                          <a:latin typeface="Cambria Math" panose="02040503050406030204" pitchFamily="18" charset="0"/>
                        </a:rPr>
                        <m:t>a</m:t>
                      </m:r>
                      <m:r>
                        <a:rPr lang="en-GB" sz="1400" b="0" i="1" smtClean="0">
                          <a:latin typeface="Cambria Math" panose="02040503050406030204" pitchFamily="18" charset="0"/>
                        </a:rPr>
                        <m:t>(</m:t>
                      </m:r>
                      <m:r>
                        <m:rPr>
                          <m:sty m:val="p"/>
                        </m:rPr>
                        <a:rPr lang="en-GB" sz="1400" b="0" i="1" smtClean="0">
                          <a:latin typeface="Cambria Math" panose="02040503050406030204" pitchFamily="18" charset="0"/>
                        </a:rPr>
                        <m:t>t</m:t>
                      </m:r>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m:rPr>
                              <m:sty m:val="p"/>
                            </m:rPr>
                            <a:rPr lang="en-GB" sz="1400" b="0" i="1" smtClean="0">
                              <a:latin typeface="Cambria Math" panose="02040503050406030204" pitchFamily="18" charset="0"/>
                            </a:rPr>
                            <m:t>a</m:t>
                          </m:r>
                        </m:e>
                        <m:sub>
                          <m:r>
                            <a:rPr lang="en-GB" sz="1400" b="0" i="1" smtClean="0">
                              <a:latin typeface="Cambria Math" panose="02040503050406030204" pitchFamily="18" charset="0"/>
                            </a:rPr>
                            <m:t>0</m:t>
                          </m:r>
                        </m:sub>
                      </m:sSub>
                      <m:r>
                        <a:rPr lang="en-GB" sz="1400" b="0" i="1" smtClean="0">
                          <a:latin typeface="Cambria Math" panose="02040503050406030204" pitchFamily="18" charset="0"/>
                        </a:rPr>
                        <m:t>+</m:t>
                      </m:r>
                      <m:acc>
                        <m:accPr>
                          <m:chr m:val="̇"/>
                          <m:ctrlPr>
                            <a:rPr lang="en-GB" sz="1400" b="0" i="1" smtClean="0">
                              <a:latin typeface="Cambria Math" panose="02040503050406030204" pitchFamily="18" charset="0"/>
                            </a:rPr>
                          </m:ctrlPr>
                        </m:accPr>
                        <m:e>
                          <m:r>
                            <m:rPr>
                              <m:sty m:val="p"/>
                            </m:rPr>
                            <a:rPr lang="en-GB" sz="1400" b="0" i="1" smtClean="0">
                              <a:latin typeface="Cambria Math" panose="02040503050406030204" pitchFamily="18" charset="0"/>
                            </a:rPr>
                            <m:t>a</m:t>
                          </m:r>
                        </m:e>
                      </m:acc>
                      <m:r>
                        <a:rPr lang="en-GB" sz="1400" b="0" i="1" smtClean="0">
                          <a:latin typeface="Cambria Math" panose="02040503050406030204" pitchFamily="18" charset="0"/>
                          <a:ea typeface="Cambria Math" panose="02040503050406030204" pitchFamily="18" charset="0"/>
                        </a:rPr>
                        <m:t>∙</m:t>
                      </m:r>
                      <m:r>
                        <m:rPr>
                          <m:sty m:val="p"/>
                        </m:rPr>
                        <a:rPr lang="en-GB" sz="1400" b="0" i="1" smtClean="0">
                          <a:latin typeface="Cambria Math" panose="02040503050406030204" pitchFamily="18" charset="0"/>
                          <a:ea typeface="Cambria Math" panose="02040503050406030204" pitchFamily="18" charset="0"/>
                        </a:rPr>
                        <m:t>t</m:t>
                      </m:r>
                    </m:oMath>
                  </m:oMathPara>
                </a14:m>
                <a:endParaRPr lang="en-GB" sz="1400" dirty="0"/>
              </a:p>
              <a:p>
                <a:pPr algn="just"/>
                <a:endParaRPr lang="en-GB" sz="1400" dirty="0"/>
              </a:p>
              <a:p>
                <a:pPr algn="just"/>
                <a:r>
                  <a:rPr lang="en-GB" sz="1400" dirty="0"/>
                  <a:t>The rate </a:t>
                </a:r>
                <a14:m>
                  <m:oMath xmlns:m="http://schemas.openxmlformats.org/officeDocument/2006/math">
                    <m:acc>
                      <m:accPr>
                        <m:chr m:val="̇"/>
                        <m:ctrlPr>
                          <a:rPr lang="en-GB" sz="1400" i="1">
                            <a:latin typeface="Cambria Math" panose="02040503050406030204" pitchFamily="18" charset="0"/>
                          </a:rPr>
                        </m:ctrlPr>
                      </m:accPr>
                      <m:e>
                        <m:r>
                          <m:rPr>
                            <m:sty m:val="p"/>
                          </m:rPr>
                          <a:rPr lang="en-GB" sz="1400" i="1">
                            <a:latin typeface="Cambria Math" panose="02040503050406030204" pitchFamily="18" charset="0"/>
                          </a:rPr>
                          <m:t>a</m:t>
                        </m:r>
                      </m:e>
                    </m:acc>
                  </m:oMath>
                </a14:m>
                <a:r>
                  <a:rPr lang="en-GB" sz="1400" dirty="0"/>
                  <a:t> is obtained by fitting a linear trend to 5 days aggregated TLE data.</a:t>
                </a:r>
              </a:p>
            </p:txBody>
          </p:sp>
        </mc:Choice>
        <mc:Fallback xmlns="">
          <p:sp>
            <p:nvSpPr>
              <p:cNvPr id="21" name="TextBox 20">
                <a:extLst>
                  <a:ext uri="{FF2B5EF4-FFF2-40B4-BE49-F238E27FC236}">
                    <a16:creationId xmlns:a16="http://schemas.microsoft.com/office/drawing/2014/main" id="{1E13CD2A-639A-8145-F7BB-D742248BE0D1}"/>
                  </a:ext>
                </a:extLst>
              </p:cNvPr>
              <p:cNvSpPr txBox="1">
                <a:spLocks noRot="1" noChangeAspect="1" noMove="1" noResize="1" noEditPoints="1" noAdjustHandles="1" noChangeArrowheads="1" noChangeShapeType="1" noTextEdit="1"/>
              </p:cNvSpPr>
              <p:nvPr/>
            </p:nvSpPr>
            <p:spPr>
              <a:xfrm>
                <a:off x="6958156" y="2221326"/>
                <a:ext cx="4889863" cy="2031325"/>
              </a:xfrm>
              <a:prstGeom prst="rect">
                <a:avLst/>
              </a:prstGeom>
              <a:blipFill>
                <a:blip r:embed="rId4"/>
                <a:stretch>
                  <a:fillRect l="-374" t="-599" r="-1121" b="-1796"/>
                </a:stretch>
              </a:blipFill>
            </p:spPr>
            <p:txBody>
              <a:bodyPr/>
              <a:lstStyle/>
              <a:p>
                <a:r>
                  <a:rPr lang="en-GB">
                    <a:noFill/>
                  </a:rPr>
                  <a:t> </a:t>
                </a:r>
              </a:p>
            </p:txBody>
          </p:sp>
        </mc:Fallback>
      </mc:AlternateContent>
      <p:pic>
        <p:nvPicPr>
          <p:cNvPr id="29" name="Picture 28">
            <a:extLst>
              <a:ext uri="{FF2B5EF4-FFF2-40B4-BE49-F238E27FC236}">
                <a16:creationId xmlns:a16="http://schemas.microsoft.com/office/drawing/2014/main" id="{05BDC71E-4E27-5B27-CCC3-FA188F55ED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914" y="3321631"/>
            <a:ext cx="6104721" cy="2779319"/>
          </a:xfrm>
          <a:prstGeom prst="rect">
            <a:avLst/>
          </a:prstGeom>
        </p:spPr>
      </p:pic>
      <p:sp>
        <p:nvSpPr>
          <p:cNvPr id="31" name="TextBox 30">
            <a:extLst>
              <a:ext uri="{FF2B5EF4-FFF2-40B4-BE49-F238E27FC236}">
                <a16:creationId xmlns:a16="http://schemas.microsoft.com/office/drawing/2014/main" id="{771DAF49-1BB8-2094-7D2A-49F719781BC0}"/>
              </a:ext>
            </a:extLst>
          </p:cNvPr>
          <p:cNvSpPr txBox="1"/>
          <p:nvPr/>
        </p:nvSpPr>
        <p:spPr>
          <a:xfrm>
            <a:off x="6268635" y="5269953"/>
            <a:ext cx="3293376" cy="830997"/>
          </a:xfrm>
          <a:prstGeom prst="rect">
            <a:avLst/>
          </a:prstGeom>
          <a:noFill/>
        </p:spPr>
        <p:txBody>
          <a:bodyPr wrap="square">
            <a:spAutoFit/>
          </a:bodyPr>
          <a:lstStyle/>
          <a:p>
            <a:pPr algn="just"/>
            <a:r>
              <a:rPr lang="en-US" sz="1200" i="0" dirty="0">
                <a:solidFill>
                  <a:srgbClr val="102C53"/>
                </a:solidFill>
                <a:effectLst/>
              </a:rPr>
              <a:t>Using the initial semi-major-axis trend, the model predicts a cluster of close encounters around the expected crossing window. </a:t>
            </a:r>
          </a:p>
          <a:p>
            <a:pPr algn="just"/>
            <a:r>
              <a:rPr lang="en-US" sz="1200" i="0" dirty="0">
                <a:solidFill>
                  <a:srgbClr val="102C53"/>
                </a:solidFill>
                <a:effectLst/>
              </a:rPr>
              <a:t>The real CDM peak occurs a day later.</a:t>
            </a:r>
            <a:endParaRPr lang="en-GB" sz="1200" dirty="0">
              <a:solidFill>
                <a:srgbClr val="102C53"/>
              </a:solidFill>
            </a:endParaRPr>
          </a:p>
        </p:txBody>
      </p:sp>
      <p:sp>
        <p:nvSpPr>
          <p:cNvPr id="6" name="Arrow: Chevron 5">
            <a:extLst>
              <a:ext uri="{FF2B5EF4-FFF2-40B4-BE49-F238E27FC236}">
                <a16:creationId xmlns:a16="http://schemas.microsoft.com/office/drawing/2014/main" id="{31C2EC00-F7C4-9F9A-D541-19859C67D4C8}"/>
              </a:ext>
            </a:extLst>
          </p:cNvPr>
          <p:cNvSpPr/>
          <p:nvPr/>
        </p:nvSpPr>
        <p:spPr>
          <a:xfrm>
            <a:off x="8504773" y="589122"/>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7" name="Arrow: Chevron 6">
            <a:extLst>
              <a:ext uri="{FF2B5EF4-FFF2-40B4-BE49-F238E27FC236}">
                <a16:creationId xmlns:a16="http://schemas.microsoft.com/office/drawing/2014/main" id="{C2DBD191-654C-A468-E7DD-2DC0CA2A43B8}"/>
              </a:ext>
            </a:extLst>
          </p:cNvPr>
          <p:cNvSpPr/>
          <p:nvPr/>
        </p:nvSpPr>
        <p:spPr>
          <a:xfrm>
            <a:off x="8808166" y="592876"/>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8" name="Arrow: Chevron 7">
            <a:extLst>
              <a:ext uri="{FF2B5EF4-FFF2-40B4-BE49-F238E27FC236}">
                <a16:creationId xmlns:a16="http://schemas.microsoft.com/office/drawing/2014/main" id="{98B878E8-5CA7-EBDB-8735-A8E4C2941B73}"/>
              </a:ext>
            </a:extLst>
          </p:cNvPr>
          <p:cNvSpPr/>
          <p:nvPr/>
        </p:nvSpPr>
        <p:spPr>
          <a:xfrm>
            <a:off x="9111558" y="594688"/>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9" name="Arrow: Chevron 8">
            <a:extLst>
              <a:ext uri="{FF2B5EF4-FFF2-40B4-BE49-F238E27FC236}">
                <a16:creationId xmlns:a16="http://schemas.microsoft.com/office/drawing/2014/main" id="{1C6D700F-C8BA-B194-AA42-87111B4E64C8}"/>
              </a:ext>
            </a:extLst>
          </p:cNvPr>
          <p:cNvSpPr/>
          <p:nvPr/>
        </p:nvSpPr>
        <p:spPr>
          <a:xfrm>
            <a:off x="9415519" y="589122"/>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0" name="Arrow: Chevron 9">
            <a:extLst>
              <a:ext uri="{FF2B5EF4-FFF2-40B4-BE49-F238E27FC236}">
                <a16:creationId xmlns:a16="http://schemas.microsoft.com/office/drawing/2014/main" id="{12EF6F58-35FC-1B45-8909-A060E3853866}"/>
              </a:ext>
            </a:extLst>
          </p:cNvPr>
          <p:cNvSpPr/>
          <p:nvPr/>
        </p:nvSpPr>
        <p:spPr>
          <a:xfrm>
            <a:off x="9718236" y="591905"/>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3" name="Arrow: Chevron 12">
            <a:extLst>
              <a:ext uri="{FF2B5EF4-FFF2-40B4-BE49-F238E27FC236}">
                <a16:creationId xmlns:a16="http://schemas.microsoft.com/office/drawing/2014/main" id="{D50C279E-03BA-D71C-A7A6-BD159D9645CC}"/>
              </a:ext>
            </a:extLst>
          </p:cNvPr>
          <p:cNvSpPr/>
          <p:nvPr/>
        </p:nvSpPr>
        <p:spPr>
          <a:xfrm>
            <a:off x="10027183" y="592995"/>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4" name="Arrow: Chevron 13">
            <a:extLst>
              <a:ext uri="{FF2B5EF4-FFF2-40B4-BE49-F238E27FC236}">
                <a16:creationId xmlns:a16="http://schemas.microsoft.com/office/drawing/2014/main" id="{82F87675-F986-C80E-C435-5ADD2302CDA3}"/>
              </a:ext>
            </a:extLst>
          </p:cNvPr>
          <p:cNvSpPr/>
          <p:nvPr/>
        </p:nvSpPr>
        <p:spPr>
          <a:xfrm>
            <a:off x="10331144" y="596582"/>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5" name="Arrow: Chevron 14">
            <a:extLst>
              <a:ext uri="{FF2B5EF4-FFF2-40B4-BE49-F238E27FC236}">
                <a16:creationId xmlns:a16="http://schemas.microsoft.com/office/drawing/2014/main" id="{39043273-CCB8-08F8-3A6B-F1EA7DE9F8E3}"/>
              </a:ext>
            </a:extLst>
          </p:cNvPr>
          <p:cNvSpPr/>
          <p:nvPr/>
        </p:nvSpPr>
        <p:spPr>
          <a:xfrm>
            <a:off x="10640659" y="592995"/>
            <a:ext cx="303393" cy="28186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6" name="Arrow: Chevron 15">
            <a:extLst>
              <a:ext uri="{FF2B5EF4-FFF2-40B4-BE49-F238E27FC236}">
                <a16:creationId xmlns:a16="http://schemas.microsoft.com/office/drawing/2014/main" id="{BBFE2B34-BEBD-283B-06CB-79A1777C0B6D}"/>
              </a:ext>
            </a:extLst>
          </p:cNvPr>
          <p:cNvSpPr/>
          <p:nvPr/>
        </p:nvSpPr>
        <p:spPr>
          <a:xfrm>
            <a:off x="10940168" y="592995"/>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18" name="Arrow: Chevron 17">
            <a:extLst>
              <a:ext uri="{FF2B5EF4-FFF2-40B4-BE49-F238E27FC236}">
                <a16:creationId xmlns:a16="http://schemas.microsoft.com/office/drawing/2014/main" id="{65590ECE-743F-AD1B-E0F1-64A1B10B1D6A}"/>
              </a:ext>
            </a:extLst>
          </p:cNvPr>
          <p:cNvSpPr/>
          <p:nvPr/>
        </p:nvSpPr>
        <p:spPr>
          <a:xfrm>
            <a:off x="11244129" y="596582"/>
            <a:ext cx="303393" cy="281862"/>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19520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p:bldP spid="31" grpId="0"/>
    </p:bldLst>
  </p:timing>
</p:sld>
</file>

<file path=ppt/theme/theme1.xml><?xml version="1.0" encoding="utf-8"?>
<a:theme xmlns:a="http://schemas.openxmlformats.org/drawingml/2006/main" name="Interni">
  <a:themeElements>
    <a:clrScheme name="D_AER">
      <a:dk1>
        <a:srgbClr val="000000"/>
      </a:dk1>
      <a:lt1>
        <a:srgbClr val="FFFFFF"/>
      </a:lt1>
      <a:dk2>
        <a:srgbClr val="102C53"/>
      </a:dk2>
      <a:lt2>
        <a:srgbClr val="FFFFFF"/>
      </a:lt2>
      <a:accent1>
        <a:srgbClr val="6698FF"/>
      </a:accent1>
      <a:accent2>
        <a:srgbClr val="A3C1FE"/>
      </a:accent2>
      <a:accent3>
        <a:srgbClr val="C1D5FF"/>
      </a:accent3>
      <a:accent4>
        <a:srgbClr val="E0EAFF"/>
      </a:accent4>
      <a:accent5>
        <a:srgbClr val="0C5BFF"/>
      </a:accent5>
      <a:accent6>
        <a:srgbClr val="F3F3F3"/>
      </a:accent6>
      <a:hlink>
        <a:srgbClr val="0000FF"/>
      </a:hlink>
      <a:folHlink>
        <a:srgbClr val="28C8F0"/>
      </a:folHlink>
    </a:clrScheme>
    <a:fontScheme name="caratteri tema manrope">
      <a:majorFont>
        <a:latin typeface="Manrope"/>
        <a:ea typeface=""/>
        <a:cs typeface=""/>
      </a:majorFont>
      <a:minorFont>
        <a:latin typeface="Manro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DAER_draft_v1" id="{169B66FA-AE02-344A-B0C8-B407CCB39DDD}" vid="{9C65F133-2466-5A4A-8DB0-4D57D4AC850D}"/>
    </a:ext>
  </a:extLst>
</a:theme>
</file>

<file path=ppt/theme/theme2.xml><?xml version="1.0" encoding="utf-8"?>
<a:theme xmlns:a="http://schemas.openxmlformats.org/drawingml/2006/main" name="Option 1">
  <a:themeElements>
    <a:clrScheme name="D_AER">
      <a:dk1>
        <a:srgbClr val="000000"/>
      </a:dk1>
      <a:lt1>
        <a:srgbClr val="FFFFFF"/>
      </a:lt1>
      <a:dk2>
        <a:srgbClr val="102C53"/>
      </a:dk2>
      <a:lt2>
        <a:srgbClr val="FFFFFF"/>
      </a:lt2>
      <a:accent1>
        <a:srgbClr val="6698FF"/>
      </a:accent1>
      <a:accent2>
        <a:srgbClr val="A3C1FE"/>
      </a:accent2>
      <a:accent3>
        <a:srgbClr val="C1D5FF"/>
      </a:accent3>
      <a:accent4>
        <a:srgbClr val="E0EAFF"/>
      </a:accent4>
      <a:accent5>
        <a:srgbClr val="0C5BFF"/>
      </a:accent5>
      <a:accent6>
        <a:srgbClr val="F3F3F3"/>
      </a:accent6>
      <a:hlink>
        <a:srgbClr val="0000FF"/>
      </a:hlink>
      <a:folHlink>
        <a:srgbClr val="28C8F0"/>
      </a:folHlink>
    </a:clrScheme>
    <a:fontScheme name="caratteri tema manrope">
      <a:majorFont>
        <a:latin typeface="Manrope"/>
        <a:ea typeface=""/>
        <a:cs typeface=""/>
      </a:majorFont>
      <a:minorFont>
        <a:latin typeface="Manro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DAER_draft_v1" id="{169B66FA-AE02-344A-B0C8-B407CCB39DDD}" vid="{18D70EC1-6E1A-9B49-8C87-508BA2B51B1D}"/>
    </a:ext>
  </a:extLst>
</a:theme>
</file>

<file path=ppt/theme/theme3.xml><?xml version="1.0" encoding="utf-8"?>
<a:theme xmlns:a="http://schemas.openxmlformats.org/drawingml/2006/main" name="Cover">
  <a:themeElements>
    <a:clrScheme name="D_AER">
      <a:dk1>
        <a:srgbClr val="000000"/>
      </a:dk1>
      <a:lt1>
        <a:srgbClr val="FFFFFF"/>
      </a:lt1>
      <a:dk2>
        <a:srgbClr val="102C53"/>
      </a:dk2>
      <a:lt2>
        <a:srgbClr val="FFFFFF"/>
      </a:lt2>
      <a:accent1>
        <a:srgbClr val="6698FF"/>
      </a:accent1>
      <a:accent2>
        <a:srgbClr val="A3C1FE"/>
      </a:accent2>
      <a:accent3>
        <a:srgbClr val="C1D5FF"/>
      </a:accent3>
      <a:accent4>
        <a:srgbClr val="E0EAFF"/>
      </a:accent4>
      <a:accent5>
        <a:srgbClr val="0C5BFF"/>
      </a:accent5>
      <a:accent6>
        <a:srgbClr val="F3F3F3"/>
      </a:accent6>
      <a:hlink>
        <a:srgbClr val="0000FF"/>
      </a:hlink>
      <a:folHlink>
        <a:srgbClr val="28C8F0"/>
      </a:folHlink>
    </a:clrScheme>
    <a:fontScheme name="caratteri tema manrope">
      <a:majorFont>
        <a:latin typeface="Manrope"/>
        <a:ea typeface=""/>
        <a:cs typeface=""/>
      </a:majorFont>
      <a:minorFont>
        <a:latin typeface="Manro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DAER_draft_v1" id="{169B66FA-AE02-344A-B0C8-B407CCB39DDD}" vid="{D8E84C71-019E-6C4D-BB79-07116F6EF9CF}"/>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930cfc1-9612-4f64-b6b7-0fe027915f97">
      <Terms xmlns="http://schemas.microsoft.com/office/infopath/2007/PartnerControls"/>
    </lcf76f155ced4ddcb4097134ff3c332f>
    <TaxCatchAll xmlns="398d74c6-bc1f-4f92-8277-49b0eaee89c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32CE61A862A5564DAFCFE6BA02B8DD9B" ma:contentTypeVersion="19" ma:contentTypeDescription="Creare un nuovo documento." ma:contentTypeScope="" ma:versionID="30566ae49ce0afe1bd622d2a8e31e23c">
  <xsd:schema xmlns:xsd="http://www.w3.org/2001/XMLSchema" xmlns:xs="http://www.w3.org/2001/XMLSchema" xmlns:p="http://schemas.microsoft.com/office/2006/metadata/properties" xmlns:ns2="398d74c6-bc1f-4f92-8277-49b0eaee89c7" xmlns:ns3="d930cfc1-9612-4f64-b6b7-0fe027915f97" targetNamespace="http://schemas.microsoft.com/office/2006/metadata/properties" ma:root="true" ma:fieldsID="774ee093d98a660d6c1dec0e28be93f8" ns2:_="" ns3:_="">
    <xsd:import namespace="398d74c6-bc1f-4f92-8277-49b0eaee89c7"/>
    <xsd:import namespace="d930cfc1-9612-4f64-b6b7-0fe027915f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8d74c6-bc1f-4f92-8277-49b0eaee89c7"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5f447287-7bbf-40c0-94a6-d180e34fce62}" ma:internalName="TaxCatchAll" ma:showField="CatchAllData" ma:web="398d74c6-bc1f-4f92-8277-49b0eaee89c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0cfc1-9612-4f64-b6b7-0fe027915f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62691f12-1220-44b1-ba48-e77f64da29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0A78E4-50C7-436B-B38E-7C9D87AC2C86}">
  <ds:schemaRefs>
    <ds:schemaRef ds:uri="http://schemas.microsoft.com/office/2006/metadata/properties"/>
    <ds:schemaRef ds:uri="http://schemas.microsoft.com/office/infopath/2007/PartnerControls"/>
    <ds:schemaRef ds:uri="d930cfc1-9612-4f64-b6b7-0fe027915f97"/>
    <ds:schemaRef ds:uri="398d74c6-bc1f-4f92-8277-49b0eaee89c7"/>
  </ds:schemaRefs>
</ds:datastoreItem>
</file>

<file path=customXml/itemProps2.xml><?xml version="1.0" encoding="utf-8"?>
<ds:datastoreItem xmlns:ds="http://schemas.openxmlformats.org/officeDocument/2006/customXml" ds:itemID="{DDD96484-953E-4215-B60B-EE05C4E32D00}"/>
</file>

<file path=customXml/itemProps3.xml><?xml version="1.0" encoding="utf-8"?>
<ds:datastoreItem xmlns:ds="http://schemas.openxmlformats.org/officeDocument/2006/customXml" ds:itemID="{C4082332-960D-4A73-BE91-B71E9E4093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Interni</Template>
  <TotalTime>12361</TotalTime>
  <Words>2317</Words>
  <Application>Microsoft Office PowerPoint</Application>
  <PresentationFormat>Widescreen</PresentationFormat>
  <Paragraphs>221</Paragraphs>
  <Slides>14</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Cambria Math</vt:lpstr>
      <vt:lpstr>Calibri</vt:lpstr>
      <vt:lpstr>Wingdings</vt:lpstr>
      <vt:lpstr>Manrope</vt:lpstr>
      <vt:lpstr>Arial</vt:lpstr>
      <vt:lpstr>Interni</vt:lpstr>
      <vt:lpstr>Option 1</vt:lpstr>
      <vt:lpstr>Cover</vt:lpstr>
      <vt:lpstr>Operational Long-Term Assessment of Periodic Satellite Conjunctions</vt:lpstr>
      <vt:lpstr>Introduction</vt:lpstr>
      <vt:lpstr>Orbital Neighbourhood Awareness Project</vt:lpstr>
      <vt:lpstr>Periodic Encounters</vt:lpstr>
      <vt:lpstr>Methodology Overview: Triple Loop Filter</vt:lpstr>
      <vt:lpstr>Methodology Overview: Triple Loop Filter</vt:lpstr>
      <vt:lpstr>Validation, Active vs Active: Sentinel 3B vs Shiskai</vt:lpstr>
      <vt:lpstr>Validation, Active vs Inactive: Sentinel 3B vs Meteor 2-5</vt:lpstr>
      <vt:lpstr>Application to Constellations-Crossing Scenarios</vt:lpstr>
      <vt:lpstr>Application to Constellations-Crossing Scenarios</vt:lpstr>
      <vt:lpstr>Conclusions</vt:lpstr>
      <vt:lpstr>PowerPoint Presentation</vt:lpstr>
      <vt:lpstr>Validation, Active vs Active: Sentinel 3B vs Shiskai</vt:lpstr>
      <vt:lpstr>Validation, Active vs Inactive: Sentinel 3B vs Meteor 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Achraf Mizmizi</dc:creator>
  <cp:lastModifiedBy>Achraf Mizmizi</cp:lastModifiedBy>
  <cp:revision>23</cp:revision>
  <cp:lastPrinted>2025-10-28T13:24:58Z</cp:lastPrinted>
  <dcterms:created xsi:type="dcterms:W3CDTF">2025-09-15T20:22:25Z</dcterms:created>
  <dcterms:modified xsi:type="dcterms:W3CDTF">2026-06-03T08:14:50Z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0x01010032CE61A862A5564DAFCFE6BA02B8DD9B</vt:lpwstr>
  </property>
  <property fmtid="{D5CDD505-2E9C-101B-9397-08002B2CF9AE}" pid="3" name="MediaServiceImageTags">
    <vt:lpwstr/>
  </property>
</Properties>
</file>