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0" r:id="rId3"/>
    <p:sldId id="303" r:id="rId4"/>
    <p:sldId id="306" r:id="rId5"/>
    <p:sldId id="304" r:id="rId6"/>
    <p:sldId id="305" r:id="rId7"/>
    <p:sldId id="308" r:id="rId8"/>
    <p:sldId id="309" r:id="rId9"/>
    <p:sldId id="294" r:id="rId10"/>
    <p:sldId id="298" r:id="rId11"/>
    <p:sldId id="299" r:id="rId12"/>
    <p:sldId id="300" r:id="rId13"/>
    <p:sldId id="301" r:id="rId14"/>
    <p:sldId id="302" r:id="rId15"/>
    <p:sldId id="311" r:id="rId16"/>
    <p:sldId id="295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A123D-5A77-43C9-A47D-5C5B42A0B0ED}" v="325" dt="2026-06-02T21:12:16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Lopresti" userId="f3c4a24d-eaf7-4538-ba48-de5a86ba3171" providerId="ADAL" clId="{AD774202-1505-4063-AB92-115B54ACCB51}"/>
    <pc:docChg chg="undo custSel addSld delSld modSld sldOrd modMainMaster">
      <pc:chgData name="Stefano Lopresti" userId="f3c4a24d-eaf7-4538-ba48-de5a86ba3171" providerId="ADAL" clId="{AD774202-1505-4063-AB92-115B54ACCB51}" dt="2026-06-03T06:37:52.214" v="2547"/>
      <pc:docMkLst>
        <pc:docMk/>
      </pc:docMkLst>
      <pc:sldChg chg="addSp modSp mod modTransition">
        <pc:chgData name="Stefano Lopresti" userId="f3c4a24d-eaf7-4538-ba48-de5a86ba3171" providerId="ADAL" clId="{AD774202-1505-4063-AB92-115B54ACCB51}" dt="2026-06-02T17:46:07.958" v="2469"/>
        <pc:sldMkLst>
          <pc:docMk/>
          <pc:sldMk cId="1339302231" sldId="294"/>
        </pc:sldMkLst>
        <pc:spChg chg="mod">
          <ac:chgData name="Stefano Lopresti" userId="f3c4a24d-eaf7-4538-ba48-de5a86ba3171" providerId="ADAL" clId="{AD774202-1505-4063-AB92-115B54ACCB51}" dt="2026-06-02T17:11:05.192" v="1577"/>
          <ac:spMkLst>
            <pc:docMk/>
            <pc:sldMk cId="1339302231" sldId="294"/>
            <ac:spMk id="5" creationId="{2FC81C8D-0ADD-EED3-A319-1F81E6A9A840}"/>
          </ac:spMkLst>
        </pc:spChg>
        <pc:spChg chg="mod">
          <ac:chgData name="Stefano Lopresti" userId="f3c4a24d-eaf7-4538-ba48-de5a86ba3171" providerId="ADAL" clId="{AD774202-1505-4063-AB92-115B54ACCB51}" dt="2026-06-02T17:11:05.192" v="1577"/>
          <ac:spMkLst>
            <pc:docMk/>
            <pc:sldMk cId="1339302231" sldId="294"/>
            <ac:spMk id="8" creationId="{3AA1C242-60D1-4917-6340-8228C3B6489A}"/>
          </ac:spMkLst>
        </pc:spChg>
        <pc:spChg chg="mod">
          <ac:chgData name="Stefano Lopresti" userId="f3c4a24d-eaf7-4538-ba48-de5a86ba3171" providerId="ADAL" clId="{AD774202-1505-4063-AB92-115B54ACCB51}" dt="2026-06-02T17:12:14.962" v="1595" actId="14100"/>
          <ac:spMkLst>
            <pc:docMk/>
            <pc:sldMk cId="1339302231" sldId="294"/>
            <ac:spMk id="16" creationId="{E86ADEE4-A79D-4727-810A-FBDF3BC580CC}"/>
          </ac:spMkLst>
        </pc:spChg>
        <pc:spChg chg="mod ord">
          <ac:chgData name="Stefano Lopresti" userId="f3c4a24d-eaf7-4538-ba48-de5a86ba3171" providerId="ADAL" clId="{AD774202-1505-4063-AB92-115B54ACCB51}" dt="2026-06-02T17:20:48.033" v="2220" actId="167"/>
          <ac:spMkLst>
            <pc:docMk/>
            <pc:sldMk cId="1339302231" sldId="294"/>
            <ac:spMk id="17" creationId="{19AB949B-EE8A-47F0-AD4D-3998F2424BAA}"/>
          </ac:spMkLst>
        </pc:spChg>
        <pc:spChg chg="mod">
          <ac:chgData name="Stefano Lopresti" userId="f3c4a24d-eaf7-4538-ba48-de5a86ba3171" providerId="ADAL" clId="{AD774202-1505-4063-AB92-115B54ACCB51}" dt="2026-06-02T17:11:05.192" v="1577"/>
          <ac:spMkLst>
            <pc:docMk/>
            <pc:sldMk cId="1339302231" sldId="294"/>
            <ac:spMk id="19" creationId="{2B8D921A-A68F-CAF1-1576-099A1F01F374}"/>
          </ac:spMkLst>
        </pc:spChg>
        <pc:spChg chg="mod">
          <ac:chgData name="Stefano Lopresti" userId="f3c4a24d-eaf7-4538-ba48-de5a86ba3171" providerId="ADAL" clId="{AD774202-1505-4063-AB92-115B54ACCB51}" dt="2026-06-02T17:11:05.192" v="1577"/>
          <ac:spMkLst>
            <pc:docMk/>
            <pc:sldMk cId="1339302231" sldId="294"/>
            <ac:spMk id="22" creationId="{D76F22EE-BE43-D5B7-18E5-BF993493ED82}"/>
          </ac:spMkLst>
        </pc:spChg>
        <pc:spChg chg="mod">
          <ac:chgData name="Stefano Lopresti" userId="f3c4a24d-eaf7-4538-ba48-de5a86ba3171" providerId="ADAL" clId="{AD774202-1505-4063-AB92-115B54ACCB51}" dt="2026-06-02T17:11:05.192" v="1577"/>
          <ac:spMkLst>
            <pc:docMk/>
            <pc:sldMk cId="1339302231" sldId="294"/>
            <ac:spMk id="25" creationId="{D2D6C03D-264F-949E-B746-D776272C9E0C}"/>
          </ac:spMkLst>
        </pc:spChg>
        <pc:spChg chg="add mod">
          <ac:chgData name="Stefano Lopresti" userId="f3c4a24d-eaf7-4538-ba48-de5a86ba3171" providerId="ADAL" clId="{AD774202-1505-4063-AB92-115B54ACCB51}" dt="2026-06-02T17:12:33.897" v="1628" actId="14100"/>
          <ac:spMkLst>
            <pc:docMk/>
            <pc:sldMk cId="1339302231" sldId="294"/>
            <ac:spMk id="27" creationId="{5D7799D2-77F4-0406-7342-4C9D3B6406B8}"/>
          </ac:spMkLst>
        </pc:spChg>
        <pc:spChg chg="add mod">
          <ac:chgData name="Stefano Lopresti" userId="f3c4a24d-eaf7-4538-ba48-de5a86ba3171" providerId="ADAL" clId="{AD774202-1505-4063-AB92-115B54ACCB51}" dt="2026-06-02T17:12:48.234" v="1631" actId="14100"/>
          <ac:spMkLst>
            <pc:docMk/>
            <pc:sldMk cId="1339302231" sldId="294"/>
            <ac:spMk id="28" creationId="{D4EAC6BE-3E64-D373-FED1-709BEA19B347}"/>
          </ac:spMkLst>
        </pc:spChg>
        <pc:picChg chg="mod">
          <ac:chgData name="Stefano Lopresti" userId="f3c4a24d-eaf7-4538-ba48-de5a86ba3171" providerId="ADAL" clId="{AD774202-1505-4063-AB92-115B54ACCB51}" dt="2026-06-02T17:11:05.192" v="1577"/>
          <ac:picMkLst>
            <pc:docMk/>
            <pc:sldMk cId="1339302231" sldId="294"/>
            <ac:picMk id="6" creationId="{B7BA23AA-03AB-AEDC-EFB7-AC3ADFE9F495}"/>
          </ac:picMkLst>
        </pc:picChg>
        <pc:picChg chg="mod">
          <ac:chgData name="Stefano Lopresti" userId="f3c4a24d-eaf7-4538-ba48-de5a86ba3171" providerId="ADAL" clId="{AD774202-1505-4063-AB92-115B54ACCB51}" dt="2026-06-02T17:21:10.158" v="2226" actId="1076"/>
          <ac:picMkLst>
            <pc:docMk/>
            <pc:sldMk cId="1339302231" sldId="294"/>
            <ac:picMk id="10" creationId="{53B99FA7-BB60-45DB-9D71-C89F1967D9E2}"/>
          </ac:picMkLst>
        </pc:picChg>
        <pc:picChg chg="mod ord">
          <ac:chgData name="Stefano Lopresti" userId="f3c4a24d-eaf7-4538-ba48-de5a86ba3171" providerId="ADAL" clId="{AD774202-1505-4063-AB92-115B54ACCB51}" dt="2026-06-02T17:20:54.758" v="2222" actId="167"/>
          <ac:picMkLst>
            <pc:docMk/>
            <pc:sldMk cId="1339302231" sldId="294"/>
            <ac:picMk id="12" creationId="{208392E8-7456-4479-B4B7-8FB85A999673}"/>
          </ac:picMkLst>
        </pc:picChg>
        <pc:picChg chg="mod">
          <ac:chgData name="Stefano Lopresti" userId="f3c4a24d-eaf7-4538-ba48-de5a86ba3171" providerId="ADAL" clId="{AD774202-1505-4063-AB92-115B54ACCB51}" dt="2026-06-02T17:21:04.284" v="2224" actId="1076"/>
          <ac:picMkLst>
            <pc:docMk/>
            <pc:sldMk cId="1339302231" sldId="294"/>
            <ac:picMk id="13" creationId="{C623E675-CE5E-4064-8C3C-2F1524115CDE}"/>
          </ac:picMkLst>
        </pc:picChg>
        <pc:picChg chg="mod">
          <ac:chgData name="Stefano Lopresti" userId="f3c4a24d-eaf7-4538-ba48-de5a86ba3171" providerId="ADAL" clId="{AD774202-1505-4063-AB92-115B54ACCB51}" dt="2026-06-02T17:11:05.192" v="1577"/>
          <ac:picMkLst>
            <pc:docMk/>
            <pc:sldMk cId="1339302231" sldId="294"/>
            <ac:picMk id="14" creationId="{58D0B4BC-F3D1-99D4-D077-F0C4C44FE744}"/>
          </ac:picMkLst>
        </pc:picChg>
        <pc:picChg chg="mod">
          <ac:chgData name="Stefano Lopresti" userId="f3c4a24d-eaf7-4538-ba48-de5a86ba3171" providerId="ADAL" clId="{AD774202-1505-4063-AB92-115B54ACCB51}" dt="2026-06-02T17:11:05.192" v="1577"/>
          <ac:picMkLst>
            <pc:docMk/>
            <pc:sldMk cId="1339302231" sldId="294"/>
            <ac:picMk id="20" creationId="{5022F6D5-4046-BCA2-62E8-3BA52997EB34}"/>
          </ac:picMkLst>
        </pc:picChg>
        <pc:picChg chg="mod">
          <ac:chgData name="Stefano Lopresti" userId="f3c4a24d-eaf7-4538-ba48-de5a86ba3171" providerId="ADAL" clId="{AD774202-1505-4063-AB92-115B54ACCB51}" dt="2026-06-02T17:11:05.192" v="1577"/>
          <ac:picMkLst>
            <pc:docMk/>
            <pc:sldMk cId="1339302231" sldId="294"/>
            <ac:picMk id="23" creationId="{D52445E7-5FCA-3225-FA14-C6107F498A93}"/>
          </ac:picMkLst>
        </pc:picChg>
      </pc:sldChg>
      <pc:sldChg chg="addSp delSp modSp add del mod">
        <pc:chgData name="Stefano Lopresti" userId="f3c4a24d-eaf7-4538-ba48-de5a86ba3171" providerId="ADAL" clId="{AD774202-1505-4063-AB92-115B54ACCB51}" dt="2026-06-02T16:51:58.009" v="1039" actId="47"/>
        <pc:sldMkLst>
          <pc:docMk/>
          <pc:sldMk cId="4132580772" sldId="297"/>
        </pc:sldMkLst>
        <pc:spChg chg="add 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5" creationId="{FD461089-C3FF-5FDB-E72C-4CD8AE93EF49}"/>
          </ac:spMkLst>
        </pc:spChg>
        <pc:spChg chg="mod">
          <ac:chgData name="Stefano Lopresti" userId="f3c4a24d-eaf7-4538-ba48-de5a86ba3171" providerId="ADAL" clId="{AD774202-1505-4063-AB92-115B54ACCB51}" dt="2026-06-02T16:44:53.159" v="607"/>
          <ac:spMkLst>
            <pc:docMk/>
            <pc:sldMk cId="4132580772" sldId="297"/>
            <ac:spMk id="7" creationId="{C15B359F-41E4-EB64-6ABC-272EC9856B35}"/>
          </ac:spMkLst>
        </pc:spChg>
        <pc:spChg chg="add 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11" creationId="{7C6E63E4-3F9B-5242-2948-6C2DE5F6C2F6}"/>
          </ac:spMkLst>
        </pc:spChg>
        <pc:spChg chg="add mod">
          <ac:chgData name="Stefano Lopresti" userId="f3c4a24d-eaf7-4538-ba48-de5a86ba3171" providerId="ADAL" clId="{AD774202-1505-4063-AB92-115B54ACCB51}" dt="2026-06-02T16:45:06.700" v="634" actId="1036"/>
          <ac:spMkLst>
            <pc:docMk/>
            <pc:sldMk cId="4132580772" sldId="297"/>
            <ac:spMk id="12" creationId="{40D9C107-02D0-0917-490D-C1384D1446F0}"/>
          </ac:spMkLst>
        </pc:spChg>
        <pc:spChg chg="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13" creationId="{3DCFD1B2-6E70-D9F9-5AB9-6359A8775FB1}"/>
          </ac:spMkLst>
        </pc:spChg>
        <pc:spChg chg="add 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14" creationId="{3B67BC11-507A-4BC6-C122-2F00AEC425F6}"/>
          </ac:spMkLst>
        </pc:spChg>
        <pc:spChg chg="add 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15" creationId="{F7F8010E-BD4C-8FB6-077B-81E2FB1A6BC7}"/>
          </ac:spMkLst>
        </pc:spChg>
        <pc:spChg chg="add mod">
          <ac:chgData name="Stefano Lopresti" userId="f3c4a24d-eaf7-4538-ba48-de5a86ba3171" providerId="ADAL" clId="{AD774202-1505-4063-AB92-115B54ACCB51}" dt="2026-06-02T16:44:53.159" v="607"/>
          <ac:spMkLst>
            <pc:docMk/>
            <pc:sldMk cId="4132580772" sldId="297"/>
            <ac:spMk id="16" creationId="{FAE0DE24-E4F4-0A1B-637D-91840AAE2EA4}"/>
          </ac:spMkLst>
        </pc:spChg>
        <pc:spChg chg="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17" creationId="{B131F73E-2F0A-96C4-8369-0D7A00ADE390}"/>
          </ac:spMkLst>
        </pc:spChg>
        <pc:spChg chg="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18" creationId="{A821736A-F808-ECF3-ECBB-CD9A217C22FE}"/>
          </ac:spMkLst>
        </pc:spChg>
        <pc:spChg chg="add 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19" creationId="{D8CFEE31-889B-7DEC-709C-E78A1E8240CE}"/>
          </ac:spMkLst>
        </pc:spChg>
        <pc:spChg chg="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20" creationId="{C05D300D-0E84-1F07-6B9F-781DD49AACEB}"/>
          </ac:spMkLst>
        </pc:spChg>
        <pc:spChg chg="del mod">
          <ac:chgData name="Stefano Lopresti" userId="f3c4a24d-eaf7-4538-ba48-de5a86ba3171" providerId="ADAL" clId="{AD774202-1505-4063-AB92-115B54ACCB51}" dt="2026-06-02T16:45:15.419" v="692" actId="21"/>
          <ac:spMkLst>
            <pc:docMk/>
            <pc:sldMk cId="4132580772" sldId="297"/>
            <ac:spMk id="21" creationId="{131F219C-A879-B259-205E-1BED0048BA14}"/>
          </ac:spMkLst>
        </pc:spChg>
        <pc:spChg chg="mod">
          <ac:chgData name="Stefano Lopresti" userId="f3c4a24d-eaf7-4538-ba48-de5a86ba3171" providerId="ADAL" clId="{AD774202-1505-4063-AB92-115B54ACCB51}" dt="2026-06-02T16:44:53.159" v="607"/>
          <ac:spMkLst>
            <pc:docMk/>
            <pc:sldMk cId="4132580772" sldId="297"/>
            <ac:spMk id="23" creationId="{2DC947EC-8860-43A8-3C74-8446D8F4CEA1}"/>
          </ac:spMkLst>
        </pc:spChg>
        <pc:spChg chg="mod">
          <ac:chgData name="Stefano Lopresti" userId="f3c4a24d-eaf7-4538-ba48-de5a86ba3171" providerId="ADAL" clId="{AD774202-1505-4063-AB92-115B54ACCB51}" dt="2026-06-02T16:44:53.159" v="607"/>
          <ac:spMkLst>
            <pc:docMk/>
            <pc:sldMk cId="4132580772" sldId="297"/>
            <ac:spMk id="32" creationId="{2DD28E8C-EA6E-5809-DA34-BFC2E4AAD10D}"/>
          </ac:spMkLst>
        </pc:spChg>
        <pc:spChg chg="mod">
          <ac:chgData name="Stefano Lopresti" userId="f3c4a24d-eaf7-4538-ba48-de5a86ba3171" providerId="ADAL" clId="{AD774202-1505-4063-AB92-115B54ACCB51}" dt="2026-06-02T16:19:21" v="1" actId="20577"/>
          <ac:spMkLst>
            <pc:docMk/>
            <pc:sldMk cId="4132580772" sldId="297"/>
            <ac:spMk id="34" creationId="{1E15D33A-8F03-00CB-8D90-2F40E4E23691}"/>
          </ac:spMkLst>
        </pc:spChg>
        <pc:spChg chg="add del">
          <ac:chgData name="Stefano Lopresti" userId="f3c4a24d-eaf7-4538-ba48-de5a86ba3171" providerId="ADAL" clId="{AD774202-1505-4063-AB92-115B54ACCB51}" dt="2026-06-02T16:45:04.433" v="633" actId="478"/>
          <ac:spMkLst>
            <pc:docMk/>
            <pc:sldMk cId="4132580772" sldId="297"/>
            <ac:spMk id="35" creationId="{788875F8-9FD3-4F9F-A557-D24DC480D2E8}"/>
          </ac:spMkLst>
        </pc:spChg>
        <pc:spChg chg="mod">
          <ac:chgData name="Stefano Lopresti" userId="f3c4a24d-eaf7-4538-ba48-de5a86ba3171" providerId="ADAL" clId="{AD774202-1505-4063-AB92-115B54ACCB51}" dt="2026-06-02T16:19:40.563" v="5" actId="1076"/>
          <ac:spMkLst>
            <pc:docMk/>
            <pc:sldMk cId="4132580772" sldId="297"/>
            <ac:spMk id="36" creationId="{72A31711-B4CE-44B5-B4D6-C0E78F4E5C08}"/>
          </ac:spMkLst>
        </pc:spChg>
        <pc:spChg chg="mod">
          <ac:chgData name="Stefano Lopresti" userId="f3c4a24d-eaf7-4538-ba48-de5a86ba3171" providerId="ADAL" clId="{AD774202-1505-4063-AB92-115B54ACCB51}" dt="2026-06-02T16:19:36.300" v="4" actId="313"/>
          <ac:spMkLst>
            <pc:docMk/>
            <pc:sldMk cId="4132580772" sldId="297"/>
            <ac:spMk id="37" creationId="{B4C45912-00D4-4422-8D5A-91980A4D5F02}"/>
          </ac:spMkLst>
        </pc:spChg>
        <pc:spChg chg="mod">
          <ac:chgData name="Stefano Lopresti" userId="f3c4a24d-eaf7-4538-ba48-de5a86ba3171" providerId="ADAL" clId="{AD774202-1505-4063-AB92-115B54ACCB51}" dt="2026-06-02T16:19:29.003" v="2" actId="1076"/>
          <ac:spMkLst>
            <pc:docMk/>
            <pc:sldMk cId="4132580772" sldId="297"/>
            <ac:spMk id="38" creationId="{F931710A-4AA9-408D-B4D0-7E28887EC7E3}"/>
          </ac:spMkLst>
        </pc:spChg>
        <pc:cxnChg chg="mod">
          <ac:chgData name="Stefano Lopresti" userId="f3c4a24d-eaf7-4538-ba48-de5a86ba3171" providerId="ADAL" clId="{AD774202-1505-4063-AB92-115B54ACCB51}" dt="2026-06-02T16:45:04.433" v="633" actId="478"/>
          <ac:cxnSpMkLst>
            <pc:docMk/>
            <pc:sldMk cId="4132580772" sldId="297"/>
            <ac:cxnSpMk id="3" creationId="{9C28887B-2414-45D4-932E-C2B12AC01B25}"/>
          </ac:cxnSpMkLst>
        </pc:cxnChg>
        <pc:cxnChg chg="mod">
          <ac:chgData name="Stefano Lopresti" userId="f3c4a24d-eaf7-4538-ba48-de5a86ba3171" providerId="ADAL" clId="{AD774202-1505-4063-AB92-115B54ACCB51}" dt="2026-06-02T16:45:04.433" v="633" actId="478"/>
          <ac:cxnSpMkLst>
            <pc:docMk/>
            <pc:sldMk cId="4132580772" sldId="297"/>
            <ac:cxnSpMk id="10" creationId="{927FCEB9-175D-4CC5-8BAD-80295E93758D}"/>
          </ac:cxnSpMkLst>
        </pc:cxnChg>
      </pc:sldChg>
      <pc:sldChg chg="addSp delSp modSp mod modTransition">
        <pc:chgData name="Stefano Lopresti" userId="f3c4a24d-eaf7-4538-ba48-de5a86ba3171" providerId="ADAL" clId="{AD774202-1505-4063-AB92-115B54ACCB51}" dt="2026-06-02T17:46:13.491" v="2470"/>
        <pc:sldMkLst>
          <pc:docMk/>
          <pc:sldMk cId="255023470" sldId="298"/>
        </pc:sldMkLst>
        <pc:spChg chg="mod">
          <ac:chgData name="Stefano Lopresti" userId="f3c4a24d-eaf7-4538-ba48-de5a86ba3171" providerId="ADAL" clId="{AD774202-1505-4063-AB92-115B54ACCB51}" dt="2026-06-02T17:11:06.657" v="1578"/>
          <ac:spMkLst>
            <pc:docMk/>
            <pc:sldMk cId="255023470" sldId="298"/>
            <ac:spMk id="3" creationId="{B59980FB-26F3-F038-C6B9-55B8CFE192E7}"/>
          </ac:spMkLst>
        </pc:spChg>
        <pc:spChg chg="mod">
          <ac:chgData name="Stefano Lopresti" userId="f3c4a24d-eaf7-4538-ba48-de5a86ba3171" providerId="ADAL" clId="{AD774202-1505-4063-AB92-115B54ACCB51}" dt="2026-06-02T17:11:06.657" v="1578"/>
          <ac:spMkLst>
            <pc:docMk/>
            <pc:sldMk cId="255023470" sldId="298"/>
            <ac:spMk id="6" creationId="{1311D0EA-0E61-D188-6B2F-C5E1F97F0D27}"/>
          </ac:spMkLst>
        </pc:spChg>
        <pc:spChg chg="del">
          <ac:chgData name="Stefano Lopresti" userId="f3c4a24d-eaf7-4538-ba48-de5a86ba3171" providerId="ADAL" clId="{AD774202-1505-4063-AB92-115B54ACCB51}" dt="2026-06-02T17:22:43.641" v="2227" actId="478"/>
          <ac:spMkLst>
            <pc:docMk/>
            <pc:sldMk cId="255023470" sldId="298"/>
            <ac:spMk id="12" creationId="{5509361D-2977-4BC3-96FF-4AE21F602B0F}"/>
          </ac:spMkLst>
        </pc:spChg>
        <pc:spChg chg="mod">
          <ac:chgData name="Stefano Lopresti" userId="f3c4a24d-eaf7-4538-ba48-de5a86ba3171" providerId="ADAL" clId="{AD774202-1505-4063-AB92-115B54ACCB51}" dt="2026-06-02T17:11:06.657" v="1578"/>
          <ac:spMkLst>
            <pc:docMk/>
            <pc:sldMk cId="255023470" sldId="298"/>
            <ac:spMk id="14" creationId="{AD0D8B9D-3A08-882D-BA74-5018638FB150}"/>
          </ac:spMkLst>
        </pc:spChg>
        <pc:spChg chg="mod">
          <ac:chgData name="Stefano Lopresti" userId="f3c4a24d-eaf7-4538-ba48-de5a86ba3171" providerId="ADAL" clId="{AD774202-1505-4063-AB92-115B54ACCB51}" dt="2026-06-02T17:11:06.657" v="1578"/>
          <ac:spMkLst>
            <pc:docMk/>
            <pc:sldMk cId="255023470" sldId="298"/>
            <ac:spMk id="17" creationId="{30593D26-8FCC-5676-7DC5-0AA8FEC140D9}"/>
          </ac:spMkLst>
        </pc:spChg>
        <pc:spChg chg="mod">
          <ac:chgData name="Stefano Lopresti" userId="f3c4a24d-eaf7-4538-ba48-de5a86ba3171" providerId="ADAL" clId="{AD774202-1505-4063-AB92-115B54ACCB51}" dt="2026-06-02T17:11:06.657" v="1578"/>
          <ac:spMkLst>
            <pc:docMk/>
            <pc:sldMk cId="255023470" sldId="298"/>
            <ac:spMk id="20" creationId="{499FF232-574F-63C9-6B4B-94EF89292FA0}"/>
          </ac:spMkLst>
        </pc:spChg>
        <pc:spChg chg="add del mod">
          <ac:chgData name="Stefano Lopresti" userId="f3c4a24d-eaf7-4538-ba48-de5a86ba3171" providerId="ADAL" clId="{AD774202-1505-4063-AB92-115B54ACCB51}" dt="2026-06-02T17:12:57.462" v="1632" actId="478"/>
          <ac:spMkLst>
            <pc:docMk/>
            <pc:sldMk cId="255023470" sldId="298"/>
            <ac:spMk id="22" creationId="{393B854C-ACE9-97AE-8A1E-2C77157308CD}"/>
          </ac:spMkLst>
        </pc:spChg>
        <pc:spChg chg="add del mod">
          <ac:chgData name="Stefano Lopresti" userId="f3c4a24d-eaf7-4538-ba48-de5a86ba3171" providerId="ADAL" clId="{AD774202-1505-4063-AB92-115B54ACCB51}" dt="2026-06-02T17:13:04.925" v="1634" actId="478"/>
          <ac:spMkLst>
            <pc:docMk/>
            <pc:sldMk cId="255023470" sldId="298"/>
            <ac:spMk id="23" creationId="{937397C2-4D4C-6894-A15E-D158F530ADDE}"/>
          </ac:spMkLst>
        </pc:spChg>
        <pc:spChg chg="add mod">
          <ac:chgData name="Stefano Lopresti" userId="f3c4a24d-eaf7-4538-ba48-de5a86ba3171" providerId="ADAL" clId="{AD774202-1505-4063-AB92-115B54ACCB51}" dt="2026-06-02T17:13:10.601" v="1635"/>
          <ac:spMkLst>
            <pc:docMk/>
            <pc:sldMk cId="255023470" sldId="298"/>
            <ac:spMk id="24" creationId="{D6780AFC-BA3E-2495-64E1-9922587C78DD}"/>
          </ac:spMkLst>
        </pc:spChg>
        <pc:spChg chg="add mod">
          <ac:chgData name="Stefano Lopresti" userId="f3c4a24d-eaf7-4538-ba48-de5a86ba3171" providerId="ADAL" clId="{AD774202-1505-4063-AB92-115B54ACCB51}" dt="2026-06-02T17:13:10.601" v="1635"/>
          <ac:spMkLst>
            <pc:docMk/>
            <pc:sldMk cId="255023470" sldId="298"/>
            <ac:spMk id="25" creationId="{23C659AB-FA32-EBF6-4998-C7E9CC4AEE83}"/>
          </ac:spMkLst>
        </pc:spChg>
        <pc:spChg chg="add mod">
          <ac:chgData name="Stefano Lopresti" userId="f3c4a24d-eaf7-4538-ba48-de5a86ba3171" providerId="ADAL" clId="{AD774202-1505-4063-AB92-115B54ACCB51}" dt="2026-06-02T17:25:22.454" v="2242" actId="1076"/>
          <ac:spMkLst>
            <pc:docMk/>
            <pc:sldMk cId="255023470" sldId="298"/>
            <ac:spMk id="26" creationId="{FAF368BD-8D4B-B966-F2DC-E27502DE8C9F}"/>
          </ac:spMkLst>
        </pc:spChg>
        <pc:picChg chg="mod">
          <ac:chgData name="Stefano Lopresti" userId="f3c4a24d-eaf7-4538-ba48-de5a86ba3171" providerId="ADAL" clId="{AD774202-1505-4063-AB92-115B54ACCB51}" dt="2026-06-02T17:11:06.657" v="1578"/>
          <ac:picMkLst>
            <pc:docMk/>
            <pc:sldMk cId="255023470" sldId="298"/>
            <ac:picMk id="7" creationId="{D845BE7B-426D-F919-01A2-108B73B4A288}"/>
          </ac:picMkLst>
        </pc:picChg>
        <pc:picChg chg="mod">
          <ac:chgData name="Stefano Lopresti" userId="f3c4a24d-eaf7-4538-ba48-de5a86ba3171" providerId="ADAL" clId="{AD774202-1505-4063-AB92-115B54ACCB51}" dt="2026-06-02T17:25:24.874" v="2243" actId="1076"/>
          <ac:picMkLst>
            <pc:docMk/>
            <pc:sldMk cId="255023470" sldId="298"/>
            <ac:picMk id="8" creationId="{FEA55AE1-E959-4D34-BA91-3C4EF33015ED}"/>
          </ac:picMkLst>
        </pc:picChg>
        <pc:picChg chg="mod">
          <ac:chgData name="Stefano Lopresti" userId="f3c4a24d-eaf7-4538-ba48-de5a86ba3171" providerId="ADAL" clId="{AD774202-1505-4063-AB92-115B54ACCB51}" dt="2026-06-02T17:22:53.621" v="2231" actId="1076"/>
          <ac:picMkLst>
            <pc:docMk/>
            <pc:sldMk cId="255023470" sldId="298"/>
            <ac:picMk id="10" creationId="{688E2B8A-DA6C-447E-BF9D-5A3DF8754BB9}"/>
          </ac:picMkLst>
        </pc:picChg>
        <pc:picChg chg="mod">
          <ac:chgData name="Stefano Lopresti" userId="f3c4a24d-eaf7-4538-ba48-de5a86ba3171" providerId="ADAL" clId="{AD774202-1505-4063-AB92-115B54ACCB51}" dt="2026-06-02T17:11:06.657" v="1578"/>
          <ac:picMkLst>
            <pc:docMk/>
            <pc:sldMk cId="255023470" sldId="298"/>
            <ac:picMk id="15" creationId="{3355B570-0DE3-A24E-AE87-126762973686}"/>
          </ac:picMkLst>
        </pc:picChg>
        <pc:picChg chg="mod">
          <ac:chgData name="Stefano Lopresti" userId="f3c4a24d-eaf7-4538-ba48-de5a86ba3171" providerId="ADAL" clId="{AD774202-1505-4063-AB92-115B54ACCB51}" dt="2026-06-02T17:11:06.657" v="1578"/>
          <ac:picMkLst>
            <pc:docMk/>
            <pc:sldMk cId="255023470" sldId="298"/>
            <ac:picMk id="18" creationId="{5ED5AB59-2B58-1F47-70EA-35FB2230B699}"/>
          </ac:picMkLst>
        </pc:picChg>
        <pc:picChg chg="mod">
          <ac:chgData name="Stefano Lopresti" userId="f3c4a24d-eaf7-4538-ba48-de5a86ba3171" providerId="ADAL" clId="{AD774202-1505-4063-AB92-115B54ACCB51}" dt="2026-06-02T17:11:06.657" v="1578"/>
          <ac:picMkLst>
            <pc:docMk/>
            <pc:sldMk cId="255023470" sldId="298"/>
            <ac:picMk id="21" creationId="{ECE89823-7712-20DF-53C6-6F8E144F00A1}"/>
          </ac:picMkLst>
        </pc:picChg>
      </pc:sldChg>
      <pc:sldChg chg="addSp modSp mod modTransition">
        <pc:chgData name="Stefano Lopresti" userId="f3c4a24d-eaf7-4538-ba48-de5a86ba3171" providerId="ADAL" clId="{AD774202-1505-4063-AB92-115B54ACCB51}" dt="2026-06-02T17:46:16.898" v="2471"/>
        <pc:sldMkLst>
          <pc:docMk/>
          <pc:sldMk cId="3773873214" sldId="299"/>
        </pc:sldMkLst>
        <pc:spChg chg="mod">
          <ac:chgData name="Stefano Lopresti" userId="f3c4a24d-eaf7-4538-ba48-de5a86ba3171" providerId="ADAL" clId="{AD774202-1505-4063-AB92-115B54ACCB51}" dt="2026-06-02T17:11:08.879" v="1579"/>
          <ac:spMkLst>
            <pc:docMk/>
            <pc:sldMk cId="3773873214" sldId="299"/>
            <ac:spMk id="3" creationId="{6A9F34CE-13A9-6446-5DB3-2109BE942144}"/>
          </ac:spMkLst>
        </pc:spChg>
        <pc:spChg chg="mod">
          <ac:chgData name="Stefano Lopresti" userId="f3c4a24d-eaf7-4538-ba48-de5a86ba3171" providerId="ADAL" clId="{AD774202-1505-4063-AB92-115B54ACCB51}" dt="2026-06-02T17:11:08.879" v="1579"/>
          <ac:spMkLst>
            <pc:docMk/>
            <pc:sldMk cId="3773873214" sldId="299"/>
            <ac:spMk id="6" creationId="{3B77D406-C35B-3DDE-CDA5-7E6D25E28AA2}"/>
          </ac:spMkLst>
        </pc:spChg>
        <pc:spChg chg="mod">
          <ac:chgData name="Stefano Lopresti" userId="f3c4a24d-eaf7-4538-ba48-de5a86ba3171" providerId="ADAL" clId="{AD774202-1505-4063-AB92-115B54ACCB51}" dt="2026-06-02T17:11:08.879" v="1579"/>
          <ac:spMkLst>
            <pc:docMk/>
            <pc:sldMk cId="3773873214" sldId="299"/>
            <ac:spMk id="12" creationId="{381CF0C6-27F0-48EC-D665-EB77A10D0072}"/>
          </ac:spMkLst>
        </pc:spChg>
        <pc:spChg chg="mod">
          <ac:chgData name="Stefano Lopresti" userId="f3c4a24d-eaf7-4538-ba48-de5a86ba3171" providerId="ADAL" clId="{AD774202-1505-4063-AB92-115B54ACCB51}" dt="2026-06-02T17:25:49.265" v="2267" actId="14100"/>
          <ac:spMkLst>
            <pc:docMk/>
            <pc:sldMk cId="3773873214" sldId="299"/>
            <ac:spMk id="14" creationId="{743850E8-9F5D-64C3-C65F-0EBE061EE06D}"/>
          </ac:spMkLst>
        </pc:spChg>
        <pc:spChg chg="mod">
          <ac:chgData name="Stefano Lopresti" userId="f3c4a24d-eaf7-4538-ba48-de5a86ba3171" providerId="ADAL" clId="{AD774202-1505-4063-AB92-115B54ACCB51}" dt="2026-06-02T17:25:41.821" v="2264" actId="14100"/>
          <ac:spMkLst>
            <pc:docMk/>
            <pc:sldMk cId="3773873214" sldId="299"/>
            <ac:spMk id="15" creationId="{C15D0D8D-2BB8-F575-7462-FECF7AF86AD1}"/>
          </ac:spMkLst>
        </pc:spChg>
        <pc:spChg chg="mod">
          <ac:chgData name="Stefano Lopresti" userId="f3c4a24d-eaf7-4538-ba48-de5a86ba3171" providerId="ADAL" clId="{AD774202-1505-4063-AB92-115B54ACCB51}" dt="2026-06-02T17:11:08.879" v="1579"/>
          <ac:spMkLst>
            <pc:docMk/>
            <pc:sldMk cId="3773873214" sldId="299"/>
            <ac:spMk id="18" creationId="{9DD0461C-6B89-88B6-3DBB-E87E042F14B0}"/>
          </ac:spMkLst>
        </pc:spChg>
        <pc:spChg chg="mod">
          <ac:chgData name="Stefano Lopresti" userId="f3c4a24d-eaf7-4538-ba48-de5a86ba3171" providerId="ADAL" clId="{AD774202-1505-4063-AB92-115B54ACCB51}" dt="2026-06-02T17:11:08.879" v="1579"/>
          <ac:spMkLst>
            <pc:docMk/>
            <pc:sldMk cId="3773873214" sldId="299"/>
            <ac:spMk id="21" creationId="{C8CCE0E4-AE3A-D057-5C9B-DB2C9423F2F3}"/>
          </ac:spMkLst>
        </pc:spChg>
        <pc:spChg chg="add mod">
          <ac:chgData name="Stefano Lopresti" userId="f3c4a24d-eaf7-4538-ba48-de5a86ba3171" providerId="ADAL" clId="{AD774202-1505-4063-AB92-115B54ACCB51}" dt="2026-06-02T17:13:21.461" v="1637" actId="14100"/>
          <ac:spMkLst>
            <pc:docMk/>
            <pc:sldMk cId="3773873214" sldId="299"/>
            <ac:spMk id="23" creationId="{7E4A3B34-EDA9-A614-DC65-7BD7D7F3FD76}"/>
          </ac:spMkLst>
        </pc:spChg>
        <pc:spChg chg="add mod">
          <ac:chgData name="Stefano Lopresti" userId="f3c4a24d-eaf7-4538-ba48-de5a86ba3171" providerId="ADAL" clId="{AD774202-1505-4063-AB92-115B54ACCB51}" dt="2026-06-02T17:13:33.903" v="1639" actId="14100"/>
          <ac:spMkLst>
            <pc:docMk/>
            <pc:sldMk cId="3773873214" sldId="299"/>
            <ac:spMk id="24" creationId="{BD33F60E-9FD7-6C58-95FA-B9E449CAC388}"/>
          </ac:spMkLst>
        </pc:spChg>
        <pc:picChg chg="mod">
          <ac:chgData name="Stefano Lopresti" userId="f3c4a24d-eaf7-4538-ba48-de5a86ba3171" providerId="ADAL" clId="{AD774202-1505-4063-AB92-115B54ACCB51}" dt="2026-06-02T17:11:08.879" v="1579"/>
          <ac:picMkLst>
            <pc:docMk/>
            <pc:sldMk cId="3773873214" sldId="299"/>
            <ac:picMk id="7" creationId="{AB983494-0C7E-7C11-9B26-56473116C9B7}"/>
          </ac:picMkLst>
        </pc:picChg>
        <pc:picChg chg="mod">
          <ac:chgData name="Stefano Lopresti" userId="f3c4a24d-eaf7-4538-ba48-de5a86ba3171" providerId="ADAL" clId="{AD774202-1505-4063-AB92-115B54ACCB51}" dt="2026-06-02T17:25:53.953" v="2279" actId="1035"/>
          <ac:picMkLst>
            <pc:docMk/>
            <pc:sldMk cId="3773873214" sldId="299"/>
            <ac:picMk id="8" creationId="{D8DB8027-1A9E-789A-F34A-7BA8B617BDA4}"/>
          </ac:picMkLst>
        </pc:picChg>
        <pc:picChg chg="mod">
          <ac:chgData name="Stefano Lopresti" userId="f3c4a24d-eaf7-4538-ba48-de5a86ba3171" providerId="ADAL" clId="{AD774202-1505-4063-AB92-115B54ACCB51}" dt="2026-06-02T17:11:08.879" v="1579"/>
          <ac:picMkLst>
            <pc:docMk/>
            <pc:sldMk cId="3773873214" sldId="299"/>
            <ac:picMk id="13" creationId="{2B300ED1-9B56-991A-47BD-688B8AFA85F2}"/>
          </ac:picMkLst>
        </pc:picChg>
        <pc:picChg chg="mod">
          <ac:chgData name="Stefano Lopresti" userId="f3c4a24d-eaf7-4538-ba48-de5a86ba3171" providerId="ADAL" clId="{AD774202-1505-4063-AB92-115B54ACCB51}" dt="2026-06-02T17:25:57.128" v="2285" actId="1035"/>
          <ac:picMkLst>
            <pc:docMk/>
            <pc:sldMk cId="3773873214" sldId="299"/>
            <ac:picMk id="17" creationId="{5815188A-1732-6796-FD0B-22C8732FFFD3}"/>
          </ac:picMkLst>
        </pc:picChg>
        <pc:picChg chg="mod">
          <ac:chgData name="Stefano Lopresti" userId="f3c4a24d-eaf7-4538-ba48-de5a86ba3171" providerId="ADAL" clId="{AD774202-1505-4063-AB92-115B54ACCB51}" dt="2026-06-02T17:11:08.879" v="1579"/>
          <ac:picMkLst>
            <pc:docMk/>
            <pc:sldMk cId="3773873214" sldId="299"/>
            <ac:picMk id="19" creationId="{7A52C16C-3808-B816-4966-53DA2A84F024}"/>
          </ac:picMkLst>
        </pc:picChg>
        <pc:picChg chg="mod">
          <ac:chgData name="Stefano Lopresti" userId="f3c4a24d-eaf7-4538-ba48-de5a86ba3171" providerId="ADAL" clId="{AD774202-1505-4063-AB92-115B54ACCB51}" dt="2026-06-02T17:11:08.879" v="1579"/>
          <ac:picMkLst>
            <pc:docMk/>
            <pc:sldMk cId="3773873214" sldId="299"/>
            <ac:picMk id="22" creationId="{0DB36382-8202-BBF2-1391-E62B43F413B8}"/>
          </ac:picMkLst>
        </pc:picChg>
      </pc:sldChg>
      <pc:sldChg chg="addSp delSp modSp mod modTransition">
        <pc:chgData name="Stefano Lopresti" userId="f3c4a24d-eaf7-4538-ba48-de5a86ba3171" providerId="ADAL" clId="{AD774202-1505-4063-AB92-115B54ACCB51}" dt="2026-06-02T17:46:20.353" v="2472"/>
        <pc:sldMkLst>
          <pc:docMk/>
          <pc:sldMk cId="236442974" sldId="300"/>
        </pc:sldMkLst>
        <pc:spChg chg="mod">
          <ac:chgData name="Stefano Lopresti" userId="f3c4a24d-eaf7-4538-ba48-de5a86ba3171" providerId="ADAL" clId="{AD774202-1505-4063-AB92-115B54ACCB51}" dt="2026-06-02T17:11:10.630" v="1580"/>
          <ac:spMkLst>
            <pc:docMk/>
            <pc:sldMk cId="236442974" sldId="300"/>
            <ac:spMk id="3" creationId="{710E1D48-1AD1-A1E6-B17D-CEDA4F86F99E}"/>
          </ac:spMkLst>
        </pc:spChg>
        <pc:spChg chg="mod">
          <ac:chgData name="Stefano Lopresti" userId="f3c4a24d-eaf7-4538-ba48-de5a86ba3171" providerId="ADAL" clId="{AD774202-1505-4063-AB92-115B54ACCB51}" dt="2026-06-02T17:11:10.630" v="1580"/>
          <ac:spMkLst>
            <pc:docMk/>
            <pc:sldMk cId="236442974" sldId="300"/>
            <ac:spMk id="6" creationId="{F3842716-BDF1-9C53-00B0-9FE584F3A024}"/>
          </ac:spMkLst>
        </pc:spChg>
        <pc:spChg chg="mod">
          <ac:chgData name="Stefano Lopresti" userId="f3c4a24d-eaf7-4538-ba48-de5a86ba3171" providerId="ADAL" clId="{AD774202-1505-4063-AB92-115B54ACCB51}" dt="2026-06-02T17:11:10.630" v="1580"/>
          <ac:spMkLst>
            <pc:docMk/>
            <pc:sldMk cId="236442974" sldId="300"/>
            <ac:spMk id="12" creationId="{26238E41-2A80-15DE-3C9B-E8DB0F89487D}"/>
          </ac:spMkLst>
        </pc:spChg>
        <pc:spChg chg="mod">
          <ac:chgData name="Stefano Lopresti" userId="f3c4a24d-eaf7-4538-ba48-de5a86ba3171" providerId="ADAL" clId="{AD774202-1505-4063-AB92-115B54ACCB51}" dt="2026-06-02T17:11:10.630" v="1580"/>
          <ac:spMkLst>
            <pc:docMk/>
            <pc:sldMk cId="236442974" sldId="300"/>
            <ac:spMk id="16" creationId="{8C414104-B5E0-A8A1-8DC2-860113A13218}"/>
          </ac:spMkLst>
        </pc:spChg>
        <pc:spChg chg="mod">
          <ac:chgData name="Stefano Lopresti" userId="f3c4a24d-eaf7-4538-ba48-de5a86ba3171" providerId="ADAL" clId="{AD774202-1505-4063-AB92-115B54ACCB51}" dt="2026-06-02T17:11:10.630" v="1580"/>
          <ac:spMkLst>
            <pc:docMk/>
            <pc:sldMk cId="236442974" sldId="300"/>
            <ac:spMk id="20" creationId="{8AAAB198-029C-4C9C-95AD-EE85C063791E}"/>
          </ac:spMkLst>
        </pc:spChg>
        <pc:spChg chg="add del mod">
          <ac:chgData name="Stefano Lopresti" userId="f3c4a24d-eaf7-4538-ba48-de5a86ba3171" providerId="ADAL" clId="{AD774202-1505-4063-AB92-115B54ACCB51}" dt="2026-06-02T17:13:42.062" v="1640" actId="478"/>
          <ac:spMkLst>
            <pc:docMk/>
            <pc:sldMk cId="236442974" sldId="300"/>
            <ac:spMk id="22" creationId="{56A31913-46CF-052E-62E5-52275C154DB6}"/>
          </ac:spMkLst>
        </pc:spChg>
        <pc:spChg chg="add mod">
          <ac:chgData name="Stefano Lopresti" userId="f3c4a24d-eaf7-4538-ba48-de5a86ba3171" providerId="ADAL" clId="{AD774202-1505-4063-AB92-115B54ACCB51}" dt="2026-06-02T17:13:42.389" v="1641"/>
          <ac:spMkLst>
            <pc:docMk/>
            <pc:sldMk cId="236442974" sldId="300"/>
            <ac:spMk id="23" creationId="{918B3758-A532-7A7E-4DC5-47BBB80F747B}"/>
          </ac:spMkLst>
        </pc:spChg>
        <pc:spChg chg="add mod">
          <ac:chgData name="Stefano Lopresti" userId="f3c4a24d-eaf7-4538-ba48-de5a86ba3171" providerId="ADAL" clId="{AD774202-1505-4063-AB92-115B54ACCB51}" dt="2026-06-02T17:13:42.389" v="1641"/>
          <ac:spMkLst>
            <pc:docMk/>
            <pc:sldMk cId="236442974" sldId="300"/>
            <ac:spMk id="24" creationId="{1258EE8A-BEBA-20F9-68EB-284A43483429}"/>
          </ac:spMkLst>
        </pc:spChg>
        <pc:graphicFrameChg chg="mod">
          <ac:chgData name="Stefano Lopresti" userId="f3c4a24d-eaf7-4538-ba48-de5a86ba3171" providerId="ADAL" clId="{AD774202-1505-4063-AB92-115B54ACCB51}" dt="2026-06-02T17:26:07.151" v="2315" actId="1038"/>
          <ac:graphicFrameMkLst>
            <pc:docMk/>
            <pc:sldMk cId="236442974" sldId="300"/>
            <ac:graphicFrameMk id="8" creationId="{8D9D385D-C305-93F5-DFBC-0E1607137112}"/>
          </ac:graphicFrameMkLst>
        </pc:graphicFrameChg>
        <pc:graphicFrameChg chg="mod">
          <ac:chgData name="Stefano Lopresti" userId="f3c4a24d-eaf7-4538-ba48-de5a86ba3171" providerId="ADAL" clId="{AD774202-1505-4063-AB92-115B54ACCB51}" dt="2026-06-02T17:26:07.151" v="2315" actId="1038"/>
          <ac:graphicFrameMkLst>
            <pc:docMk/>
            <pc:sldMk cId="236442974" sldId="300"/>
            <ac:graphicFrameMk id="14" creationId="{72C6238E-3707-74EA-77C4-72200C4DE8ED}"/>
          </ac:graphicFrameMkLst>
        </pc:graphicFrameChg>
        <pc:graphicFrameChg chg="mod">
          <ac:chgData name="Stefano Lopresti" userId="f3c4a24d-eaf7-4538-ba48-de5a86ba3171" providerId="ADAL" clId="{AD774202-1505-4063-AB92-115B54ACCB51}" dt="2026-06-02T17:26:27.135" v="2318" actId="14100"/>
          <ac:graphicFrameMkLst>
            <pc:docMk/>
            <pc:sldMk cId="236442974" sldId="300"/>
            <ac:graphicFrameMk id="18" creationId="{C5C2B8ED-3291-1A7B-CE26-943EE5E967C2}"/>
          </ac:graphicFrameMkLst>
        </pc:graphicFrameChg>
        <pc:picChg chg="mod">
          <ac:chgData name="Stefano Lopresti" userId="f3c4a24d-eaf7-4538-ba48-de5a86ba3171" providerId="ADAL" clId="{AD774202-1505-4063-AB92-115B54ACCB51}" dt="2026-06-02T17:11:10.630" v="1580"/>
          <ac:picMkLst>
            <pc:docMk/>
            <pc:sldMk cId="236442974" sldId="300"/>
            <ac:picMk id="7" creationId="{229C6061-E3D1-FA6A-2ADA-BC657D92FAE0}"/>
          </ac:picMkLst>
        </pc:picChg>
        <pc:picChg chg="mod">
          <ac:chgData name="Stefano Lopresti" userId="f3c4a24d-eaf7-4538-ba48-de5a86ba3171" providerId="ADAL" clId="{AD774202-1505-4063-AB92-115B54ACCB51}" dt="2026-06-02T17:11:10.630" v="1580"/>
          <ac:picMkLst>
            <pc:docMk/>
            <pc:sldMk cId="236442974" sldId="300"/>
            <ac:picMk id="13" creationId="{1DB7E44D-B508-E714-4566-BDE93EC9DF9A}"/>
          </ac:picMkLst>
        </pc:picChg>
        <pc:picChg chg="mod">
          <ac:chgData name="Stefano Lopresti" userId="f3c4a24d-eaf7-4538-ba48-de5a86ba3171" providerId="ADAL" clId="{AD774202-1505-4063-AB92-115B54ACCB51}" dt="2026-06-02T17:11:10.630" v="1580"/>
          <ac:picMkLst>
            <pc:docMk/>
            <pc:sldMk cId="236442974" sldId="300"/>
            <ac:picMk id="17" creationId="{F127918B-AC1F-970D-2CEC-4F0DE06C9560}"/>
          </ac:picMkLst>
        </pc:picChg>
        <pc:picChg chg="mod">
          <ac:chgData name="Stefano Lopresti" userId="f3c4a24d-eaf7-4538-ba48-de5a86ba3171" providerId="ADAL" clId="{AD774202-1505-4063-AB92-115B54ACCB51}" dt="2026-06-02T17:11:10.630" v="1580"/>
          <ac:picMkLst>
            <pc:docMk/>
            <pc:sldMk cId="236442974" sldId="300"/>
            <ac:picMk id="21" creationId="{EC54D505-64BE-7530-2023-88FC159F0478}"/>
          </ac:picMkLst>
        </pc:picChg>
      </pc:sldChg>
      <pc:sldChg chg="addSp delSp modSp mod modTransition modAnim">
        <pc:chgData name="Stefano Lopresti" userId="f3c4a24d-eaf7-4538-ba48-de5a86ba3171" providerId="ADAL" clId="{AD774202-1505-4063-AB92-115B54ACCB51}" dt="2026-06-02T21:12:16.855" v="2531"/>
        <pc:sldMkLst>
          <pc:docMk/>
          <pc:sldMk cId="295415563" sldId="301"/>
        </pc:sldMkLst>
        <pc:spChg chg="mod">
          <ac:chgData name="Stefano Lopresti" userId="f3c4a24d-eaf7-4538-ba48-de5a86ba3171" providerId="ADAL" clId="{AD774202-1505-4063-AB92-115B54ACCB51}" dt="2026-06-02T17:11:12.243" v="1581"/>
          <ac:spMkLst>
            <pc:docMk/>
            <pc:sldMk cId="295415563" sldId="301"/>
            <ac:spMk id="4" creationId="{5604C7EC-B094-42E4-4F1E-E9C136B264B9}"/>
          </ac:spMkLst>
        </pc:spChg>
        <pc:spChg chg="mod">
          <ac:chgData name="Stefano Lopresti" userId="f3c4a24d-eaf7-4538-ba48-de5a86ba3171" providerId="ADAL" clId="{AD774202-1505-4063-AB92-115B54ACCB51}" dt="2026-06-02T17:11:12.243" v="1581"/>
          <ac:spMkLst>
            <pc:docMk/>
            <pc:sldMk cId="295415563" sldId="301"/>
            <ac:spMk id="7" creationId="{195668D9-F3BD-EED4-DE26-CC38C4C40346}"/>
          </ac:spMkLst>
        </pc:spChg>
        <pc:spChg chg="mod">
          <ac:chgData name="Stefano Lopresti" userId="f3c4a24d-eaf7-4538-ba48-de5a86ba3171" providerId="ADAL" clId="{AD774202-1505-4063-AB92-115B54ACCB51}" dt="2026-06-02T17:11:12.243" v="1581"/>
          <ac:spMkLst>
            <pc:docMk/>
            <pc:sldMk cId="295415563" sldId="301"/>
            <ac:spMk id="13" creationId="{1EE36D57-7A41-A33E-F112-E5889C66991A}"/>
          </ac:spMkLst>
        </pc:spChg>
        <pc:spChg chg="mod">
          <ac:chgData name="Stefano Lopresti" userId="f3c4a24d-eaf7-4538-ba48-de5a86ba3171" providerId="ADAL" clId="{AD774202-1505-4063-AB92-115B54ACCB51}" dt="2026-06-02T17:11:12.243" v="1581"/>
          <ac:spMkLst>
            <pc:docMk/>
            <pc:sldMk cId="295415563" sldId="301"/>
            <ac:spMk id="18" creationId="{D13C8910-C7EE-F515-EBD2-EA4763CC7970}"/>
          </ac:spMkLst>
        </pc:spChg>
        <pc:spChg chg="mod">
          <ac:chgData name="Stefano Lopresti" userId="f3c4a24d-eaf7-4538-ba48-de5a86ba3171" providerId="ADAL" clId="{AD774202-1505-4063-AB92-115B54ACCB51}" dt="2026-06-02T17:11:12.243" v="1581"/>
          <ac:spMkLst>
            <pc:docMk/>
            <pc:sldMk cId="295415563" sldId="301"/>
            <ac:spMk id="22" creationId="{0CE5A25E-BD5A-0448-AD99-B0DC5727F538}"/>
          </ac:spMkLst>
        </pc:spChg>
        <pc:spChg chg="add del mod">
          <ac:chgData name="Stefano Lopresti" userId="f3c4a24d-eaf7-4538-ba48-de5a86ba3171" providerId="ADAL" clId="{AD774202-1505-4063-AB92-115B54ACCB51}" dt="2026-06-02T17:13:45.352" v="1642" actId="478"/>
          <ac:spMkLst>
            <pc:docMk/>
            <pc:sldMk cId="295415563" sldId="301"/>
            <ac:spMk id="24" creationId="{A558901A-E329-5306-96D6-C28F0DA36905}"/>
          </ac:spMkLst>
        </pc:spChg>
        <pc:spChg chg="add mod">
          <ac:chgData name="Stefano Lopresti" userId="f3c4a24d-eaf7-4538-ba48-de5a86ba3171" providerId="ADAL" clId="{AD774202-1505-4063-AB92-115B54ACCB51}" dt="2026-06-02T17:13:45.608" v="1643"/>
          <ac:spMkLst>
            <pc:docMk/>
            <pc:sldMk cId="295415563" sldId="301"/>
            <ac:spMk id="25" creationId="{A7BDBD49-3CFA-B97A-D17D-558EE4E26EDF}"/>
          </ac:spMkLst>
        </pc:spChg>
        <pc:spChg chg="add mod">
          <ac:chgData name="Stefano Lopresti" userId="f3c4a24d-eaf7-4538-ba48-de5a86ba3171" providerId="ADAL" clId="{AD774202-1505-4063-AB92-115B54ACCB51}" dt="2026-06-02T17:13:45.608" v="1643"/>
          <ac:spMkLst>
            <pc:docMk/>
            <pc:sldMk cId="295415563" sldId="301"/>
            <ac:spMk id="26" creationId="{CCD13D9C-7406-2306-B381-071556F023D5}"/>
          </ac:spMkLst>
        </pc:spChg>
        <pc:picChg chg="mod">
          <ac:chgData name="Stefano Lopresti" userId="f3c4a24d-eaf7-4538-ba48-de5a86ba3171" providerId="ADAL" clId="{AD774202-1505-4063-AB92-115B54ACCB51}" dt="2026-06-02T17:11:12.243" v="1581"/>
          <ac:picMkLst>
            <pc:docMk/>
            <pc:sldMk cId="295415563" sldId="301"/>
            <ac:picMk id="5" creationId="{8F307A47-DEF5-27A4-F034-C902E3C8683A}"/>
          </ac:picMkLst>
        </pc:picChg>
        <pc:picChg chg="mod">
          <ac:chgData name="Stefano Lopresti" userId="f3c4a24d-eaf7-4538-ba48-de5a86ba3171" providerId="ADAL" clId="{AD774202-1505-4063-AB92-115B54ACCB51}" dt="2026-06-02T17:11:12.243" v="1581"/>
          <ac:picMkLst>
            <pc:docMk/>
            <pc:sldMk cId="295415563" sldId="301"/>
            <ac:picMk id="11" creationId="{92A8E063-1466-31F1-94A2-5A70B87114E0}"/>
          </ac:picMkLst>
        </pc:picChg>
        <pc:picChg chg="mod">
          <ac:chgData name="Stefano Lopresti" userId="f3c4a24d-eaf7-4538-ba48-de5a86ba3171" providerId="ADAL" clId="{AD774202-1505-4063-AB92-115B54ACCB51}" dt="2026-06-02T21:11:04.706" v="2527" actId="1076"/>
          <ac:picMkLst>
            <pc:docMk/>
            <pc:sldMk cId="295415563" sldId="301"/>
            <ac:picMk id="14" creationId="{6E528792-8C22-7E00-CE4F-1995CAF41722}"/>
          </ac:picMkLst>
        </pc:picChg>
        <pc:picChg chg="mod">
          <ac:chgData name="Stefano Lopresti" userId="f3c4a24d-eaf7-4538-ba48-de5a86ba3171" providerId="ADAL" clId="{AD774202-1505-4063-AB92-115B54ACCB51}" dt="2026-06-02T21:11:05.030" v="2528" actId="1076"/>
          <ac:picMkLst>
            <pc:docMk/>
            <pc:sldMk cId="295415563" sldId="301"/>
            <ac:picMk id="15" creationId="{6BE00963-9E0D-788E-4148-6B35385F4652}"/>
          </ac:picMkLst>
        </pc:picChg>
        <pc:picChg chg="mod">
          <ac:chgData name="Stefano Lopresti" userId="f3c4a24d-eaf7-4538-ba48-de5a86ba3171" providerId="ADAL" clId="{AD774202-1505-4063-AB92-115B54ACCB51}" dt="2026-06-02T17:11:12.243" v="1581"/>
          <ac:picMkLst>
            <pc:docMk/>
            <pc:sldMk cId="295415563" sldId="301"/>
            <ac:picMk id="19" creationId="{DF1C8B05-1A78-D781-3D21-935F2F504848}"/>
          </ac:picMkLst>
        </pc:picChg>
        <pc:picChg chg="mod">
          <ac:chgData name="Stefano Lopresti" userId="f3c4a24d-eaf7-4538-ba48-de5a86ba3171" providerId="ADAL" clId="{AD774202-1505-4063-AB92-115B54ACCB51}" dt="2026-06-02T17:11:12.243" v="1581"/>
          <ac:picMkLst>
            <pc:docMk/>
            <pc:sldMk cId="295415563" sldId="301"/>
            <ac:picMk id="23" creationId="{EAAEA642-83A5-4686-C50B-568B6ADDAEDF}"/>
          </ac:picMkLst>
        </pc:picChg>
      </pc:sldChg>
      <pc:sldChg chg="addSp delSp modSp mod modTransition">
        <pc:chgData name="Stefano Lopresti" userId="f3c4a24d-eaf7-4538-ba48-de5a86ba3171" providerId="ADAL" clId="{AD774202-1505-4063-AB92-115B54ACCB51}" dt="2026-06-02T17:46:29.065" v="2474"/>
        <pc:sldMkLst>
          <pc:docMk/>
          <pc:sldMk cId="1515598845" sldId="302"/>
        </pc:sldMkLst>
        <pc:spChg chg="mod">
          <ac:chgData name="Stefano Lopresti" userId="f3c4a24d-eaf7-4538-ba48-de5a86ba3171" providerId="ADAL" clId="{AD774202-1505-4063-AB92-115B54ACCB51}" dt="2026-06-02T17:11:13.620" v="1582"/>
          <ac:spMkLst>
            <pc:docMk/>
            <pc:sldMk cId="1515598845" sldId="302"/>
            <ac:spMk id="3" creationId="{38692880-B07C-9E6E-F30E-2B91254D631A}"/>
          </ac:spMkLst>
        </pc:spChg>
        <pc:spChg chg="mod">
          <ac:chgData name="Stefano Lopresti" userId="f3c4a24d-eaf7-4538-ba48-de5a86ba3171" providerId="ADAL" clId="{AD774202-1505-4063-AB92-115B54ACCB51}" dt="2026-06-02T17:11:13.620" v="1582"/>
          <ac:spMkLst>
            <pc:docMk/>
            <pc:sldMk cId="1515598845" sldId="302"/>
            <ac:spMk id="10" creationId="{C4DA5AF7-F4AC-90FE-C203-37309DBDFD7C}"/>
          </ac:spMkLst>
        </pc:spChg>
        <pc:spChg chg="mod">
          <ac:chgData name="Stefano Lopresti" userId="f3c4a24d-eaf7-4538-ba48-de5a86ba3171" providerId="ADAL" clId="{AD774202-1505-4063-AB92-115B54ACCB51}" dt="2026-06-02T17:11:13.620" v="1582"/>
          <ac:spMkLst>
            <pc:docMk/>
            <pc:sldMk cId="1515598845" sldId="302"/>
            <ac:spMk id="15" creationId="{9E929DCE-CB99-173A-E7EB-C416325488D2}"/>
          </ac:spMkLst>
        </pc:spChg>
        <pc:spChg chg="mod">
          <ac:chgData name="Stefano Lopresti" userId="f3c4a24d-eaf7-4538-ba48-de5a86ba3171" providerId="ADAL" clId="{AD774202-1505-4063-AB92-115B54ACCB51}" dt="2026-06-02T17:11:13.620" v="1582"/>
          <ac:spMkLst>
            <pc:docMk/>
            <pc:sldMk cId="1515598845" sldId="302"/>
            <ac:spMk id="18" creationId="{3E5C5F80-DACA-B246-E2A8-14507BF2D736}"/>
          </ac:spMkLst>
        </pc:spChg>
        <pc:spChg chg="mod">
          <ac:chgData name="Stefano Lopresti" userId="f3c4a24d-eaf7-4538-ba48-de5a86ba3171" providerId="ADAL" clId="{AD774202-1505-4063-AB92-115B54ACCB51}" dt="2026-06-02T17:11:13.620" v="1582"/>
          <ac:spMkLst>
            <pc:docMk/>
            <pc:sldMk cId="1515598845" sldId="302"/>
            <ac:spMk id="21" creationId="{F6380878-1495-2DE3-7AD0-B4FE67191276}"/>
          </ac:spMkLst>
        </pc:spChg>
        <pc:spChg chg="add del mod">
          <ac:chgData name="Stefano Lopresti" userId="f3c4a24d-eaf7-4538-ba48-de5a86ba3171" providerId="ADAL" clId="{AD774202-1505-4063-AB92-115B54ACCB51}" dt="2026-06-02T17:13:49.458" v="1644" actId="478"/>
          <ac:spMkLst>
            <pc:docMk/>
            <pc:sldMk cId="1515598845" sldId="302"/>
            <ac:spMk id="23" creationId="{596429A7-F685-434A-BAF0-2E1E492D94D4}"/>
          </ac:spMkLst>
        </pc:spChg>
        <pc:spChg chg="add mod">
          <ac:chgData name="Stefano Lopresti" userId="f3c4a24d-eaf7-4538-ba48-de5a86ba3171" providerId="ADAL" clId="{AD774202-1505-4063-AB92-115B54ACCB51}" dt="2026-06-02T17:13:49.687" v="1645"/>
          <ac:spMkLst>
            <pc:docMk/>
            <pc:sldMk cId="1515598845" sldId="302"/>
            <ac:spMk id="24" creationId="{B06DE57B-F54F-BA1C-13A3-CCA40BD9F2D9}"/>
          </ac:spMkLst>
        </pc:spChg>
        <pc:spChg chg="add mod">
          <ac:chgData name="Stefano Lopresti" userId="f3c4a24d-eaf7-4538-ba48-de5a86ba3171" providerId="ADAL" clId="{AD774202-1505-4063-AB92-115B54ACCB51}" dt="2026-06-02T17:13:49.687" v="1645"/>
          <ac:spMkLst>
            <pc:docMk/>
            <pc:sldMk cId="1515598845" sldId="302"/>
            <ac:spMk id="25" creationId="{6E2D6DB6-2D0C-E90E-60B2-A3268F1F2424}"/>
          </ac:spMkLst>
        </pc:spChg>
        <pc:picChg chg="mod">
          <ac:chgData name="Stefano Lopresti" userId="f3c4a24d-eaf7-4538-ba48-de5a86ba3171" providerId="ADAL" clId="{AD774202-1505-4063-AB92-115B54ACCB51}" dt="2026-06-02T17:11:13.620" v="1582"/>
          <ac:picMkLst>
            <pc:docMk/>
            <pc:sldMk cId="1515598845" sldId="302"/>
            <ac:picMk id="5" creationId="{BA6FAF03-6C0A-8181-9C00-C81031FC5022}"/>
          </ac:picMkLst>
        </pc:picChg>
        <pc:picChg chg="mod">
          <ac:chgData name="Stefano Lopresti" userId="f3c4a24d-eaf7-4538-ba48-de5a86ba3171" providerId="ADAL" clId="{AD774202-1505-4063-AB92-115B54ACCB51}" dt="2026-06-02T17:11:13.620" v="1582"/>
          <ac:picMkLst>
            <pc:docMk/>
            <pc:sldMk cId="1515598845" sldId="302"/>
            <ac:picMk id="12" creationId="{477C4CEE-7D72-373B-9941-34027780C60F}"/>
          </ac:picMkLst>
        </pc:picChg>
        <pc:picChg chg="mod">
          <ac:chgData name="Stefano Lopresti" userId="f3c4a24d-eaf7-4538-ba48-de5a86ba3171" providerId="ADAL" clId="{AD774202-1505-4063-AB92-115B54ACCB51}" dt="2026-06-02T17:11:13.620" v="1582"/>
          <ac:picMkLst>
            <pc:docMk/>
            <pc:sldMk cId="1515598845" sldId="302"/>
            <ac:picMk id="16" creationId="{09A870F6-E77E-49EF-B4AE-CFEF7C111651}"/>
          </ac:picMkLst>
        </pc:picChg>
        <pc:picChg chg="mod">
          <ac:chgData name="Stefano Lopresti" userId="f3c4a24d-eaf7-4538-ba48-de5a86ba3171" providerId="ADAL" clId="{AD774202-1505-4063-AB92-115B54ACCB51}" dt="2026-06-02T17:11:13.620" v="1582"/>
          <ac:picMkLst>
            <pc:docMk/>
            <pc:sldMk cId="1515598845" sldId="302"/>
            <ac:picMk id="22" creationId="{AACAC4FF-8582-82E5-C5EF-68F8DD5B25D5}"/>
          </ac:picMkLst>
        </pc:picChg>
      </pc:sldChg>
      <pc:sldChg chg="addSp delSp modSp mod modTransition">
        <pc:chgData name="Stefano Lopresti" userId="f3c4a24d-eaf7-4538-ba48-de5a86ba3171" providerId="ADAL" clId="{AD774202-1505-4063-AB92-115B54ACCB51}" dt="2026-06-02T17:45:40.066" v="2463"/>
        <pc:sldMkLst>
          <pc:docMk/>
          <pc:sldMk cId="2929095949" sldId="303"/>
        </pc:sldMkLst>
        <pc:spChg chg="del">
          <ac:chgData name="Stefano Lopresti" userId="f3c4a24d-eaf7-4538-ba48-de5a86ba3171" providerId="ADAL" clId="{AD774202-1505-4063-AB92-115B54ACCB51}" dt="2026-06-02T16:19:47.807" v="6" actId="478"/>
          <ac:spMkLst>
            <pc:docMk/>
            <pc:sldMk cId="2929095949" sldId="303"/>
            <ac:spMk id="2" creationId="{3F155B16-4521-44D9-BB6B-313BA4CBD25C}"/>
          </ac:spMkLst>
        </pc:spChg>
        <pc:spChg chg="del">
          <ac:chgData name="Stefano Lopresti" userId="f3c4a24d-eaf7-4538-ba48-de5a86ba3171" providerId="ADAL" clId="{AD774202-1505-4063-AB92-115B54ACCB51}" dt="2026-06-02T16:19:57.471" v="8" actId="478"/>
          <ac:spMkLst>
            <pc:docMk/>
            <pc:sldMk cId="2929095949" sldId="303"/>
            <ac:spMk id="3" creationId="{4302FD99-966C-44D6-AEF6-E67FEDE86BC2}"/>
          </ac:spMkLst>
        </pc:spChg>
        <pc:spChg chg="del">
          <ac:chgData name="Stefano Lopresti" userId="f3c4a24d-eaf7-4538-ba48-de5a86ba3171" providerId="ADAL" clId="{AD774202-1505-4063-AB92-115B54ACCB51}" dt="2026-06-02T16:20:02.052" v="10" actId="478"/>
          <ac:spMkLst>
            <pc:docMk/>
            <pc:sldMk cId="2929095949" sldId="303"/>
            <ac:spMk id="4" creationId="{EA20832E-FCE9-4249-9055-B6EC542FD4F0}"/>
          </ac:spMkLst>
        </pc:spChg>
        <pc:spChg chg="del">
          <ac:chgData name="Stefano Lopresti" userId="f3c4a24d-eaf7-4538-ba48-de5a86ba3171" providerId="ADAL" clId="{AD774202-1505-4063-AB92-115B54ACCB51}" dt="2026-06-02T16:20:04.063" v="11" actId="478"/>
          <ac:spMkLst>
            <pc:docMk/>
            <pc:sldMk cId="2929095949" sldId="303"/>
            <ac:spMk id="5" creationId="{5760D5A5-8FE9-4DF4-A5AC-508C8609EB0A}"/>
          </ac:spMkLst>
        </pc:spChg>
        <pc:spChg chg="add mod">
          <ac:chgData name="Stefano Lopresti" userId="f3c4a24d-eaf7-4538-ba48-de5a86ba3171" providerId="ADAL" clId="{AD774202-1505-4063-AB92-115B54ACCB51}" dt="2026-06-02T16:20:40.035" v="67" actId="20577"/>
          <ac:spMkLst>
            <pc:docMk/>
            <pc:sldMk cId="2929095949" sldId="303"/>
            <ac:spMk id="6" creationId="{E677D190-7225-7D6C-077C-9E803DD55BFD}"/>
          </ac:spMkLst>
        </pc:spChg>
        <pc:spChg chg="add del">
          <ac:chgData name="Stefano Lopresti" userId="f3c4a24d-eaf7-4538-ba48-de5a86ba3171" providerId="ADAL" clId="{AD774202-1505-4063-AB92-115B54ACCB51}" dt="2026-06-02T16:23:43.011" v="151" actId="22"/>
          <ac:spMkLst>
            <pc:docMk/>
            <pc:sldMk cId="2929095949" sldId="303"/>
            <ac:spMk id="10" creationId="{FE7644C8-59CB-6ED8-7BCA-270B4840274E}"/>
          </ac:spMkLst>
        </pc:spChg>
        <pc:spChg chg="mod">
          <ac:chgData name="Stefano Lopresti" userId="f3c4a24d-eaf7-4538-ba48-de5a86ba3171" providerId="ADAL" clId="{AD774202-1505-4063-AB92-115B54ACCB51}" dt="2026-06-02T17:08:18.552" v="1492"/>
          <ac:spMkLst>
            <pc:docMk/>
            <pc:sldMk cId="2929095949" sldId="303"/>
            <ac:spMk id="12" creationId="{E7C56C52-F8E3-B2CF-F94C-EE61CF91D084}"/>
          </ac:spMkLst>
        </pc:spChg>
        <pc:spChg chg="mod">
          <ac:chgData name="Stefano Lopresti" userId="f3c4a24d-eaf7-4538-ba48-de5a86ba3171" providerId="ADAL" clId="{AD774202-1505-4063-AB92-115B54ACCB51}" dt="2026-06-02T17:08:18.552" v="1492"/>
          <ac:spMkLst>
            <pc:docMk/>
            <pc:sldMk cId="2929095949" sldId="303"/>
            <ac:spMk id="15" creationId="{569A023F-2BA0-0F62-CA60-DDB7E39A43CA}"/>
          </ac:spMkLst>
        </pc:spChg>
        <pc:spChg chg="mod">
          <ac:chgData name="Stefano Lopresti" userId="f3c4a24d-eaf7-4538-ba48-de5a86ba3171" providerId="ADAL" clId="{AD774202-1505-4063-AB92-115B54ACCB51}" dt="2026-06-02T17:08:18.552" v="1492"/>
          <ac:spMkLst>
            <pc:docMk/>
            <pc:sldMk cId="2929095949" sldId="303"/>
            <ac:spMk id="18" creationId="{B0ADB8D7-B7CE-0401-1F05-4C7368C25F15}"/>
          </ac:spMkLst>
        </pc:spChg>
        <pc:spChg chg="mod">
          <ac:chgData name="Stefano Lopresti" userId="f3c4a24d-eaf7-4538-ba48-de5a86ba3171" providerId="ADAL" clId="{AD774202-1505-4063-AB92-115B54ACCB51}" dt="2026-06-02T17:08:18.552" v="1492"/>
          <ac:spMkLst>
            <pc:docMk/>
            <pc:sldMk cId="2929095949" sldId="303"/>
            <ac:spMk id="21" creationId="{C2E0AF85-41B8-7A76-3577-A565F268B4DC}"/>
          </ac:spMkLst>
        </pc:spChg>
        <pc:spChg chg="mod">
          <ac:chgData name="Stefano Lopresti" userId="f3c4a24d-eaf7-4538-ba48-de5a86ba3171" providerId="ADAL" clId="{AD774202-1505-4063-AB92-115B54ACCB51}" dt="2026-06-02T17:08:18.552" v="1492"/>
          <ac:spMkLst>
            <pc:docMk/>
            <pc:sldMk cId="2929095949" sldId="303"/>
            <ac:spMk id="24" creationId="{69C1DAA7-6EBF-68BE-5222-639DDDACCD5C}"/>
          </ac:spMkLst>
        </pc:spChg>
        <pc:spChg chg="add mod">
          <ac:chgData name="Stefano Lopresti" userId="f3c4a24d-eaf7-4538-ba48-de5a86ba3171" providerId="ADAL" clId="{AD774202-1505-4063-AB92-115B54ACCB51}" dt="2026-06-02T17:10:47.062" v="1569" actId="1038"/>
          <ac:spMkLst>
            <pc:docMk/>
            <pc:sldMk cId="2929095949" sldId="303"/>
            <ac:spMk id="26" creationId="{1A8E9906-A6EF-2380-A8CC-6124AC5FB869}"/>
          </ac:spMkLst>
        </pc:spChg>
        <pc:grpChg chg="mod">
          <ac:chgData name="Stefano Lopresti" userId="f3c4a24d-eaf7-4538-ba48-de5a86ba3171" providerId="ADAL" clId="{AD774202-1505-4063-AB92-115B54ACCB51}" dt="2026-06-02T17:09:12.359" v="1558" actId="1037"/>
          <ac:grpSpMkLst>
            <pc:docMk/>
            <pc:sldMk cId="2929095949" sldId="303"/>
            <ac:grpSpMk id="11" creationId="{B1373977-EE3C-149A-7A80-4A82CD822EB2}"/>
          </ac:grpSpMkLst>
        </pc:grpChg>
        <pc:grpChg chg="mod">
          <ac:chgData name="Stefano Lopresti" userId="f3c4a24d-eaf7-4538-ba48-de5a86ba3171" providerId="ADAL" clId="{AD774202-1505-4063-AB92-115B54ACCB51}" dt="2026-06-02T17:09:06.053" v="1539" actId="1037"/>
          <ac:grpSpMkLst>
            <pc:docMk/>
            <pc:sldMk cId="2929095949" sldId="303"/>
            <ac:grpSpMk id="14" creationId="{4AC776E7-7E43-D9BC-DA55-6ECC8DFCC684}"/>
          </ac:grpSpMkLst>
        </pc:grpChg>
        <pc:grpChg chg="mod">
          <ac:chgData name="Stefano Lopresti" userId="f3c4a24d-eaf7-4538-ba48-de5a86ba3171" providerId="ADAL" clId="{AD774202-1505-4063-AB92-115B54ACCB51}" dt="2026-06-02T17:09:06.053" v="1539" actId="1037"/>
          <ac:grpSpMkLst>
            <pc:docMk/>
            <pc:sldMk cId="2929095949" sldId="303"/>
            <ac:grpSpMk id="17" creationId="{E819249E-6697-8126-350D-B85C43A4A1B1}"/>
          </ac:grpSpMkLst>
        </pc:grpChg>
        <pc:grpChg chg="mod">
          <ac:chgData name="Stefano Lopresti" userId="f3c4a24d-eaf7-4538-ba48-de5a86ba3171" providerId="ADAL" clId="{AD774202-1505-4063-AB92-115B54ACCB51}" dt="2026-06-02T17:09:12.359" v="1558" actId="1037"/>
          <ac:grpSpMkLst>
            <pc:docMk/>
            <pc:sldMk cId="2929095949" sldId="303"/>
            <ac:grpSpMk id="20" creationId="{A0636FD0-840C-61DB-51AF-8113067CBC59}"/>
          </ac:grpSpMkLst>
        </pc:grpChg>
        <pc:grpChg chg="mod">
          <ac:chgData name="Stefano Lopresti" userId="f3c4a24d-eaf7-4538-ba48-de5a86ba3171" providerId="ADAL" clId="{AD774202-1505-4063-AB92-115B54ACCB51}" dt="2026-06-02T17:09:06.053" v="1539" actId="1037"/>
          <ac:grpSpMkLst>
            <pc:docMk/>
            <pc:sldMk cId="2929095949" sldId="303"/>
            <ac:grpSpMk id="23" creationId="{E4C1AC9D-6A31-5B9F-6FFC-CD159C7EE9AA}"/>
          </ac:grpSpMkLst>
        </pc:grpChg>
        <pc:picChg chg="mod">
          <ac:chgData name="Stefano Lopresti" userId="f3c4a24d-eaf7-4538-ba48-de5a86ba3171" providerId="ADAL" clId="{AD774202-1505-4063-AB92-115B54ACCB51}" dt="2026-06-02T16:21:11.895" v="80" actId="1076"/>
          <ac:picMkLst>
            <pc:docMk/>
            <pc:sldMk cId="2929095949" sldId="303"/>
            <ac:picMk id="7" creationId="{237E39DA-EB9A-4E00-8029-479F4F5463D8}"/>
          </ac:picMkLst>
        </pc:picChg>
        <pc:picChg chg="mod">
          <ac:chgData name="Stefano Lopresti" userId="f3c4a24d-eaf7-4538-ba48-de5a86ba3171" providerId="ADAL" clId="{AD774202-1505-4063-AB92-115B54ACCB51}" dt="2026-06-02T16:21:02.812" v="72" actId="14100"/>
          <ac:picMkLst>
            <pc:docMk/>
            <pc:sldMk cId="2929095949" sldId="303"/>
            <ac:picMk id="9" creationId="{89214B79-D5C0-4795-87F1-6EE07B314EC0}"/>
          </ac:picMkLst>
        </pc:picChg>
        <pc:picChg chg="mod">
          <ac:chgData name="Stefano Lopresti" userId="f3c4a24d-eaf7-4538-ba48-de5a86ba3171" providerId="ADAL" clId="{AD774202-1505-4063-AB92-115B54ACCB51}" dt="2026-06-02T17:08:18.552" v="1492"/>
          <ac:picMkLst>
            <pc:docMk/>
            <pc:sldMk cId="2929095949" sldId="303"/>
            <ac:picMk id="13" creationId="{3C6ADE79-8D26-2D5B-F112-FC130FE1ED80}"/>
          </ac:picMkLst>
        </pc:picChg>
        <pc:picChg chg="mod">
          <ac:chgData name="Stefano Lopresti" userId="f3c4a24d-eaf7-4538-ba48-de5a86ba3171" providerId="ADAL" clId="{AD774202-1505-4063-AB92-115B54ACCB51}" dt="2026-06-02T17:08:18.552" v="1492"/>
          <ac:picMkLst>
            <pc:docMk/>
            <pc:sldMk cId="2929095949" sldId="303"/>
            <ac:picMk id="16" creationId="{6DF19052-F1FF-4E71-513E-D74AE3AC2812}"/>
          </ac:picMkLst>
        </pc:picChg>
        <pc:picChg chg="mod">
          <ac:chgData name="Stefano Lopresti" userId="f3c4a24d-eaf7-4538-ba48-de5a86ba3171" providerId="ADAL" clId="{AD774202-1505-4063-AB92-115B54ACCB51}" dt="2026-06-02T17:08:18.552" v="1492"/>
          <ac:picMkLst>
            <pc:docMk/>
            <pc:sldMk cId="2929095949" sldId="303"/>
            <ac:picMk id="19" creationId="{E8F50BBB-93E8-2E0F-44A0-E2FB25B08CFE}"/>
          </ac:picMkLst>
        </pc:picChg>
        <pc:picChg chg="mod">
          <ac:chgData name="Stefano Lopresti" userId="f3c4a24d-eaf7-4538-ba48-de5a86ba3171" providerId="ADAL" clId="{AD774202-1505-4063-AB92-115B54ACCB51}" dt="2026-06-02T17:08:18.552" v="1492"/>
          <ac:picMkLst>
            <pc:docMk/>
            <pc:sldMk cId="2929095949" sldId="303"/>
            <ac:picMk id="22" creationId="{71E1164A-4508-A893-BFA5-4B51FA30157D}"/>
          </ac:picMkLst>
        </pc:picChg>
        <pc:picChg chg="mod">
          <ac:chgData name="Stefano Lopresti" userId="f3c4a24d-eaf7-4538-ba48-de5a86ba3171" providerId="ADAL" clId="{AD774202-1505-4063-AB92-115B54ACCB51}" dt="2026-06-02T17:08:18.552" v="1492"/>
          <ac:picMkLst>
            <pc:docMk/>
            <pc:sldMk cId="2929095949" sldId="303"/>
            <ac:picMk id="25" creationId="{F011F047-C9D7-3365-E909-D8C9A64F377F}"/>
          </ac:picMkLst>
        </pc:picChg>
      </pc:sldChg>
      <pc:sldChg chg="addSp delSp modSp mod ord modTransition">
        <pc:chgData name="Stefano Lopresti" userId="f3c4a24d-eaf7-4538-ba48-de5a86ba3171" providerId="ADAL" clId="{AD774202-1505-4063-AB92-115B54ACCB51}" dt="2026-06-03T06:37:52.214" v="2547"/>
        <pc:sldMkLst>
          <pc:docMk/>
          <pc:sldMk cId="1344330888" sldId="304"/>
        </pc:sldMkLst>
        <pc:spChg chg="del">
          <ac:chgData name="Stefano Lopresti" userId="f3c4a24d-eaf7-4538-ba48-de5a86ba3171" providerId="ADAL" clId="{AD774202-1505-4063-AB92-115B54ACCB51}" dt="2026-06-02T16:29:40.358" v="174" actId="478"/>
          <ac:spMkLst>
            <pc:docMk/>
            <pc:sldMk cId="1344330888" sldId="304"/>
            <ac:spMk id="2" creationId="{8CC35E3C-8E63-45B1-BB09-F95C49D6FBF2}"/>
          </ac:spMkLst>
        </pc:spChg>
        <pc:spChg chg="add mod">
          <ac:chgData name="Stefano Lopresti" userId="f3c4a24d-eaf7-4538-ba48-de5a86ba3171" providerId="ADAL" clId="{AD774202-1505-4063-AB92-115B54ACCB51}" dt="2026-06-02T16:29:48.982" v="175"/>
          <ac:spMkLst>
            <pc:docMk/>
            <pc:sldMk cId="1344330888" sldId="304"/>
            <ac:spMk id="3" creationId="{40830309-BFCD-C04D-1403-3C814AC991C6}"/>
          </ac:spMkLst>
        </pc:spChg>
        <pc:spChg chg="add del">
          <ac:chgData name="Stefano Lopresti" userId="f3c4a24d-eaf7-4538-ba48-de5a86ba3171" providerId="ADAL" clId="{AD774202-1505-4063-AB92-115B54ACCB51}" dt="2026-06-02T16:30:37.914" v="183" actId="22"/>
          <ac:spMkLst>
            <pc:docMk/>
            <pc:sldMk cId="1344330888" sldId="304"/>
            <ac:spMk id="5" creationId="{AFFC4217-D759-AC36-7E57-8A3DFE142D06}"/>
          </ac:spMkLst>
        </pc:spChg>
        <pc:spChg chg="mod">
          <ac:chgData name="Stefano Lopresti" userId="f3c4a24d-eaf7-4538-ba48-de5a86ba3171" providerId="ADAL" clId="{AD774202-1505-4063-AB92-115B54ACCB51}" dt="2026-06-02T17:10:59.085" v="1574"/>
          <ac:spMkLst>
            <pc:docMk/>
            <pc:sldMk cId="1344330888" sldId="304"/>
            <ac:spMk id="7" creationId="{7AA2D863-41B1-57F8-7742-D0C86929FA24}"/>
          </ac:spMkLst>
        </pc:spChg>
        <pc:spChg chg="mod">
          <ac:chgData name="Stefano Lopresti" userId="f3c4a24d-eaf7-4538-ba48-de5a86ba3171" providerId="ADAL" clId="{AD774202-1505-4063-AB92-115B54ACCB51}" dt="2026-06-02T17:10:59.085" v="1574"/>
          <ac:spMkLst>
            <pc:docMk/>
            <pc:sldMk cId="1344330888" sldId="304"/>
            <ac:spMk id="11" creationId="{D833B524-347A-3285-BD34-2C46DE25DCCA}"/>
          </ac:spMkLst>
        </pc:spChg>
        <pc:spChg chg="mod">
          <ac:chgData name="Stefano Lopresti" userId="f3c4a24d-eaf7-4538-ba48-de5a86ba3171" providerId="ADAL" clId="{AD774202-1505-4063-AB92-115B54ACCB51}" dt="2026-06-02T17:10:59.085" v="1574"/>
          <ac:spMkLst>
            <pc:docMk/>
            <pc:sldMk cId="1344330888" sldId="304"/>
            <ac:spMk id="14" creationId="{4CC907B8-71B0-3DD7-9D1E-83732DF6783F}"/>
          </ac:spMkLst>
        </pc:spChg>
        <pc:spChg chg="mod">
          <ac:chgData name="Stefano Lopresti" userId="f3c4a24d-eaf7-4538-ba48-de5a86ba3171" providerId="ADAL" clId="{AD774202-1505-4063-AB92-115B54ACCB51}" dt="2026-06-02T17:10:59.085" v="1574"/>
          <ac:spMkLst>
            <pc:docMk/>
            <pc:sldMk cId="1344330888" sldId="304"/>
            <ac:spMk id="17" creationId="{D71FD3ED-E42D-A63A-0B57-BFBAF63E95B0}"/>
          </ac:spMkLst>
        </pc:spChg>
        <pc:spChg chg="mod">
          <ac:chgData name="Stefano Lopresti" userId="f3c4a24d-eaf7-4538-ba48-de5a86ba3171" providerId="ADAL" clId="{AD774202-1505-4063-AB92-115B54ACCB51}" dt="2026-06-02T17:10:59.085" v="1574"/>
          <ac:spMkLst>
            <pc:docMk/>
            <pc:sldMk cId="1344330888" sldId="304"/>
            <ac:spMk id="20" creationId="{A1DBA9FA-2CA6-ADAA-CD76-BD1A9185A673}"/>
          </ac:spMkLst>
        </pc:spChg>
        <pc:spChg chg="add mod">
          <ac:chgData name="Stefano Lopresti" userId="f3c4a24d-eaf7-4538-ba48-de5a86ba3171" providerId="ADAL" clId="{AD774202-1505-4063-AB92-115B54ACCB51}" dt="2026-06-02T17:10:59.085" v="1574"/>
          <ac:spMkLst>
            <pc:docMk/>
            <pc:sldMk cId="1344330888" sldId="304"/>
            <ac:spMk id="22" creationId="{729ADB6A-4ADE-3F4E-A239-69B60F6B8963}"/>
          </ac:spMkLst>
        </pc:spChg>
        <pc:spChg chg="add mod">
          <ac:chgData name="Stefano Lopresti" userId="f3c4a24d-eaf7-4538-ba48-de5a86ba3171" providerId="ADAL" clId="{AD774202-1505-4063-AB92-115B54ACCB51}" dt="2026-06-02T17:19:04.119" v="2083" actId="1076"/>
          <ac:spMkLst>
            <pc:docMk/>
            <pc:sldMk cId="1344330888" sldId="304"/>
            <ac:spMk id="23" creationId="{2BB2377E-7C16-847B-492D-A839F3E249C7}"/>
          </ac:spMkLst>
        </pc:spChg>
        <pc:picChg chg="mod">
          <ac:chgData name="Stefano Lopresti" userId="f3c4a24d-eaf7-4538-ba48-de5a86ba3171" providerId="ADAL" clId="{AD774202-1505-4063-AB92-115B54ACCB51}" dt="2026-06-02T17:18:35.908" v="2076" actId="1076"/>
          <ac:picMkLst>
            <pc:docMk/>
            <pc:sldMk cId="1344330888" sldId="304"/>
            <ac:picMk id="9" creationId="{44967C08-3187-468D-8E15-429D9C36286F}"/>
          </ac:picMkLst>
        </pc:picChg>
        <pc:picChg chg="mod">
          <ac:chgData name="Stefano Lopresti" userId="f3c4a24d-eaf7-4538-ba48-de5a86ba3171" providerId="ADAL" clId="{AD774202-1505-4063-AB92-115B54ACCB51}" dt="2026-06-02T17:10:59.085" v="1574"/>
          <ac:picMkLst>
            <pc:docMk/>
            <pc:sldMk cId="1344330888" sldId="304"/>
            <ac:picMk id="12" creationId="{7B5D9007-F7D3-9AD4-83C8-7C9B81481A5A}"/>
          </ac:picMkLst>
        </pc:picChg>
        <pc:picChg chg="mod">
          <ac:chgData name="Stefano Lopresti" userId="f3c4a24d-eaf7-4538-ba48-de5a86ba3171" providerId="ADAL" clId="{AD774202-1505-4063-AB92-115B54ACCB51}" dt="2026-06-02T17:10:59.085" v="1574"/>
          <ac:picMkLst>
            <pc:docMk/>
            <pc:sldMk cId="1344330888" sldId="304"/>
            <ac:picMk id="15" creationId="{A65A84D5-2E8B-081D-1A07-3460CC52DEF5}"/>
          </ac:picMkLst>
        </pc:picChg>
        <pc:picChg chg="mod">
          <ac:chgData name="Stefano Lopresti" userId="f3c4a24d-eaf7-4538-ba48-de5a86ba3171" providerId="ADAL" clId="{AD774202-1505-4063-AB92-115B54ACCB51}" dt="2026-06-02T17:10:59.085" v="1574"/>
          <ac:picMkLst>
            <pc:docMk/>
            <pc:sldMk cId="1344330888" sldId="304"/>
            <ac:picMk id="18" creationId="{38C4DA9F-98E0-7C7F-D6F2-2C392B7CD8BC}"/>
          </ac:picMkLst>
        </pc:picChg>
        <pc:picChg chg="mod">
          <ac:chgData name="Stefano Lopresti" userId="f3c4a24d-eaf7-4538-ba48-de5a86ba3171" providerId="ADAL" clId="{AD774202-1505-4063-AB92-115B54ACCB51}" dt="2026-06-02T17:10:59.085" v="1574"/>
          <ac:picMkLst>
            <pc:docMk/>
            <pc:sldMk cId="1344330888" sldId="304"/>
            <ac:picMk id="21" creationId="{40CCEEBA-029A-DA2E-66B6-F7713CD7EE21}"/>
          </ac:picMkLst>
        </pc:picChg>
      </pc:sldChg>
      <pc:sldChg chg="addSp delSp modSp new mod modTransition">
        <pc:chgData name="Stefano Lopresti" userId="f3c4a24d-eaf7-4538-ba48-de5a86ba3171" providerId="ADAL" clId="{AD774202-1505-4063-AB92-115B54ACCB51}" dt="2026-06-02T17:45:51.669" v="2465"/>
        <pc:sldMkLst>
          <pc:docMk/>
          <pc:sldMk cId="4049572587" sldId="305"/>
        </pc:sldMkLst>
        <pc:spChg chg="del mod">
          <ac:chgData name="Stefano Lopresti" userId="f3c4a24d-eaf7-4538-ba48-de5a86ba3171" providerId="ADAL" clId="{AD774202-1505-4063-AB92-115B54ACCB51}" dt="2026-06-02T17:02:12.735" v="1422" actId="478"/>
          <ac:spMkLst>
            <pc:docMk/>
            <pc:sldMk cId="4049572587" sldId="305"/>
            <ac:spMk id="2" creationId="{5D01A7DF-1194-C981-FEA5-EF313074C9BA}"/>
          </ac:spMkLst>
        </pc:spChg>
        <pc:spChg chg="mod">
          <ac:chgData name="Stefano Lopresti" userId="f3c4a24d-eaf7-4538-ba48-de5a86ba3171" providerId="ADAL" clId="{AD774202-1505-4063-AB92-115B54ACCB51}" dt="2026-06-02T17:06:34.758" v="1470" actId="20577"/>
          <ac:spMkLst>
            <pc:docMk/>
            <pc:sldMk cId="4049572587" sldId="305"/>
            <ac:spMk id="3" creationId="{F38A1270-98F2-4290-C665-6C2EA1008E03}"/>
          </ac:spMkLst>
        </pc:spChg>
        <pc:spChg chg="del">
          <ac:chgData name="Stefano Lopresti" userId="f3c4a24d-eaf7-4538-ba48-de5a86ba3171" providerId="ADAL" clId="{AD774202-1505-4063-AB92-115B54ACCB51}" dt="2026-06-02T16:23:24.126" v="145" actId="478"/>
          <ac:spMkLst>
            <pc:docMk/>
            <pc:sldMk cId="4049572587" sldId="305"/>
            <ac:spMk id="4" creationId="{6D1E8E49-193D-450D-896D-C52F8388A00C}"/>
          </ac:spMkLst>
        </pc:spChg>
        <pc:spChg chg="del">
          <ac:chgData name="Stefano Lopresti" userId="f3c4a24d-eaf7-4538-ba48-de5a86ba3171" providerId="ADAL" clId="{AD774202-1505-4063-AB92-115B54ACCB51}" dt="2026-06-02T16:23:26.500" v="146" actId="478"/>
          <ac:spMkLst>
            <pc:docMk/>
            <pc:sldMk cId="4049572587" sldId="305"/>
            <ac:spMk id="5" creationId="{9919DF6A-5DD2-DD44-A9AB-AA43024E0C8E}"/>
          </ac:spMkLst>
        </pc:spChg>
        <pc:spChg chg="add del">
          <ac:chgData name="Stefano Lopresti" userId="f3c4a24d-eaf7-4538-ba48-de5a86ba3171" providerId="ADAL" clId="{AD774202-1505-4063-AB92-115B54ACCB51}" dt="2026-06-02T16:23:21.406" v="144" actId="478"/>
          <ac:spMkLst>
            <pc:docMk/>
            <pc:sldMk cId="4049572587" sldId="305"/>
            <ac:spMk id="7" creationId="{EC3C0382-7CF1-1125-C254-B381400C1FE2}"/>
          </ac:spMkLst>
        </pc:spChg>
        <pc:spChg chg="add mod">
          <ac:chgData name="Stefano Lopresti" userId="f3c4a24d-eaf7-4538-ba48-de5a86ba3171" providerId="ADAL" clId="{AD774202-1505-4063-AB92-115B54ACCB51}" dt="2026-06-02T16:23:17.213" v="143" actId="6549"/>
          <ac:spMkLst>
            <pc:docMk/>
            <pc:sldMk cId="4049572587" sldId="305"/>
            <ac:spMk id="8" creationId="{C2DEFCF5-711D-83E7-CC8D-11F573FAB635}"/>
          </ac:spMkLst>
        </pc:spChg>
        <pc:spChg chg="add del mod">
          <ac:chgData name="Stefano Lopresti" userId="f3c4a24d-eaf7-4538-ba48-de5a86ba3171" providerId="ADAL" clId="{AD774202-1505-4063-AB92-115B54ACCB51}" dt="2026-06-02T17:02:18.156" v="1423" actId="478"/>
          <ac:spMkLst>
            <pc:docMk/>
            <pc:sldMk cId="4049572587" sldId="305"/>
            <ac:spMk id="10" creationId="{7CB1F38B-DA9C-9AEA-1D36-7CB20D53B35E}"/>
          </ac:spMkLst>
        </pc:spChg>
        <pc:spChg chg="mod">
          <ac:chgData name="Stefano Lopresti" userId="f3c4a24d-eaf7-4538-ba48-de5a86ba3171" providerId="ADAL" clId="{AD774202-1505-4063-AB92-115B54ACCB51}" dt="2026-06-02T17:10:56.065" v="1571"/>
          <ac:spMkLst>
            <pc:docMk/>
            <pc:sldMk cId="4049572587" sldId="305"/>
            <ac:spMk id="12" creationId="{CED28307-4A24-A671-4020-1E99D34AF512}"/>
          </ac:spMkLst>
        </pc:spChg>
        <pc:spChg chg="mod">
          <ac:chgData name="Stefano Lopresti" userId="f3c4a24d-eaf7-4538-ba48-de5a86ba3171" providerId="ADAL" clId="{AD774202-1505-4063-AB92-115B54ACCB51}" dt="2026-06-02T17:10:56.065" v="1571"/>
          <ac:spMkLst>
            <pc:docMk/>
            <pc:sldMk cId="4049572587" sldId="305"/>
            <ac:spMk id="15" creationId="{67B141F5-D262-805F-3073-15F358124597}"/>
          </ac:spMkLst>
        </pc:spChg>
        <pc:spChg chg="mod">
          <ac:chgData name="Stefano Lopresti" userId="f3c4a24d-eaf7-4538-ba48-de5a86ba3171" providerId="ADAL" clId="{AD774202-1505-4063-AB92-115B54ACCB51}" dt="2026-06-02T17:10:56.065" v="1571"/>
          <ac:spMkLst>
            <pc:docMk/>
            <pc:sldMk cId="4049572587" sldId="305"/>
            <ac:spMk id="18" creationId="{1CFC5CD2-6F5C-5C8F-FAAE-DF8302416F2C}"/>
          </ac:spMkLst>
        </pc:spChg>
        <pc:spChg chg="mod">
          <ac:chgData name="Stefano Lopresti" userId="f3c4a24d-eaf7-4538-ba48-de5a86ba3171" providerId="ADAL" clId="{AD774202-1505-4063-AB92-115B54ACCB51}" dt="2026-06-02T17:10:56.065" v="1571"/>
          <ac:spMkLst>
            <pc:docMk/>
            <pc:sldMk cId="4049572587" sldId="305"/>
            <ac:spMk id="21" creationId="{30159F2A-BE34-08DC-F19B-1772C6172203}"/>
          </ac:spMkLst>
        </pc:spChg>
        <pc:spChg chg="mod">
          <ac:chgData name="Stefano Lopresti" userId="f3c4a24d-eaf7-4538-ba48-de5a86ba3171" providerId="ADAL" clId="{AD774202-1505-4063-AB92-115B54ACCB51}" dt="2026-06-02T17:10:56.065" v="1571"/>
          <ac:spMkLst>
            <pc:docMk/>
            <pc:sldMk cId="4049572587" sldId="305"/>
            <ac:spMk id="24" creationId="{F45BBE97-3C9E-0CC2-C6A6-E3D6EF05AB9A}"/>
          </ac:spMkLst>
        </pc:spChg>
        <pc:spChg chg="add mod">
          <ac:chgData name="Stefano Lopresti" userId="f3c4a24d-eaf7-4538-ba48-de5a86ba3171" providerId="ADAL" clId="{AD774202-1505-4063-AB92-115B54ACCB51}" dt="2026-06-02T17:10:57.551" v="1573" actId="1035"/>
          <ac:spMkLst>
            <pc:docMk/>
            <pc:sldMk cId="4049572587" sldId="305"/>
            <ac:spMk id="26" creationId="{7DE3CFD7-1745-8374-5054-17D4B1CFEC3F}"/>
          </ac:spMkLst>
        </pc:spChg>
        <pc:grpChg chg="mod">
          <ac:chgData name="Stefano Lopresti" userId="f3c4a24d-eaf7-4538-ba48-de5a86ba3171" providerId="ADAL" clId="{AD774202-1505-4063-AB92-115B54ACCB51}" dt="2026-06-02T17:10:57.551" v="1573" actId="1035"/>
          <ac:grpSpMkLst>
            <pc:docMk/>
            <pc:sldMk cId="4049572587" sldId="305"/>
            <ac:grpSpMk id="11" creationId="{D186F4DE-D4F3-0D17-409F-1F0EF5D7A84F}"/>
          </ac:grpSpMkLst>
        </pc:grpChg>
        <pc:grpChg chg="mod">
          <ac:chgData name="Stefano Lopresti" userId="f3c4a24d-eaf7-4538-ba48-de5a86ba3171" providerId="ADAL" clId="{AD774202-1505-4063-AB92-115B54ACCB51}" dt="2026-06-02T17:10:57.551" v="1573" actId="1035"/>
          <ac:grpSpMkLst>
            <pc:docMk/>
            <pc:sldMk cId="4049572587" sldId="305"/>
            <ac:grpSpMk id="14" creationId="{DBF12E11-A6BE-3A29-5FB9-59C0E7B65170}"/>
          </ac:grpSpMkLst>
        </pc:grpChg>
        <pc:grpChg chg="mod">
          <ac:chgData name="Stefano Lopresti" userId="f3c4a24d-eaf7-4538-ba48-de5a86ba3171" providerId="ADAL" clId="{AD774202-1505-4063-AB92-115B54ACCB51}" dt="2026-06-02T17:10:57.551" v="1573" actId="1035"/>
          <ac:grpSpMkLst>
            <pc:docMk/>
            <pc:sldMk cId="4049572587" sldId="305"/>
            <ac:grpSpMk id="17" creationId="{B1A7BD43-D577-A57C-C885-B529A3F0F8F0}"/>
          </ac:grpSpMkLst>
        </pc:grpChg>
        <pc:grpChg chg="mod">
          <ac:chgData name="Stefano Lopresti" userId="f3c4a24d-eaf7-4538-ba48-de5a86ba3171" providerId="ADAL" clId="{AD774202-1505-4063-AB92-115B54ACCB51}" dt="2026-06-02T17:10:57.551" v="1573" actId="1035"/>
          <ac:grpSpMkLst>
            <pc:docMk/>
            <pc:sldMk cId="4049572587" sldId="305"/>
            <ac:grpSpMk id="20" creationId="{12236DC3-70A8-51CA-EE21-6B4119CC64CF}"/>
          </ac:grpSpMkLst>
        </pc:grpChg>
        <pc:grpChg chg="mod">
          <ac:chgData name="Stefano Lopresti" userId="f3c4a24d-eaf7-4538-ba48-de5a86ba3171" providerId="ADAL" clId="{AD774202-1505-4063-AB92-115B54ACCB51}" dt="2026-06-02T17:10:57.551" v="1573" actId="1035"/>
          <ac:grpSpMkLst>
            <pc:docMk/>
            <pc:sldMk cId="4049572587" sldId="305"/>
            <ac:grpSpMk id="23" creationId="{70F1E69C-0CE8-8709-3BB6-208E888DB266}"/>
          </ac:grpSpMkLst>
        </pc:grpChg>
        <pc:picChg chg="mod">
          <ac:chgData name="Stefano Lopresti" userId="f3c4a24d-eaf7-4538-ba48-de5a86ba3171" providerId="ADAL" clId="{AD774202-1505-4063-AB92-115B54ACCB51}" dt="2026-06-02T17:10:56.065" v="1571"/>
          <ac:picMkLst>
            <pc:docMk/>
            <pc:sldMk cId="4049572587" sldId="305"/>
            <ac:picMk id="13" creationId="{6A1991ED-5639-7E8C-9713-9604DC73D66E}"/>
          </ac:picMkLst>
        </pc:picChg>
        <pc:picChg chg="mod">
          <ac:chgData name="Stefano Lopresti" userId="f3c4a24d-eaf7-4538-ba48-de5a86ba3171" providerId="ADAL" clId="{AD774202-1505-4063-AB92-115B54ACCB51}" dt="2026-06-02T17:10:56.065" v="1571"/>
          <ac:picMkLst>
            <pc:docMk/>
            <pc:sldMk cId="4049572587" sldId="305"/>
            <ac:picMk id="16" creationId="{9F58B2BC-52ED-AC9D-964C-9A651F0363C5}"/>
          </ac:picMkLst>
        </pc:picChg>
        <pc:picChg chg="mod">
          <ac:chgData name="Stefano Lopresti" userId="f3c4a24d-eaf7-4538-ba48-de5a86ba3171" providerId="ADAL" clId="{AD774202-1505-4063-AB92-115B54ACCB51}" dt="2026-06-02T17:10:56.065" v="1571"/>
          <ac:picMkLst>
            <pc:docMk/>
            <pc:sldMk cId="4049572587" sldId="305"/>
            <ac:picMk id="19" creationId="{95FE1C70-7085-824C-57A3-98D613A97503}"/>
          </ac:picMkLst>
        </pc:picChg>
        <pc:picChg chg="mod">
          <ac:chgData name="Stefano Lopresti" userId="f3c4a24d-eaf7-4538-ba48-de5a86ba3171" providerId="ADAL" clId="{AD774202-1505-4063-AB92-115B54ACCB51}" dt="2026-06-02T17:10:56.065" v="1571"/>
          <ac:picMkLst>
            <pc:docMk/>
            <pc:sldMk cId="4049572587" sldId="305"/>
            <ac:picMk id="25" creationId="{8DFF0696-FFF6-1F50-F6C5-70BB242B14A0}"/>
          </ac:picMkLst>
        </pc:picChg>
      </pc:sldChg>
      <pc:sldChg chg="addSp delSp modSp add mod modTransition">
        <pc:chgData name="Stefano Lopresti" userId="f3c4a24d-eaf7-4538-ba48-de5a86ba3171" providerId="ADAL" clId="{AD774202-1505-4063-AB92-115B54ACCB51}" dt="2026-06-02T17:45:44.325" v="2464"/>
        <pc:sldMkLst>
          <pc:docMk/>
          <pc:sldMk cId="969525425" sldId="306"/>
        </pc:sldMkLst>
        <pc:spChg chg="del">
          <ac:chgData name="Stefano Lopresti" userId="f3c4a24d-eaf7-4538-ba48-de5a86ba3171" providerId="ADAL" clId="{AD774202-1505-4063-AB92-115B54ACCB51}" dt="2026-06-02T16:26:10.918" v="154" actId="478"/>
          <ac:spMkLst>
            <pc:docMk/>
            <pc:sldMk cId="969525425" sldId="306"/>
            <ac:spMk id="2" creationId="{17E57635-9AD6-5496-5263-270D0ACA157F}"/>
          </ac:spMkLst>
        </pc:spChg>
        <pc:spChg chg="del">
          <ac:chgData name="Stefano Lopresti" userId="f3c4a24d-eaf7-4538-ba48-de5a86ba3171" providerId="ADAL" clId="{AD774202-1505-4063-AB92-115B54ACCB51}" dt="2026-06-02T16:26:08.244" v="153" actId="478"/>
          <ac:spMkLst>
            <pc:docMk/>
            <pc:sldMk cId="969525425" sldId="306"/>
            <ac:spMk id="3" creationId="{5B6E32CB-FB4B-F116-C455-699EEE57AFA5}"/>
          </ac:spMkLst>
        </pc:spChg>
        <pc:spChg chg="add del mod">
          <ac:chgData name="Stefano Lopresti" userId="f3c4a24d-eaf7-4538-ba48-de5a86ba3171" providerId="ADAL" clId="{AD774202-1505-4063-AB92-115B54ACCB51}" dt="2026-06-02T16:26:26.002" v="157" actId="478"/>
          <ac:spMkLst>
            <pc:docMk/>
            <pc:sldMk cId="969525425" sldId="306"/>
            <ac:spMk id="5" creationId="{777E2EB3-1D25-C6BA-E2E3-54D81A0F2475}"/>
          </ac:spMkLst>
        </pc:spChg>
        <pc:spChg chg="add del mod">
          <ac:chgData name="Stefano Lopresti" userId="f3c4a24d-eaf7-4538-ba48-de5a86ba3171" providerId="ADAL" clId="{AD774202-1505-4063-AB92-115B54ACCB51}" dt="2026-06-02T16:27:14.857" v="167" actId="478"/>
          <ac:spMkLst>
            <pc:docMk/>
            <pc:sldMk cId="969525425" sldId="306"/>
            <ac:spMk id="7" creationId="{059E149E-CDB0-5B74-AB40-E4BC2D408379}"/>
          </ac:spMkLst>
        </pc:spChg>
        <pc:spChg chg="add mod">
          <ac:chgData name="Stefano Lopresti" userId="f3c4a24d-eaf7-4538-ba48-de5a86ba3171" providerId="ADAL" clId="{AD774202-1505-4063-AB92-115B54ACCB51}" dt="2026-06-02T17:11:31.896" v="1587" actId="1076"/>
          <ac:spMkLst>
            <pc:docMk/>
            <pc:sldMk cId="969525425" sldId="306"/>
            <ac:spMk id="12" creationId="{105D3A0F-9F97-6162-C9ED-0BDBA0B04E3F}"/>
          </ac:spMkLst>
        </pc:spChg>
        <pc:spChg chg="mod">
          <ac:chgData name="Stefano Lopresti" userId="f3c4a24d-eaf7-4538-ba48-de5a86ba3171" providerId="ADAL" clId="{AD774202-1505-4063-AB92-115B54ACCB51}" dt="2026-06-02T17:10:54.062" v="1570"/>
          <ac:spMkLst>
            <pc:docMk/>
            <pc:sldMk cId="969525425" sldId="306"/>
            <ac:spMk id="14" creationId="{2DC5F6C9-6EBC-96A6-4C9F-3FBE905D39D8}"/>
          </ac:spMkLst>
        </pc:spChg>
        <pc:spChg chg="mod">
          <ac:chgData name="Stefano Lopresti" userId="f3c4a24d-eaf7-4538-ba48-de5a86ba3171" providerId="ADAL" clId="{AD774202-1505-4063-AB92-115B54ACCB51}" dt="2026-06-02T17:10:54.062" v="1570"/>
          <ac:spMkLst>
            <pc:docMk/>
            <pc:sldMk cId="969525425" sldId="306"/>
            <ac:spMk id="17" creationId="{5C2F68DA-27FC-56E1-5291-E7B7CC98B0A5}"/>
          </ac:spMkLst>
        </pc:spChg>
        <pc:spChg chg="mod">
          <ac:chgData name="Stefano Lopresti" userId="f3c4a24d-eaf7-4538-ba48-de5a86ba3171" providerId="ADAL" clId="{AD774202-1505-4063-AB92-115B54ACCB51}" dt="2026-06-02T17:10:54.062" v="1570"/>
          <ac:spMkLst>
            <pc:docMk/>
            <pc:sldMk cId="969525425" sldId="306"/>
            <ac:spMk id="20" creationId="{DF205C40-9391-A6AC-C362-3B3DC064854B}"/>
          </ac:spMkLst>
        </pc:spChg>
        <pc:spChg chg="mod">
          <ac:chgData name="Stefano Lopresti" userId="f3c4a24d-eaf7-4538-ba48-de5a86ba3171" providerId="ADAL" clId="{AD774202-1505-4063-AB92-115B54ACCB51}" dt="2026-06-02T17:10:54.062" v="1570"/>
          <ac:spMkLst>
            <pc:docMk/>
            <pc:sldMk cId="969525425" sldId="306"/>
            <ac:spMk id="23" creationId="{334DBFDB-78EB-7B1F-94E8-0470F3851958}"/>
          </ac:spMkLst>
        </pc:spChg>
        <pc:spChg chg="mod">
          <ac:chgData name="Stefano Lopresti" userId="f3c4a24d-eaf7-4538-ba48-de5a86ba3171" providerId="ADAL" clId="{AD774202-1505-4063-AB92-115B54ACCB51}" dt="2026-06-02T17:10:54.062" v="1570"/>
          <ac:spMkLst>
            <pc:docMk/>
            <pc:sldMk cId="969525425" sldId="306"/>
            <ac:spMk id="26" creationId="{B54F1EAB-3821-0628-4CB0-B8038936E5A9}"/>
          </ac:spMkLst>
        </pc:spChg>
        <pc:spChg chg="add mod">
          <ac:chgData name="Stefano Lopresti" userId="f3c4a24d-eaf7-4538-ba48-de5a86ba3171" providerId="ADAL" clId="{AD774202-1505-4063-AB92-115B54ACCB51}" dt="2026-06-02T17:10:54.062" v="1570"/>
          <ac:spMkLst>
            <pc:docMk/>
            <pc:sldMk cId="969525425" sldId="306"/>
            <ac:spMk id="28" creationId="{8D61FFDB-4C3F-A6A0-03A5-2ABC6406695A}"/>
          </ac:spMkLst>
        </pc:spChg>
        <pc:picChg chg="add mod">
          <ac:chgData name="Stefano Lopresti" userId="f3c4a24d-eaf7-4538-ba48-de5a86ba3171" providerId="ADAL" clId="{AD774202-1505-4063-AB92-115B54ACCB51}" dt="2026-06-02T17:11:27.301" v="1585" actId="1076"/>
          <ac:picMkLst>
            <pc:docMk/>
            <pc:sldMk cId="969525425" sldId="306"/>
            <ac:picMk id="9" creationId="{F7662C3C-A8D6-0548-77CB-15B110F6816F}"/>
          </ac:picMkLst>
        </pc:picChg>
        <pc:picChg chg="add mod">
          <ac:chgData name="Stefano Lopresti" userId="f3c4a24d-eaf7-4538-ba48-de5a86ba3171" providerId="ADAL" clId="{AD774202-1505-4063-AB92-115B54ACCB51}" dt="2026-06-02T17:11:29.003" v="1586" actId="1076"/>
          <ac:picMkLst>
            <pc:docMk/>
            <pc:sldMk cId="969525425" sldId="306"/>
            <ac:picMk id="10" creationId="{692CDC4D-98AC-3217-58D2-B430963A3516}"/>
          </ac:picMkLst>
        </pc:picChg>
        <pc:picChg chg="mod">
          <ac:chgData name="Stefano Lopresti" userId="f3c4a24d-eaf7-4538-ba48-de5a86ba3171" providerId="ADAL" clId="{AD774202-1505-4063-AB92-115B54ACCB51}" dt="2026-06-02T17:10:54.062" v="1570"/>
          <ac:picMkLst>
            <pc:docMk/>
            <pc:sldMk cId="969525425" sldId="306"/>
            <ac:picMk id="15" creationId="{EFF4B805-FD34-BECA-2881-208269034FD0}"/>
          </ac:picMkLst>
        </pc:picChg>
        <pc:picChg chg="mod">
          <ac:chgData name="Stefano Lopresti" userId="f3c4a24d-eaf7-4538-ba48-de5a86ba3171" providerId="ADAL" clId="{AD774202-1505-4063-AB92-115B54ACCB51}" dt="2026-06-02T17:10:54.062" v="1570"/>
          <ac:picMkLst>
            <pc:docMk/>
            <pc:sldMk cId="969525425" sldId="306"/>
            <ac:picMk id="21" creationId="{65CD2C6C-FED7-06E7-4D17-AA6399997D32}"/>
          </ac:picMkLst>
        </pc:picChg>
        <pc:picChg chg="mod">
          <ac:chgData name="Stefano Lopresti" userId="f3c4a24d-eaf7-4538-ba48-de5a86ba3171" providerId="ADAL" clId="{AD774202-1505-4063-AB92-115B54ACCB51}" dt="2026-06-02T17:10:54.062" v="1570"/>
          <ac:picMkLst>
            <pc:docMk/>
            <pc:sldMk cId="969525425" sldId="306"/>
            <ac:picMk id="24" creationId="{60103E06-D59A-9E9C-1FD9-81658E612D03}"/>
          </ac:picMkLst>
        </pc:picChg>
        <pc:picChg chg="mod">
          <ac:chgData name="Stefano Lopresti" userId="f3c4a24d-eaf7-4538-ba48-de5a86ba3171" providerId="ADAL" clId="{AD774202-1505-4063-AB92-115B54ACCB51}" dt="2026-06-02T17:10:54.062" v="1570"/>
          <ac:picMkLst>
            <pc:docMk/>
            <pc:sldMk cId="969525425" sldId="306"/>
            <ac:picMk id="27" creationId="{64FA4193-80A5-D025-FE49-6DFA31CA032A}"/>
          </ac:picMkLst>
        </pc:picChg>
      </pc:sldChg>
      <pc:sldChg chg="addSp modSp new add del mod">
        <pc:chgData name="Stefano Lopresti" userId="f3c4a24d-eaf7-4538-ba48-de5a86ba3171" providerId="ADAL" clId="{AD774202-1505-4063-AB92-115B54ACCB51}" dt="2026-06-02T16:40:44.012" v="540" actId="47"/>
        <pc:sldMkLst>
          <pc:docMk/>
          <pc:sldMk cId="2794555358" sldId="307"/>
        </pc:sldMkLst>
        <pc:spChg chg="add mod">
          <ac:chgData name="Stefano Lopresti" userId="f3c4a24d-eaf7-4538-ba48-de5a86ba3171" providerId="ADAL" clId="{AD774202-1505-4063-AB92-115B54ACCB51}" dt="2026-06-02T16:30:32.500" v="181" actId="14100"/>
          <ac:spMkLst>
            <pc:docMk/>
            <pc:sldMk cId="2794555358" sldId="307"/>
            <ac:spMk id="6" creationId="{0D07DBBA-6040-D3EF-E5A6-F1A034737FC1}"/>
          </ac:spMkLst>
        </pc:spChg>
      </pc:sldChg>
      <pc:sldChg chg="addSp delSp modSp add mod modTransition">
        <pc:chgData name="Stefano Lopresti" userId="f3c4a24d-eaf7-4538-ba48-de5a86ba3171" providerId="ADAL" clId="{AD774202-1505-4063-AB92-115B54ACCB51}" dt="2026-06-02T17:46:00.323" v="2467"/>
        <pc:sldMkLst>
          <pc:docMk/>
          <pc:sldMk cId="971879088" sldId="308"/>
        </pc:sldMkLst>
        <pc:spChg chg="del">
          <ac:chgData name="Stefano Lopresti" userId="f3c4a24d-eaf7-4538-ba48-de5a86ba3171" providerId="ADAL" clId="{AD774202-1505-4063-AB92-115B54ACCB51}" dt="2026-06-02T16:42:03.534" v="547" actId="478"/>
          <ac:spMkLst>
            <pc:docMk/>
            <pc:sldMk cId="971879088" sldId="308"/>
            <ac:spMk id="2" creationId="{A023AD8E-8E06-770D-5189-32E0802674D1}"/>
          </ac:spMkLst>
        </pc:spChg>
        <pc:spChg chg="del">
          <ac:chgData name="Stefano Lopresti" userId="f3c4a24d-eaf7-4538-ba48-de5a86ba3171" providerId="ADAL" clId="{AD774202-1505-4063-AB92-115B54ACCB51}" dt="2026-06-02T16:41:37.652" v="541" actId="478"/>
          <ac:spMkLst>
            <pc:docMk/>
            <pc:sldMk cId="971879088" sldId="308"/>
            <ac:spMk id="3" creationId="{B42B8050-A897-5F9A-2EEF-FD8CC054EE7A}"/>
          </ac:spMkLst>
        </pc:spChg>
        <pc:spChg chg="del">
          <ac:chgData name="Stefano Lopresti" userId="f3c4a24d-eaf7-4538-ba48-de5a86ba3171" providerId="ADAL" clId="{AD774202-1505-4063-AB92-115B54ACCB51}" dt="2026-06-02T16:41:39.875" v="543"/>
          <ac:spMkLst>
            <pc:docMk/>
            <pc:sldMk cId="971879088" sldId="308"/>
            <ac:spMk id="4" creationId="{908927D0-18CE-0041-8810-9AB80FE59E01}"/>
          </ac:spMkLst>
        </pc:spChg>
        <pc:spChg chg="del">
          <ac:chgData name="Stefano Lopresti" userId="f3c4a24d-eaf7-4538-ba48-de5a86ba3171" providerId="ADAL" clId="{AD774202-1505-4063-AB92-115B54ACCB51}" dt="2026-06-02T16:41:57.773" v="544" actId="478"/>
          <ac:spMkLst>
            <pc:docMk/>
            <pc:sldMk cId="971879088" sldId="308"/>
            <ac:spMk id="5" creationId="{E2E17F76-AB97-9514-9F93-E8EC92EA0F4A}"/>
          </ac:spMkLst>
        </pc:spChg>
        <pc:spChg chg="add del mod">
          <ac:chgData name="Stefano Lopresti" userId="f3c4a24d-eaf7-4538-ba48-de5a86ba3171" providerId="ADAL" clId="{AD774202-1505-4063-AB92-115B54ACCB51}" dt="2026-06-02T16:42:31.065" v="603" actId="478"/>
          <ac:spMkLst>
            <pc:docMk/>
            <pc:sldMk cId="971879088" sldId="308"/>
            <ac:spMk id="9" creationId="{1F839D90-50DE-DB61-39E7-BE795283EB79}"/>
          </ac:spMkLst>
        </pc:spChg>
        <pc:spChg chg="del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0" creationId="{FD461089-C3FF-5FDB-E72C-4CD8AE93EF49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1" creationId="{7C6E63E4-3F9B-5242-2948-6C2DE5F6C2F6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2" creationId="{40D9C107-02D0-0917-490D-C1384D1446F0}"/>
          </ac:spMkLst>
        </pc:spChg>
        <pc:spChg chg="add mod">
          <ac:chgData name="Stefano Lopresti" userId="f3c4a24d-eaf7-4538-ba48-de5a86ba3171" providerId="ADAL" clId="{AD774202-1505-4063-AB92-115B54ACCB51}" dt="2026-06-02T16:44:46.417" v="605"/>
          <ac:spMkLst>
            <pc:docMk/>
            <pc:sldMk cId="971879088" sldId="308"/>
            <ac:spMk id="13" creationId="{3DCFD1B2-6E70-D9F9-5AB9-6359A8775FB1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4" creationId="{3B67BC11-507A-4BC6-C122-2F00AEC425F6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5" creationId="{F7F8010E-BD4C-8FB6-077B-81E2FB1A6BC7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6" creationId="{FAE0DE24-E4F4-0A1B-637D-91840AAE2EA4}"/>
          </ac:spMkLst>
        </pc:spChg>
        <pc:spChg chg="del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7" creationId="{B131F73E-2F0A-96C4-8369-0D7A00ADE390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8" creationId="{A821736A-F808-ECF3-ECBB-CD9A217C22FE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19" creationId="{D8CFEE31-889B-7DEC-709C-E78A1E8240CE}"/>
          </ac:spMkLst>
        </pc:spChg>
        <pc:spChg chg="add del mod">
          <ac:chgData name="Stefano Lopresti" userId="f3c4a24d-eaf7-4538-ba48-de5a86ba3171" providerId="ADAL" clId="{AD774202-1505-4063-AB92-115B54ACCB51}" dt="2026-06-02T16:44:49.406" v="606" actId="21"/>
          <ac:spMkLst>
            <pc:docMk/>
            <pc:sldMk cId="971879088" sldId="308"/>
            <ac:spMk id="20" creationId="{C05D300D-0E84-1F07-6B9F-781DD49AACEB}"/>
          </ac:spMkLst>
        </pc:spChg>
        <pc:spChg chg="mod">
          <ac:chgData name="Stefano Lopresti" userId="f3c4a24d-eaf7-4538-ba48-de5a86ba3171" providerId="ADAL" clId="{AD774202-1505-4063-AB92-115B54ACCB51}" dt="2026-06-02T16:44:46.417" v="605"/>
          <ac:spMkLst>
            <pc:docMk/>
            <pc:sldMk cId="971879088" sldId="308"/>
            <ac:spMk id="38" creationId="{F63F1678-D5BE-2026-A0BD-603AB0A0C02E}"/>
          </ac:spMkLst>
        </pc:spChg>
        <pc:spChg chg="mod">
          <ac:chgData name="Stefano Lopresti" userId="f3c4a24d-eaf7-4538-ba48-de5a86ba3171" providerId="ADAL" clId="{AD774202-1505-4063-AB92-115B54ACCB51}" dt="2026-06-02T17:11:01.930" v="1575"/>
          <ac:spMkLst>
            <pc:docMk/>
            <pc:sldMk cId="971879088" sldId="308"/>
            <ac:spMk id="43" creationId="{C1CB4306-281B-456C-2C5C-232A7D1ECC49}"/>
          </ac:spMkLst>
        </pc:spChg>
        <pc:spChg chg="mod">
          <ac:chgData name="Stefano Lopresti" userId="f3c4a24d-eaf7-4538-ba48-de5a86ba3171" providerId="ADAL" clId="{AD774202-1505-4063-AB92-115B54ACCB51}" dt="2026-06-02T17:11:01.930" v="1575"/>
          <ac:spMkLst>
            <pc:docMk/>
            <pc:sldMk cId="971879088" sldId="308"/>
            <ac:spMk id="46" creationId="{CC1B3BF7-D88A-A898-7CEE-6876A5476CD1}"/>
          </ac:spMkLst>
        </pc:spChg>
        <pc:spChg chg="mod">
          <ac:chgData name="Stefano Lopresti" userId="f3c4a24d-eaf7-4538-ba48-de5a86ba3171" providerId="ADAL" clId="{AD774202-1505-4063-AB92-115B54ACCB51}" dt="2026-06-02T17:11:01.930" v="1575"/>
          <ac:spMkLst>
            <pc:docMk/>
            <pc:sldMk cId="971879088" sldId="308"/>
            <ac:spMk id="49" creationId="{049B453B-D7C2-FBBB-C25C-2E65E1B9138E}"/>
          </ac:spMkLst>
        </pc:spChg>
        <pc:spChg chg="mod">
          <ac:chgData name="Stefano Lopresti" userId="f3c4a24d-eaf7-4538-ba48-de5a86ba3171" providerId="ADAL" clId="{AD774202-1505-4063-AB92-115B54ACCB51}" dt="2026-06-02T17:11:01.930" v="1575"/>
          <ac:spMkLst>
            <pc:docMk/>
            <pc:sldMk cId="971879088" sldId="308"/>
            <ac:spMk id="52" creationId="{E82155DF-7ABD-F40C-7318-77660C0C5055}"/>
          </ac:spMkLst>
        </pc:spChg>
        <pc:spChg chg="mod">
          <ac:chgData name="Stefano Lopresti" userId="f3c4a24d-eaf7-4538-ba48-de5a86ba3171" providerId="ADAL" clId="{AD774202-1505-4063-AB92-115B54ACCB51}" dt="2026-06-02T17:11:01.930" v="1575"/>
          <ac:spMkLst>
            <pc:docMk/>
            <pc:sldMk cId="971879088" sldId="308"/>
            <ac:spMk id="55" creationId="{8D77C899-6A13-C4A1-B378-DFB95A206790}"/>
          </ac:spMkLst>
        </pc:spChg>
        <pc:spChg chg="add mod">
          <ac:chgData name="Stefano Lopresti" userId="f3c4a24d-eaf7-4538-ba48-de5a86ba3171" providerId="ADAL" clId="{AD774202-1505-4063-AB92-115B54ACCB51}" dt="2026-06-02T17:11:44.442" v="1588" actId="14100"/>
          <ac:spMkLst>
            <pc:docMk/>
            <pc:sldMk cId="971879088" sldId="308"/>
            <ac:spMk id="57" creationId="{D8DCDA3F-F107-8D94-A0F7-AFF82709B42A}"/>
          </ac:spMkLst>
        </pc:spChg>
        <pc:spChg chg="add mod">
          <ac:chgData name="Stefano Lopresti" userId="f3c4a24d-eaf7-4538-ba48-de5a86ba3171" providerId="ADAL" clId="{AD774202-1505-4063-AB92-115B54ACCB51}" dt="2026-06-02T17:11:53.797" v="1591" actId="14100"/>
          <ac:spMkLst>
            <pc:docMk/>
            <pc:sldMk cId="971879088" sldId="308"/>
            <ac:spMk id="58" creationId="{D6D24360-48F0-CB3A-1E66-68E9EA032E27}"/>
          </ac:spMkLst>
        </pc:spChg>
        <pc:spChg chg="add mod">
          <ac:chgData name="Stefano Lopresti" userId="f3c4a24d-eaf7-4538-ba48-de5a86ba3171" providerId="ADAL" clId="{AD774202-1505-4063-AB92-115B54ACCB51}" dt="2026-06-02T17:16:20.286" v="1824" actId="1076"/>
          <ac:spMkLst>
            <pc:docMk/>
            <pc:sldMk cId="971879088" sldId="308"/>
            <ac:spMk id="59" creationId="{342FEC53-3635-7F6F-338C-C5F0E5BB6764}"/>
          </ac:spMkLst>
        </pc:spChg>
        <pc:picChg chg="add mod ord">
          <ac:chgData name="Stefano Lopresti" userId="f3c4a24d-eaf7-4538-ba48-de5a86ba3171" providerId="ADAL" clId="{AD774202-1505-4063-AB92-115B54ACCB51}" dt="2026-06-02T17:15:14.275" v="1668" actId="1076"/>
          <ac:picMkLst>
            <pc:docMk/>
            <pc:sldMk cId="971879088" sldId="308"/>
            <ac:picMk id="8" creationId="{0D7DE24E-577D-C441-024A-48CCF18A7CBD}"/>
          </ac:picMkLst>
        </pc:picChg>
        <pc:picChg chg="add mod">
          <ac:chgData name="Stefano Lopresti" userId="f3c4a24d-eaf7-4538-ba48-de5a86ba3171" providerId="ADAL" clId="{AD774202-1505-4063-AB92-115B54ACCB51}" dt="2026-06-02T17:16:27.749" v="1825" actId="1076"/>
          <ac:picMkLst>
            <pc:docMk/>
            <pc:sldMk cId="971879088" sldId="308"/>
            <ac:picMk id="41" creationId="{CE25719E-6C66-85D5-ABCB-D29134911CDC}"/>
          </ac:picMkLst>
        </pc:picChg>
        <pc:picChg chg="mod">
          <ac:chgData name="Stefano Lopresti" userId="f3c4a24d-eaf7-4538-ba48-de5a86ba3171" providerId="ADAL" clId="{AD774202-1505-4063-AB92-115B54ACCB51}" dt="2026-06-02T17:11:01.930" v="1575"/>
          <ac:picMkLst>
            <pc:docMk/>
            <pc:sldMk cId="971879088" sldId="308"/>
            <ac:picMk id="44" creationId="{ADB94A7E-7825-BC21-868F-886CB0CDEFC5}"/>
          </ac:picMkLst>
        </pc:picChg>
        <pc:picChg chg="mod">
          <ac:chgData name="Stefano Lopresti" userId="f3c4a24d-eaf7-4538-ba48-de5a86ba3171" providerId="ADAL" clId="{AD774202-1505-4063-AB92-115B54ACCB51}" dt="2026-06-02T17:11:01.930" v="1575"/>
          <ac:picMkLst>
            <pc:docMk/>
            <pc:sldMk cId="971879088" sldId="308"/>
            <ac:picMk id="50" creationId="{8C2F87FB-4727-FD7D-6EB3-8AE8FFEA08EA}"/>
          </ac:picMkLst>
        </pc:picChg>
        <pc:picChg chg="mod">
          <ac:chgData name="Stefano Lopresti" userId="f3c4a24d-eaf7-4538-ba48-de5a86ba3171" providerId="ADAL" clId="{AD774202-1505-4063-AB92-115B54ACCB51}" dt="2026-06-02T17:11:01.930" v="1575"/>
          <ac:picMkLst>
            <pc:docMk/>
            <pc:sldMk cId="971879088" sldId="308"/>
            <ac:picMk id="53" creationId="{5F7F1CB3-6DC7-BA68-E839-48CAB01182F6}"/>
          </ac:picMkLst>
        </pc:picChg>
        <pc:picChg chg="mod">
          <ac:chgData name="Stefano Lopresti" userId="f3c4a24d-eaf7-4538-ba48-de5a86ba3171" providerId="ADAL" clId="{AD774202-1505-4063-AB92-115B54ACCB51}" dt="2026-06-02T17:11:01.930" v="1575"/>
          <ac:picMkLst>
            <pc:docMk/>
            <pc:sldMk cId="971879088" sldId="308"/>
            <ac:picMk id="56" creationId="{817107B1-6956-FBDC-4040-B2F7BB48A3D9}"/>
          </ac:picMkLst>
        </pc:picChg>
      </pc:sldChg>
      <pc:sldChg chg="addSp modSp add del">
        <pc:chgData name="Stefano Lopresti" userId="f3c4a24d-eaf7-4538-ba48-de5a86ba3171" providerId="ADAL" clId="{AD774202-1505-4063-AB92-115B54ACCB51}" dt="2026-06-02T16:36:49.951" v="189"/>
        <pc:sldMkLst>
          <pc:docMk/>
          <pc:sldMk cId="1324098775" sldId="309"/>
        </pc:sldMkLst>
        <pc:spChg chg="mod">
          <ac:chgData name="Stefano Lopresti" userId="f3c4a24d-eaf7-4538-ba48-de5a86ba3171" providerId="ADAL" clId="{AD774202-1505-4063-AB92-115B54ACCB51}" dt="2026-06-02T16:36:32.607" v="187"/>
          <ac:spMkLst>
            <pc:docMk/>
            <pc:sldMk cId="1324098775" sldId="309"/>
            <ac:spMk id="11" creationId="{DB7260FB-BFF9-8D5F-B013-0A2BBEE9D400}"/>
          </ac:spMkLst>
        </pc:spChg>
        <pc:spChg chg="mod">
          <ac:chgData name="Stefano Lopresti" userId="f3c4a24d-eaf7-4538-ba48-de5a86ba3171" providerId="ADAL" clId="{AD774202-1505-4063-AB92-115B54ACCB51}" dt="2026-06-02T16:36:32.607" v="187"/>
          <ac:spMkLst>
            <pc:docMk/>
            <pc:sldMk cId="1324098775" sldId="309"/>
            <ac:spMk id="13" creationId="{A73B4D09-3DA9-C6D2-9113-828B703BC83D}"/>
          </ac:spMkLst>
        </pc:spChg>
        <pc:spChg chg="mod">
          <ac:chgData name="Stefano Lopresti" userId="f3c4a24d-eaf7-4538-ba48-de5a86ba3171" providerId="ADAL" clId="{AD774202-1505-4063-AB92-115B54ACCB51}" dt="2026-06-02T16:36:32.607" v="187"/>
          <ac:spMkLst>
            <pc:docMk/>
            <pc:sldMk cId="1324098775" sldId="309"/>
            <ac:spMk id="16" creationId="{1F593A31-E10B-F786-0861-8EAD9B0C3510}"/>
          </ac:spMkLst>
        </pc:spChg>
        <pc:spChg chg="mod">
          <ac:chgData name="Stefano Lopresti" userId="f3c4a24d-eaf7-4538-ba48-de5a86ba3171" providerId="ADAL" clId="{AD774202-1505-4063-AB92-115B54ACCB51}" dt="2026-06-02T16:36:32.607" v="187"/>
          <ac:spMkLst>
            <pc:docMk/>
            <pc:sldMk cId="1324098775" sldId="309"/>
            <ac:spMk id="18" creationId="{A82967DE-6C78-6688-0A42-F971C4289D31}"/>
          </ac:spMkLst>
        </pc:spChg>
        <pc:grpChg chg="add mod">
          <ac:chgData name="Stefano Lopresti" userId="f3c4a24d-eaf7-4538-ba48-de5a86ba3171" providerId="ADAL" clId="{AD774202-1505-4063-AB92-115B54ACCB51}" dt="2026-06-02T16:36:32.607" v="187"/>
          <ac:grpSpMkLst>
            <pc:docMk/>
            <pc:sldMk cId="1324098775" sldId="309"/>
            <ac:grpSpMk id="9" creationId="{6B4F2813-667B-C855-3BC1-862F2263713E}"/>
          </ac:grpSpMkLst>
        </pc:grpChg>
        <pc:grpChg chg="mod">
          <ac:chgData name="Stefano Lopresti" userId="f3c4a24d-eaf7-4538-ba48-de5a86ba3171" providerId="ADAL" clId="{AD774202-1505-4063-AB92-115B54ACCB51}" dt="2026-06-02T16:36:32.607" v="187"/>
          <ac:grpSpMkLst>
            <pc:docMk/>
            <pc:sldMk cId="1324098775" sldId="309"/>
            <ac:grpSpMk id="10" creationId="{699D44CF-974C-E43F-CBCE-11E8F3E722BB}"/>
          </ac:grpSpMkLst>
        </pc:grpChg>
        <pc:picChg chg="add mod">
          <ac:chgData name="Stefano Lopresti" userId="f3c4a24d-eaf7-4538-ba48-de5a86ba3171" providerId="ADAL" clId="{AD774202-1505-4063-AB92-115B54ACCB51}" dt="2026-06-02T16:36:32.607" v="187"/>
          <ac:picMkLst>
            <pc:docMk/>
            <pc:sldMk cId="1324098775" sldId="309"/>
            <ac:picMk id="7" creationId="{65C15C60-F042-7C5E-564F-ACCAC74500E1}"/>
          </ac:picMkLst>
        </pc:picChg>
        <pc:picChg chg="add mod">
          <ac:chgData name="Stefano Lopresti" userId="f3c4a24d-eaf7-4538-ba48-de5a86ba3171" providerId="ADAL" clId="{AD774202-1505-4063-AB92-115B54ACCB51}" dt="2026-06-02T16:36:32.607" v="187"/>
          <ac:picMkLst>
            <pc:docMk/>
            <pc:sldMk cId="1324098775" sldId="309"/>
            <ac:picMk id="8" creationId="{8CA24409-DB54-6C62-99DC-15DB07E52254}"/>
          </ac:picMkLst>
        </pc:picChg>
        <pc:picChg chg="mod">
          <ac:chgData name="Stefano Lopresti" userId="f3c4a24d-eaf7-4538-ba48-de5a86ba3171" providerId="ADAL" clId="{AD774202-1505-4063-AB92-115B54ACCB51}" dt="2026-06-02T16:36:32.607" v="187"/>
          <ac:picMkLst>
            <pc:docMk/>
            <pc:sldMk cId="1324098775" sldId="309"/>
            <ac:picMk id="12" creationId="{43960490-91C4-5B92-00EC-771FD9D8C689}"/>
          </ac:picMkLst>
        </pc:picChg>
        <pc:picChg chg="mod">
          <ac:chgData name="Stefano Lopresti" userId="f3c4a24d-eaf7-4538-ba48-de5a86ba3171" providerId="ADAL" clId="{AD774202-1505-4063-AB92-115B54ACCB51}" dt="2026-06-02T16:36:32.607" v="187"/>
          <ac:picMkLst>
            <pc:docMk/>
            <pc:sldMk cId="1324098775" sldId="309"/>
            <ac:picMk id="17" creationId="{88C5C733-EA79-CEA9-0685-695EAE2E34F3}"/>
          </ac:picMkLst>
        </pc:picChg>
      </pc:sldChg>
      <pc:sldChg chg="addSp delSp modSp add mod modTransition">
        <pc:chgData name="Stefano Lopresti" userId="f3c4a24d-eaf7-4538-ba48-de5a86ba3171" providerId="ADAL" clId="{AD774202-1505-4063-AB92-115B54ACCB51}" dt="2026-06-02T17:46:03.968" v="2468"/>
        <pc:sldMkLst>
          <pc:docMk/>
          <pc:sldMk cId="2960002943" sldId="309"/>
        </pc:sldMkLst>
        <pc:spChg chg="del">
          <ac:chgData name="Stefano Lopresti" userId="f3c4a24d-eaf7-4538-ba48-de5a86ba3171" providerId="ADAL" clId="{AD774202-1505-4063-AB92-115B54ACCB51}" dt="2026-06-02T16:37:08.335" v="194" actId="478"/>
          <ac:spMkLst>
            <pc:docMk/>
            <pc:sldMk cId="2960002943" sldId="309"/>
            <ac:spMk id="2" creationId="{74671762-AA40-47B1-6684-90FE40B0E164}"/>
          </ac:spMkLst>
        </pc:spChg>
        <pc:spChg chg="del">
          <ac:chgData name="Stefano Lopresti" userId="f3c4a24d-eaf7-4538-ba48-de5a86ba3171" providerId="ADAL" clId="{AD774202-1505-4063-AB92-115B54ACCB51}" dt="2026-06-02T16:37:07.141" v="193" actId="478"/>
          <ac:spMkLst>
            <pc:docMk/>
            <pc:sldMk cId="2960002943" sldId="309"/>
            <ac:spMk id="3" creationId="{1C346A58-0F18-9268-21A4-5BEF7342ED0E}"/>
          </ac:spMkLst>
        </pc:spChg>
        <pc:spChg chg="del">
          <ac:chgData name="Stefano Lopresti" userId="f3c4a24d-eaf7-4538-ba48-de5a86ba3171" providerId="ADAL" clId="{AD774202-1505-4063-AB92-115B54ACCB51}" dt="2026-06-02T16:37:03.922" v="191" actId="478"/>
          <ac:spMkLst>
            <pc:docMk/>
            <pc:sldMk cId="2960002943" sldId="309"/>
            <ac:spMk id="4" creationId="{763BA000-3983-D8C0-7C92-364B46FE05D3}"/>
          </ac:spMkLst>
        </pc:spChg>
        <pc:spChg chg="del">
          <ac:chgData name="Stefano Lopresti" userId="f3c4a24d-eaf7-4538-ba48-de5a86ba3171" providerId="ADAL" clId="{AD774202-1505-4063-AB92-115B54ACCB51}" dt="2026-06-02T16:37:05.623" v="192" actId="478"/>
          <ac:spMkLst>
            <pc:docMk/>
            <pc:sldMk cId="2960002943" sldId="309"/>
            <ac:spMk id="5" creationId="{18A8DEE0-F3E6-3EFA-42C8-AF1B6EA5ADF4}"/>
          </ac:spMkLst>
        </pc:spChg>
        <pc:spChg chg="mod">
          <ac:chgData name="Stefano Lopresti" userId="f3c4a24d-eaf7-4538-ba48-de5a86ba3171" providerId="ADAL" clId="{AD774202-1505-4063-AB92-115B54ACCB51}" dt="2026-06-02T16:38:11.886" v="401" actId="14100"/>
          <ac:spMkLst>
            <pc:docMk/>
            <pc:sldMk cId="2960002943" sldId="309"/>
            <ac:spMk id="11" creationId="{958104CC-E0D7-B27C-9EAB-D83B009288F8}"/>
          </ac:spMkLst>
        </pc:spChg>
        <pc:spChg chg="mod">
          <ac:chgData name="Stefano Lopresti" userId="f3c4a24d-eaf7-4538-ba48-de5a86ba3171" providerId="ADAL" clId="{AD774202-1505-4063-AB92-115B54ACCB51}" dt="2026-06-02T16:38:11.886" v="401" actId="14100"/>
          <ac:spMkLst>
            <pc:docMk/>
            <pc:sldMk cId="2960002943" sldId="309"/>
            <ac:spMk id="13" creationId="{C24954FC-8F5F-28DF-1A64-D28AC5E8FFC6}"/>
          </ac:spMkLst>
        </pc:spChg>
        <pc:spChg chg="mod">
          <ac:chgData name="Stefano Lopresti" userId="f3c4a24d-eaf7-4538-ba48-de5a86ba3171" providerId="ADAL" clId="{AD774202-1505-4063-AB92-115B54ACCB51}" dt="2026-06-02T16:38:11.886" v="401" actId="14100"/>
          <ac:spMkLst>
            <pc:docMk/>
            <pc:sldMk cId="2960002943" sldId="309"/>
            <ac:spMk id="16" creationId="{E407DB6F-88CF-DF4E-5B0B-211B085A19EE}"/>
          </ac:spMkLst>
        </pc:spChg>
        <pc:spChg chg="mod">
          <ac:chgData name="Stefano Lopresti" userId="f3c4a24d-eaf7-4538-ba48-de5a86ba3171" providerId="ADAL" clId="{AD774202-1505-4063-AB92-115B54ACCB51}" dt="2026-06-02T16:38:11.886" v="401" actId="14100"/>
          <ac:spMkLst>
            <pc:docMk/>
            <pc:sldMk cId="2960002943" sldId="309"/>
            <ac:spMk id="18" creationId="{72F57BF5-3499-F982-D923-3A18ED34E2CA}"/>
          </ac:spMkLst>
        </pc:spChg>
        <pc:spChg chg="del mod topLvl">
          <ac:chgData name="Stefano Lopresti" userId="f3c4a24d-eaf7-4538-ba48-de5a86ba3171" providerId="ADAL" clId="{AD774202-1505-4063-AB92-115B54ACCB51}" dt="2026-06-02T16:38:39.406" v="409" actId="478"/>
          <ac:spMkLst>
            <pc:docMk/>
            <pc:sldMk cId="2960002943" sldId="309"/>
            <ac:spMk id="21" creationId="{6911FAEC-9C79-2799-FAC0-CB1E111E6830}"/>
          </ac:spMkLst>
        </pc:spChg>
        <pc:spChg chg="mod">
          <ac:chgData name="Stefano Lopresti" userId="f3c4a24d-eaf7-4538-ba48-de5a86ba3171" providerId="ADAL" clId="{AD774202-1505-4063-AB92-115B54ACCB51}" dt="2026-06-02T17:11:03.172" v="1576"/>
          <ac:spMkLst>
            <pc:docMk/>
            <pc:sldMk cId="2960002943" sldId="309"/>
            <ac:spMk id="23" creationId="{0849B514-E28E-D885-BA1D-52E865307D7E}"/>
          </ac:spMkLst>
        </pc:spChg>
        <pc:spChg chg="mod">
          <ac:chgData name="Stefano Lopresti" userId="f3c4a24d-eaf7-4538-ba48-de5a86ba3171" providerId="ADAL" clId="{AD774202-1505-4063-AB92-115B54ACCB51}" dt="2026-06-02T17:11:03.172" v="1576"/>
          <ac:spMkLst>
            <pc:docMk/>
            <pc:sldMk cId="2960002943" sldId="309"/>
            <ac:spMk id="26" creationId="{658398CA-3A42-BAF0-4657-095E677AE5BA}"/>
          </ac:spMkLst>
        </pc:spChg>
        <pc:spChg chg="mod">
          <ac:chgData name="Stefano Lopresti" userId="f3c4a24d-eaf7-4538-ba48-de5a86ba3171" providerId="ADAL" clId="{AD774202-1505-4063-AB92-115B54ACCB51}" dt="2026-06-02T17:11:03.172" v="1576"/>
          <ac:spMkLst>
            <pc:docMk/>
            <pc:sldMk cId="2960002943" sldId="309"/>
            <ac:spMk id="29" creationId="{A2651CAD-3482-836A-0334-767653CB8CDF}"/>
          </ac:spMkLst>
        </pc:spChg>
        <pc:spChg chg="mod">
          <ac:chgData name="Stefano Lopresti" userId="f3c4a24d-eaf7-4538-ba48-de5a86ba3171" providerId="ADAL" clId="{AD774202-1505-4063-AB92-115B54ACCB51}" dt="2026-06-02T17:11:03.172" v="1576"/>
          <ac:spMkLst>
            <pc:docMk/>
            <pc:sldMk cId="2960002943" sldId="309"/>
            <ac:spMk id="32" creationId="{A403717E-4DB4-E98F-8A59-297EC4CB7CE5}"/>
          </ac:spMkLst>
        </pc:spChg>
        <pc:spChg chg="mod">
          <ac:chgData name="Stefano Lopresti" userId="f3c4a24d-eaf7-4538-ba48-de5a86ba3171" providerId="ADAL" clId="{AD774202-1505-4063-AB92-115B54ACCB51}" dt="2026-06-02T17:11:03.172" v="1576"/>
          <ac:spMkLst>
            <pc:docMk/>
            <pc:sldMk cId="2960002943" sldId="309"/>
            <ac:spMk id="35" creationId="{C1532C3A-A407-6380-F6A5-FC0B53ACF967}"/>
          </ac:spMkLst>
        </pc:spChg>
        <pc:spChg chg="add del mod">
          <ac:chgData name="Stefano Lopresti" userId="f3c4a24d-eaf7-4538-ba48-de5a86ba3171" providerId="ADAL" clId="{AD774202-1505-4063-AB92-115B54ACCB51}" dt="2026-06-02T17:11:58.580" v="1592" actId="478"/>
          <ac:spMkLst>
            <pc:docMk/>
            <pc:sldMk cId="2960002943" sldId="309"/>
            <ac:spMk id="37" creationId="{9666F791-D332-DA6B-A1C8-87DA6559F45D}"/>
          </ac:spMkLst>
        </pc:spChg>
        <pc:spChg chg="add mod">
          <ac:chgData name="Stefano Lopresti" userId="f3c4a24d-eaf7-4538-ba48-de5a86ba3171" providerId="ADAL" clId="{AD774202-1505-4063-AB92-115B54ACCB51}" dt="2026-06-02T17:12:03.279" v="1593"/>
          <ac:spMkLst>
            <pc:docMk/>
            <pc:sldMk cId="2960002943" sldId="309"/>
            <ac:spMk id="38" creationId="{F6728B71-4027-7C24-AB78-69795879DF46}"/>
          </ac:spMkLst>
        </pc:spChg>
        <pc:spChg chg="add mod">
          <ac:chgData name="Stefano Lopresti" userId="f3c4a24d-eaf7-4538-ba48-de5a86ba3171" providerId="ADAL" clId="{AD774202-1505-4063-AB92-115B54ACCB51}" dt="2026-06-02T17:12:08.112" v="1594"/>
          <ac:spMkLst>
            <pc:docMk/>
            <pc:sldMk cId="2960002943" sldId="309"/>
            <ac:spMk id="39" creationId="{34B766BB-066C-6B6C-63FE-E9515CFA5DBD}"/>
          </ac:spMkLst>
        </pc:spChg>
        <pc:spChg chg="add mod">
          <ac:chgData name="Stefano Lopresti" userId="f3c4a24d-eaf7-4538-ba48-de5a86ba3171" providerId="ADAL" clId="{AD774202-1505-4063-AB92-115B54ACCB51}" dt="2026-06-02T17:20:31.601" v="2217" actId="1076"/>
          <ac:spMkLst>
            <pc:docMk/>
            <pc:sldMk cId="2960002943" sldId="309"/>
            <ac:spMk id="40" creationId="{E7249BB3-7B13-0D1C-B3E8-4BE103CFC21D}"/>
          </ac:spMkLst>
        </pc:spChg>
        <pc:grpChg chg="mod">
          <ac:chgData name="Stefano Lopresti" userId="f3c4a24d-eaf7-4538-ba48-de5a86ba3171" providerId="ADAL" clId="{AD774202-1505-4063-AB92-115B54ACCB51}" dt="2026-06-02T17:19:14.014" v="2084" actId="1076"/>
          <ac:grpSpMkLst>
            <pc:docMk/>
            <pc:sldMk cId="2960002943" sldId="309"/>
            <ac:grpSpMk id="9" creationId="{559A8BF9-1FF5-EAF0-41A8-ADDF2EF2F3A9}"/>
          </ac:grpSpMkLst>
        </pc:grpChg>
        <pc:grpChg chg="add mod">
          <ac:chgData name="Stefano Lopresti" userId="f3c4a24d-eaf7-4538-ba48-de5a86ba3171" providerId="ADAL" clId="{AD774202-1505-4063-AB92-115B54ACCB51}" dt="2026-06-02T17:19:16.608" v="2085" actId="1076"/>
          <ac:grpSpMkLst>
            <pc:docMk/>
            <pc:sldMk cId="2960002943" sldId="309"/>
            <ac:grpSpMk id="14" creationId="{749E59A7-BE25-154B-57B7-B4FDE739724B}"/>
          </ac:grpSpMkLst>
        </pc:grpChg>
        <pc:grpChg chg="mod">
          <ac:chgData name="Stefano Lopresti" userId="f3c4a24d-eaf7-4538-ba48-de5a86ba3171" providerId="ADAL" clId="{AD774202-1505-4063-AB92-115B54ACCB51}" dt="2026-06-02T16:38:11.886" v="401" actId="14100"/>
          <ac:grpSpMkLst>
            <pc:docMk/>
            <pc:sldMk cId="2960002943" sldId="309"/>
            <ac:grpSpMk id="15" creationId="{40D118FA-27E9-100E-2D16-6FBE7998C871}"/>
          </ac:grpSpMkLst>
        </pc:grpChg>
        <pc:grpChg chg="add del mod">
          <ac:chgData name="Stefano Lopresti" userId="f3c4a24d-eaf7-4538-ba48-de5a86ba3171" providerId="ADAL" clId="{AD774202-1505-4063-AB92-115B54ACCB51}" dt="2026-06-02T16:38:39.406" v="409" actId="478"/>
          <ac:grpSpMkLst>
            <pc:docMk/>
            <pc:sldMk cId="2960002943" sldId="309"/>
            <ac:grpSpMk id="19" creationId="{8CC18ADD-0D9A-5185-5E2A-511A5E945977}"/>
          </ac:grpSpMkLst>
        </pc:grpChg>
        <pc:picChg chg="add mod">
          <ac:chgData name="Stefano Lopresti" userId="f3c4a24d-eaf7-4538-ba48-de5a86ba3171" providerId="ADAL" clId="{AD774202-1505-4063-AB92-115B54ACCB51}" dt="2026-06-02T17:19:22.555" v="2086" actId="1076"/>
          <ac:picMkLst>
            <pc:docMk/>
            <pc:sldMk cId="2960002943" sldId="309"/>
            <ac:picMk id="7" creationId="{5C566F6F-5EAF-9BBF-B246-0C24E5147F6E}"/>
          </ac:picMkLst>
        </pc:picChg>
        <pc:picChg chg="add mod">
          <ac:chgData name="Stefano Lopresti" userId="f3c4a24d-eaf7-4538-ba48-de5a86ba3171" providerId="ADAL" clId="{AD774202-1505-4063-AB92-115B54ACCB51}" dt="2026-06-02T17:19:30.616" v="2090" actId="1076"/>
          <ac:picMkLst>
            <pc:docMk/>
            <pc:sldMk cId="2960002943" sldId="309"/>
            <ac:picMk id="8" creationId="{4AD00179-696D-F3AB-912E-208A4EDFF48D}"/>
          </ac:picMkLst>
        </pc:picChg>
        <pc:picChg chg="mod">
          <ac:chgData name="Stefano Lopresti" userId="f3c4a24d-eaf7-4538-ba48-de5a86ba3171" providerId="ADAL" clId="{AD774202-1505-4063-AB92-115B54ACCB51}" dt="2026-06-02T16:38:11.886" v="401" actId="14100"/>
          <ac:picMkLst>
            <pc:docMk/>
            <pc:sldMk cId="2960002943" sldId="309"/>
            <ac:picMk id="12" creationId="{40498865-162A-31C9-3845-6D7F557F6507}"/>
          </ac:picMkLst>
        </pc:picChg>
        <pc:picChg chg="mod">
          <ac:chgData name="Stefano Lopresti" userId="f3c4a24d-eaf7-4538-ba48-de5a86ba3171" providerId="ADAL" clId="{AD774202-1505-4063-AB92-115B54ACCB51}" dt="2026-06-02T16:38:11.886" v="401" actId="14100"/>
          <ac:picMkLst>
            <pc:docMk/>
            <pc:sldMk cId="2960002943" sldId="309"/>
            <ac:picMk id="17" creationId="{BDB11983-8AE7-C043-ECD6-3F6B6E8095FF}"/>
          </ac:picMkLst>
        </pc:picChg>
        <pc:picChg chg="mod topLvl">
          <ac:chgData name="Stefano Lopresti" userId="f3c4a24d-eaf7-4538-ba48-de5a86ba3171" providerId="ADAL" clId="{AD774202-1505-4063-AB92-115B54ACCB51}" dt="2026-06-02T17:20:35.954" v="2219" actId="1076"/>
          <ac:picMkLst>
            <pc:docMk/>
            <pc:sldMk cId="2960002943" sldId="309"/>
            <ac:picMk id="20" creationId="{F0ADF42D-5A0D-50D0-19EE-1B0D047439CF}"/>
          </ac:picMkLst>
        </pc:picChg>
        <pc:picChg chg="mod">
          <ac:chgData name="Stefano Lopresti" userId="f3c4a24d-eaf7-4538-ba48-de5a86ba3171" providerId="ADAL" clId="{AD774202-1505-4063-AB92-115B54ACCB51}" dt="2026-06-02T17:11:03.172" v="1576"/>
          <ac:picMkLst>
            <pc:docMk/>
            <pc:sldMk cId="2960002943" sldId="309"/>
            <ac:picMk id="24" creationId="{9FC21AEC-1AB1-C38E-72F5-411B669971B5}"/>
          </ac:picMkLst>
        </pc:picChg>
        <pc:picChg chg="mod">
          <ac:chgData name="Stefano Lopresti" userId="f3c4a24d-eaf7-4538-ba48-de5a86ba3171" providerId="ADAL" clId="{AD774202-1505-4063-AB92-115B54ACCB51}" dt="2026-06-02T17:11:03.172" v="1576"/>
          <ac:picMkLst>
            <pc:docMk/>
            <pc:sldMk cId="2960002943" sldId="309"/>
            <ac:picMk id="27" creationId="{C9A21B79-B084-6C77-0164-50F809C76DCA}"/>
          </ac:picMkLst>
        </pc:picChg>
        <pc:picChg chg="mod">
          <ac:chgData name="Stefano Lopresti" userId="f3c4a24d-eaf7-4538-ba48-de5a86ba3171" providerId="ADAL" clId="{AD774202-1505-4063-AB92-115B54ACCB51}" dt="2026-06-02T17:11:03.172" v="1576"/>
          <ac:picMkLst>
            <pc:docMk/>
            <pc:sldMk cId="2960002943" sldId="309"/>
            <ac:picMk id="30" creationId="{31E71FA9-7424-6D8C-4FDF-167E7B9C56A9}"/>
          </ac:picMkLst>
        </pc:picChg>
        <pc:picChg chg="mod">
          <ac:chgData name="Stefano Lopresti" userId="f3c4a24d-eaf7-4538-ba48-de5a86ba3171" providerId="ADAL" clId="{AD774202-1505-4063-AB92-115B54ACCB51}" dt="2026-06-02T17:11:03.172" v="1576"/>
          <ac:picMkLst>
            <pc:docMk/>
            <pc:sldMk cId="2960002943" sldId="309"/>
            <ac:picMk id="33" creationId="{EB2BC16E-7776-8228-F35B-8466A009E332}"/>
          </ac:picMkLst>
        </pc:picChg>
      </pc:sldChg>
      <pc:sldChg chg="addSp delSp modSp new mod modTransition">
        <pc:chgData name="Stefano Lopresti" userId="f3c4a24d-eaf7-4538-ba48-de5a86ba3171" providerId="ADAL" clId="{AD774202-1505-4063-AB92-115B54ACCB51}" dt="2026-06-02T17:45:36.218" v="2462"/>
        <pc:sldMkLst>
          <pc:docMk/>
          <pc:sldMk cId="1809712842" sldId="310"/>
        </pc:sldMkLst>
        <pc:spChg chg="del">
          <ac:chgData name="Stefano Lopresti" userId="f3c4a24d-eaf7-4538-ba48-de5a86ba3171" providerId="ADAL" clId="{AD774202-1505-4063-AB92-115B54ACCB51}" dt="2026-06-02T16:45:26.255" v="697" actId="478"/>
          <ac:spMkLst>
            <pc:docMk/>
            <pc:sldMk cId="1809712842" sldId="310"/>
            <ac:spMk id="2" creationId="{358B8A34-2BAE-B36F-2B83-031C76BCE9BB}"/>
          </ac:spMkLst>
        </pc:spChg>
        <pc:spChg chg="del">
          <ac:chgData name="Stefano Lopresti" userId="f3c4a24d-eaf7-4538-ba48-de5a86ba3171" providerId="ADAL" clId="{AD774202-1505-4063-AB92-115B54ACCB51}" dt="2026-06-02T16:45:24.957" v="696" actId="478"/>
          <ac:spMkLst>
            <pc:docMk/>
            <pc:sldMk cId="1809712842" sldId="310"/>
            <ac:spMk id="3" creationId="{B44CE5D8-045E-E155-AF4F-8C3275B614F1}"/>
          </ac:spMkLst>
        </pc:spChg>
        <pc:spChg chg="del">
          <ac:chgData name="Stefano Lopresti" userId="f3c4a24d-eaf7-4538-ba48-de5a86ba3171" providerId="ADAL" clId="{AD774202-1505-4063-AB92-115B54ACCB51}" dt="2026-06-02T16:45:23.111" v="695" actId="478"/>
          <ac:spMkLst>
            <pc:docMk/>
            <pc:sldMk cId="1809712842" sldId="310"/>
            <ac:spMk id="4" creationId="{54C62F45-E71A-CBC3-4649-BACB0EE7D73A}"/>
          </ac:spMkLst>
        </pc:spChg>
        <pc:spChg chg="del">
          <ac:chgData name="Stefano Lopresti" userId="f3c4a24d-eaf7-4538-ba48-de5a86ba3171" providerId="ADAL" clId="{AD774202-1505-4063-AB92-115B54ACCB51}" dt="2026-06-02T16:45:27.524" v="698" actId="478"/>
          <ac:spMkLst>
            <pc:docMk/>
            <pc:sldMk cId="1809712842" sldId="310"/>
            <ac:spMk id="5" creationId="{CF357196-59EE-2343-E119-59AB6CD7E8AA}"/>
          </ac:spMkLst>
        </pc:spChg>
        <pc:spChg chg="add 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6" creationId="{FD461089-C3FF-5FDB-E72C-4CD8AE93EF49}"/>
          </ac:spMkLst>
        </pc:spChg>
        <pc:spChg chg="add del mod">
          <ac:chgData name="Stefano Lopresti" userId="f3c4a24d-eaf7-4538-ba48-de5a86ba3171" providerId="ADAL" clId="{AD774202-1505-4063-AB92-115B54ACCB51}" dt="2026-06-02T16:46:49.152" v="834" actId="478"/>
          <ac:spMkLst>
            <pc:docMk/>
            <pc:sldMk cId="1809712842" sldId="310"/>
            <ac:spMk id="10" creationId="{49349A37-D414-2B50-BA94-E0C9544653B1}"/>
          </ac:spMkLst>
        </pc:spChg>
        <pc:spChg chg="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11" creationId="{7C6E63E4-3F9B-5242-2948-6C2DE5F6C2F6}"/>
          </ac:spMkLst>
        </pc:spChg>
        <pc:spChg chg="add 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12" creationId="{40D9C107-02D0-0917-490D-C1384D1446F0}"/>
          </ac:spMkLst>
        </pc:spChg>
        <pc:spChg chg="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13" creationId="{3DCFD1B2-6E70-D9F9-5AB9-6359A8775FB1}"/>
          </ac:spMkLst>
        </pc:spChg>
        <pc:spChg chg="add mod">
          <ac:chgData name="Stefano Lopresti" userId="f3c4a24d-eaf7-4538-ba48-de5a86ba3171" providerId="ADAL" clId="{AD774202-1505-4063-AB92-115B54ACCB51}" dt="2026-06-02T16:45:41.229" v="792" actId="1037"/>
          <ac:spMkLst>
            <pc:docMk/>
            <pc:sldMk cId="1809712842" sldId="310"/>
            <ac:spMk id="14" creationId="{3B67BC11-507A-4BC6-C122-2F00AEC425F6}"/>
          </ac:spMkLst>
        </pc:spChg>
        <pc:spChg chg="add del mod">
          <ac:chgData name="Stefano Lopresti" userId="f3c4a24d-eaf7-4538-ba48-de5a86ba3171" providerId="ADAL" clId="{AD774202-1505-4063-AB92-115B54ACCB51}" dt="2026-06-02T16:48:34.615" v="945" actId="478"/>
          <ac:spMkLst>
            <pc:docMk/>
            <pc:sldMk cId="1809712842" sldId="310"/>
            <ac:spMk id="15" creationId="{F7F8010E-BD4C-8FB6-077B-81E2FB1A6BC7}"/>
          </ac:spMkLst>
        </pc:spChg>
        <pc:spChg chg="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16" creationId="{FAE0DE24-E4F4-0A1B-637D-91840AAE2EA4}"/>
          </ac:spMkLst>
        </pc:spChg>
        <pc:spChg chg="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17" creationId="{B131F73E-2F0A-96C4-8369-0D7A00ADE390}"/>
          </ac:spMkLst>
        </pc:spChg>
        <pc:spChg chg="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18" creationId="{A821736A-F808-ECF3-ECBB-CD9A217C22FE}"/>
          </ac:spMkLst>
        </pc:spChg>
        <pc:spChg chg="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19" creationId="{D8CFEE31-889B-7DEC-709C-E78A1E8240CE}"/>
          </ac:spMkLst>
        </pc:spChg>
        <pc:spChg chg="add mod">
          <ac:chgData name="Stefano Lopresti" userId="f3c4a24d-eaf7-4538-ba48-de5a86ba3171" providerId="ADAL" clId="{AD774202-1505-4063-AB92-115B54ACCB51}" dt="2026-06-02T16:48:44.075" v="989" actId="1035"/>
          <ac:spMkLst>
            <pc:docMk/>
            <pc:sldMk cId="1809712842" sldId="310"/>
            <ac:spMk id="20" creationId="{C05D300D-0E84-1F07-6B9F-781DD49AACEB}"/>
          </ac:spMkLst>
        </pc:spChg>
        <pc:spChg chg="add del mod">
          <ac:chgData name="Stefano Lopresti" userId="f3c4a24d-eaf7-4538-ba48-de5a86ba3171" providerId="ADAL" clId="{AD774202-1505-4063-AB92-115B54ACCB51}" dt="2026-06-02T16:48:34.615" v="945" actId="478"/>
          <ac:spMkLst>
            <pc:docMk/>
            <pc:sldMk cId="1809712842" sldId="310"/>
            <ac:spMk id="21" creationId="{131F219C-A879-B259-205E-1BED0048BA14}"/>
          </ac:spMkLst>
        </pc:spChg>
        <pc:spChg chg="del mod topLvl">
          <ac:chgData name="Stefano Lopresti" userId="f3c4a24d-eaf7-4538-ba48-de5a86ba3171" providerId="ADAL" clId="{AD774202-1505-4063-AB92-115B54ACCB51}" dt="2026-06-02T16:48:34.615" v="945" actId="478"/>
          <ac:spMkLst>
            <pc:docMk/>
            <pc:sldMk cId="1809712842" sldId="310"/>
            <ac:spMk id="23" creationId="{2DC947EC-8860-43A8-3C74-8446D8F4CEA1}"/>
          </ac:spMkLst>
        </pc:spChg>
        <pc:spChg chg="mod topLvl">
          <ac:chgData name="Stefano Lopresti" userId="f3c4a24d-eaf7-4538-ba48-de5a86ba3171" providerId="ADAL" clId="{AD774202-1505-4063-AB92-115B54ACCB51}" dt="2026-06-02T17:08:06.911" v="1491" actId="164"/>
          <ac:spMkLst>
            <pc:docMk/>
            <pc:sldMk cId="1809712842" sldId="310"/>
            <ac:spMk id="26" creationId="{7BFE9176-B4AB-6456-6549-EB764768F4D5}"/>
          </ac:spMkLst>
        </pc:spChg>
        <pc:spChg chg="mod topLvl">
          <ac:chgData name="Stefano Lopresti" userId="f3c4a24d-eaf7-4538-ba48-de5a86ba3171" providerId="ADAL" clId="{AD774202-1505-4063-AB92-115B54ACCB51}" dt="2026-06-02T17:07:51.645" v="1490" actId="164"/>
          <ac:spMkLst>
            <pc:docMk/>
            <pc:sldMk cId="1809712842" sldId="310"/>
            <ac:spMk id="32" creationId="{2DD28E8C-EA6E-5809-DA34-BFC2E4AAD10D}"/>
          </ac:spMkLst>
        </pc:spChg>
        <pc:spChg chg="add mod">
          <ac:chgData name="Stefano Lopresti" userId="f3c4a24d-eaf7-4538-ba48-de5a86ba3171" providerId="ADAL" clId="{AD774202-1505-4063-AB92-115B54ACCB51}" dt="2026-06-02T17:07:43.222" v="1489" actId="164"/>
          <ac:spMkLst>
            <pc:docMk/>
            <pc:sldMk cId="1809712842" sldId="310"/>
            <ac:spMk id="34" creationId="{23C4A428-124B-E2F0-17EA-BFF3AA66393B}"/>
          </ac:spMkLst>
        </pc:spChg>
        <pc:spChg chg="mod topLvl">
          <ac:chgData name="Stefano Lopresti" userId="f3c4a24d-eaf7-4538-ba48-de5a86ba3171" providerId="ADAL" clId="{AD774202-1505-4063-AB92-115B54ACCB51}" dt="2026-06-02T17:07:32.990" v="1488" actId="164"/>
          <ac:spMkLst>
            <pc:docMk/>
            <pc:sldMk cId="1809712842" sldId="310"/>
            <ac:spMk id="40" creationId="{F63F1678-D5BE-2026-A0BD-603AB0A0C02E}"/>
          </ac:spMkLst>
        </pc:spChg>
        <pc:spChg chg="add mod">
          <ac:chgData name="Stefano Lopresti" userId="f3c4a24d-eaf7-4538-ba48-de5a86ba3171" providerId="ADAL" clId="{AD774202-1505-4063-AB92-115B54ACCB51}" dt="2026-06-02T16:51:55.107" v="1038"/>
          <ac:spMkLst>
            <pc:docMk/>
            <pc:sldMk cId="1809712842" sldId="310"/>
            <ac:spMk id="49" creationId="{0EC8DC6C-4C86-AC2A-F69B-8AA537FA62F1}"/>
          </ac:spMkLst>
        </pc:spChg>
        <pc:grpChg chg="mod">
          <ac:chgData name="Stefano Lopresti" userId="f3c4a24d-eaf7-4538-ba48-de5a86ba3171" providerId="ADAL" clId="{AD774202-1505-4063-AB92-115B54ACCB51}" dt="2026-06-02T16:47:50.722" v="939" actId="1038"/>
          <ac:grpSpMkLst>
            <pc:docMk/>
            <pc:sldMk cId="1809712842" sldId="310"/>
            <ac:grpSpMk id="7" creationId="{84B8DE76-2638-562D-B240-971B6B3DB2FA}"/>
          </ac:grpSpMkLst>
        </pc:grpChg>
        <pc:grpChg chg="del">
          <ac:chgData name="Stefano Lopresti" userId="f3c4a24d-eaf7-4538-ba48-de5a86ba3171" providerId="ADAL" clId="{AD774202-1505-4063-AB92-115B54ACCB51}" dt="2026-06-02T16:47:18.833" v="840" actId="165"/>
          <ac:grpSpMkLst>
            <pc:docMk/>
            <pc:sldMk cId="1809712842" sldId="310"/>
            <ac:grpSpMk id="22" creationId="{45F6C338-9AF3-C3C2-AAF2-C835A6AAA2AE}"/>
          </ac:grpSpMkLst>
        </pc:grpChg>
        <pc:grpChg chg="del mod">
          <ac:chgData name="Stefano Lopresti" userId="f3c4a24d-eaf7-4538-ba48-de5a86ba3171" providerId="ADAL" clId="{AD774202-1505-4063-AB92-115B54ACCB51}" dt="2026-06-02T16:50:04.119" v="1013" actId="165"/>
          <ac:grpSpMkLst>
            <pc:docMk/>
            <pc:sldMk cId="1809712842" sldId="310"/>
            <ac:grpSpMk id="25" creationId="{133F9E96-D7BF-41A1-914C-90F57B26B4FF}"/>
          </ac:grpSpMkLst>
        </pc:grpChg>
        <pc:grpChg chg="del">
          <ac:chgData name="Stefano Lopresti" userId="f3c4a24d-eaf7-4538-ba48-de5a86ba3171" providerId="ADAL" clId="{AD774202-1505-4063-AB92-115B54ACCB51}" dt="2026-06-02T16:47:00.982" v="837" actId="478"/>
          <ac:grpSpMkLst>
            <pc:docMk/>
            <pc:sldMk cId="1809712842" sldId="310"/>
            <ac:grpSpMk id="28" creationId="{D0C42662-8D0D-A941-E600-AF73BD28A631}"/>
          </ac:grpSpMkLst>
        </pc:grpChg>
        <pc:grpChg chg="del">
          <ac:chgData name="Stefano Lopresti" userId="f3c4a24d-eaf7-4538-ba48-de5a86ba3171" providerId="ADAL" clId="{AD774202-1505-4063-AB92-115B54ACCB51}" dt="2026-06-02T16:50:12.943" v="1015" actId="165"/>
          <ac:grpSpMkLst>
            <pc:docMk/>
            <pc:sldMk cId="1809712842" sldId="310"/>
            <ac:grpSpMk id="31" creationId="{FDDF962B-26BE-D9DF-460C-FEF07A8F204C}"/>
          </ac:grpSpMkLst>
        </pc:grpChg>
        <pc:grpChg chg="del">
          <ac:chgData name="Stefano Lopresti" userId="f3c4a24d-eaf7-4538-ba48-de5a86ba3171" providerId="ADAL" clId="{AD774202-1505-4063-AB92-115B54ACCB51}" dt="2026-06-02T16:50:32.381" v="1029" actId="165"/>
          <ac:grpSpMkLst>
            <pc:docMk/>
            <pc:sldMk cId="1809712842" sldId="310"/>
            <ac:grpSpMk id="39" creationId="{BED3E821-2107-F46F-1D39-F2D42B596D7E}"/>
          </ac:grpSpMkLst>
        </pc:grpChg>
        <pc:grpChg chg="add mod">
          <ac:chgData name="Stefano Lopresti" userId="f3c4a24d-eaf7-4538-ba48-de5a86ba3171" providerId="ADAL" clId="{AD774202-1505-4063-AB92-115B54ACCB51}" dt="2026-06-02T17:07:32.990" v="1488" actId="164"/>
          <ac:grpSpMkLst>
            <pc:docMk/>
            <pc:sldMk cId="1809712842" sldId="310"/>
            <ac:grpSpMk id="51" creationId="{74EBD76E-4B9F-7C05-DA29-16403D61E378}"/>
          </ac:grpSpMkLst>
        </pc:grpChg>
        <pc:grpChg chg="add mod">
          <ac:chgData name="Stefano Lopresti" userId="f3c4a24d-eaf7-4538-ba48-de5a86ba3171" providerId="ADAL" clId="{AD774202-1505-4063-AB92-115B54ACCB51}" dt="2026-06-02T17:07:43.222" v="1489" actId="164"/>
          <ac:grpSpMkLst>
            <pc:docMk/>
            <pc:sldMk cId="1809712842" sldId="310"/>
            <ac:grpSpMk id="52" creationId="{BE1D2588-DE52-1168-23EF-2217F734D4CC}"/>
          </ac:grpSpMkLst>
        </pc:grpChg>
        <pc:grpChg chg="add mod">
          <ac:chgData name="Stefano Lopresti" userId="f3c4a24d-eaf7-4538-ba48-de5a86ba3171" providerId="ADAL" clId="{AD774202-1505-4063-AB92-115B54ACCB51}" dt="2026-06-02T17:07:51.645" v="1490" actId="164"/>
          <ac:grpSpMkLst>
            <pc:docMk/>
            <pc:sldMk cId="1809712842" sldId="310"/>
            <ac:grpSpMk id="53" creationId="{1E54F454-493E-B501-7089-9B810512A256}"/>
          </ac:grpSpMkLst>
        </pc:grpChg>
        <pc:grpChg chg="add mod">
          <ac:chgData name="Stefano Lopresti" userId="f3c4a24d-eaf7-4538-ba48-de5a86ba3171" providerId="ADAL" clId="{AD774202-1505-4063-AB92-115B54ACCB51}" dt="2026-06-02T17:08:06.911" v="1491" actId="164"/>
          <ac:grpSpMkLst>
            <pc:docMk/>
            <pc:sldMk cId="1809712842" sldId="310"/>
            <ac:grpSpMk id="54" creationId="{EB0B7D9E-DDE6-D393-D459-6521533A155E}"/>
          </ac:grpSpMkLst>
        </pc:grpChg>
        <pc:picChg chg="del mod topLvl">
          <ac:chgData name="Stefano Lopresti" userId="f3c4a24d-eaf7-4538-ba48-de5a86ba3171" providerId="ADAL" clId="{AD774202-1505-4063-AB92-115B54ACCB51}" dt="2026-06-02T16:48:34.615" v="945" actId="478"/>
          <ac:picMkLst>
            <pc:docMk/>
            <pc:sldMk cId="1809712842" sldId="310"/>
            <ac:picMk id="24" creationId="{FCD02A32-AA52-098E-1799-F238210366A7}"/>
          </ac:picMkLst>
        </pc:picChg>
        <pc:picChg chg="del mod topLvl">
          <ac:chgData name="Stefano Lopresti" userId="f3c4a24d-eaf7-4538-ba48-de5a86ba3171" providerId="ADAL" clId="{AD774202-1505-4063-AB92-115B54ACCB51}" dt="2026-06-02T16:50:07.145" v="1014" actId="478"/>
          <ac:picMkLst>
            <pc:docMk/>
            <pc:sldMk cId="1809712842" sldId="310"/>
            <ac:picMk id="27" creationId="{FD625A35-00CF-02DB-00D2-CA63FDDF0098}"/>
          </ac:picMkLst>
        </pc:picChg>
        <pc:picChg chg="del mod topLvl">
          <ac:chgData name="Stefano Lopresti" userId="f3c4a24d-eaf7-4538-ba48-de5a86ba3171" providerId="ADAL" clId="{AD774202-1505-4063-AB92-115B54ACCB51}" dt="2026-06-02T16:50:17.309" v="1016" actId="21"/>
          <ac:picMkLst>
            <pc:docMk/>
            <pc:sldMk cId="1809712842" sldId="310"/>
            <ac:picMk id="33" creationId="{08A00AF2-8843-6207-B3FC-6DF620FF6F12}"/>
          </ac:picMkLst>
        </pc:picChg>
        <pc:picChg chg="add mod">
          <ac:chgData name="Stefano Lopresti" userId="f3c4a24d-eaf7-4538-ba48-de5a86ba3171" providerId="ADAL" clId="{AD774202-1505-4063-AB92-115B54ACCB51}" dt="2026-06-02T17:07:43.222" v="1489" actId="164"/>
          <ac:picMkLst>
            <pc:docMk/>
            <pc:sldMk cId="1809712842" sldId="310"/>
            <ac:picMk id="35" creationId="{43568877-0397-2F80-D866-4298209BEBAA}"/>
          </ac:picMkLst>
        </pc:picChg>
        <pc:picChg chg="mod topLvl">
          <ac:chgData name="Stefano Lopresti" userId="f3c4a24d-eaf7-4538-ba48-de5a86ba3171" providerId="ADAL" clId="{AD774202-1505-4063-AB92-115B54ACCB51}" dt="2026-06-02T17:07:51.645" v="1490" actId="164"/>
          <ac:picMkLst>
            <pc:docMk/>
            <pc:sldMk cId="1809712842" sldId="310"/>
            <ac:picMk id="41" creationId="{E54F657C-405D-5F72-1605-273455DA6D63}"/>
          </ac:picMkLst>
        </pc:picChg>
        <pc:picChg chg="add mod">
          <ac:chgData name="Stefano Lopresti" userId="f3c4a24d-eaf7-4538-ba48-de5a86ba3171" providerId="ADAL" clId="{AD774202-1505-4063-AB92-115B54ACCB51}" dt="2026-06-02T17:08:06.911" v="1491" actId="164"/>
          <ac:picMkLst>
            <pc:docMk/>
            <pc:sldMk cId="1809712842" sldId="310"/>
            <ac:picMk id="48" creationId="{08A00AF2-8843-6207-B3FC-6DF620FF6F12}"/>
          </ac:picMkLst>
        </pc:picChg>
        <pc:picChg chg="add mod">
          <ac:chgData name="Stefano Lopresti" userId="f3c4a24d-eaf7-4538-ba48-de5a86ba3171" providerId="ADAL" clId="{AD774202-1505-4063-AB92-115B54ACCB51}" dt="2026-06-02T17:07:32.990" v="1488" actId="164"/>
          <ac:picMkLst>
            <pc:docMk/>
            <pc:sldMk cId="1809712842" sldId="310"/>
            <ac:picMk id="50" creationId="{3669A55F-06CB-46AF-812C-1A39FF0E98B4}"/>
          </ac:picMkLst>
        </pc:picChg>
        <pc:cxnChg chg="add mod">
          <ac:chgData name="Stefano Lopresti" userId="f3c4a24d-eaf7-4538-ba48-de5a86ba3171" providerId="ADAL" clId="{AD774202-1505-4063-AB92-115B54ACCB51}" dt="2026-06-02T16:48:59.146" v="991" actId="208"/>
          <ac:cxnSpMkLst>
            <pc:docMk/>
            <pc:sldMk cId="1809712842" sldId="310"/>
            <ac:cxnSpMk id="37" creationId="{6063D774-F3D7-3D08-B201-5369EA03242C}"/>
          </ac:cxnSpMkLst>
        </pc:cxnChg>
        <pc:cxnChg chg="add mod">
          <ac:chgData name="Stefano Lopresti" userId="f3c4a24d-eaf7-4538-ba48-de5a86ba3171" providerId="ADAL" clId="{AD774202-1505-4063-AB92-115B54ACCB51}" dt="2026-06-02T16:49:54.323" v="1012" actId="1037"/>
          <ac:cxnSpMkLst>
            <pc:docMk/>
            <pc:sldMk cId="1809712842" sldId="310"/>
            <ac:cxnSpMk id="38" creationId="{08488338-C6E8-DFAC-6C8F-B2D54E971EEA}"/>
          </ac:cxnSpMkLst>
        </pc:cxnChg>
        <pc:cxnChg chg="add mod">
          <ac:chgData name="Stefano Lopresti" userId="f3c4a24d-eaf7-4538-ba48-de5a86ba3171" providerId="ADAL" clId="{AD774202-1505-4063-AB92-115B54ACCB51}" dt="2026-06-02T16:49:41.159" v="1006" actId="14100"/>
          <ac:cxnSpMkLst>
            <pc:docMk/>
            <pc:sldMk cId="1809712842" sldId="310"/>
            <ac:cxnSpMk id="42" creationId="{F681A55B-EF3A-0780-6534-76C5271071BD}"/>
          </ac:cxnSpMkLst>
        </pc:cxnChg>
      </pc:sldChg>
      <pc:sldChg chg="addSp delSp modSp new mod modTransition">
        <pc:chgData name="Stefano Lopresti" userId="f3c4a24d-eaf7-4538-ba48-de5a86ba3171" providerId="ADAL" clId="{AD774202-1505-4063-AB92-115B54ACCB51}" dt="2026-06-02T21:14:36.489" v="2545" actId="20577"/>
        <pc:sldMkLst>
          <pc:docMk/>
          <pc:sldMk cId="2127315236" sldId="311"/>
        </pc:sldMkLst>
        <pc:spChg chg="del">
          <ac:chgData name="Stefano Lopresti" userId="f3c4a24d-eaf7-4538-ba48-de5a86ba3171" providerId="ADAL" clId="{AD774202-1505-4063-AB92-115B54ACCB51}" dt="2026-06-02T17:14:02.943" v="1647" actId="478"/>
          <ac:spMkLst>
            <pc:docMk/>
            <pc:sldMk cId="2127315236" sldId="311"/>
            <ac:spMk id="2" creationId="{A80EBC7A-B86D-EEC4-391B-DC81C8FA4E33}"/>
          </ac:spMkLst>
        </pc:spChg>
        <pc:spChg chg="del">
          <ac:chgData name="Stefano Lopresti" userId="f3c4a24d-eaf7-4538-ba48-de5a86ba3171" providerId="ADAL" clId="{AD774202-1505-4063-AB92-115B54ACCB51}" dt="2026-06-02T17:14:55.247" v="1666" actId="478"/>
          <ac:spMkLst>
            <pc:docMk/>
            <pc:sldMk cId="2127315236" sldId="311"/>
            <ac:spMk id="3" creationId="{50E4552A-A0E5-95A6-CBCD-CA9AA5E5C117}"/>
          </ac:spMkLst>
        </pc:spChg>
        <pc:spChg chg="del">
          <ac:chgData name="Stefano Lopresti" userId="f3c4a24d-eaf7-4538-ba48-de5a86ba3171" providerId="ADAL" clId="{AD774202-1505-4063-AB92-115B54ACCB51}" dt="2026-06-02T17:14:05.013" v="1648" actId="478"/>
          <ac:spMkLst>
            <pc:docMk/>
            <pc:sldMk cId="2127315236" sldId="311"/>
            <ac:spMk id="4" creationId="{0F8DD8FE-7083-B144-6292-BAE5473E8F6A}"/>
          </ac:spMkLst>
        </pc:spChg>
        <pc:spChg chg="del">
          <ac:chgData name="Stefano Lopresti" userId="f3c4a24d-eaf7-4538-ba48-de5a86ba3171" providerId="ADAL" clId="{AD774202-1505-4063-AB92-115B54ACCB51}" dt="2026-06-02T17:14:56.791" v="1667" actId="478"/>
          <ac:spMkLst>
            <pc:docMk/>
            <pc:sldMk cId="2127315236" sldId="311"/>
            <ac:spMk id="5" creationId="{C77A6E7E-4548-4CFC-2CC0-F08C43D81D8F}"/>
          </ac:spMkLst>
        </pc:spChg>
        <pc:spChg chg="mod">
          <ac:chgData name="Stefano Lopresti" userId="f3c4a24d-eaf7-4538-ba48-de5a86ba3171" providerId="ADAL" clId="{AD774202-1505-4063-AB92-115B54ACCB51}" dt="2026-06-02T17:14:00.367" v="1646"/>
          <ac:spMkLst>
            <pc:docMk/>
            <pc:sldMk cId="2127315236" sldId="311"/>
            <ac:spMk id="7" creationId="{DA7084C4-A9CE-3829-891A-AA13EAE90349}"/>
          </ac:spMkLst>
        </pc:spChg>
        <pc:spChg chg="mod">
          <ac:chgData name="Stefano Lopresti" userId="f3c4a24d-eaf7-4538-ba48-de5a86ba3171" providerId="ADAL" clId="{AD774202-1505-4063-AB92-115B54ACCB51}" dt="2026-06-02T17:14:00.367" v="1646"/>
          <ac:spMkLst>
            <pc:docMk/>
            <pc:sldMk cId="2127315236" sldId="311"/>
            <ac:spMk id="10" creationId="{D9AAC1CD-47ED-36AD-C773-04A003F3FCD2}"/>
          </ac:spMkLst>
        </pc:spChg>
        <pc:spChg chg="mod">
          <ac:chgData name="Stefano Lopresti" userId="f3c4a24d-eaf7-4538-ba48-de5a86ba3171" providerId="ADAL" clId="{AD774202-1505-4063-AB92-115B54ACCB51}" dt="2026-06-02T17:14:00.367" v="1646"/>
          <ac:spMkLst>
            <pc:docMk/>
            <pc:sldMk cId="2127315236" sldId="311"/>
            <ac:spMk id="13" creationId="{AA228FFB-F8E9-07F7-DA46-61BEF37832BC}"/>
          </ac:spMkLst>
        </pc:spChg>
        <pc:spChg chg="mod">
          <ac:chgData name="Stefano Lopresti" userId="f3c4a24d-eaf7-4538-ba48-de5a86ba3171" providerId="ADAL" clId="{AD774202-1505-4063-AB92-115B54ACCB51}" dt="2026-06-02T17:14:00.367" v="1646"/>
          <ac:spMkLst>
            <pc:docMk/>
            <pc:sldMk cId="2127315236" sldId="311"/>
            <ac:spMk id="16" creationId="{D5D39951-2EC9-D20D-233D-8A7F2BA763C8}"/>
          </ac:spMkLst>
        </pc:spChg>
        <pc:spChg chg="mod">
          <ac:chgData name="Stefano Lopresti" userId="f3c4a24d-eaf7-4538-ba48-de5a86ba3171" providerId="ADAL" clId="{AD774202-1505-4063-AB92-115B54ACCB51}" dt="2026-06-02T17:14:00.367" v="1646"/>
          <ac:spMkLst>
            <pc:docMk/>
            <pc:sldMk cId="2127315236" sldId="311"/>
            <ac:spMk id="19" creationId="{B7D71665-8A95-73E0-02FB-A35EA0D75D27}"/>
          </ac:spMkLst>
        </pc:spChg>
        <pc:spChg chg="add del mod">
          <ac:chgData name="Stefano Lopresti" userId="f3c4a24d-eaf7-4538-ba48-de5a86ba3171" providerId="ADAL" clId="{AD774202-1505-4063-AB92-115B54ACCB51}" dt="2026-06-02T17:14:06.948" v="1649" actId="478"/>
          <ac:spMkLst>
            <pc:docMk/>
            <pc:sldMk cId="2127315236" sldId="311"/>
            <ac:spMk id="21" creationId="{68B32214-3578-3269-291F-34C42BFDA7D6}"/>
          </ac:spMkLst>
        </pc:spChg>
        <pc:spChg chg="add mod">
          <ac:chgData name="Stefano Lopresti" userId="f3c4a24d-eaf7-4538-ba48-de5a86ba3171" providerId="ADAL" clId="{AD774202-1505-4063-AB92-115B54ACCB51}" dt="2026-06-02T17:14:12.004" v="1650" actId="14100"/>
          <ac:spMkLst>
            <pc:docMk/>
            <pc:sldMk cId="2127315236" sldId="311"/>
            <ac:spMk id="22" creationId="{31A8132B-942A-1FA7-7E39-0390C883640F}"/>
          </ac:spMkLst>
        </pc:spChg>
        <pc:spChg chg="add del">
          <ac:chgData name="Stefano Lopresti" userId="f3c4a24d-eaf7-4538-ba48-de5a86ba3171" providerId="ADAL" clId="{AD774202-1505-4063-AB92-115B54ACCB51}" dt="2026-06-02T17:14:51.788" v="1665" actId="478"/>
          <ac:spMkLst>
            <pc:docMk/>
            <pc:sldMk cId="2127315236" sldId="311"/>
            <ac:spMk id="24" creationId="{DF7E8AF7-0C1D-EF38-BA6C-51927E672A3E}"/>
          </ac:spMkLst>
        </pc:spChg>
        <pc:spChg chg="add mod">
          <ac:chgData name="Stefano Lopresti" userId="f3c4a24d-eaf7-4538-ba48-de5a86ba3171" providerId="ADAL" clId="{AD774202-1505-4063-AB92-115B54ACCB51}" dt="2026-06-02T17:14:49.177" v="1664" actId="20577"/>
          <ac:spMkLst>
            <pc:docMk/>
            <pc:sldMk cId="2127315236" sldId="311"/>
            <ac:spMk id="25" creationId="{3B7E8A0B-BFC2-A0EC-B101-FE2F1F0FB551}"/>
          </ac:spMkLst>
        </pc:spChg>
        <pc:spChg chg="add mod">
          <ac:chgData name="Stefano Lopresti" userId="f3c4a24d-eaf7-4538-ba48-de5a86ba3171" providerId="ADAL" clId="{AD774202-1505-4063-AB92-115B54ACCB51}" dt="2026-06-02T21:14:36.489" v="2545" actId="20577"/>
          <ac:spMkLst>
            <pc:docMk/>
            <pc:sldMk cId="2127315236" sldId="311"/>
            <ac:spMk id="27" creationId="{8902D500-7FC0-7F54-9C7F-7009458A68A8}"/>
          </ac:spMkLst>
        </pc:spChg>
        <pc:picChg chg="mod">
          <ac:chgData name="Stefano Lopresti" userId="f3c4a24d-eaf7-4538-ba48-de5a86ba3171" providerId="ADAL" clId="{AD774202-1505-4063-AB92-115B54ACCB51}" dt="2026-06-02T17:14:00.367" v="1646"/>
          <ac:picMkLst>
            <pc:docMk/>
            <pc:sldMk cId="2127315236" sldId="311"/>
            <ac:picMk id="8" creationId="{F466EB5B-8D6B-FC14-80CB-C7A6C1E3344A}"/>
          </ac:picMkLst>
        </pc:picChg>
        <pc:picChg chg="mod">
          <ac:chgData name="Stefano Lopresti" userId="f3c4a24d-eaf7-4538-ba48-de5a86ba3171" providerId="ADAL" clId="{AD774202-1505-4063-AB92-115B54ACCB51}" dt="2026-06-02T17:14:00.367" v="1646"/>
          <ac:picMkLst>
            <pc:docMk/>
            <pc:sldMk cId="2127315236" sldId="311"/>
            <ac:picMk id="11" creationId="{2E9DC9A8-B87C-19CF-46E3-D716A059BA5B}"/>
          </ac:picMkLst>
        </pc:picChg>
        <pc:picChg chg="mod">
          <ac:chgData name="Stefano Lopresti" userId="f3c4a24d-eaf7-4538-ba48-de5a86ba3171" providerId="ADAL" clId="{AD774202-1505-4063-AB92-115B54ACCB51}" dt="2026-06-02T17:14:00.367" v="1646"/>
          <ac:picMkLst>
            <pc:docMk/>
            <pc:sldMk cId="2127315236" sldId="311"/>
            <ac:picMk id="17" creationId="{8737CEDD-942E-C953-853E-C506E6B95FEC}"/>
          </ac:picMkLst>
        </pc:picChg>
      </pc:sldChg>
      <pc:sldMasterChg chg="modSldLayout">
        <pc:chgData name="Stefano Lopresti" userId="f3c4a24d-eaf7-4538-ba48-de5a86ba3171" providerId="ADAL" clId="{AD774202-1505-4063-AB92-115B54ACCB51}" dt="2026-06-02T17:36:04.210" v="2448" actId="20577"/>
        <pc:sldMasterMkLst>
          <pc:docMk/>
          <pc:sldMasterMk cId="1603267068" sldId="2147483648"/>
        </pc:sldMasterMkLst>
        <pc:sldLayoutChg chg="modSp mod">
          <pc:chgData name="Stefano Lopresti" userId="f3c4a24d-eaf7-4538-ba48-de5a86ba3171" providerId="ADAL" clId="{AD774202-1505-4063-AB92-115B54ACCB51}" dt="2026-06-02T17:36:04.210" v="2448" actId="20577"/>
          <pc:sldLayoutMkLst>
            <pc:docMk/>
            <pc:sldMasterMk cId="1603267068" sldId="2147483648"/>
            <pc:sldLayoutMk cId="680134041" sldId="2147483661"/>
          </pc:sldLayoutMkLst>
          <pc:spChg chg="mod">
            <ac:chgData name="Stefano Lopresti" userId="f3c4a24d-eaf7-4538-ba48-de5a86ba3171" providerId="ADAL" clId="{AD774202-1505-4063-AB92-115B54ACCB51}" dt="2026-06-02T17:36:04.210" v="2448" actId="20577"/>
            <ac:spMkLst>
              <pc:docMk/>
              <pc:sldMasterMk cId="1603267068" sldId="2147483648"/>
              <pc:sldLayoutMk cId="680134041" sldId="2147483661"/>
              <ac:spMk id="6" creationId="{226DBC5A-9A53-4E98-914A-2AF7E3E96582}"/>
            </ac:spMkLst>
          </pc:spChg>
        </pc:sldLayoutChg>
      </pc:sldMasterChg>
    </pc:docChg>
  </pc:docChgLst>
  <pc:docChgLst>
    <pc:chgData name="Stefano Lopresti" userId="f3c4a24d-eaf7-4538-ba48-de5a86ba3171" providerId="ADAL" clId="{01917C6A-737C-45A3-AC2C-CA81C1216048}"/>
    <pc:docChg chg="undo custSel addSld modSld">
      <pc:chgData name="Stefano Lopresti" userId="f3c4a24d-eaf7-4538-ba48-de5a86ba3171" providerId="ADAL" clId="{01917C6A-737C-45A3-AC2C-CA81C1216048}" dt="2026-05-29T15:35:38.268" v="846" actId="1076"/>
      <pc:docMkLst>
        <pc:docMk/>
      </pc:docMkLst>
      <pc:sldChg chg="modSp mod">
        <pc:chgData name="Stefano Lopresti" userId="f3c4a24d-eaf7-4538-ba48-de5a86ba3171" providerId="ADAL" clId="{01917C6A-737C-45A3-AC2C-CA81C1216048}" dt="2026-05-27T14:38:55.642" v="587" actId="20577"/>
        <pc:sldMkLst>
          <pc:docMk/>
          <pc:sldMk cId="55148730" sldId="258"/>
        </pc:sldMkLst>
        <pc:spChg chg="mod">
          <ac:chgData name="Stefano Lopresti" userId="f3c4a24d-eaf7-4538-ba48-de5a86ba3171" providerId="ADAL" clId="{01917C6A-737C-45A3-AC2C-CA81C1216048}" dt="2026-05-27T14:38:55.642" v="587" actId="20577"/>
          <ac:spMkLst>
            <pc:docMk/>
            <pc:sldMk cId="55148730" sldId="258"/>
            <ac:spMk id="4" creationId="{00000000-0000-0000-0000-000000000000}"/>
          </ac:spMkLst>
        </pc:spChg>
      </pc:sldChg>
      <pc:sldChg chg="addSp delSp modSp mod">
        <pc:chgData name="Stefano Lopresti" userId="f3c4a24d-eaf7-4538-ba48-de5a86ba3171" providerId="ADAL" clId="{01917C6A-737C-45A3-AC2C-CA81C1216048}" dt="2026-05-28T15:00:28.009" v="778" actId="1076"/>
        <pc:sldMkLst>
          <pc:docMk/>
          <pc:sldMk cId="1339302231" sldId="294"/>
        </pc:sldMkLst>
        <pc:spChg chg="add mod">
          <ac:chgData name="Stefano Lopresti" userId="f3c4a24d-eaf7-4538-ba48-de5a86ba3171" providerId="ADAL" clId="{01917C6A-737C-45A3-AC2C-CA81C1216048}" dt="2026-05-26T07:38:20.207" v="472" actId="20577"/>
          <ac:spMkLst>
            <pc:docMk/>
            <pc:sldMk cId="1339302231" sldId="294"/>
            <ac:spMk id="3" creationId="{9908A5C8-1BA1-4AEB-A54C-160F11C69C0C}"/>
          </ac:spMkLst>
        </pc:spChg>
        <pc:spChg chg="add mod ord">
          <ac:chgData name="Stefano Lopresti" userId="f3c4a24d-eaf7-4538-ba48-de5a86ba3171" providerId="ADAL" clId="{01917C6A-737C-45A3-AC2C-CA81C1216048}" dt="2026-05-28T15:00:28.009" v="778" actId="1076"/>
          <ac:spMkLst>
            <pc:docMk/>
            <pc:sldMk cId="1339302231" sldId="294"/>
            <ac:spMk id="16" creationId="{E86ADEE4-A79D-4727-810A-FBDF3BC580CC}"/>
          </ac:spMkLst>
        </pc:spChg>
        <pc:spChg chg="add mod ord">
          <ac:chgData name="Stefano Lopresti" userId="f3c4a24d-eaf7-4538-ba48-de5a86ba3171" providerId="ADAL" clId="{01917C6A-737C-45A3-AC2C-CA81C1216048}" dt="2026-05-28T15:00:11.318" v="777" actId="1037"/>
          <ac:spMkLst>
            <pc:docMk/>
            <pc:sldMk cId="1339302231" sldId="294"/>
            <ac:spMk id="17" creationId="{19AB949B-EE8A-47F0-AD4D-3998F2424BAA}"/>
          </ac:spMkLst>
        </pc:spChg>
        <pc:picChg chg="add mod modCrop">
          <ac:chgData name="Stefano Lopresti" userId="f3c4a24d-eaf7-4538-ba48-de5a86ba3171" providerId="ADAL" clId="{01917C6A-737C-45A3-AC2C-CA81C1216048}" dt="2026-05-28T15:00:28.009" v="778" actId="1076"/>
          <ac:picMkLst>
            <pc:docMk/>
            <pc:sldMk cId="1339302231" sldId="294"/>
            <ac:picMk id="4" creationId="{295A95DA-9D88-4BF4-B485-71F3C45F36D5}"/>
          </ac:picMkLst>
        </pc:picChg>
        <pc:picChg chg="add mod">
          <ac:chgData name="Stefano Lopresti" userId="f3c4a24d-eaf7-4538-ba48-de5a86ba3171" providerId="ADAL" clId="{01917C6A-737C-45A3-AC2C-CA81C1216048}" dt="2026-05-28T15:00:11.318" v="777" actId="1037"/>
          <ac:picMkLst>
            <pc:docMk/>
            <pc:sldMk cId="1339302231" sldId="294"/>
            <ac:picMk id="10" creationId="{53B99FA7-BB60-45DB-9D71-C89F1967D9E2}"/>
          </ac:picMkLst>
        </pc:picChg>
        <pc:picChg chg="add mod modCrop">
          <ac:chgData name="Stefano Lopresti" userId="f3c4a24d-eaf7-4538-ba48-de5a86ba3171" providerId="ADAL" clId="{01917C6A-737C-45A3-AC2C-CA81C1216048}" dt="2026-05-28T15:00:28.009" v="778" actId="1076"/>
          <ac:picMkLst>
            <pc:docMk/>
            <pc:sldMk cId="1339302231" sldId="294"/>
            <ac:picMk id="11" creationId="{AD0596CF-05D6-4E52-B8D1-E9FA545B2B6B}"/>
          </ac:picMkLst>
        </pc:picChg>
        <pc:picChg chg="add mod ord modCrop">
          <ac:chgData name="Stefano Lopresti" userId="f3c4a24d-eaf7-4538-ba48-de5a86ba3171" providerId="ADAL" clId="{01917C6A-737C-45A3-AC2C-CA81C1216048}" dt="2026-05-28T15:00:11.318" v="777" actId="1037"/>
          <ac:picMkLst>
            <pc:docMk/>
            <pc:sldMk cId="1339302231" sldId="294"/>
            <ac:picMk id="12" creationId="{208392E8-7456-4479-B4B7-8FB85A999673}"/>
          </ac:picMkLst>
        </pc:picChg>
        <pc:picChg chg="add mod">
          <ac:chgData name="Stefano Lopresti" userId="f3c4a24d-eaf7-4538-ba48-de5a86ba3171" providerId="ADAL" clId="{01917C6A-737C-45A3-AC2C-CA81C1216048}" dt="2026-05-28T15:00:11.318" v="777" actId="1037"/>
          <ac:picMkLst>
            <pc:docMk/>
            <pc:sldMk cId="1339302231" sldId="294"/>
            <ac:picMk id="13" creationId="{C623E675-CE5E-4064-8C3C-2F1524115CDE}"/>
          </ac:picMkLst>
        </pc:picChg>
        <pc:picChg chg="add mod ord">
          <ac:chgData name="Stefano Lopresti" userId="f3c4a24d-eaf7-4538-ba48-de5a86ba3171" providerId="ADAL" clId="{01917C6A-737C-45A3-AC2C-CA81C1216048}" dt="2026-05-28T15:00:28.009" v="778" actId="1076"/>
          <ac:picMkLst>
            <pc:docMk/>
            <pc:sldMk cId="1339302231" sldId="294"/>
            <ac:picMk id="15" creationId="{8C09CB63-D0D0-4A0D-823D-1A6388CB099A}"/>
          </ac:picMkLst>
        </pc:picChg>
      </pc:sldChg>
      <pc:sldChg chg="addSp delSp modSp add mod">
        <pc:chgData name="Stefano Lopresti" userId="f3c4a24d-eaf7-4538-ba48-de5a86ba3171" providerId="ADAL" clId="{01917C6A-737C-45A3-AC2C-CA81C1216048}" dt="2026-05-28T15:01:11.283" v="827" actId="14100"/>
        <pc:sldMkLst>
          <pc:docMk/>
          <pc:sldMk cId="255023470" sldId="298"/>
        </pc:sldMkLst>
        <pc:spChg chg="add mod">
          <ac:chgData name="Stefano Lopresti" userId="f3c4a24d-eaf7-4538-ba48-de5a86ba3171" providerId="ADAL" clId="{01917C6A-737C-45A3-AC2C-CA81C1216048}" dt="2026-05-26T07:38:26.736" v="474"/>
          <ac:spMkLst>
            <pc:docMk/>
            <pc:sldMk cId="255023470" sldId="298"/>
            <ac:spMk id="11" creationId="{D7EFBDB4-02CE-4A8E-A161-88690156EDB3}"/>
          </ac:spMkLst>
        </pc:spChg>
        <pc:picChg chg="add mod">
          <ac:chgData name="Stefano Lopresti" userId="f3c4a24d-eaf7-4538-ba48-de5a86ba3171" providerId="ADAL" clId="{01917C6A-737C-45A3-AC2C-CA81C1216048}" dt="2026-05-28T15:00:46.610" v="780" actId="1076"/>
          <ac:picMkLst>
            <pc:docMk/>
            <pc:sldMk cId="255023470" sldId="298"/>
            <ac:picMk id="8" creationId="{FEA55AE1-E959-4D34-BA91-3C4EF33015ED}"/>
          </ac:picMkLst>
        </pc:picChg>
        <pc:picChg chg="add mod">
          <ac:chgData name="Stefano Lopresti" userId="f3c4a24d-eaf7-4538-ba48-de5a86ba3171" providerId="ADAL" clId="{01917C6A-737C-45A3-AC2C-CA81C1216048}" dt="2026-05-28T15:00:51.095" v="781" actId="1076"/>
          <ac:picMkLst>
            <pc:docMk/>
            <pc:sldMk cId="255023470" sldId="298"/>
            <ac:picMk id="10" creationId="{688E2B8A-DA6C-447E-BF9D-5A3DF8754BB9}"/>
          </ac:picMkLst>
        </pc:picChg>
      </pc:sldChg>
      <pc:sldChg chg="modSp add mod">
        <pc:chgData name="Stefano Lopresti" userId="f3c4a24d-eaf7-4538-ba48-de5a86ba3171" providerId="ADAL" clId="{01917C6A-737C-45A3-AC2C-CA81C1216048}" dt="2026-05-27T14:36:20.550" v="507" actId="20577"/>
        <pc:sldMkLst>
          <pc:docMk/>
          <pc:sldMk cId="3773873214" sldId="299"/>
        </pc:sldMkLst>
        <pc:spChg chg="mod">
          <ac:chgData name="Stefano Lopresti" userId="f3c4a24d-eaf7-4538-ba48-de5a86ba3171" providerId="ADAL" clId="{01917C6A-737C-45A3-AC2C-CA81C1216048}" dt="2026-05-27T14:36:20.550" v="507" actId="20577"/>
          <ac:spMkLst>
            <pc:docMk/>
            <pc:sldMk cId="3773873214" sldId="299"/>
            <ac:spMk id="11" creationId="{BF186ABC-F437-1805-3153-BE8EC1FD6022}"/>
          </ac:spMkLst>
        </pc:spChg>
        <pc:spChg chg="mod">
          <ac:chgData name="Stefano Lopresti" userId="f3c4a24d-eaf7-4538-ba48-de5a86ba3171" providerId="ADAL" clId="{01917C6A-737C-45A3-AC2C-CA81C1216048}" dt="2026-05-27T14:35:41.976" v="480" actId="108"/>
          <ac:spMkLst>
            <pc:docMk/>
            <pc:sldMk cId="3773873214" sldId="299"/>
            <ac:spMk id="14" creationId="{743850E8-9F5D-64C3-C65F-0EBE061EE06D}"/>
          </ac:spMkLst>
        </pc:spChg>
        <pc:spChg chg="mod">
          <ac:chgData name="Stefano Lopresti" userId="f3c4a24d-eaf7-4538-ba48-de5a86ba3171" providerId="ADAL" clId="{01917C6A-737C-45A3-AC2C-CA81C1216048}" dt="2026-05-27T14:35:37.988" v="479" actId="108"/>
          <ac:spMkLst>
            <pc:docMk/>
            <pc:sldMk cId="3773873214" sldId="299"/>
            <ac:spMk id="15" creationId="{C15D0D8D-2BB8-F575-7462-FECF7AF86AD1}"/>
          </ac:spMkLst>
        </pc:spChg>
      </pc:sldChg>
      <pc:sldChg chg="addSp delSp modSp add mod">
        <pc:chgData name="Stefano Lopresti" userId="f3c4a24d-eaf7-4538-ba48-de5a86ba3171" providerId="ADAL" clId="{01917C6A-737C-45A3-AC2C-CA81C1216048}" dt="2026-05-27T14:38:31.049" v="555" actId="108"/>
        <pc:sldMkLst>
          <pc:docMk/>
          <pc:sldMk cId="236442974" sldId="300"/>
        </pc:sldMkLst>
        <pc:spChg chg="add mod">
          <ac:chgData name="Stefano Lopresti" userId="f3c4a24d-eaf7-4538-ba48-de5a86ba3171" providerId="ADAL" clId="{01917C6A-737C-45A3-AC2C-CA81C1216048}" dt="2026-05-27T14:36:27.366" v="509"/>
          <ac:spMkLst>
            <pc:docMk/>
            <pc:sldMk cId="236442974" sldId="300"/>
            <ac:spMk id="10" creationId="{AB8995B8-E143-4260-9179-36CF75BAAD0A}"/>
          </ac:spMkLst>
        </pc:spChg>
        <pc:graphicFrameChg chg="mod modGraphic">
          <ac:chgData name="Stefano Lopresti" userId="f3c4a24d-eaf7-4538-ba48-de5a86ba3171" providerId="ADAL" clId="{01917C6A-737C-45A3-AC2C-CA81C1216048}" dt="2026-05-27T14:37:18.172" v="518" actId="207"/>
          <ac:graphicFrameMkLst>
            <pc:docMk/>
            <pc:sldMk cId="236442974" sldId="300"/>
            <ac:graphicFrameMk id="8" creationId="{8D9D385D-C305-93F5-DFBC-0E1607137112}"/>
          </ac:graphicFrameMkLst>
        </pc:graphicFrameChg>
        <pc:graphicFrameChg chg="mod modGraphic">
          <ac:chgData name="Stefano Lopresti" userId="f3c4a24d-eaf7-4538-ba48-de5a86ba3171" providerId="ADAL" clId="{01917C6A-737C-45A3-AC2C-CA81C1216048}" dt="2026-05-27T14:38:02.749" v="547"/>
          <ac:graphicFrameMkLst>
            <pc:docMk/>
            <pc:sldMk cId="236442974" sldId="300"/>
            <ac:graphicFrameMk id="14" creationId="{72C6238E-3707-74EA-77C4-72200C4DE8ED}"/>
          </ac:graphicFrameMkLst>
        </pc:graphicFrameChg>
        <pc:graphicFrameChg chg="mod">
          <ac:chgData name="Stefano Lopresti" userId="f3c4a24d-eaf7-4538-ba48-de5a86ba3171" providerId="ADAL" clId="{01917C6A-737C-45A3-AC2C-CA81C1216048}" dt="2026-05-27T14:38:31.049" v="555" actId="108"/>
          <ac:graphicFrameMkLst>
            <pc:docMk/>
            <pc:sldMk cId="236442974" sldId="300"/>
            <ac:graphicFrameMk id="18" creationId="{C5C2B8ED-3291-1A7B-CE26-943EE5E967C2}"/>
          </ac:graphicFrameMkLst>
        </pc:graphicFrameChg>
      </pc:sldChg>
      <pc:sldChg chg="addSp delSp modSp add mod">
        <pc:chgData name="Stefano Lopresti" userId="f3c4a24d-eaf7-4538-ba48-de5a86ba3171" providerId="ADAL" clId="{01917C6A-737C-45A3-AC2C-CA81C1216048}" dt="2026-05-28T11:40:25.036" v="589" actId="1076"/>
        <pc:sldMkLst>
          <pc:docMk/>
          <pc:sldMk cId="295415563" sldId="301"/>
        </pc:sldMkLst>
        <pc:spChg chg="add mod">
          <ac:chgData name="Stefano Lopresti" userId="f3c4a24d-eaf7-4538-ba48-de5a86ba3171" providerId="ADAL" clId="{01917C6A-737C-45A3-AC2C-CA81C1216048}" dt="2026-05-27T14:36:31.796" v="511"/>
          <ac:spMkLst>
            <pc:docMk/>
            <pc:sldMk cId="295415563" sldId="301"/>
            <ac:spMk id="10" creationId="{14E389BA-7508-4457-8CC9-44B9AFB28789}"/>
          </ac:spMkLst>
        </pc:spChg>
        <pc:picChg chg="mod">
          <ac:chgData name="Stefano Lopresti" userId="f3c4a24d-eaf7-4538-ba48-de5a86ba3171" providerId="ADAL" clId="{01917C6A-737C-45A3-AC2C-CA81C1216048}" dt="2026-05-28T11:40:25.036" v="589" actId="1076"/>
          <ac:picMkLst>
            <pc:docMk/>
            <pc:sldMk cId="295415563" sldId="301"/>
            <ac:picMk id="15" creationId="{6BE00963-9E0D-788E-4148-6B35385F4652}"/>
          </ac:picMkLst>
        </pc:picChg>
      </pc:sldChg>
      <pc:sldChg chg="addSp delSp modSp add mod">
        <pc:chgData name="Stefano Lopresti" userId="f3c4a24d-eaf7-4538-ba48-de5a86ba3171" providerId="ADAL" clId="{01917C6A-737C-45A3-AC2C-CA81C1216048}" dt="2026-05-27T14:36:36.350" v="513"/>
        <pc:sldMkLst>
          <pc:docMk/>
          <pc:sldMk cId="1515598845" sldId="302"/>
        </pc:sldMkLst>
        <pc:spChg chg="add mod">
          <ac:chgData name="Stefano Lopresti" userId="f3c4a24d-eaf7-4538-ba48-de5a86ba3171" providerId="ADAL" clId="{01917C6A-737C-45A3-AC2C-CA81C1216048}" dt="2026-05-27T14:36:36.350" v="513"/>
          <ac:spMkLst>
            <pc:docMk/>
            <pc:sldMk cId="1515598845" sldId="302"/>
            <ac:spMk id="8" creationId="{A7300E1F-05AC-48B8-94F4-FA1531BD6462}"/>
          </ac:spMkLst>
        </pc:spChg>
      </pc:sldChg>
      <pc:sldChg chg="addSp modSp new mod">
        <pc:chgData name="Stefano Lopresti" userId="f3c4a24d-eaf7-4538-ba48-de5a86ba3171" providerId="ADAL" clId="{01917C6A-737C-45A3-AC2C-CA81C1216048}" dt="2026-05-29T15:22:43.245" v="833" actId="1076"/>
        <pc:sldMkLst>
          <pc:docMk/>
          <pc:sldMk cId="2929095949" sldId="303"/>
        </pc:sldMkLst>
        <pc:picChg chg="add mod">
          <ac:chgData name="Stefano Lopresti" userId="f3c4a24d-eaf7-4538-ba48-de5a86ba3171" providerId="ADAL" clId="{01917C6A-737C-45A3-AC2C-CA81C1216048}" dt="2026-05-29T15:22:43.245" v="833" actId="1076"/>
          <ac:picMkLst>
            <pc:docMk/>
            <pc:sldMk cId="2929095949" sldId="303"/>
            <ac:picMk id="7" creationId="{237E39DA-EB9A-4E00-8029-479F4F5463D8}"/>
          </ac:picMkLst>
        </pc:picChg>
        <pc:picChg chg="add mod">
          <ac:chgData name="Stefano Lopresti" userId="f3c4a24d-eaf7-4538-ba48-de5a86ba3171" providerId="ADAL" clId="{01917C6A-737C-45A3-AC2C-CA81C1216048}" dt="2026-05-29T15:22:41.518" v="832" actId="1076"/>
          <ac:picMkLst>
            <pc:docMk/>
            <pc:sldMk cId="2929095949" sldId="303"/>
            <ac:picMk id="9" creationId="{89214B79-D5C0-4795-87F1-6EE07B314EC0}"/>
          </ac:picMkLst>
        </pc:picChg>
      </pc:sldChg>
      <pc:sldChg chg="addSp delSp modSp new mod">
        <pc:chgData name="Stefano Lopresti" userId="f3c4a24d-eaf7-4538-ba48-de5a86ba3171" providerId="ADAL" clId="{01917C6A-737C-45A3-AC2C-CA81C1216048}" dt="2026-05-29T15:35:38.268" v="846" actId="1076"/>
        <pc:sldMkLst>
          <pc:docMk/>
          <pc:sldMk cId="1344330888" sldId="304"/>
        </pc:sldMkLst>
        <pc:picChg chg="add mod">
          <ac:chgData name="Stefano Lopresti" userId="f3c4a24d-eaf7-4538-ba48-de5a86ba3171" providerId="ADAL" clId="{01917C6A-737C-45A3-AC2C-CA81C1216048}" dt="2026-05-29T15:35:38.268" v="846" actId="1076"/>
          <ac:picMkLst>
            <pc:docMk/>
            <pc:sldMk cId="1344330888" sldId="304"/>
            <ac:picMk id="9" creationId="{44967C08-3187-468D-8E15-429D9C36286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7E023-C335-5041-9C95-DCA947E5E1B8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70E30-0550-CB45-AB61-860AF3824960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Main Outputs</a:t>
          </a:r>
          <a:endParaRPr lang="en-US" sz="2000" dirty="0">
            <a:solidFill>
              <a:schemeClr val="tx1"/>
            </a:solidFill>
          </a:endParaRPr>
        </a:p>
      </dgm:t>
    </dgm:pt>
    <dgm:pt modelId="{6766974B-A352-5141-8297-B299EFA235EA}" type="parTrans" cxnId="{2CEBFDF9-B9DD-5E47-A811-ED6A2DEBB016}">
      <dgm:prSet/>
      <dgm:spPr/>
      <dgm:t>
        <a:bodyPr/>
        <a:lstStyle/>
        <a:p>
          <a:endParaRPr lang="en-US"/>
        </a:p>
      </dgm:t>
    </dgm:pt>
    <dgm:pt modelId="{EC6E8240-CFF4-FD4F-B62C-AA7C27AB3443}" type="sibTrans" cxnId="{2CEBFDF9-B9DD-5E47-A811-ED6A2DEBB016}">
      <dgm:prSet/>
      <dgm:spPr/>
      <dgm:t>
        <a:bodyPr/>
        <a:lstStyle/>
        <a:p>
          <a:endParaRPr lang="en-US"/>
        </a:p>
      </dgm:t>
    </dgm:pt>
    <dgm:pt modelId="{B223BAC4-B4BF-9D4A-B950-7554C236155A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Mass</a:t>
          </a:r>
        </a:p>
      </dgm:t>
    </dgm:pt>
    <dgm:pt modelId="{AF0C9599-2CE6-C24E-B1E0-507102CDC8C8}" type="parTrans" cxnId="{30E23DFD-AA03-4E4A-9F51-A5B5B8663B1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E7C4A66-13BE-F54A-8411-360852C4F795}" type="sibTrans" cxnId="{30E23DFD-AA03-4E4A-9F51-A5B5B8663B17}">
      <dgm:prSet/>
      <dgm:spPr/>
      <dgm:t>
        <a:bodyPr/>
        <a:lstStyle/>
        <a:p>
          <a:endParaRPr lang="en-US"/>
        </a:p>
      </dgm:t>
    </dgm:pt>
    <dgm:pt modelId="{29725CEC-7A38-764D-AC7B-26AE5B4C72E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Dimension</a:t>
          </a:r>
        </a:p>
      </dgm:t>
    </dgm:pt>
    <dgm:pt modelId="{27FD8461-238D-A04C-ADB6-FA58CB1D2888}" type="parTrans" cxnId="{D96688B0-D946-D542-AF62-8D8E43D9582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CB8548C-7CCA-AD49-B5DD-00AF0340AC4C}" type="sibTrans" cxnId="{D96688B0-D946-D542-AF62-8D8E43D9582D}">
      <dgm:prSet/>
      <dgm:spPr/>
      <dgm:t>
        <a:bodyPr/>
        <a:lstStyle/>
        <a:p>
          <a:endParaRPr lang="en-US"/>
        </a:p>
      </dgm:t>
    </dgm:pt>
    <dgm:pt modelId="{26644F2D-46CF-D149-9F91-D59A844289A8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Position</a:t>
          </a:r>
        </a:p>
      </dgm:t>
    </dgm:pt>
    <dgm:pt modelId="{C087BC6E-B22E-A04F-A6DA-5167755FF404}" type="parTrans" cxnId="{4C1EF928-5042-FF4C-A297-4F2B82608BC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768E773-122C-3C47-B4F2-FE91CF2EBA90}" type="sibTrans" cxnId="{4C1EF928-5042-FF4C-A297-4F2B82608BCC}">
      <dgm:prSet/>
      <dgm:spPr/>
      <dgm:t>
        <a:bodyPr/>
        <a:lstStyle/>
        <a:p>
          <a:endParaRPr lang="en-US"/>
        </a:p>
      </dgm:t>
    </dgm:pt>
    <dgm:pt modelId="{FB690F6F-263D-6243-8D0C-51845C5F3856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Velocity</a:t>
          </a:r>
        </a:p>
      </dgm:t>
    </dgm:pt>
    <dgm:pt modelId="{12E78932-14BE-9449-AE92-817BD542DAC8}" type="parTrans" cxnId="{2E0AA424-7E08-B54F-80F3-5791F48D155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0F7A086-405E-2D4A-9FC5-C5F89242D95C}" type="sibTrans" cxnId="{2E0AA424-7E08-B54F-80F3-5791F48D155D}">
      <dgm:prSet/>
      <dgm:spPr/>
      <dgm:t>
        <a:bodyPr/>
        <a:lstStyle/>
        <a:p>
          <a:endParaRPr lang="en-US"/>
        </a:p>
      </dgm:t>
    </dgm:pt>
    <dgm:pt modelId="{301774F2-E1C2-9946-8CA4-4A78199A2C0E}" type="pres">
      <dgm:prSet presAssocID="{7A17E023-C335-5041-9C95-DCA947E5E1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0A3015-DF38-A945-B3F6-7F9322079124}" type="pres">
      <dgm:prSet presAssocID="{01E70E30-0550-CB45-AB61-860AF3824960}" presName="root" presStyleCnt="0"/>
      <dgm:spPr/>
    </dgm:pt>
    <dgm:pt modelId="{058BA8F2-983B-684A-A856-EA0AB5F24271}" type="pres">
      <dgm:prSet presAssocID="{01E70E30-0550-CB45-AB61-860AF3824960}" presName="rootComposite" presStyleCnt="0"/>
      <dgm:spPr/>
    </dgm:pt>
    <dgm:pt modelId="{99A0D65F-D3DC-BA49-A708-BF1691DFF07B}" type="pres">
      <dgm:prSet presAssocID="{01E70E30-0550-CB45-AB61-860AF3824960}" presName="rootText" presStyleLbl="node1" presStyleIdx="0" presStyleCnt="1" custScaleX="337413" custScaleY="141382" custLinFactNeighborX="1158" custLinFactNeighborY="-38813"/>
      <dgm:spPr/>
    </dgm:pt>
    <dgm:pt modelId="{0E249AC8-6BAE-4447-A900-9C5B946B9894}" type="pres">
      <dgm:prSet presAssocID="{01E70E30-0550-CB45-AB61-860AF3824960}" presName="rootConnector" presStyleLbl="node1" presStyleIdx="0" presStyleCnt="1"/>
      <dgm:spPr/>
    </dgm:pt>
    <dgm:pt modelId="{A63ADC65-3254-E24A-9F98-3BAE98D5BF45}" type="pres">
      <dgm:prSet presAssocID="{01E70E30-0550-CB45-AB61-860AF3824960}" presName="childShape" presStyleCnt="0"/>
      <dgm:spPr/>
    </dgm:pt>
    <dgm:pt modelId="{8E46D5F6-339D-784A-8635-1D6492CEE983}" type="pres">
      <dgm:prSet presAssocID="{AF0C9599-2CE6-C24E-B1E0-507102CDC8C8}" presName="Name13" presStyleLbl="parChTrans1D2" presStyleIdx="0" presStyleCnt="4"/>
      <dgm:spPr/>
    </dgm:pt>
    <dgm:pt modelId="{B9CF58A1-B621-784C-A211-26F043F3EB00}" type="pres">
      <dgm:prSet presAssocID="{B223BAC4-B4BF-9D4A-B950-7554C236155A}" presName="childText" presStyleLbl="bgAcc1" presStyleIdx="0" presStyleCnt="4" custScaleX="342409" custScaleY="141382" custLinFactNeighborX="-4324" custLinFactNeighborY="9926">
        <dgm:presLayoutVars>
          <dgm:bulletEnabled val="1"/>
        </dgm:presLayoutVars>
      </dgm:prSet>
      <dgm:spPr/>
    </dgm:pt>
    <dgm:pt modelId="{D313A9DA-BEA7-7E4F-8E6A-B148A13E4D8B}" type="pres">
      <dgm:prSet presAssocID="{27FD8461-238D-A04C-ADB6-FA58CB1D2888}" presName="Name13" presStyleLbl="parChTrans1D2" presStyleIdx="1" presStyleCnt="4"/>
      <dgm:spPr/>
    </dgm:pt>
    <dgm:pt modelId="{972D9108-ED40-8D40-AF84-E4C68B655C96}" type="pres">
      <dgm:prSet presAssocID="{29725CEC-7A38-764D-AC7B-26AE5B4C72E2}" presName="childText" presStyleLbl="bgAcc1" presStyleIdx="1" presStyleCnt="4" custScaleX="342409" custScaleY="141382" custLinFactNeighborX="-4324" custLinFactNeighborY="22012">
        <dgm:presLayoutVars>
          <dgm:bulletEnabled val="1"/>
        </dgm:presLayoutVars>
      </dgm:prSet>
      <dgm:spPr/>
    </dgm:pt>
    <dgm:pt modelId="{F4902098-BC7D-394B-B9C6-00AFA2734FE0}" type="pres">
      <dgm:prSet presAssocID="{C087BC6E-B22E-A04F-A6DA-5167755FF404}" presName="Name13" presStyleLbl="parChTrans1D2" presStyleIdx="2" presStyleCnt="4"/>
      <dgm:spPr/>
    </dgm:pt>
    <dgm:pt modelId="{67F6CEA5-090B-EC4B-A7CE-F21CFF16A3F9}" type="pres">
      <dgm:prSet presAssocID="{26644F2D-46CF-D149-9F91-D59A844289A8}" presName="childText" presStyleLbl="bgAcc1" presStyleIdx="2" presStyleCnt="4" custScaleX="342409" custScaleY="141382" custLinFactNeighborX="-4324" custLinFactNeighborY="34097">
        <dgm:presLayoutVars>
          <dgm:bulletEnabled val="1"/>
        </dgm:presLayoutVars>
      </dgm:prSet>
      <dgm:spPr/>
    </dgm:pt>
    <dgm:pt modelId="{3F994605-A9F6-6E4A-ADBE-255CC990FEBC}" type="pres">
      <dgm:prSet presAssocID="{12E78932-14BE-9449-AE92-817BD542DAC8}" presName="Name13" presStyleLbl="parChTrans1D2" presStyleIdx="3" presStyleCnt="4"/>
      <dgm:spPr/>
    </dgm:pt>
    <dgm:pt modelId="{8B324DA3-32B3-904D-8089-B6BE40B739CC}" type="pres">
      <dgm:prSet presAssocID="{FB690F6F-263D-6243-8D0C-51845C5F3856}" presName="childText" presStyleLbl="bgAcc1" presStyleIdx="3" presStyleCnt="4" custScaleX="342851" custScaleY="142283" custLinFactNeighborX="-4545" custLinFactNeighborY="43318">
        <dgm:presLayoutVars>
          <dgm:bulletEnabled val="1"/>
        </dgm:presLayoutVars>
      </dgm:prSet>
      <dgm:spPr/>
    </dgm:pt>
  </dgm:ptLst>
  <dgm:cxnLst>
    <dgm:cxn modelId="{66A88904-245D-2B47-BB54-EAF6596DA7C6}" type="presOf" srcId="{12E78932-14BE-9449-AE92-817BD542DAC8}" destId="{3F994605-A9F6-6E4A-ADBE-255CC990FEBC}" srcOrd="0" destOrd="0" presId="urn:microsoft.com/office/officeart/2005/8/layout/hierarchy3"/>
    <dgm:cxn modelId="{2E0AA424-7E08-B54F-80F3-5791F48D155D}" srcId="{01E70E30-0550-CB45-AB61-860AF3824960}" destId="{FB690F6F-263D-6243-8D0C-51845C5F3856}" srcOrd="3" destOrd="0" parTransId="{12E78932-14BE-9449-AE92-817BD542DAC8}" sibTransId="{60F7A086-405E-2D4A-9FC5-C5F89242D95C}"/>
    <dgm:cxn modelId="{4C1EF928-5042-FF4C-A297-4F2B82608BCC}" srcId="{01E70E30-0550-CB45-AB61-860AF3824960}" destId="{26644F2D-46CF-D149-9F91-D59A844289A8}" srcOrd="2" destOrd="0" parTransId="{C087BC6E-B22E-A04F-A6DA-5167755FF404}" sibTransId="{6768E773-122C-3C47-B4F2-FE91CF2EBA90}"/>
    <dgm:cxn modelId="{9B61FC2E-752D-6244-B6B9-EB91C6233618}" type="presOf" srcId="{26644F2D-46CF-D149-9F91-D59A844289A8}" destId="{67F6CEA5-090B-EC4B-A7CE-F21CFF16A3F9}" srcOrd="0" destOrd="0" presId="urn:microsoft.com/office/officeart/2005/8/layout/hierarchy3"/>
    <dgm:cxn modelId="{8989A331-F29D-134C-9F29-06BE9C34F447}" type="presOf" srcId="{27FD8461-238D-A04C-ADB6-FA58CB1D2888}" destId="{D313A9DA-BEA7-7E4F-8E6A-B148A13E4D8B}" srcOrd="0" destOrd="0" presId="urn:microsoft.com/office/officeart/2005/8/layout/hierarchy3"/>
    <dgm:cxn modelId="{86D0FA31-7299-BD4D-8C02-92AC3501CE29}" type="presOf" srcId="{01E70E30-0550-CB45-AB61-860AF3824960}" destId="{0E249AC8-6BAE-4447-A900-9C5B946B9894}" srcOrd="1" destOrd="0" presId="urn:microsoft.com/office/officeart/2005/8/layout/hierarchy3"/>
    <dgm:cxn modelId="{E68B0E39-43E4-FC47-83AE-8236EE2F8A5A}" type="presOf" srcId="{B223BAC4-B4BF-9D4A-B950-7554C236155A}" destId="{B9CF58A1-B621-784C-A211-26F043F3EB00}" srcOrd="0" destOrd="0" presId="urn:microsoft.com/office/officeart/2005/8/layout/hierarchy3"/>
    <dgm:cxn modelId="{CF319B3B-791E-D04F-9598-58DCD59CD500}" type="presOf" srcId="{AF0C9599-2CE6-C24E-B1E0-507102CDC8C8}" destId="{8E46D5F6-339D-784A-8635-1D6492CEE983}" srcOrd="0" destOrd="0" presId="urn:microsoft.com/office/officeart/2005/8/layout/hierarchy3"/>
    <dgm:cxn modelId="{2BCB1488-89A3-7043-B856-F95A437FD65D}" type="presOf" srcId="{C087BC6E-B22E-A04F-A6DA-5167755FF404}" destId="{F4902098-BC7D-394B-B9C6-00AFA2734FE0}" srcOrd="0" destOrd="0" presId="urn:microsoft.com/office/officeart/2005/8/layout/hierarchy3"/>
    <dgm:cxn modelId="{16FFB189-3450-264E-8377-9D9D338E3265}" type="presOf" srcId="{01E70E30-0550-CB45-AB61-860AF3824960}" destId="{99A0D65F-D3DC-BA49-A708-BF1691DFF07B}" srcOrd="0" destOrd="0" presId="urn:microsoft.com/office/officeart/2005/8/layout/hierarchy3"/>
    <dgm:cxn modelId="{D96688B0-D946-D542-AF62-8D8E43D9582D}" srcId="{01E70E30-0550-CB45-AB61-860AF3824960}" destId="{29725CEC-7A38-764D-AC7B-26AE5B4C72E2}" srcOrd="1" destOrd="0" parTransId="{27FD8461-238D-A04C-ADB6-FA58CB1D2888}" sibTransId="{0CB8548C-7CCA-AD49-B5DD-00AF0340AC4C}"/>
    <dgm:cxn modelId="{62087BCF-E4A5-FA45-B343-EAB0E1456042}" type="presOf" srcId="{29725CEC-7A38-764D-AC7B-26AE5B4C72E2}" destId="{972D9108-ED40-8D40-AF84-E4C68B655C96}" srcOrd="0" destOrd="0" presId="urn:microsoft.com/office/officeart/2005/8/layout/hierarchy3"/>
    <dgm:cxn modelId="{5CE3A6D5-21C2-824B-8395-2469C3080964}" type="presOf" srcId="{FB690F6F-263D-6243-8D0C-51845C5F3856}" destId="{8B324DA3-32B3-904D-8089-B6BE40B739CC}" srcOrd="0" destOrd="0" presId="urn:microsoft.com/office/officeart/2005/8/layout/hierarchy3"/>
    <dgm:cxn modelId="{70FC25EE-3034-D540-BBD9-835FDE99FD86}" type="presOf" srcId="{7A17E023-C335-5041-9C95-DCA947E5E1B8}" destId="{301774F2-E1C2-9946-8CA4-4A78199A2C0E}" srcOrd="0" destOrd="0" presId="urn:microsoft.com/office/officeart/2005/8/layout/hierarchy3"/>
    <dgm:cxn modelId="{2CEBFDF9-B9DD-5E47-A811-ED6A2DEBB016}" srcId="{7A17E023-C335-5041-9C95-DCA947E5E1B8}" destId="{01E70E30-0550-CB45-AB61-860AF3824960}" srcOrd="0" destOrd="0" parTransId="{6766974B-A352-5141-8297-B299EFA235EA}" sibTransId="{EC6E8240-CFF4-FD4F-B62C-AA7C27AB3443}"/>
    <dgm:cxn modelId="{30E23DFD-AA03-4E4A-9F51-A5B5B8663B17}" srcId="{01E70E30-0550-CB45-AB61-860AF3824960}" destId="{B223BAC4-B4BF-9D4A-B950-7554C236155A}" srcOrd="0" destOrd="0" parTransId="{AF0C9599-2CE6-C24E-B1E0-507102CDC8C8}" sibTransId="{5E7C4A66-13BE-F54A-8411-360852C4F795}"/>
    <dgm:cxn modelId="{5BADEEB8-9747-344C-8B83-D50733942AD0}" type="presParOf" srcId="{301774F2-E1C2-9946-8CA4-4A78199A2C0E}" destId="{A40A3015-DF38-A945-B3F6-7F9322079124}" srcOrd="0" destOrd="0" presId="urn:microsoft.com/office/officeart/2005/8/layout/hierarchy3"/>
    <dgm:cxn modelId="{54A778BC-60C6-0945-A80A-A00F63C0BD86}" type="presParOf" srcId="{A40A3015-DF38-A945-B3F6-7F9322079124}" destId="{058BA8F2-983B-684A-A856-EA0AB5F24271}" srcOrd="0" destOrd="0" presId="urn:microsoft.com/office/officeart/2005/8/layout/hierarchy3"/>
    <dgm:cxn modelId="{7B6A864A-AFC3-4B40-BC12-EEF3C1BDF4F7}" type="presParOf" srcId="{058BA8F2-983B-684A-A856-EA0AB5F24271}" destId="{99A0D65F-D3DC-BA49-A708-BF1691DFF07B}" srcOrd="0" destOrd="0" presId="urn:microsoft.com/office/officeart/2005/8/layout/hierarchy3"/>
    <dgm:cxn modelId="{6D8A23BC-D549-0C48-8F77-E8A0D57C162E}" type="presParOf" srcId="{058BA8F2-983B-684A-A856-EA0AB5F24271}" destId="{0E249AC8-6BAE-4447-A900-9C5B946B9894}" srcOrd="1" destOrd="0" presId="urn:microsoft.com/office/officeart/2005/8/layout/hierarchy3"/>
    <dgm:cxn modelId="{5D4C3DA5-3CAD-B341-96FA-53EB0CBD0B24}" type="presParOf" srcId="{A40A3015-DF38-A945-B3F6-7F9322079124}" destId="{A63ADC65-3254-E24A-9F98-3BAE98D5BF45}" srcOrd="1" destOrd="0" presId="urn:microsoft.com/office/officeart/2005/8/layout/hierarchy3"/>
    <dgm:cxn modelId="{ECD71194-4401-2B4F-988B-7A2DBE2F3CB5}" type="presParOf" srcId="{A63ADC65-3254-E24A-9F98-3BAE98D5BF45}" destId="{8E46D5F6-339D-784A-8635-1D6492CEE983}" srcOrd="0" destOrd="0" presId="urn:microsoft.com/office/officeart/2005/8/layout/hierarchy3"/>
    <dgm:cxn modelId="{E3FC9721-F5C6-304C-9599-72ABF78C05D6}" type="presParOf" srcId="{A63ADC65-3254-E24A-9F98-3BAE98D5BF45}" destId="{B9CF58A1-B621-784C-A211-26F043F3EB00}" srcOrd="1" destOrd="0" presId="urn:microsoft.com/office/officeart/2005/8/layout/hierarchy3"/>
    <dgm:cxn modelId="{0B88AAFB-51BD-5F4C-9D54-01E87CC9128A}" type="presParOf" srcId="{A63ADC65-3254-E24A-9F98-3BAE98D5BF45}" destId="{D313A9DA-BEA7-7E4F-8E6A-B148A13E4D8B}" srcOrd="2" destOrd="0" presId="urn:microsoft.com/office/officeart/2005/8/layout/hierarchy3"/>
    <dgm:cxn modelId="{BFB64702-D847-9546-B27D-DCB7EB0B7ED9}" type="presParOf" srcId="{A63ADC65-3254-E24A-9F98-3BAE98D5BF45}" destId="{972D9108-ED40-8D40-AF84-E4C68B655C96}" srcOrd="3" destOrd="0" presId="urn:microsoft.com/office/officeart/2005/8/layout/hierarchy3"/>
    <dgm:cxn modelId="{D0CAE0A9-E33F-FD42-9B84-80E5AD65F597}" type="presParOf" srcId="{A63ADC65-3254-E24A-9F98-3BAE98D5BF45}" destId="{F4902098-BC7D-394B-B9C6-00AFA2734FE0}" srcOrd="4" destOrd="0" presId="urn:microsoft.com/office/officeart/2005/8/layout/hierarchy3"/>
    <dgm:cxn modelId="{E951FE7D-4BE9-2943-A788-D4FC2A0732C6}" type="presParOf" srcId="{A63ADC65-3254-E24A-9F98-3BAE98D5BF45}" destId="{67F6CEA5-090B-EC4B-A7CE-F21CFF16A3F9}" srcOrd="5" destOrd="0" presId="urn:microsoft.com/office/officeart/2005/8/layout/hierarchy3"/>
    <dgm:cxn modelId="{27341404-D053-C34C-8305-1E5CFADFDD9C}" type="presParOf" srcId="{A63ADC65-3254-E24A-9F98-3BAE98D5BF45}" destId="{3F994605-A9F6-6E4A-ADBE-255CC990FEBC}" srcOrd="6" destOrd="0" presId="urn:microsoft.com/office/officeart/2005/8/layout/hierarchy3"/>
    <dgm:cxn modelId="{02C3A978-859A-0342-9115-C702A6D69642}" type="presParOf" srcId="{A63ADC65-3254-E24A-9F98-3BAE98D5BF45}" destId="{8B324DA3-32B3-904D-8089-B6BE40B739C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3D91D-F6ED-A647-849A-D1703A690BB7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5796B467-16A0-CC4A-B2F1-5FAC6F8B3602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</a:t>
          </a:r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Processing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28EA5-4890-584B-8A60-9C06FC338B2A}" type="parTrans" cxnId="{FF05285C-0177-4A46-8D52-D4A130AA7073}">
      <dgm:prSet/>
      <dgm:spPr/>
      <dgm:t>
        <a:bodyPr/>
        <a:lstStyle/>
        <a:p>
          <a:endParaRPr lang="en-US"/>
        </a:p>
      </dgm:t>
    </dgm:pt>
    <dgm:pt modelId="{E18C90B6-6F13-3A44-B7C3-AC30F2DAB0CA}" type="sibTrans" cxnId="{FF05285C-0177-4A46-8D52-D4A130AA7073}">
      <dgm:prSet/>
      <dgm:spPr/>
      <dgm:t>
        <a:bodyPr/>
        <a:lstStyle/>
        <a:p>
          <a:endParaRPr lang="en-US"/>
        </a:p>
      </dgm:t>
    </dgm:pt>
    <dgm:pt modelId="{F7C697B8-44DC-4843-A5D0-250DE8F06119}" type="pres">
      <dgm:prSet presAssocID="{0BC3D91D-F6ED-A647-849A-D1703A690BB7}" presName="Name0" presStyleCnt="0">
        <dgm:presLayoutVars>
          <dgm:dir/>
          <dgm:animLvl val="lvl"/>
          <dgm:resizeHandles val="exact"/>
        </dgm:presLayoutVars>
      </dgm:prSet>
      <dgm:spPr/>
    </dgm:pt>
    <dgm:pt modelId="{E1F6A6ED-57E3-1144-91D8-D61E73386C0C}" type="pres">
      <dgm:prSet presAssocID="{0BC3D91D-F6ED-A647-849A-D1703A690BB7}" presName="dummy" presStyleCnt="0"/>
      <dgm:spPr/>
    </dgm:pt>
    <dgm:pt modelId="{E8B8DAFD-A108-1343-99D9-229824A6EA51}" type="pres">
      <dgm:prSet presAssocID="{0BC3D91D-F6ED-A647-849A-D1703A690BB7}" presName="linH" presStyleCnt="0"/>
      <dgm:spPr/>
    </dgm:pt>
    <dgm:pt modelId="{3E8F13D0-77BA-7C4F-95F5-D35CB955A737}" type="pres">
      <dgm:prSet presAssocID="{0BC3D91D-F6ED-A647-849A-D1703A690BB7}" presName="padding1" presStyleCnt="0"/>
      <dgm:spPr/>
    </dgm:pt>
    <dgm:pt modelId="{9B421219-1CE0-A548-9095-64F6369F285A}" type="pres">
      <dgm:prSet presAssocID="{5796B467-16A0-CC4A-B2F1-5FAC6F8B3602}" presName="linV" presStyleCnt="0"/>
      <dgm:spPr/>
    </dgm:pt>
    <dgm:pt modelId="{638128D8-978E-2A44-8EBF-3E93D4A48804}" type="pres">
      <dgm:prSet presAssocID="{5796B467-16A0-CC4A-B2F1-5FAC6F8B3602}" presName="spVertical1" presStyleCnt="0"/>
      <dgm:spPr/>
    </dgm:pt>
    <dgm:pt modelId="{086213AC-DEAD-7C45-B658-6CC0BD8BE910}" type="pres">
      <dgm:prSet presAssocID="{5796B467-16A0-CC4A-B2F1-5FAC6F8B3602}" presName="parTx" presStyleLbl="revTx" presStyleIdx="0" presStyleCnt="1" custScaleY="60642" custLinFactNeighborX="-734" custLinFactNeighborY="38084">
        <dgm:presLayoutVars>
          <dgm:chMax val="0"/>
          <dgm:chPref val="0"/>
          <dgm:bulletEnabled val="1"/>
        </dgm:presLayoutVars>
      </dgm:prSet>
      <dgm:spPr/>
    </dgm:pt>
    <dgm:pt modelId="{02E6C044-074A-D04C-BEC6-2B9F1EBD4B12}" type="pres">
      <dgm:prSet presAssocID="{5796B467-16A0-CC4A-B2F1-5FAC6F8B3602}" presName="spVertical2" presStyleCnt="0"/>
      <dgm:spPr/>
    </dgm:pt>
    <dgm:pt modelId="{6866BD0A-2793-6B46-80FA-C4B18B701AA0}" type="pres">
      <dgm:prSet presAssocID="{5796B467-16A0-CC4A-B2F1-5FAC6F8B3602}" presName="spVertical3" presStyleCnt="0"/>
      <dgm:spPr/>
    </dgm:pt>
    <dgm:pt modelId="{D8DF90B3-0A84-C34B-83E1-F8C5E8874584}" type="pres">
      <dgm:prSet presAssocID="{0BC3D91D-F6ED-A647-849A-D1703A690BB7}" presName="padding2" presStyleCnt="0"/>
      <dgm:spPr/>
    </dgm:pt>
    <dgm:pt modelId="{0C066DA7-FDA7-2442-BCE8-65E98DE1E929}" type="pres">
      <dgm:prSet presAssocID="{0BC3D91D-F6ED-A647-849A-D1703A690BB7}" presName="negArrow" presStyleCnt="0"/>
      <dgm:spPr/>
    </dgm:pt>
    <dgm:pt modelId="{C74F48D8-56CD-FC4B-922A-99D54842241F}" type="pres">
      <dgm:prSet presAssocID="{0BC3D91D-F6ED-A647-849A-D1703A690BB7}" presName="backgroundArrow" presStyleLbl="node1" presStyleIdx="0" presStyleCnt="1" custLinFactNeighborX="41435" custLinFactNeighborY="0"/>
      <dgm:spPr>
        <a:solidFill>
          <a:schemeClr val="bg1"/>
        </a:solidFill>
        <a:ln>
          <a:solidFill>
            <a:srgbClr val="C00000"/>
          </a:solidFill>
        </a:ln>
      </dgm:spPr>
    </dgm:pt>
  </dgm:ptLst>
  <dgm:cxnLst>
    <dgm:cxn modelId="{F089663A-D429-DA4C-B011-64D238A84FC9}" type="presOf" srcId="{5796B467-16A0-CC4A-B2F1-5FAC6F8B3602}" destId="{086213AC-DEAD-7C45-B658-6CC0BD8BE910}" srcOrd="0" destOrd="0" presId="urn:microsoft.com/office/officeart/2005/8/layout/hProcess3"/>
    <dgm:cxn modelId="{FF05285C-0177-4A46-8D52-D4A130AA7073}" srcId="{0BC3D91D-F6ED-A647-849A-D1703A690BB7}" destId="{5796B467-16A0-CC4A-B2F1-5FAC6F8B3602}" srcOrd="0" destOrd="0" parTransId="{FCB28EA5-4890-584B-8A60-9C06FC338B2A}" sibTransId="{E18C90B6-6F13-3A44-B7C3-AC30F2DAB0CA}"/>
    <dgm:cxn modelId="{00AB5890-8E0D-BD42-888E-1CA6ECD68D5F}" type="presOf" srcId="{0BC3D91D-F6ED-A647-849A-D1703A690BB7}" destId="{F7C697B8-44DC-4843-A5D0-250DE8F06119}" srcOrd="0" destOrd="0" presId="urn:microsoft.com/office/officeart/2005/8/layout/hProcess3"/>
    <dgm:cxn modelId="{4DE08E7C-9E1A-C646-B8F9-5537FFC7AAA4}" type="presParOf" srcId="{F7C697B8-44DC-4843-A5D0-250DE8F06119}" destId="{E1F6A6ED-57E3-1144-91D8-D61E73386C0C}" srcOrd="0" destOrd="0" presId="urn:microsoft.com/office/officeart/2005/8/layout/hProcess3"/>
    <dgm:cxn modelId="{132B413F-C8FC-7C48-8993-8217DD272C5F}" type="presParOf" srcId="{F7C697B8-44DC-4843-A5D0-250DE8F06119}" destId="{E8B8DAFD-A108-1343-99D9-229824A6EA51}" srcOrd="1" destOrd="0" presId="urn:microsoft.com/office/officeart/2005/8/layout/hProcess3"/>
    <dgm:cxn modelId="{29A47A85-98F2-574A-A12E-F5B1A6B810EE}" type="presParOf" srcId="{E8B8DAFD-A108-1343-99D9-229824A6EA51}" destId="{3E8F13D0-77BA-7C4F-95F5-D35CB955A737}" srcOrd="0" destOrd="0" presId="urn:microsoft.com/office/officeart/2005/8/layout/hProcess3"/>
    <dgm:cxn modelId="{CFB20F56-9FC7-7449-910B-245F06E2191C}" type="presParOf" srcId="{E8B8DAFD-A108-1343-99D9-229824A6EA51}" destId="{9B421219-1CE0-A548-9095-64F6369F285A}" srcOrd="1" destOrd="0" presId="urn:microsoft.com/office/officeart/2005/8/layout/hProcess3"/>
    <dgm:cxn modelId="{53616853-89C7-4846-BA84-1BCCB019F584}" type="presParOf" srcId="{9B421219-1CE0-A548-9095-64F6369F285A}" destId="{638128D8-978E-2A44-8EBF-3E93D4A48804}" srcOrd="0" destOrd="0" presId="urn:microsoft.com/office/officeart/2005/8/layout/hProcess3"/>
    <dgm:cxn modelId="{68350A96-BE68-D94E-8980-C8C507227662}" type="presParOf" srcId="{9B421219-1CE0-A548-9095-64F6369F285A}" destId="{086213AC-DEAD-7C45-B658-6CC0BD8BE910}" srcOrd="1" destOrd="0" presId="urn:microsoft.com/office/officeart/2005/8/layout/hProcess3"/>
    <dgm:cxn modelId="{6FC7AE04-DCE4-5949-87BF-BBDADCA8D681}" type="presParOf" srcId="{9B421219-1CE0-A548-9095-64F6369F285A}" destId="{02E6C044-074A-D04C-BEC6-2B9F1EBD4B12}" srcOrd="2" destOrd="0" presId="urn:microsoft.com/office/officeart/2005/8/layout/hProcess3"/>
    <dgm:cxn modelId="{DB63DE60-148D-6546-AAD6-7A0A0840FF8F}" type="presParOf" srcId="{9B421219-1CE0-A548-9095-64F6369F285A}" destId="{6866BD0A-2793-6B46-80FA-C4B18B701AA0}" srcOrd="3" destOrd="0" presId="urn:microsoft.com/office/officeart/2005/8/layout/hProcess3"/>
    <dgm:cxn modelId="{0E1D04D6-1B3A-564E-94AD-2109ABAF3903}" type="presParOf" srcId="{E8B8DAFD-A108-1343-99D9-229824A6EA51}" destId="{D8DF90B3-0A84-C34B-83E1-F8C5E8874584}" srcOrd="2" destOrd="0" presId="urn:microsoft.com/office/officeart/2005/8/layout/hProcess3"/>
    <dgm:cxn modelId="{94294867-0961-0640-8F32-30D7AB60FF08}" type="presParOf" srcId="{E8B8DAFD-A108-1343-99D9-229824A6EA51}" destId="{0C066DA7-FDA7-2442-BCE8-65E98DE1E929}" srcOrd="3" destOrd="0" presId="urn:microsoft.com/office/officeart/2005/8/layout/hProcess3"/>
    <dgm:cxn modelId="{C5E23AD2-CD63-E54F-B0B1-196049237B8A}" type="presParOf" srcId="{E8B8DAFD-A108-1343-99D9-229824A6EA51}" destId="{C74F48D8-56CD-FC4B-922A-99D54842241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AC3F8-05CA-8443-BBBE-368276FB1EF7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6ADF0DEC-794F-FA44-9889-B600B8BDDE32}">
      <dgm:prSet phldrT="[Text]" custT="1"/>
      <dgm:spPr>
        <a:solidFill>
          <a:srgbClr val="FFFFFF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Characteristic Length</a:t>
          </a:r>
          <a:endParaRPr lang="en-US" sz="2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1062B-1242-854C-9A94-BC5B18557562}" type="parTrans" cxnId="{AF5A2F00-2E10-8342-81DA-1EE51592AF14}">
      <dgm:prSet/>
      <dgm:spPr/>
      <dgm:t>
        <a:bodyPr/>
        <a:lstStyle/>
        <a:p>
          <a:endParaRPr lang="en-US"/>
        </a:p>
      </dgm:t>
    </dgm:pt>
    <dgm:pt modelId="{EAFA42AD-BFF9-F446-B241-55AA9DA4CF93}" type="sibTrans" cxnId="{AF5A2F00-2E10-8342-81DA-1EE51592AF14}">
      <dgm:prSet/>
      <dgm:spPr/>
      <dgm:t>
        <a:bodyPr/>
        <a:lstStyle/>
        <a:p>
          <a:endParaRPr lang="en-US"/>
        </a:p>
      </dgm:t>
    </dgm:pt>
    <dgm:pt modelId="{559F81A9-6136-D648-A7FC-92F0E62F6AA9}">
      <dgm:prSet phldrT="[Text]" custT="1"/>
      <dgm:spPr>
        <a:solidFill>
          <a:srgbClr val="FFFFFF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Area to Mass ratio</a:t>
          </a:r>
        </a:p>
      </dgm:t>
    </dgm:pt>
    <dgm:pt modelId="{2CE60B24-9FBE-4142-A4B4-C66776E15E0A}" type="parTrans" cxnId="{9D1CA96D-E98C-3E4A-BEB9-B2F247A700A3}">
      <dgm:prSet/>
      <dgm:spPr/>
      <dgm:t>
        <a:bodyPr/>
        <a:lstStyle/>
        <a:p>
          <a:endParaRPr lang="en-US"/>
        </a:p>
      </dgm:t>
    </dgm:pt>
    <dgm:pt modelId="{16070C70-73F8-244C-9A37-515B14663451}" type="sibTrans" cxnId="{9D1CA96D-E98C-3E4A-BEB9-B2F247A700A3}">
      <dgm:prSet/>
      <dgm:spPr/>
      <dgm:t>
        <a:bodyPr/>
        <a:lstStyle/>
        <a:p>
          <a:endParaRPr lang="en-US"/>
        </a:p>
      </dgm:t>
    </dgm:pt>
    <dgm:pt modelId="{36A70FF7-FD06-E342-9F1A-F173EEDF2672}">
      <dgm:prSet phldrT="[Text]" custT="1"/>
      <dgm:spPr>
        <a:solidFill>
          <a:srgbClr val="FFFFFF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Orbital Parameters</a:t>
          </a:r>
        </a:p>
      </dgm:t>
    </dgm:pt>
    <dgm:pt modelId="{2F8C6D2D-CC45-C64E-BAC0-C7806996E156}" type="parTrans" cxnId="{1CBA5DB1-6CD6-A54C-818D-58B846F4C453}">
      <dgm:prSet/>
      <dgm:spPr/>
      <dgm:t>
        <a:bodyPr/>
        <a:lstStyle/>
        <a:p>
          <a:endParaRPr lang="en-US"/>
        </a:p>
      </dgm:t>
    </dgm:pt>
    <dgm:pt modelId="{0E7342AE-1AED-094C-AE69-DF74FE7F9C98}" type="sibTrans" cxnId="{1CBA5DB1-6CD6-A54C-818D-58B846F4C453}">
      <dgm:prSet/>
      <dgm:spPr/>
      <dgm:t>
        <a:bodyPr/>
        <a:lstStyle/>
        <a:p>
          <a:endParaRPr lang="en-US"/>
        </a:p>
      </dgm:t>
    </dgm:pt>
    <dgm:pt modelId="{38660DA4-8BCA-8642-85E8-6841D4C07EE9}">
      <dgm:prSet phldrT="[Text]"/>
      <dgm:spPr>
        <a:solidFill>
          <a:srgbClr val="FFFFFF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Delta-V</a:t>
          </a:r>
          <a:endParaRPr lang="en-US" dirty="0"/>
        </a:p>
      </dgm:t>
    </dgm:pt>
    <dgm:pt modelId="{BCFE9621-6F49-D64F-B580-9FBC371421DF}" type="parTrans" cxnId="{3FB57249-289A-CF42-8677-0BB1810D7AAA}">
      <dgm:prSet/>
      <dgm:spPr/>
      <dgm:t>
        <a:bodyPr/>
        <a:lstStyle/>
        <a:p>
          <a:endParaRPr lang="en-US"/>
        </a:p>
      </dgm:t>
    </dgm:pt>
    <dgm:pt modelId="{623E036A-68D0-CB4A-8E4C-8953D0B0CF59}" type="sibTrans" cxnId="{3FB57249-289A-CF42-8677-0BB1810D7AAA}">
      <dgm:prSet/>
      <dgm:spPr/>
      <dgm:t>
        <a:bodyPr/>
        <a:lstStyle/>
        <a:p>
          <a:endParaRPr lang="en-US"/>
        </a:p>
      </dgm:t>
    </dgm:pt>
    <dgm:pt modelId="{13A79CD8-A007-7D4E-99DF-C7FD20803C23}" type="pres">
      <dgm:prSet presAssocID="{4E4AC3F8-05CA-8443-BBBE-368276FB1EF7}" presName="linearFlow" presStyleCnt="0">
        <dgm:presLayoutVars>
          <dgm:dir/>
          <dgm:resizeHandles val="exact"/>
        </dgm:presLayoutVars>
      </dgm:prSet>
      <dgm:spPr/>
    </dgm:pt>
    <dgm:pt modelId="{62547DD5-8C5A-6743-A7AB-E7B239628FA6}" type="pres">
      <dgm:prSet presAssocID="{559F81A9-6136-D648-A7FC-92F0E62F6AA9}" presName="composite" presStyleCnt="0"/>
      <dgm:spPr/>
    </dgm:pt>
    <dgm:pt modelId="{F6628B60-93AC-0E49-AC95-7F3BF16B87BB}" type="pres">
      <dgm:prSet presAssocID="{559F81A9-6136-D648-A7FC-92F0E62F6AA9}" presName="imgShp" presStyleLbl="fgImgPlace1" presStyleIdx="0" presStyleCnt="4"/>
      <dgm:spPr>
        <a:solidFill>
          <a:schemeClr val="bg1"/>
        </a:solidFill>
        <a:ln w="57150">
          <a:solidFill>
            <a:srgbClr val="C00000"/>
          </a:solidFill>
        </a:ln>
      </dgm:spPr>
    </dgm:pt>
    <dgm:pt modelId="{D1AD643D-2835-5F43-97A3-3D9FA1C145B4}" type="pres">
      <dgm:prSet presAssocID="{559F81A9-6136-D648-A7FC-92F0E62F6AA9}" presName="txShp" presStyleLbl="node1" presStyleIdx="0" presStyleCnt="4">
        <dgm:presLayoutVars>
          <dgm:bulletEnabled val="1"/>
        </dgm:presLayoutVars>
      </dgm:prSet>
      <dgm:spPr/>
    </dgm:pt>
    <dgm:pt modelId="{FDE1D8F2-E5F0-9D40-B797-219AA6BF6B44}" type="pres">
      <dgm:prSet presAssocID="{16070C70-73F8-244C-9A37-515B14663451}" presName="spacing" presStyleCnt="0"/>
      <dgm:spPr/>
    </dgm:pt>
    <dgm:pt modelId="{ADCE1609-124F-1A4F-AD8E-5E856ECFEC6D}" type="pres">
      <dgm:prSet presAssocID="{6ADF0DEC-794F-FA44-9889-B600B8BDDE32}" presName="composite" presStyleCnt="0"/>
      <dgm:spPr/>
    </dgm:pt>
    <dgm:pt modelId="{25DD5B78-6C45-2B42-9446-79B9EB081529}" type="pres">
      <dgm:prSet presAssocID="{6ADF0DEC-794F-FA44-9889-B600B8BDDE32}" presName="imgShp" presStyleLbl="fgImgPlace1" presStyleIdx="1" presStyleCnt="4"/>
      <dgm:spPr>
        <a:xfrm>
          <a:off x="759770" y="562889"/>
          <a:ext cx="432701" cy="432701"/>
        </a:xfrm>
        <a:prstGeom prst="ellipse">
          <a:avLst/>
        </a:prstGeom>
        <a:solidFill>
          <a:prstClr val="white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7546B4FF-4BA9-8546-A925-93B1DBF7049E}" type="pres">
      <dgm:prSet presAssocID="{6ADF0DEC-794F-FA44-9889-B600B8BDDE32}" presName="txShp" presStyleLbl="node1" presStyleIdx="1" presStyleCnt="4">
        <dgm:presLayoutVars>
          <dgm:bulletEnabled val="1"/>
        </dgm:presLayoutVars>
      </dgm:prSet>
      <dgm:spPr/>
    </dgm:pt>
    <dgm:pt modelId="{FB36E017-B75D-0F40-BB76-756708F8339B}" type="pres">
      <dgm:prSet presAssocID="{EAFA42AD-BFF9-F446-B241-55AA9DA4CF93}" presName="spacing" presStyleCnt="0"/>
      <dgm:spPr/>
    </dgm:pt>
    <dgm:pt modelId="{0BEB0E79-43A8-C24B-A4D6-2619046B35FB}" type="pres">
      <dgm:prSet presAssocID="{38660DA4-8BCA-8642-85E8-6841D4C07EE9}" presName="composite" presStyleCnt="0"/>
      <dgm:spPr/>
    </dgm:pt>
    <dgm:pt modelId="{65125E7A-4962-2640-90C2-9D28ECB37CFA}" type="pres">
      <dgm:prSet presAssocID="{38660DA4-8BCA-8642-85E8-6841D4C07EE9}" presName="imgShp" presStyleLbl="fgImgPlace1" presStyleIdx="2" presStyleCnt="4"/>
      <dgm:spPr>
        <a:xfrm>
          <a:off x="759770" y="1124755"/>
          <a:ext cx="432701" cy="432701"/>
        </a:xfrm>
        <a:prstGeom prst="ellipse">
          <a:avLst/>
        </a:prstGeom>
        <a:solidFill>
          <a:prstClr val="white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BD2358C3-1764-C64B-99D9-4B809D981990}" type="pres">
      <dgm:prSet presAssocID="{38660DA4-8BCA-8642-85E8-6841D4C07EE9}" presName="txShp" presStyleLbl="node1" presStyleIdx="2" presStyleCnt="4">
        <dgm:presLayoutVars>
          <dgm:bulletEnabled val="1"/>
        </dgm:presLayoutVars>
      </dgm:prSet>
      <dgm:spPr/>
    </dgm:pt>
    <dgm:pt modelId="{EAEF6B68-4389-474E-AAEF-CA6FEE842D56}" type="pres">
      <dgm:prSet presAssocID="{623E036A-68D0-CB4A-8E4C-8953D0B0CF59}" presName="spacing" presStyleCnt="0"/>
      <dgm:spPr/>
    </dgm:pt>
    <dgm:pt modelId="{CA8F3FE6-5FF1-8B46-8597-1F4486A88980}" type="pres">
      <dgm:prSet presAssocID="{36A70FF7-FD06-E342-9F1A-F173EEDF2672}" presName="composite" presStyleCnt="0"/>
      <dgm:spPr/>
    </dgm:pt>
    <dgm:pt modelId="{DDAFCC8D-95E7-364C-86E0-B8DEF2F68CDA}" type="pres">
      <dgm:prSet presAssocID="{36A70FF7-FD06-E342-9F1A-F173EEDF2672}" presName="imgShp" presStyleLbl="fgImgPlace1" presStyleIdx="3" presStyleCnt="4"/>
      <dgm:spPr>
        <a:xfrm>
          <a:off x="759770" y="1686621"/>
          <a:ext cx="432701" cy="432701"/>
        </a:xfrm>
        <a:prstGeom prst="ellipse">
          <a:avLst/>
        </a:prstGeom>
        <a:solidFill>
          <a:prstClr val="white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175AAF2A-8F78-2D48-AFE7-F473074A810D}" type="pres">
      <dgm:prSet presAssocID="{36A70FF7-FD06-E342-9F1A-F173EEDF2672}" presName="txShp" presStyleLbl="node1" presStyleIdx="3" presStyleCnt="4">
        <dgm:presLayoutVars>
          <dgm:bulletEnabled val="1"/>
        </dgm:presLayoutVars>
      </dgm:prSet>
      <dgm:spPr/>
    </dgm:pt>
  </dgm:ptLst>
  <dgm:cxnLst>
    <dgm:cxn modelId="{AF5A2F00-2E10-8342-81DA-1EE51592AF14}" srcId="{4E4AC3F8-05CA-8443-BBBE-368276FB1EF7}" destId="{6ADF0DEC-794F-FA44-9889-B600B8BDDE32}" srcOrd="1" destOrd="0" parTransId="{CAA1062B-1242-854C-9A94-BC5B18557562}" sibTransId="{EAFA42AD-BFF9-F446-B241-55AA9DA4CF93}"/>
    <dgm:cxn modelId="{E2D9B805-BD49-6A42-AF74-D949297732D0}" type="presOf" srcId="{36A70FF7-FD06-E342-9F1A-F173EEDF2672}" destId="{175AAF2A-8F78-2D48-AFE7-F473074A810D}" srcOrd="0" destOrd="0" presId="urn:microsoft.com/office/officeart/2005/8/layout/vList3"/>
    <dgm:cxn modelId="{3FB57249-289A-CF42-8677-0BB1810D7AAA}" srcId="{4E4AC3F8-05CA-8443-BBBE-368276FB1EF7}" destId="{38660DA4-8BCA-8642-85E8-6841D4C07EE9}" srcOrd="2" destOrd="0" parTransId="{BCFE9621-6F49-D64F-B580-9FBC371421DF}" sibTransId="{623E036A-68D0-CB4A-8E4C-8953D0B0CF59}"/>
    <dgm:cxn modelId="{9D1CA96D-E98C-3E4A-BEB9-B2F247A700A3}" srcId="{4E4AC3F8-05CA-8443-BBBE-368276FB1EF7}" destId="{559F81A9-6136-D648-A7FC-92F0E62F6AA9}" srcOrd="0" destOrd="0" parTransId="{2CE60B24-9FBE-4142-A4B4-C66776E15E0A}" sibTransId="{16070C70-73F8-244C-9A37-515B14663451}"/>
    <dgm:cxn modelId="{FFD5F76F-EC8D-2545-B962-674B1F00EB92}" type="presOf" srcId="{38660DA4-8BCA-8642-85E8-6841D4C07EE9}" destId="{BD2358C3-1764-C64B-99D9-4B809D981990}" srcOrd="0" destOrd="0" presId="urn:microsoft.com/office/officeart/2005/8/layout/vList3"/>
    <dgm:cxn modelId="{EBF2E289-2621-7241-9CAF-6B89ABA32432}" type="presOf" srcId="{6ADF0DEC-794F-FA44-9889-B600B8BDDE32}" destId="{7546B4FF-4BA9-8546-A925-93B1DBF7049E}" srcOrd="0" destOrd="0" presId="urn:microsoft.com/office/officeart/2005/8/layout/vList3"/>
    <dgm:cxn modelId="{79953294-EA06-AA4F-847F-1473DDCF74D3}" type="presOf" srcId="{4E4AC3F8-05CA-8443-BBBE-368276FB1EF7}" destId="{13A79CD8-A007-7D4E-99DF-C7FD20803C23}" srcOrd="0" destOrd="0" presId="urn:microsoft.com/office/officeart/2005/8/layout/vList3"/>
    <dgm:cxn modelId="{1CBA5DB1-6CD6-A54C-818D-58B846F4C453}" srcId="{4E4AC3F8-05CA-8443-BBBE-368276FB1EF7}" destId="{36A70FF7-FD06-E342-9F1A-F173EEDF2672}" srcOrd="3" destOrd="0" parTransId="{2F8C6D2D-CC45-C64E-BAC0-C7806996E156}" sibTransId="{0E7342AE-1AED-094C-AE69-DF74FE7F9C98}"/>
    <dgm:cxn modelId="{F84FCAD5-4588-5E49-8F00-0FB7C01890D2}" type="presOf" srcId="{559F81A9-6136-D648-A7FC-92F0E62F6AA9}" destId="{D1AD643D-2835-5F43-97A3-3D9FA1C145B4}" srcOrd="0" destOrd="0" presId="urn:microsoft.com/office/officeart/2005/8/layout/vList3"/>
    <dgm:cxn modelId="{000C6C1C-F5E5-474D-9F30-0609EB8D4DE3}" type="presParOf" srcId="{13A79CD8-A007-7D4E-99DF-C7FD20803C23}" destId="{62547DD5-8C5A-6743-A7AB-E7B239628FA6}" srcOrd="0" destOrd="0" presId="urn:microsoft.com/office/officeart/2005/8/layout/vList3"/>
    <dgm:cxn modelId="{01860573-08CC-5D4C-8098-35673483D708}" type="presParOf" srcId="{62547DD5-8C5A-6743-A7AB-E7B239628FA6}" destId="{F6628B60-93AC-0E49-AC95-7F3BF16B87BB}" srcOrd="0" destOrd="0" presId="urn:microsoft.com/office/officeart/2005/8/layout/vList3"/>
    <dgm:cxn modelId="{384E68B2-5F80-6F4D-8433-F72BF9C79B5C}" type="presParOf" srcId="{62547DD5-8C5A-6743-A7AB-E7B239628FA6}" destId="{D1AD643D-2835-5F43-97A3-3D9FA1C145B4}" srcOrd="1" destOrd="0" presId="urn:microsoft.com/office/officeart/2005/8/layout/vList3"/>
    <dgm:cxn modelId="{B661000B-C6A4-7143-ACAF-FF565B9868A5}" type="presParOf" srcId="{13A79CD8-A007-7D4E-99DF-C7FD20803C23}" destId="{FDE1D8F2-E5F0-9D40-B797-219AA6BF6B44}" srcOrd="1" destOrd="0" presId="urn:microsoft.com/office/officeart/2005/8/layout/vList3"/>
    <dgm:cxn modelId="{BDB3665B-2C77-6845-B744-FB6D92CA6559}" type="presParOf" srcId="{13A79CD8-A007-7D4E-99DF-C7FD20803C23}" destId="{ADCE1609-124F-1A4F-AD8E-5E856ECFEC6D}" srcOrd="2" destOrd="0" presId="urn:microsoft.com/office/officeart/2005/8/layout/vList3"/>
    <dgm:cxn modelId="{364F4B96-24C7-5242-8D4E-277B06C1BC27}" type="presParOf" srcId="{ADCE1609-124F-1A4F-AD8E-5E856ECFEC6D}" destId="{25DD5B78-6C45-2B42-9446-79B9EB081529}" srcOrd="0" destOrd="0" presId="urn:microsoft.com/office/officeart/2005/8/layout/vList3"/>
    <dgm:cxn modelId="{BADE8C9C-6A8C-5B4D-A342-6E4C856CCC5B}" type="presParOf" srcId="{ADCE1609-124F-1A4F-AD8E-5E856ECFEC6D}" destId="{7546B4FF-4BA9-8546-A925-93B1DBF7049E}" srcOrd="1" destOrd="0" presId="urn:microsoft.com/office/officeart/2005/8/layout/vList3"/>
    <dgm:cxn modelId="{5DC9167C-8F70-C24E-9125-ED52E1225498}" type="presParOf" srcId="{13A79CD8-A007-7D4E-99DF-C7FD20803C23}" destId="{FB36E017-B75D-0F40-BB76-756708F8339B}" srcOrd="3" destOrd="0" presId="urn:microsoft.com/office/officeart/2005/8/layout/vList3"/>
    <dgm:cxn modelId="{0E52D707-4657-484F-A38D-EC99D3CD48FE}" type="presParOf" srcId="{13A79CD8-A007-7D4E-99DF-C7FD20803C23}" destId="{0BEB0E79-43A8-C24B-A4D6-2619046B35FB}" srcOrd="4" destOrd="0" presId="urn:microsoft.com/office/officeart/2005/8/layout/vList3"/>
    <dgm:cxn modelId="{D5B40EEA-7A71-904D-851B-1C3141038388}" type="presParOf" srcId="{0BEB0E79-43A8-C24B-A4D6-2619046B35FB}" destId="{65125E7A-4962-2640-90C2-9D28ECB37CFA}" srcOrd="0" destOrd="0" presId="urn:microsoft.com/office/officeart/2005/8/layout/vList3"/>
    <dgm:cxn modelId="{3891D214-E8B7-FA4E-B7BB-8295F26E7AA8}" type="presParOf" srcId="{0BEB0E79-43A8-C24B-A4D6-2619046B35FB}" destId="{BD2358C3-1764-C64B-99D9-4B809D981990}" srcOrd="1" destOrd="0" presId="urn:microsoft.com/office/officeart/2005/8/layout/vList3"/>
    <dgm:cxn modelId="{A273A71E-3345-7A40-BBB3-30C613DB4CB7}" type="presParOf" srcId="{13A79CD8-A007-7D4E-99DF-C7FD20803C23}" destId="{EAEF6B68-4389-474E-AAEF-CA6FEE842D56}" srcOrd="5" destOrd="0" presId="urn:microsoft.com/office/officeart/2005/8/layout/vList3"/>
    <dgm:cxn modelId="{E7458E35-39B5-9040-807C-E89C9DE77E26}" type="presParOf" srcId="{13A79CD8-A007-7D4E-99DF-C7FD20803C23}" destId="{CA8F3FE6-5FF1-8B46-8597-1F4486A88980}" srcOrd="6" destOrd="0" presId="urn:microsoft.com/office/officeart/2005/8/layout/vList3"/>
    <dgm:cxn modelId="{1E71C768-195D-CC40-A0C0-C2DA74276A97}" type="presParOf" srcId="{CA8F3FE6-5FF1-8B46-8597-1F4486A88980}" destId="{DDAFCC8D-95E7-364C-86E0-B8DEF2F68CDA}" srcOrd="0" destOrd="0" presId="urn:microsoft.com/office/officeart/2005/8/layout/vList3"/>
    <dgm:cxn modelId="{5FDD6B42-5FAC-684C-8B4F-0A2F7E88D25F}" type="presParOf" srcId="{CA8F3FE6-5FF1-8B46-8597-1F4486A88980}" destId="{175AAF2A-8F78-2D48-AFE7-F473074A81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0D65F-D3DC-BA49-A708-BF1691DFF07B}">
      <dsp:nvSpPr>
        <dsp:cNvPr id="0" name=""/>
        <dsp:cNvSpPr/>
      </dsp:nvSpPr>
      <dsp:spPr>
        <a:xfrm>
          <a:off x="13077" y="222773"/>
          <a:ext cx="3593590" cy="752888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Main Outputs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128" y="244824"/>
        <a:ext cx="3549488" cy="708786"/>
      </dsp:txXfrm>
    </dsp:sp>
    <dsp:sp modelId="{8E46D5F6-339D-784A-8635-1D6492CEE983}">
      <dsp:nvSpPr>
        <dsp:cNvPr id="0" name=""/>
        <dsp:cNvSpPr/>
      </dsp:nvSpPr>
      <dsp:spPr>
        <a:xfrm>
          <a:off x="372436" y="975662"/>
          <a:ext cx="310183" cy="769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120"/>
              </a:lnTo>
              <a:lnTo>
                <a:pt x="310183" y="7691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F58A1-B621-784C-A211-26F043F3EB00}">
      <dsp:nvSpPr>
        <dsp:cNvPr id="0" name=""/>
        <dsp:cNvSpPr/>
      </dsp:nvSpPr>
      <dsp:spPr>
        <a:xfrm>
          <a:off x="682620" y="1368337"/>
          <a:ext cx="2917440" cy="752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Mass</a:t>
          </a:r>
        </a:p>
      </dsp:txBody>
      <dsp:txXfrm>
        <a:off x="704671" y="1390388"/>
        <a:ext cx="2873338" cy="708786"/>
      </dsp:txXfrm>
    </dsp:sp>
    <dsp:sp modelId="{D313A9DA-BEA7-7E4F-8E6A-B148A13E4D8B}">
      <dsp:nvSpPr>
        <dsp:cNvPr id="0" name=""/>
        <dsp:cNvSpPr/>
      </dsp:nvSpPr>
      <dsp:spPr>
        <a:xfrm>
          <a:off x="372436" y="975662"/>
          <a:ext cx="310183" cy="171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499"/>
              </a:lnTo>
              <a:lnTo>
                <a:pt x="310183" y="171949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D9108-ED40-8D40-AF84-E4C68B655C96}">
      <dsp:nvSpPr>
        <dsp:cNvPr id="0" name=""/>
        <dsp:cNvSpPr/>
      </dsp:nvSpPr>
      <dsp:spPr>
        <a:xfrm>
          <a:off x="682620" y="2318717"/>
          <a:ext cx="2917440" cy="752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Dimension</a:t>
          </a:r>
        </a:p>
      </dsp:txBody>
      <dsp:txXfrm>
        <a:off x="704671" y="2340768"/>
        <a:ext cx="2873338" cy="708786"/>
      </dsp:txXfrm>
    </dsp:sp>
    <dsp:sp modelId="{F4902098-BC7D-394B-B9C6-00AFA2734FE0}">
      <dsp:nvSpPr>
        <dsp:cNvPr id="0" name=""/>
        <dsp:cNvSpPr/>
      </dsp:nvSpPr>
      <dsp:spPr>
        <a:xfrm>
          <a:off x="372436" y="975662"/>
          <a:ext cx="310183" cy="266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874"/>
              </a:lnTo>
              <a:lnTo>
                <a:pt x="310183" y="266987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6CEA5-090B-EC4B-A7CE-F21CFF16A3F9}">
      <dsp:nvSpPr>
        <dsp:cNvPr id="0" name=""/>
        <dsp:cNvSpPr/>
      </dsp:nvSpPr>
      <dsp:spPr>
        <a:xfrm>
          <a:off x="682620" y="3269091"/>
          <a:ext cx="2917440" cy="752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Position</a:t>
          </a:r>
        </a:p>
      </dsp:txBody>
      <dsp:txXfrm>
        <a:off x="704671" y="3291142"/>
        <a:ext cx="2873338" cy="708786"/>
      </dsp:txXfrm>
    </dsp:sp>
    <dsp:sp modelId="{3F994605-A9F6-6E4A-ADBE-255CC990FEBC}">
      <dsp:nvSpPr>
        <dsp:cNvPr id="0" name=""/>
        <dsp:cNvSpPr/>
      </dsp:nvSpPr>
      <dsp:spPr>
        <a:xfrm>
          <a:off x="372436" y="975662"/>
          <a:ext cx="308300" cy="360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396"/>
              </a:lnTo>
              <a:lnTo>
                <a:pt x="308300" y="3607396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24DA3-32B3-904D-8089-B6BE40B739CC}">
      <dsp:nvSpPr>
        <dsp:cNvPr id="0" name=""/>
        <dsp:cNvSpPr/>
      </dsp:nvSpPr>
      <dsp:spPr>
        <a:xfrm>
          <a:off x="680737" y="4204214"/>
          <a:ext cx="2921206" cy="757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Velocity</a:t>
          </a:r>
        </a:p>
      </dsp:txBody>
      <dsp:txXfrm>
        <a:off x="702929" y="4226406"/>
        <a:ext cx="2876822" cy="71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48D8-56CD-FC4B-922A-99D54842241F}">
      <dsp:nvSpPr>
        <dsp:cNvPr id="0" name=""/>
        <dsp:cNvSpPr/>
      </dsp:nvSpPr>
      <dsp:spPr>
        <a:xfrm>
          <a:off x="0" y="30941"/>
          <a:ext cx="2983081" cy="1224000"/>
        </a:xfrm>
        <a:prstGeom prst="rightArrow">
          <a:avLst/>
        </a:prstGeom>
        <a:solidFill>
          <a:schemeClr val="bg1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213AC-DEAD-7C45-B658-6CC0BD8BE910}">
      <dsp:nvSpPr>
        <dsp:cNvPr id="0" name=""/>
        <dsp:cNvSpPr/>
      </dsp:nvSpPr>
      <dsp:spPr>
        <a:xfrm>
          <a:off x="222687" y="453478"/>
          <a:ext cx="2444145" cy="371129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</a:t>
          </a: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Processing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687" y="453478"/>
        <a:ext cx="2444145" cy="371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D643D-2835-5F43-97A3-3D9FA1C145B4}">
      <dsp:nvSpPr>
        <dsp:cNvPr id="0" name=""/>
        <dsp:cNvSpPr/>
      </dsp:nvSpPr>
      <dsp:spPr>
        <a:xfrm rot="10800000">
          <a:off x="938581" y="281"/>
          <a:ext cx="3296536" cy="433004"/>
        </a:xfrm>
        <a:prstGeom prst="homePlate">
          <a:avLst/>
        </a:prstGeom>
        <a:solidFill>
          <a:srgbClr val="FFFFFF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Area to Mass ratio</a:t>
          </a:r>
        </a:p>
      </dsp:txBody>
      <dsp:txXfrm rot="10800000">
        <a:off x="1046832" y="281"/>
        <a:ext cx="3188285" cy="433004"/>
      </dsp:txXfrm>
    </dsp:sp>
    <dsp:sp modelId="{F6628B60-93AC-0E49-AC95-7F3BF16B87BB}">
      <dsp:nvSpPr>
        <dsp:cNvPr id="0" name=""/>
        <dsp:cNvSpPr/>
      </dsp:nvSpPr>
      <dsp:spPr>
        <a:xfrm>
          <a:off x="722079" y="281"/>
          <a:ext cx="433004" cy="433004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B4FF-4BA9-8546-A925-93B1DBF7049E}">
      <dsp:nvSpPr>
        <dsp:cNvPr id="0" name=""/>
        <dsp:cNvSpPr/>
      </dsp:nvSpPr>
      <dsp:spPr>
        <a:xfrm rot="10800000">
          <a:off x="938581" y="562541"/>
          <a:ext cx="3296536" cy="433004"/>
        </a:xfrm>
        <a:prstGeom prst="homePlate">
          <a:avLst/>
        </a:prstGeom>
        <a:solidFill>
          <a:srgbClr val="FFFFFF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Characteristic Length</a:t>
          </a:r>
          <a:endParaRPr lang="en-U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46832" y="562541"/>
        <a:ext cx="3188285" cy="433004"/>
      </dsp:txXfrm>
    </dsp:sp>
    <dsp:sp modelId="{25DD5B78-6C45-2B42-9446-79B9EB081529}">
      <dsp:nvSpPr>
        <dsp:cNvPr id="0" name=""/>
        <dsp:cNvSpPr/>
      </dsp:nvSpPr>
      <dsp:spPr>
        <a:xfrm>
          <a:off x="722079" y="562541"/>
          <a:ext cx="433004" cy="433004"/>
        </a:xfrm>
        <a:prstGeom prst="ellipse">
          <a:avLst/>
        </a:prstGeom>
        <a:solidFill>
          <a:prstClr val="white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358C3-1764-C64B-99D9-4B809D981990}">
      <dsp:nvSpPr>
        <dsp:cNvPr id="0" name=""/>
        <dsp:cNvSpPr/>
      </dsp:nvSpPr>
      <dsp:spPr>
        <a:xfrm rot="10800000">
          <a:off x="938581" y="1124801"/>
          <a:ext cx="3296536" cy="433004"/>
        </a:xfrm>
        <a:prstGeom prst="homePlate">
          <a:avLst/>
        </a:prstGeom>
        <a:solidFill>
          <a:srgbClr val="FFFFFF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4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Delta-V</a:t>
          </a:r>
          <a:endParaRPr lang="en-US" sz="1900" kern="1200" dirty="0"/>
        </a:p>
      </dsp:txBody>
      <dsp:txXfrm rot="10800000">
        <a:off x="1046832" y="1124801"/>
        <a:ext cx="3188285" cy="433004"/>
      </dsp:txXfrm>
    </dsp:sp>
    <dsp:sp modelId="{65125E7A-4962-2640-90C2-9D28ECB37CFA}">
      <dsp:nvSpPr>
        <dsp:cNvPr id="0" name=""/>
        <dsp:cNvSpPr/>
      </dsp:nvSpPr>
      <dsp:spPr>
        <a:xfrm>
          <a:off x="722079" y="1124801"/>
          <a:ext cx="433004" cy="433004"/>
        </a:xfrm>
        <a:prstGeom prst="ellipse">
          <a:avLst/>
        </a:prstGeom>
        <a:solidFill>
          <a:prstClr val="white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AAF2A-8F78-2D48-AFE7-F473074A810D}">
      <dsp:nvSpPr>
        <dsp:cNvPr id="0" name=""/>
        <dsp:cNvSpPr/>
      </dsp:nvSpPr>
      <dsp:spPr>
        <a:xfrm rot="10800000">
          <a:off x="938581" y="1687060"/>
          <a:ext cx="3296536" cy="433004"/>
        </a:xfrm>
        <a:prstGeom prst="homePlate">
          <a:avLst/>
        </a:prstGeom>
        <a:solidFill>
          <a:srgbClr val="FFFFFF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Orbital Parameters</a:t>
          </a:r>
        </a:p>
      </dsp:txBody>
      <dsp:txXfrm rot="10800000">
        <a:off x="1046832" y="1687060"/>
        <a:ext cx="3188285" cy="433004"/>
      </dsp:txXfrm>
    </dsp:sp>
    <dsp:sp modelId="{DDAFCC8D-95E7-364C-86E0-B8DEF2F68CDA}">
      <dsp:nvSpPr>
        <dsp:cNvPr id="0" name=""/>
        <dsp:cNvSpPr/>
      </dsp:nvSpPr>
      <dsp:spPr>
        <a:xfrm>
          <a:off x="722079" y="1687060"/>
          <a:ext cx="433004" cy="433004"/>
        </a:xfrm>
        <a:prstGeom prst="ellipse">
          <a:avLst/>
        </a:prstGeom>
        <a:solidFill>
          <a:prstClr val="white"/>
        </a:soli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8431A-B8C5-4FAE-A8EE-A69F1418D3F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01CD-61FC-451E-9BD6-B75798EEB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29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94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B6F8B-9D3A-7A59-78C7-182DCD92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DB351F5-4D60-C751-9A49-A48830FAF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0FF650B-10F5-199D-5C2C-3926DE012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5CD73D-C165-D478-5316-B42A2EB8D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87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F9A38-A1C8-EE35-0405-5872F42CA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CB0179-F807-3F86-C6B2-74EB02C29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7E41FB0-79E4-EA91-F027-27D177A2D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7FF38A-89E1-13B0-F73C-A3B6DB15E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22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5D053-8BB8-5AF9-BA3B-C6F2DAD28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762A0CF-CFAF-EC82-24D5-6515E4624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725B1A-C7F9-4D79-3092-52ABD4ED0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FBE29D-8A75-F6BC-2F40-3C218EFAB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71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8EECD-771B-D1FA-1F41-52B59C5D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F4A755-CA89-695D-E1C1-5B6B8880C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7843A1-3FB0-5CF4-642E-25EFE6CEA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569491-0238-D93E-1CC7-BDA7D0CFA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8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FB25-3A05-2988-95F7-880547B0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279C9F-B9CF-1153-CDB5-D466CFCA0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C3CECA-EE04-314E-BA73-82ECAE23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D78D3-555C-7E75-219E-AE300D5C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9ECE6F-6844-F421-9BC7-28AFC4DA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4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BE3E7-5D9F-CCE2-88B1-25D66B08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3C08D0-4662-5231-3A7F-165921A40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12FCC-DC37-89C8-5B91-A87E5ABA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D1A14A-3745-7DA0-AFAA-AD360D54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045C0D-9824-0358-FCE8-BB95426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67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3BBAD5-A7D9-5C5F-A75A-048216DA9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F24DEB-6477-34D1-0FDE-BECD54AF8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B56B46-F6C0-C104-E5BA-3B31890A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DB1A8D-01EA-2BCF-CD94-2E706E3D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33E18B-64BD-C203-8D84-14A33661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48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24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397" y="1159933"/>
            <a:ext cx="4709206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6540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703DA-C362-E452-CF6A-3D365299A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EA7E33-CA76-48B7-9760-755C72644A7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AED181-1734-4B3A-98EE-EA6AB6411C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DBC5A-9A53-4E98-914A-2AF7E3E965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‹N›</a:t>
            </a:fld>
            <a:r>
              <a:rPr lang="it-IT" dirty="0"/>
              <a:t>/15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7D1027A-29DE-7FC1-FD72-3C562341F09B}"/>
              </a:ext>
            </a:extLst>
          </p:cNvPr>
          <p:cNvCxnSpPr>
            <a:cxnSpLocks/>
          </p:cNvCxnSpPr>
          <p:nvPr userDrawn="1"/>
        </p:nvCxnSpPr>
        <p:spPr>
          <a:xfrm>
            <a:off x="702517" y="889270"/>
            <a:ext cx="10786966" cy="653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Immagine che contiene testo,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FEB07EF3-1914-4E6D-FA55-B514F93D3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03" y="91339"/>
            <a:ext cx="1155080" cy="72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2000BE2-C30F-29A2-5592-CCB3068ED0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15766" r="5838" b="7158"/>
          <a:stretch>
            <a:fillRect/>
          </a:stretch>
        </p:blipFill>
        <p:spPr>
          <a:xfrm>
            <a:off x="702517" y="86932"/>
            <a:ext cx="1567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1098" y="2269067"/>
            <a:ext cx="5189805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60911-1303-84C4-08D4-2C636136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3B7401-3069-B541-388D-35767436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F3E101-8CB5-C651-65DD-3D1035C2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CEB1C6-4304-14EA-CFB3-3AAA1EA4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CCC45C-27D5-A1FF-72B5-41C54036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9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19F7C-500F-6D8B-6DA0-CBA6FB1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DAC909-8C39-4B79-7E84-1004781A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9BF578-D68B-6548-FCF1-CCD80B31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BDF113-9B26-E5F5-FE08-22A33E6F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4CC4F-92E4-7585-CBA5-2AB2341D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43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6F9D0-CDDE-E50E-4D16-542C8F97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7EB616-FD7E-96EA-976E-C8F9BE570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1C6352-6E39-5704-7D9A-EB25EE0C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B4FBBC-C481-3B76-B5A0-4427ED34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2B72E1-EB64-ABD2-CB36-834CC862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6F22EC-826F-BBF2-F6A6-35358948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5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E0A27-8E71-C1E4-D0A5-48F75754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034EB1-AD3E-F803-03D8-441ED041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A9E6AA-2475-BE1E-D76D-8824A0770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E2FC55-16F0-0986-637F-EA2D3FF5C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1D8D78-9F60-E21A-1A63-A6486B222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846498-7511-923D-9658-0E2F8594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F9A28C-6965-56F9-BAA9-89EF6BC4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9230F2-62AB-760F-F20D-7651285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3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8BB4C-BABE-EC91-3CF1-0E2A0A69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CADF1F-4E62-4E29-3737-358172F7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A1638D-F59C-950D-BD8D-7E666A08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409E50-EE8C-6C50-4820-4B17435A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59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5D7E2D-C01A-0521-7702-06A1DB5F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A837F0-6BA4-01AC-37E4-12695059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5F6FEE-DC21-D5C0-6674-0F540456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67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EC1B2-0D29-C388-9505-C4C913B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348D9F-D484-3D93-BBF5-9875919F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8C0F4D-C767-DF83-C797-BF9B0C5F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C8C3B8-C576-05BF-E644-A5FA2329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03AEEA-6163-47A1-74B8-E1FCAF7D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629006-150B-2976-C36F-44688F63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4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6F491-A2AC-CF88-7299-3866E528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896DD3-3D81-BE50-D979-4C38B65F2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D9295-C60F-1918-BC56-24E0E0550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949EA6-3B82-9709-7464-A1209307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FA985A-395E-FC50-EDBE-EDC70D0B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65AFEB-5C4D-CE17-C1C6-71F6D8A9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21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4C24D-D9A2-7445-49C6-057C2BBD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2B5714-31C0-7EE4-525F-9FA6869C9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49E95C-6635-6A07-2D1E-A91E92C07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4CF74-2111-ECF8-8BF7-CB887243B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F288B-C6A3-B7D7-0975-118BE84D4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3DEAF8-03F1-4703-80D1-4D24F59026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2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8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29.jp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0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31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5.svg"/><Relationship Id="rId3" Type="http://schemas.openxmlformats.org/officeDocument/2006/relationships/diagramData" Target="../diagrams/data1.xml"/><Relationship Id="rId21" Type="http://schemas.openxmlformats.org/officeDocument/2006/relationships/image" Target="../media/image8.sv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6.sv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34.png"/><Relationship Id="rId10" Type="http://schemas.openxmlformats.org/officeDocument/2006/relationships/image" Target="../media/image9.svg"/><Relationship Id="rId4" Type="http://schemas.openxmlformats.org/officeDocument/2006/relationships/image" Target="../media/image3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5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36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6.jpeg"/><Relationship Id="rId7" Type="http://schemas.openxmlformats.org/officeDocument/2006/relationships/image" Target="../media/image8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8.png"/><Relationship Id="rId7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9.svg"/><Relationship Id="rId5" Type="http://schemas.openxmlformats.org/officeDocument/2006/relationships/image" Target="../media/image20.jpeg"/><Relationship Id="rId10" Type="http://schemas.openxmlformats.org/officeDocument/2006/relationships/image" Target="../media/image8.svg"/><Relationship Id="rId4" Type="http://schemas.openxmlformats.org/officeDocument/2006/relationships/image" Target="../media/image19.jpe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5.svg"/><Relationship Id="rId5" Type="http://schemas.openxmlformats.org/officeDocument/2006/relationships/image" Target="../media/image24.png"/><Relationship Id="rId15" Type="http://schemas.openxmlformats.org/officeDocument/2006/relationships/image" Target="../media/image9.svg"/><Relationship Id="rId10" Type="http://schemas.openxmlformats.org/officeDocument/2006/relationships/image" Target="../media/image27.svg"/><Relationship Id="rId4" Type="http://schemas.openxmlformats.org/officeDocument/2006/relationships/image" Target="../media/image23.jpeg"/><Relationship Id="rId9" Type="http://schemas.openxmlformats.org/officeDocument/2006/relationships/image" Target="../media/image26.jpeg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B755A-178B-294C-A4BF-51D43D1E2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it-IT" sz="7200" dirty="0"/>
            </a:br>
            <a:br>
              <a:rPr lang="it-IT" altLang="it-IT" sz="6000" dirty="0"/>
            </a:br>
            <a:endParaRPr lang="en-US" altLang="it-IT" sz="27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83711" y="3931145"/>
            <a:ext cx="9660696" cy="22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Development of risk assessment tools at the University of Padova</a:t>
            </a:r>
            <a:endParaRPr lang="it-IT" altLang="it-IT" sz="2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solidFill>
                  <a:schemeClr val="bg1"/>
                </a:solidFill>
              </a:rPr>
              <a:t>Stefano Lopresti,  Antonio Nicolino, Alberto Abiti, Lorenzo Olivieri, and Alessandro Francesconi</a:t>
            </a:r>
            <a:endParaRPr lang="en-US" altLang="it-IT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glass box on a blue table&#10;&#10;AI-generated content may be incorrect.">
            <a:extLst>
              <a:ext uri="{FF2B5EF4-FFF2-40B4-BE49-F238E27FC236}">
                <a16:creationId xmlns:a16="http://schemas.microsoft.com/office/drawing/2014/main" id="{FEA55AE1-E959-4D34-BA91-3C4EF3301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11" y="1841180"/>
            <a:ext cx="4669523" cy="3502142"/>
          </a:xfrm>
          <a:prstGeom prst="roundRect">
            <a:avLst>
              <a:gd name="adj" fmla="val 13087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E2B8A-DA6C-447E-BF9D-5A3DF8754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19" y="3933760"/>
            <a:ext cx="4719526" cy="2127474"/>
          </a:xfrm>
          <a:prstGeom prst="roundRect">
            <a:avLst>
              <a:gd name="adj" fmla="val 15133"/>
            </a:avLst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D7EFBDB4-02CE-4A8E-A161-88690156EDB3}"/>
              </a:ext>
            </a:extLst>
          </p:cNvPr>
          <p:cNvSpPr txBox="1">
            <a:spLocks/>
          </p:cNvSpPr>
          <p:nvPr/>
        </p:nvSpPr>
        <p:spPr>
          <a:xfrm>
            <a:off x="2796908" y="212766"/>
            <a:ext cx="6828981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i="1" dirty="0"/>
              <a:t>Characterization of the debris environment</a:t>
            </a:r>
            <a:endParaRPr lang="it-IT" sz="2400" i="1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55C66C2-9031-A82C-CC2D-1C22D812524D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B59980FB-26F3-F038-C6B9-55B8CFE192E7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Elemento grafico 3" descr="Satellite con riempimento a tinta unita">
              <a:extLst>
                <a:ext uri="{FF2B5EF4-FFF2-40B4-BE49-F238E27FC236}">
                  <a16:creationId xmlns:a16="http://schemas.microsoft.com/office/drawing/2014/main" id="{8DA4075A-9EAE-CBB9-BF46-0F8FE68BDC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292DE080-909E-7568-6E2A-D7BE121F2E4A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1311D0EA-0E61-D188-6B2F-C5E1F97F0D27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7" name="Elemento grafico 6" descr="Lampadina e ingranaggio con riempimento a tinta unita">
              <a:extLst>
                <a:ext uri="{FF2B5EF4-FFF2-40B4-BE49-F238E27FC236}">
                  <a16:creationId xmlns:a16="http://schemas.microsoft.com/office/drawing/2014/main" id="{D845BE7B-426D-F919-01A2-108B73B4A28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8198670-12FC-AE2A-4EB9-1193FDC0DF30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AD0D8B9D-3A08-882D-BA74-5018638FB150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4" descr="Bussola con riempimento a tinta unita">
              <a:extLst>
                <a:ext uri="{FF2B5EF4-FFF2-40B4-BE49-F238E27FC236}">
                  <a16:creationId xmlns:a16="http://schemas.microsoft.com/office/drawing/2014/main" id="{3355B570-0DE3-A24E-AE87-126762973686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B136F5D-BCE2-E55B-F886-96A9B8766153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30593D26-8FCC-5676-7DC5-0AA8FEC140D9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8" name="Elemento grafico 17" descr="Fuochi d'artificio con riempimento a tinta unita">
              <a:extLst>
                <a:ext uri="{FF2B5EF4-FFF2-40B4-BE49-F238E27FC236}">
                  <a16:creationId xmlns:a16="http://schemas.microsoft.com/office/drawing/2014/main" id="{5ED5AB59-2B58-1F47-70EA-35FB2230B69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2594C72-BB12-8F1F-6FC7-1C04A631E156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499FF232-574F-63C9-6B4B-94EF89292FA0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1" name="Elemento grafico 20" descr="Domanda e offerta con riempimento a tinta unita">
              <a:extLst>
                <a:ext uri="{FF2B5EF4-FFF2-40B4-BE49-F238E27FC236}">
                  <a16:creationId xmlns:a16="http://schemas.microsoft.com/office/drawing/2014/main" id="{ECE89823-7712-20DF-53C6-6F8E144F00A1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4" name="Rettangolo 23">
            <a:extLst>
              <a:ext uri="{FF2B5EF4-FFF2-40B4-BE49-F238E27FC236}">
                <a16:creationId xmlns:a16="http://schemas.microsoft.com/office/drawing/2014/main" id="{D6780AFC-BA3E-2495-64E1-9922587C78DD}"/>
              </a:ext>
            </a:extLst>
          </p:cNvPr>
          <p:cNvSpPr/>
          <p:nvPr/>
        </p:nvSpPr>
        <p:spPr>
          <a:xfrm>
            <a:off x="18411" y="2906108"/>
            <a:ext cx="809855" cy="13077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3C659AB-FA32-EBF6-4998-C7E9CC4AEE83}"/>
              </a:ext>
            </a:extLst>
          </p:cNvPr>
          <p:cNvSpPr/>
          <p:nvPr/>
        </p:nvSpPr>
        <p:spPr>
          <a:xfrm>
            <a:off x="18411" y="1125098"/>
            <a:ext cx="907437" cy="117725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F368BD-8D4B-B966-F2DC-E27502DE8C9F}"/>
              </a:ext>
            </a:extLst>
          </p:cNvPr>
          <p:cNvSpPr txBox="1"/>
          <p:nvPr/>
        </p:nvSpPr>
        <p:spPr>
          <a:xfrm>
            <a:off x="1208104" y="1725362"/>
            <a:ext cx="5519371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 fontAlgn="base">
              <a:lnSpc>
                <a:spcPct val="150000"/>
              </a:lnSpc>
              <a:buNone/>
              <a:defRPr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US" sz="1600" dirty="0"/>
              <a:t>Development of sub-millimeter in-situ debris sensors for small satellites. All sensors are scalable in size and designed to be easily integrated, making them suitable candidates for piggyback deployment on scientific missions</a:t>
            </a:r>
            <a:endParaRPr lang="it-IT" sz="1600" dirty="0"/>
          </a:p>
        </p:txBody>
      </p: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FD2CD00A-8DD8-649A-9F25-73A7FEF188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10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02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4A6E4-AF91-4C97-24BE-35445C46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DB8027-1A9E-789A-F34A-7BA8B617B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25" y="2632399"/>
            <a:ext cx="5133950" cy="341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186ABC-F437-1805-3153-BE8EC1FD6022}"/>
              </a:ext>
            </a:extLst>
          </p:cNvPr>
          <p:cNvSpPr txBox="1"/>
          <p:nvPr/>
        </p:nvSpPr>
        <p:spPr>
          <a:xfrm>
            <a:off x="2977803" y="292128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Orbital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Events Analysis</a:t>
            </a:r>
            <a:r>
              <a:rPr lang="en-US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3850E8-9F5D-64C3-C65F-0EBE061EE06D}"/>
              </a:ext>
            </a:extLst>
          </p:cNvPr>
          <p:cNvSpPr/>
          <p:nvPr/>
        </p:nvSpPr>
        <p:spPr>
          <a:xfrm>
            <a:off x="7101840" y="1377593"/>
            <a:ext cx="3017520" cy="468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CSTS Workflow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15D0D8D-2BB8-F575-7462-FECF7AF86AD1}"/>
              </a:ext>
            </a:extLst>
          </p:cNvPr>
          <p:cNvSpPr/>
          <p:nvPr/>
        </p:nvSpPr>
        <p:spPr>
          <a:xfrm>
            <a:off x="2072641" y="1377593"/>
            <a:ext cx="3060000" cy="468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Scenario Definition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5188A-1732-6796-FD0B-22C8732FF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5" y="2617143"/>
            <a:ext cx="4518195" cy="3419926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2A887C8-8E64-1C71-609B-2A1D1BA2BB4B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6A9F34CE-13A9-6446-5DB3-2109BE942144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Elemento grafico 3" descr="Satellite con riempimento a tinta unita">
              <a:extLst>
                <a:ext uri="{FF2B5EF4-FFF2-40B4-BE49-F238E27FC236}">
                  <a16:creationId xmlns:a16="http://schemas.microsoft.com/office/drawing/2014/main" id="{E73416AF-DEF1-1666-C4B5-7A6F869800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44DB212-E726-603B-FD74-0BEA9369F1DF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3B77D406-C35B-3DDE-CDA5-7E6D25E28AA2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7" name="Elemento grafico 6" descr="Lampadina e ingranaggio con riempimento a tinta unita">
              <a:extLst>
                <a:ext uri="{FF2B5EF4-FFF2-40B4-BE49-F238E27FC236}">
                  <a16:creationId xmlns:a16="http://schemas.microsoft.com/office/drawing/2014/main" id="{AB983494-0C7E-7C11-9B26-56473116C9B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1A979FD-AD59-FC02-74DF-02EDA6CC432E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381CF0C6-27F0-48EC-D665-EB77A10D0072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2" descr="Bussola con riempimento a tinta unita">
              <a:extLst>
                <a:ext uri="{FF2B5EF4-FFF2-40B4-BE49-F238E27FC236}">
                  <a16:creationId xmlns:a16="http://schemas.microsoft.com/office/drawing/2014/main" id="{2B300ED1-9B56-991A-47BD-688B8AFA85F2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05CA9DE-D409-2A5D-BCCC-267BDDF76FEF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9DD0461C-6B89-88B6-3DBB-E87E042F14B0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9" name="Elemento grafico 18" descr="Fuochi d'artificio con riempimento a tinta unita">
              <a:extLst>
                <a:ext uri="{FF2B5EF4-FFF2-40B4-BE49-F238E27FC236}">
                  <a16:creationId xmlns:a16="http://schemas.microsoft.com/office/drawing/2014/main" id="{7A52C16C-3808-B816-4966-53DA2A84F0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F9D57F8-1462-A698-1322-3AD285BFA168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C8CCE0E4-AE3A-D057-5C9B-DB2C9423F2F3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Elemento grafico 21" descr="Domanda e offerta con riempimento a tinta unita">
              <a:extLst>
                <a:ext uri="{FF2B5EF4-FFF2-40B4-BE49-F238E27FC236}">
                  <a16:creationId xmlns:a16="http://schemas.microsoft.com/office/drawing/2014/main" id="{0DB36382-8202-BBF2-1391-E62B43F413B8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7E4A3B34-EDA9-A614-DC65-7BD7D7F3FD76}"/>
              </a:ext>
            </a:extLst>
          </p:cNvPr>
          <p:cNvSpPr/>
          <p:nvPr/>
        </p:nvSpPr>
        <p:spPr>
          <a:xfrm>
            <a:off x="18411" y="3493350"/>
            <a:ext cx="792753" cy="7082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D33F60E-9FD7-6C58-95FA-B9E449CAC388}"/>
              </a:ext>
            </a:extLst>
          </p:cNvPr>
          <p:cNvSpPr/>
          <p:nvPr/>
        </p:nvSpPr>
        <p:spPr>
          <a:xfrm>
            <a:off x="18411" y="1125098"/>
            <a:ext cx="907437" cy="18036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4D45049E-5068-B709-A368-B69EB72756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11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87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EBD16-6AAD-FD15-DB03-B381CD90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D9D385D-C305-93F5-DFBC-0E1607137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76000"/>
              </p:ext>
            </p:extLst>
          </p:nvPr>
        </p:nvGraphicFramePr>
        <p:xfrm>
          <a:off x="1163461" y="1195665"/>
          <a:ext cx="3641413" cy="5160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2C6238E-3707-74EA-77C4-72200C4DE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504616"/>
              </p:ext>
            </p:extLst>
          </p:nvPr>
        </p:nvGraphicFramePr>
        <p:xfrm>
          <a:off x="4929720" y="3254899"/>
          <a:ext cx="2983081" cy="128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5C2B8ED-3291-1A7B-CE26-943EE5E96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400621"/>
              </p:ext>
            </p:extLst>
          </p:nvPr>
        </p:nvGraphicFramePr>
        <p:xfrm>
          <a:off x="7216391" y="2835966"/>
          <a:ext cx="4957198" cy="212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TextBox 10">
            <a:extLst>
              <a:ext uri="{FF2B5EF4-FFF2-40B4-BE49-F238E27FC236}">
                <a16:creationId xmlns:a16="http://schemas.microsoft.com/office/drawing/2014/main" id="{AB8995B8-E143-4260-9179-36CF75BAAD0A}"/>
              </a:ext>
            </a:extLst>
          </p:cNvPr>
          <p:cNvSpPr txBox="1"/>
          <p:nvPr/>
        </p:nvSpPr>
        <p:spPr>
          <a:xfrm>
            <a:off x="2977803" y="292128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Orbital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Events Analysis</a:t>
            </a:r>
            <a:r>
              <a:rPr lang="en-US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01D9E90-EFDE-BEBE-30AD-3323CE8F0BFA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710E1D48-1AD1-A1E6-B17D-CEDA4F86F99E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Elemento grafico 3" descr="Satellite con riempimento a tinta unita">
              <a:extLst>
                <a:ext uri="{FF2B5EF4-FFF2-40B4-BE49-F238E27FC236}">
                  <a16:creationId xmlns:a16="http://schemas.microsoft.com/office/drawing/2014/main" id="{39ABC927-4090-2265-E6BA-38BC45D57B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65E3001F-7A61-74BD-FBBE-6FCE9ED0E68D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F3842716-BDF1-9C53-00B0-9FE584F3A024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7" name="Elemento grafico 6" descr="Lampadina e ingranaggio con riempimento a tinta unita">
              <a:extLst>
                <a:ext uri="{FF2B5EF4-FFF2-40B4-BE49-F238E27FC236}">
                  <a16:creationId xmlns:a16="http://schemas.microsoft.com/office/drawing/2014/main" id="{229C6061-E3D1-FA6A-2ADA-BC657D92FA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DC67EEF-D322-958A-AA45-686C46C869AE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6238E41-2A80-15DE-3C9B-E8DB0F89487D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2" descr="Bussola con riempimento a tinta unita">
              <a:extLst>
                <a:ext uri="{FF2B5EF4-FFF2-40B4-BE49-F238E27FC236}">
                  <a16:creationId xmlns:a16="http://schemas.microsoft.com/office/drawing/2014/main" id="{1DB7E44D-B508-E714-4566-BDE93EC9DF9A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3754607-0C10-5E43-63C5-AD38BB4BB0BF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8C414104-B5E0-A8A1-8DC2-860113A13218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7" name="Elemento grafico 16" descr="Fuochi d'artificio con riempimento a tinta unita">
              <a:extLst>
                <a:ext uri="{FF2B5EF4-FFF2-40B4-BE49-F238E27FC236}">
                  <a16:creationId xmlns:a16="http://schemas.microsoft.com/office/drawing/2014/main" id="{F127918B-AC1F-970D-2CEC-4F0DE06C956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C3015CD-41B3-FD95-429D-3A6AC73DEA21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8AAAB198-029C-4C9C-95AD-EE85C063791E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1" name="Elemento grafico 20" descr="Domanda e offerta con riempimento a tinta unita">
              <a:extLst>
                <a:ext uri="{FF2B5EF4-FFF2-40B4-BE49-F238E27FC236}">
                  <a16:creationId xmlns:a16="http://schemas.microsoft.com/office/drawing/2014/main" id="{EC54D505-64BE-7530-2023-88FC159F0478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918B3758-A532-7A7E-4DC5-47BBB80F747B}"/>
              </a:ext>
            </a:extLst>
          </p:cNvPr>
          <p:cNvSpPr/>
          <p:nvPr/>
        </p:nvSpPr>
        <p:spPr>
          <a:xfrm>
            <a:off x="18411" y="3493350"/>
            <a:ext cx="792753" cy="7082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258EE8A-BEBA-20F9-68EB-284A43483429}"/>
              </a:ext>
            </a:extLst>
          </p:cNvPr>
          <p:cNvSpPr/>
          <p:nvPr/>
        </p:nvSpPr>
        <p:spPr>
          <a:xfrm>
            <a:off x="18411" y="1125098"/>
            <a:ext cx="907437" cy="18036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5889D3C7-7960-1372-7E16-60F10A5933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12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4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FC2C6-536E-8C18-D348-653D533A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98C012-0DCB-BBCB-7783-055C26D44D7A}"/>
              </a:ext>
            </a:extLst>
          </p:cNvPr>
          <p:cNvSpPr txBox="1"/>
          <p:nvPr/>
        </p:nvSpPr>
        <p:spPr>
          <a:xfrm>
            <a:off x="2010546" y="5919541"/>
            <a:ext cx="3137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Figure: Area-to-mass ratio distribution.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528792-8C22-7E00-CE4F-1995CAF4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" y="1120785"/>
            <a:ext cx="4868571" cy="4868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E00963-9E0D-788E-4148-6B35385F4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" y="1120784"/>
            <a:ext cx="4868571" cy="48685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BE6857-757A-B1B6-BF09-40E42622FF6A}"/>
              </a:ext>
            </a:extLst>
          </p:cNvPr>
          <p:cNvSpPr txBox="1"/>
          <p:nvPr/>
        </p:nvSpPr>
        <p:spPr>
          <a:xfrm>
            <a:off x="7078342" y="5919541"/>
            <a:ext cx="3467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Figure: Characteristic Length distribution.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CF428-A2DA-CAA0-DB38-D67AAC8B2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663" y="1120786"/>
            <a:ext cx="4868569" cy="4868569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14E389BA-7508-4457-8CC9-44B9AFB28789}"/>
              </a:ext>
            </a:extLst>
          </p:cNvPr>
          <p:cNvSpPr txBox="1"/>
          <p:nvPr/>
        </p:nvSpPr>
        <p:spPr>
          <a:xfrm>
            <a:off x="2977803" y="292128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Orbital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Events Analysis</a:t>
            </a:r>
            <a:r>
              <a:rPr lang="en-US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CE6B7D6-ACD3-B935-9F86-555D8A11A7A9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5604C7EC-B094-42E4-4F1E-E9C136B264B9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Elemento grafico 4" descr="Satellite con riempimento a tinta unita">
              <a:extLst>
                <a:ext uri="{FF2B5EF4-FFF2-40B4-BE49-F238E27FC236}">
                  <a16:creationId xmlns:a16="http://schemas.microsoft.com/office/drawing/2014/main" id="{8F307A47-DEF5-27A4-F034-C902E3C8683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FD62704-081E-859A-8DBB-882B2F53E42B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195668D9-F3BD-EED4-DE26-CC38C4C40346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1" name="Elemento grafico 10" descr="Lampadina e ingranaggio con riempimento a tinta unita">
              <a:extLst>
                <a:ext uri="{FF2B5EF4-FFF2-40B4-BE49-F238E27FC236}">
                  <a16:creationId xmlns:a16="http://schemas.microsoft.com/office/drawing/2014/main" id="{92A8E063-1466-31F1-94A2-5A70B87114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EB7A2F6-6618-BF3E-33A4-367782BA196D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1EE36D57-7A41-A33E-F112-E5889C66991A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Elemento grafico 15" descr="Bussola con riempimento a tinta unita">
              <a:extLst>
                <a:ext uri="{FF2B5EF4-FFF2-40B4-BE49-F238E27FC236}">
                  <a16:creationId xmlns:a16="http://schemas.microsoft.com/office/drawing/2014/main" id="{8247A661-1873-E65D-3EF3-7A1680412311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C1C2041-4CDF-D1F4-44AE-F514D48D9904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D13C8910-C7EE-F515-EBD2-EA4763CC7970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9" name="Elemento grafico 18" descr="Fuochi d'artificio con riempimento a tinta unita">
              <a:extLst>
                <a:ext uri="{FF2B5EF4-FFF2-40B4-BE49-F238E27FC236}">
                  <a16:creationId xmlns:a16="http://schemas.microsoft.com/office/drawing/2014/main" id="{DF1C8B05-1A78-D781-3D21-935F2F50484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7844325-B9A1-1409-A13D-7437FE0618EB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0CE5A25E-BD5A-0448-AD99-B0DC5727F538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3" name="Elemento grafico 22" descr="Domanda e offerta con riempimento a tinta unita">
              <a:extLst>
                <a:ext uri="{FF2B5EF4-FFF2-40B4-BE49-F238E27FC236}">
                  <a16:creationId xmlns:a16="http://schemas.microsoft.com/office/drawing/2014/main" id="{EAAEA642-83A5-4686-C50B-568B6ADDAEDF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A7BDBD49-3CFA-B97A-D17D-558EE4E26EDF}"/>
              </a:ext>
            </a:extLst>
          </p:cNvPr>
          <p:cNvSpPr/>
          <p:nvPr/>
        </p:nvSpPr>
        <p:spPr>
          <a:xfrm>
            <a:off x="18411" y="3493350"/>
            <a:ext cx="792753" cy="7082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CD13D9C-7406-2306-B381-071556F023D5}"/>
              </a:ext>
            </a:extLst>
          </p:cNvPr>
          <p:cNvSpPr/>
          <p:nvPr/>
        </p:nvSpPr>
        <p:spPr>
          <a:xfrm>
            <a:off x="18411" y="1125098"/>
            <a:ext cx="907437" cy="18036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D0308F47-8EFA-51A1-329C-7ED2A17336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13</a:t>
            </a:fld>
            <a:r>
              <a:rPr lang="it-IT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95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5BC9-EFEC-5D49-7822-7C45466D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BA9730-235E-E151-8D44-152A17404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1163905"/>
            <a:ext cx="5206787" cy="4686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3559D4-681A-DD22-F660-B40A3B9BA3F3}"/>
              </a:ext>
            </a:extLst>
          </p:cNvPr>
          <p:cNvSpPr txBox="1"/>
          <p:nvPr/>
        </p:nvSpPr>
        <p:spPr>
          <a:xfrm>
            <a:off x="1990176" y="5850012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Figure: Absolute value of delta velocity distribution.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AA629-6FF8-341D-FD00-94ACC2EC4D8B}"/>
              </a:ext>
            </a:extLst>
          </p:cNvPr>
          <p:cNvSpPr txBox="1"/>
          <p:nvPr/>
        </p:nvSpPr>
        <p:spPr>
          <a:xfrm>
            <a:off x="6701793" y="5855815"/>
            <a:ext cx="3518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Figure: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Gabbard diagram of the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Microsat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-R satellite considering the real geometry of impact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ECE52-199F-36B1-5903-B865826CD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93" y="1163905"/>
            <a:ext cx="4686567" cy="4686567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A7300E1F-05AC-48B8-94F4-FA1531BD6462}"/>
              </a:ext>
            </a:extLst>
          </p:cNvPr>
          <p:cNvSpPr txBox="1"/>
          <p:nvPr/>
        </p:nvSpPr>
        <p:spPr>
          <a:xfrm>
            <a:off x="2977803" y="292128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Orbital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Events Analysis</a:t>
            </a:r>
            <a:r>
              <a:rPr lang="en-US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2FCD8D3-F87C-0620-DD66-C7E2B29E430B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38692880-B07C-9E6E-F30E-2B91254D631A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Elemento grafico 4" descr="Satellite con riempimento a tinta unita">
              <a:extLst>
                <a:ext uri="{FF2B5EF4-FFF2-40B4-BE49-F238E27FC236}">
                  <a16:creationId xmlns:a16="http://schemas.microsoft.com/office/drawing/2014/main" id="{BA6FAF03-6C0A-8181-9C00-C81031FC50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79C5C6F-E1DD-253F-6586-04C03A8BA761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C4DA5AF7-F4AC-90FE-C203-37309DBDFD7C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2" name="Elemento grafico 11" descr="Lampadina e ingranaggio con riempimento a tinta unita">
              <a:extLst>
                <a:ext uri="{FF2B5EF4-FFF2-40B4-BE49-F238E27FC236}">
                  <a16:creationId xmlns:a16="http://schemas.microsoft.com/office/drawing/2014/main" id="{477C4CEE-7D72-373B-9941-34027780C60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5BA4309-D902-E3E4-6149-57BBDCBB6D3D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9E929DCE-CB99-173A-E7EB-C416325488D2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Elemento grafico 15" descr="Bussola con riempimento a tinta unita">
              <a:extLst>
                <a:ext uri="{FF2B5EF4-FFF2-40B4-BE49-F238E27FC236}">
                  <a16:creationId xmlns:a16="http://schemas.microsoft.com/office/drawing/2014/main" id="{09A870F6-E77E-49EF-B4AE-CFEF7C111651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3AD6C40-219F-D468-1BAE-B5EF7A191D53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3E5C5F80-DACA-B246-E2A8-14507BF2D736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9" name="Elemento grafico 18" descr="Fuochi d'artificio con riempimento a tinta unita">
              <a:extLst>
                <a:ext uri="{FF2B5EF4-FFF2-40B4-BE49-F238E27FC236}">
                  <a16:creationId xmlns:a16="http://schemas.microsoft.com/office/drawing/2014/main" id="{7757BF28-D712-CA01-51D9-FCD05C7A3A4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20CFE6F-2C18-8958-B162-19DCC65FC3B9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F6380878-1495-2DE3-7AD0-B4FE67191276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Elemento grafico 21" descr="Domanda e offerta con riempimento a tinta unita">
              <a:extLst>
                <a:ext uri="{FF2B5EF4-FFF2-40B4-BE49-F238E27FC236}">
                  <a16:creationId xmlns:a16="http://schemas.microsoft.com/office/drawing/2014/main" id="{AACAC4FF-8582-82E5-C5EF-68F8DD5B25D5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4" name="Rettangolo 23">
            <a:extLst>
              <a:ext uri="{FF2B5EF4-FFF2-40B4-BE49-F238E27FC236}">
                <a16:creationId xmlns:a16="http://schemas.microsoft.com/office/drawing/2014/main" id="{B06DE57B-F54F-BA1C-13A3-CCA40BD9F2D9}"/>
              </a:ext>
            </a:extLst>
          </p:cNvPr>
          <p:cNvSpPr/>
          <p:nvPr/>
        </p:nvSpPr>
        <p:spPr>
          <a:xfrm>
            <a:off x="18411" y="3493350"/>
            <a:ext cx="792753" cy="7082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E2D6DB6-2D0C-E90E-60B2-A3268F1F2424}"/>
              </a:ext>
            </a:extLst>
          </p:cNvPr>
          <p:cNvSpPr/>
          <p:nvPr/>
        </p:nvSpPr>
        <p:spPr>
          <a:xfrm>
            <a:off x="18411" y="1125098"/>
            <a:ext cx="907437" cy="18036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33893DF3-48F8-50E9-08A2-A2D5A007A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14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598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C57472C1-4CC3-70F7-1F45-DCDEC3B53F18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A7084C4-A9CE-3829-891A-AA13EAE90349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Elemento grafico 7" descr="Satellite con riempimento a tinta unita">
              <a:extLst>
                <a:ext uri="{FF2B5EF4-FFF2-40B4-BE49-F238E27FC236}">
                  <a16:creationId xmlns:a16="http://schemas.microsoft.com/office/drawing/2014/main" id="{F466EB5B-8D6B-FC14-80CB-C7A6C1E334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E16349EF-C504-DB27-162A-24147A1D96C3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D9AAC1CD-47ED-36AD-C773-04A003F3FCD2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1" name="Elemento grafico 10" descr="Lampadina e ingranaggio con riempimento a tinta unita">
              <a:extLst>
                <a:ext uri="{FF2B5EF4-FFF2-40B4-BE49-F238E27FC236}">
                  <a16:creationId xmlns:a16="http://schemas.microsoft.com/office/drawing/2014/main" id="{2E9DC9A8-B87C-19CF-46E3-D716A059BA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5879EB8-102C-8E6D-D232-FC0E65C1104F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AA228FFB-F8E9-07F7-DA46-61BEF37832BC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3" descr="Bussola con riempimento a tinta unita">
              <a:extLst>
                <a:ext uri="{FF2B5EF4-FFF2-40B4-BE49-F238E27FC236}">
                  <a16:creationId xmlns:a16="http://schemas.microsoft.com/office/drawing/2014/main" id="{A6B526DA-4023-4236-6F94-C7CDFCEBBC35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CE11A45-F23F-E0D5-512C-308A929E4DA0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D5D39951-2EC9-D20D-233D-8A7F2BA763C8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7" name="Elemento grafico 16" descr="Fuochi d'artificio con riempimento a tinta unita">
              <a:extLst>
                <a:ext uri="{FF2B5EF4-FFF2-40B4-BE49-F238E27FC236}">
                  <a16:creationId xmlns:a16="http://schemas.microsoft.com/office/drawing/2014/main" id="{8737CEDD-942E-C953-853E-C506E6B95FE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92983BF-7741-6D41-A115-DBF647CE3916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B7D71665-8A95-73E0-02FB-A35EA0D75D27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0" name="Elemento grafico 19" descr="Domanda e offerta con riempimento a tinta unita">
              <a:extLst>
                <a:ext uri="{FF2B5EF4-FFF2-40B4-BE49-F238E27FC236}">
                  <a16:creationId xmlns:a16="http://schemas.microsoft.com/office/drawing/2014/main" id="{F7FE04EA-FA8B-3890-C43A-A98EDDE2E39C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31A8132B-942A-1FA7-7E39-0390C883640F}"/>
              </a:ext>
            </a:extLst>
          </p:cNvPr>
          <p:cNvSpPr/>
          <p:nvPr/>
        </p:nvSpPr>
        <p:spPr>
          <a:xfrm>
            <a:off x="18411" y="1125098"/>
            <a:ext cx="907437" cy="236185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3B7E8A0B-BFC2-A0EC-B101-FE2F1F0FB551}"/>
              </a:ext>
            </a:extLst>
          </p:cNvPr>
          <p:cNvSpPr txBox="1"/>
          <p:nvPr/>
        </p:nvSpPr>
        <p:spPr>
          <a:xfrm>
            <a:off x="2977803" y="292128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it-IT" sz="2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Future </a:t>
            </a:r>
            <a:r>
              <a:rPr lang="it-IT" sz="2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endParaRPr lang="en-US" sz="2400" b="1" i="1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902D500-7FC0-7F54-9C7F-7009458A68A8}"/>
              </a:ext>
            </a:extLst>
          </p:cNvPr>
          <p:cNvSpPr txBox="1"/>
          <p:nvPr/>
        </p:nvSpPr>
        <p:spPr>
          <a:xfrm>
            <a:off x="1442174" y="1819182"/>
            <a:ext cx="9806787" cy="38779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 algn="just" fontAlgn="base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baseline="0"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b="0" dirty="0"/>
              <a:t>The </a:t>
            </a:r>
            <a:r>
              <a:rPr lang="it-IT" dirty="0"/>
              <a:t>Space </a:t>
            </a:r>
            <a:r>
              <a:rPr lang="it-IT" dirty="0" err="1"/>
              <a:t>Debris</a:t>
            </a:r>
            <a:r>
              <a:rPr lang="it-IT" dirty="0"/>
              <a:t> Group </a:t>
            </a:r>
            <a:r>
              <a:rPr lang="it-IT" b="0" dirty="0" err="1"/>
              <a:t>is</a:t>
            </a:r>
            <a:r>
              <a:rPr lang="it-IT" b="0" dirty="0"/>
              <a:t> working in </a:t>
            </a:r>
            <a:r>
              <a:rPr lang="it-IT" b="0" dirty="0" err="1"/>
              <a:t>several</a:t>
            </a:r>
            <a:r>
              <a:rPr lang="it-IT" b="0" dirty="0"/>
              <a:t> </a:t>
            </a:r>
            <a:r>
              <a:rPr lang="it-IT" b="0" dirty="0" err="1"/>
              <a:t>directions</a:t>
            </a:r>
            <a:r>
              <a:rPr lang="it-IT" b="0" dirty="0"/>
              <a:t> to create a </a:t>
            </a:r>
            <a:r>
              <a:rPr lang="it-IT" dirty="0" err="1"/>
              <a:t>comprehensive</a:t>
            </a:r>
            <a:r>
              <a:rPr lang="it-IT" dirty="0"/>
              <a:t> </a:t>
            </a:r>
            <a:r>
              <a:rPr lang="it-IT" dirty="0" err="1"/>
              <a:t>ecosystem</a:t>
            </a:r>
            <a:r>
              <a:rPr lang="it-IT" dirty="0"/>
              <a:t> </a:t>
            </a:r>
            <a:r>
              <a:rPr lang="it-IT" b="0" dirty="0"/>
              <a:t>for </a:t>
            </a:r>
            <a:r>
              <a:rPr lang="it-IT" b="0" dirty="0" err="1"/>
              <a:t>addressing</a:t>
            </a:r>
            <a:r>
              <a:rPr lang="it-IT" b="0" dirty="0"/>
              <a:t> the challenge of </a:t>
            </a:r>
            <a:r>
              <a:rPr lang="it-IT" b="0" dirty="0" err="1"/>
              <a:t>space</a:t>
            </a:r>
            <a:r>
              <a:rPr lang="it-IT" b="0" dirty="0"/>
              <a:t> </a:t>
            </a:r>
            <a:r>
              <a:rPr lang="it-IT" b="0" dirty="0" err="1"/>
              <a:t>debris</a:t>
            </a:r>
            <a:r>
              <a:rPr lang="it-IT" b="0" dirty="0"/>
              <a:t>. </a:t>
            </a:r>
          </a:p>
          <a:p>
            <a:pPr marL="285750" indent="-285750">
              <a:buFontTx/>
              <a:buChar char="-"/>
            </a:pPr>
            <a:r>
              <a:rPr lang="it-IT" b="0" dirty="0"/>
              <a:t>The new impact risk </a:t>
            </a:r>
            <a:r>
              <a:rPr lang="it-IT" b="0" dirty="0" err="1"/>
              <a:t>assessment</a:t>
            </a:r>
            <a:r>
              <a:rPr lang="it-IT" b="0" dirty="0"/>
              <a:t> code </a:t>
            </a:r>
            <a:r>
              <a:rPr lang="it-IT" b="0" dirty="0" err="1"/>
              <a:t>will</a:t>
            </a:r>
            <a:r>
              <a:rPr lang="it-IT" b="0" dirty="0"/>
              <a:t> be </a:t>
            </a:r>
            <a:r>
              <a:rPr lang="it-IT" b="0" dirty="0" err="1"/>
              <a:t>finalized</a:t>
            </a:r>
            <a:r>
              <a:rPr lang="it-IT" b="0" dirty="0"/>
              <a:t> in the </a:t>
            </a:r>
            <a:r>
              <a:rPr lang="it-IT" b="0" dirty="0" err="1"/>
              <a:t>next</a:t>
            </a:r>
            <a:r>
              <a:rPr lang="it-IT" b="0" dirty="0"/>
              <a:t> </a:t>
            </a:r>
            <a:r>
              <a:rPr lang="it-IT" b="0" dirty="0" err="1"/>
              <a:t>months</a:t>
            </a:r>
            <a:r>
              <a:rPr lang="it-IT" b="0" dirty="0"/>
              <a:t> and </a:t>
            </a:r>
            <a:r>
              <a:rPr lang="it-IT" dirty="0" err="1"/>
              <a:t>validated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commercial software</a:t>
            </a:r>
            <a:r>
              <a:rPr lang="it-IT" b="0" dirty="0"/>
              <a:t>;</a:t>
            </a:r>
          </a:p>
          <a:p>
            <a:pPr marL="285750" indent="-285750">
              <a:buFontTx/>
              <a:buChar char="-"/>
            </a:pPr>
            <a:r>
              <a:rPr lang="it-IT" b="0" dirty="0"/>
              <a:t>More </a:t>
            </a:r>
            <a:r>
              <a:rPr lang="it-IT" b="0" dirty="0" err="1"/>
              <a:t>than</a:t>
            </a:r>
            <a:r>
              <a:rPr lang="it-IT" b="0" dirty="0"/>
              <a:t> </a:t>
            </a:r>
            <a:r>
              <a:rPr lang="it-IT" dirty="0"/>
              <a:t>100 </a:t>
            </a:r>
            <a:r>
              <a:rPr lang="it-IT" dirty="0" err="1"/>
              <a:t>tests</a:t>
            </a:r>
            <a:r>
              <a:rPr lang="it-IT" dirty="0"/>
              <a:t> </a:t>
            </a:r>
            <a:r>
              <a:rPr lang="it-IT" b="0" dirty="0"/>
              <a:t>are </a:t>
            </a:r>
            <a:r>
              <a:rPr lang="it-IT" b="0" dirty="0" err="1"/>
              <a:t>planned</a:t>
            </a:r>
            <a:r>
              <a:rPr lang="it-IT" b="0" dirty="0"/>
              <a:t> for </a:t>
            </a:r>
            <a:r>
              <a:rPr lang="it-IT" b="0" dirty="0" err="1"/>
              <a:t>next</a:t>
            </a:r>
            <a:r>
              <a:rPr lang="it-IT" b="0" dirty="0"/>
              <a:t> </a:t>
            </a:r>
            <a:r>
              <a:rPr lang="it-IT" b="0" dirty="0" err="1"/>
              <a:t>year</a:t>
            </a:r>
            <a:r>
              <a:rPr lang="it-IT" b="0" dirty="0"/>
              <a:t> to </a:t>
            </a:r>
            <a:r>
              <a:rPr lang="it-IT" b="0" dirty="0" err="1"/>
              <a:t>develop</a:t>
            </a:r>
            <a:r>
              <a:rPr lang="it-IT" b="0" dirty="0"/>
              <a:t> </a:t>
            </a:r>
            <a:r>
              <a:rPr lang="it-IT" b="0" dirty="0" err="1"/>
              <a:t>progressively</a:t>
            </a:r>
            <a:r>
              <a:rPr lang="it-IT" b="0" dirty="0"/>
              <a:t> more accurate </a:t>
            </a:r>
            <a:r>
              <a:rPr lang="it-IT" b="0" dirty="0" err="1"/>
              <a:t>hypervelocity</a:t>
            </a:r>
            <a:r>
              <a:rPr lang="it-IT" b="0" dirty="0"/>
              <a:t> impact models and </a:t>
            </a:r>
            <a:r>
              <a:rPr lang="it-IT" b="0" dirty="0" err="1"/>
              <a:t>updated</a:t>
            </a:r>
            <a:r>
              <a:rPr lang="it-IT" b="0" dirty="0"/>
              <a:t> </a:t>
            </a:r>
            <a:r>
              <a:rPr lang="it-IT" b="0" dirty="0" err="1"/>
              <a:t>material</a:t>
            </a:r>
            <a:r>
              <a:rPr lang="it-IT" b="0" dirty="0"/>
              <a:t> libraries;</a:t>
            </a:r>
          </a:p>
          <a:p>
            <a:pPr marL="285750" indent="-285750">
              <a:buFontTx/>
              <a:buChar char="-"/>
            </a:pPr>
            <a:r>
              <a:rPr lang="it-IT" b="0" dirty="0"/>
              <a:t>The </a:t>
            </a:r>
            <a:r>
              <a:rPr lang="it-IT" b="0" dirty="0" err="1"/>
              <a:t>debris</a:t>
            </a:r>
            <a:r>
              <a:rPr lang="it-IT" b="0" dirty="0"/>
              <a:t> </a:t>
            </a:r>
            <a:r>
              <a:rPr lang="it-IT" b="0" dirty="0" err="1"/>
              <a:t>sensors</a:t>
            </a:r>
            <a:r>
              <a:rPr lang="it-IT" b="0" dirty="0"/>
              <a:t> </a:t>
            </a:r>
            <a:r>
              <a:rPr lang="it-IT" b="0" dirty="0" err="1"/>
              <a:t>will</a:t>
            </a:r>
            <a:r>
              <a:rPr lang="it-IT" b="0" dirty="0"/>
              <a:t> be </a:t>
            </a:r>
            <a:r>
              <a:rPr lang="it-IT" b="0" dirty="0" err="1"/>
              <a:t>finalized</a:t>
            </a:r>
            <a:r>
              <a:rPr lang="it-IT" b="0" dirty="0"/>
              <a:t> and </a:t>
            </a:r>
            <a:r>
              <a:rPr lang="it-IT" b="0" dirty="0" err="1"/>
              <a:t>their</a:t>
            </a:r>
            <a:r>
              <a:rPr lang="it-IT" b="0" dirty="0"/>
              <a:t> </a:t>
            </a:r>
            <a:r>
              <a:rPr lang="it-IT" dirty="0"/>
              <a:t>TRL</a:t>
            </a:r>
            <a:r>
              <a:rPr lang="it-IT" b="0" dirty="0"/>
              <a:t> </a:t>
            </a:r>
            <a:r>
              <a:rPr lang="it-IT" b="0" dirty="0" err="1"/>
              <a:t>will</a:t>
            </a:r>
            <a:r>
              <a:rPr lang="it-IT" b="0" dirty="0"/>
              <a:t> be </a:t>
            </a:r>
            <a:r>
              <a:rPr lang="it-IT" b="0" dirty="0" err="1"/>
              <a:t>increased</a:t>
            </a:r>
            <a:r>
              <a:rPr lang="it-IT" b="0" dirty="0"/>
              <a:t> up to </a:t>
            </a:r>
            <a:r>
              <a:rPr lang="it-IT" dirty="0"/>
              <a:t>9;</a:t>
            </a:r>
          </a:p>
          <a:p>
            <a:pPr marL="285750" indent="-285750">
              <a:buFontTx/>
              <a:buChar char="-"/>
            </a:pPr>
            <a:r>
              <a:rPr lang="it-IT" b="0" dirty="0"/>
              <a:t>The </a:t>
            </a:r>
            <a:r>
              <a:rPr lang="it-IT" b="0" dirty="0" err="1"/>
              <a:t>fragmentation</a:t>
            </a:r>
            <a:r>
              <a:rPr lang="it-IT" b="0" dirty="0"/>
              <a:t> event </a:t>
            </a:r>
            <a:r>
              <a:rPr lang="it-IT" b="0" dirty="0" err="1"/>
              <a:t>analysis</a:t>
            </a:r>
            <a:r>
              <a:rPr lang="it-IT" b="0" dirty="0"/>
              <a:t> </a:t>
            </a:r>
            <a:r>
              <a:rPr lang="it-IT" b="0" dirty="0" err="1"/>
              <a:t>algorithm</a:t>
            </a:r>
            <a:r>
              <a:rPr lang="it-IT" b="0" dirty="0"/>
              <a:t> </a:t>
            </a:r>
            <a:r>
              <a:rPr lang="it-IT" b="0" dirty="0" err="1"/>
              <a:t>will</a:t>
            </a:r>
            <a:r>
              <a:rPr lang="it-IT" b="0" dirty="0"/>
              <a:t> be </a:t>
            </a:r>
            <a:r>
              <a:rPr lang="it-IT" b="0" dirty="0" err="1"/>
              <a:t>refined</a:t>
            </a:r>
            <a:r>
              <a:rPr lang="it-IT" b="0"/>
              <a:t>.</a:t>
            </a:r>
            <a:endParaRPr lang="it-IT" b="0" dirty="0"/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DAF6B23D-4F5B-183F-E5D7-E93313399A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15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73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075578" y="902427"/>
            <a:ext cx="7772400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Thanks for </a:t>
            </a:r>
            <a:r>
              <a:rPr lang="it-IT" dirty="0" err="1">
                <a:solidFill>
                  <a:schemeClr val="bg1"/>
                </a:solidFill>
              </a:rPr>
              <a:t>your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attention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FD461089-C3FF-5FDB-E72C-4CD8AE93EF49}"/>
              </a:ext>
            </a:extLst>
          </p:cNvPr>
          <p:cNvSpPr/>
          <p:nvPr/>
        </p:nvSpPr>
        <p:spPr>
          <a:xfrm rot="10800000">
            <a:off x="2812866" y="2063154"/>
            <a:ext cx="6576129" cy="575532"/>
          </a:xfrm>
          <a:prstGeom prst="homePlate">
            <a:avLst>
              <a:gd name="adj" fmla="val 3915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pentagono 10">
            <a:extLst>
              <a:ext uri="{FF2B5EF4-FFF2-40B4-BE49-F238E27FC236}">
                <a16:creationId xmlns:a16="http://schemas.microsoft.com/office/drawing/2014/main" id="{7C6E63E4-3F9B-5242-2948-6C2DE5F6C2F6}"/>
              </a:ext>
            </a:extLst>
          </p:cNvPr>
          <p:cNvSpPr/>
          <p:nvPr/>
        </p:nvSpPr>
        <p:spPr>
          <a:xfrm rot="10800000">
            <a:off x="3463378" y="2771376"/>
            <a:ext cx="5925615" cy="575532"/>
          </a:xfrm>
          <a:prstGeom prst="homePlate">
            <a:avLst>
              <a:gd name="adj" fmla="val 3915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40D9C107-02D0-0917-490D-C1384D1446F0}"/>
              </a:ext>
            </a:extLst>
          </p:cNvPr>
          <p:cNvSpPr/>
          <p:nvPr/>
        </p:nvSpPr>
        <p:spPr>
          <a:xfrm rot="10800000">
            <a:off x="3463379" y="3479598"/>
            <a:ext cx="5925614" cy="575532"/>
          </a:xfrm>
          <a:prstGeom prst="homePlate">
            <a:avLst>
              <a:gd name="adj" fmla="val 3915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pentagono 12">
            <a:extLst>
              <a:ext uri="{FF2B5EF4-FFF2-40B4-BE49-F238E27FC236}">
                <a16:creationId xmlns:a16="http://schemas.microsoft.com/office/drawing/2014/main" id="{3DCFD1B2-6E70-D9F9-5AB9-6359A8775FB1}"/>
              </a:ext>
            </a:extLst>
          </p:cNvPr>
          <p:cNvSpPr/>
          <p:nvPr/>
        </p:nvSpPr>
        <p:spPr>
          <a:xfrm rot="10800000">
            <a:off x="2812866" y="4187820"/>
            <a:ext cx="6576128" cy="575532"/>
          </a:xfrm>
          <a:prstGeom prst="homePlate">
            <a:avLst>
              <a:gd name="adj" fmla="val 3915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pentagono 13">
            <a:extLst>
              <a:ext uri="{FF2B5EF4-FFF2-40B4-BE49-F238E27FC236}">
                <a16:creationId xmlns:a16="http://schemas.microsoft.com/office/drawing/2014/main" id="{3B67BC11-507A-4BC6-C122-2F00AEC425F6}"/>
              </a:ext>
            </a:extLst>
          </p:cNvPr>
          <p:cNvSpPr/>
          <p:nvPr/>
        </p:nvSpPr>
        <p:spPr>
          <a:xfrm rot="10800000">
            <a:off x="2812866" y="4896042"/>
            <a:ext cx="6576128" cy="575532"/>
          </a:xfrm>
          <a:prstGeom prst="homePlate">
            <a:avLst>
              <a:gd name="adj" fmla="val 3915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AE0DE24-E4F4-0A1B-637D-91840AAE2EA4}"/>
              </a:ext>
            </a:extLst>
          </p:cNvPr>
          <p:cNvSpPr txBox="1"/>
          <p:nvPr/>
        </p:nvSpPr>
        <p:spPr>
          <a:xfrm>
            <a:off x="3663277" y="2174262"/>
            <a:ext cx="393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Impact risk </a:t>
            </a:r>
            <a:r>
              <a:rPr lang="it-IT" dirty="0" err="1"/>
              <a:t>Assestment</a:t>
            </a:r>
            <a:r>
              <a:rPr lang="it-IT" dirty="0"/>
              <a:t> </a:t>
            </a:r>
            <a:r>
              <a:rPr lang="it-IT" dirty="0" err="1"/>
              <a:t>methodology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131F73E-2F0A-96C4-8369-0D7A00ADE390}"/>
              </a:ext>
            </a:extLst>
          </p:cNvPr>
          <p:cNvSpPr txBox="1"/>
          <p:nvPr/>
        </p:nvSpPr>
        <p:spPr>
          <a:xfrm>
            <a:off x="4313790" y="2884730"/>
            <a:ext cx="441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Development of impact models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821736A-F808-ECF3-ECBB-CD9A217C22FE}"/>
              </a:ext>
            </a:extLst>
          </p:cNvPr>
          <p:cNvSpPr txBox="1"/>
          <p:nvPr/>
        </p:nvSpPr>
        <p:spPr>
          <a:xfrm>
            <a:off x="4313790" y="3583717"/>
            <a:ext cx="47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Characterization of the debris environment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CFEE31-889B-7DEC-709C-E78A1E8240CE}"/>
              </a:ext>
            </a:extLst>
          </p:cNvPr>
          <p:cNvSpPr txBox="1"/>
          <p:nvPr/>
        </p:nvSpPr>
        <p:spPr>
          <a:xfrm>
            <a:off x="3663277" y="4293153"/>
            <a:ext cx="54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Orbital</a:t>
            </a:r>
            <a:r>
              <a:rPr lang="it-IT" dirty="0"/>
              <a:t> </a:t>
            </a:r>
            <a:r>
              <a:rPr lang="it-IT" dirty="0" err="1"/>
              <a:t>Fragmentation</a:t>
            </a:r>
            <a:r>
              <a:rPr lang="it-IT" dirty="0"/>
              <a:t> events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5D300D-0E84-1F07-6B9F-781DD49AACEB}"/>
              </a:ext>
            </a:extLst>
          </p:cNvPr>
          <p:cNvSpPr txBox="1"/>
          <p:nvPr/>
        </p:nvSpPr>
        <p:spPr>
          <a:xfrm>
            <a:off x="3663277" y="5008335"/>
            <a:ext cx="3935895" cy="37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Future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directions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4B8DE76-2638-562D-B240-971B6B3DB2FA}"/>
              </a:ext>
            </a:extLst>
          </p:cNvPr>
          <p:cNvGrpSpPr/>
          <p:nvPr/>
        </p:nvGrpSpPr>
        <p:grpSpPr>
          <a:xfrm>
            <a:off x="3147902" y="3500201"/>
            <a:ext cx="516432" cy="516432"/>
            <a:chOff x="2607858" y="3518608"/>
            <a:chExt cx="516432" cy="516432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15B359F-41E4-EB64-6ABC-272EC9856B35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Elemento grafico 8" descr="Satellite con riempimento a tinta unita">
              <a:extLst>
                <a:ext uri="{FF2B5EF4-FFF2-40B4-BE49-F238E27FC236}">
                  <a16:creationId xmlns:a16="http://schemas.microsoft.com/office/drawing/2014/main" id="{CFDF304F-8E80-354B-42FA-F254CC02E36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1E54F454-493E-B501-7089-9B810512A256}"/>
              </a:ext>
            </a:extLst>
          </p:cNvPr>
          <p:cNvGrpSpPr/>
          <p:nvPr/>
        </p:nvGrpSpPr>
        <p:grpSpPr>
          <a:xfrm>
            <a:off x="2504835" y="2110232"/>
            <a:ext cx="516432" cy="516432"/>
            <a:chOff x="2504835" y="2110232"/>
            <a:chExt cx="516432" cy="516432"/>
          </a:xfrm>
        </p:grpSpPr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2DD28E8C-EA6E-5809-DA34-BFC2E4AAD10D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1" name="Elemento grafico 40" descr="Lampadina e ingranaggio con riempimento a tinta unita">
              <a:extLst>
                <a:ext uri="{FF2B5EF4-FFF2-40B4-BE49-F238E27FC236}">
                  <a16:creationId xmlns:a16="http://schemas.microsoft.com/office/drawing/2014/main" id="{E54F657C-405D-5F72-1605-273455DA6D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BE1D2588-DE52-1168-23EF-2217F734D4CC}"/>
              </a:ext>
            </a:extLst>
          </p:cNvPr>
          <p:cNvGrpSpPr/>
          <p:nvPr/>
        </p:nvGrpSpPr>
        <p:grpSpPr>
          <a:xfrm>
            <a:off x="2504835" y="4943925"/>
            <a:ext cx="516432" cy="516432"/>
            <a:chOff x="2504835" y="4943925"/>
            <a:chExt cx="516432" cy="516432"/>
          </a:xfrm>
        </p:grpSpPr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23C4A428-124B-E2F0-17EA-BFF3AA66393B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" name="Elemento grafico 34" descr="Bussola con riempimento a tinta unita">
              <a:extLst>
                <a:ext uri="{FF2B5EF4-FFF2-40B4-BE49-F238E27FC236}">
                  <a16:creationId xmlns:a16="http://schemas.microsoft.com/office/drawing/2014/main" id="{43568877-0397-2F80-D866-4298209BEBAA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6063D774-F3D7-3D08-B201-5369EA03242C}"/>
              </a:ext>
            </a:extLst>
          </p:cNvPr>
          <p:cNvCxnSpPr>
            <a:stCxn id="32" idx="4"/>
          </p:cNvCxnSpPr>
          <p:nvPr/>
        </p:nvCxnSpPr>
        <p:spPr>
          <a:xfrm flipH="1">
            <a:off x="2737063" y="2626664"/>
            <a:ext cx="25988" cy="1141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8488338-C6E8-DFAC-6C8F-B2D54E971EEA}"/>
              </a:ext>
            </a:extLst>
          </p:cNvPr>
          <p:cNvCxnSpPr>
            <a:cxnSpLocks/>
          </p:cNvCxnSpPr>
          <p:nvPr/>
        </p:nvCxnSpPr>
        <p:spPr>
          <a:xfrm>
            <a:off x="2743200" y="3758417"/>
            <a:ext cx="396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681A55B-EF3A-0780-6534-76C5271071BD}"/>
              </a:ext>
            </a:extLst>
          </p:cNvPr>
          <p:cNvCxnSpPr>
            <a:cxnSpLocks/>
            <a:stCxn id="26" idx="2"/>
          </p:cNvCxnSpPr>
          <p:nvPr/>
        </p:nvCxnSpPr>
        <p:spPr>
          <a:xfrm flipH="1" flipV="1">
            <a:off x="2760611" y="3059141"/>
            <a:ext cx="3947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EB0B7D9E-DDE6-D393-D459-6521533A155E}"/>
              </a:ext>
            </a:extLst>
          </p:cNvPr>
          <p:cNvGrpSpPr/>
          <p:nvPr/>
        </p:nvGrpSpPr>
        <p:grpSpPr>
          <a:xfrm>
            <a:off x="3155348" y="2811180"/>
            <a:ext cx="516432" cy="516432"/>
            <a:chOff x="3155348" y="2811180"/>
            <a:chExt cx="516432" cy="516432"/>
          </a:xfrm>
        </p:grpSpPr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7BFE9176-B4AB-6456-6549-EB764768F4D5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8" name="Elemento grafico 47" descr="Fuochi d'artificio con riempimento a tinta unita">
              <a:extLst>
                <a:ext uri="{FF2B5EF4-FFF2-40B4-BE49-F238E27FC236}">
                  <a16:creationId xmlns:a16="http://schemas.microsoft.com/office/drawing/2014/main" id="{08A00AF2-8843-6207-B3FC-6DF620FF6F1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sp>
        <p:nvSpPr>
          <p:cNvPr id="49" name="Titolo 1">
            <a:extLst>
              <a:ext uri="{FF2B5EF4-FFF2-40B4-BE49-F238E27FC236}">
                <a16:creationId xmlns:a16="http://schemas.microsoft.com/office/drawing/2014/main" id="{0EC8DC6C-4C86-AC2A-F69B-8AA537FA62F1}"/>
              </a:ext>
            </a:extLst>
          </p:cNvPr>
          <p:cNvSpPr txBox="1">
            <a:spLocks/>
          </p:cNvSpPr>
          <p:nvPr/>
        </p:nvSpPr>
        <p:spPr>
          <a:xfrm>
            <a:off x="2796908" y="212766"/>
            <a:ext cx="6828981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i="1" dirty="0" err="1"/>
              <a:t>Research</a:t>
            </a:r>
            <a:r>
              <a:rPr lang="it-IT" sz="2400" i="1" dirty="0"/>
              <a:t> Lines </a:t>
            </a:r>
            <a:r>
              <a:rPr lang="it-IT" sz="2400" i="1" dirty="0" err="1"/>
              <a:t>at</a:t>
            </a:r>
            <a:r>
              <a:rPr lang="it-IT" sz="2400" i="1" dirty="0"/>
              <a:t> University of Padova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74EBD76E-4B9F-7C05-DA29-16403D61E378}"/>
              </a:ext>
            </a:extLst>
          </p:cNvPr>
          <p:cNvGrpSpPr/>
          <p:nvPr/>
        </p:nvGrpSpPr>
        <p:grpSpPr>
          <a:xfrm>
            <a:off x="2504835" y="4224066"/>
            <a:ext cx="516432" cy="516432"/>
            <a:chOff x="2504835" y="4224066"/>
            <a:chExt cx="516432" cy="516432"/>
          </a:xfrm>
        </p:grpSpPr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F63F1678-D5BE-2026-A0BD-603AB0A0C02E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0" name="Elemento grafico 49" descr="Domanda e offerta con riempimento a tinta unita">
              <a:extLst>
                <a:ext uri="{FF2B5EF4-FFF2-40B4-BE49-F238E27FC236}">
                  <a16:creationId xmlns:a16="http://schemas.microsoft.com/office/drawing/2014/main" id="{3669A55F-06CB-46AF-812C-1A39FF0E98B4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57" name="Segnaposto numero diapositiva 56">
            <a:extLst>
              <a:ext uri="{FF2B5EF4-FFF2-40B4-BE49-F238E27FC236}">
                <a16:creationId xmlns:a16="http://schemas.microsoft.com/office/drawing/2014/main" id="{230C5C73-25DD-7127-A15E-1F7D1A7372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2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71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7E39DA-EB9A-4E00-8029-479F4F54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98" y="1556399"/>
            <a:ext cx="4719535" cy="432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214B79-D5C0-4795-87F1-6EE07B314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81" y="1556399"/>
            <a:ext cx="4654721" cy="4320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677D190-7225-7D6C-077C-9E803DD55BFD}"/>
              </a:ext>
            </a:extLst>
          </p:cNvPr>
          <p:cNvSpPr txBox="1">
            <a:spLocks/>
          </p:cNvSpPr>
          <p:nvPr/>
        </p:nvSpPr>
        <p:spPr>
          <a:xfrm>
            <a:off x="2796908" y="212766"/>
            <a:ext cx="6828981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i="1" dirty="0"/>
              <a:t>Standard </a:t>
            </a:r>
            <a:r>
              <a:rPr lang="it-IT" sz="2400" i="1" dirty="0" err="1"/>
              <a:t>approach</a:t>
            </a:r>
            <a:r>
              <a:rPr lang="it-IT" sz="2400" i="1" dirty="0"/>
              <a:t> to impact risk </a:t>
            </a:r>
            <a:r>
              <a:rPr lang="it-IT" sz="2400" i="1" dirty="0" err="1"/>
              <a:t>assestment</a:t>
            </a:r>
            <a:endParaRPr lang="it-IT" sz="2400" i="1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1373977-EE3C-149A-7A80-4A82CD822EB2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7C56C52-F8E3-B2CF-F94C-EE61CF91D084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2" descr="Satellite con riempimento a tinta unita">
              <a:extLst>
                <a:ext uri="{FF2B5EF4-FFF2-40B4-BE49-F238E27FC236}">
                  <a16:creationId xmlns:a16="http://schemas.microsoft.com/office/drawing/2014/main" id="{3C6ADE79-8D26-2D5B-F112-FC130FE1ED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AC776E7-7E43-D9BC-DA55-6ECC8DFCC684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69A023F-2BA0-0F62-CA60-DDB7E39A43CA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6" name="Elemento grafico 15" descr="Lampadina e ingranaggio con riempimento a tinta unita">
              <a:extLst>
                <a:ext uri="{FF2B5EF4-FFF2-40B4-BE49-F238E27FC236}">
                  <a16:creationId xmlns:a16="http://schemas.microsoft.com/office/drawing/2014/main" id="{6DF19052-F1FF-4E71-513E-D74AE3AC281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819249E-6697-8126-350D-B85C43A4A1B1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B0ADB8D7-B7CE-0401-1F05-4C7368C25F15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Elemento grafico 18" descr="Bussola con riempimento a tinta unita">
              <a:extLst>
                <a:ext uri="{FF2B5EF4-FFF2-40B4-BE49-F238E27FC236}">
                  <a16:creationId xmlns:a16="http://schemas.microsoft.com/office/drawing/2014/main" id="{E8F50BBB-93E8-2E0F-44A0-E2FB25B08CFE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0636FD0-840C-61DB-51AF-8113067CBC59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C2E0AF85-41B8-7A76-3577-A565F268B4DC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Elemento grafico 21" descr="Fuochi d'artificio con riempimento a tinta unita">
              <a:extLst>
                <a:ext uri="{FF2B5EF4-FFF2-40B4-BE49-F238E27FC236}">
                  <a16:creationId xmlns:a16="http://schemas.microsoft.com/office/drawing/2014/main" id="{71E1164A-4508-A893-BFA5-4B51FA30157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4C1AC9D-6A31-5B9F-6FFC-CD159C7EE9AA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69C1DAA7-6EBF-68BE-5222-639DDDACCD5C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5" name="Elemento grafico 24" descr="Domanda e offerta con riempimento a tinta unita">
              <a:extLst>
                <a:ext uri="{FF2B5EF4-FFF2-40B4-BE49-F238E27FC236}">
                  <a16:creationId xmlns:a16="http://schemas.microsoft.com/office/drawing/2014/main" id="{F011F047-C9D7-3365-E909-D8C9A64F377F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1A8E9906-A6EF-2380-A8CC-6124AC5FB869}"/>
              </a:ext>
            </a:extLst>
          </p:cNvPr>
          <p:cNvSpPr/>
          <p:nvPr/>
        </p:nvSpPr>
        <p:spPr>
          <a:xfrm>
            <a:off x="18411" y="1704080"/>
            <a:ext cx="963495" cy="2497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aposto numero diapositiva 28">
            <a:extLst>
              <a:ext uri="{FF2B5EF4-FFF2-40B4-BE49-F238E27FC236}">
                <a16:creationId xmlns:a16="http://schemas.microsoft.com/office/drawing/2014/main" id="{F3931C17-2D09-4303-9D20-01A085C58D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3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095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E23EB-8FBE-6216-14B6-AFDFCC174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B6C21B34-D2DE-1E20-DB23-E25B4711408E}"/>
              </a:ext>
            </a:extLst>
          </p:cNvPr>
          <p:cNvSpPr txBox="1">
            <a:spLocks/>
          </p:cNvSpPr>
          <p:nvPr/>
        </p:nvSpPr>
        <p:spPr>
          <a:xfrm>
            <a:off x="2796908" y="212766"/>
            <a:ext cx="6828981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i="1" dirty="0"/>
              <a:t>Impact risk </a:t>
            </a:r>
            <a:r>
              <a:rPr lang="it-IT" sz="2400" i="1" dirty="0" err="1"/>
              <a:t>Assestment</a:t>
            </a:r>
            <a:r>
              <a:rPr lang="it-IT" sz="2400" i="1" dirty="0"/>
              <a:t> </a:t>
            </a:r>
            <a:r>
              <a:rPr lang="it-IT" sz="2400" i="1" dirty="0" err="1"/>
              <a:t>methodology</a:t>
            </a:r>
            <a:endParaRPr lang="it-IT" sz="2400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662C3C-A8D6-0548-77CB-15B110F68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42" y="1929023"/>
            <a:ext cx="5110826" cy="232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2CDC4D-98AC-3217-58D2-B430963A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14" y="1628832"/>
            <a:ext cx="4907271" cy="29195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5D3A0F-9F97-6162-C9ED-0BDBA0B04E3F}"/>
              </a:ext>
            </a:extLst>
          </p:cNvPr>
          <p:cNvSpPr txBox="1"/>
          <p:nvPr/>
        </p:nvSpPr>
        <p:spPr>
          <a:xfrm>
            <a:off x="1497162" y="4880847"/>
            <a:ext cx="9197676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idea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decouple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orbital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environment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from the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geometry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of the satellite,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simulating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all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possible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particle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we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want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obtain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series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of BLE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show the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levels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probabily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having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an impact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defined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as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critic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» for the satellite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functionality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D9DA4AD-5575-5209-ABE3-43157F276E20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2DC5F6C9-6EBC-96A6-4C9F-3FBE905D39D8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4" descr="Satellite con riempimento a tinta unita">
              <a:extLst>
                <a:ext uri="{FF2B5EF4-FFF2-40B4-BE49-F238E27FC236}">
                  <a16:creationId xmlns:a16="http://schemas.microsoft.com/office/drawing/2014/main" id="{EFF4B805-FD34-BECA-2881-208269034F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832DEE4-15B3-3BDA-C1D2-95C2C95CB307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5C2F68DA-27FC-56E1-5291-E7B7CC98B0A5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8" name="Elemento grafico 17" descr="Lampadina e ingranaggio con riempimento a tinta unita">
              <a:extLst>
                <a:ext uri="{FF2B5EF4-FFF2-40B4-BE49-F238E27FC236}">
                  <a16:creationId xmlns:a16="http://schemas.microsoft.com/office/drawing/2014/main" id="{1245D427-9FC7-623A-F619-5FA0500C67D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5EED20F-3513-DFF5-3A43-7DAF20EBDCD2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DF205C40-9391-A6AC-C362-3B3DC064854B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Elemento grafico 20" descr="Bussola con riempimento a tinta unita">
              <a:extLst>
                <a:ext uri="{FF2B5EF4-FFF2-40B4-BE49-F238E27FC236}">
                  <a16:creationId xmlns:a16="http://schemas.microsoft.com/office/drawing/2014/main" id="{65CD2C6C-FED7-06E7-4D17-AA6399997D32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D79F4AB-3815-2916-F659-0DE44EF96C56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334DBFDB-78EB-7B1F-94E8-0470F3851958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4" name="Elemento grafico 23" descr="Fuochi d'artificio con riempimento a tinta unita">
              <a:extLst>
                <a:ext uri="{FF2B5EF4-FFF2-40B4-BE49-F238E27FC236}">
                  <a16:creationId xmlns:a16="http://schemas.microsoft.com/office/drawing/2014/main" id="{60103E06-D59A-9E9C-1FD9-81658E612D0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9C58961-1299-65C3-4486-7B7304722DEF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B54F1EAB-3821-0628-4CB0-B8038936E5A9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7" name="Elemento grafico 26" descr="Domanda e offerta con riempimento a tinta unita">
              <a:extLst>
                <a:ext uri="{FF2B5EF4-FFF2-40B4-BE49-F238E27FC236}">
                  <a16:creationId xmlns:a16="http://schemas.microsoft.com/office/drawing/2014/main" id="{64FA4193-80A5-D025-FE49-6DFA31CA032A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8" name="Rettangolo 27">
            <a:extLst>
              <a:ext uri="{FF2B5EF4-FFF2-40B4-BE49-F238E27FC236}">
                <a16:creationId xmlns:a16="http://schemas.microsoft.com/office/drawing/2014/main" id="{8D61FFDB-4C3F-A6A0-03A5-2ABC6406695A}"/>
              </a:ext>
            </a:extLst>
          </p:cNvPr>
          <p:cNvSpPr/>
          <p:nvPr/>
        </p:nvSpPr>
        <p:spPr>
          <a:xfrm>
            <a:off x="18411" y="1704080"/>
            <a:ext cx="963495" cy="2497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egnaposto numero diapositiva 30">
            <a:extLst>
              <a:ext uri="{FF2B5EF4-FFF2-40B4-BE49-F238E27FC236}">
                <a16:creationId xmlns:a16="http://schemas.microsoft.com/office/drawing/2014/main" id="{7A3DDBA3-D307-6E04-7BDD-7289B7943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4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9525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4967C08-3187-468D-8E15-429D9C36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5" y="1768214"/>
            <a:ext cx="7953439" cy="408873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0830309-BFCD-C04D-1403-3C814AC991C6}"/>
              </a:ext>
            </a:extLst>
          </p:cNvPr>
          <p:cNvSpPr txBox="1">
            <a:spLocks/>
          </p:cNvSpPr>
          <p:nvPr/>
        </p:nvSpPr>
        <p:spPr>
          <a:xfrm>
            <a:off x="2796908" y="212766"/>
            <a:ext cx="6828981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i="1" dirty="0"/>
              <a:t>Impact risk </a:t>
            </a:r>
            <a:r>
              <a:rPr lang="it-IT" sz="2400" i="1" dirty="0" err="1"/>
              <a:t>Assestment</a:t>
            </a:r>
            <a:r>
              <a:rPr lang="it-IT" sz="2400" i="1" dirty="0"/>
              <a:t> </a:t>
            </a:r>
            <a:r>
              <a:rPr lang="it-IT" sz="2400" i="1" dirty="0" err="1"/>
              <a:t>methodology</a:t>
            </a:r>
            <a:endParaRPr lang="it-IT" sz="2400" i="1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2E8ADFE-348D-089F-42DC-82B76B4D9D18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AA2D863-41B1-57F8-7742-D0C86929FA24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Elemento grafico 7" descr="Satellite con riempimento a tinta unita">
              <a:extLst>
                <a:ext uri="{FF2B5EF4-FFF2-40B4-BE49-F238E27FC236}">
                  <a16:creationId xmlns:a16="http://schemas.microsoft.com/office/drawing/2014/main" id="{59F48B13-87FD-234A-8F8D-9480F3636C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5A38837-E11C-5620-4D4F-EF4D9F2E2F12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D833B524-347A-3285-BD34-2C46DE25DCCA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2" name="Elemento grafico 11" descr="Lampadina e ingranaggio con riempimento a tinta unita">
              <a:extLst>
                <a:ext uri="{FF2B5EF4-FFF2-40B4-BE49-F238E27FC236}">
                  <a16:creationId xmlns:a16="http://schemas.microsoft.com/office/drawing/2014/main" id="{7B5D9007-F7D3-9AD4-83C8-7C9B81481A5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E8EF7C6-EB0C-8CAE-B091-464368856E0B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4CC907B8-71B0-3DD7-9D1E-83732DF6783F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4" descr="Bussola con riempimento a tinta unita">
              <a:extLst>
                <a:ext uri="{FF2B5EF4-FFF2-40B4-BE49-F238E27FC236}">
                  <a16:creationId xmlns:a16="http://schemas.microsoft.com/office/drawing/2014/main" id="{A65A84D5-2E8B-081D-1A07-3460CC52DEF5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D51C611-2AD4-D049-C66E-051EE29ED919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D71FD3ED-E42D-A63A-0B57-BFBAF63E95B0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8" name="Elemento grafico 17" descr="Fuochi d'artificio con riempimento a tinta unita">
              <a:extLst>
                <a:ext uri="{FF2B5EF4-FFF2-40B4-BE49-F238E27FC236}">
                  <a16:creationId xmlns:a16="http://schemas.microsoft.com/office/drawing/2014/main" id="{38C4DA9F-98E0-7C7F-D6F2-2C392B7CD8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38DC484C-D123-CE8A-A7A1-9C42D0DD215F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A1DBA9FA-2CA6-ADAA-CD76-BD1A9185A673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1" name="Elemento grafico 20" descr="Domanda e offerta con riempimento a tinta unita">
              <a:extLst>
                <a:ext uri="{FF2B5EF4-FFF2-40B4-BE49-F238E27FC236}">
                  <a16:creationId xmlns:a16="http://schemas.microsoft.com/office/drawing/2014/main" id="{40CCEEBA-029A-DA2E-66B6-F7713CD7EE21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729ADB6A-4ADE-3F4E-A239-69B60F6B8963}"/>
              </a:ext>
            </a:extLst>
          </p:cNvPr>
          <p:cNvSpPr/>
          <p:nvPr/>
        </p:nvSpPr>
        <p:spPr>
          <a:xfrm>
            <a:off x="18411" y="1704080"/>
            <a:ext cx="963495" cy="2497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BB2377E-7C16-847B-492D-A839F3E249C7}"/>
              </a:ext>
            </a:extLst>
          </p:cNvPr>
          <p:cNvSpPr txBox="1"/>
          <p:nvPr/>
        </p:nvSpPr>
        <p:spPr>
          <a:xfrm>
            <a:off x="9314731" y="2429176"/>
            <a:ext cx="260315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 fontAlgn="base">
              <a:lnSpc>
                <a:spcPct val="150000"/>
              </a:lnSpc>
              <a:buNone/>
              <a:defRPr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it-IT" dirty="0"/>
              <a:t>A </a:t>
            </a:r>
            <a:r>
              <a:rPr lang="it-IT" dirty="0" err="1"/>
              <a:t>parallel</a:t>
            </a:r>
            <a:r>
              <a:rPr lang="it-IT" dirty="0"/>
              <a:t>, Python-</a:t>
            </a:r>
            <a:r>
              <a:rPr lang="it-IT" dirty="0" err="1"/>
              <a:t>based</a:t>
            </a:r>
            <a:r>
              <a:rPr lang="it-IT" dirty="0"/>
              <a:t> code </a:t>
            </a:r>
            <a:r>
              <a:rPr lang="it-IT" dirty="0" err="1"/>
              <a:t>is</a:t>
            </a:r>
            <a:r>
              <a:rPr lang="it-IT" dirty="0"/>
              <a:t> under </a:t>
            </a:r>
            <a:r>
              <a:rPr lang="it-IT" dirty="0" err="1"/>
              <a:t>development</a:t>
            </a:r>
            <a:r>
              <a:rPr lang="it-IT" dirty="0"/>
              <a:t> to validate the </a:t>
            </a:r>
            <a:r>
              <a:rPr lang="it-IT" dirty="0" err="1"/>
              <a:t>methodology</a:t>
            </a:r>
            <a:r>
              <a:rPr lang="it-IT" dirty="0"/>
              <a:t> on </a:t>
            </a:r>
            <a:r>
              <a:rPr lang="it-IT" dirty="0" err="1"/>
              <a:t>simpler</a:t>
            </a:r>
            <a:r>
              <a:rPr lang="it-IT" dirty="0"/>
              <a:t> </a:t>
            </a:r>
            <a:r>
              <a:rPr lang="it-IT" dirty="0" err="1"/>
              <a:t>geometries</a:t>
            </a:r>
            <a:r>
              <a:rPr lang="it-IT" dirty="0"/>
              <a:t> with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accuracy</a:t>
            </a:r>
            <a:r>
              <a:rPr lang="it-IT" dirty="0"/>
              <a:t> 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C0B0D633-B1BF-2985-D37B-54F9475ACC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5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4330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8A1270-98F2-4290-C665-6C2EA1008E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2334" y="1813608"/>
            <a:ext cx="8972911" cy="4580741"/>
          </a:xfr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</a:rPr>
              <a:t>Information Sharing:</a:t>
            </a:r>
            <a:r>
              <a:rPr lang="en-US" sz="1800" dirty="0">
                <a:latin typeface="Arial" panose="020B0604020202020204" pitchFamily="34" charset="0"/>
              </a:rPr>
              <a:t> The satellite’s vulnerability characteristics can be shared with various stakeholders without disclosing confidential details regarding geometry or design choices. </a:t>
            </a:r>
          </a:p>
          <a:p>
            <a:pPr algn="just" fontAlgn="base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</a:rPr>
              <a:t>Efficiency in mission analysis:</a:t>
            </a:r>
            <a:r>
              <a:rPr lang="en-US" sz="1800" dirty="0">
                <a:latin typeface="Arial" panose="020B0604020202020204" pitchFamily="34" charset="0"/>
              </a:rPr>
              <a:t> It is possible to simulate different mission profiles without having to re-run the geometric model, even in the case of specific analyses required due to sudden changes in the debris environment (for example, following a fragmentation event). </a:t>
            </a:r>
          </a:p>
          <a:p>
            <a:pPr algn="just" fontAlgn="base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</a:rPr>
              <a:t>Identification of vulnerability thresholds:</a:t>
            </a:r>
            <a:r>
              <a:rPr lang="en-US" sz="1800" dirty="0">
                <a:latin typeface="Arial" panose="020B0604020202020204" pitchFamily="34" charset="0"/>
              </a:rPr>
              <a:t> This approach allows to identify simplified global vulnerability thresholds for the satellite that are not limited exclusively to the specific debris environment </a:t>
            </a:r>
            <a:endParaRPr lang="it-IT" sz="1800" dirty="0">
              <a:latin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2DEFCF5-711D-83E7-CC8D-11F573FAB635}"/>
              </a:ext>
            </a:extLst>
          </p:cNvPr>
          <p:cNvSpPr txBox="1">
            <a:spLocks/>
          </p:cNvSpPr>
          <p:nvPr/>
        </p:nvSpPr>
        <p:spPr>
          <a:xfrm>
            <a:off x="2796908" y="212766"/>
            <a:ext cx="6828981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i="1" dirty="0"/>
              <a:t>Impact risk </a:t>
            </a:r>
            <a:r>
              <a:rPr lang="it-IT" sz="2400" i="1" dirty="0" err="1"/>
              <a:t>Assestment</a:t>
            </a:r>
            <a:r>
              <a:rPr lang="it-IT" sz="2400" i="1" dirty="0"/>
              <a:t> </a:t>
            </a:r>
            <a:r>
              <a:rPr lang="it-IT" sz="2400" i="1" dirty="0" err="1"/>
              <a:t>methodology</a:t>
            </a:r>
            <a:endParaRPr lang="it-IT" sz="2400" i="1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186F4DE-D4F3-0D17-409F-1F0EF5D7A84F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CED28307-4A24-A671-4020-1E99D34AF512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2" descr="Satellite con riempimento a tinta unita">
              <a:extLst>
                <a:ext uri="{FF2B5EF4-FFF2-40B4-BE49-F238E27FC236}">
                  <a16:creationId xmlns:a16="http://schemas.microsoft.com/office/drawing/2014/main" id="{6A1991ED-5639-7E8C-9713-9604DC73D66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BF12E11-A6BE-3A29-5FB9-59C0E7B65170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67B141F5-D262-805F-3073-15F358124597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6" name="Elemento grafico 15" descr="Lampadina e ingranaggio con riempimento a tinta unita">
              <a:extLst>
                <a:ext uri="{FF2B5EF4-FFF2-40B4-BE49-F238E27FC236}">
                  <a16:creationId xmlns:a16="http://schemas.microsoft.com/office/drawing/2014/main" id="{9F58B2BC-52ED-AC9D-964C-9A651F0363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1A7BD43-D577-A57C-C885-B529A3F0F8F0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1CFC5CD2-6F5C-5C8F-FAAE-DF8302416F2C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Elemento grafico 18" descr="Bussola con riempimento a tinta unita">
              <a:extLst>
                <a:ext uri="{FF2B5EF4-FFF2-40B4-BE49-F238E27FC236}">
                  <a16:creationId xmlns:a16="http://schemas.microsoft.com/office/drawing/2014/main" id="{95FE1C70-7085-824C-57A3-98D613A97503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2236DC3-70A8-51CA-EE21-6B4119CC64CF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30159F2A-BE34-08DC-F19B-1772C6172203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2" name="Elemento grafico 21" descr="Fuochi d'artificio con riempimento a tinta unita">
              <a:extLst>
                <a:ext uri="{FF2B5EF4-FFF2-40B4-BE49-F238E27FC236}">
                  <a16:creationId xmlns:a16="http://schemas.microsoft.com/office/drawing/2014/main" id="{AB9CC019-C573-C9C8-FE0E-F11F2655BA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70F1E69C-0CE8-8709-3BB6-208E888DB266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F45BBE97-3C9E-0CC2-C6A6-E3D6EF05AB9A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5" name="Elemento grafico 24" descr="Domanda e offerta con riempimento a tinta unita">
              <a:extLst>
                <a:ext uri="{FF2B5EF4-FFF2-40B4-BE49-F238E27FC236}">
                  <a16:creationId xmlns:a16="http://schemas.microsoft.com/office/drawing/2014/main" id="{8DFF0696-FFF6-1F50-F6C5-70BB242B14A0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7DE3CFD7-1745-8374-5054-17D4B1CFEC3F}"/>
              </a:ext>
            </a:extLst>
          </p:cNvPr>
          <p:cNvSpPr/>
          <p:nvPr/>
        </p:nvSpPr>
        <p:spPr>
          <a:xfrm>
            <a:off x="18411" y="1704080"/>
            <a:ext cx="963495" cy="24974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aposto numero diapositiva 28">
            <a:extLst>
              <a:ext uri="{FF2B5EF4-FFF2-40B4-BE49-F238E27FC236}">
                <a16:creationId xmlns:a16="http://schemas.microsoft.com/office/drawing/2014/main" id="{F8A87143-1ACE-FE76-8884-5A19EB0B59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6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957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CA15-6386-768D-4334-10A5A6B6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D7DE24E-577D-C441-024A-48CCF18A7CB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3" y="1561045"/>
            <a:ext cx="5281572" cy="312142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C6E682D-20DE-B31E-3461-80205C65618D}"/>
              </a:ext>
            </a:extLst>
          </p:cNvPr>
          <p:cNvSpPr txBox="1">
            <a:spLocks/>
          </p:cNvSpPr>
          <p:nvPr/>
        </p:nvSpPr>
        <p:spPr>
          <a:xfrm>
            <a:off x="2796909" y="212766"/>
            <a:ext cx="4812864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2400" dirty="0"/>
              <a:t>Development of impact models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CE25719E-6C66-85D5-ABCB-D29134911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01" y="1125098"/>
            <a:ext cx="4058929" cy="5411905"/>
          </a:xfrm>
          <a:prstGeom prst="rect">
            <a:avLst/>
          </a:prstGeom>
        </p:spPr>
      </p:pic>
      <p:grpSp>
        <p:nvGrpSpPr>
          <p:cNvPr id="42" name="Gruppo 41">
            <a:extLst>
              <a:ext uri="{FF2B5EF4-FFF2-40B4-BE49-F238E27FC236}">
                <a16:creationId xmlns:a16="http://schemas.microsoft.com/office/drawing/2014/main" id="{32956F21-1907-75EC-4258-8CA38D8545F8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C1CB4306-281B-456C-2C5C-232A7D1ECC49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Elemento grafico 43" descr="Satellite con riempimento a tinta unita">
              <a:extLst>
                <a:ext uri="{FF2B5EF4-FFF2-40B4-BE49-F238E27FC236}">
                  <a16:creationId xmlns:a16="http://schemas.microsoft.com/office/drawing/2014/main" id="{ADB94A7E-7825-BC21-868F-886CB0CDEF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2EB0B3E9-4FAE-4A06-2EBB-BD932E561F25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CC1B3BF7-D88A-A898-7CEE-6876A5476CD1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7" name="Elemento grafico 46" descr="Lampadina e ingranaggio con riempimento a tinta unita">
              <a:extLst>
                <a:ext uri="{FF2B5EF4-FFF2-40B4-BE49-F238E27FC236}">
                  <a16:creationId xmlns:a16="http://schemas.microsoft.com/office/drawing/2014/main" id="{6025F8E0-082B-D606-A577-8C079B3638B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0ABC63B3-9588-1F36-6007-AEDA28B71D1F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049B453B-D7C2-FBBB-C25C-2E65E1B9138E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0" name="Elemento grafico 49" descr="Bussola con riempimento a tinta unita">
              <a:extLst>
                <a:ext uri="{FF2B5EF4-FFF2-40B4-BE49-F238E27FC236}">
                  <a16:creationId xmlns:a16="http://schemas.microsoft.com/office/drawing/2014/main" id="{8C2F87FB-4727-FD7D-6EB3-8AE8FFEA08EA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7E6501C9-93EA-2CD4-C4CD-E32CDA2727AC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E82155DF-7ABD-F40C-7318-77660C0C5055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3" name="Elemento grafico 52" descr="Fuochi d'artificio con riempimento a tinta unita">
              <a:extLst>
                <a:ext uri="{FF2B5EF4-FFF2-40B4-BE49-F238E27FC236}">
                  <a16:creationId xmlns:a16="http://schemas.microsoft.com/office/drawing/2014/main" id="{5F7F1CB3-6DC7-BA68-E839-48CAB01182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88B7BC05-6123-1375-66F2-3F947C40AA37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8D77C899-6A13-C4A1-B378-DFB95A206790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6" name="Elemento grafico 55" descr="Domanda e offerta con riempimento a tinta unita">
              <a:extLst>
                <a:ext uri="{FF2B5EF4-FFF2-40B4-BE49-F238E27FC236}">
                  <a16:creationId xmlns:a16="http://schemas.microsoft.com/office/drawing/2014/main" id="{817107B1-6956-FBDC-4040-B2F7BB48A3D9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57" name="Rettangolo 56">
            <a:extLst>
              <a:ext uri="{FF2B5EF4-FFF2-40B4-BE49-F238E27FC236}">
                <a16:creationId xmlns:a16="http://schemas.microsoft.com/office/drawing/2014/main" id="{D8DCDA3F-F107-8D94-A0F7-AFF82709B42A}"/>
              </a:ext>
            </a:extLst>
          </p:cNvPr>
          <p:cNvSpPr/>
          <p:nvPr/>
        </p:nvSpPr>
        <p:spPr>
          <a:xfrm>
            <a:off x="18411" y="2310146"/>
            <a:ext cx="963495" cy="189141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D6D24360-48F0-CB3A-1E66-68E9EA032E27}"/>
              </a:ext>
            </a:extLst>
          </p:cNvPr>
          <p:cNvSpPr/>
          <p:nvPr/>
        </p:nvSpPr>
        <p:spPr>
          <a:xfrm>
            <a:off x="18411" y="1125098"/>
            <a:ext cx="963495" cy="59134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342FEC53-3635-7F6F-338C-C5F0E5BB6764}"/>
              </a:ext>
            </a:extLst>
          </p:cNvPr>
          <p:cNvSpPr txBox="1"/>
          <p:nvPr/>
        </p:nvSpPr>
        <p:spPr>
          <a:xfrm>
            <a:off x="6909061" y="5099775"/>
            <a:ext cx="4151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Hypervelocity</a:t>
            </a:r>
            <a:r>
              <a:rPr lang="it-IT" dirty="0"/>
              <a:t> impact testing </a:t>
            </a:r>
            <a:r>
              <a:rPr lang="it-IT" dirty="0" err="1"/>
              <a:t>campagins</a:t>
            </a:r>
            <a:r>
              <a:rPr lang="it-IT" dirty="0"/>
              <a:t> to investigate the </a:t>
            </a:r>
            <a:r>
              <a:rPr lang="it-IT" dirty="0" err="1"/>
              <a:t>behaviour</a:t>
            </a:r>
            <a:r>
              <a:rPr lang="it-IT" dirty="0"/>
              <a:t> of new-generation </a:t>
            </a:r>
            <a:r>
              <a:rPr lang="it-IT" dirty="0" err="1"/>
              <a:t>material</a:t>
            </a:r>
            <a:r>
              <a:rPr lang="it-IT" dirty="0"/>
              <a:t> and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geometries</a:t>
            </a:r>
            <a:r>
              <a:rPr lang="it-IT" dirty="0"/>
              <a:t> </a:t>
            </a:r>
          </a:p>
        </p:txBody>
      </p:sp>
      <p:sp>
        <p:nvSpPr>
          <p:cNvPr id="62" name="Segnaposto numero diapositiva 61">
            <a:extLst>
              <a:ext uri="{FF2B5EF4-FFF2-40B4-BE49-F238E27FC236}">
                <a16:creationId xmlns:a16="http://schemas.microsoft.com/office/drawing/2014/main" id="{5C27C9A6-86B8-CF35-24FC-76FE160928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7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87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1766-9D3D-03C7-465E-D400B497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A7DF179-545F-9764-4249-8EF11046A492}"/>
              </a:ext>
            </a:extLst>
          </p:cNvPr>
          <p:cNvSpPr txBox="1">
            <a:spLocks/>
          </p:cNvSpPr>
          <p:nvPr/>
        </p:nvSpPr>
        <p:spPr>
          <a:xfrm>
            <a:off x="2796909" y="212766"/>
            <a:ext cx="4812864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2400" dirty="0"/>
              <a:t>Development of impact models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C566F6F-5EAF-9BBF-B246-0C24E5147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5" b="6776"/>
          <a:stretch/>
        </p:blipFill>
        <p:spPr>
          <a:xfrm>
            <a:off x="4489106" y="1702909"/>
            <a:ext cx="2495283" cy="2071573"/>
          </a:xfrm>
          <a:prstGeom prst="roundRect">
            <a:avLst>
              <a:gd name="adj" fmla="val 11988"/>
            </a:avLst>
          </a:prstGeom>
        </p:spPr>
      </p:pic>
      <p:pic>
        <p:nvPicPr>
          <p:cNvPr id="8" name="Immagine 9">
            <a:extLst>
              <a:ext uri="{FF2B5EF4-FFF2-40B4-BE49-F238E27FC236}">
                <a16:creationId xmlns:a16="http://schemas.microsoft.com/office/drawing/2014/main" id="{4AD00179-696D-F3AB-912E-208A4EDF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53" y="4284042"/>
            <a:ext cx="2109484" cy="2109484"/>
          </a:xfrm>
          <a:prstGeom prst="roundRect">
            <a:avLst>
              <a:gd name="adj" fmla="val 119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559A8BF9-1FF5-EAF0-41A8-ADDF2EF2F3A9}"/>
              </a:ext>
            </a:extLst>
          </p:cNvPr>
          <p:cNvGrpSpPr/>
          <p:nvPr/>
        </p:nvGrpSpPr>
        <p:grpSpPr>
          <a:xfrm>
            <a:off x="1662878" y="1702909"/>
            <a:ext cx="2259736" cy="2071573"/>
            <a:chOff x="17538702" y="11147254"/>
            <a:chExt cx="4345014" cy="360000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E1376F28-68C5-A8A5-3474-DF0CD7A369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538702" y="11147254"/>
              <a:ext cx="4345014" cy="3600000"/>
              <a:chOff x="14344809" y="20024090"/>
              <a:chExt cx="1585595" cy="1315720"/>
            </a:xfrm>
          </p:grpSpPr>
          <p:pic>
            <p:nvPicPr>
              <p:cNvPr id="12" name="Picture 1">
                <a:extLst>
                  <a:ext uri="{FF2B5EF4-FFF2-40B4-BE49-F238E27FC236}">
                    <a16:creationId xmlns:a16="http://schemas.microsoft.com/office/drawing/2014/main" id="{40498865-162A-31C9-3845-6D7F557F650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65" r="1" b="15165"/>
              <a:stretch/>
            </p:blipFill>
            <p:spPr bwMode="auto">
              <a:xfrm>
                <a:off x="14344809" y="20024090"/>
                <a:ext cx="1585595" cy="1315720"/>
              </a:xfrm>
              <a:prstGeom prst="roundRect">
                <a:avLst>
                  <a:gd name="adj" fmla="val 11320"/>
                </a:avLst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C24954FC-8F5F-28DF-1A64-D28AC5E8FFC6}"/>
                  </a:ext>
                </a:extLst>
              </p:cNvPr>
              <p:cNvSpPr/>
              <p:nvPr/>
            </p:nvSpPr>
            <p:spPr>
              <a:xfrm>
                <a:off x="14400951" y="20647025"/>
                <a:ext cx="107950" cy="7175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958104CC-E0D7-B27C-9EAB-D83B009288F8}"/>
                </a:ext>
              </a:extLst>
            </p:cNvPr>
            <p:cNvSpPr/>
            <p:nvPr/>
          </p:nvSpPr>
          <p:spPr>
            <a:xfrm>
              <a:off x="18149337" y="12851694"/>
              <a:ext cx="296361" cy="19633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49E59A7-BE25-154B-57B7-B4FDE739724B}"/>
              </a:ext>
            </a:extLst>
          </p:cNvPr>
          <p:cNvGrpSpPr/>
          <p:nvPr/>
        </p:nvGrpSpPr>
        <p:grpSpPr>
          <a:xfrm>
            <a:off x="1662878" y="4287387"/>
            <a:ext cx="2259920" cy="2071573"/>
            <a:chOff x="17538702" y="15276116"/>
            <a:chExt cx="4345368" cy="360000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40D118FA-27E9-100E-2D16-6FBE7998C8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538702" y="15276116"/>
              <a:ext cx="4345368" cy="3600000"/>
              <a:chOff x="13308823" y="23248553"/>
              <a:chExt cx="1588135" cy="1315720"/>
            </a:xfrm>
          </p:grpSpPr>
          <p:pic>
            <p:nvPicPr>
              <p:cNvPr id="17" name="Immagine 16" descr="Immagine che contiene interno, design&#10;&#10;Descrizione generata automaticamente">
                <a:extLst>
                  <a:ext uri="{FF2B5EF4-FFF2-40B4-BE49-F238E27FC236}">
                    <a16:creationId xmlns:a16="http://schemas.microsoft.com/office/drawing/2014/main" id="{BDB11983-8AE7-C043-ECD6-3F6B6E8095FF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42" b="31308"/>
              <a:stretch/>
            </p:blipFill>
            <p:spPr bwMode="auto">
              <a:xfrm>
                <a:off x="13308823" y="23248553"/>
                <a:ext cx="1588135" cy="1315720"/>
              </a:xfrm>
              <a:prstGeom prst="roundRect">
                <a:avLst>
                  <a:gd name="adj" fmla="val 13325"/>
                </a:avLst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8" name="Rettangolo con angoli arrotondati 17">
                <a:extLst>
                  <a:ext uri="{FF2B5EF4-FFF2-40B4-BE49-F238E27FC236}">
                    <a16:creationId xmlns:a16="http://schemas.microsoft.com/office/drawing/2014/main" id="{72F57BF5-3499-F982-D923-3A18ED34E2CA}"/>
                  </a:ext>
                </a:extLst>
              </p:cNvPr>
              <p:cNvSpPr/>
              <p:nvPr/>
            </p:nvSpPr>
            <p:spPr>
              <a:xfrm>
                <a:off x="13377934" y="23782482"/>
                <a:ext cx="107950" cy="7175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E407DB6F-88CF-DF4E-5B0B-211B085A19EE}"/>
                </a:ext>
              </a:extLst>
            </p:cNvPr>
            <p:cNvSpPr/>
            <p:nvPr/>
          </p:nvSpPr>
          <p:spPr>
            <a:xfrm>
              <a:off x="18212265" y="16733935"/>
              <a:ext cx="296361" cy="19633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F0ADF42D-5A0D-50D0-19EE-1B0D04743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13847"/>
          <a:stretch/>
        </p:blipFill>
        <p:spPr bwMode="auto">
          <a:xfrm>
            <a:off x="7625949" y="3201681"/>
            <a:ext cx="3499081" cy="3157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5CC0F856-78A6-63B6-CEBA-216050F308C2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0849B514-E28E-D885-BA1D-52E865307D7E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" name="Elemento grafico 23" descr="Satellite con riempimento a tinta unita">
              <a:extLst>
                <a:ext uri="{FF2B5EF4-FFF2-40B4-BE49-F238E27FC236}">
                  <a16:creationId xmlns:a16="http://schemas.microsoft.com/office/drawing/2014/main" id="{9FC21AEC-1AB1-C38E-72F5-411B669971B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80A2255-8A40-D7E2-3418-7EE80B1E8744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658398CA-3A42-BAF0-4657-095E677AE5BA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7" name="Elemento grafico 26" descr="Lampadina e ingranaggio con riempimento a tinta unita">
              <a:extLst>
                <a:ext uri="{FF2B5EF4-FFF2-40B4-BE49-F238E27FC236}">
                  <a16:creationId xmlns:a16="http://schemas.microsoft.com/office/drawing/2014/main" id="{C9A21B79-B084-6C77-0164-50F809C76DC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F9EED75-9989-502C-EFDE-46541135E25E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A2651CAD-3482-836A-0334-767653CB8CDF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Elemento grafico 29" descr="Bussola con riempimento a tinta unita">
              <a:extLst>
                <a:ext uri="{FF2B5EF4-FFF2-40B4-BE49-F238E27FC236}">
                  <a16:creationId xmlns:a16="http://schemas.microsoft.com/office/drawing/2014/main" id="{31E71FA9-7424-6D8C-4FDF-167E7B9C56A9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E01B1369-25CC-EBA8-A428-D962602F8CCE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A403717E-4DB4-E98F-8A59-297EC4CB7CE5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3" name="Elemento grafico 32" descr="Fuochi d'artificio con riempimento a tinta unita">
              <a:extLst>
                <a:ext uri="{FF2B5EF4-FFF2-40B4-BE49-F238E27FC236}">
                  <a16:creationId xmlns:a16="http://schemas.microsoft.com/office/drawing/2014/main" id="{EB2BC16E-7776-8228-F35B-8466A009E33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5941D327-D89C-0306-AC3E-223F879912B8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C1532C3A-A407-6380-F6A5-FC0B53ACF967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6" name="Elemento grafico 35" descr="Domanda e offerta con riempimento a tinta unita">
              <a:extLst>
                <a:ext uri="{FF2B5EF4-FFF2-40B4-BE49-F238E27FC236}">
                  <a16:creationId xmlns:a16="http://schemas.microsoft.com/office/drawing/2014/main" id="{153523B5-8D3F-B7BB-0F08-BE9F5EB9A9EF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38" name="Rettangolo 37">
            <a:extLst>
              <a:ext uri="{FF2B5EF4-FFF2-40B4-BE49-F238E27FC236}">
                <a16:creationId xmlns:a16="http://schemas.microsoft.com/office/drawing/2014/main" id="{F6728B71-4027-7C24-AB78-69795879DF46}"/>
              </a:ext>
            </a:extLst>
          </p:cNvPr>
          <p:cNvSpPr/>
          <p:nvPr/>
        </p:nvSpPr>
        <p:spPr>
          <a:xfrm>
            <a:off x="18411" y="2310146"/>
            <a:ext cx="963495" cy="189141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34B766BB-066C-6B6C-63FE-E9515CFA5DBD}"/>
              </a:ext>
            </a:extLst>
          </p:cNvPr>
          <p:cNvSpPr/>
          <p:nvPr/>
        </p:nvSpPr>
        <p:spPr>
          <a:xfrm>
            <a:off x="18411" y="1125098"/>
            <a:ext cx="963495" cy="59134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7249BB3-7B13-0D1C-B3E8-4BE103CFC21D}"/>
              </a:ext>
            </a:extLst>
          </p:cNvPr>
          <p:cNvSpPr txBox="1"/>
          <p:nvPr/>
        </p:nvSpPr>
        <p:spPr>
          <a:xfrm>
            <a:off x="7399404" y="1905198"/>
            <a:ext cx="395217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 fontAlgn="base">
              <a:lnSpc>
                <a:spcPct val="150000"/>
              </a:lnSpc>
              <a:buNone/>
              <a:defRPr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it-IT" dirty="0" err="1"/>
              <a:t>Parametric</a:t>
            </a:r>
            <a:r>
              <a:rPr lang="it-IT" dirty="0"/>
              <a:t> testing on standard </a:t>
            </a:r>
            <a:r>
              <a:rPr lang="it-IT" dirty="0" err="1"/>
              <a:t>geometries</a:t>
            </a:r>
            <a:r>
              <a:rPr lang="it-IT" dirty="0"/>
              <a:t> to calibrate CSTS code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id="{FA697571-C43D-4283-29BB-0DBD06FE3F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8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0002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08392E8-7456-4479-B4B7-8FB85A999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233"/>
          <a:stretch/>
        </p:blipFill>
        <p:spPr>
          <a:xfrm>
            <a:off x="3967308" y="1263187"/>
            <a:ext cx="2349601" cy="207832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9AB949B-EE8A-47F0-AD4D-3998F2424BAA}"/>
              </a:ext>
            </a:extLst>
          </p:cNvPr>
          <p:cNvSpPr txBox="1"/>
          <p:nvPr/>
        </p:nvSpPr>
        <p:spPr>
          <a:xfrm>
            <a:off x="1003116" y="1056679"/>
            <a:ext cx="5400000" cy="5400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/>
            </a:lvl1pPr>
          </a:lstStyle>
          <a:p>
            <a:endParaRPr lang="it-IT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6ADEE4-A79D-4727-810A-FBDF3BC580CC}"/>
              </a:ext>
            </a:extLst>
          </p:cNvPr>
          <p:cNvSpPr txBox="1"/>
          <p:nvPr/>
        </p:nvSpPr>
        <p:spPr>
          <a:xfrm>
            <a:off x="6597180" y="1056679"/>
            <a:ext cx="5070385" cy="5400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/>
            </a:lvl1pPr>
          </a:lstStyle>
          <a:p>
            <a:endParaRPr lang="it-IT" sz="20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C09CB63-D0D0-4A0D-823D-1A6388CB0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2" y="1741423"/>
            <a:ext cx="1832066" cy="1835597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908A5C8-1BA1-4AEB-A54C-160F11C69C0C}"/>
              </a:ext>
            </a:extLst>
          </p:cNvPr>
          <p:cNvSpPr txBox="1">
            <a:spLocks/>
          </p:cNvSpPr>
          <p:nvPr/>
        </p:nvSpPr>
        <p:spPr>
          <a:xfrm>
            <a:off x="2796908" y="212766"/>
            <a:ext cx="6828981" cy="59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i="1" dirty="0"/>
              <a:t>Characterization of the debris environment</a:t>
            </a:r>
            <a:endParaRPr lang="it-IT" sz="24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5A95DA-9D88-4BF4-B485-71F3C45F36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25" b="71063" l="18750" r="80694">
                        <a14:foregroundMark x1="80833" y1="54125" x2="80833" y2="54125"/>
                        <a14:foregroundMark x1="56111" y1="52875" x2="56111" y2="52875"/>
                        <a14:foregroundMark x1="40139" y1="71063" x2="40139" y2="71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48758" r="11946" b="27059"/>
          <a:stretch/>
        </p:blipFill>
        <p:spPr>
          <a:xfrm>
            <a:off x="8499369" y="4125988"/>
            <a:ext cx="2629368" cy="18355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D0596CF-05D6-4E52-B8D1-E9FA545B2B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80667" y1="45000" x2="80667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68" t="6967" r="25437" b="3176"/>
          <a:stretch/>
        </p:blipFill>
        <p:spPr>
          <a:xfrm>
            <a:off x="6480384" y="1670934"/>
            <a:ext cx="2319711" cy="353330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3B99FA7-BB60-45DB-9D71-C89F1967D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 b="28927"/>
          <a:stretch/>
        </p:blipFill>
        <p:spPr bwMode="auto">
          <a:xfrm>
            <a:off x="1829260" y="3095818"/>
            <a:ext cx="2607728" cy="30692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623E675-CE5E-4064-8C3C-2F1524115CDE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68823"/>
          <a:stretch/>
        </p:blipFill>
        <p:spPr>
          <a:xfrm>
            <a:off x="1575232" y="1556595"/>
            <a:ext cx="2242767" cy="988977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89C709A0-C7C6-38B1-E285-EED88A80AA87}"/>
              </a:ext>
            </a:extLst>
          </p:cNvPr>
          <p:cNvGrpSpPr/>
          <p:nvPr/>
        </p:nvGrpSpPr>
        <p:grpSpPr>
          <a:xfrm>
            <a:off x="364676" y="2360517"/>
            <a:ext cx="516432" cy="516432"/>
            <a:chOff x="2607858" y="3518608"/>
            <a:chExt cx="516432" cy="516432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2FC81C8D-0ADD-EED3-A319-1F81E6A9A840}"/>
                </a:ext>
              </a:extLst>
            </p:cNvPr>
            <p:cNvSpPr/>
            <p:nvPr/>
          </p:nvSpPr>
          <p:spPr>
            <a:xfrm>
              <a:off x="2607858" y="3518608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 descr="Satellite con riempimento a tinta unita">
              <a:extLst>
                <a:ext uri="{FF2B5EF4-FFF2-40B4-BE49-F238E27FC236}">
                  <a16:creationId xmlns:a16="http://schemas.microsoft.com/office/drawing/2014/main" id="{B7BA23AA-03AB-AEDC-EFB7-AC3ADFE9F49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58346" y="3587267"/>
              <a:ext cx="396000" cy="396000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8F04D7D3-5698-7B36-AA3B-05476608C475}"/>
              </a:ext>
            </a:extLst>
          </p:cNvPr>
          <p:cNvGrpSpPr/>
          <p:nvPr/>
        </p:nvGrpSpPr>
        <p:grpSpPr>
          <a:xfrm>
            <a:off x="137607" y="1175911"/>
            <a:ext cx="516432" cy="516432"/>
            <a:chOff x="2504835" y="2110232"/>
            <a:chExt cx="516432" cy="516432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3AA1C242-60D1-4917-6340-8228C3B6489A}"/>
                </a:ext>
              </a:extLst>
            </p:cNvPr>
            <p:cNvSpPr/>
            <p:nvPr/>
          </p:nvSpPr>
          <p:spPr>
            <a:xfrm>
              <a:off x="2504835" y="2110232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4" name="Elemento grafico 13" descr="Lampadina e ingranaggio con riempimento a tinta unita">
              <a:extLst>
                <a:ext uri="{FF2B5EF4-FFF2-40B4-BE49-F238E27FC236}">
                  <a16:creationId xmlns:a16="http://schemas.microsoft.com/office/drawing/2014/main" id="{58D0B4BC-F3D1-99D4-D077-F0C4C44FE74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62611" y="2167153"/>
              <a:ext cx="396000" cy="396000"/>
            </a:xfrm>
            <a:prstGeom prst="rect">
              <a:avLst/>
            </a:prstGeom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503A47E-3948-61E0-EEF1-6824E9BF0349}"/>
              </a:ext>
            </a:extLst>
          </p:cNvPr>
          <p:cNvGrpSpPr/>
          <p:nvPr/>
        </p:nvGrpSpPr>
        <p:grpSpPr>
          <a:xfrm>
            <a:off x="137607" y="3545122"/>
            <a:ext cx="516432" cy="516432"/>
            <a:chOff x="2504835" y="4943925"/>
            <a:chExt cx="516432" cy="516432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2B8D921A-A68F-CAF1-1576-099A1F01F374}"/>
                </a:ext>
              </a:extLst>
            </p:cNvPr>
            <p:cNvSpPr/>
            <p:nvPr/>
          </p:nvSpPr>
          <p:spPr>
            <a:xfrm>
              <a:off x="2504835" y="4943925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Elemento grafico 19" descr="Bussola con riempimento a tinta unita">
              <a:extLst>
                <a:ext uri="{FF2B5EF4-FFF2-40B4-BE49-F238E27FC236}">
                  <a16:creationId xmlns:a16="http://schemas.microsoft.com/office/drawing/2014/main" id="{5022F6D5-4046-BCA2-62E8-3BA52997EB34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68525" y="5006191"/>
              <a:ext cx="396000" cy="396000"/>
            </a:xfrm>
            <a:prstGeom prst="rect">
              <a:avLst/>
            </a:prstGeom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FC35B70-2E45-F1F3-0FDC-F68FB05C7089}"/>
              </a:ext>
            </a:extLst>
          </p:cNvPr>
          <p:cNvGrpSpPr/>
          <p:nvPr/>
        </p:nvGrpSpPr>
        <p:grpSpPr>
          <a:xfrm>
            <a:off x="364676" y="1768214"/>
            <a:ext cx="516432" cy="516432"/>
            <a:chOff x="3155348" y="2811180"/>
            <a:chExt cx="516432" cy="516432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D76F22EE-BE43-D5B7-18E5-BF993493ED82}"/>
                </a:ext>
              </a:extLst>
            </p:cNvPr>
            <p:cNvSpPr/>
            <p:nvPr/>
          </p:nvSpPr>
          <p:spPr>
            <a:xfrm>
              <a:off x="3155348" y="2811180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3" name="Elemento grafico 22" descr="Fuochi d'artificio con riempimento a tinta unita">
              <a:extLst>
                <a:ext uri="{FF2B5EF4-FFF2-40B4-BE49-F238E27FC236}">
                  <a16:creationId xmlns:a16="http://schemas.microsoft.com/office/drawing/2014/main" id="{D52445E7-5FCA-3225-FA14-C6107F498A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22938" y="2884146"/>
              <a:ext cx="396000" cy="396000"/>
            </a:xfrm>
            <a:prstGeom prst="rect">
              <a:avLst/>
            </a:prstGeom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C03465D5-099A-4D61-1375-5909E6D1F0B9}"/>
              </a:ext>
            </a:extLst>
          </p:cNvPr>
          <p:cNvGrpSpPr/>
          <p:nvPr/>
        </p:nvGrpSpPr>
        <p:grpSpPr>
          <a:xfrm>
            <a:off x="137607" y="2952820"/>
            <a:ext cx="516432" cy="516432"/>
            <a:chOff x="2504835" y="4224066"/>
            <a:chExt cx="516432" cy="516432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D2D6C03D-264F-949E-B746-D776272C9E0C}"/>
                </a:ext>
              </a:extLst>
            </p:cNvPr>
            <p:cNvSpPr/>
            <p:nvPr/>
          </p:nvSpPr>
          <p:spPr>
            <a:xfrm>
              <a:off x="2504835" y="4224066"/>
              <a:ext cx="516432" cy="516432"/>
            </a:xfrm>
            <a:prstGeom prst="ellipse">
              <a:avLst/>
            </a:prstGeom>
            <a:ln w="19050">
              <a:solidFill>
                <a:srgbClr val="AA000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6" name="Elemento grafico 25" descr="Domanda e offerta con riempimento a tinta unita">
              <a:extLst>
                <a:ext uri="{FF2B5EF4-FFF2-40B4-BE49-F238E27FC236}">
                  <a16:creationId xmlns:a16="http://schemas.microsoft.com/office/drawing/2014/main" id="{916F1D5F-D502-B4A2-B554-33C00E33B5C0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569882" y="4287758"/>
              <a:ext cx="396000" cy="396000"/>
            </a:xfrm>
            <a:prstGeom prst="rect">
              <a:avLst/>
            </a:prstGeom>
          </p:spPr>
        </p:pic>
      </p:grpSp>
      <p:sp>
        <p:nvSpPr>
          <p:cNvPr id="27" name="Rettangolo 26">
            <a:extLst>
              <a:ext uri="{FF2B5EF4-FFF2-40B4-BE49-F238E27FC236}">
                <a16:creationId xmlns:a16="http://schemas.microsoft.com/office/drawing/2014/main" id="{5D7799D2-77F4-0406-7342-4C9D3B6406B8}"/>
              </a:ext>
            </a:extLst>
          </p:cNvPr>
          <p:cNvSpPr/>
          <p:nvPr/>
        </p:nvSpPr>
        <p:spPr>
          <a:xfrm>
            <a:off x="18411" y="2906108"/>
            <a:ext cx="809855" cy="13077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4EAC6BE-3E64-D373-FED1-709BEA19B347}"/>
              </a:ext>
            </a:extLst>
          </p:cNvPr>
          <p:cNvSpPr/>
          <p:nvPr/>
        </p:nvSpPr>
        <p:spPr>
          <a:xfrm>
            <a:off x="18411" y="1125098"/>
            <a:ext cx="907437" cy="117725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30607CDA-BE03-182E-EF22-362ACD6D17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pPr/>
              <a:t>9</a:t>
            </a:fld>
            <a:r>
              <a:rPr lang="it-IT"/>
              <a:t>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9302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E61A862A5564DAFCFE6BA02B8DD9B" ma:contentTypeVersion="19" ma:contentTypeDescription="Create a new document." ma:contentTypeScope="" ma:versionID="388046d6204ac12e7e21ed0536063301">
  <xsd:schema xmlns:xsd="http://www.w3.org/2001/XMLSchema" xmlns:xs="http://www.w3.org/2001/XMLSchema" xmlns:p="http://schemas.microsoft.com/office/2006/metadata/properties" xmlns:ns2="398d74c6-bc1f-4f92-8277-49b0eaee89c7" xmlns:ns3="d930cfc1-9612-4f64-b6b7-0fe027915f97" targetNamespace="http://schemas.microsoft.com/office/2006/metadata/properties" ma:root="true" ma:fieldsID="f0a361136b38c82e1b75275f5d80fc73" ns2:_="" ns3:_="">
    <xsd:import namespace="398d74c6-bc1f-4f92-8277-49b0eaee89c7"/>
    <xsd:import namespace="d930cfc1-9612-4f64-b6b7-0fe027915f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d74c6-bc1f-4f92-8277-49b0eaee89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447287-7bbf-40c0-94a6-d180e34fce62}" ma:internalName="TaxCatchAll" ma:showField="CatchAllData" ma:web="398d74c6-bc1f-4f92-8277-49b0eaee8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0cfc1-9612-4f64-b6b7-0fe027915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8d74c6-bc1f-4f92-8277-49b0eaee89c7" xsi:nil="true"/>
    <lcf76f155ced4ddcb4097134ff3c332f xmlns="d930cfc1-9612-4f64-b6b7-0fe027915f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B651B8-DAED-4CB8-B236-FC8AAE98636D}"/>
</file>

<file path=customXml/itemProps2.xml><?xml version="1.0" encoding="utf-8"?>
<ds:datastoreItem xmlns:ds="http://schemas.openxmlformats.org/officeDocument/2006/customXml" ds:itemID="{E7B7664F-BF2B-4649-9ADB-72E3D07377B3}"/>
</file>

<file path=customXml/itemProps3.xml><?xml version="1.0" encoding="utf-8"?>
<ds:datastoreItem xmlns:ds="http://schemas.openxmlformats.org/officeDocument/2006/customXml" ds:itemID="{FAABD276-B649-4323-8894-5F28EDCA82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Widescreen</PresentationFormat>
  <Paragraphs>105</Paragraphs>
  <Slides>16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Tema di Office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Stefano Lopresti</dc:creator>
  <cp:lastModifiedBy>Stefano Lopresti</cp:lastModifiedBy>
  <cp:revision>11</cp:revision>
  <dcterms:created xsi:type="dcterms:W3CDTF">2025-12-16T09:21:13Z</dcterms:created>
  <dcterms:modified xsi:type="dcterms:W3CDTF">2026-06-03T06:37:55Z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0x01010032CE61A862A5564DAFCFE6BA02B8DD9B</vt:lpwstr>
  </property>
</Properties>
</file>