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6" r:id="rId4"/>
    <p:sldMasterId id="2147483686" r:id="rId5"/>
  </p:sldMasterIdLst>
  <p:notesMasterIdLst>
    <p:notesMasterId r:id="rId22"/>
  </p:notesMasterIdLst>
  <p:handoutMasterIdLst>
    <p:handoutMasterId r:id="rId23"/>
  </p:handoutMasterIdLst>
  <p:sldIdLst>
    <p:sldId id="471" r:id="rId6"/>
    <p:sldId id="474" r:id="rId7"/>
    <p:sldId id="472" r:id="rId8"/>
    <p:sldId id="475" r:id="rId9"/>
    <p:sldId id="476" r:id="rId10"/>
    <p:sldId id="486" r:id="rId11"/>
    <p:sldId id="488" r:id="rId12"/>
    <p:sldId id="490" r:id="rId13"/>
    <p:sldId id="464" r:id="rId14"/>
    <p:sldId id="485" r:id="rId15"/>
    <p:sldId id="480" r:id="rId16"/>
    <p:sldId id="482" r:id="rId17"/>
    <p:sldId id="483" r:id="rId18"/>
    <p:sldId id="489" r:id="rId19"/>
    <p:sldId id="484" r:id="rId20"/>
    <p:sldId id="317" r:id="rId21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Manrope" panose="020B0604020202020204" charset="0"/>
      <p:regular r:id="rId25"/>
      <p:bold r:id="rId26"/>
      <p:italic r:id="rId27"/>
      <p:boldItalic r:id="rId2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8D4C6A-1498-3DE6-A198-D13CA40478E2}" name="Alessandro Michelazzi" initials="AM" userId="S::10709804@polimi.it::9ec9f5e9-feda-4da7-9fdb-ec183a5162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E6B3"/>
    <a:srgbClr val="B3E6DD"/>
    <a:srgbClr val="66CCB3"/>
    <a:srgbClr val="99CCFF"/>
    <a:srgbClr val="F3F3F3"/>
    <a:srgbClr val="006666"/>
    <a:srgbClr val="0C5BFF"/>
    <a:srgbClr val="A3C1FE"/>
    <a:srgbClr val="6698FF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24317-D640-D9B0-E1E7-966B3CD9D03D}" v="32" dt="2026-06-04T08:18:43.650"/>
    <p1510:client id="{D4D2CEF0-CB2D-8BE4-F592-C3EC142A3B62}" v="3" dt="2026-06-04T08:12:05.225"/>
    <p1510:client id="{DD448717-7623-434E-B9BA-DB94DE58EAF2}" v="1013" dt="2026-06-04T06:09:11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Felipe Cabrera Garcia" userId="S::11141400@polimi.it::f7a98df8-c13b-4f50-9824-411c108eea48" providerId="AD" clId="Web-{D4D2CEF0-CB2D-8BE4-F592-C3EC142A3B62}"/>
    <pc:docChg chg="delSld modSld">
      <pc:chgData name="Juan Felipe Cabrera Garcia" userId="S::11141400@polimi.it::f7a98df8-c13b-4f50-9824-411c108eea48" providerId="AD" clId="Web-{D4D2CEF0-CB2D-8BE4-F592-C3EC142A3B62}" dt="2026-06-04T08:12:05.225" v="2"/>
      <pc:docMkLst>
        <pc:docMk/>
      </pc:docMkLst>
      <pc:sldChg chg="modSp">
        <pc:chgData name="Juan Felipe Cabrera Garcia" userId="S::11141400@polimi.it::f7a98df8-c13b-4f50-9824-411c108eea48" providerId="AD" clId="Web-{D4D2CEF0-CB2D-8BE4-F592-C3EC142A3B62}" dt="2026-06-04T07:56:00.195" v="0" actId="1076"/>
        <pc:sldMkLst>
          <pc:docMk/>
          <pc:sldMk cId="1688543004" sldId="475"/>
        </pc:sldMkLst>
        <pc:picChg chg="mod">
          <ac:chgData name="Juan Felipe Cabrera Garcia" userId="S::11141400@polimi.it::f7a98df8-c13b-4f50-9824-411c108eea48" providerId="AD" clId="Web-{D4D2CEF0-CB2D-8BE4-F592-C3EC142A3B62}" dt="2026-06-04T07:56:00.195" v="0" actId="1076"/>
          <ac:picMkLst>
            <pc:docMk/>
            <pc:sldMk cId="1688543004" sldId="475"/>
            <ac:picMk id="18" creationId="{B7E405C1-7BB9-8FF0-6578-F22E9D6A0C44}"/>
          </ac:picMkLst>
        </pc:picChg>
      </pc:sldChg>
      <pc:sldChg chg="del">
        <pc:chgData name="Juan Felipe Cabrera Garcia" userId="S::11141400@polimi.it::f7a98df8-c13b-4f50-9824-411c108eea48" providerId="AD" clId="Web-{D4D2CEF0-CB2D-8BE4-F592-C3EC142A3B62}" dt="2026-06-04T08:10:47.516" v="1"/>
        <pc:sldMkLst>
          <pc:docMk/>
          <pc:sldMk cId="147430196" sldId="478"/>
        </pc:sldMkLst>
      </pc:sldChg>
      <pc:sldChg chg="del">
        <pc:chgData name="Juan Felipe Cabrera Garcia" userId="S::11141400@polimi.it::f7a98df8-c13b-4f50-9824-411c108eea48" providerId="AD" clId="Web-{D4D2CEF0-CB2D-8BE4-F592-C3EC142A3B62}" dt="2026-06-04T08:12:05.225" v="2"/>
        <pc:sldMkLst>
          <pc:docMk/>
          <pc:sldMk cId="1392547740" sldId="481"/>
        </pc:sldMkLst>
      </pc:sldChg>
    </pc:docChg>
  </pc:docChgLst>
  <pc:docChgLst>
    <pc:chgData name="Juan Felipe Cabrera Garcia" userId="f7a98df8-c13b-4f50-9824-411c108eea48" providerId="ADAL" clId="{6572777B-3E81-488A-8202-0B8AC5098C78}"/>
    <pc:docChg chg="undo custSel addSld delSld modSld sldOrd delMainMaster">
      <pc:chgData name="Juan Felipe Cabrera Garcia" userId="f7a98df8-c13b-4f50-9824-411c108eea48" providerId="ADAL" clId="{6572777B-3E81-488A-8202-0B8AC5098C78}" dt="2026-06-04T07:28:32.570" v="7819" actId="20577"/>
      <pc:docMkLst>
        <pc:docMk/>
      </pc:docMkLst>
      <pc:sldChg chg="del">
        <pc:chgData name="Juan Felipe Cabrera Garcia" userId="f7a98df8-c13b-4f50-9824-411c108eea48" providerId="ADAL" clId="{6572777B-3E81-488A-8202-0B8AC5098C78}" dt="2026-06-03T12:36:41.909" v="1456" actId="47"/>
        <pc:sldMkLst>
          <pc:docMk/>
          <pc:sldMk cId="2867388086" sldId="279"/>
        </pc:sldMkLst>
      </pc:sldChg>
      <pc:sldChg chg="addSp delSp modSp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4290131220" sldId="317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4290131220" sldId="317"/>
            <ac:spMk id="2" creationId="{8E09CEE8-1274-3E2F-6340-3A1BFDEA424D}"/>
          </ac:spMkLst>
        </pc:spChg>
        <pc:spChg chg="del">
          <ac:chgData name="Juan Felipe Cabrera Garcia" userId="f7a98df8-c13b-4f50-9824-411c108eea48" providerId="ADAL" clId="{6572777B-3E81-488A-8202-0B8AC5098C78}" dt="2026-06-03T09:21:00.780" v="214" actId="478"/>
          <ac:spMkLst>
            <pc:docMk/>
            <pc:sldMk cId="4290131220" sldId="317"/>
            <ac:spMk id="3" creationId="{E22CE2C9-A865-6FE1-79F2-C377E5DB7264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4290131220" sldId="317"/>
            <ac:spMk id="4" creationId="{DC09F6CE-90F5-814E-05BC-65A2749DA0B3}"/>
          </ac:spMkLst>
        </pc:spChg>
        <pc:spChg chg="add del mod">
          <ac:chgData name="Juan Felipe Cabrera Garcia" userId="f7a98df8-c13b-4f50-9824-411c108eea48" providerId="ADAL" clId="{6572777B-3E81-488A-8202-0B8AC5098C78}" dt="2026-06-03T09:21:03.403" v="216" actId="478"/>
          <ac:spMkLst>
            <pc:docMk/>
            <pc:sldMk cId="4290131220" sldId="317"/>
            <ac:spMk id="6" creationId="{03FCCDF0-BC8A-F0C1-49AF-B17899A925E7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4290131220" sldId="317"/>
            <ac:spMk id="7" creationId="{0A4D536E-9906-A90A-17DE-CBD0EA18AEBD}"/>
          </ac:spMkLst>
        </pc:spChg>
        <pc:spChg chg="add del">
          <ac:chgData name="Juan Felipe Cabrera Garcia" userId="f7a98df8-c13b-4f50-9824-411c108eea48" providerId="ADAL" clId="{6572777B-3E81-488A-8202-0B8AC5098C78}" dt="2026-06-03T09:21:21.773" v="220" actId="22"/>
          <ac:spMkLst>
            <pc:docMk/>
            <pc:sldMk cId="4290131220" sldId="317"/>
            <ac:spMk id="9" creationId="{A911B38A-3D35-A05B-3565-3AF78E00ABBA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4290131220" sldId="317"/>
            <ac:spMk id="13" creationId="{3492D7C7-C34A-A358-357A-79A42C8AB7B9}"/>
          </ac:spMkLst>
        </pc:spChg>
        <pc:picChg chg="add mod">
          <ac:chgData name="Juan Felipe Cabrera Garcia" userId="f7a98df8-c13b-4f50-9824-411c108eea48" providerId="ADAL" clId="{6572777B-3E81-488A-8202-0B8AC5098C78}" dt="2026-06-03T22:01:42.450" v="4980" actId="1076"/>
          <ac:picMkLst>
            <pc:docMk/>
            <pc:sldMk cId="4290131220" sldId="317"/>
            <ac:picMk id="10" creationId="{56A764A7-21AB-486B-7BCA-B92E53FB312F}"/>
          </ac:picMkLst>
        </pc:picChg>
        <pc:picChg chg="add mod">
          <ac:chgData name="Juan Felipe Cabrera Garcia" userId="f7a98df8-c13b-4f50-9824-411c108eea48" providerId="ADAL" clId="{6572777B-3E81-488A-8202-0B8AC5098C78}" dt="2026-06-03T22:01:41.452" v="4979" actId="1076"/>
          <ac:picMkLst>
            <pc:docMk/>
            <pc:sldMk cId="4290131220" sldId="317"/>
            <ac:picMk id="11" creationId="{16C02E1C-D374-795E-6144-C2AD1B8EDB02}"/>
          </ac:picMkLst>
        </pc:picChg>
        <pc:picChg chg="add mod">
          <ac:chgData name="Juan Felipe Cabrera Garcia" userId="f7a98df8-c13b-4f50-9824-411c108eea48" providerId="ADAL" clId="{6572777B-3E81-488A-8202-0B8AC5098C78}" dt="2026-06-03T21:46:12.613" v="4834" actId="1076"/>
          <ac:picMkLst>
            <pc:docMk/>
            <pc:sldMk cId="4290131220" sldId="317"/>
            <ac:picMk id="12" creationId="{166914D6-BE45-B6B2-EBDB-022FACF1BE55}"/>
          </ac:picMkLst>
        </pc:picChg>
      </pc:sldChg>
      <pc:sldChg chg="add del">
        <pc:chgData name="Juan Felipe Cabrera Garcia" userId="f7a98df8-c13b-4f50-9824-411c108eea48" providerId="ADAL" clId="{6572777B-3E81-488A-8202-0B8AC5098C78}" dt="2026-06-03T09:23:46.559" v="223" actId="47"/>
        <pc:sldMkLst>
          <pc:docMk/>
          <pc:sldMk cId="3174528978" sldId="398"/>
        </pc:sldMkLst>
      </pc:sldChg>
      <pc:sldChg chg="modSp add del">
        <pc:chgData name="Juan Felipe Cabrera Garcia" userId="f7a98df8-c13b-4f50-9824-411c108eea48" providerId="ADAL" clId="{6572777B-3E81-488A-8202-0B8AC5098C78}" dt="2026-06-03T23:11:21.248" v="6464" actId="47"/>
        <pc:sldMkLst>
          <pc:docMk/>
          <pc:sldMk cId="2885079116" sldId="452"/>
        </pc:sldMkLst>
        <pc:spChg chg="mod">
          <ac:chgData name="Juan Felipe Cabrera Garcia" userId="f7a98df8-c13b-4f50-9824-411c108eea48" providerId="ADAL" clId="{6572777B-3E81-488A-8202-0B8AC5098C78}" dt="2026-06-03T22:59:20.139" v="6455"/>
          <ac:spMkLst>
            <pc:docMk/>
            <pc:sldMk cId="2885079116" sldId="452"/>
            <ac:spMk id="3" creationId="{033F11A8-5FCC-4AF7-E818-BCDED28E58E4}"/>
          </ac:spMkLst>
        </pc:spChg>
      </pc:sldChg>
      <pc:sldChg chg="modSp del mod">
        <pc:chgData name="Juan Felipe Cabrera Garcia" userId="f7a98df8-c13b-4f50-9824-411c108eea48" providerId="ADAL" clId="{6572777B-3E81-488A-8202-0B8AC5098C78}" dt="2026-06-03T09:26:10.878" v="295" actId="47"/>
        <pc:sldMkLst>
          <pc:docMk/>
          <pc:sldMk cId="4073204447" sldId="463"/>
        </pc:sldMkLst>
        <pc:spChg chg="mod">
          <ac:chgData name="Juan Felipe Cabrera Garcia" userId="f7a98df8-c13b-4f50-9824-411c108eea48" providerId="ADAL" clId="{6572777B-3E81-488A-8202-0B8AC5098C78}" dt="2026-06-03T09:11:18.353" v="212" actId="14100"/>
          <ac:spMkLst>
            <pc:docMk/>
            <pc:sldMk cId="4073204447" sldId="463"/>
            <ac:spMk id="5" creationId="{8969831E-1A24-62F0-14D5-BA3329B660A6}"/>
          </ac:spMkLst>
        </pc:spChg>
      </pc:sldChg>
      <pc:sldChg chg="addSp delSp modSp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3110248677" sldId="464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2" creationId="{5187F988-591C-C4D4-3B8D-36F2E9E8B3B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3" creationId="{2BC5DAD4-8189-40CF-D925-6B3C9217DA0E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4" creationId="{7EEF014F-22E1-9E90-73FC-107AEA1D8140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5" creationId="{5DDEC7BA-1A9C-B19C-18C9-C728A6422043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7" creationId="{6BF3DC31-47B4-2DC0-92EC-691FFF30D3B9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10248677" sldId="464"/>
            <ac:spMk id="9" creationId="{1ED6D0E1-4D6C-C6AC-7FEE-32B1AD72E700}"/>
          </ac:spMkLst>
        </pc:spChg>
        <pc:picChg chg="mod">
          <ac:chgData name="Juan Felipe Cabrera Garcia" userId="f7a98df8-c13b-4f50-9824-411c108eea48" providerId="ADAL" clId="{6572777B-3E81-488A-8202-0B8AC5098C78}" dt="2026-06-03T12:56:53.023" v="1730" actId="1076"/>
          <ac:picMkLst>
            <pc:docMk/>
            <pc:sldMk cId="3110248677" sldId="464"/>
            <ac:picMk id="6" creationId="{9363605B-7085-0D0F-D30C-98F8351E6323}"/>
          </ac:picMkLst>
        </pc:picChg>
        <pc:picChg chg="del">
          <ac:chgData name="Juan Felipe Cabrera Garcia" userId="f7a98df8-c13b-4f50-9824-411c108eea48" providerId="ADAL" clId="{6572777B-3E81-488A-8202-0B8AC5098C78}" dt="2026-06-03T10:10:16.189" v="461" actId="478"/>
          <ac:picMkLst>
            <pc:docMk/>
            <pc:sldMk cId="3110248677" sldId="464"/>
            <ac:picMk id="8" creationId="{4A5726C8-DD87-4B1D-7011-1098E8349263}"/>
          </ac:picMkLst>
        </pc:picChg>
      </pc:sldChg>
      <pc:sldChg chg="del">
        <pc:chgData name="Juan Felipe Cabrera Garcia" userId="f7a98df8-c13b-4f50-9824-411c108eea48" providerId="ADAL" clId="{6572777B-3E81-488A-8202-0B8AC5098C78}" dt="2026-06-03T09:26:13.135" v="296" actId="47"/>
        <pc:sldMkLst>
          <pc:docMk/>
          <pc:sldMk cId="4073891049" sldId="465"/>
        </pc:sldMkLst>
      </pc:sldChg>
      <pc:sldChg chg="modSp add del mod">
        <pc:chgData name="Juan Felipe Cabrera Garcia" userId="f7a98df8-c13b-4f50-9824-411c108eea48" providerId="ADAL" clId="{6572777B-3E81-488A-8202-0B8AC5098C78}" dt="2026-06-03T23:11:22.104" v="6465" actId="47"/>
        <pc:sldMkLst>
          <pc:docMk/>
          <pc:sldMk cId="230360926" sldId="470"/>
        </pc:sldMkLst>
        <pc:spChg chg="mod">
          <ac:chgData name="Juan Felipe Cabrera Garcia" userId="f7a98df8-c13b-4f50-9824-411c108eea48" providerId="ADAL" clId="{6572777B-3E81-488A-8202-0B8AC5098C78}" dt="2026-06-03T22:59:23.115" v="6456"/>
          <ac:spMkLst>
            <pc:docMk/>
            <pc:sldMk cId="230360926" sldId="470"/>
            <ac:spMk id="3" creationId="{F1A90049-95CF-1448-07AF-E88A72197EB2}"/>
          </ac:spMkLst>
        </pc:spChg>
        <pc:spChg chg="mod">
          <ac:chgData name="Juan Felipe Cabrera Garcia" userId="f7a98df8-c13b-4f50-9824-411c108eea48" providerId="ADAL" clId="{6572777B-3E81-488A-8202-0B8AC5098C78}" dt="2026-06-03T23:11:19.001" v="6462" actId="20577"/>
          <ac:spMkLst>
            <pc:docMk/>
            <pc:sldMk cId="230360926" sldId="470"/>
            <ac:spMk id="5" creationId="{BA9D1502-1FC2-AA81-CB69-E5B840361142}"/>
          </ac:spMkLst>
        </pc:spChg>
      </pc:sldChg>
      <pc:sldChg chg="modSp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550716380" sldId="471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550716380" sldId="471"/>
            <ac:spMk id="2" creationId="{495E9821-74FD-AC36-2820-266E232BFA70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550716380" sldId="471"/>
            <ac:spMk id="3" creationId="{E98D0734-649A-DC46-2CE5-2EC6309C3A17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550716380" sldId="471"/>
            <ac:spMk id="4" creationId="{9DB3CEE2-F2B4-2FB1-A328-5A3B1F000DFA}"/>
          </ac:spMkLst>
        </pc:spChg>
      </pc:sldChg>
      <pc:sldChg chg="modSp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74389778" sldId="472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74389778" sldId="472"/>
            <ac:spMk id="2" creationId="{1EC3D3CB-A45A-EF6B-A019-0EC2CCA7DB2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74389778" sldId="472"/>
            <ac:spMk id="3" creationId="{58DBE0F0-B013-4152-7975-12B98046610F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74389778" sldId="472"/>
            <ac:spMk id="4" creationId="{E5A4CEB8-9742-44E9-0C25-53120EB8702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74389778" sldId="472"/>
            <ac:spMk id="5" creationId="{D4184399-F161-30DF-40EC-722EFCE4461E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74389778" sldId="472"/>
            <ac:spMk id="9" creationId="{C29B80B3-C4AB-45DB-BF97-078164ECB6EE}"/>
          </ac:spMkLst>
        </pc:spChg>
        <pc:picChg chg="mod">
          <ac:chgData name="Juan Felipe Cabrera Garcia" userId="f7a98df8-c13b-4f50-9824-411c108eea48" providerId="ADAL" clId="{6572777B-3E81-488A-8202-0B8AC5098C78}" dt="2026-06-03T09:28:27.124" v="298" actId="1076"/>
          <ac:picMkLst>
            <pc:docMk/>
            <pc:sldMk cId="74389778" sldId="472"/>
            <ac:picMk id="6" creationId="{FAC0754F-9A64-C299-FE1B-9976932DC91B}"/>
          </ac:picMkLst>
        </pc:picChg>
        <pc:picChg chg="mod">
          <ac:chgData name="Juan Felipe Cabrera Garcia" userId="f7a98df8-c13b-4f50-9824-411c108eea48" providerId="ADAL" clId="{6572777B-3E81-488A-8202-0B8AC5098C78}" dt="2026-06-03T12:41:04.575" v="1534" actId="1076"/>
          <ac:picMkLst>
            <pc:docMk/>
            <pc:sldMk cId="74389778" sldId="472"/>
            <ac:picMk id="8" creationId="{ED9F8A2E-B44B-E8BD-7F4E-443FB7B6EDCF}"/>
          </ac:picMkLst>
        </pc:picChg>
        <pc:picChg chg="mod">
          <ac:chgData name="Juan Felipe Cabrera Garcia" userId="f7a98df8-c13b-4f50-9824-411c108eea48" providerId="ADAL" clId="{6572777B-3E81-488A-8202-0B8AC5098C78}" dt="2026-06-03T12:40:55.948" v="1532" actId="1076"/>
          <ac:picMkLst>
            <pc:docMk/>
            <pc:sldMk cId="74389778" sldId="472"/>
            <ac:picMk id="10" creationId="{111C9A14-9C55-E2AE-7563-41DA4E3820A7}"/>
          </ac:picMkLst>
        </pc:picChg>
      </pc:sldChg>
      <pc:sldChg chg="del">
        <pc:chgData name="Juan Felipe Cabrera Garcia" userId="f7a98df8-c13b-4f50-9824-411c108eea48" providerId="ADAL" clId="{6572777B-3E81-488A-8202-0B8AC5098C78}" dt="2026-06-03T08:57:32.667" v="0" actId="47"/>
        <pc:sldMkLst>
          <pc:docMk/>
          <pc:sldMk cId="1564251532" sldId="473"/>
        </pc:sldMkLst>
      </pc:sldChg>
      <pc:sldChg chg="addSp delSp modSp add del mod modAnim">
        <pc:chgData name="Juan Felipe Cabrera Garcia" userId="f7a98df8-c13b-4f50-9824-411c108eea48" providerId="ADAL" clId="{6572777B-3E81-488A-8202-0B8AC5098C78}" dt="2026-06-04T07:28:32.570" v="7819" actId="20577"/>
        <pc:sldMkLst>
          <pc:docMk/>
          <pc:sldMk cId="323566655" sldId="474"/>
        </pc:sldMkLst>
        <pc:spChg chg="mod">
          <ac:chgData name="Juan Felipe Cabrera Garcia" userId="f7a98df8-c13b-4f50-9824-411c108eea48" providerId="ADAL" clId="{6572777B-3E81-488A-8202-0B8AC5098C78}" dt="2026-06-03T23:21:53.076" v="6744" actId="20577"/>
          <ac:spMkLst>
            <pc:docMk/>
            <pc:sldMk cId="323566655" sldId="474"/>
            <ac:spMk id="2" creationId="{23ADC49C-8145-972C-F0A8-B54261E5D88B}"/>
          </ac:spMkLst>
        </pc:spChg>
        <pc:spChg chg="mod">
          <ac:chgData name="Juan Felipe Cabrera Garcia" userId="f7a98df8-c13b-4f50-9824-411c108eea48" providerId="ADAL" clId="{6572777B-3E81-488A-8202-0B8AC5098C78}" dt="2026-06-03T23:15:21.734" v="6583" actId="790"/>
          <ac:spMkLst>
            <pc:docMk/>
            <pc:sldMk cId="323566655" sldId="474"/>
            <ac:spMk id="3" creationId="{061728BE-ECA2-E296-78B4-EF27491F2AD1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4" creationId="{59AAFAE3-5E78-A36F-CB0D-9F00BA881BB5}"/>
          </ac:spMkLst>
        </pc:spChg>
        <pc:spChg chg="mod">
          <ac:chgData name="Juan Felipe Cabrera Garcia" userId="f7a98df8-c13b-4f50-9824-411c108eea48" providerId="ADAL" clId="{6572777B-3E81-488A-8202-0B8AC5098C78}" dt="2026-06-03T23:21:07.154" v="6741" actId="14100"/>
          <ac:spMkLst>
            <pc:docMk/>
            <pc:sldMk cId="323566655" sldId="474"/>
            <ac:spMk id="5" creationId="{41DD4929-1652-87BE-00C5-ACAB1B8C59E8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6" creationId="{13851FF1-71DB-890C-111F-2658752288FB}"/>
          </ac:spMkLst>
        </pc:spChg>
        <pc:spChg chg="mod">
          <ac:chgData name="Juan Felipe Cabrera Garcia" userId="f7a98df8-c13b-4f50-9824-411c108eea48" providerId="ADAL" clId="{6572777B-3E81-488A-8202-0B8AC5098C78}" dt="2026-06-03T23:17:58.016" v="6704" actId="14100"/>
          <ac:spMkLst>
            <pc:docMk/>
            <pc:sldMk cId="323566655" sldId="474"/>
            <ac:spMk id="7" creationId="{D3A6118A-057F-D809-BBD5-7C4E999F01BA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8" creationId="{DDF7B938-8C1F-A021-9145-6008486401F3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9" creationId="{39F740B9-CEA2-070F-DA49-BEE3EA0FCF00}"/>
          </ac:spMkLst>
        </pc:spChg>
        <pc:spChg chg="add mod topLvl">
          <ac:chgData name="Juan Felipe Cabrera Garcia" userId="f7a98df8-c13b-4f50-9824-411c108eea48" providerId="ADAL" clId="{6572777B-3E81-488A-8202-0B8AC5098C78}" dt="2026-06-03T23:25:08.578" v="6896" actId="164"/>
          <ac:spMkLst>
            <pc:docMk/>
            <pc:sldMk cId="323566655" sldId="474"/>
            <ac:spMk id="27" creationId="{667029BD-BAD3-91F2-7B62-1AB0C7B4B134}"/>
          </ac:spMkLst>
        </pc:spChg>
        <pc:spChg chg="mod">
          <ac:chgData name="Juan Felipe Cabrera Garcia" userId="f7a98df8-c13b-4f50-9824-411c108eea48" providerId="ADAL" clId="{6572777B-3E81-488A-8202-0B8AC5098C78}" dt="2026-06-03T23:24:46.777" v="6895" actId="1076"/>
          <ac:spMkLst>
            <pc:docMk/>
            <pc:sldMk cId="323566655" sldId="474"/>
            <ac:spMk id="28" creationId="{C5A4E3B5-E24F-59D1-6FBB-9CBE9867057D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29" creationId="{E2435407-0CD5-F963-6394-202487AABEAA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30" creationId="{65D9E8F1-A7FC-5F85-831C-B3ED7C94160D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31" creationId="{8DD1C9E8-10D6-C3F1-9647-40B18B26C896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32" creationId="{82A9AB7E-FB52-5297-3197-44B8D3A79E47}"/>
          </ac:spMkLst>
        </pc:spChg>
        <pc:spChg chg="add mod topLvl">
          <ac:chgData name="Juan Felipe Cabrera Garcia" userId="f7a98df8-c13b-4f50-9824-411c108eea48" providerId="ADAL" clId="{6572777B-3E81-488A-8202-0B8AC5098C78}" dt="2026-06-03T23:25:08.578" v="6896" actId="164"/>
          <ac:spMkLst>
            <pc:docMk/>
            <pc:sldMk cId="323566655" sldId="474"/>
            <ac:spMk id="34" creationId="{F74F7EC6-4AC1-4F3D-CBFD-DCF4752812D1}"/>
          </ac:spMkLst>
        </pc:spChg>
        <pc:spChg chg="add mod topLvl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3566655" sldId="474"/>
            <ac:spMk id="35" creationId="{5D7C3600-D6AF-1C66-52E6-DCFAFD470365}"/>
          </ac:spMkLst>
        </pc:spChg>
        <pc:spChg chg="add mod">
          <ac:chgData name="Juan Felipe Cabrera Garcia" userId="f7a98df8-c13b-4f50-9824-411c108eea48" providerId="ADAL" clId="{6572777B-3E81-488A-8202-0B8AC5098C78}" dt="2026-06-04T07:28:32.570" v="7819" actId="20577"/>
          <ac:spMkLst>
            <pc:docMk/>
            <pc:sldMk cId="323566655" sldId="474"/>
            <ac:spMk id="45" creationId="{B0B6AAA9-4326-304C-CADC-BBBE4DCBD550}"/>
          </ac:spMkLst>
        </pc:spChg>
        <pc:grpChg chg="mod">
          <ac:chgData name="Juan Felipe Cabrera Garcia" userId="f7a98df8-c13b-4f50-9824-411c108eea48" providerId="ADAL" clId="{6572777B-3E81-488A-8202-0B8AC5098C78}" dt="2026-06-03T23:24:04.565" v="6890" actId="14100"/>
          <ac:grpSpMkLst>
            <pc:docMk/>
            <pc:sldMk cId="323566655" sldId="474"/>
            <ac:grpSpMk id="44" creationId="{E52B53AA-4685-B109-0483-C731601F7C08}"/>
          </ac:grpSpMkLst>
        </pc:grpChg>
        <pc:grpChg chg="mod">
          <ac:chgData name="Juan Felipe Cabrera Garcia" userId="f7a98df8-c13b-4f50-9824-411c108eea48" providerId="ADAL" clId="{6572777B-3E81-488A-8202-0B8AC5098C78}" dt="2026-06-03T23:25:11.473" v="6897" actId="1076"/>
          <ac:grpSpMkLst>
            <pc:docMk/>
            <pc:sldMk cId="323566655" sldId="474"/>
            <ac:grpSpMk id="46" creationId="{35D1AFED-76FD-3FEA-0B2A-6DE5B973AEE5}"/>
          </ac:grpSpMkLst>
        </pc:grpChg>
        <pc:picChg chg="mod">
          <ac:chgData name="Juan Felipe Cabrera Garcia" userId="f7a98df8-c13b-4f50-9824-411c108eea48" providerId="ADAL" clId="{6572777B-3E81-488A-8202-0B8AC5098C78}" dt="2026-06-03T23:24:33.570" v="6893" actId="1076"/>
          <ac:picMkLst>
            <pc:docMk/>
            <pc:sldMk cId="323566655" sldId="474"/>
            <ac:picMk id="11" creationId="{033C390D-ED2F-7DEA-196A-AD0A2546D37F}"/>
          </ac:picMkLst>
        </pc:picChg>
        <pc:picChg chg="mod">
          <ac:chgData name="Juan Felipe Cabrera Garcia" userId="f7a98df8-c13b-4f50-9824-411c108eea48" providerId="ADAL" clId="{6572777B-3E81-488A-8202-0B8AC5098C78}" dt="2026-06-03T23:24:33.570" v="6893" actId="1076"/>
          <ac:picMkLst>
            <pc:docMk/>
            <pc:sldMk cId="323566655" sldId="474"/>
            <ac:picMk id="16" creationId="{509D73DD-2EEF-A128-BC4B-157376A7CC41}"/>
          </ac:picMkLst>
        </pc:picChg>
        <pc:picChg chg="mod">
          <ac:chgData name="Juan Felipe Cabrera Garcia" userId="f7a98df8-c13b-4f50-9824-411c108eea48" providerId="ADAL" clId="{6572777B-3E81-488A-8202-0B8AC5098C78}" dt="2026-06-03T23:24:33.570" v="6893" actId="1076"/>
          <ac:picMkLst>
            <pc:docMk/>
            <pc:sldMk cId="323566655" sldId="474"/>
            <ac:picMk id="17" creationId="{0FAB34F7-1939-C49B-9FF4-44D3DD8F86FB}"/>
          </ac:picMkLst>
        </pc:picChg>
        <pc:picChg chg="mod">
          <ac:chgData name="Juan Felipe Cabrera Garcia" userId="f7a98df8-c13b-4f50-9824-411c108eea48" providerId="ADAL" clId="{6572777B-3E81-488A-8202-0B8AC5098C78}" dt="2026-06-03T23:24:33.570" v="6893" actId="1076"/>
          <ac:picMkLst>
            <pc:docMk/>
            <pc:sldMk cId="323566655" sldId="474"/>
            <ac:picMk id="18" creationId="{3D52DF05-6744-1D52-3CB9-7E469547797D}"/>
          </ac:picMkLst>
        </pc:picChg>
        <pc:picChg chg="mod">
          <ac:chgData name="Juan Felipe Cabrera Garcia" userId="f7a98df8-c13b-4f50-9824-411c108eea48" providerId="ADAL" clId="{6572777B-3E81-488A-8202-0B8AC5098C78}" dt="2026-06-03T23:24:33.570" v="6893" actId="1076"/>
          <ac:picMkLst>
            <pc:docMk/>
            <pc:sldMk cId="323566655" sldId="474"/>
            <ac:picMk id="33" creationId="{369F9A5E-3DC2-6554-C74B-CC93B2AC033D}"/>
          </ac:picMkLst>
        </pc:pic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19" creationId="{79CDC9BF-1696-3047-0F6A-E8D10A147768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0" creationId="{C44BBE88-35E5-4E44-81FD-BA4AF8656B7E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1" creationId="{67696310-01F2-D3BE-3E15-A31065501255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2" creationId="{EE47E524-B48E-5675-3746-C0C8F8EA6530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3" creationId="{C9AD43CA-FC80-4279-6CB5-8E4B14F767A1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4" creationId="{344A0414-2684-1EC1-B41E-41ABB811AF7D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5" creationId="{56EB0DC3-6119-767A-26C1-8D664435FDBD}"/>
          </ac:cxnSpMkLst>
        </pc:cxnChg>
        <pc:cxnChg chg="mod">
          <ac:chgData name="Juan Felipe Cabrera Garcia" userId="f7a98df8-c13b-4f50-9824-411c108eea48" providerId="ADAL" clId="{6572777B-3E81-488A-8202-0B8AC5098C78}" dt="2026-06-03T23:21:37.168" v="6742" actId="1582"/>
          <ac:cxnSpMkLst>
            <pc:docMk/>
            <pc:sldMk cId="323566655" sldId="474"/>
            <ac:cxnSpMk id="26" creationId="{5E9FF14C-7476-21A4-FE56-BB4520FA2AFF}"/>
          </ac:cxnSpMkLst>
        </pc:cxnChg>
      </pc:sldChg>
      <pc:sldChg chg="addSp delSp modSp add del mod ord modAnim">
        <pc:chgData name="Juan Felipe Cabrera Garcia" userId="f7a98df8-c13b-4f50-9824-411c108eea48" providerId="ADAL" clId="{6572777B-3E81-488A-8202-0B8AC5098C78}" dt="2026-06-04T06:07:12.871" v="7706" actId="1076"/>
        <pc:sldMkLst>
          <pc:docMk/>
          <pc:sldMk cId="1688543004" sldId="475"/>
        </pc:sldMkLst>
        <pc:spChg chg="mod">
          <ac:chgData name="Juan Felipe Cabrera Garcia" userId="f7a98df8-c13b-4f50-9824-411c108eea48" providerId="ADAL" clId="{6572777B-3E81-488A-8202-0B8AC5098C78}" dt="2026-06-04T06:07:05.294" v="7703" actId="20577"/>
          <ac:spMkLst>
            <pc:docMk/>
            <pc:sldMk cId="1688543004" sldId="475"/>
            <ac:spMk id="2" creationId="{E6059D66-FF6F-596A-B767-BD34DAC1639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3" creationId="{5DA87BF2-F2AD-320D-4C89-C0B16A76769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4" creationId="{2B3FCFF8-9744-344E-8614-EE5AF23B3189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5" creationId="{6EA8B66D-C2B4-443F-3063-8B2F618D42AC}"/>
          </ac:spMkLst>
        </pc:spChg>
        <pc:spChg chg="del">
          <ac:chgData name="Juan Felipe Cabrera Garcia" userId="f7a98df8-c13b-4f50-9824-411c108eea48" providerId="ADAL" clId="{6572777B-3E81-488A-8202-0B8AC5098C78}" dt="2026-06-03T12:22:11.144" v="1334" actId="478"/>
          <ac:spMkLst>
            <pc:docMk/>
            <pc:sldMk cId="1688543004" sldId="475"/>
            <ac:spMk id="9" creationId="{002E35DF-9D63-8F4B-40AD-DB25B9191220}"/>
          </ac:spMkLst>
        </pc:spChg>
        <pc:spChg chg="add mod">
          <ac:chgData name="Juan Felipe Cabrera Garcia" userId="f7a98df8-c13b-4f50-9824-411c108eea48" providerId="ADAL" clId="{6572777B-3E81-488A-8202-0B8AC5098C78}" dt="2026-06-04T06:07:08.708" v="7704" actId="1076"/>
          <ac:spMkLst>
            <pc:docMk/>
            <pc:sldMk cId="1688543004" sldId="475"/>
            <ac:spMk id="14" creationId="{78E6F2B4-BB7B-07FE-D95F-0A067FA5EF74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16" creationId="{4E89596D-BAF2-14FB-C098-F2531ACDB236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23" creationId="{EB67BAE6-0246-BA9F-48D8-A44C2C933DE9}"/>
          </ac:spMkLst>
        </pc:spChg>
        <pc:spChg chg="add mod or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688543004" sldId="475"/>
            <ac:spMk id="24" creationId="{37D4B4FF-C4F0-CA0A-51CF-88C0E2361963}"/>
          </ac:spMkLst>
        </pc:spChg>
        <pc:picChg chg="del">
          <ac:chgData name="Juan Felipe Cabrera Garcia" userId="f7a98df8-c13b-4f50-9824-411c108eea48" providerId="ADAL" clId="{6572777B-3E81-488A-8202-0B8AC5098C78}" dt="2026-06-03T09:06:05.402" v="2" actId="478"/>
          <ac:picMkLst>
            <pc:docMk/>
            <pc:sldMk cId="1688543004" sldId="475"/>
            <ac:picMk id="6" creationId="{28E38468-D98C-8FF5-A4ED-F745F5117DB9}"/>
          </ac:picMkLst>
        </pc:picChg>
        <pc:picChg chg="del">
          <ac:chgData name="Juan Felipe Cabrera Garcia" userId="f7a98df8-c13b-4f50-9824-411c108eea48" providerId="ADAL" clId="{6572777B-3E81-488A-8202-0B8AC5098C78}" dt="2026-06-03T09:06:05.960" v="3" actId="478"/>
          <ac:picMkLst>
            <pc:docMk/>
            <pc:sldMk cId="1688543004" sldId="475"/>
            <ac:picMk id="8" creationId="{36D71770-D7DA-2EBC-231C-455D4C1CE7C9}"/>
          </ac:picMkLst>
        </pc:picChg>
        <pc:picChg chg="del">
          <ac:chgData name="Juan Felipe Cabrera Garcia" userId="f7a98df8-c13b-4f50-9824-411c108eea48" providerId="ADAL" clId="{6572777B-3E81-488A-8202-0B8AC5098C78}" dt="2026-06-03T09:06:06.776" v="4" actId="478"/>
          <ac:picMkLst>
            <pc:docMk/>
            <pc:sldMk cId="1688543004" sldId="475"/>
            <ac:picMk id="10" creationId="{6D207593-42EC-717B-CAF5-D0D1588250FA}"/>
          </ac:picMkLst>
        </pc:picChg>
        <pc:picChg chg="add mod">
          <ac:chgData name="Juan Felipe Cabrera Garcia" userId="f7a98df8-c13b-4f50-9824-411c108eea48" providerId="ADAL" clId="{6572777B-3E81-488A-8202-0B8AC5098C78}" dt="2026-06-03T22:41:39.213" v="5781" actId="1076"/>
          <ac:picMkLst>
            <pc:docMk/>
            <pc:sldMk cId="1688543004" sldId="475"/>
            <ac:picMk id="11" creationId="{72401A9E-690E-01A4-0FEC-4F5817E3180F}"/>
          </ac:picMkLst>
        </pc:picChg>
        <pc:picChg chg="add del mod">
          <ac:chgData name="Juan Felipe Cabrera Garcia" userId="f7a98df8-c13b-4f50-9824-411c108eea48" providerId="ADAL" clId="{6572777B-3E81-488A-8202-0B8AC5098C78}" dt="2026-06-03T12:10:23.736" v="960" actId="478"/>
          <ac:picMkLst>
            <pc:docMk/>
            <pc:sldMk cId="1688543004" sldId="475"/>
            <ac:picMk id="13" creationId="{03B09CA1-A9AE-1D10-BE4B-AF93AD2155DE}"/>
          </ac:picMkLst>
        </pc:picChg>
        <pc:picChg chg="add mod">
          <ac:chgData name="Juan Felipe Cabrera Garcia" userId="f7a98df8-c13b-4f50-9824-411c108eea48" providerId="ADAL" clId="{6572777B-3E81-488A-8202-0B8AC5098C78}" dt="2026-06-04T06:07:11.258" v="7705" actId="1076"/>
          <ac:picMkLst>
            <pc:docMk/>
            <pc:sldMk cId="1688543004" sldId="475"/>
            <ac:picMk id="18" creationId="{B7E405C1-7BB9-8FF0-6578-F22E9D6A0C44}"/>
          </ac:picMkLst>
        </pc:picChg>
        <pc:picChg chg="add mod">
          <ac:chgData name="Juan Felipe Cabrera Garcia" userId="f7a98df8-c13b-4f50-9824-411c108eea48" providerId="ADAL" clId="{6572777B-3E81-488A-8202-0B8AC5098C78}" dt="2026-06-04T06:07:12.871" v="7706" actId="1076"/>
          <ac:picMkLst>
            <pc:docMk/>
            <pc:sldMk cId="1688543004" sldId="475"/>
            <ac:picMk id="20" creationId="{CC9A483E-97E6-3770-1413-B1C1B67A0615}"/>
          </ac:picMkLst>
        </pc:picChg>
        <pc:picChg chg="add del mod">
          <ac:chgData name="Juan Felipe Cabrera Garcia" userId="f7a98df8-c13b-4f50-9824-411c108eea48" providerId="ADAL" clId="{6572777B-3E81-488A-8202-0B8AC5098C78}" dt="2026-06-03T14:34:09.171" v="2518" actId="478"/>
          <ac:picMkLst>
            <pc:docMk/>
            <pc:sldMk cId="1688543004" sldId="475"/>
            <ac:picMk id="22" creationId="{D96476D2-5CA1-04F8-55EA-7411C2AA9A55}"/>
          </ac:picMkLst>
        </pc:picChg>
      </pc:sldChg>
      <pc:sldChg chg="addSp delSp modSp add mod ord">
        <pc:chgData name="Juan Felipe Cabrera Garcia" userId="f7a98df8-c13b-4f50-9824-411c108eea48" providerId="ADAL" clId="{6572777B-3E81-488A-8202-0B8AC5098C78}" dt="2026-06-04T06:09:13.837" v="7709" actId="113"/>
        <pc:sldMkLst>
          <pc:docMk/>
          <pc:sldMk cId="3101167193" sldId="476"/>
        </pc:sldMkLst>
        <pc:spChg chg="mod">
          <ac:chgData name="Juan Felipe Cabrera Garcia" userId="f7a98df8-c13b-4f50-9824-411c108eea48" providerId="ADAL" clId="{6572777B-3E81-488A-8202-0B8AC5098C78}" dt="2026-06-04T06:09:13.837" v="7709" actId="113"/>
          <ac:spMkLst>
            <pc:docMk/>
            <pc:sldMk cId="3101167193" sldId="476"/>
            <ac:spMk id="2" creationId="{3914AF4D-8704-217E-3B69-45B6AD4A3490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01167193" sldId="476"/>
            <ac:spMk id="3" creationId="{1F6760E2-CB93-FA62-D7EF-1824F1B3DC0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01167193" sldId="476"/>
            <ac:spMk id="4" creationId="{6ECBE92C-3F59-9928-2DF0-7C687EA28919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01167193" sldId="476"/>
            <ac:spMk id="5" creationId="{DBF7D30A-203A-086D-27FD-4A9D22D429A3}"/>
          </ac:spMkLst>
        </pc:spChg>
        <pc:spChg chg="del">
          <ac:chgData name="Juan Felipe Cabrera Garcia" userId="f7a98df8-c13b-4f50-9824-411c108eea48" providerId="ADAL" clId="{6572777B-3E81-488A-8202-0B8AC5098C78}" dt="2026-06-03T09:47:06.449" v="318" actId="478"/>
          <ac:spMkLst>
            <pc:docMk/>
            <pc:sldMk cId="3101167193" sldId="476"/>
            <ac:spMk id="9" creationId="{C0CB05FD-706D-A7F3-24E7-77567A40481C}"/>
          </ac:spMkLst>
        </pc:spChg>
        <pc:spChg chg="add mod">
          <ac:chgData name="Juan Felipe Cabrera Garcia" userId="f7a98df8-c13b-4f50-9824-411c108eea48" providerId="ADAL" clId="{6572777B-3E81-488A-8202-0B8AC5098C78}" dt="2026-06-04T06:05:46.961" v="7629" actId="1076"/>
          <ac:spMkLst>
            <pc:docMk/>
            <pc:sldMk cId="3101167193" sldId="476"/>
            <ac:spMk id="12" creationId="{6779C367-16B1-1FE4-470C-F74928CD6FD8}"/>
          </ac:spMkLst>
        </pc:spChg>
        <pc:spChg chg="add del mod">
          <ac:chgData name="Juan Felipe Cabrera Garcia" userId="f7a98df8-c13b-4f50-9824-411c108eea48" providerId="ADAL" clId="{6572777B-3E81-488A-8202-0B8AC5098C78}" dt="2026-06-04T06:05:39.477" v="7626" actId="478"/>
          <ac:spMkLst>
            <pc:docMk/>
            <pc:sldMk cId="3101167193" sldId="476"/>
            <ac:spMk id="15" creationId="{2E3540BA-AD79-2C7D-4ED4-41CA2B6316E1}"/>
          </ac:spMkLst>
        </pc:spChg>
        <pc:picChg chg="add mod">
          <ac:chgData name="Juan Felipe Cabrera Garcia" userId="f7a98df8-c13b-4f50-9824-411c108eea48" providerId="ADAL" clId="{6572777B-3E81-488A-8202-0B8AC5098C78}" dt="2026-06-04T06:05:53.167" v="7632" actId="1076"/>
          <ac:picMkLst>
            <pc:docMk/>
            <pc:sldMk cId="3101167193" sldId="476"/>
            <ac:picMk id="7" creationId="{F9158BFD-89C7-F427-DB60-7CA7FE9B355A}"/>
          </ac:picMkLst>
        </pc:picChg>
        <pc:picChg chg="add del mod">
          <ac:chgData name="Juan Felipe Cabrera Garcia" userId="f7a98df8-c13b-4f50-9824-411c108eea48" providerId="ADAL" clId="{6572777B-3E81-488A-8202-0B8AC5098C78}" dt="2026-06-04T06:05:37.708" v="7625" actId="478"/>
          <ac:picMkLst>
            <pc:docMk/>
            <pc:sldMk cId="3101167193" sldId="476"/>
            <ac:picMk id="8" creationId="{809D32BA-16A6-CACC-5D53-F0C40B24AEBE}"/>
          </ac:picMkLst>
        </pc:picChg>
        <pc:picChg chg="del">
          <ac:chgData name="Juan Felipe Cabrera Garcia" userId="f7a98df8-c13b-4f50-9824-411c108eea48" providerId="ADAL" clId="{6572777B-3E81-488A-8202-0B8AC5098C78}" dt="2026-06-03T09:10:06.631" v="126" actId="478"/>
          <ac:picMkLst>
            <pc:docMk/>
            <pc:sldMk cId="3101167193" sldId="476"/>
            <ac:picMk id="11" creationId="{6A32FE84-2879-95E4-89BE-1BC6E9B3FE72}"/>
          </ac:picMkLst>
        </pc:picChg>
        <pc:picChg chg="del">
          <ac:chgData name="Juan Felipe Cabrera Garcia" userId="f7a98df8-c13b-4f50-9824-411c108eea48" providerId="ADAL" clId="{6572777B-3E81-488A-8202-0B8AC5098C78}" dt="2026-06-03T09:10:09.320" v="127" actId="478"/>
          <ac:picMkLst>
            <pc:docMk/>
            <pc:sldMk cId="3101167193" sldId="476"/>
            <ac:picMk id="13" creationId="{7F3DF8F3-43D3-A2F1-0916-1F867EB0A843}"/>
          </ac:picMkLst>
        </pc:picChg>
      </pc:sldChg>
      <pc:sldChg chg="add del">
        <pc:chgData name="Juan Felipe Cabrera Garcia" userId="f7a98df8-c13b-4f50-9824-411c108eea48" providerId="ADAL" clId="{6572777B-3E81-488A-8202-0B8AC5098C78}" dt="2026-06-03T09:10:12.141" v="129"/>
        <pc:sldMkLst>
          <pc:docMk/>
          <pc:sldMk cId="1678781520" sldId="477"/>
        </pc:sldMkLst>
      </pc:sldChg>
      <pc:sldChg chg="addSp delSp modSp add mod modTransition delAnim modAnim">
        <pc:chgData name="Juan Felipe Cabrera Garcia" userId="f7a98df8-c13b-4f50-9824-411c108eea48" providerId="ADAL" clId="{6572777B-3E81-488A-8202-0B8AC5098C78}" dt="2026-06-04T05:56:29.955" v="7551" actId="478"/>
        <pc:sldMkLst>
          <pc:docMk/>
          <pc:sldMk cId="3208308804" sldId="477"/>
        </pc:sldMkLst>
        <pc:spChg chg="del">
          <ac:chgData name="Juan Felipe Cabrera Garcia" userId="f7a98df8-c13b-4f50-9824-411c108eea48" providerId="ADAL" clId="{6572777B-3E81-488A-8202-0B8AC5098C78}" dt="2026-06-03T09:34:03.917" v="301" actId="478"/>
          <ac:spMkLst>
            <pc:docMk/>
            <pc:sldMk cId="3208308804" sldId="477"/>
            <ac:spMk id="2" creationId="{0C3DA703-EE28-F883-C932-6A707C5A5284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08308804" sldId="477"/>
            <ac:spMk id="3" creationId="{5718ABD2-B32C-7C9E-2DFD-8DA239F2418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208308804" sldId="477"/>
            <ac:spMk id="4" creationId="{4AD294AB-234B-5B54-CDAF-78397EE1C685}"/>
          </ac:spMkLst>
        </pc:spChg>
        <pc:spChg chg="mod">
          <ac:chgData name="Juan Felipe Cabrera Garcia" userId="f7a98df8-c13b-4f50-9824-411c108eea48" providerId="ADAL" clId="{6572777B-3E81-488A-8202-0B8AC5098C78}" dt="2026-06-04T05:43:23.150" v="7395" actId="1076"/>
          <ac:spMkLst>
            <pc:docMk/>
            <pc:sldMk cId="3208308804" sldId="477"/>
            <ac:spMk id="5" creationId="{25182152-7BC2-FF0D-261F-EC46F6E476B0}"/>
          </ac:spMkLst>
        </pc:spChg>
        <pc:spChg chg="add del mod">
          <ac:chgData name="Juan Felipe Cabrera Garcia" userId="f7a98df8-c13b-4f50-9824-411c108eea48" providerId="ADAL" clId="{6572777B-3E81-488A-8202-0B8AC5098C78}" dt="2026-06-03T09:34:06.485" v="302" actId="478"/>
          <ac:spMkLst>
            <pc:docMk/>
            <pc:sldMk cId="3208308804" sldId="477"/>
            <ac:spMk id="8" creationId="{D814BCA2-483C-88DD-F223-8A30C959A2FB}"/>
          </ac:spMkLst>
        </pc:spChg>
        <pc:spChg chg="del">
          <ac:chgData name="Juan Felipe Cabrera Garcia" userId="f7a98df8-c13b-4f50-9824-411c108eea48" providerId="ADAL" clId="{6572777B-3E81-488A-8202-0B8AC5098C78}" dt="2026-06-03T09:34:09.879" v="304" actId="478"/>
          <ac:spMkLst>
            <pc:docMk/>
            <pc:sldMk cId="3208308804" sldId="477"/>
            <ac:spMk id="9" creationId="{ACB7019E-9AC7-8954-F60B-DE20B539DABE}"/>
          </ac:spMkLst>
        </pc:spChg>
        <pc:spChg chg="add mod">
          <ac:chgData name="Juan Felipe Cabrera Garcia" userId="f7a98df8-c13b-4f50-9824-411c108eea48" providerId="ADAL" clId="{6572777B-3E81-488A-8202-0B8AC5098C78}" dt="2026-06-04T05:43:26.541" v="7396" actId="1076"/>
          <ac:spMkLst>
            <pc:docMk/>
            <pc:sldMk cId="3208308804" sldId="477"/>
            <ac:spMk id="14" creationId="{BE6A8FAA-31D6-04E7-A048-3938D5CE4633}"/>
          </ac:spMkLst>
        </pc:spChg>
        <pc:spChg chg="add mod ord">
          <ac:chgData name="Juan Felipe Cabrera Garcia" userId="f7a98df8-c13b-4f50-9824-411c108eea48" providerId="ADAL" clId="{6572777B-3E81-488A-8202-0B8AC5098C78}" dt="2026-06-04T05:44:00.065" v="7465" actId="20577"/>
          <ac:spMkLst>
            <pc:docMk/>
            <pc:sldMk cId="3208308804" sldId="477"/>
            <ac:spMk id="16" creationId="{BC01E785-0B94-CF3E-9564-64049DCE2EDC}"/>
          </ac:spMkLst>
        </pc:spChg>
        <pc:spChg chg="add del mod ord">
          <ac:chgData name="Juan Felipe Cabrera Garcia" userId="f7a98df8-c13b-4f50-9824-411c108eea48" providerId="ADAL" clId="{6572777B-3E81-488A-8202-0B8AC5098C78}" dt="2026-06-04T05:56:27.973" v="7546" actId="478"/>
          <ac:spMkLst>
            <pc:docMk/>
            <pc:sldMk cId="3208308804" sldId="477"/>
            <ac:spMk id="17" creationId="{3A8F1602-2905-0709-280E-B07D21A56FCB}"/>
          </ac:spMkLst>
        </pc:spChg>
        <pc:spChg chg="add del mod ord">
          <ac:chgData name="Juan Felipe Cabrera Garcia" userId="f7a98df8-c13b-4f50-9824-411c108eea48" providerId="ADAL" clId="{6572777B-3E81-488A-8202-0B8AC5098C78}" dt="2026-06-04T05:56:29.955" v="7551" actId="478"/>
          <ac:spMkLst>
            <pc:docMk/>
            <pc:sldMk cId="3208308804" sldId="477"/>
            <ac:spMk id="18" creationId="{BC7A6029-9123-E847-684B-2978A5D102B8}"/>
          </ac:spMkLst>
        </pc:spChg>
        <pc:picChg chg="del">
          <ac:chgData name="Juan Felipe Cabrera Garcia" userId="f7a98df8-c13b-4f50-9824-411c108eea48" providerId="ADAL" clId="{6572777B-3E81-488A-8202-0B8AC5098C78}" dt="2026-06-03T09:33:19.617" v="300" actId="478"/>
          <ac:picMkLst>
            <pc:docMk/>
            <pc:sldMk cId="3208308804" sldId="477"/>
            <ac:picMk id="7" creationId="{FC4066AF-8038-5366-447E-0EED0275D2DF}"/>
          </ac:picMkLst>
        </pc:picChg>
        <pc:picChg chg="add del mod">
          <ac:chgData name="Juan Felipe Cabrera Garcia" userId="f7a98df8-c13b-4f50-9824-411c108eea48" providerId="ADAL" clId="{6572777B-3E81-488A-8202-0B8AC5098C78}" dt="2026-06-04T05:56:29.291" v="7549" actId="478"/>
          <ac:picMkLst>
            <pc:docMk/>
            <pc:sldMk cId="3208308804" sldId="477"/>
            <ac:picMk id="10" creationId="{1BDBB8E5-9124-5DF0-EF7D-2C26B84AFDFC}"/>
          </ac:picMkLst>
        </pc:picChg>
        <pc:picChg chg="add del mod">
          <ac:chgData name="Juan Felipe Cabrera Garcia" userId="f7a98df8-c13b-4f50-9824-411c108eea48" providerId="ADAL" clId="{6572777B-3E81-488A-8202-0B8AC5098C78}" dt="2026-06-03T12:28:17.891" v="1414" actId="478"/>
          <ac:picMkLst>
            <pc:docMk/>
            <pc:sldMk cId="3208308804" sldId="477"/>
            <ac:picMk id="11" creationId="{FE2077AC-C555-48E3-DA0B-C6611BD9C427}"/>
          </ac:picMkLst>
        </pc:picChg>
        <pc:picChg chg="add mod">
          <ac:chgData name="Juan Felipe Cabrera Garcia" userId="f7a98df8-c13b-4f50-9824-411c108eea48" providerId="ADAL" clId="{6572777B-3E81-488A-8202-0B8AC5098C78}" dt="2026-06-04T05:43:37.086" v="7415" actId="1035"/>
          <ac:picMkLst>
            <pc:docMk/>
            <pc:sldMk cId="3208308804" sldId="477"/>
            <ac:picMk id="12" creationId="{7F224A0C-02AF-690B-957A-03A29E041BA3}"/>
          </ac:picMkLst>
        </pc:picChg>
        <pc:picChg chg="add del mod">
          <ac:chgData name="Juan Felipe Cabrera Garcia" userId="f7a98df8-c13b-4f50-9824-411c108eea48" providerId="ADAL" clId="{6572777B-3E81-488A-8202-0B8AC5098C78}" dt="2026-06-03T12:28:16.323" v="1413" actId="478"/>
          <ac:picMkLst>
            <pc:docMk/>
            <pc:sldMk cId="3208308804" sldId="477"/>
            <ac:picMk id="13" creationId="{E7E483A7-71D2-3D2E-EF5A-9A8DCD339C56}"/>
          </ac:picMkLst>
        </pc:picChg>
        <pc:picChg chg="add del mod">
          <ac:chgData name="Juan Felipe Cabrera Garcia" userId="f7a98df8-c13b-4f50-9824-411c108eea48" providerId="ADAL" clId="{6572777B-3E81-488A-8202-0B8AC5098C78}" dt="2026-06-04T05:56:28.484" v="7547" actId="478"/>
          <ac:picMkLst>
            <pc:docMk/>
            <pc:sldMk cId="3208308804" sldId="477"/>
            <ac:picMk id="15" creationId="{4B306F3F-1442-7E73-140F-425DB464E202}"/>
          </ac:picMkLst>
        </pc:picChg>
        <pc:picChg chg="add mod">
          <ac:chgData name="Juan Felipe Cabrera Garcia" userId="f7a98df8-c13b-4f50-9824-411c108eea48" providerId="ADAL" clId="{6572777B-3E81-488A-8202-0B8AC5098C78}" dt="2026-06-04T05:45:03.594" v="7498" actId="1076"/>
          <ac:picMkLst>
            <pc:docMk/>
            <pc:sldMk cId="3208308804" sldId="477"/>
            <ac:picMk id="19" creationId="{FD5668DD-FA67-BBB7-EFBA-6904F73F49FD}"/>
          </ac:picMkLst>
        </pc:picChg>
        <pc:picChg chg="add del mod">
          <ac:chgData name="Juan Felipe Cabrera Garcia" userId="f7a98df8-c13b-4f50-9824-411c108eea48" providerId="ADAL" clId="{6572777B-3E81-488A-8202-0B8AC5098C78}" dt="2026-06-04T05:56:28.862" v="7548" actId="478"/>
          <ac:picMkLst>
            <pc:docMk/>
            <pc:sldMk cId="3208308804" sldId="477"/>
            <ac:picMk id="20" creationId="{F0B69108-FF75-B5D0-123F-A3F7FECB92CA}"/>
          </ac:picMkLst>
        </pc:picChg>
        <pc:picChg chg="add del mod">
          <ac:chgData name="Juan Felipe Cabrera Garcia" userId="f7a98df8-c13b-4f50-9824-411c108eea48" providerId="ADAL" clId="{6572777B-3E81-488A-8202-0B8AC5098C78}" dt="2026-06-04T05:56:29.581" v="7550" actId="478"/>
          <ac:picMkLst>
            <pc:docMk/>
            <pc:sldMk cId="3208308804" sldId="477"/>
            <ac:picMk id="21" creationId="{AFCF6D98-8C9B-5BE3-C31F-CCB7899BAD62}"/>
          </ac:picMkLst>
        </pc:picChg>
      </pc:sldChg>
      <pc:sldChg chg="addSp delSp modSp add mod">
        <pc:chgData name="Juan Felipe Cabrera Garcia" userId="f7a98df8-c13b-4f50-9824-411c108eea48" providerId="ADAL" clId="{6572777B-3E81-488A-8202-0B8AC5098C78}" dt="2026-06-04T07:26:13.195" v="7794" actId="20577"/>
        <pc:sldMkLst>
          <pc:docMk/>
          <pc:sldMk cId="147430196" sldId="478"/>
        </pc:sldMkLst>
        <pc:spChg chg="del mod">
          <ac:chgData name="Juan Felipe Cabrera Garcia" userId="f7a98df8-c13b-4f50-9824-411c108eea48" providerId="ADAL" clId="{6572777B-3E81-488A-8202-0B8AC5098C78}" dt="2026-06-03T09:57:37.488" v="379" actId="478"/>
          <ac:spMkLst>
            <pc:docMk/>
            <pc:sldMk cId="147430196" sldId="478"/>
            <ac:spMk id="2" creationId="{A3647DD2-C629-594E-6B79-FDF7E8BA7D9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47430196" sldId="478"/>
            <ac:spMk id="3" creationId="{32AEF04A-8EF1-7152-3BA9-1A248A8EA28D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47430196" sldId="478"/>
            <ac:spMk id="4" creationId="{E3204846-AF0C-45BD-E6CD-084F01FC6BA3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47430196" sldId="478"/>
            <ac:spMk id="5" creationId="{35FCB979-ED76-4E60-4FFE-47902C4C7493}"/>
          </ac:spMkLst>
        </pc:spChg>
        <pc:spChg chg="add mod">
          <ac:chgData name="Juan Felipe Cabrera Garcia" userId="f7a98df8-c13b-4f50-9824-411c108eea48" providerId="ADAL" clId="{6572777B-3E81-488A-8202-0B8AC5098C78}" dt="2026-06-04T07:26:13.195" v="7794" actId="20577"/>
          <ac:spMkLst>
            <pc:docMk/>
            <pc:sldMk cId="147430196" sldId="478"/>
            <ac:spMk id="9" creationId="{C3D33F72-244A-B1B8-05CD-9E302334FDF9}"/>
          </ac:spMkLst>
        </pc:spChg>
        <pc:picChg chg="del mod">
          <ac:chgData name="Juan Felipe Cabrera Garcia" userId="f7a98df8-c13b-4f50-9824-411c108eea48" providerId="ADAL" clId="{6572777B-3E81-488A-8202-0B8AC5098C78}" dt="2026-06-03T09:57:09.132" v="335" actId="478"/>
          <ac:picMkLst>
            <pc:docMk/>
            <pc:sldMk cId="147430196" sldId="478"/>
            <ac:picMk id="6" creationId="{B3FC2C39-22DD-9913-FFCE-B7214C57B7F4}"/>
          </ac:picMkLst>
        </pc:picChg>
        <pc:picChg chg="add mod">
          <ac:chgData name="Juan Felipe Cabrera Garcia" userId="f7a98df8-c13b-4f50-9824-411c108eea48" providerId="ADAL" clId="{6572777B-3E81-488A-8202-0B8AC5098C78}" dt="2026-06-03T13:13:12.259" v="1999" actId="1076"/>
          <ac:picMkLst>
            <pc:docMk/>
            <pc:sldMk cId="147430196" sldId="478"/>
            <ac:picMk id="7" creationId="{A12EACBC-7269-8322-8828-2ECF730003D0}"/>
          </ac:picMkLst>
        </pc:picChg>
        <pc:picChg chg="del mod">
          <ac:chgData name="Juan Felipe Cabrera Garcia" userId="f7a98df8-c13b-4f50-9824-411c108eea48" providerId="ADAL" clId="{6572777B-3E81-488A-8202-0B8AC5098C78}" dt="2026-06-03T10:00:12.333" v="384" actId="478"/>
          <ac:picMkLst>
            <pc:docMk/>
            <pc:sldMk cId="147430196" sldId="478"/>
            <ac:picMk id="8" creationId="{D282A49D-6A64-4D7A-B187-E614FA798EF8}"/>
          </ac:picMkLst>
        </pc:picChg>
      </pc:sldChg>
      <pc:sldChg chg="addSp delSp modSp add del mod">
        <pc:chgData name="Juan Felipe Cabrera Garcia" userId="f7a98df8-c13b-4f50-9824-411c108eea48" providerId="ADAL" clId="{6572777B-3E81-488A-8202-0B8AC5098C78}" dt="2026-06-03T20:16:24.307" v="4048" actId="47"/>
        <pc:sldMkLst>
          <pc:docMk/>
          <pc:sldMk cId="2823716875" sldId="479"/>
        </pc:sldMkLst>
        <pc:spChg chg="mod">
          <ac:chgData name="Juan Felipe Cabrera Garcia" userId="f7a98df8-c13b-4f50-9824-411c108eea48" providerId="ADAL" clId="{6572777B-3E81-488A-8202-0B8AC5098C78}" dt="2026-06-03T12:07:43.544" v="843" actId="20577"/>
          <ac:spMkLst>
            <pc:docMk/>
            <pc:sldMk cId="2823716875" sldId="479"/>
            <ac:spMk id="5" creationId="{5BB86687-D485-A58D-271E-95D243559E0A}"/>
          </ac:spMkLst>
        </pc:spChg>
        <pc:spChg chg="mod">
          <ac:chgData name="Juan Felipe Cabrera Garcia" userId="f7a98df8-c13b-4f50-9824-411c108eea48" providerId="ADAL" clId="{6572777B-3E81-488A-8202-0B8AC5098C78}" dt="2026-06-03T15:08:43.548" v="3318" actId="20577"/>
          <ac:spMkLst>
            <pc:docMk/>
            <pc:sldMk cId="2823716875" sldId="479"/>
            <ac:spMk id="9" creationId="{35755372-5C25-11DC-1A12-9F9A0F4FB62B}"/>
          </ac:spMkLst>
        </pc:spChg>
        <pc:spChg chg="add mod">
          <ac:chgData name="Juan Felipe Cabrera Garcia" userId="f7a98df8-c13b-4f50-9824-411c108eea48" providerId="ADAL" clId="{6572777B-3E81-488A-8202-0B8AC5098C78}" dt="2026-06-03T13:23:54.944" v="2271" actId="1076"/>
          <ac:spMkLst>
            <pc:docMk/>
            <pc:sldMk cId="2823716875" sldId="479"/>
            <ac:spMk id="15" creationId="{042AAE29-3B31-B0DD-9DB9-B78A7EBAD72D}"/>
          </ac:spMkLst>
        </pc:spChg>
        <pc:picChg chg="add del mod">
          <ac:chgData name="Juan Felipe Cabrera Garcia" userId="f7a98df8-c13b-4f50-9824-411c108eea48" providerId="ADAL" clId="{6572777B-3E81-488A-8202-0B8AC5098C78}" dt="2026-06-03T10:19:24.260" v="472" actId="478"/>
          <ac:picMkLst>
            <pc:docMk/>
            <pc:sldMk cId="2823716875" sldId="479"/>
            <ac:picMk id="2" creationId="{DAFB253F-A6B7-84D1-CC4A-40676EB6CDA9}"/>
          </ac:picMkLst>
        </pc:picChg>
        <pc:picChg chg="add del mod">
          <ac:chgData name="Juan Felipe Cabrera Garcia" userId="f7a98df8-c13b-4f50-9824-411c108eea48" providerId="ADAL" clId="{6572777B-3E81-488A-8202-0B8AC5098C78}" dt="2026-06-03T10:19:24.886" v="473" actId="478"/>
          <ac:picMkLst>
            <pc:docMk/>
            <pc:sldMk cId="2823716875" sldId="479"/>
            <ac:picMk id="6" creationId="{708C592A-60FE-53B6-6D3F-21D4040F9FA1}"/>
          </ac:picMkLst>
        </pc:picChg>
        <pc:picChg chg="del">
          <ac:chgData name="Juan Felipe Cabrera Garcia" userId="f7a98df8-c13b-4f50-9824-411c108eea48" providerId="ADAL" clId="{6572777B-3E81-488A-8202-0B8AC5098C78}" dt="2026-06-03T10:05:52.859" v="401" actId="478"/>
          <ac:picMkLst>
            <pc:docMk/>
            <pc:sldMk cId="2823716875" sldId="479"/>
            <ac:picMk id="7" creationId="{07651428-440B-AE2E-B816-6A297522E9EA}"/>
          </ac:picMkLst>
        </pc:picChg>
        <pc:picChg chg="add del mod">
          <ac:chgData name="Juan Felipe Cabrera Garcia" userId="f7a98df8-c13b-4f50-9824-411c108eea48" providerId="ADAL" clId="{6572777B-3E81-488A-8202-0B8AC5098C78}" dt="2026-06-03T10:19:25.223" v="474" actId="478"/>
          <ac:picMkLst>
            <pc:docMk/>
            <pc:sldMk cId="2823716875" sldId="479"/>
            <ac:picMk id="8" creationId="{FCC0A543-F422-D00B-0589-B423A8551026}"/>
          </ac:picMkLst>
        </pc:picChg>
        <pc:picChg chg="add mod">
          <ac:chgData name="Juan Felipe Cabrera Garcia" userId="f7a98df8-c13b-4f50-9824-411c108eea48" providerId="ADAL" clId="{6572777B-3E81-488A-8202-0B8AC5098C78}" dt="2026-06-03T13:22:43.810" v="2259" actId="1076"/>
          <ac:picMkLst>
            <pc:docMk/>
            <pc:sldMk cId="2823716875" sldId="479"/>
            <ac:picMk id="10" creationId="{FEA508CD-FF78-06D2-B258-1B1E1506BD99}"/>
          </ac:picMkLst>
        </pc:picChg>
        <pc:picChg chg="add mod">
          <ac:chgData name="Juan Felipe Cabrera Garcia" userId="f7a98df8-c13b-4f50-9824-411c108eea48" providerId="ADAL" clId="{6572777B-3E81-488A-8202-0B8AC5098C78}" dt="2026-06-03T13:22:45.518" v="2260" actId="1076"/>
          <ac:picMkLst>
            <pc:docMk/>
            <pc:sldMk cId="2823716875" sldId="479"/>
            <ac:picMk id="11" creationId="{5F64EBFD-58AD-08C5-9D94-DD04FF829F99}"/>
          </ac:picMkLst>
        </pc:picChg>
        <pc:picChg chg="add mod">
          <ac:chgData name="Juan Felipe Cabrera Garcia" userId="f7a98df8-c13b-4f50-9824-411c108eea48" providerId="ADAL" clId="{6572777B-3E81-488A-8202-0B8AC5098C78}" dt="2026-06-03T13:22:46.718" v="2261" actId="1076"/>
          <ac:picMkLst>
            <pc:docMk/>
            <pc:sldMk cId="2823716875" sldId="479"/>
            <ac:picMk id="12" creationId="{5BC07847-1851-FC97-5735-1FFE4587D947}"/>
          </ac:picMkLst>
        </pc:picChg>
        <pc:picChg chg="add del mod">
          <ac:chgData name="Juan Felipe Cabrera Garcia" userId="f7a98df8-c13b-4f50-9824-411c108eea48" providerId="ADAL" clId="{6572777B-3E81-488A-8202-0B8AC5098C78}" dt="2026-06-03T15:08:52.330" v="3320" actId="478"/>
          <ac:picMkLst>
            <pc:docMk/>
            <pc:sldMk cId="2823716875" sldId="479"/>
            <ac:picMk id="13" creationId="{DED6075F-FB52-AB4F-9C05-9435C9719875}"/>
          </ac:picMkLst>
        </pc:picChg>
      </pc:sldChg>
      <pc:sldChg chg="addSp delSp modSp add mod">
        <pc:chgData name="Juan Felipe Cabrera Garcia" userId="f7a98df8-c13b-4f50-9824-411c108eea48" providerId="ADAL" clId="{6572777B-3E81-488A-8202-0B8AC5098C78}" dt="2026-06-04T06:04:00.118" v="7622" actId="1076"/>
        <pc:sldMkLst>
          <pc:docMk/>
          <pc:sldMk cId="846295381" sldId="480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3" creationId="{8AFB2FC3-2D15-52FC-6A3D-59A0CD001C6F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4" creationId="{CFBA0CE7-DC1A-C3B3-86A5-98DB2E7C9587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5" creationId="{29E6187A-A9AE-31F9-041A-A7F2087278AA}"/>
          </ac:spMkLst>
        </pc:spChg>
        <pc:spChg chg="add del mod">
          <ac:chgData name="Juan Felipe Cabrera Garcia" userId="f7a98df8-c13b-4f50-9824-411c108eea48" providerId="ADAL" clId="{6572777B-3E81-488A-8202-0B8AC5098C78}" dt="2026-06-03T10:27:06.423" v="533" actId="478"/>
          <ac:spMkLst>
            <pc:docMk/>
            <pc:sldMk cId="846295381" sldId="480"/>
            <ac:spMk id="6" creationId="{2785D941-8E1E-5A29-92D9-FC12EA4A5178}"/>
          </ac:spMkLst>
        </pc:spChg>
        <pc:spChg chg="del">
          <ac:chgData name="Juan Felipe Cabrera Garcia" userId="f7a98df8-c13b-4f50-9824-411c108eea48" providerId="ADAL" clId="{6572777B-3E81-488A-8202-0B8AC5098C78}" dt="2026-06-03T10:26:55.286" v="527" actId="478"/>
          <ac:spMkLst>
            <pc:docMk/>
            <pc:sldMk cId="846295381" sldId="480"/>
            <ac:spMk id="9" creationId="{6B5350DF-1E8E-CEDC-67C6-DFC8ED73ADA5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16" creationId="{835C4AAA-48A5-08B6-3AE6-CF704E0DD35F}"/>
          </ac:spMkLst>
        </pc:spChg>
        <pc:spChg chg="add del mod">
          <ac:chgData name="Juan Felipe Cabrera Garcia" userId="f7a98df8-c13b-4f50-9824-411c108eea48" providerId="ADAL" clId="{6572777B-3E81-488A-8202-0B8AC5098C78}" dt="2026-06-03T11:07:39.655" v="654" actId="478"/>
          <ac:spMkLst>
            <pc:docMk/>
            <pc:sldMk cId="846295381" sldId="480"/>
            <ac:spMk id="17" creationId="{EC57A4E7-D7DE-D1E9-4DEE-7C9A20F05768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49" creationId="{CBBF3DAF-3DFD-ED57-DD01-0AEAD5304DA4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846295381" sldId="480"/>
            <ac:spMk id="62" creationId="{6AB01A19-BEE3-150A-C074-C9A64A08BBA4}"/>
          </ac:spMkLst>
        </pc:spChg>
        <pc:picChg chg="add mod">
          <ac:chgData name="Juan Felipe Cabrera Garcia" userId="f7a98df8-c13b-4f50-9824-411c108eea48" providerId="ADAL" clId="{6572777B-3E81-488A-8202-0B8AC5098C78}" dt="2026-06-03T10:28:56.377" v="568" actId="1076"/>
          <ac:picMkLst>
            <pc:docMk/>
            <pc:sldMk cId="846295381" sldId="480"/>
            <ac:picMk id="2" creationId="{167A0F2F-287B-BD9D-3EA5-1DA5DC02568B}"/>
          </ac:picMkLst>
        </pc:picChg>
        <pc:picChg chg="add del mod">
          <ac:chgData name="Juan Felipe Cabrera Garcia" userId="f7a98df8-c13b-4f50-9824-411c108eea48" providerId="ADAL" clId="{6572777B-3E81-488A-8202-0B8AC5098C78}" dt="2026-06-04T06:03:08.999" v="7604" actId="478"/>
          <ac:picMkLst>
            <pc:docMk/>
            <pc:sldMk cId="846295381" sldId="480"/>
            <ac:picMk id="7" creationId="{04BB768C-9248-E99E-3A99-485D6348B46B}"/>
          </ac:picMkLst>
        </pc:picChg>
        <pc:picChg chg="add del mod">
          <ac:chgData name="Juan Felipe Cabrera Garcia" userId="f7a98df8-c13b-4f50-9824-411c108eea48" providerId="ADAL" clId="{6572777B-3E81-488A-8202-0B8AC5098C78}" dt="2026-06-04T06:03:08.999" v="7604" actId="478"/>
          <ac:picMkLst>
            <pc:docMk/>
            <pc:sldMk cId="846295381" sldId="480"/>
            <ac:picMk id="8" creationId="{4A4CA7FD-6FFB-E427-370F-51351C1B0AD6}"/>
          </ac:picMkLst>
        </pc:picChg>
        <pc:picChg chg="del">
          <ac:chgData name="Juan Felipe Cabrera Garcia" userId="f7a98df8-c13b-4f50-9824-411c108eea48" providerId="ADAL" clId="{6572777B-3E81-488A-8202-0B8AC5098C78}" dt="2026-06-03T10:22:02.872" v="489" actId="478"/>
          <ac:picMkLst>
            <pc:docMk/>
            <pc:sldMk cId="846295381" sldId="480"/>
            <ac:picMk id="10" creationId="{53251F8A-B537-38C2-9833-E9CD194C317F}"/>
          </ac:picMkLst>
        </pc:picChg>
        <pc:picChg chg="del">
          <ac:chgData name="Juan Felipe Cabrera Garcia" userId="f7a98df8-c13b-4f50-9824-411c108eea48" providerId="ADAL" clId="{6572777B-3E81-488A-8202-0B8AC5098C78}" dt="2026-06-03T10:22:06.200" v="491" actId="478"/>
          <ac:picMkLst>
            <pc:docMk/>
            <pc:sldMk cId="846295381" sldId="480"/>
            <ac:picMk id="11" creationId="{F709CEB2-80C0-273B-A6E9-4B4E838F007F}"/>
          </ac:picMkLst>
        </pc:picChg>
        <pc:picChg chg="del">
          <ac:chgData name="Juan Felipe Cabrera Garcia" userId="f7a98df8-c13b-4f50-9824-411c108eea48" providerId="ADAL" clId="{6572777B-3E81-488A-8202-0B8AC5098C78}" dt="2026-06-03T10:22:08.168" v="492" actId="478"/>
          <ac:picMkLst>
            <pc:docMk/>
            <pc:sldMk cId="846295381" sldId="480"/>
            <ac:picMk id="12" creationId="{A58F781D-B660-E05A-834F-7460022702E6}"/>
          </ac:picMkLst>
        </pc:picChg>
        <pc:picChg chg="del">
          <ac:chgData name="Juan Felipe Cabrera Garcia" userId="f7a98df8-c13b-4f50-9824-411c108eea48" providerId="ADAL" clId="{6572777B-3E81-488A-8202-0B8AC5098C78}" dt="2026-06-03T10:22:04.743" v="490" actId="478"/>
          <ac:picMkLst>
            <pc:docMk/>
            <pc:sldMk cId="846295381" sldId="480"/>
            <ac:picMk id="13" creationId="{42DEE343-BEAF-16AE-8F2E-296626DB7657}"/>
          </ac:picMkLst>
        </pc:picChg>
        <pc:picChg chg="add mod">
          <ac:chgData name="Juan Felipe Cabrera Garcia" userId="f7a98df8-c13b-4f50-9824-411c108eea48" providerId="ADAL" clId="{6572777B-3E81-488A-8202-0B8AC5098C78}" dt="2026-06-04T06:04:00.118" v="7622" actId="1076"/>
          <ac:picMkLst>
            <pc:docMk/>
            <pc:sldMk cId="846295381" sldId="480"/>
            <ac:picMk id="63" creationId="{08613DE7-CDA8-8068-4F66-E4546A213A8C}"/>
          </ac:picMkLst>
        </pc:picChg>
        <pc:picChg chg="add mod">
          <ac:chgData name="Juan Felipe Cabrera Garcia" userId="f7a98df8-c13b-4f50-9824-411c108eea48" providerId="ADAL" clId="{6572777B-3E81-488A-8202-0B8AC5098C78}" dt="2026-06-04T06:03:57.826" v="7621" actId="1076"/>
          <ac:picMkLst>
            <pc:docMk/>
            <pc:sldMk cId="846295381" sldId="480"/>
            <ac:picMk id="64" creationId="{D3636995-C585-2A23-5241-A9801593C4B4}"/>
          </ac:picMkLst>
        </pc:picChg>
        <pc:cxnChg chg="add mod">
          <ac:chgData name="Juan Felipe Cabrera Garcia" userId="f7a98df8-c13b-4f50-9824-411c108eea48" providerId="ADAL" clId="{6572777B-3E81-488A-8202-0B8AC5098C78}" dt="2026-06-04T06:04:00.118" v="7622" actId="1076"/>
          <ac:cxnSpMkLst>
            <pc:docMk/>
            <pc:sldMk cId="846295381" sldId="480"/>
            <ac:cxnSpMk id="14" creationId="{28F9F30D-1219-09F9-5C66-5256FF8BC6FB}"/>
          </ac:cxnSpMkLst>
        </pc:cxnChg>
        <pc:cxnChg chg="add mod">
          <ac:chgData name="Juan Felipe Cabrera Garcia" userId="f7a98df8-c13b-4f50-9824-411c108eea48" providerId="ADAL" clId="{6572777B-3E81-488A-8202-0B8AC5098C78}" dt="2026-06-04T06:03:57.826" v="7621" actId="1076"/>
          <ac:cxnSpMkLst>
            <pc:docMk/>
            <pc:sldMk cId="846295381" sldId="480"/>
            <ac:cxnSpMk id="15" creationId="{B6530C88-7579-7436-7431-564A6C164E14}"/>
          </ac:cxnSpMkLst>
        </pc:cxnChg>
      </pc:sldChg>
      <pc:sldChg chg="addSp delSp modSp add del mod">
        <pc:chgData name="Juan Felipe Cabrera Garcia" userId="f7a98df8-c13b-4f50-9824-411c108eea48" providerId="ADAL" clId="{6572777B-3E81-488A-8202-0B8AC5098C78}" dt="2026-06-03T10:19:13.068" v="471" actId="47"/>
        <pc:sldMkLst>
          <pc:docMk/>
          <pc:sldMk cId="1058409110" sldId="480"/>
        </pc:sldMkLst>
        <pc:spChg chg="mod">
          <ac:chgData name="Juan Felipe Cabrera Garcia" userId="f7a98df8-c13b-4f50-9824-411c108eea48" providerId="ADAL" clId="{6572777B-3E81-488A-8202-0B8AC5098C78}" dt="2026-06-03T10:06:59.769" v="460" actId="20577"/>
          <ac:spMkLst>
            <pc:docMk/>
            <pc:sldMk cId="1058409110" sldId="480"/>
            <ac:spMk id="5" creationId="{C702A3FA-A574-743D-A1BE-F95257980357}"/>
          </ac:spMkLst>
        </pc:spChg>
        <pc:picChg chg="del">
          <ac:chgData name="Juan Felipe Cabrera Garcia" userId="f7a98df8-c13b-4f50-9824-411c108eea48" providerId="ADAL" clId="{6572777B-3E81-488A-8202-0B8AC5098C78}" dt="2026-06-03T10:10:31.352" v="463" actId="478"/>
          <ac:picMkLst>
            <pc:docMk/>
            <pc:sldMk cId="1058409110" sldId="480"/>
            <ac:picMk id="2" creationId="{C5511676-AFED-86FC-89CE-982FB85B6A51}"/>
          </ac:picMkLst>
        </pc:picChg>
        <pc:picChg chg="del">
          <ac:chgData name="Juan Felipe Cabrera Garcia" userId="f7a98df8-c13b-4f50-9824-411c108eea48" providerId="ADAL" clId="{6572777B-3E81-488A-8202-0B8AC5098C78}" dt="2026-06-03T10:10:34.009" v="464" actId="478"/>
          <ac:picMkLst>
            <pc:docMk/>
            <pc:sldMk cId="1058409110" sldId="480"/>
            <ac:picMk id="6" creationId="{F6FC19EA-30DC-2002-82B2-6F17B1B1CF1C}"/>
          </ac:picMkLst>
        </pc:picChg>
        <pc:picChg chg="add mod">
          <ac:chgData name="Juan Felipe Cabrera Garcia" userId="f7a98df8-c13b-4f50-9824-411c108eea48" providerId="ADAL" clId="{6572777B-3E81-488A-8202-0B8AC5098C78}" dt="2026-06-03T10:11:27.737" v="470" actId="1076"/>
          <ac:picMkLst>
            <pc:docMk/>
            <pc:sldMk cId="1058409110" sldId="480"/>
            <ac:picMk id="7" creationId="{DE32B956-ECD1-C104-1542-D0E1713C9526}"/>
          </ac:picMkLst>
        </pc:picChg>
        <pc:picChg chg="del">
          <ac:chgData name="Juan Felipe Cabrera Garcia" userId="f7a98df8-c13b-4f50-9824-411c108eea48" providerId="ADAL" clId="{6572777B-3E81-488A-8202-0B8AC5098C78}" dt="2026-06-03T10:10:35.208" v="465" actId="478"/>
          <ac:picMkLst>
            <pc:docMk/>
            <pc:sldMk cId="1058409110" sldId="480"/>
            <ac:picMk id="8" creationId="{A6905162-5436-331A-D48F-B685479C5FD5}"/>
          </ac:picMkLst>
        </pc:picChg>
      </pc:sldChg>
      <pc:sldChg chg="addSp delSp modSp add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1392547740" sldId="481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3" creationId="{74F446BF-FF03-A1C8-F2F9-D491FE7E3333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4" creationId="{10598EF7-4A3B-F868-F0A2-A5B21F20E89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5" creationId="{CA391CE7-30CF-F801-405C-8794454F189D}"/>
          </ac:spMkLst>
        </pc:spChg>
        <pc:spChg chg="del mod">
          <ac:chgData name="Juan Felipe Cabrera Garcia" userId="f7a98df8-c13b-4f50-9824-411c108eea48" providerId="ADAL" clId="{6572777B-3E81-488A-8202-0B8AC5098C78}" dt="2026-06-03T10:29:54.135" v="575" actId="478"/>
          <ac:spMkLst>
            <pc:docMk/>
            <pc:sldMk cId="1392547740" sldId="481"/>
            <ac:spMk id="16" creationId="{C60ADD65-3463-AE7A-B894-CB8D15A03535}"/>
          </ac:spMkLst>
        </pc:spChg>
        <pc:spChg chg="del mod">
          <ac:chgData name="Juan Felipe Cabrera Garcia" userId="f7a98df8-c13b-4f50-9824-411c108eea48" providerId="ADAL" clId="{6572777B-3E81-488A-8202-0B8AC5098C78}" dt="2026-06-03T10:29:57.932" v="580" actId="478"/>
          <ac:spMkLst>
            <pc:docMk/>
            <pc:sldMk cId="1392547740" sldId="481"/>
            <ac:spMk id="17" creationId="{502AAFFF-6C48-4331-92DA-D4A2504ACE9C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21" creationId="{48997D1D-0261-370B-10E7-07EAD5BA8C5F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22" creationId="{B97EC540-AEA6-C1E3-B92F-67844663E17D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392547740" sldId="481"/>
            <ac:spMk id="23" creationId="{148C6B85-BF35-D533-6D44-FC8592A664E2}"/>
          </ac:spMkLst>
        </pc:spChg>
        <pc:picChg chg="del">
          <ac:chgData name="Juan Felipe Cabrera Garcia" userId="f7a98df8-c13b-4f50-9824-411c108eea48" providerId="ADAL" clId="{6572777B-3E81-488A-8202-0B8AC5098C78}" dt="2026-06-03T10:29:49.289" v="570" actId="478"/>
          <ac:picMkLst>
            <pc:docMk/>
            <pc:sldMk cId="1392547740" sldId="481"/>
            <ac:picMk id="2" creationId="{527AEC69-8A52-72D0-1772-741B6448CFEE}"/>
          </ac:picMkLst>
        </pc:picChg>
        <pc:picChg chg="del">
          <ac:chgData name="Juan Felipe Cabrera Garcia" userId="f7a98df8-c13b-4f50-9824-411c108eea48" providerId="ADAL" clId="{6572777B-3E81-488A-8202-0B8AC5098C78}" dt="2026-06-03T10:29:52.962" v="573" actId="478"/>
          <ac:picMkLst>
            <pc:docMk/>
            <pc:sldMk cId="1392547740" sldId="481"/>
            <ac:picMk id="7" creationId="{65D6AB3B-91D4-1F77-BEB3-4BFBE64AC923}"/>
          </ac:picMkLst>
        </pc:picChg>
        <pc:picChg chg="del">
          <ac:chgData name="Juan Felipe Cabrera Garcia" userId="f7a98df8-c13b-4f50-9824-411c108eea48" providerId="ADAL" clId="{6572777B-3E81-488A-8202-0B8AC5098C78}" dt="2026-06-03T10:29:55.119" v="577" actId="478"/>
          <ac:picMkLst>
            <pc:docMk/>
            <pc:sldMk cId="1392547740" sldId="481"/>
            <ac:picMk id="8" creationId="{DE159B5F-4AEE-6D57-96C8-F02400D8BD7D}"/>
          </ac:picMkLst>
        </pc:picChg>
        <pc:picChg chg="add del mod">
          <ac:chgData name="Juan Felipe Cabrera Garcia" userId="f7a98df8-c13b-4f50-9824-411c108eea48" providerId="ADAL" clId="{6572777B-3E81-488A-8202-0B8AC5098C78}" dt="2026-06-03T10:30:16.148" v="586" actId="22"/>
          <ac:picMkLst>
            <pc:docMk/>
            <pc:sldMk cId="1392547740" sldId="481"/>
            <ac:picMk id="9" creationId="{635D75B6-D3D3-64F3-90D6-6DA7A1951E75}"/>
          </ac:picMkLst>
        </pc:picChg>
        <pc:picChg chg="add mod">
          <ac:chgData name="Juan Felipe Cabrera Garcia" userId="f7a98df8-c13b-4f50-9824-411c108eea48" providerId="ADAL" clId="{6572777B-3E81-488A-8202-0B8AC5098C78}" dt="2026-06-03T15:28:29.079" v="3863" actId="1076"/>
          <ac:picMkLst>
            <pc:docMk/>
            <pc:sldMk cId="1392547740" sldId="481"/>
            <ac:picMk id="10" creationId="{D44793DF-04D1-0F77-56DB-82D2095EB85A}"/>
          </ac:picMkLst>
        </pc:picChg>
        <pc:picChg chg="add mod">
          <ac:chgData name="Juan Felipe Cabrera Garcia" userId="f7a98df8-c13b-4f50-9824-411c108eea48" providerId="ADAL" clId="{6572777B-3E81-488A-8202-0B8AC5098C78}" dt="2026-06-03T15:28:38.528" v="3877" actId="1038"/>
          <ac:picMkLst>
            <pc:docMk/>
            <pc:sldMk cId="1392547740" sldId="481"/>
            <ac:picMk id="11" creationId="{91C92BFE-F8BC-90F0-88C5-EEEAD16B7777}"/>
          </ac:picMkLst>
        </pc:picChg>
        <pc:picChg chg="add mod">
          <ac:chgData name="Juan Felipe Cabrera Garcia" userId="f7a98df8-c13b-4f50-9824-411c108eea48" providerId="ADAL" clId="{6572777B-3E81-488A-8202-0B8AC5098C78}" dt="2026-06-03T12:00:38.591" v="792" actId="1076"/>
          <ac:picMkLst>
            <pc:docMk/>
            <pc:sldMk cId="1392547740" sldId="481"/>
            <ac:picMk id="12" creationId="{7EDE0960-8BF2-6AAE-4B53-5D232F358830}"/>
          </ac:picMkLst>
        </pc:picChg>
        <pc:picChg chg="add mod">
          <ac:chgData name="Juan Felipe Cabrera Garcia" userId="f7a98df8-c13b-4f50-9824-411c108eea48" providerId="ADAL" clId="{6572777B-3E81-488A-8202-0B8AC5098C78}" dt="2026-06-03T15:28:33.760" v="3870" actId="1037"/>
          <ac:picMkLst>
            <pc:docMk/>
            <pc:sldMk cId="1392547740" sldId="481"/>
            <ac:picMk id="13" creationId="{C522EECC-A8B1-AF35-679F-B662CA345B66}"/>
          </ac:picMkLst>
        </pc:picChg>
        <pc:picChg chg="add mod">
          <ac:chgData name="Juan Felipe Cabrera Garcia" userId="f7a98df8-c13b-4f50-9824-411c108eea48" providerId="ADAL" clId="{6572777B-3E81-488A-8202-0B8AC5098C78}" dt="2026-06-03T15:28:26.475" v="3862" actId="1076"/>
          <ac:picMkLst>
            <pc:docMk/>
            <pc:sldMk cId="1392547740" sldId="481"/>
            <ac:picMk id="18" creationId="{435001BA-B80C-AC9D-AB26-437D0DBB7163}"/>
          </ac:picMkLst>
        </pc:picChg>
        <pc:picChg chg="add mod">
          <ac:chgData name="Juan Felipe Cabrera Garcia" userId="f7a98df8-c13b-4f50-9824-411c108eea48" providerId="ADAL" clId="{6572777B-3E81-488A-8202-0B8AC5098C78}" dt="2026-06-03T15:28:36.098" v="3873" actId="1037"/>
          <ac:picMkLst>
            <pc:docMk/>
            <pc:sldMk cId="1392547740" sldId="481"/>
            <ac:picMk id="19" creationId="{C6EB215D-8725-7B80-0A50-60C96852815F}"/>
          </ac:picMkLst>
        </pc:picChg>
        <pc:cxnChg chg="del mod">
          <ac:chgData name="Juan Felipe Cabrera Garcia" userId="f7a98df8-c13b-4f50-9824-411c108eea48" providerId="ADAL" clId="{6572777B-3E81-488A-8202-0B8AC5098C78}" dt="2026-06-03T10:29:54.628" v="576" actId="478"/>
          <ac:cxnSpMkLst>
            <pc:docMk/>
            <pc:sldMk cId="1392547740" sldId="481"/>
            <ac:cxnSpMk id="14" creationId="{8B2E65AE-E09F-28AB-332E-94A669178ED6}"/>
          </ac:cxnSpMkLst>
        </pc:cxnChg>
        <pc:cxnChg chg="del mod">
          <ac:chgData name="Juan Felipe Cabrera Garcia" userId="f7a98df8-c13b-4f50-9824-411c108eea48" providerId="ADAL" clId="{6572777B-3E81-488A-8202-0B8AC5098C78}" dt="2026-06-03T10:29:55.730" v="578" actId="478"/>
          <ac:cxnSpMkLst>
            <pc:docMk/>
            <pc:sldMk cId="1392547740" sldId="481"/>
            <ac:cxnSpMk id="15" creationId="{4B38C706-0DE0-983B-3EB4-DDE5CD708AAB}"/>
          </ac:cxnSpMkLst>
        </pc:cxnChg>
      </pc:sldChg>
      <pc:sldChg chg="add del">
        <pc:chgData name="Juan Felipe Cabrera Garcia" userId="f7a98df8-c13b-4f50-9824-411c108eea48" providerId="ADAL" clId="{6572777B-3E81-488A-8202-0B8AC5098C78}" dt="2026-06-03T10:30:01.337" v="582"/>
        <pc:sldMkLst>
          <pc:docMk/>
          <pc:sldMk cId="3136259546" sldId="482"/>
        </pc:sldMkLst>
      </pc:sldChg>
      <pc:sldChg chg="addSp delSp modSp add mod ord">
        <pc:chgData name="Juan Felipe Cabrera Garcia" userId="f7a98df8-c13b-4f50-9824-411c108eea48" providerId="ADAL" clId="{6572777B-3E81-488A-8202-0B8AC5098C78}" dt="2026-06-04T06:03:41.154" v="7618" actId="1076"/>
        <pc:sldMkLst>
          <pc:docMk/>
          <pc:sldMk cId="3318343562" sldId="482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3" creationId="{ABDD7780-E9CA-8198-AC0F-3A402B51B7B4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4" creationId="{2E010E7B-F90E-FB21-18EF-2D64760836C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5" creationId="{9CAA0DAC-EC70-BD81-47B6-D2224A942319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16" creationId="{4B16D71C-1C17-2B80-7133-819ECFD4B928}"/>
          </ac:spMkLst>
        </pc:spChg>
        <pc:spChg chg="del mod">
          <ac:chgData name="Juan Felipe Cabrera Garcia" userId="f7a98df8-c13b-4f50-9824-411c108eea48" providerId="ADAL" clId="{6572777B-3E81-488A-8202-0B8AC5098C78}" dt="2026-06-03T11:07:31.442" v="651" actId="478"/>
          <ac:spMkLst>
            <pc:docMk/>
            <pc:sldMk cId="3318343562" sldId="482"/>
            <ac:spMk id="17" creationId="{53D32596-737E-19FC-B8AB-2448D1C90E86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35" creationId="{C36DC1B4-965E-E2A7-2CE1-78DFDE87E8DA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318343562" sldId="482"/>
            <ac:spMk id="36" creationId="{E65AC7EA-CAA4-959B-E3BA-6C244B4BC56F}"/>
          </ac:spMkLst>
        </pc:spChg>
        <pc:picChg chg="del">
          <ac:chgData name="Juan Felipe Cabrera Garcia" userId="f7a98df8-c13b-4f50-9824-411c108eea48" providerId="ADAL" clId="{6572777B-3E81-488A-8202-0B8AC5098C78}" dt="2026-06-03T11:07:09.865" v="641" actId="478"/>
          <ac:picMkLst>
            <pc:docMk/>
            <pc:sldMk cId="3318343562" sldId="482"/>
            <ac:picMk id="2" creationId="{E4F11D5F-F8EA-6F39-90D7-D6389DA930C1}"/>
          </ac:picMkLst>
        </pc:picChg>
        <pc:picChg chg="add mod">
          <ac:chgData name="Juan Felipe Cabrera Garcia" userId="f7a98df8-c13b-4f50-9824-411c108eea48" providerId="ADAL" clId="{6572777B-3E81-488A-8202-0B8AC5098C78}" dt="2026-06-04T06:03:41.154" v="7618" actId="1076"/>
          <ac:picMkLst>
            <pc:docMk/>
            <pc:sldMk cId="3318343562" sldId="482"/>
            <ac:picMk id="6" creationId="{4B14D063-79C5-7711-9FA3-4065893159CE}"/>
          </ac:picMkLst>
        </pc:picChg>
        <pc:picChg chg="del">
          <ac:chgData name="Juan Felipe Cabrera Garcia" userId="f7a98df8-c13b-4f50-9824-411c108eea48" providerId="ADAL" clId="{6572777B-3E81-488A-8202-0B8AC5098C78}" dt="2026-06-03T11:06:32.350" v="629" actId="478"/>
          <ac:picMkLst>
            <pc:docMk/>
            <pc:sldMk cId="3318343562" sldId="482"/>
            <ac:picMk id="7" creationId="{38FC5D54-E8F7-4BF9-15AA-58EB6CEB2241}"/>
          </ac:picMkLst>
        </pc:picChg>
        <pc:picChg chg="del">
          <ac:chgData name="Juan Felipe Cabrera Garcia" userId="f7a98df8-c13b-4f50-9824-411c108eea48" providerId="ADAL" clId="{6572777B-3E81-488A-8202-0B8AC5098C78}" dt="2026-06-03T11:06:34.165" v="630" actId="478"/>
          <ac:picMkLst>
            <pc:docMk/>
            <pc:sldMk cId="3318343562" sldId="482"/>
            <ac:picMk id="8" creationId="{5B04707F-7355-F691-11B2-03B342E392DF}"/>
          </ac:picMkLst>
        </pc:picChg>
        <pc:picChg chg="add mod">
          <ac:chgData name="Juan Felipe Cabrera Garcia" userId="f7a98df8-c13b-4f50-9824-411c108eea48" providerId="ADAL" clId="{6572777B-3E81-488A-8202-0B8AC5098C78}" dt="2026-06-04T06:03:38.290" v="7617" actId="1076"/>
          <ac:picMkLst>
            <pc:docMk/>
            <pc:sldMk cId="3318343562" sldId="482"/>
            <ac:picMk id="9" creationId="{4F01D3CC-AE42-4147-59DD-2791DC46F4E5}"/>
          </ac:picMkLst>
        </pc:picChg>
        <pc:picChg chg="add mod">
          <ac:chgData name="Juan Felipe Cabrera Garcia" userId="f7a98df8-c13b-4f50-9824-411c108eea48" providerId="ADAL" clId="{6572777B-3E81-488A-8202-0B8AC5098C78}" dt="2026-06-03T11:07:23.631" v="648" actId="1076"/>
          <ac:picMkLst>
            <pc:docMk/>
            <pc:sldMk cId="3318343562" sldId="482"/>
            <ac:picMk id="22" creationId="{D7ADB79B-6E98-C07E-6B4A-DB2329E8E742}"/>
          </ac:picMkLst>
        </pc:picChg>
        <pc:cxnChg chg="mod">
          <ac:chgData name="Juan Felipe Cabrera Garcia" userId="f7a98df8-c13b-4f50-9824-411c108eea48" providerId="ADAL" clId="{6572777B-3E81-488A-8202-0B8AC5098C78}" dt="2026-06-04T06:03:41.154" v="7618" actId="1076"/>
          <ac:cxnSpMkLst>
            <pc:docMk/>
            <pc:sldMk cId="3318343562" sldId="482"/>
            <ac:cxnSpMk id="14" creationId="{B0BE2DDC-5DEE-BF36-8507-EFA862CE2D5E}"/>
          </ac:cxnSpMkLst>
        </pc:cxnChg>
        <pc:cxnChg chg="mod">
          <ac:chgData name="Juan Felipe Cabrera Garcia" userId="f7a98df8-c13b-4f50-9824-411c108eea48" providerId="ADAL" clId="{6572777B-3E81-488A-8202-0B8AC5098C78}" dt="2026-06-04T06:03:38.290" v="7617" actId="1076"/>
          <ac:cxnSpMkLst>
            <pc:docMk/>
            <pc:sldMk cId="3318343562" sldId="482"/>
            <ac:cxnSpMk id="15" creationId="{BAABAA98-1955-7956-568C-FD4D953D53B3}"/>
          </ac:cxnSpMkLst>
        </pc:cxnChg>
      </pc:sldChg>
      <pc:sldChg chg="addSp delSp modSp add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3137224699" sldId="483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37224699" sldId="483"/>
            <ac:spMk id="3" creationId="{80A09316-6344-E95E-CF93-63033A772FD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37224699" sldId="483"/>
            <ac:spMk id="4" creationId="{D20B01A1-F8B1-AC52-B37C-A61BE2E59F7E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37224699" sldId="483"/>
            <ac:spMk id="5" creationId="{9DA19294-4CE6-E6C8-1C9D-24CFA2E76686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37224699" sldId="483"/>
            <ac:spMk id="8" creationId="{B67823D6-4DEA-F976-BCA2-572822D7EC03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137224699" sldId="483"/>
            <ac:spMk id="10" creationId="{CEDC4175-B0BC-533C-045A-2FAA29C2BBE8}"/>
          </ac:spMkLst>
        </pc:spChg>
        <pc:spChg chg="del mod">
          <ac:chgData name="Juan Felipe Cabrera Garcia" userId="f7a98df8-c13b-4f50-9824-411c108eea48" providerId="ADAL" clId="{6572777B-3E81-488A-8202-0B8AC5098C78}" dt="2026-06-03T11:08:28.833" v="698" actId="478"/>
          <ac:spMkLst>
            <pc:docMk/>
            <pc:sldMk cId="3137224699" sldId="483"/>
            <ac:spMk id="16" creationId="{71D67CE7-056A-9D29-A362-335C9305439B}"/>
          </ac:spMkLst>
        </pc:spChg>
        <pc:picChg chg="add mod">
          <ac:chgData name="Juan Felipe Cabrera Garcia" userId="f7a98df8-c13b-4f50-9824-411c108eea48" providerId="ADAL" clId="{6572777B-3E81-488A-8202-0B8AC5098C78}" dt="2026-06-03T11:08:33.559" v="703" actId="1076"/>
          <ac:picMkLst>
            <pc:docMk/>
            <pc:sldMk cId="3137224699" sldId="483"/>
            <ac:picMk id="2" creationId="{1F43F239-F609-5FB1-0316-3817B1FF674C}"/>
          </ac:picMkLst>
        </pc:picChg>
        <pc:picChg chg="del">
          <ac:chgData name="Juan Felipe Cabrera Garcia" userId="f7a98df8-c13b-4f50-9824-411c108eea48" providerId="ADAL" clId="{6572777B-3E81-488A-8202-0B8AC5098C78}" dt="2026-06-03T11:08:30.321" v="700" actId="478"/>
          <ac:picMkLst>
            <pc:docMk/>
            <pc:sldMk cId="3137224699" sldId="483"/>
            <ac:picMk id="6" creationId="{89099C6E-6BDB-45DA-2D0D-BACF828299BA}"/>
          </ac:picMkLst>
        </pc:picChg>
        <pc:picChg chg="add mod">
          <ac:chgData name="Juan Felipe Cabrera Garcia" userId="f7a98df8-c13b-4f50-9824-411c108eea48" providerId="ADAL" clId="{6572777B-3E81-488A-8202-0B8AC5098C78}" dt="2026-06-03T11:08:33.559" v="703" actId="1076"/>
          <ac:picMkLst>
            <pc:docMk/>
            <pc:sldMk cId="3137224699" sldId="483"/>
            <ac:picMk id="7" creationId="{AA225745-8FAC-1639-6F5F-0032CE39CD03}"/>
          </ac:picMkLst>
        </pc:picChg>
        <pc:picChg chg="del">
          <ac:chgData name="Juan Felipe Cabrera Garcia" userId="f7a98df8-c13b-4f50-9824-411c108eea48" providerId="ADAL" clId="{6572777B-3E81-488A-8202-0B8AC5098C78}" dt="2026-06-03T11:08:30.727" v="701" actId="478"/>
          <ac:picMkLst>
            <pc:docMk/>
            <pc:sldMk cId="3137224699" sldId="483"/>
            <ac:picMk id="9" creationId="{D51F16FB-E8B1-1A1C-2842-EF40DB1E0544}"/>
          </ac:picMkLst>
        </pc:picChg>
        <pc:picChg chg="del">
          <ac:chgData name="Juan Felipe Cabrera Garcia" userId="f7a98df8-c13b-4f50-9824-411c108eea48" providerId="ADAL" clId="{6572777B-3E81-488A-8202-0B8AC5098C78}" dt="2026-06-03T11:08:26.952" v="695" actId="478"/>
          <ac:picMkLst>
            <pc:docMk/>
            <pc:sldMk cId="3137224699" sldId="483"/>
            <ac:picMk id="22" creationId="{D2C3C8C4-4097-1E8A-4AA6-36C9CCF03F4D}"/>
          </ac:picMkLst>
        </pc:picChg>
        <pc:cxnChg chg="del mod">
          <ac:chgData name="Juan Felipe Cabrera Garcia" userId="f7a98df8-c13b-4f50-9824-411c108eea48" providerId="ADAL" clId="{6572777B-3E81-488A-8202-0B8AC5098C78}" dt="2026-06-03T11:08:28.311" v="697" actId="478"/>
          <ac:cxnSpMkLst>
            <pc:docMk/>
            <pc:sldMk cId="3137224699" sldId="483"/>
            <ac:cxnSpMk id="14" creationId="{09C17C65-56AC-0FF8-A0D6-1DF1AB823C9F}"/>
          </ac:cxnSpMkLst>
        </pc:cxnChg>
        <pc:cxnChg chg="del mod">
          <ac:chgData name="Juan Felipe Cabrera Garcia" userId="f7a98df8-c13b-4f50-9824-411c108eea48" providerId="ADAL" clId="{6572777B-3E81-488A-8202-0B8AC5098C78}" dt="2026-06-03T11:08:29.718" v="699" actId="478"/>
          <ac:cxnSpMkLst>
            <pc:docMk/>
            <pc:sldMk cId="3137224699" sldId="483"/>
            <ac:cxnSpMk id="15" creationId="{0E1F4DDD-2E50-E628-A764-B62EC228039A}"/>
          </ac:cxnSpMkLst>
        </pc:cxnChg>
      </pc:sldChg>
      <pc:sldChg chg="addSp delSp modSp add mod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1869469907" sldId="484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869469907" sldId="484"/>
            <ac:spMk id="3" creationId="{B5CE8E14-769A-13C4-E136-B76AED372A9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869469907" sldId="484"/>
            <ac:spMk id="4" creationId="{08018D03-B9AA-72F2-601D-9D93D1A977A8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869469907" sldId="484"/>
            <ac:spMk id="5" creationId="{2AD5A22E-C026-2A23-3A9E-A41E577E7562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869469907" sldId="484"/>
            <ac:spMk id="8" creationId="{60CDEC34-E670-343F-96FC-3725410A6031}"/>
          </ac:spMkLst>
        </pc:spChg>
        <pc:picChg chg="del">
          <ac:chgData name="Juan Felipe Cabrera Garcia" userId="f7a98df8-c13b-4f50-9824-411c108eea48" providerId="ADAL" clId="{6572777B-3E81-488A-8202-0B8AC5098C78}" dt="2026-06-03T11:21:16.802" v="751" actId="478"/>
          <ac:picMkLst>
            <pc:docMk/>
            <pc:sldMk cId="1869469907" sldId="484"/>
            <ac:picMk id="2" creationId="{35DCC53C-16F7-8ACB-AFA4-98580A1317B9}"/>
          </ac:picMkLst>
        </pc:picChg>
        <pc:picChg chg="add del mod">
          <ac:chgData name="Juan Felipe Cabrera Garcia" userId="f7a98df8-c13b-4f50-9824-411c108eea48" providerId="ADAL" clId="{6572777B-3E81-488A-8202-0B8AC5098C78}" dt="2026-06-03T22:28:19.242" v="5213" actId="478"/>
          <ac:picMkLst>
            <pc:docMk/>
            <pc:sldMk cId="1869469907" sldId="484"/>
            <ac:picMk id="6" creationId="{54F73839-8469-CE02-7966-E01BD3679F6E}"/>
          </ac:picMkLst>
        </pc:picChg>
        <pc:picChg chg="del">
          <ac:chgData name="Juan Felipe Cabrera Garcia" userId="f7a98df8-c13b-4f50-9824-411c108eea48" providerId="ADAL" clId="{6572777B-3E81-488A-8202-0B8AC5098C78}" dt="2026-06-03T11:21:17.350" v="752" actId="478"/>
          <ac:picMkLst>
            <pc:docMk/>
            <pc:sldMk cId="1869469907" sldId="484"/>
            <ac:picMk id="7" creationId="{1DA93C36-A475-A0B4-5F3A-88272AE3051C}"/>
          </ac:picMkLst>
        </pc:picChg>
      </pc:sldChg>
      <pc:sldChg chg="addSp modSp add mod modAnim">
        <pc:chgData name="Juan Felipe Cabrera Garcia" userId="f7a98df8-c13b-4f50-9824-411c108eea48" providerId="ADAL" clId="{6572777B-3E81-488A-8202-0B8AC5098C78}" dt="2026-06-04T05:43:05.263" v="7390" actId="790"/>
        <pc:sldMkLst>
          <pc:docMk/>
          <pc:sldMk cId="1269340017" sldId="485"/>
        </pc:sldMkLst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3" creationId="{A3D78CA4-5AD5-D80F-4DBA-EDB064B1DE5B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4" creationId="{F9023660-15FB-E65E-0E27-42F8B0A92FBE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5" creationId="{DDDD43E2-07BA-0578-B228-59EF9380FA88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6" creationId="{8D9A0015-612D-C6DE-CA19-AA491AC9DFF5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9" creationId="{7543AB22-96A5-063A-C4B9-8B5D9464C9AA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1269340017" sldId="485"/>
            <ac:spMk id="15" creationId="{6142909E-7461-0231-17F3-C0A2CDCC0C0F}"/>
          </ac:spMkLst>
        </pc:spChg>
        <pc:picChg chg="mod">
          <ac:chgData name="Juan Felipe Cabrera Garcia" userId="f7a98df8-c13b-4f50-9824-411c108eea48" providerId="ADAL" clId="{6572777B-3E81-488A-8202-0B8AC5098C78}" dt="2026-06-03T22:43:08.801" v="5808" actId="1076"/>
          <ac:picMkLst>
            <pc:docMk/>
            <pc:sldMk cId="1269340017" sldId="485"/>
            <ac:picMk id="12" creationId="{B54E42CB-7054-D34C-E6F7-E6BB60E96633}"/>
          </ac:picMkLst>
        </pc:picChg>
      </pc:sldChg>
      <pc:sldChg chg="addSp delSp modSp add del mod modAnim">
        <pc:chgData name="Juan Felipe Cabrera Garcia" userId="f7a98df8-c13b-4f50-9824-411c108eea48" providerId="ADAL" clId="{6572777B-3E81-488A-8202-0B8AC5098C78}" dt="2026-06-04T06:11:41.418" v="7720" actId="20577"/>
        <pc:sldMkLst>
          <pc:docMk/>
          <pc:sldMk cId="3736910719" sldId="486"/>
        </pc:sldMkLst>
        <pc:spChg chg="del">
          <ac:chgData name="Juan Felipe Cabrera Garcia" userId="f7a98df8-c13b-4f50-9824-411c108eea48" providerId="ADAL" clId="{6572777B-3E81-488A-8202-0B8AC5098C78}" dt="2026-06-03T15:23:00.947" v="3810" actId="478"/>
          <ac:spMkLst>
            <pc:docMk/>
            <pc:sldMk cId="3736910719" sldId="486"/>
            <ac:spMk id="2" creationId="{48FD612C-8DF9-593C-7B8C-0CC3D8E7C1E2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736910719" sldId="486"/>
            <ac:spMk id="3" creationId="{5BC353A8-4ED8-4A9A-5E19-2AE5DC14FAD9}"/>
          </ac:spMkLst>
        </pc:spChg>
        <pc:spChg chg="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736910719" sldId="486"/>
            <ac:spMk id="4" creationId="{377D9495-3676-9B6D-D72C-AD09EE46DE68}"/>
          </ac:spMkLst>
        </pc:spChg>
        <pc:spChg chg="mod">
          <ac:chgData name="Juan Felipe Cabrera Garcia" userId="f7a98df8-c13b-4f50-9824-411c108eea48" providerId="ADAL" clId="{6572777B-3E81-488A-8202-0B8AC5098C78}" dt="2026-06-04T06:10:54.134" v="7715" actId="1076"/>
          <ac:spMkLst>
            <pc:docMk/>
            <pc:sldMk cId="3736910719" sldId="486"/>
            <ac:spMk id="5" creationId="{DC5FD46D-CECA-22BA-7688-AAE3545702C1}"/>
          </ac:spMkLst>
        </pc:spChg>
        <pc:spChg chg="add del mod">
          <ac:chgData name="Juan Felipe Cabrera Garcia" userId="f7a98df8-c13b-4f50-9824-411c108eea48" providerId="ADAL" clId="{6572777B-3E81-488A-8202-0B8AC5098C78}" dt="2026-06-03T15:23:13.349" v="3814" actId="478"/>
          <ac:spMkLst>
            <pc:docMk/>
            <pc:sldMk cId="3736910719" sldId="486"/>
            <ac:spMk id="9" creationId="{B59DA996-2F36-AEF0-05FE-6C182BBBE114}"/>
          </ac:spMkLst>
        </pc:spChg>
        <pc:spChg chg="add mod">
          <ac:chgData name="Juan Felipe Cabrera Garcia" userId="f7a98df8-c13b-4f50-9824-411c108eea48" providerId="ADAL" clId="{6572777B-3E81-488A-8202-0B8AC5098C78}" dt="2026-06-04T05:43:05.263" v="7390" actId="790"/>
          <ac:spMkLst>
            <pc:docMk/>
            <pc:sldMk cId="3736910719" sldId="486"/>
            <ac:spMk id="10" creationId="{8F493144-97B5-72C2-E94A-CE120F104E97}"/>
          </ac:spMkLst>
        </pc:spChg>
        <pc:spChg chg="add mod">
          <ac:chgData name="Juan Felipe Cabrera Garcia" userId="f7a98df8-c13b-4f50-9824-411c108eea48" providerId="ADAL" clId="{6572777B-3E81-488A-8202-0B8AC5098C78}" dt="2026-06-04T06:11:41.418" v="7720" actId="20577"/>
          <ac:spMkLst>
            <pc:docMk/>
            <pc:sldMk cId="3736910719" sldId="486"/>
            <ac:spMk id="11" creationId="{91E4ECF6-71E6-F7FA-65AD-C7D0EE7F22C5}"/>
          </ac:spMkLst>
        </pc:spChg>
        <pc:spChg chg="del">
          <ac:chgData name="Juan Felipe Cabrera Garcia" userId="f7a98df8-c13b-4f50-9824-411c108eea48" providerId="ADAL" clId="{6572777B-3E81-488A-8202-0B8AC5098C78}" dt="2026-06-03T15:23:09.606" v="3812" actId="478"/>
          <ac:spMkLst>
            <pc:docMk/>
            <pc:sldMk cId="3736910719" sldId="486"/>
            <ac:spMk id="12" creationId="{65DE0859-BFEB-6A75-B5AB-1BF1627D30E6}"/>
          </ac:spMkLst>
        </pc:spChg>
        <pc:spChg chg="add mod">
          <ac:chgData name="Juan Felipe Cabrera Garcia" userId="f7a98df8-c13b-4f50-9824-411c108eea48" providerId="ADAL" clId="{6572777B-3E81-488A-8202-0B8AC5098C78}" dt="2026-06-04T06:11:34.226" v="7719" actId="113"/>
          <ac:spMkLst>
            <pc:docMk/>
            <pc:sldMk cId="3736910719" sldId="486"/>
            <ac:spMk id="13" creationId="{65239A8D-1585-BF07-1D86-6F4AE6232A8A}"/>
          </ac:spMkLst>
        </pc:spChg>
        <pc:picChg chg="del">
          <ac:chgData name="Juan Felipe Cabrera Garcia" userId="f7a98df8-c13b-4f50-9824-411c108eea48" providerId="ADAL" clId="{6572777B-3E81-488A-8202-0B8AC5098C78}" dt="2026-06-03T15:23:01.587" v="3811" actId="478"/>
          <ac:picMkLst>
            <pc:docMk/>
            <pc:sldMk cId="3736910719" sldId="486"/>
            <ac:picMk id="7" creationId="{844BED79-9FE4-0048-928A-5B1EAAEA44C8}"/>
          </ac:picMkLst>
        </pc:picChg>
        <pc:picChg chg="del">
          <ac:chgData name="Juan Felipe Cabrera Garcia" userId="f7a98df8-c13b-4f50-9824-411c108eea48" providerId="ADAL" clId="{6572777B-3E81-488A-8202-0B8AC5098C78}" dt="2026-06-03T15:23:14.563" v="3815" actId="478"/>
          <ac:picMkLst>
            <pc:docMk/>
            <pc:sldMk cId="3736910719" sldId="486"/>
            <ac:picMk id="8" creationId="{1383F951-40A4-F3B6-5BC9-581D0874CD68}"/>
          </ac:picMkLst>
        </pc:picChg>
        <pc:picChg chg="add mod">
          <ac:chgData name="Juan Felipe Cabrera Garcia" userId="f7a98df8-c13b-4f50-9824-411c108eea48" providerId="ADAL" clId="{6572777B-3E81-488A-8202-0B8AC5098C78}" dt="2026-06-04T06:10:49.922" v="7713" actId="1076"/>
          <ac:picMkLst>
            <pc:docMk/>
            <pc:sldMk cId="3736910719" sldId="486"/>
            <ac:picMk id="14" creationId="{536659F4-F718-C80D-6120-C95DBCE65DAB}"/>
          </ac:picMkLst>
        </pc:picChg>
        <pc:picChg chg="add mod">
          <ac:chgData name="Juan Felipe Cabrera Garcia" userId="f7a98df8-c13b-4f50-9824-411c108eea48" providerId="ADAL" clId="{6572777B-3E81-488A-8202-0B8AC5098C78}" dt="2026-06-04T06:10:59.540" v="7716" actId="1076"/>
          <ac:picMkLst>
            <pc:docMk/>
            <pc:sldMk cId="3736910719" sldId="486"/>
            <ac:picMk id="15" creationId="{085C040A-11C8-71BF-AB81-46F0F7DE9015}"/>
          </ac:picMkLst>
        </pc:picChg>
      </pc:sldChg>
      <pc:sldChg chg="delSp modSp add mod delAnim">
        <pc:chgData name="Juan Felipe Cabrera Garcia" userId="f7a98df8-c13b-4f50-9824-411c108eea48" providerId="ADAL" clId="{6572777B-3E81-488A-8202-0B8AC5098C78}" dt="2026-06-04T05:59:11.654" v="7564" actId="20577"/>
        <pc:sldMkLst>
          <pc:docMk/>
          <pc:sldMk cId="513078717" sldId="487"/>
        </pc:sldMkLst>
        <pc:spChg chg="mod">
          <ac:chgData name="Juan Felipe Cabrera Garcia" userId="f7a98df8-c13b-4f50-9824-411c108eea48" providerId="ADAL" clId="{6572777B-3E81-488A-8202-0B8AC5098C78}" dt="2026-06-04T05:59:11.654" v="7564" actId="20577"/>
          <ac:spMkLst>
            <pc:docMk/>
            <pc:sldMk cId="513078717" sldId="487"/>
            <ac:spMk id="17" creationId="{B2741917-E2D3-0440-6DDE-EDA85254E6FD}"/>
          </ac:spMkLst>
        </pc:spChg>
        <pc:spChg chg="del">
          <ac:chgData name="Juan Felipe Cabrera Garcia" userId="f7a98df8-c13b-4f50-9824-411c108eea48" providerId="ADAL" clId="{6572777B-3E81-488A-8202-0B8AC5098C78}" dt="2026-06-04T05:56:32.932" v="7554" actId="478"/>
          <ac:spMkLst>
            <pc:docMk/>
            <pc:sldMk cId="513078717" sldId="487"/>
            <ac:spMk id="18" creationId="{855D46BF-FA7E-4388-0994-6D9812F58530}"/>
          </ac:spMkLst>
        </pc:spChg>
        <pc:picChg chg="del">
          <ac:chgData name="Juan Felipe Cabrera Garcia" userId="f7a98df8-c13b-4f50-9824-411c108eea48" providerId="ADAL" clId="{6572777B-3E81-488A-8202-0B8AC5098C78}" dt="2026-06-04T05:56:32.198" v="7552" actId="478"/>
          <ac:picMkLst>
            <pc:docMk/>
            <pc:sldMk cId="513078717" sldId="487"/>
            <ac:picMk id="10" creationId="{ADDCD438-0462-56CA-62CF-185CB664649F}"/>
          </ac:picMkLst>
        </pc:picChg>
        <pc:picChg chg="del">
          <ac:chgData name="Juan Felipe Cabrera Garcia" userId="f7a98df8-c13b-4f50-9824-411c108eea48" providerId="ADAL" clId="{6572777B-3E81-488A-8202-0B8AC5098C78}" dt="2026-06-04T05:56:32.578" v="7553" actId="478"/>
          <ac:picMkLst>
            <pc:docMk/>
            <pc:sldMk cId="513078717" sldId="487"/>
            <ac:picMk id="21" creationId="{5534FE45-D6C0-8655-81E2-AA0705B0E4BE}"/>
          </ac:picMkLst>
        </pc:picChg>
      </pc:sldChg>
      <pc:sldChg chg="modSp add mod">
        <pc:chgData name="Juan Felipe Cabrera Garcia" userId="f7a98df8-c13b-4f50-9824-411c108eea48" providerId="ADAL" clId="{6572777B-3E81-488A-8202-0B8AC5098C78}" dt="2026-06-04T05:59:22.501" v="7583" actId="20577"/>
        <pc:sldMkLst>
          <pc:docMk/>
          <pc:sldMk cId="2386348287" sldId="488"/>
        </pc:sldMkLst>
        <pc:spChg chg="mod">
          <ac:chgData name="Juan Felipe Cabrera Garcia" userId="f7a98df8-c13b-4f50-9824-411c108eea48" providerId="ADAL" clId="{6572777B-3E81-488A-8202-0B8AC5098C78}" dt="2026-06-04T05:59:22.501" v="7583" actId="20577"/>
          <ac:spMkLst>
            <pc:docMk/>
            <pc:sldMk cId="2386348287" sldId="488"/>
            <ac:spMk id="17" creationId="{E8811EAF-A543-581D-3968-59BED3E0BA0D}"/>
          </ac:spMkLst>
        </pc:spChg>
      </pc:sldChg>
      <pc:sldChg chg="addSp delSp modSp add mod">
        <pc:chgData name="Juan Felipe Cabrera Garcia" userId="f7a98df8-c13b-4f50-9824-411c108eea48" providerId="ADAL" clId="{6572777B-3E81-488A-8202-0B8AC5098C78}" dt="2026-06-04T06:01:13.009" v="7603" actId="14100"/>
        <pc:sldMkLst>
          <pc:docMk/>
          <pc:sldMk cId="227651011" sldId="489"/>
        </pc:sldMkLst>
        <pc:spChg chg="add mod">
          <ac:chgData name="Juan Felipe Cabrera Garcia" userId="f7a98df8-c13b-4f50-9824-411c108eea48" providerId="ADAL" clId="{6572777B-3E81-488A-8202-0B8AC5098C78}" dt="2026-06-04T06:00:20.537" v="7590" actId="1582"/>
          <ac:spMkLst>
            <pc:docMk/>
            <pc:sldMk cId="227651011" sldId="489"/>
            <ac:spMk id="6" creationId="{3A44E2CA-5126-0C83-36C5-93461762187A}"/>
          </ac:spMkLst>
        </pc:spChg>
        <pc:spChg chg="add mod">
          <ac:chgData name="Juan Felipe Cabrera Garcia" userId="f7a98df8-c13b-4f50-9824-411c108eea48" providerId="ADAL" clId="{6572777B-3E81-488A-8202-0B8AC5098C78}" dt="2026-06-04T06:00:23.468" v="7592" actId="571"/>
          <ac:spMkLst>
            <pc:docMk/>
            <pc:sldMk cId="227651011" sldId="489"/>
            <ac:spMk id="11" creationId="{D6E95496-0CE7-BD73-E2C7-8ED44BDD3446}"/>
          </ac:spMkLst>
        </pc:spChg>
        <pc:spChg chg="add del mod">
          <ac:chgData name="Juan Felipe Cabrera Garcia" userId="f7a98df8-c13b-4f50-9824-411c108eea48" providerId="ADAL" clId="{6572777B-3E81-488A-8202-0B8AC5098C78}" dt="2026-06-04T06:01:06.619" v="7601" actId="478"/>
          <ac:spMkLst>
            <pc:docMk/>
            <pc:sldMk cId="227651011" sldId="489"/>
            <ac:spMk id="12" creationId="{D3B4CC3D-9291-D231-F264-55AF55CB9E7C}"/>
          </ac:spMkLst>
        </pc:spChg>
        <pc:spChg chg="add mod">
          <ac:chgData name="Juan Felipe Cabrera Garcia" userId="f7a98df8-c13b-4f50-9824-411c108eea48" providerId="ADAL" clId="{6572777B-3E81-488A-8202-0B8AC5098C78}" dt="2026-06-04T06:00:37.383" v="7594" actId="571"/>
          <ac:spMkLst>
            <pc:docMk/>
            <pc:sldMk cId="227651011" sldId="489"/>
            <ac:spMk id="13" creationId="{9BF67CCA-F579-6687-B6AB-F62421F2219F}"/>
          </ac:spMkLst>
        </pc:spChg>
        <pc:spChg chg="add mod">
          <ac:chgData name="Juan Felipe Cabrera Garcia" userId="f7a98df8-c13b-4f50-9824-411c108eea48" providerId="ADAL" clId="{6572777B-3E81-488A-8202-0B8AC5098C78}" dt="2026-06-04T06:01:04.625" v="7600" actId="208"/>
          <ac:spMkLst>
            <pc:docMk/>
            <pc:sldMk cId="227651011" sldId="489"/>
            <ac:spMk id="14" creationId="{985D3A6C-0688-A906-5D32-E22031C62737}"/>
          </ac:spMkLst>
        </pc:spChg>
        <pc:spChg chg="add mod">
          <ac:chgData name="Juan Felipe Cabrera Garcia" userId="f7a98df8-c13b-4f50-9824-411c108eea48" providerId="ADAL" clId="{6572777B-3E81-488A-8202-0B8AC5098C78}" dt="2026-06-04T06:01:13.009" v="7603" actId="14100"/>
          <ac:spMkLst>
            <pc:docMk/>
            <pc:sldMk cId="227651011" sldId="489"/>
            <ac:spMk id="15" creationId="{B7596084-C7D0-E402-9A1A-DF3540BC45E4}"/>
          </ac:spMkLst>
        </pc:spChg>
        <pc:picChg chg="add mod">
          <ac:chgData name="Juan Felipe Cabrera Garcia" userId="f7a98df8-c13b-4f50-9824-411c108eea48" providerId="ADAL" clId="{6572777B-3E81-488A-8202-0B8AC5098C78}" dt="2026-06-04T06:00:23.468" v="7592" actId="571"/>
          <ac:picMkLst>
            <pc:docMk/>
            <pc:sldMk cId="227651011" sldId="489"/>
            <ac:picMk id="9" creationId="{47BD4184-E9FE-B322-F280-D105F9D9111E}"/>
          </ac:picMkLst>
        </pc:picChg>
      </pc:sldChg>
      <pc:sldMasterChg chg="del delSldLayout">
        <pc:chgData name="Juan Felipe Cabrera Garcia" userId="f7a98df8-c13b-4f50-9824-411c108eea48" providerId="ADAL" clId="{6572777B-3E81-488A-8202-0B8AC5098C78}" dt="2026-06-03T12:36:41.909" v="1456" actId="47"/>
        <pc:sldMasterMkLst>
          <pc:docMk/>
          <pc:sldMasterMk cId="40321059" sldId="2147483660"/>
        </pc:sldMasterMkLst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4047021700" sldId="2147483662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2801598751" sldId="2147483670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678769845" sldId="2147483671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636660019" sldId="2147483672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214402859" sldId="2147483675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956124428" sldId="2147483676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402292587" sldId="2147483677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518515273" sldId="2147483678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051853932" sldId="2147483680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557231951" sldId="2147483681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297177246" sldId="2147483682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720479438" sldId="2147483683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519369482" sldId="2147483684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22318536" sldId="2147483717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3592493895" sldId="2147483719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883577099" sldId="2147483720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2153932353" sldId="2147483721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2126210672" sldId="2147483723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499731864" sldId="2147483724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401809612" sldId="2147483726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470807701" sldId="2147483727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405272439" sldId="2147483733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885284688" sldId="2147483734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614456692" sldId="2147483735"/>
          </pc:sldLayoutMkLst>
        </pc:sldLayoutChg>
        <pc:sldLayoutChg chg="del">
          <pc:chgData name="Juan Felipe Cabrera Garcia" userId="f7a98df8-c13b-4f50-9824-411c108eea48" providerId="ADAL" clId="{6572777B-3E81-488A-8202-0B8AC5098C78}" dt="2026-06-03T12:36:41.909" v="1456" actId="47"/>
          <pc:sldLayoutMkLst>
            <pc:docMk/>
            <pc:sldMasterMk cId="40321059" sldId="2147483660"/>
            <pc:sldLayoutMk cId="1079979260" sldId="2147483744"/>
          </pc:sldLayoutMkLst>
        </pc:sldLayoutChg>
        <pc:sldLayoutChg chg="del">
          <pc:chgData name="Juan Felipe Cabrera Garcia" userId="f7a98df8-c13b-4f50-9824-411c108eea48" providerId="ADAL" clId="{6572777B-3E81-488A-8202-0B8AC5098C78}" dt="2026-06-03T09:23:46.559" v="223" actId="47"/>
          <pc:sldLayoutMkLst>
            <pc:docMk/>
            <pc:sldMasterMk cId="40321059" sldId="2147483660"/>
            <pc:sldLayoutMk cId="555124342" sldId="2147483776"/>
          </pc:sldLayoutMkLst>
        </pc:sldLayoutChg>
      </pc:sldMasterChg>
    </pc:docChg>
  </pc:docChgLst>
  <pc:docChgLst>
    <pc:chgData name="Juan Felipe Cabrera Garcia" userId="S::11141400@polimi.it::f7a98df8-c13b-4f50-9824-411c108eea48" providerId="AD" clId="Web-{29F24317-D640-D9B0-E1E7-966B3CD9D03D}"/>
    <pc:docChg chg="addSld delSld modSld">
      <pc:chgData name="Juan Felipe Cabrera Garcia" userId="S::11141400@polimi.it::f7a98df8-c13b-4f50-9824-411c108eea48" providerId="AD" clId="Web-{29F24317-D640-D9B0-E1E7-966B3CD9D03D}" dt="2026-06-04T08:18:43.650" v="31"/>
      <pc:docMkLst>
        <pc:docMk/>
      </pc:docMkLst>
      <pc:sldChg chg="del">
        <pc:chgData name="Juan Felipe Cabrera Garcia" userId="S::11141400@polimi.it::f7a98df8-c13b-4f50-9824-411c108eea48" providerId="AD" clId="Web-{29F24317-D640-D9B0-E1E7-966B3CD9D03D}" dt="2026-06-04T08:18:39.368" v="28"/>
        <pc:sldMkLst>
          <pc:docMk/>
          <pc:sldMk cId="3208308804" sldId="477"/>
        </pc:sldMkLst>
      </pc:sldChg>
      <pc:sldChg chg="del">
        <pc:chgData name="Juan Felipe Cabrera Garcia" userId="S::11141400@polimi.it::f7a98df8-c13b-4f50-9824-411c108eea48" providerId="AD" clId="Web-{29F24317-D640-D9B0-E1E7-966B3CD9D03D}" dt="2026-06-04T08:17:28.286" v="0"/>
        <pc:sldMkLst>
          <pc:docMk/>
          <pc:sldMk cId="513078717" sldId="487"/>
        </pc:sldMkLst>
      </pc:sldChg>
      <pc:sldChg chg="delSp modSp delAnim">
        <pc:chgData name="Juan Felipe Cabrera Garcia" userId="S::11141400@polimi.it::f7a98df8-c13b-4f50-9824-411c108eea48" providerId="AD" clId="Web-{29F24317-D640-D9B0-E1E7-966B3CD9D03D}" dt="2026-06-04T08:18:43.650" v="31"/>
        <pc:sldMkLst>
          <pc:docMk/>
          <pc:sldMk cId="2386348287" sldId="488"/>
        </pc:sldMkLst>
        <pc:spChg chg="mod">
          <ac:chgData name="Juan Felipe Cabrera Garcia" userId="S::11141400@polimi.it::f7a98df8-c13b-4f50-9824-411c108eea48" providerId="AD" clId="Web-{29F24317-D640-D9B0-E1E7-966B3CD9D03D}" dt="2026-06-04T08:18:08.320" v="18" actId="1076"/>
          <ac:spMkLst>
            <pc:docMk/>
            <pc:sldMk cId="2386348287" sldId="488"/>
            <ac:spMk id="16" creationId="{9DC25F1E-7B4D-A4EC-9CF9-23289074F536}"/>
          </ac:spMkLst>
        </pc:spChg>
        <pc:spChg chg="del">
          <ac:chgData name="Juan Felipe Cabrera Garcia" userId="S::11141400@polimi.it::f7a98df8-c13b-4f50-9824-411c108eea48" providerId="AD" clId="Web-{29F24317-D640-D9B0-E1E7-966B3CD9D03D}" dt="2026-06-04T08:17:33.380" v="2"/>
          <ac:spMkLst>
            <pc:docMk/>
            <pc:sldMk cId="2386348287" sldId="488"/>
            <ac:spMk id="17" creationId="{E8811EAF-A543-581D-3968-59BED3E0BA0D}"/>
          </ac:spMkLst>
        </pc:spChg>
        <pc:spChg chg="del mod">
          <ac:chgData name="Juan Felipe Cabrera Garcia" userId="S::11141400@polimi.it::f7a98df8-c13b-4f50-9824-411c108eea48" providerId="AD" clId="Web-{29F24317-D640-D9B0-E1E7-966B3CD9D03D}" dt="2026-06-04T08:18:43.462" v="30"/>
          <ac:spMkLst>
            <pc:docMk/>
            <pc:sldMk cId="2386348287" sldId="488"/>
            <ac:spMk id="18" creationId="{54BB8D4C-C36E-D16F-80D8-8675EB0BB61B}"/>
          </ac:spMkLst>
        </pc:spChg>
        <pc:picChg chg="del mod">
          <ac:chgData name="Juan Felipe Cabrera Garcia" userId="S::11141400@polimi.it::f7a98df8-c13b-4f50-9824-411c108eea48" providerId="AD" clId="Web-{29F24317-D640-D9B0-E1E7-966B3CD9D03D}" dt="2026-06-04T08:18:42.275" v="29"/>
          <ac:picMkLst>
            <pc:docMk/>
            <pc:sldMk cId="2386348287" sldId="488"/>
            <ac:picMk id="10" creationId="{4508DC1E-3583-1258-EEA0-95BCC2F92D0C}"/>
          </ac:picMkLst>
        </pc:picChg>
        <pc:picChg chg="mod">
          <ac:chgData name="Juan Felipe Cabrera Garcia" userId="S::11141400@polimi.it::f7a98df8-c13b-4f50-9824-411c108eea48" providerId="AD" clId="Web-{29F24317-D640-D9B0-E1E7-966B3CD9D03D}" dt="2026-06-04T08:18:08.335" v="19" actId="1076"/>
          <ac:picMkLst>
            <pc:docMk/>
            <pc:sldMk cId="2386348287" sldId="488"/>
            <ac:picMk id="12" creationId="{EC9DCFC2-7618-0BEF-094A-A3D40420BDB0}"/>
          </ac:picMkLst>
        </pc:picChg>
        <pc:picChg chg="del">
          <ac:chgData name="Juan Felipe Cabrera Garcia" userId="S::11141400@polimi.it::f7a98df8-c13b-4f50-9824-411c108eea48" providerId="AD" clId="Web-{29F24317-D640-D9B0-E1E7-966B3CD9D03D}" dt="2026-06-04T08:17:31.849" v="1"/>
          <ac:picMkLst>
            <pc:docMk/>
            <pc:sldMk cId="2386348287" sldId="488"/>
            <ac:picMk id="15" creationId="{F6F13257-DA03-78A2-862D-6A7CC0226B66}"/>
          </ac:picMkLst>
        </pc:picChg>
        <pc:picChg chg="mod">
          <ac:chgData name="Juan Felipe Cabrera Garcia" userId="S::11141400@polimi.it::f7a98df8-c13b-4f50-9824-411c108eea48" providerId="AD" clId="Web-{29F24317-D640-D9B0-E1E7-966B3CD9D03D}" dt="2026-06-04T08:18:08.335" v="20" actId="1076"/>
          <ac:picMkLst>
            <pc:docMk/>
            <pc:sldMk cId="2386348287" sldId="488"/>
            <ac:picMk id="19" creationId="{43011ECC-8207-381D-7B71-D21D9F19C72D}"/>
          </ac:picMkLst>
        </pc:picChg>
        <pc:picChg chg="del">
          <ac:chgData name="Juan Felipe Cabrera Garcia" userId="S::11141400@polimi.it::f7a98df8-c13b-4f50-9824-411c108eea48" providerId="AD" clId="Web-{29F24317-D640-D9B0-E1E7-966B3CD9D03D}" dt="2026-06-04T08:17:34.552" v="3"/>
          <ac:picMkLst>
            <pc:docMk/>
            <pc:sldMk cId="2386348287" sldId="488"/>
            <ac:picMk id="20" creationId="{DD9BE410-A15D-FB13-4490-C1BD59CB5077}"/>
          </ac:picMkLst>
        </pc:picChg>
        <pc:picChg chg="del mod">
          <ac:chgData name="Juan Felipe Cabrera Garcia" userId="S::11141400@polimi.it::f7a98df8-c13b-4f50-9824-411c108eea48" providerId="AD" clId="Web-{29F24317-D640-D9B0-E1E7-966B3CD9D03D}" dt="2026-06-04T08:18:43.650" v="31"/>
          <ac:picMkLst>
            <pc:docMk/>
            <pc:sldMk cId="2386348287" sldId="488"/>
            <ac:picMk id="21" creationId="{D2808F63-B1B2-EDEB-80F3-074504777958}"/>
          </ac:picMkLst>
        </pc:picChg>
      </pc:sldChg>
      <pc:sldChg chg="add replId">
        <pc:chgData name="Juan Felipe Cabrera Garcia" userId="S::11141400@polimi.it::f7a98df8-c13b-4f50-9824-411c108eea48" providerId="AD" clId="Web-{29F24317-D640-D9B0-E1E7-966B3CD9D03D}" dt="2026-06-04T08:18:35.446" v="27"/>
        <pc:sldMkLst>
          <pc:docMk/>
          <pc:sldMk cId="189037046" sldId="4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AE88C-8A29-33D5-1536-090E041296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19467-7CC3-E588-3E40-7F85BB86EF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3826A-31D5-42DD-899C-E1B2D42E40C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606C6-579E-7023-4A30-C0CA752AF7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46958-96DA-6527-AFC3-A8172018F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9D182-830D-4BC4-B19A-B84A10B6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909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04/06/2026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8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svg"/><Relationship Id="rId7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svg"/><Relationship Id="rId7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en-GB" noProof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Section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Section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Section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r>
              <a:rPr lang="en-GB" noProof="0"/>
              <a:t>Chapter Title</a:t>
            </a:r>
          </a:p>
          <a:p>
            <a:pPr lvl="1"/>
            <a:endParaRPr lang="en-GB" noProof="0"/>
          </a:p>
          <a:p>
            <a:pPr lvl="1"/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CBD1F-106F-DAFD-AD0D-52A1FB6CA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3FAD86-1351-32FC-84F0-D1FBE2E999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1FB0B6-2EE7-641F-5809-12CC635164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58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2060575"/>
            <a:ext cx="5330113" cy="4429125"/>
          </a:xfrm>
        </p:spPr>
        <p:txBody>
          <a:bodyPr/>
          <a:lstStyle>
            <a:lvl1pPr marL="285750" indent="-285750">
              <a:buClr>
                <a:srgbClr val="102C53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Clr>
                <a:srgbClr val="102C53"/>
              </a:buClr>
              <a:buFont typeface="Manrope" panose="020B0604020202020204" charset="0"/>
              <a:buChar char="‒"/>
              <a:defRPr/>
            </a:lvl3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First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4B9A9-78F7-13CD-2CE8-8E63419B6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2DCA38-A2E1-71A2-BD76-C673097F28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09A8DF-4DAE-553F-C741-997FB72B16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10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en-GB" noProof="0"/>
              <a:t>Lorem ipsum</a:t>
            </a:r>
          </a:p>
          <a:p>
            <a:pPr lvl="0"/>
            <a:r>
              <a:rPr lang="en-GB" noProof="0"/>
              <a:t>Lorem ipsum</a:t>
            </a:r>
          </a:p>
          <a:p>
            <a:pPr lvl="0"/>
            <a:r>
              <a:rPr lang="en-GB" noProof="0"/>
              <a:t>Lorem ipsum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9D5BF-C729-EDAC-CA22-B0BE6613A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51BD08-4ECC-C592-72A7-94C1E0881E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F6D75-39EA-E9AE-290E-1A5ADCFB03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460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lvl1pPr>
            <a:lvl2pPr marL="742950" marR="0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0"/>
            <a:endParaRPr lang="en-GB" noProof="0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4351C-1CE2-8833-8FE2-17E74F12E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D53367F-BC6A-DC70-848A-D9F95930F2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A2DE2E-3A71-B911-D4EB-F796C889620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52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err="1"/>
              <a:t>Inserire</a:t>
            </a:r>
            <a:r>
              <a:rPr lang="en-GB" noProof="0"/>
              <a:t> </a:t>
            </a:r>
            <a:r>
              <a:rPr lang="en-GB" noProof="0" err="1"/>
              <a:t>titolo</a:t>
            </a:r>
            <a:endParaRPr lang="en-GB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Review - Alessandro Michelazzi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 b="1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E0508-24B0-F4EF-8AC9-E5B0D2831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err="1"/>
              <a:t>Inserire</a:t>
            </a:r>
            <a:r>
              <a:rPr lang="en-GB" noProof="0"/>
              <a:t> </a:t>
            </a:r>
            <a:r>
              <a:rPr lang="en-GB" noProof="0" err="1"/>
              <a:t>titolo</a:t>
            </a:r>
            <a:endParaRPr lang="en-GB" noProof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9391C-0B33-FE60-780C-483626AD8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8A1036D-5FE1-02D7-C31D-1FA8ECF3D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E03EE6-816C-4376-BC54-DC1D0A618A9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10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en-GB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Insert text / object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Review - Alessandro Michelazzi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 b="1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7D3FA-EBF5-7B48-AD54-4E4F66053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0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812652"/>
            <a:ext cx="6471684" cy="5677048"/>
          </a:xfrm>
          <a:noFill/>
        </p:spPr>
        <p:txBody>
          <a:bodyPr/>
          <a:lstStyle/>
          <a:p>
            <a:endParaRPr lang="en-GB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modify the title style of the scheme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1A075-D3F2-6F9A-4B67-EDB0246E7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D2F99F-E2C6-37CB-5848-08E88F67E6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C423E7-59DF-7364-EFC0-1AC6B2F172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707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modify the title style of the scheme</a:t>
            </a:r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5192" y="2060575"/>
            <a:ext cx="6021846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modify text styles of the scheme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76C1D-6EEC-7C02-D108-21A8D3D87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AB0DC48-FCCF-75FE-C044-7306429896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6810DC9-E6E6-CFF1-D2E6-FF29AF2CCA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93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modify the title style of the scheme</a:t>
            </a:r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en-GB" noProof="0"/>
              <a:t>Click to modify text styles of the scheme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83DA7-5736-8F2E-D60C-021941A53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74C1F-3B45-65B8-6135-D702883B79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2A4306-4A60-A357-9E10-8AF99EA8440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9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modify the title style of the scheme</a:t>
            </a:r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en-GB" noProof="0"/>
              <a:t>Click to modify text styles of the scheme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3AD26-28EC-ADD4-CE79-843206C75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71CC0-9529-262C-03DD-4069370D0FC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D197BC-BC18-4ADC-6172-F2D1300CD9B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17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Index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Section Title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Section Title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Section Title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Section Title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Section Title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endParaRPr lang="en-GB" noProof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marL="0" indent="0" algn="r">
              <a:buNone/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marL="0" indent="0" algn="r">
              <a:buNone/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marL="0" indent="0" algn="r">
              <a:buNone/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marL="0" indent="0" algn="r">
              <a:buNone/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marL="0" indent="0" algn="r">
              <a:buNone/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  <a:p>
            <a:pPr lvl="0"/>
            <a:r>
              <a:rPr lang="en-GB" noProof="0"/>
              <a:t>Topic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619C0-EB59-2F12-4F9A-0A3E278C5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3D24A84-559B-744E-FF5E-4D9B014AF0C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79FADA-A7C3-3C92-9F2E-D355F877873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812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25F4B-0C09-6BA1-8962-C46FA9D81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AE94B01-0A0A-1264-EA6C-A7C46C258EC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01F0DD-44F9-27CD-DDE9-61184A4EAD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36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A738B4-CAEF-4DF6-8F86-853259BEF8C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2591"/>
            <a:ext cx="0" cy="4926573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4C773052-8674-4F4A-B692-74398E7F6181}"/>
              </a:ext>
            </a:extLst>
          </p:cNvPr>
          <p:cNvSpPr/>
          <p:nvPr userDrawn="1"/>
        </p:nvSpPr>
        <p:spPr>
          <a:xfrm>
            <a:off x="-72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494B2F9-56E8-468F-84B7-6289E8C13D51}"/>
              </a:ext>
            </a:extLst>
          </p:cNvPr>
          <p:cNvSpPr/>
          <p:nvPr userDrawn="1"/>
        </p:nvSpPr>
        <p:spPr>
          <a:xfrm>
            <a:off x="6096000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18E4507-53BE-463C-8276-54DFB4E83D3E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GB" noProof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F87BF-F36A-992D-98FE-29FFA0E35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633BAC-82BA-4027-16D8-B2592E7568C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5FA30E-0CB5-2E4B-D306-6083403CAC9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29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F77920-E824-44B3-85EA-05F2EDB6BF3F}"/>
              </a:ext>
            </a:extLst>
          </p:cNvPr>
          <p:cNvGrpSpPr/>
          <p:nvPr userDrawn="1"/>
        </p:nvGrpSpPr>
        <p:grpSpPr>
          <a:xfrm>
            <a:off x="4176734" y="1982590"/>
            <a:ext cx="3851031" cy="4875409"/>
            <a:chOff x="4176734" y="0"/>
            <a:chExt cx="3851031" cy="6858000"/>
          </a:xfrm>
        </p:grpSpPr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CB615DED-059D-4796-99B1-A05563D44C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76734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2005C28-C91C-45A7-A685-8802C446CB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27765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E81B289-B295-4C91-973A-E265802F8343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99F58-1A73-0239-EC36-FCDA6BF1F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828DFB1-F849-6F57-28FD-6A9AAB72E7A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1CB51A-41E3-8CC6-A33B-D3C62A5C95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707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8C804B3B-AD2E-43B7-A236-4B70FBB66BF5}"/>
              </a:ext>
            </a:extLst>
          </p:cNvPr>
          <p:cNvGrpSpPr/>
          <p:nvPr userDrawn="1"/>
        </p:nvGrpSpPr>
        <p:grpSpPr>
          <a:xfrm>
            <a:off x="3216275" y="1982591"/>
            <a:ext cx="5753528" cy="4875409"/>
            <a:chOff x="3216275" y="-24549"/>
            <a:chExt cx="5753528" cy="6882549"/>
          </a:xfrm>
        </p:grpSpPr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44FAA9BE-8AF8-49B0-92FC-678C2D2924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E563AC02-AAB4-4E22-88B1-7040959183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16275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F723C070-52A1-4662-85E9-0FE98E37E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69803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A8ECBF8-204B-4371-89C9-ED0E38546FF7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 noProof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GB" noProof="0"/>
              <a:t>TITLE</a:t>
            </a:r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57CC-6B8E-57D9-2C8F-9A640E6B7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FFD597-FA10-0184-AF99-2041FDBC858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31F6D64-AD7A-688B-CF1F-5931088DEF2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5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en-GB"/>
              <a:t>Insert highlighted text</a:t>
            </a:r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C1FA0A3-EBB2-893C-EA80-06BF5E1DE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26833-D8F9-35B8-7D81-92118BDD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468B59-72FE-7DFC-0662-9B8D21CC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150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Insert highlighted text</a:t>
            </a:r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88E22-A3CE-7536-8908-7634699B7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2360C35-90D2-2C02-D602-7DF196114C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PhD Review – Juan Felipe Cabrera</a:t>
            </a:r>
            <a:endParaRPr lang="en-GB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C44B10D-4CEF-E3BA-92ED-8CFB9877F5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5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erchio">
            <a:extLst>
              <a:ext uri="{FF2B5EF4-FFF2-40B4-BE49-F238E27FC236}">
                <a16:creationId xmlns:a16="http://schemas.microsoft.com/office/drawing/2014/main" id="{E84FA22C-2923-4BEC-B023-C4DA9810EF15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956269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title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10261CA-6D0D-4F53-83E7-30DD944A6E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A8A7E-7F9C-37DA-DD7D-3808A0411D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02775" y="436102"/>
            <a:ext cx="3324000" cy="8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3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51948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noProof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51681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>
              <a:latin typeface="Manrope" pitchFamily="2" charset="0"/>
            </a:endParaRPr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Presentation title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207E8696-89AB-4E46-B713-D31FBDD0F4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A3D47E-C87E-63B6-EDB3-28728F37ED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88073" y="488680"/>
            <a:ext cx="3324000" cy="8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23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erchio">
            <a:extLst>
              <a:ext uri="{FF2B5EF4-FFF2-40B4-BE49-F238E27FC236}">
                <a16:creationId xmlns:a16="http://schemas.microsoft.com/office/drawing/2014/main" id="{F49B6777-38FB-492E-ACF9-3096EC4AF0AE}"/>
              </a:ext>
            </a:extLst>
          </p:cNvPr>
          <p:cNvSpPr/>
          <p:nvPr userDrawn="1"/>
        </p:nvSpPr>
        <p:spPr>
          <a:xfrm rot="10800000">
            <a:off x="7559560" y="-213026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60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64">
            <a:extLst>
              <a:ext uri="{FF2B5EF4-FFF2-40B4-BE49-F238E27FC236}">
                <a16:creationId xmlns:a16="http://schemas.microsoft.com/office/drawing/2014/main" id="{95083A4B-2A26-4CCF-B4B8-B51A5F24B936}"/>
              </a:ext>
            </a:extLst>
          </p:cNvPr>
          <p:cNvSpPr/>
          <p:nvPr userDrawn="1"/>
        </p:nvSpPr>
        <p:spPr>
          <a:xfrm>
            <a:off x="-16626" y="5892398"/>
            <a:ext cx="12240000" cy="97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65BA256A-995C-40CD-9FAA-62097765DD64}"/>
              </a:ext>
            </a:extLst>
          </p:cNvPr>
          <p:cNvCxnSpPr>
            <a:cxnSpLocks/>
          </p:cNvCxnSpPr>
          <p:nvPr userDrawn="1"/>
        </p:nvCxnSpPr>
        <p:spPr>
          <a:xfrm>
            <a:off x="6750850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ma / Titolo / Docente  |  00. 00. 0000">
            <a:extLst>
              <a:ext uri="{FF2B5EF4-FFF2-40B4-BE49-F238E27FC236}">
                <a16:creationId xmlns:a16="http://schemas.microsoft.com/office/drawing/2014/main" id="{82ED4769-39BA-4537-9991-85129B21B286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7416483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Logo</a:t>
            </a:r>
          </a:p>
        </p:txBody>
      </p:sp>
      <p:sp>
        <p:nvSpPr>
          <p:cNvPr id="73" name="Segnaposto testo 3">
            <a:extLst>
              <a:ext uri="{FF2B5EF4-FFF2-40B4-BE49-F238E27FC236}">
                <a16:creationId xmlns:a16="http://schemas.microsoft.com/office/drawing/2014/main" id="{EB8AABFF-5473-4EEC-A507-EA866E0A5D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1669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Dicitura 01</a:t>
            </a:r>
          </a:p>
        </p:txBody>
      </p:sp>
      <p:sp>
        <p:nvSpPr>
          <p:cNvPr id="74" name="Triangolo isoscele 73">
            <a:extLst>
              <a:ext uri="{FF2B5EF4-FFF2-40B4-BE49-F238E27FC236}">
                <a16:creationId xmlns:a16="http://schemas.microsoft.com/office/drawing/2014/main" id="{82E17973-0F59-4CE4-86FC-85A2315055A9}"/>
              </a:ext>
            </a:extLst>
          </p:cNvPr>
          <p:cNvSpPr/>
          <p:nvPr userDrawn="1"/>
        </p:nvSpPr>
        <p:spPr>
          <a:xfrm>
            <a:off x="6983179" y="6120966"/>
            <a:ext cx="50400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95627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title</a:t>
            </a:r>
            <a:endParaRPr lang="it-IT"/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E1E675ED-24C3-47BD-A374-B9EDDDA524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7726" y="6134792"/>
            <a:ext cx="4320000" cy="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60283-2FD6-312D-2EB3-1826493E71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70912" y="6040958"/>
            <a:ext cx="2883459" cy="7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7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>
            <a:extLst>
              <a:ext uri="{FF2B5EF4-FFF2-40B4-BE49-F238E27FC236}">
                <a16:creationId xmlns:a16="http://schemas.microsoft.com/office/drawing/2014/main" id="{3660D8AF-E5B8-4BEC-B9C7-E7F4AA7B4124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>
              <a:latin typeface="Manrope" pitchFamily="2" charset="0"/>
            </a:endParaRP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485EA396-F5B1-4D22-BDB2-B638B93E29B1}"/>
              </a:ext>
            </a:extLst>
          </p:cNvPr>
          <p:cNvSpPr/>
          <p:nvPr userDrawn="1"/>
        </p:nvSpPr>
        <p:spPr>
          <a:xfrm>
            <a:off x="2609" y="-9484154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latin typeface="Manrope" pitchFamily="2" charset="0"/>
            </a:endParaRPr>
          </a:p>
        </p:txBody>
      </p:sp>
      <p:sp>
        <p:nvSpPr>
          <p:cNvPr id="29" name="Linea">
            <a:extLst>
              <a:ext uri="{FF2B5EF4-FFF2-40B4-BE49-F238E27FC236}">
                <a16:creationId xmlns:a16="http://schemas.microsoft.com/office/drawing/2014/main" id="{6958CE40-0469-4F4F-B2A3-16FC46F1EE78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30" name="Linea">
            <a:extLst>
              <a:ext uri="{FF2B5EF4-FFF2-40B4-BE49-F238E27FC236}">
                <a16:creationId xmlns:a16="http://schemas.microsoft.com/office/drawing/2014/main" id="{6D745DF5-35F2-4521-823F-7D14073A97E9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>
              <a:latin typeface="Manrope" pitchFamily="2" charset="0"/>
            </a:endParaRPr>
          </a:p>
        </p:txBody>
      </p: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287" y="1873912"/>
            <a:ext cx="1030653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title</a:t>
            </a:r>
            <a:endParaRPr lang="it-IT"/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 userDrawn="1"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BB75E3DD-B3FF-4663-8FD1-ED6F85527971}"/>
              </a:ext>
            </a:extLst>
          </p:cNvPr>
          <p:cNvSpPr/>
          <p:nvPr userDrawn="1"/>
        </p:nvSpPr>
        <p:spPr>
          <a:xfrm>
            <a:off x="-16626" y="5892398"/>
            <a:ext cx="12240000" cy="97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5" name="Connettore diritto 94">
            <a:extLst>
              <a:ext uri="{FF2B5EF4-FFF2-40B4-BE49-F238E27FC236}">
                <a16:creationId xmlns:a16="http://schemas.microsoft.com/office/drawing/2014/main" id="{625AA00B-A385-4EFF-A642-C188495203D3}"/>
              </a:ext>
            </a:extLst>
          </p:cNvPr>
          <p:cNvCxnSpPr>
            <a:cxnSpLocks/>
          </p:cNvCxnSpPr>
          <p:nvPr userDrawn="1"/>
        </p:nvCxnSpPr>
        <p:spPr>
          <a:xfrm>
            <a:off x="6750850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ma / Titolo / Docente  |  00. 00. 0000">
            <a:extLst>
              <a:ext uri="{FF2B5EF4-FFF2-40B4-BE49-F238E27FC236}">
                <a16:creationId xmlns:a16="http://schemas.microsoft.com/office/drawing/2014/main" id="{5A0FDC9E-A8A8-4974-82A0-5E558C1E38CE}"/>
              </a:ext>
            </a:extLst>
          </p:cNvPr>
          <p:cNvSpPr txBox="1">
            <a:spLocks noGrp="1"/>
          </p:cNvSpPr>
          <p:nvPr userDrawn="1">
            <p:ph type="body" sz="quarter" idx="26" hasCustomPrompt="1"/>
          </p:nvPr>
        </p:nvSpPr>
        <p:spPr>
          <a:xfrm>
            <a:off x="7416483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Logo</a:t>
            </a:r>
          </a:p>
        </p:txBody>
      </p:sp>
      <p:sp>
        <p:nvSpPr>
          <p:cNvPr id="103" name="Segnaposto testo 3">
            <a:extLst>
              <a:ext uri="{FF2B5EF4-FFF2-40B4-BE49-F238E27FC236}">
                <a16:creationId xmlns:a16="http://schemas.microsoft.com/office/drawing/2014/main" id="{43B0CB00-EA64-4A47-A60C-CFDB8C7F047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961669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Dicitura 01</a:t>
            </a:r>
          </a:p>
        </p:txBody>
      </p:sp>
      <p:sp>
        <p:nvSpPr>
          <p:cNvPr id="106" name="Triangolo isoscele 105">
            <a:extLst>
              <a:ext uri="{FF2B5EF4-FFF2-40B4-BE49-F238E27FC236}">
                <a16:creationId xmlns:a16="http://schemas.microsoft.com/office/drawing/2014/main" id="{CB274359-EF0C-4A00-9F51-63CAEACFC89C}"/>
              </a:ext>
            </a:extLst>
          </p:cNvPr>
          <p:cNvSpPr/>
          <p:nvPr userDrawn="1"/>
        </p:nvSpPr>
        <p:spPr>
          <a:xfrm>
            <a:off x="6983179" y="6120966"/>
            <a:ext cx="50400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2DD9EC79-716F-4E18-B893-DA8B91FC18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7726" y="6134792"/>
            <a:ext cx="4320000" cy="5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2CBA2-AAAE-24C3-8513-564C73F733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70912" y="6040958"/>
            <a:ext cx="2883459" cy="7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Section Title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marL="0" indent="0" algn="r">
              <a:buNone/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867E3-FD05-A6B1-1C94-BEA2AA64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88" y="302676"/>
            <a:ext cx="1855787" cy="1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7572657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11583089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Presentation title</a:t>
            </a:r>
            <a:endParaRPr lang="it-IT"/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892E0D5-15B3-4DEF-897A-4F99BE4DE4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B533A-CF7C-6C59-AAC1-429F9D5FB8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873" y="485624"/>
            <a:ext cx="3324000" cy="8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0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20219" b="21157"/>
          <a:stretch/>
        </p:blipFill>
        <p:spPr>
          <a:xfrm flipH="1"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DFC2C03-064F-49A5-83D4-C94804DBB2EE}"/>
              </a:ext>
            </a:extLst>
          </p:cNvPr>
          <p:cNvSpPr/>
          <p:nvPr userDrawn="1"/>
        </p:nvSpPr>
        <p:spPr>
          <a:xfrm>
            <a:off x="0" y="-15446"/>
            <a:ext cx="12191999" cy="687344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2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7600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Speaker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Presentation title</a:t>
            </a:r>
            <a:endParaRPr lang="it-IT"/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Subheading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F41086A3-2FFC-4CEA-8D1F-7AD1EA4997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80F1A-1756-8B3D-A737-D50EA59780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30441" y="488680"/>
            <a:ext cx="3324000" cy="8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094" r="38926" b="50000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959DFD-F019-4D77-B2CF-95F2EE0916C2}"/>
              </a:ext>
            </a:extLst>
          </p:cNvPr>
          <p:cNvSpPr/>
          <p:nvPr userDrawn="1"/>
        </p:nvSpPr>
        <p:spPr>
          <a:xfrm>
            <a:off x="0" y="-15446"/>
            <a:ext cx="12191999" cy="687344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-34429"/>
            <a:ext cx="0" cy="702000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900" noProof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00. 00. 0000  |  Speaker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Presentation title</a:t>
            </a:r>
            <a:endParaRPr lang="it-IT"/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Subheading</a:t>
            </a:r>
            <a:endParaRPr lang="it-IT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345A7F63-1E39-4531-9C6C-EFD884FB0D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06659-550E-B878-115E-40CF58F724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35500" y="489306"/>
            <a:ext cx="3318941" cy="8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49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36158372-C12E-48BA-B16E-CD0317C85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Via</a:t>
            </a:r>
          </a:p>
          <a:p>
            <a:pPr lvl="0"/>
            <a:r>
              <a:rPr lang="it-IT"/>
              <a:t>T</a:t>
            </a:r>
          </a:p>
          <a:p>
            <a:pPr lvl="0"/>
            <a:r>
              <a:rPr lang="it-IT"/>
              <a:t>@ </a:t>
            </a:r>
          </a:p>
          <a:p>
            <a:pPr lvl="0"/>
            <a:r>
              <a:rPr lang="it-IT" err="1"/>
              <a:t>wwww</a:t>
            </a:r>
            <a:r>
              <a:rPr lang="it-IT"/>
              <a:t>.</a:t>
            </a:r>
          </a:p>
        </p:txBody>
      </p:sp>
      <p:sp>
        <p:nvSpPr>
          <p:cNvPr id="14" name="Cerchio">
            <a:extLst>
              <a:ext uri="{FF2B5EF4-FFF2-40B4-BE49-F238E27FC236}">
                <a16:creationId xmlns:a16="http://schemas.microsoft.com/office/drawing/2014/main" id="{B5A98BF0-37F7-46CF-98E8-56026EBEBEB8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A5F901-2B40-46CC-9040-75BF8DEA41AF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CF7785-BB58-48C4-BD31-CE4F3F723E1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7664FB-610B-4E2F-A935-62A588DBE01F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538F45-6D1B-41E8-838C-C591B1FF478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Contacts</a:t>
            </a:r>
          </a:p>
        </p:txBody>
      </p:sp>
      <p:sp>
        <p:nvSpPr>
          <p:cNvPr id="11" name="Cerchio">
            <a:extLst>
              <a:ext uri="{FF2B5EF4-FFF2-40B4-BE49-F238E27FC236}">
                <a16:creationId xmlns:a16="http://schemas.microsoft.com/office/drawing/2014/main" id="{3BD46F35-D379-4F3F-894D-1B8E2D976FC2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DA44536-7F92-4C4D-82C9-EC18210663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CD2686-7FAE-6B6A-42F3-88E58EED55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05305" y="489306"/>
            <a:ext cx="3318941" cy="8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4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36158372-C12E-48BA-B16E-CD0317C85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2949050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Via</a:t>
            </a:r>
          </a:p>
          <a:p>
            <a:pPr lvl="0"/>
            <a:r>
              <a:rPr lang="it-IT"/>
              <a:t>T</a:t>
            </a:r>
          </a:p>
          <a:p>
            <a:pPr lvl="0"/>
            <a:r>
              <a:rPr lang="it-IT"/>
              <a:t>@ </a:t>
            </a:r>
          </a:p>
          <a:p>
            <a:pPr lvl="0"/>
            <a:r>
              <a:rPr lang="it-IT" err="1"/>
              <a:t>wwww</a:t>
            </a:r>
            <a:r>
              <a:rPr lang="it-IT"/>
              <a:t>.</a:t>
            </a:r>
          </a:p>
        </p:txBody>
      </p:sp>
      <p:sp>
        <p:nvSpPr>
          <p:cNvPr id="14" name="Cerchio">
            <a:extLst>
              <a:ext uri="{FF2B5EF4-FFF2-40B4-BE49-F238E27FC236}">
                <a16:creationId xmlns:a16="http://schemas.microsoft.com/office/drawing/2014/main" id="{B5A98BF0-37F7-46CF-98E8-56026EBEBEB8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A5F901-2B40-46CC-9040-75BF8DEA41AF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CF7785-BB58-48C4-BD31-CE4F3F723E1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7664FB-610B-4E2F-A935-62A588DBE01F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538F45-6D1B-41E8-838C-C591B1FF478E}"/>
              </a:ext>
            </a:extLst>
          </p:cNvPr>
          <p:cNvSpPr txBox="1"/>
          <p:nvPr userDrawn="1"/>
        </p:nvSpPr>
        <p:spPr>
          <a:xfrm>
            <a:off x="516329" y="4858475"/>
            <a:ext cx="299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Contacts</a:t>
            </a:r>
          </a:p>
        </p:txBody>
      </p:sp>
      <p:sp>
        <p:nvSpPr>
          <p:cNvPr id="11" name="Cerchio">
            <a:extLst>
              <a:ext uri="{FF2B5EF4-FFF2-40B4-BE49-F238E27FC236}">
                <a16:creationId xmlns:a16="http://schemas.microsoft.com/office/drawing/2014/main" id="{3BD46F35-D379-4F3F-894D-1B8E2D976FC2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DA44536-7F92-4C4D-82C9-EC18210663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CD2686-7FAE-6B6A-42F3-88E58EED55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305" y="489306"/>
            <a:ext cx="3318941" cy="823144"/>
          </a:xfrm>
          <a:prstGeom prst="rect">
            <a:avLst/>
          </a:prstGeom>
        </p:spPr>
      </p:pic>
      <p:sp>
        <p:nvSpPr>
          <p:cNvPr id="4" name="Segnaposto testo 6">
            <a:extLst>
              <a:ext uri="{FF2B5EF4-FFF2-40B4-BE49-F238E27FC236}">
                <a16:creationId xmlns:a16="http://schemas.microsoft.com/office/drawing/2014/main" id="{14DB71F4-C41B-7724-5E07-04828B128C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04530" y="5392132"/>
            <a:ext cx="2949050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endParaRPr lang="en-GB"/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C214547D-1460-A889-5B73-544B267C9A2D}"/>
              </a:ext>
            </a:extLst>
          </p:cNvPr>
          <p:cNvSpPr txBox="1"/>
          <p:nvPr userDrawn="1"/>
        </p:nvSpPr>
        <p:spPr>
          <a:xfrm>
            <a:off x="3920784" y="4858475"/>
            <a:ext cx="299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COMPASS Lab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852C1E-44E8-3DCA-7179-19E976CBE0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9783" y="5400277"/>
            <a:ext cx="317103" cy="317103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1D7322A2-7503-246C-5952-3CF36C32A9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43" y="5399960"/>
            <a:ext cx="339962" cy="315274"/>
          </a:xfrm>
          <a:prstGeom prst="rect">
            <a:avLst/>
          </a:prstGeom>
        </p:spPr>
      </p:pic>
      <p:pic>
        <p:nvPicPr>
          <p:cNvPr id="8" name="Picture 7" descr="A black letter f in a white circle&#10;&#10;AI-generated content may be incorrect.">
            <a:extLst>
              <a:ext uri="{FF2B5EF4-FFF2-40B4-BE49-F238E27FC236}">
                <a16:creationId xmlns:a16="http://schemas.microsoft.com/office/drawing/2014/main" id="{417B1C4A-BFAF-E872-ACF9-DC406E793C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77" y="5399960"/>
            <a:ext cx="315274" cy="31527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0A205A8-F6B3-3846-F483-1C2B57E41C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2597" y="5399960"/>
            <a:ext cx="308339" cy="3152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98ACEE7-CF82-AB44-2976-533AEFCF8C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4164" y="5362530"/>
            <a:ext cx="915494" cy="9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5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36158372-C12E-48BA-B16E-CD0317C85D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noProof="0"/>
          </a:p>
        </p:txBody>
      </p:sp>
      <p:sp>
        <p:nvSpPr>
          <p:cNvPr id="14" name="Cerchio">
            <a:extLst>
              <a:ext uri="{FF2B5EF4-FFF2-40B4-BE49-F238E27FC236}">
                <a16:creationId xmlns:a16="http://schemas.microsoft.com/office/drawing/2014/main" id="{B5A98BF0-37F7-46CF-98E8-56026EBEBEB8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A5F901-2B40-46CC-9040-75BF8DEA41AF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CF7785-BB58-48C4-BD31-CE4F3F723E1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7664FB-610B-4E2F-A935-62A588DBE01F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538F45-6D1B-41E8-838C-C591B1FF478E}"/>
              </a:ext>
            </a:extLst>
          </p:cNvPr>
          <p:cNvSpPr txBox="1"/>
          <p:nvPr userDrawn="1"/>
        </p:nvSpPr>
        <p:spPr>
          <a:xfrm>
            <a:off x="518813" y="4858476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COMPASS Lab</a:t>
            </a:r>
          </a:p>
        </p:txBody>
      </p:sp>
      <p:sp>
        <p:nvSpPr>
          <p:cNvPr id="11" name="Cerchio">
            <a:extLst>
              <a:ext uri="{FF2B5EF4-FFF2-40B4-BE49-F238E27FC236}">
                <a16:creationId xmlns:a16="http://schemas.microsoft.com/office/drawing/2014/main" id="{3BD46F35-D379-4F3F-894D-1B8E2D976FC2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DA44536-7F92-4C4D-82C9-EC18210663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CD2686-7FAE-6B6A-42F3-88E58EED55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305" y="489306"/>
            <a:ext cx="3318941" cy="8231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3B8991-8CE1-A4C2-22E4-6E8C4E8835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074" y="5391380"/>
            <a:ext cx="317103" cy="317103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B2373618-8673-5873-6E46-88940470B3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34" y="5391063"/>
            <a:ext cx="339962" cy="315274"/>
          </a:xfrm>
          <a:prstGeom prst="rect">
            <a:avLst/>
          </a:prstGeom>
        </p:spPr>
      </p:pic>
      <p:pic>
        <p:nvPicPr>
          <p:cNvPr id="6" name="Picture 5" descr="A black letter f in a white circle&#10;&#10;AI-generated content may be incorrect.">
            <a:extLst>
              <a:ext uri="{FF2B5EF4-FFF2-40B4-BE49-F238E27FC236}">
                <a16:creationId xmlns:a16="http://schemas.microsoft.com/office/drawing/2014/main" id="{7C15A47F-F079-7BE1-74D3-ACDE75FD7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8" y="5391063"/>
            <a:ext cx="315274" cy="31527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D366C07-CD82-2904-3932-7628DD9D45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2888" y="5391063"/>
            <a:ext cx="308339" cy="3152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AFB4469-B603-98EA-D813-0F9F6C73B4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2789" y="5362530"/>
            <a:ext cx="915494" cy="9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1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erchio">
            <a:extLst>
              <a:ext uri="{FF2B5EF4-FFF2-40B4-BE49-F238E27FC236}">
                <a16:creationId xmlns:a16="http://schemas.microsoft.com/office/drawing/2014/main" id="{E84FA22C-2923-4BEC-B023-C4DA9810EF15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1858275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Juan Felipe Cabrera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292676"/>
            <a:ext cx="6956269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title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10261CA-6D0D-4F53-83E7-30DD944A6E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A8A7E-7F9C-37DA-DD7D-3808A0411D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02775" y="436102"/>
            <a:ext cx="3324000" cy="824398"/>
          </a:xfrm>
          <a:prstGeom prst="rect">
            <a:avLst/>
          </a:prstGeom>
        </p:spPr>
      </p:pic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92F7210E-DE60-3FD0-2B24-09C1EAE44B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2949050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Via</a:t>
            </a:r>
          </a:p>
          <a:p>
            <a:pPr lvl="0"/>
            <a:r>
              <a:rPr lang="it-IT"/>
              <a:t>T</a:t>
            </a:r>
          </a:p>
          <a:p>
            <a:pPr lvl="0"/>
            <a:r>
              <a:rPr lang="it-IT"/>
              <a:t>@ </a:t>
            </a:r>
          </a:p>
          <a:p>
            <a:pPr lvl="0"/>
            <a:r>
              <a:rPr lang="it-IT" err="1"/>
              <a:t>wwww</a:t>
            </a:r>
            <a:r>
              <a:rPr lang="it-IT"/>
              <a:t>.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BD5F8ED5-628E-0869-C1BC-A442B3D98FD0}"/>
              </a:ext>
            </a:extLst>
          </p:cNvPr>
          <p:cNvSpPr txBox="1"/>
          <p:nvPr userDrawn="1"/>
        </p:nvSpPr>
        <p:spPr>
          <a:xfrm>
            <a:off x="516329" y="4858475"/>
            <a:ext cx="299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Contacts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53EE14F2-F42A-619A-FD32-7F2FB5228E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04530" y="5392132"/>
            <a:ext cx="2949050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endParaRPr lang="en-GB"/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2A2745C8-356C-36C1-2C4A-8BD81562187D}"/>
              </a:ext>
            </a:extLst>
          </p:cNvPr>
          <p:cNvSpPr txBox="1"/>
          <p:nvPr userDrawn="1"/>
        </p:nvSpPr>
        <p:spPr>
          <a:xfrm>
            <a:off x="3920784" y="4858475"/>
            <a:ext cx="299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COMPASS Lab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4647F69-9454-A329-A8E0-E04174BCFF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9783" y="5400277"/>
            <a:ext cx="317103" cy="317103"/>
          </a:xfrm>
          <a:prstGeom prst="rect">
            <a:avLst/>
          </a:prstGeom>
        </p:spPr>
      </p:pic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CD1CBA3C-3434-63CB-2A0B-740C644CB3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43" y="5399960"/>
            <a:ext cx="339962" cy="315274"/>
          </a:xfrm>
          <a:prstGeom prst="rect">
            <a:avLst/>
          </a:prstGeom>
        </p:spPr>
      </p:pic>
      <p:pic>
        <p:nvPicPr>
          <p:cNvPr id="17" name="Picture 16" descr="A black letter f in a white circle&#10;&#10;AI-generated content may be incorrect.">
            <a:extLst>
              <a:ext uri="{FF2B5EF4-FFF2-40B4-BE49-F238E27FC236}">
                <a16:creationId xmlns:a16="http://schemas.microsoft.com/office/drawing/2014/main" id="{F2074EB1-8DFC-9B54-5849-2FCEEA39D0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77" y="5399960"/>
            <a:ext cx="315274" cy="31527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5BA3F5B-4ED2-F60F-6F33-5630B0EFB5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2597" y="5399960"/>
            <a:ext cx="308339" cy="31527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4E6492E-96D9-EF0F-D2DB-8E2C5783CE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4164" y="5362530"/>
            <a:ext cx="915494" cy="9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erchio">
            <a:extLst>
              <a:ext uri="{FF2B5EF4-FFF2-40B4-BE49-F238E27FC236}">
                <a16:creationId xmlns:a16="http://schemas.microsoft.com/office/drawing/2014/main" id="{E84FA22C-2923-4BEC-B023-C4DA9810EF15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1858275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/>
              <a:t>00. 00. 0000  |  Juan Felipe Cabrera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292676"/>
            <a:ext cx="6956269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Insert title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10261CA-6D0D-4F53-83E7-30DD944A6E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5472000" cy="6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A8A7E-7F9C-37DA-DD7D-3808A0411D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02775" y="436102"/>
            <a:ext cx="3324000" cy="824398"/>
          </a:xfrm>
          <a:prstGeom prst="rect">
            <a:avLst/>
          </a:prstGeom>
        </p:spPr>
      </p:pic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4DEFC314-8234-8293-CD98-99D906B46A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www.compass.polimi.it</a:t>
            </a:r>
          </a:p>
          <a:p>
            <a:r>
              <a:rPr lang="en-GB"/>
              <a:t>Via La Masa, 34, 20159 Milano</a:t>
            </a:r>
          </a:p>
        </p:txBody>
      </p:sp>
      <p:sp>
        <p:nvSpPr>
          <p:cNvPr id="21" name="CasellaDiTesto 9">
            <a:extLst>
              <a:ext uri="{FF2B5EF4-FFF2-40B4-BE49-F238E27FC236}">
                <a16:creationId xmlns:a16="http://schemas.microsoft.com/office/drawing/2014/main" id="{54621FC4-0EB5-6CB2-B18C-580B121591BB}"/>
              </a:ext>
            </a:extLst>
          </p:cNvPr>
          <p:cNvSpPr txBox="1"/>
          <p:nvPr userDrawn="1"/>
        </p:nvSpPr>
        <p:spPr>
          <a:xfrm>
            <a:off x="518813" y="4858476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>
                <a:solidFill>
                  <a:schemeClr val="tx2"/>
                </a:solidFill>
              </a:rPr>
              <a:t>COMPASS Lab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29BBD3F-2F5A-2F10-3801-ACC7C72C90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074" y="5391380"/>
            <a:ext cx="317103" cy="317103"/>
          </a:xfrm>
          <a:prstGeom prst="rect">
            <a:avLst/>
          </a:prstGeom>
        </p:spPr>
      </p:pic>
      <p:pic>
        <p:nvPicPr>
          <p:cNvPr id="23" name="Picture 22" descr="A black and white logo&#10;&#10;AI-generated content may be incorrect.">
            <a:extLst>
              <a:ext uri="{FF2B5EF4-FFF2-40B4-BE49-F238E27FC236}">
                <a16:creationId xmlns:a16="http://schemas.microsoft.com/office/drawing/2014/main" id="{DBEEC926-43DE-23B3-19DA-9D5EA1C92F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34" y="5391063"/>
            <a:ext cx="339962" cy="315274"/>
          </a:xfrm>
          <a:prstGeom prst="rect">
            <a:avLst/>
          </a:prstGeom>
        </p:spPr>
      </p:pic>
      <p:pic>
        <p:nvPicPr>
          <p:cNvPr id="24" name="Picture 23" descr="A black letter f in a white circle&#10;&#10;AI-generated content may be incorrect.">
            <a:extLst>
              <a:ext uri="{FF2B5EF4-FFF2-40B4-BE49-F238E27FC236}">
                <a16:creationId xmlns:a16="http://schemas.microsoft.com/office/drawing/2014/main" id="{E3732166-667C-3AA1-4127-CB58C96B81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8" y="5391063"/>
            <a:ext cx="315274" cy="31527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86889C0-CB3C-84F5-DFD9-19477126DC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2888" y="5391063"/>
            <a:ext cx="308339" cy="31527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A45036C-B7C9-55BE-76EA-FA4988316A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2789" y="5362530"/>
            <a:ext cx="915494" cy="9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Section Title</a:t>
            </a: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marL="0" indent="0" algn="r">
              <a:buNone/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7146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Subsection Title</a:t>
            </a: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marL="0" indent="0" algn="r">
              <a:buNone/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244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Closing / Acknowledgements</a:t>
            </a: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3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Closing / Acknowledgements</a:t>
            </a: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63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Closing / Acknowledgements</a:t>
            </a: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3E1FE0E0-E22A-5DD8-0313-355F9085C1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80770" y="5737189"/>
            <a:ext cx="3866418" cy="856291"/>
          </a:xfrm>
        </p:spPr>
        <p:txBody>
          <a:bodyPr anchor="b"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www.compass.polimi.it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010AB4-6A70-B60D-C16C-5187B1DA18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26649" y="5979060"/>
            <a:ext cx="326489" cy="326489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A373C46E-4CA6-FB84-8F86-E2CD646E1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78566"/>
            <a:ext cx="350024" cy="324606"/>
          </a:xfrm>
          <a:prstGeom prst="rect">
            <a:avLst/>
          </a:prstGeom>
        </p:spPr>
      </p:pic>
      <p:pic>
        <p:nvPicPr>
          <p:cNvPr id="9" name="Picture 8" descr="A black letter f in a white circle&#10;&#10;AI-generated content may be incorrect.">
            <a:extLst>
              <a:ext uri="{FF2B5EF4-FFF2-40B4-BE49-F238E27FC236}">
                <a16:creationId xmlns:a16="http://schemas.microsoft.com/office/drawing/2014/main" id="{F8143A17-4B9B-BF98-E390-678515838D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296" y="5978566"/>
            <a:ext cx="324606" cy="3246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9659D1B-69C9-95BC-2943-9B10614190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9723" y="5978568"/>
            <a:ext cx="317465" cy="3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2060575"/>
            <a:ext cx="11522075" cy="4429125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102C53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Clr>
                <a:srgbClr val="102C53"/>
              </a:buClr>
              <a:buFont typeface="Manrope" panose="020B0604020202020204" charset="0"/>
              <a:buChar char="‒"/>
              <a:defRPr/>
            </a:lvl3pPr>
          </a:lstStyle>
          <a:p>
            <a:pPr lvl="0"/>
            <a:r>
              <a:rPr lang="en-GB" noProof="0"/>
              <a:t>First level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0"/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5451F-2A61-18FA-FDAC-C5AB7F101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2676"/>
            <a:ext cx="1855787" cy="10550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6C4A72-75D7-5C74-DF66-40C80BA2DB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z="800"/>
              <a:t>2</a:t>
            </a:r>
            <a:r>
              <a:rPr lang="en-GB" sz="800" baseline="30000"/>
              <a:t>nd</a:t>
            </a:r>
            <a:r>
              <a:rPr lang="en-GB" sz="800"/>
              <a:t> Space Capacity Allocation For The Sustainability of Space Activities Workshop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8001A2-83E7-8A9D-B8FD-FBF7A1A4D4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8A42F22-AE44-C83B-7079-22BC3801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6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b="1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POLITECNICO DI MILANO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4" y="39688"/>
            <a:ext cx="759826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sz="800"/>
              <a:t>2</a:t>
            </a:r>
            <a:r>
              <a:rPr lang="en-GB" sz="800" baseline="30000"/>
              <a:t>nd</a:t>
            </a:r>
            <a:r>
              <a:rPr lang="en-GB" sz="800"/>
              <a:t> Space Capacity Allocation For The Sustainability of Space Activities Workshop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82656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1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1D499-8966-4F74-EFED-B6D8FC9BBA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10020299" y="179710"/>
            <a:ext cx="1381501" cy="3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8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20000"/>
        </a:lnSpc>
        <a:spcBef>
          <a:spcPts val="0"/>
        </a:spcBef>
        <a:buClr>
          <a:srgbClr val="102C53"/>
        </a:buClr>
        <a:buFont typeface="Wingdings" panose="05000000000000000000" pitchFamily="2" charset="2"/>
        <a:buChar char="§"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2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120000"/>
        </a:lnSpc>
        <a:spcBef>
          <a:spcPts val="500"/>
        </a:spcBef>
        <a:buClr>
          <a:srgbClr val="102C53"/>
        </a:buClr>
        <a:buFont typeface="Manrope" panose="020B0604020202020204" charset="0"/>
        <a:buChar char="‒"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en-GB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Fare </a:t>
            </a:r>
            <a:r>
              <a:rPr lang="en-GB" noProof="0" err="1"/>
              <a:t>clic</a:t>
            </a:r>
            <a:r>
              <a:rPr lang="en-GB" noProof="0"/>
              <a:t> per </a:t>
            </a:r>
            <a:r>
              <a:rPr lang="en-GB" noProof="0" err="1"/>
              <a:t>modificare</a:t>
            </a:r>
            <a:r>
              <a:rPr lang="en-GB" noProof="0"/>
              <a:t> </a:t>
            </a:r>
            <a:r>
              <a:rPr lang="en-GB" noProof="0" err="1"/>
              <a:t>gli</a:t>
            </a:r>
            <a:r>
              <a:rPr lang="en-GB" noProof="0"/>
              <a:t> </a:t>
            </a:r>
            <a:r>
              <a:rPr lang="en-GB" noProof="0" err="1"/>
              <a:t>stili</a:t>
            </a:r>
            <a:r>
              <a:rPr lang="en-GB" noProof="0"/>
              <a:t> del testo </a:t>
            </a:r>
            <a:r>
              <a:rPr lang="en-GB" noProof="0" err="1"/>
              <a:t>dello</a:t>
            </a:r>
            <a:r>
              <a:rPr lang="en-GB" noProof="0"/>
              <a:t> schema</a:t>
            </a:r>
          </a:p>
          <a:p>
            <a:pPr lvl="1"/>
            <a:r>
              <a:rPr lang="en-GB" noProof="0"/>
              <a:t>Secondo </a:t>
            </a:r>
            <a:r>
              <a:rPr lang="en-GB" noProof="0" err="1"/>
              <a:t>livello</a:t>
            </a:r>
            <a:endParaRPr lang="en-GB" noProof="0"/>
          </a:p>
          <a:p>
            <a:pPr lvl="2"/>
            <a:r>
              <a:rPr lang="en-GB" noProof="0"/>
              <a:t>Terzo </a:t>
            </a:r>
            <a:r>
              <a:rPr lang="en-GB" noProof="0" err="1"/>
              <a:t>livello</a:t>
            </a:r>
            <a:endParaRPr lang="en-GB" noProof="0"/>
          </a:p>
          <a:p>
            <a:pPr lvl="3"/>
            <a:r>
              <a:rPr lang="en-GB" noProof="0"/>
              <a:t>Quarto </a:t>
            </a:r>
            <a:r>
              <a:rPr lang="en-GB" noProof="0" err="1"/>
              <a:t>livello</a:t>
            </a:r>
            <a:endParaRPr lang="en-GB" noProof="0"/>
          </a:p>
          <a:p>
            <a:pPr lvl="4"/>
            <a:r>
              <a:rPr lang="en-GB" noProof="0"/>
              <a:t>Quinto </a:t>
            </a:r>
            <a:r>
              <a:rPr lang="en-GB" noProof="0" err="1"/>
              <a:t>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73" r:id="rId9"/>
    <p:sldLayoutId id="2147483772" r:id="rId10"/>
    <p:sldLayoutId id="2147483774" r:id="rId11"/>
    <p:sldLayoutId id="2147483775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5E9821-74FD-AC36-2820-266E232BFA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709" y="5761974"/>
            <a:ext cx="7866886" cy="601248"/>
          </a:xfrm>
        </p:spPr>
        <p:txBody>
          <a:bodyPr/>
          <a:lstStyle/>
          <a:p>
            <a:r>
              <a:rPr lang="en-GB" sz="1600" noProof="0"/>
              <a:t>04.06.2026 | </a:t>
            </a:r>
            <a:r>
              <a:rPr lang="en-GB" sz="1600" b="1" noProof="0"/>
              <a:t>Juan Felipe Cabrera</a:t>
            </a:r>
            <a:r>
              <a:rPr lang="en-GB" sz="1600" noProof="0"/>
              <a:t>, Daniel Lück, Achraf Mizmizi, Emma Stevenson, Francisco Simarro, Eduardo Arias, Sean Hannon, and Camilla Colombo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8D0734-649A-DC46-2CE5-2EC6309C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76" y="3448466"/>
            <a:ext cx="7089572" cy="2108271"/>
          </a:xfrm>
        </p:spPr>
        <p:txBody>
          <a:bodyPr/>
          <a:lstStyle/>
          <a:p>
            <a:r>
              <a:rPr lang="en-GB" sz="2800" noProof="0"/>
              <a:t>Estimation of the Avoidance Manoeuvre Operational Burden Caused by In-Orbit Fragmentation Events</a:t>
            </a:r>
            <a:br>
              <a:rPr lang="en-GB" noProof="0"/>
            </a:b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3CEE2-F2B4-2FB1-A328-5A3B1F000D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0711" y="2673700"/>
            <a:ext cx="5495290" cy="392112"/>
          </a:xfrm>
        </p:spPr>
        <p:txBody>
          <a:bodyPr/>
          <a:lstStyle/>
          <a:p>
            <a:r>
              <a:rPr lang="en-GB" sz="1800" noProof="0"/>
              <a:t>2</a:t>
            </a:r>
            <a:r>
              <a:rPr lang="en-GB" sz="1800" baseline="30000" noProof="0"/>
              <a:t>nd</a:t>
            </a:r>
            <a:r>
              <a:rPr lang="en-GB" sz="1800" noProof="0"/>
              <a:t> Space Capacity Allocation For The Sustainability of Space Activities Workshop</a:t>
            </a:r>
          </a:p>
        </p:txBody>
      </p:sp>
    </p:spTree>
    <p:extLst>
      <p:ext uri="{BB962C8B-B14F-4D97-AF65-F5344CB8AC3E}">
        <p14:creationId xmlns:p14="http://schemas.microsoft.com/office/powerpoint/2010/main" val="55071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446-06F2-5D07-B3F6-33C9F24C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78CA4-5AD5-D80F-4DBA-EDB064B1DE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23660-15FB-E65E-0E27-42F8B0A92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DD43E2-07BA-0578-B228-59EF9380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Validation with real fragmentation data</a:t>
            </a:r>
            <a:br>
              <a:rPr lang="en-GB" noProof="0"/>
            </a:br>
            <a:endParaRPr lang="en-GB" noProof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543AB22-96A5-063A-C4B9-8B5D9464C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0324" y="1403591"/>
            <a:ext cx="11025464" cy="1095044"/>
          </a:xfrm>
        </p:spPr>
        <p:txBody>
          <a:bodyPr/>
          <a:lstStyle/>
          <a:p>
            <a:r>
              <a:rPr lang="en-GB" noProof="0"/>
              <a:t>When comparing with real observations, the cataloguing process is to be accounted for. </a:t>
            </a:r>
          </a:p>
          <a:p>
            <a:r>
              <a:rPr lang="en-GB" noProof="0"/>
              <a:t>Klinner-Teo et al. have proposed a method to model the delay in the cataloguing processes of debris created at a fragmentation.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8B529-9072-7EC4-192E-15A85CD4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4" y="2791508"/>
            <a:ext cx="3536328" cy="2906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9B0EA-DE20-592A-2D84-B999F468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78" y="4107882"/>
            <a:ext cx="2230922" cy="625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E42CB-7054-D34C-E6F7-E6BB60E96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52"/>
          <a:stretch>
            <a:fillRect/>
          </a:stretch>
        </p:blipFill>
        <p:spPr>
          <a:xfrm>
            <a:off x="334963" y="5737092"/>
            <a:ext cx="4175056" cy="625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72B30-BF87-FBB9-DADE-8CD961034D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81" t="8867" r="9061" b="1394"/>
          <a:stretch>
            <a:fillRect/>
          </a:stretch>
        </p:blipFill>
        <p:spPr>
          <a:xfrm>
            <a:off x="6510095" y="2766002"/>
            <a:ext cx="5034467" cy="32584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42909E-7461-0231-17F3-C0A2CDCC0C0F}"/>
              </a:ext>
            </a:extLst>
          </p:cNvPr>
          <p:cNvSpPr txBox="1"/>
          <p:nvPr/>
        </p:nvSpPr>
        <p:spPr>
          <a:xfrm>
            <a:off x="4708802" y="6355814"/>
            <a:ext cx="778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noProof="0"/>
              <a:t>Klinner-Teo, Teresa, et al. "Dynamic scaling of fragment populations in orbital breakup modelling." Acta </a:t>
            </a:r>
            <a:r>
              <a:rPr lang="en-GB" sz="1200" noProof="0" err="1"/>
              <a:t>Astronautica</a:t>
            </a:r>
            <a:r>
              <a:rPr lang="en-GB" sz="1200" noProof="0"/>
              <a:t> (2026).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A0015-612D-C6DE-CA19-AA491AC9DFF5}"/>
              </a:ext>
            </a:extLst>
          </p:cNvPr>
          <p:cNvSpPr txBox="1"/>
          <p:nvPr/>
        </p:nvSpPr>
        <p:spPr>
          <a:xfrm>
            <a:off x="7243728" y="2469249"/>
            <a:ext cx="4352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Fit for Cosmos 1408 fragmentation</a:t>
            </a:r>
          </a:p>
        </p:txBody>
      </p:sp>
    </p:spTree>
    <p:extLst>
      <p:ext uri="{BB962C8B-B14F-4D97-AF65-F5344CB8AC3E}">
        <p14:creationId xmlns:p14="http://schemas.microsoft.com/office/powerpoint/2010/main" val="12693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F60FF-C98B-5E9F-D3C2-0AE3882C1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B2FC3-2D15-52FC-6A3D-59A0CD001C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A0CE7-DC1A-C3B3-86A5-98DB2E7C95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E6187A-A9AE-31F9-041A-A7F20872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Conjunctions with SWARM B</a:t>
            </a:r>
            <a:br>
              <a:rPr lang="en-GB" noProof="0"/>
            </a:b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A0F2F-287B-BD9D-3EA5-1DA5DC02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2822137"/>
            <a:ext cx="3973626" cy="29267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F9F30D-1219-09F9-5C66-5256FF8BC6FB}"/>
              </a:ext>
            </a:extLst>
          </p:cNvPr>
          <p:cNvCxnSpPr>
            <a:cxnSpLocks/>
            <a:stCxn id="2" idx="3"/>
            <a:endCxn id="63" idx="1"/>
          </p:cNvCxnSpPr>
          <p:nvPr/>
        </p:nvCxnSpPr>
        <p:spPr bwMode="auto">
          <a:xfrm flipV="1">
            <a:off x="4308589" y="2416856"/>
            <a:ext cx="3710555" cy="186867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530C88-7579-7436-7431-564A6C164E14}"/>
              </a:ext>
            </a:extLst>
          </p:cNvPr>
          <p:cNvCxnSpPr>
            <a:cxnSpLocks/>
            <a:stCxn id="2" idx="3"/>
            <a:endCxn id="64" idx="1"/>
          </p:cNvCxnSpPr>
          <p:nvPr/>
        </p:nvCxnSpPr>
        <p:spPr bwMode="auto">
          <a:xfrm>
            <a:off x="4308589" y="4285531"/>
            <a:ext cx="3710555" cy="99635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5C4AAA-48A5-08B6-3AE6-CF704E0DD35F}"/>
              </a:ext>
            </a:extLst>
          </p:cNvPr>
          <p:cNvSpPr txBox="1"/>
          <p:nvPr/>
        </p:nvSpPr>
        <p:spPr>
          <a:xfrm>
            <a:off x="4648528" y="2064749"/>
            <a:ext cx="2683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Applying dynamical scaling and a miss distance of 15 km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BF3DAF-3DFD-ED57-DD01-0AEAD5304DA4}"/>
              </a:ext>
            </a:extLst>
          </p:cNvPr>
          <p:cNvSpPr txBox="1"/>
          <p:nvPr/>
        </p:nvSpPr>
        <p:spPr>
          <a:xfrm>
            <a:off x="4648528" y="1674838"/>
            <a:ext cx="3018913" cy="3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Filtering CDMs by miss distance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B01A19-BEE3-150A-C074-C9A64A08BBA4}"/>
              </a:ext>
            </a:extLst>
          </p:cNvPr>
          <p:cNvSpPr txBox="1"/>
          <p:nvPr/>
        </p:nvSpPr>
        <p:spPr>
          <a:xfrm>
            <a:off x="1527835" y="2556539"/>
            <a:ext cx="1688439" cy="16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Raw impacts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8613DE7-CDA8-8068-4F66-E4546A213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8" t="9944" r="8693"/>
          <a:stretch>
            <a:fillRect/>
          </a:stretch>
        </p:blipFill>
        <p:spPr>
          <a:xfrm>
            <a:off x="8019144" y="1015219"/>
            <a:ext cx="3600000" cy="280327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3636995-C585-2A23-5241-A9801593C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2" t="9798" r="8341"/>
          <a:stretch>
            <a:fillRect/>
          </a:stretch>
        </p:blipFill>
        <p:spPr>
          <a:xfrm>
            <a:off x="8019144" y="3912077"/>
            <a:ext cx="3600000" cy="27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1F1EA-0462-0EC1-E98F-F4EC5249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D7780-E9CA-8198-AC0F-3A402B51B7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10E7B-F90E-FB21-18EF-2D64760836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AA0DAC-EC70-BD81-47B6-D2224A94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Conjunctions with SWARM C</a:t>
            </a:r>
            <a:br>
              <a:rPr lang="en-GB" noProof="0"/>
            </a:br>
            <a:endParaRPr lang="en-GB" noProof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BE2DDC-5DEE-BF36-8507-EFA862CE2D5E}"/>
              </a:ext>
            </a:extLst>
          </p:cNvPr>
          <p:cNvCxnSpPr>
            <a:cxnSpLocks/>
            <a:stCxn id="22" idx="3"/>
            <a:endCxn id="6" idx="1"/>
          </p:cNvCxnSpPr>
          <p:nvPr/>
        </p:nvCxnSpPr>
        <p:spPr bwMode="auto">
          <a:xfrm flipV="1">
            <a:off x="4305790" y="2645761"/>
            <a:ext cx="3802976" cy="1906377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ABAA98-1955-7956-568C-FD4D953D53B3}"/>
              </a:ext>
            </a:extLst>
          </p:cNvPr>
          <p:cNvCxnSpPr>
            <a:cxnSpLocks/>
            <a:stCxn id="22" idx="3"/>
            <a:endCxn id="9" idx="1"/>
          </p:cNvCxnSpPr>
          <p:nvPr/>
        </p:nvCxnSpPr>
        <p:spPr bwMode="auto">
          <a:xfrm>
            <a:off x="4305790" y="4552138"/>
            <a:ext cx="3802976" cy="90856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16D71C-1C17-2B80-7133-819ECFD4B928}"/>
              </a:ext>
            </a:extLst>
          </p:cNvPr>
          <p:cNvSpPr txBox="1"/>
          <p:nvPr/>
        </p:nvSpPr>
        <p:spPr>
          <a:xfrm>
            <a:off x="4754105" y="2524921"/>
            <a:ext cx="2683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Applying dynamical scaling and a miss distance of 15 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14D063-79C5-7711-9FA3-40658931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5" t="9564" r="7925"/>
          <a:stretch>
            <a:fillRect/>
          </a:stretch>
        </p:blipFill>
        <p:spPr>
          <a:xfrm>
            <a:off x="8108766" y="1259041"/>
            <a:ext cx="3600000" cy="2773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1D3CC-AE42-4147-59DD-2791DC46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2" t="10078" r="9640" b="1"/>
          <a:stretch>
            <a:fillRect/>
          </a:stretch>
        </p:blipFill>
        <p:spPr>
          <a:xfrm>
            <a:off x="8108766" y="4072036"/>
            <a:ext cx="3600000" cy="2777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ADB79B-6E98-C07E-6B4A-DB2329E8E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" y="3054349"/>
            <a:ext cx="4215462" cy="29955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6DC1B4-965E-E2A7-2CE1-78DFDE87E8DA}"/>
              </a:ext>
            </a:extLst>
          </p:cNvPr>
          <p:cNvSpPr txBox="1"/>
          <p:nvPr/>
        </p:nvSpPr>
        <p:spPr>
          <a:xfrm>
            <a:off x="4754105" y="2060143"/>
            <a:ext cx="3018913" cy="3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Filtering CDMs by miss distance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5AC7EA-CAA4-959B-E3BA-6C244B4BC56F}"/>
              </a:ext>
            </a:extLst>
          </p:cNvPr>
          <p:cNvSpPr txBox="1"/>
          <p:nvPr/>
        </p:nvSpPr>
        <p:spPr>
          <a:xfrm>
            <a:off x="1493312" y="2766727"/>
            <a:ext cx="1688439" cy="16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161449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None/>
              <a:tabLst/>
              <a:defRPr lang="es-ES" altLang="es-ES" sz="1200" b="1" u="none" baseline="0" dirty="0" smtClean="0">
                <a:solidFill>
                  <a:srgbClr val="666666"/>
                </a:solidFill>
                <a:latin typeface="+mn-lt"/>
              </a:defRPr>
            </a:lvl1pPr>
            <a:lvl2pPr marL="177800" indent="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B8D8E"/>
              </a:buClr>
              <a:buSzPct val="80000"/>
              <a:buFont typeface="Verdana" panose="020B0604030504040204" pitchFamily="34" charset="0"/>
              <a:buNone/>
              <a:tabLst/>
              <a:defRPr lang="es-ES" sz="1200" baseline="0" dirty="0" smtClean="0">
                <a:solidFill>
                  <a:srgbClr val="666666"/>
                </a:solidFill>
                <a:latin typeface="+mn-lt"/>
              </a:defRPr>
            </a:lvl2pPr>
            <a:lvl3pPr marL="450850" indent="-88900" algn="l" defTabSz="161449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 typeface="Verdana" panose="020B0604030504040204" pitchFamily="34" charset="0"/>
              <a:buChar char=" 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3pPr>
            <a:lvl4pPr marL="717550" indent="-177800" algn="l" defTabSz="215900" eaLnBrk="1" hangingPunct="1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–"/>
              <a:defRPr lang="es-ES" altLang="es-ES" sz="1100" baseline="0" dirty="0" smtClean="0">
                <a:solidFill>
                  <a:srgbClr val="666666"/>
                </a:solidFill>
                <a:latin typeface="+mn-lt"/>
              </a:defRPr>
            </a:lvl4pPr>
            <a:lvl5pPr marL="984250" indent="-173038" algn="l" defTabSz="161449" eaLnBrk="1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Verdana" panose="020B0604030504040204" pitchFamily="34" charset="0"/>
              <a:buChar char="-"/>
              <a:tabLst/>
              <a:defRPr lang="es-ES" altLang="es-ES" sz="1000" baseline="0">
                <a:solidFill>
                  <a:srgbClr val="666666"/>
                </a:solidFill>
                <a:latin typeface="+mn-lt"/>
              </a:defRPr>
            </a:lvl5pPr>
            <a:lvl6pPr marL="1257300" indent="-173038" defTabSz="161449" fontAlgn="base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SzPct val="70000"/>
              <a:buFont typeface="Courier New" panose="02070309020205020404" pitchFamily="49" charset="0"/>
              <a:buChar char="o"/>
              <a:tabLst/>
              <a:defRPr sz="1000" baseline="0">
                <a:solidFill>
                  <a:schemeClr val="tx2"/>
                </a:solidFill>
                <a:latin typeface="+mn-lt"/>
              </a:defRPr>
            </a:lvl6pPr>
            <a:lvl7pPr marL="162163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7pPr>
            <a:lvl8pPr marL="203311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8pPr>
            <a:lvl9pPr marL="2444592" indent="-174308" fontAlgn="base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44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noProof="0">
                <a:solidFill>
                  <a:schemeClr val="tx1"/>
                </a:solidFill>
              </a:rPr>
              <a:t>Raw impacts</a:t>
            </a:r>
          </a:p>
        </p:txBody>
      </p:sp>
    </p:spTree>
    <p:extLst>
      <p:ext uri="{BB962C8B-B14F-4D97-AF65-F5344CB8AC3E}">
        <p14:creationId xmlns:p14="http://schemas.microsoft.com/office/powerpoint/2010/main" val="331834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8B363-FA68-084F-D3AD-C0AB0339D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09316-6344-E95E-CF93-63033A772F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B01A1-F8B1-AC52-B37C-A61BE2E59F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A19294-4CE6-E6C8-1C9D-24CFA2E7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Comparison with a Monte Carlo method</a:t>
            </a:r>
            <a:br>
              <a:rPr lang="en-GB" noProof="0"/>
            </a:b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3F239-F609-5FB1-0316-3817B1FF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0" t="9943" r="8961"/>
          <a:stretch>
            <a:fillRect/>
          </a:stretch>
        </p:blipFill>
        <p:spPr>
          <a:xfrm>
            <a:off x="273610" y="2336580"/>
            <a:ext cx="5038015" cy="3923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225745-8FAC-1639-6F5F-0032CE39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19" y="3000382"/>
            <a:ext cx="6252919" cy="283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823D6-4DEA-F976-BCA2-572822D7EC03}"/>
              </a:ext>
            </a:extLst>
          </p:cNvPr>
          <p:cNvSpPr txBox="1"/>
          <p:nvPr/>
        </p:nvSpPr>
        <p:spPr>
          <a:xfrm>
            <a:off x="1162006" y="1866750"/>
            <a:ext cx="6570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/>
              <a:t>Using a miss distance of 20 km</a:t>
            </a:r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C4175-B0BC-533C-045A-2FAA29C2BBE8}"/>
              </a:ext>
            </a:extLst>
          </p:cNvPr>
          <p:cNvSpPr txBox="1"/>
          <p:nvPr/>
        </p:nvSpPr>
        <p:spPr>
          <a:xfrm>
            <a:off x="6731459" y="2522167"/>
            <a:ext cx="481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/>
              <a:t>Monte Carlo propagation with GODOT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722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A162-9401-FE8F-B02E-01FD6CC49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2818F-AAA2-AC98-3671-AFE9AC93B4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4A15F-6EC9-FBEE-949F-C874C2D1BE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C01B35-260D-F501-BC07-B4546DB9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Comparison with a Monte Carlo method</a:t>
            </a:r>
            <a:br>
              <a:rPr lang="en-GB" noProof="0"/>
            </a:b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C4C1A-AC4D-C51A-5FE8-9A386ED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0" t="9943" r="8961"/>
          <a:stretch>
            <a:fillRect/>
          </a:stretch>
        </p:blipFill>
        <p:spPr>
          <a:xfrm>
            <a:off x="273610" y="2336580"/>
            <a:ext cx="5038015" cy="3923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88E2386-13CB-2D09-58D7-9B5B5A03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19" y="3000382"/>
            <a:ext cx="6252919" cy="283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1D536-1836-E5A9-85DF-096615BA6132}"/>
              </a:ext>
            </a:extLst>
          </p:cNvPr>
          <p:cNvSpPr txBox="1"/>
          <p:nvPr/>
        </p:nvSpPr>
        <p:spPr>
          <a:xfrm>
            <a:off x="1162006" y="1866750"/>
            <a:ext cx="6570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/>
              <a:t>Using a miss distance of 20 km</a:t>
            </a:r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4DDB1-D047-549C-CAC7-AEED95FD404E}"/>
              </a:ext>
            </a:extLst>
          </p:cNvPr>
          <p:cNvSpPr txBox="1"/>
          <p:nvPr/>
        </p:nvSpPr>
        <p:spPr>
          <a:xfrm>
            <a:off x="6731459" y="2522167"/>
            <a:ext cx="4817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/>
              <a:t>Monte Carlo propagation with GODOT</a:t>
            </a:r>
            <a:endParaRPr lang="en-GB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44E2CA-5126-0C83-36C5-93461762187A}"/>
              </a:ext>
            </a:extLst>
          </p:cNvPr>
          <p:cNvSpPr/>
          <p:nvPr/>
        </p:nvSpPr>
        <p:spPr>
          <a:xfrm>
            <a:off x="10524067" y="3429000"/>
            <a:ext cx="694266" cy="685800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F67CCA-F579-6687-B6AB-F62421F2219F}"/>
              </a:ext>
            </a:extLst>
          </p:cNvPr>
          <p:cNvSpPr/>
          <p:nvPr/>
        </p:nvSpPr>
        <p:spPr>
          <a:xfrm>
            <a:off x="2098351" y="2335103"/>
            <a:ext cx="694266" cy="685800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5D3A6C-0688-A906-5D32-E22031C62737}"/>
              </a:ext>
            </a:extLst>
          </p:cNvPr>
          <p:cNvSpPr/>
          <p:nvPr/>
        </p:nvSpPr>
        <p:spPr>
          <a:xfrm>
            <a:off x="973667" y="3259421"/>
            <a:ext cx="1002231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596084-C7D0-E402-9A1A-DF3540BC45E4}"/>
              </a:ext>
            </a:extLst>
          </p:cNvPr>
          <p:cNvSpPr/>
          <p:nvPr/>
        </p:nvSpPr>
        <p:spPr>
          <a:xfrm>
            <a:off x="7015405" y="4114800"/>
            <a:ext cx="1425951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51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E0FE3-FE71-5BD7-AC68-CCA347E22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E8E14-769A-13C4-E136-B76AED372A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18D03-B9AA-72F2-601D-9D93D1A977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D5A22E-C026-2A23-3A9E-A41E577E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</a:t>
            </a:r>
            <a:br>
              <a:rPr lang="en-GB" noProof="0"/>
            </a:br>
            <a:endParaRPr lang="en-GB" noProof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0CDEC34-E670-343F-96FC-3725410A6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1228114"/>
            <a:ext cx="11522075" cy="4429125"/>
          </a:xfrm>
        </p:spPr>
        <p:txBody>
          <a:bodyPr/>
          <a:lstStyle/>
          <a:p>
            <a:r>
              <a:rPr lang="en-GB" sz="1800" noProof="0"/>
              <a:t>This work shows the initial development of a method to estimate the </a:t>
            </a:r>
            <a:r>
              <a:rPr lang="en-GB" sz="1800" b="1" noProof="0"/>
              <a:t>number of conjunctions </a:t>
            </a:r>
            <a:r>
              <a:rPr lang="en-GB" sz="1800" noProof="0"/>
              <a:t>that a fragmentation event could create  with a given target.</a:t>
            </a:r>
          </a:p>
          <a:p>
            <a:r>
              <a:rPr lang="en-GB" sz="1800" noProof="0"/>
              <a:t>The method yields comparable results with the </a:t>
            </a:r>
            <a:r>
              <a:rPr lang="en-GB" sz="1800" b="1" noProof="0"/>
              <a:t>real observed conjunctions </a:t>
            </a:r>
            <a:r>
              <a:rPr lang="en-GB" sz="1800" noProof="0"/>
              <a:t>between the fragments of the Cosmos 1408 ASAT test and SWARM satellites.</a:t>
            </a:r>
          </a:p>
          <a:p>
            <a:endParaRPr lang="en-GB" sz="1800" noProof="0"/>
          </a:p>
          <a:p>
            <a:pPr marL="0" indent="0">
              <a:buNone/>
            </a:pPr>
            <a:r>
              <a:rPr lang="en-GB" sz="1800" b="1" noProof="0"/>
              <a:t>Future Work</a:t>
            </a:r>
          </a:p>
          <a:p>
            <a:pPr marL="0" indent="0">
              <a:buNone/>
            </a:pPr>
            <a:endParaRPr lang="en-GB" sz="1800" b="1" noProof="0"/>
          </a:p>
          <a:p>
            <a:r>
              <a:rPr lang="en-GB" sz="1800" noProof="0"/>
              <a:t>Trackability modelling should be improved as the current uses a </a:t>
            </a:r>
            <a:r>
              <a:rPr lang="en-GB" sz="1800" b="1" noProof="0"/>
              <a:t>10 cm cutoff </a:t>
            </a:r>
            <a:r>
              <a:rPr lang="en-GB" sz="1800" noProof="0"/>
              <a:t>independent of altitude or size (</a:t>
            </a:r>
            <a:r>
              <a:rPr lang="en-GB" sz="1800" b="1" noProof="0"/>
              <a:t>In reality smaller fragments can be observed</a:t>
            </a:r>
            <a:r>
              <a:rPr lang="en-GB" sz="1800" noProof="0"/>
              <a:t>) </a:t>
            </a:r>
          </a:p>
          <a:p>
            <a:r>
              <a:rPr lang="en-GB" sz="1800" noProof="0"/>
              <a:t>A realistic </a:t>
            </a:r>
            <a:r>
              <a:rPr lang="en-GB" sz="1800" b="1" noProof="0"/>
              <a:t>CAM estimation </a:t>
            </a:r>
            <a:r>
              <a:rPr lang="en-GB" sz="1800" noProof="0"/>
              <a:t>method is to be implemented linking the current statistical modelling with the operational methods of PoC estimation, including </a:t>
            </a:r>
            <a:r>
              <a:rPr lang="en-GB" sz="1800" b="1" noProof="0"/>
              <a:t>state covariances </a:t>
            </a:r>
            <a:r>
              <a:rPr lang="en-GB" sz="1800" noProof="0"/>
              <a:t>and </a:t>
            </a:r>
            <a:r>
              <a:rPr lang="en-GB" sz="1800" b="1" noProof="0"/>
              <a:t>object sizes</a:t>
            </a:r>
            <a:r>
              <a:rPr lang="en-GB" sz="1800" noProof="0"/>
              <a:t>.</a:t>
            </a:r>
          </a:p>
          <a:p>
            <a:r>
              <a:rPr lang="en-GB" sz="1800" noProof="0"/>
              <a:t>An adequate link between the estimated encounter/CAM rate  and the operational costs to be incurred in terms of labour hours and propellant should be established.</a:t>
            </a:r>
          </a:p>
          <a:p>
            <a:pPr marL="0" indent="0">
              <a:buNone/>
            </a:pPr>
            <a:endParaRPr lang="en-GB" noProof="0"/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946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09CEE8-1274-3E2F-6340-3A1BFDEA42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074" y="1715159"/>
            <a:ext cx="6435993" cy="318490"/>
          </a:xfrm>
        </p:spPr>
        <p:txBody>
          <a:bodyPr/>
          <a:lstStyle/>
          <a:p>
            <a:r>
              <a:rPr lang="en-GB" noProof="0"/>
              <a:t>Juan Felipe Cabrera, Daniel Lück, Achraf Mizmizi, Emma Stevenson, Francisco Simarro, Eduardo Arias, Sean Hannon, and Camilla Colombo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9F6CE-90F5-814E-05BC-65A2749DA0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noProof="0"/>
              <a:t>www.compass.polimi.it</a:t>
            </a:r>
          </a:p>
          <a:p>
            <a:r>
              <a:rPr lang="en-GB" noProof="0"/>
              <a:t>Via La Masa, 34, 20159 Milano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A4D536E-9906-A90A-17DE-CBD0EA18AEBD}"/>
              </a:ext>
            </a:extLst>
          </p:cNvPr>
          <p:cNvSpPr txBox="1">
            <a:spLocks/>
          </p:cNvSpPr>
          <p:nvPr/>
        </p:nvSpPr>
        <p:spPr>
          <a:xfrm>
            <a:off x="600074" y="1779731"/>
            <a:ext cx="9544952" cy="2108271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6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noProof="0"/>
              <a:t>Estimation of the Avoidance Manoeuvre Operational Burden Caused by In-Orbit Fragmentation Events	</a:t>
            </a:r>
            <a:br>
              <a:rPr lang="en-GB" noProof="0"/>
            </a:br>
            <a:endParaRPr lang="en-GB" noProof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6A764A7-21AB-486B-7BCA-B92E53FB3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30" y="3527988"/>
            <a:ext cx="3191170" cy="1148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C02E1C-D374-795E-6144-C2AD1B8ED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89" y="4676501"/>
            <a:ext cx="1344763" cy="1298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914D6-BE45-B6B2-EBDB-022FACF1B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52" y="6079552"/>
            <a:ext cx="2967038" cy="661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92D7C7-C34A-A358-357A-79A42C8AB7B9}"/>
              </a:ext>
            </a:extLst>
          </p:cNvPr>
          <p:cNvSpPr txBox="1"/>
          <p:nvPr/>
        </p:nvSpPr>
        <p:spPr>
          <a:xfrm>
            <a:off x="549970" y="3024928"/>
            <a:ext cx="69529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noProof="0">
                <a:solidFill>
                  <a:srgbClr val="102C53"/>
                </a:solidFill>
              </a:rPr>
              <a:t>This research has received funding from the European Space Agency (ESA) activities “Space Debris Assessment to Improve Collision Avoidance Metrics for Telecommunication Spacecraft” (TELCOLA) and “ORBITHOOD: Orbital Neighbourhood Awareness”;  and from the European Research Council (ERC) under the European Union’s Horizon Europe research and innovation program as part of the GREEN SPECIES project (Grant agreement No 101089265).</a:t>
            </a:r>
          </a:p>
          <a:p>
            <a:pPr algn="just"/>
            <a:r>
              <a:rPr lang="en-GB" sz="1400" noProof="0">
                <a:solidFill>
                  <a:srgbClr val="102C53"/>
                </a:solidFill>
              </a:rPr>
              <a:t>CDMs were provided by ESA for the TELCOLA and ORBITHOOD projects</a:t>
            </a:r>
          </a:p>
        </p:txBody>
      </p:sp>
    </p:spTree>
    <p:extLst>
      <p:ext uri="{BB962C8B-B14F-4D97-AF65-F5344CB8AC3E}">
        <p14:creationId xmlns:p14="http://schemas.microsoft.com/office/powerpoint/2010/main" val="4290131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ADC49C-8145-972C-F0A8-B54261E5D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448445"/>
            <a:ext cx="11522075" cy="739444"/>
          </a:xfrm>
        </p:spPr>
        <p:txBody>
          <a:bodyPr/>
          <a:lstStyle/>
          <a:p>
            <a:r>
              <a:rPr lang="en-GB" noProof="0"/>
              <a:t>The congested space environment requires methods for the estimation of the consequences that a fragmentation can create.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728BE-ECA2-E296-78B4-EF27491F2A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z="800" noProof="0"/>
              <a:t>2</a:t>
            </a:r>
            <a:r>
              <a:rPr lang="en-GB" sz="800" baseline="30000" noProof="0"/>
              <a:t>nd</a:t>
            </a:r>
            <a:r>
              <a:rPr lang="en-GB" sz="800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AFAE3-5E78-A36F-CB0D-9F00BA881B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DD4929-1652-87BE-00C5-ACAB1B8C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4"/>
            <a:ext cx="11522075" cy="544704"/>
          </a:xfrm>
        </p:spPr>
        <p:txBody>
          <a:bodyPr/>
          <a:lstStyle/>
          <a:p>
            <a:r>
              <a:rPr lang="en-GB" noProof="0"/>
              <a:t>Fragmentation Consequences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D1AFED-76FD-3FEA-0B2A-6DE5B973AEE5}"/>
              </a:ext>
            </a:extLst>
          </p:cNvPr>
          <p:cNvGrpSpPr/>
          <p:nvPr/>
        </p:nvGrpSpPr>
        <p:grpSpPr>
          <a:xfrm>
            <a:off x="2350375" y="2005876"/>
            <a:ext cx="6975739" cy="2333561"/>
            <a:chOff x="2613421" y="2231344"/>
            <a:chExt cx="6975739" cy="233356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851FF1-71DB-890C-111F-2658752288FB}"/>
                </a:ext>
              </a:extLst>
            </p:cNvPr>
            <p:cNvSpPr/>
            <p:nvPr/>
          </p:nvSpPr>
          <p:spPr>
            <a:xfrm>
              <a:off x="2618321" y="4088232"/>
              <a:ext cx="505620" cy="476673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A6118A-057F-D809-BBD5-7C4E999F01BA}"/>
                </a:ext>
              </a:extLst>
            </p:cNvPr>
            <p:cNvSpPr/>
            <p:nvPr/>
          </p:nvSpPr>
          <p:spPr>
            <a:xfrm>
              <a:off x="4500477" y="4063895"/>
              <a:ext cx="505620" cy="476673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F7B938-8C1F-A021-9145-6008486401F3}"/>
                </a:ext>
              </a:extLst>
            </p:cNvPr>
            <p:cNvSpPr/>
            <p:nvPr/>
          </p:nvSpPr>
          <p:spPr>
            <a:xfrm>
              <a:off x="4404003" y="2707356"/>
              <a:ext cx="505620" cy="476673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F740B9-CEA2-070F-DA49-BEE3EA0FCF00}"/>
                </a:ext>
              </a:extLst>
            </p:cNvPr>
            <p:cNvSpPr/>
            <p:nvPr/>
          </p:nvSpPr>
          <p:spPr>
            <a:xfrm>
              <a:off x="2636875" y="2695776"/>
              <a:ext cx="505620" cy="476673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pic>
          <p:nvPicPr>
            <p:cNvPr id="10" name="Graphic 9" descr="Satellite with solid fill">
              <a:extLst>
                <a:ext uri="{FF2B5EF4-FFF2-40B4-BE49-F238E27FC236}">
                  <a16:creationId xmlns:a16="http://schemas.microsoft.com/office/drawing/2014/main" id="{A2574927-C661-07FB-37D2-74180F17E2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5715" y="3188834"/>
              <a:ext cx="666539" cy="654446"/>
            </a:xfrm>
            <a:prstGeom prst="rect">
              <a:avLst/>
            </a:prstGeom>
          </p:spPr>
        </p:pic>
        <p:pic>
          <p:nvPicPr>
            <p:cNvPr id="11" name="Graphic 10" descr="Satellite with solid fill">
              <a:extLst>
                <a:ext uri="{FF2B5EF4-FFF2-40B4-BE49-F238E27FC236}">
                  <a16:creationId xmlns:a16="http://schemas.microsoft.com/office/drawing/2014/main" id="{033C390D-ED2F-7DEA-196A-AD0A2546D3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14849" y="3227496"/>
              <a:ext cx="666539" cy="654446"/>
            </a:xfrm>
            <a:prstGeom prst="rect">
              <a:avLst/>
            </a:prstGeom>
          </p:spPr>
        </p:pic>
        <p:pic>
          <p:nvPicPr>
            <p:cNvPr id="12" name="Graphic 11" descr="Satellite with solid fill">
              <a:extLst>
                <a:ext uri="{FF2B5EF4-FFF2-40B4-BE49-F238E27FC236}">
                  <a16:creationId xmlns:a16="http://schemas.microsoft.com/office/drawing/2014/main" id="{3A50612F-ED4C-9AB7-EED5-EE9ADFF95E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5453" y="2775845"/>
              <a:ext cx="330847" cy="324845"/>
            </a:xfrm>
            <a:prstGeom prst="rect">
              <a:avLst/>
            </a:prstGeom>
          </p:spPr>
        </p:pic>
        <p:pic>
          <p:nvPicPr>
            <p:cNvPr id="13" name="Graphic 12" descr="Satellite with solid fill">
              <a:extLst>
                <a:ext uri="{FF2B5EF4-FFF2-40B4-BE49-F238E27FC236}">
                  <a16:creationId xmlns:a16="http://schemas.microsoft.com/office/drawing/2014/main" id="{4174FAC1-B195-8070-28BA-BF4154FD88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36249" y="2786578"/>
              <a:ext cx="330847" cy="324845"/>
            </a:xfrm>
            <a:prstGeom prst="rect">
              <a:avLst/>
            </a:prstGeom>
          </p:spPr>
        </p:pic>
        <p:pic>
          <p:nvPicPr>
            <p:cNvPr id="14" name="Graphic 13" descr="Satellite with solid fill">
              <a:extLst>
                <a:ext uri="{FF2B5EF4-FFF2-40B4-BE49-F238E27FC236}">
                  <a16:creationId xmlns:a16="http://schemas.microsoft.com/office/drawing/2014/main" id="{67A3F77A-B097-C7B6-08FE-4BD874395F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7408" y="4152406"/>
              <a:ext cx="330847" cy="324845"/>
            </a:xfrm>
            <a:prstGeom prst="rect">
              <a:avLst/>
            </a:prstGeom>
          </p:spPr>
        </p:pic>
        <p:pic>
          <p:nvPicPr>
            <p:cNvPr id="15" name="Graphic 14" descr="Satellite with solid fill">
              <a:extLst>
                <a:ext uri="{FF2B5EF4-FFF2-40B4-BE49-F238E27FC236}">
                  <a16:creationId xmlns:a16="http://schemas.microsoft.com/office/drawing/2014/main" id="{BE1BAFAD-3FE9-E694-3E21-761EB28D8D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7159" y="4153591"/>
              <a:ext cx="330847" cy="324845"/>
            </a:xfrm>
            <a:prstGeom prst="rect">
              <a:avLst/>
            </a:prstGeom>
          </p:spPr>
        </p:pic>
        <p:pic>
          <p:nvPicPr>
            <p:cNvPr id="16" name="Graphic 15" descr="Satellite with solid fill">
              <a:extLst>
                <a:ext uri="{FF2B5EF4-FFF2-40B4-BE49-F238E27FC236}">
                  <a16:creationId xmlns:a16="http://schemas.microsoft.com/office/drawing/2014/main" id="{509D73DD-2EEF-A128-BC4B-157376A7CC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30082" y="2583723"/>
              <a:ext cx="330847" cy="324845"/>
            </a:xfrm>
            <a:prstGeom prst="rect">
              <a:avLst/>
            </a:prstGeom>
          </p:spPr>
        </p:pic>
        <p:pic>
          <p:nvPicPr>
            <p:cNvPr id="17" name="Graphic 16" descr="Rocket with solid fill">
              <a:extLst>
                <a:ext uri="{FF2B5EF4-FFF2-40B4-BE49-F238E27FC236}">
                  <a16:creationId xmlns:a16="http://schemas.microsoft.com/office/drawing/2014/main" id="{0FAB34F7-1939-C49B-9FF4-44D3DD8F86F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47933" y="4086807"/>
              <a:ext cx="445581" cy="437497"/>
            </a:xfrm>
            <a:prstGeom prst="rect">
              <a:avLst/>
            </a:prstGeom>
          </p:spPr>
        </p:pic>
        <p:pic>
          <p:nvPicPr>
            <p:cNvPr id="18" name="Graphic 17" descr="Question mark with solid fill">
              <a:extLst>
                <a:ext uri="{FF2B5EF4-FFF2-40B4-BE49-F238E27FC236}">
                  <a16:creationId xmlns:a16="http://schemas.microsoft.com/office/drawing/2014/main" id="{3D52DF05-6744-1D52-3CB9-7E469547797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926" y="4117519"/>
              <a:ext cx="445581" cy="43749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9CDC9BF-1696-3047-0F6A-E8D10A147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60273" y="3078743"/>
              <a:ext cx="483249" cy="235594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44BBE88-35E5-4E44-81FD-BA4AF8656B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8928" y="3111422"/>
              <a:ext cx="275075" cy="234093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7696310-01F2-D3BE-3E15-A31065501255}"/>
                </a:ext>
              </a:extLst>
            </p:cNvPr>
            <p:cNvCxnSpPr>
              <a:cxnSpLocks/>
            </p:cNvCxnSpPr>
            <p:nvPr/>
          </p:nvCxnSpPr>
          <p:spPr>
            <a:xfrm>
              <a:off x="4151928" y="3735214"/>
              <a:ext cx="347762" cy="35301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47E524-B48E-5675-3746-C0C8F8EA6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7494" y="3792160"/>
              <a:ext cx="530862" cy="348091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9AD43CA-FC80-4279-6CB5-8E4B14F767A1}"/>
                </a:ext>
              </a:extLst>
            </p:cNvPr>
            <p:cNvCxnSpPr>
              <a:cxnSpLocks/>
            </p:cNvCxnSpPr>
            <p:nvPr/>
          </p:nvCxnSpPr>
          <p:spPr>
            <a:xfrm>
              <a:off x="7129284" y="2989524"/>
              <a:ext cx="448340" cy="359031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44A0414-2684-1EC1-B41E-41ABB811AF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8895" y="2871414"/>
              <a:ext cx="535971" cy="476507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6EB0DC3-6119-767A-26C1-8D664435FD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24671" y="3787274"/>
              <a:ext cx="548887" cy="40217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E9FF14C-7476-21A4-FE56-BB4520FA2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515" y="3817719"/>
              <a:ext cx="235466" cy="293229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667029BD-BAD3-91F2-7B62-1AB0C7B4B134}"/>
                </a:ext>
              </a:extLst>
            </p:cNvPr>
            <p:cNvSpPr txBox="1">
              <a:spLocks/>
            </p:cNvSpPr>
            <p:nvPr/>
          </p:nvSpPr>
          <p:spPr>
            <a:xfrm>
              <a:off x="2613421" y="2236677"/>
              <a:ext cx="2906004" cy="23559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85750" indent="-28575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102C53"/>
                </a:buClr>
                <a:buFont typeface="Arial" panose="020B0604020202020204" pitchFamily="34" charset="0"/>
                <a:buChar char="•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102C53"/>
                </a:buClr>
                <a:buFont typeface="Manrope" panose="020B0604020202020204" charset="0"/>
                <a:buChar char="‒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GB" noProof="0"/>
                <a:t>Consequences created </a:t>
              </a:r>
              <a:r>
                <a:rPr lang="en-GB" b="1" noProof="0"/>
                <a:t>by</a:t>
              </a:r>
              <a:r>
                <a:rPr lang="en-GB" noProof="0"/>
                <a:t> you</a:t>
              </a:r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C5A4E3B5-E24F-59D1-6FBB-9CBE9867057D}"/>
                </a:ext>
              </a:extLst>
            </p:cNvPr>
            <p:cNvSpPr txBox="1">
              <a:spLocks/>
            </p:cNvSpPr>
            <p:nvPr/>
          </p:nvSpPr>
          <p:spPr>
            <a:xfrm>
              <a:off x="6458274" y="2231344"/>
              <a:ext cx="3130886" cy="23559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85750" indent="-28575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102C53"/>
                </a:buClr>
                <a:buFont typeface="Arial" panose="020B0604020202020204" pitchFamily="34" charset="0"/>
                <a:buChar char="•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0150" indent="-28575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rgbClr val="102C53"/>
                </a:buClr>
                <a:buFont typeface="Manrope" panose="020B0604020202020204" charset="0"/>
                <a:buChar char="‒"/>
                <a:defRPr lang="it-IT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GB" noProof="0"/>
                <a:t>Consequences created </a:t>
              </a:r>
              <a:r>
                <a:rPr lang="en-GB" b="1" noProof="0"/>
                <a:t>on</a:t>
              </a:r>
              <a:r>
                <a:rPr lang="en-GB" noProof="0"/>
                <a:t> you</a:t>
              </a:r>
            </a:p>
          </p:txBody>
        </p:sp>
        <p:sp>
          <p:nvSpPr>
            <p:cNvPr id="29" name="Explosion: 14 Points 28">
              <a:extLst>
                <a:ext uri="{FF2B5EF4-FFF2-40B4-BE49-F238E27FC236}">
                  <a16:creationId xmlns:a16="http://schemas.microsoft.com/office/drawing/2014/main" id="{E2435407-0CD5-F963-6394-202487AABEAA}"/>
                </a:ext>
              </a:extLst>
            </p:cNvPr>
            <p:cNvSpPr/>
            <p:nvPr/>
          </p:nvSpPr>
          <p:spPr>
            <a:xfrm>
              <a:off x="3808449" y="3361433"/>
              <a:ext cx="261064" cy="229459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0" name="Explosion: 14 Points 29">
              <a:extLst>
                <a:ext uri="{FF2B5EF4-FFF2-40B4-BE49-F238E27FC236}">
                  <a16:creationId xmlns:a16="http://schemas.microsoft.com/office/drawing/2014/main" id="{65D9E8F1-A7FC-5F85-831C-B3ED7C94160D}"/>
                </a:ext>
              </a:extLst>
            </p:cNvPr>
            <p:cNvSpPr/>
            <p:nvPr/>
          </p:nvSpPr>
          <p:spPr>
            <a:xfrm>
              <a:off x="8729789" y="2645081"/>
              <a:ext cx="174658" cy="164923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1" name="Explosion: 14 Points 30">
              <a:extLst>
                <a:ext uri="{FF2B5EF4-FFF2-40B4-BE49-F238E27FC236}">
                  <a16:creationId xmlns:a16="http://schemas.microsoft.com/office/drawing/2014/main" id="{8DD1C9E8-10D6-C3F1-9647-40B18B26C896}"/>
                </a:ext>
              </a:extLst>
            </p:cNvPr>
            <p:cNvSpPr/>
            <p:nvPr/>
          </p:nvSpPr>
          <p:spPr>
            <a:xfrm>
              <a:off x="8746038" y="4234555"/>
              <a:ext cx="161357" cy="114729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2" name="Explosion: 14 Points 31">
              <a:extLst>
                <a:ext uri="{FF2B5EF4-FFF2-40B4-BE49-F238E27FC236}">
                  <a16:creationId xmlns:a16="http://schemas.microsoft.com/office/drawing/2014/main" id="{82A9AB7E-FB52-5297-3197-44B8D3A79E47}"/>
                </a:ext>
              </a:extLst>
            </p:cNvPr>
            <p:cNvSpPr/>
            <p:nvPr/>
          </p:nvSpPr>
          <p:spPr>
            <a:xfrm>
              <a:off x="7106627" y="4206563"/>
              <a:ext cx="142975" cy="155318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pic>
          <p:nvPicPr>
            <p:cNvPr id="33" name="Graphic 32" descr="Mercury with solid fill">
              <a:extLst>
                <a:ext uri="{FF2B5EF4-FFF2-40B4-BE49-F238E27FC236}">
                  <a16:creationId xmlns:a16="http://schemas.microsoft.com/office/drawing/2014/main" id="{369F9A5E-3DC2-6554-C74B-CC93B2AC03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9119" y="2759214"/>
              <a:ext cx="268963" cy="264083"/>
            </a:xfrm>
            <a:prstGeom prst="rect">
              <a:avLst/>
            </a:prstGeom>
          </p:spPr>
        </p:pic>
        <p:sp>
          <p:nvSpPr>
            <p:cNvPr id="34" name="Explosion: 14 Points 33">
              <a:extLst>
                <a:ext uri="{FF2B5EF4-FFF2-40B4-BE49-F238E27FC236}">
                  <a16:creationId xmlns:a16="http://schemas.microsoft.com/office/drawing/2014/main" id="{F74F7EC6-4AC1-4F3D-CBFD-DCF4752812D1}"/>
                </a:ext>
              </a:extLst>
            </p:cNvPr>
            <p:cNvSpPr/>
            <p:nvPr/>
          </p:nvSpPr>
          <p:spPr>
            <a:xfrm>
              <a:off x="6926061" y="2833630"/>
              <a:ext cx="180567" cy="125131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7C3600-D6AF-1C66-52E6-DCFAFD470365}"/>
                </a:ext>
              </a:extLst>
            </p:cNvPr>
            <p:cNvSpPr/>
            <p:nvPr/>
          </p:nvSpPr>
          <p:spPr>
            <a:xfrm>
              <a:off x="7514849" y="3243593"/>
              <a:ext cx="666539" cy="6383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B0B6AAA9-4326-304C-CADC-BBBE4DCBD550}"/>
              </a:ext>
            </a:extLst>
          </p:cNvPr>
          <p:cNvSpPr txBox="1">
            <a:spLocks/>
          </p:cNvSpPr>
          <p:nvPr/>
        </p:nvSpPr>
        <p:spPr>
          <a:xfrm>
            <a:off x="334963" y="5077433"/>
            <a:ext cx="11522075" cy="739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102C53"/>
              </a:buClr>
              <a:buFont typeface="Arial" panose="020B0604020202020204" pitchFamily="34" charset="0"/>
              <a:buChar char="•"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102C53"/>
              </a:buClr>
              <a:buFont typeface="Manrope" panose="020B0604020202020204" charset="0"/>
              <a:buChar char="‒"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The </a:t>
            </a:r>
            <a:r>
              <a:rPr lang="en-GB" b="1" noProof="0"/>
              <a:t>aim</a:t>
            </a:r>
            <a:r>
              <a:rPr lang="en-GB" noProof="0"/>
              <a:t> of this work is to present a more tangible way to measure consequences in an operational context</a:t>
            </a:r>
          </a:p>
          <a:p>
            <a:pPr lvl="1"/>
            <a:r>
              <a:rPr lang="en-GB" noProof="0"/>
              <a:t>In addition to the known methods to estimate the</a:t>
            </a:r>
            <a:r>
              <a:rPr lang="en-GB" b="1" noProof="0"/>
              <a:t> No. of collisions  with debris</a:t>
            </a:r>
          </a:p>
          <a:p>
            <a:pPr lvl="1"/>
            <a:r>
              <a:rPr lang="en-GB" noProof="0"/>
              <a:t>We seek to estimate the </a:t>
            </a:r>
            <a:r>
              <a:rPr lang="en-GB" b="1" noProof="0"/>
              <a:t>operational burden </a:t>
            </a:r>
            <a:r>
              <a:rPr lang="en-GB" noProof="0"/>
              <a:t>in terms of No. of conjunctions to be assessed and potential </a:t>
            </a:r>
            <a:r>
              <a:rPr lang="en-GB" b="1" noProof="0"/>
              <a:t>CAMs to be performed on debris</a:t>
            </a:r>
            <a:r>
              <a:rPr lang="en-GB" noProof="0"/>
              <a:t>. </a:t>
            </a:r>
          </a:p>
          <a:p>
            <a:endParaRPr lang="en-GB" noProof="0"/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5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F021-2224-55A7-2B6B-595C0E8A5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3D3CB-A45A-EF6B-A019-0EC2CCA7D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772340"/>
            <a:ext cx="5577323" cy="4429125"/>
          </a:xfrm>
        </p:spPr>
        <p:txBody>
          <a:bodyPr/>
          <a:lstStyle/>
          <a:p>
            <a:r>
              <a:rPr lang="en-GB" noProof="0"/>
              <a:t>The fundamental aspect is the use of the Method of Characteristics (MOC) for solving the system of partial differential equations, where the phase state is in orbital elements.</a:t>
            </a:r>
          </a:p>
          <a:p>
            <a:endParaRPr lang="en-GB" noProof="0"/>
          </a:p>
          <a:p>
            <a:r>
              <a:rPr lang="en-GB" noProof="0"/>
              <a:t>Probability density functions can be rebuilt after propagation by marginalising any combination of orbital elements.</a:t>
            </a:r>
          </a:p>
          <a:p>
            <a:endParaRPr lang="en-GB" noProof="0"/>
          </a:p>
          <a:p>
            <a:r>
              <a:rPr lang="en-GB" noProof="0"/>
              <a:t>The initial distribution for a fragmentation is obtained from the NASA SBM.</a:t>
            </a:r>
            <a:endParaRPr lang="en-GB" b="1" baseline="30000" noProof="0"/>
          </a:p>
          <a:p>
            <a:endParaRPr lang="en-GB" noProof="0"/>
          </a:p>
          <a:p>
            <a:r>
              <a:rPr lang="en-GB" noProof="0"/>
              <a:t>Cumulative Probability of Collision (PoC) between the debris and other targets can be estimated using the kinetic gas analogy.</a:t>
            </a:r>
            <a:r>
              <a:rPr lang="en-GB" b="1" baseline="30000" noProof="0"/>
              <a:t> </a:t>
            </a:r>
          </a:p>
          <a:p>
            <a:pPr marL="0" indent="0">
              <a:buNone/>
            </a:pP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BE0F0-B013-4152-7975-12B9804661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4CEB8-9742-44E9-0C25-53120EB870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184399-F161-30DF-40EC-722EFCE4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noProof="0"/>
              <a:t>Continuum approach for debris modelling </a:t>
            </a:r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0754F-9A64-C299-FE1B-9976932D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89" y="808073"/>
            <a:ext cx="4709787" cy="254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F8A2E-B44B-E8BD-7F4E-443FB7B6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058" y="3618784"/>
            <a:ext cx="2170122" cy="1489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C9A14-9C55-E2AE-7563-41DA4E382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492" y="5567333"/>
            <a:ext cx="2691254" cy="482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B80B3-C4AB-45DB-BF97-078164ECB6EE}"/>
              </a:ext>
            </a:extLst>
          </p:cNvPr>
          <p:cNvSpPr txBox="1"/>
          <p:nvPr/>
        </p:nvSpPr>
        <p:spPr>
          <a:xfrm>
            <a:off x="3557393" y="6508670"/>
            <a:ext cx="8844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/>
              <a:t>Giudici, Lorenzo. (2024). Space debris environment analysis with continuum mechanics. </a:t>
            </a:r>
            <a:r>
              <a:rPr lang="en-GB" sz="1200" i="1" noProof="0"/>
              <a:t>PhD Thesis</a:t>
            </a:r>
            <a:r>
              <a:rPr lang="en-GB" sz="1200" noProof="0"/>
              <a:t>. </a:t>
            </a:r>
            <a:r>
              <a:rPr lang="en-GB" sz="1200" i="1" noProof="0" err="1"/>
              <a:t>Politecnico</a:t>
            </a:r>
            <a:r>
              <a:rPr lang="en-GB" sz="1200" i="1" noProof="0"/>
              <a:t> di Milano.</a:t>
            </a:r>
          </a:p>
        </p:txBody>
      </p:sp>
    </p:spTree>
    <p:extLst>
      <p:ext uri="{BB962C8B-B14F-4D97-AF65-F5344CB8AC3E}">
        <p14:creationId xmlns:p14="http://schemas.microsoft.com/office/powerpoint/2010/main" val="7438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F106-0DC7-DAC4-C426-C46A094DB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6059D66-FF6F-596A-B767-BD34DAC1639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34961" y="1807683"/>
                <a:ext cx="5577323" cy="4429125"/>
              </a:xfrm>
            </p:spPr>
            <p:txBody>
              <a:bodyPr/>
              <a:lstStyle/>
              <a:p>
                <a:r>
                  <a:rPr lang="en-GB" noProof="0"/>
                  <a:t>From kinetic gas theory, the  impact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acc>
                  </m:oMath>
                </a14:m>
                <a:r>
                  <a:rPr lang="en-GB" b="0" noProof="0"/>
                  <a:t> depends on the target’s cross-sectional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b="0" noProof="0"/>
                  <a:t>, the fragment density in the path of the target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0" noProof="0"/>
                  <a:t> and the  relative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en-GB" b="0" noProof="0"/>
                  <a:t>.</a:t>
                </a:r>
              </a:p>
              <a:p>
                <a:endParaRPr lang="en-GB" noProof="0"/>
              </a:p>
              <a:p>
                <a:endParaRPr lang="en-GB" noProof="0"/>
              </a:p>
              <a:p>
                <a:r>
                  <a:rPr lang="en-GB" noProof="0"/>
                  <a:t>Relative velocity depends on the impact geometry, specifically the collision angle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noProof="0"/>
                  <a:t>, for circular orbits:</a:t>
                </a:r>
              </a:p>
              <a:p>
                <a:endParaRPr lang="en-GB" b="1" baseline="30000" noProof="0"/>
              </a:p>
              <a:p>
                <a:endParaRPr lang="en-GB" noProof="0"/>
              </a:p>
              <a:p>
                <a:endParaRPr lang="en-GB" noProof="0"/>
              </a:p>
              <a:p>
                <a:r>
                  <a:rPr lang="en-GB" noProof="0"/>
                  <a:t>From the Keplerian elements assuming circular orbit for fragment and target: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6059D66-FF6F-596A-B767-BD34DAC163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34961" y="1807683"/>
                <a:ext cx="5577323" cy="4429125"/>
              </a:xfrm>
              <a:blipFill>
                <a:blip r:embed="rId2"/>
                <a:stretch>
                  <a:fillRect l="-2077" t="-1102" r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87BF2-F2AD-320D-4C89-C0B16A7676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FCFF8-9744-344E-8614-EE5AF23B31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8B66D-C2B4-443F-3063-8B2F618D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noProof="0"/>
              <a:t>Impact rate between fragments and target</a:t>
            </a:r>
            <a:endParaRPr lang="en-GB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01A9E-690E-01A4-0FEC-4F5817E3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6002"/>
            <a:ext cx="5569011" cy="31546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6F2B4-BB7B-07FE-D95F-0A067FA5EF74}"/>
                  </a:ext>
                </a:extLst>
              </p:cNvPr>
              <p:cNvSpPr txBox="1"/>
              <p:nvPr/>
            </p:nvSpPr>
            <p:spPr>
              <a:xfrm>
                <a:off x="2329879" y="2934501"/>
                <a:ext cx="15874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GB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noProof="0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</m:oMath>
                  </m:oMathPara>
                </a14:m>
                <a:endParaRPr lang="en-GB" b="0" noProof="0"/>
              </a:p>
              <a:p>
                <a:endParaRPr lang="en-GB" b="1" noProof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6F2B4-BB7B-07FE-D95F-0A067FA5E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879" y="2934501"/>
                <a:ext cx="1587486" cy="553998"/>
              </a:xfrm>
              <a:prstGeom prst="rect">
                <a:avLst/>
              </a:prstGeom>
              <a:blipFill>
                <a:blip r:embed="rId4"/>
                <a:stretch>
                  <a:fillRect l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E89596D-BAF2-14FB-C098-F2531ACDB236}"/>
              </a:ext>
            </a:extLst>
          </p:cNvPr>
          <p:cNvSpPr txBox="1"/>
          <p:nvPr/>
        </p:nvSpPr>
        <p:spPr>
          <a:xfrm>
            <a:off x="5406886" y="6396335"/>
            <a:ext cx="7026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/>
              <a:t>Giudici, Lorenzo, Juan Luis Gonzalo, and Camilla Colombo. "Density-based in-orbit collision risk model valid for any impact geometry." </a:t>
            </a:r>
            <a:r>
              <a:rPr lang="en-GB" sz="1200" i="1" noProof="0"/>
              <a:t>Acta </a:t>
            </a:r>
            <a:r>
              <a:rPr lang="en-GB" sz="1200" i="1" noProof="0" err="1"/>
              <a:t>Astronautica</a:t>
            </a:r>
            <a:r>
              <a:rPr lang="en-GB" sz="1200" i="1" noProof="0"/>
              <a:t> </a:t>
            </a:r>
            <a:r>
              <a:rPr lang="en-GB" sz="1200" noProof="0"/>
              <a:t>219 (2024): 785-803.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E405C1-7BB9-8FF0-6578-F22E9D6A0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854" y="4040460"/>
            <a:ext cx="2853590" cy="480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9A483E-97E6-3770-1413-B1C1B67A0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212" y="5702300"/>
            <a:ext cx="3435932" cy="26329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D4B4FF-C4F0-CA0A-51CF-88C0E2361963}"/>
              </a:ext>
            </a:extLst>
          </p:cNvPr>
          <p:cNvSpPr/>
          <p:nvPr/>
        </p:nvSpPr>
        <p:spPr>
          <a:xfrm>
            <a:off x="6464299" y="4521200"/>
            <a:ext cx="4835759" cy="1181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Placeholder 1">
                <a:extLst>
                  <a:ext uri="{FF2B5EF4-FFF2-40B4-BE49-F238E27FC236}">
                    <a16:creationId xmlns:a16="http://schemas.microsoft.com/office/drawing/2014/main" id="{EB67BAE6-0246-BA9F-48D8-A44C2C933D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4677" y="4630101"/>
                <a:ext cx="4528819" cy="141982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8575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lang="it-IT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102C53"/>
                  </a:buClr>
                  <a:buFont typeface="Arial" panose="020B0604020202020204" pitchFamily="34" charset="0"/>
                  <a:buChar char="•"/>
                  <a:defRPr lang="it-IT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102C53"/>
                  </a:buClr>
                  <a:buFont typeface="Manrope" panose="020B0604020202020204" charset="0"/>
                  <a:buChar char="‒"/>
                  <a:defRPr lang="it-IT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noProof="0"/>
                  <a:t>For any inclination,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𝒓𝒆𝒍</m:t>
                        </m:r>
                      </m:sub>
                    </m:sSub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noProof="0"/>
                  <a:t>is maximized when: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GB" b="1" noProof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GB" b="1" noProof="0"/>
                  <a:t> are opposite i.e. </a:t>
                </a:r>
                <a14:m>
                  <m:oMath xmlns:m="http://schemas.openxmlformats.org/officeDocument/2006/math"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° −</m:t>
                    </m:r>
                    <m:sSub>
                      <m:sSubPr>
                        <m:ctrlPr>
                          <a:rPr lang="en-GB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en-GB" b="1" i="1" noProof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GB" b="1" noProof="0"/>
              </a:p>
              <a:p>
                <a:pPr lvl="1"/>
                <a14:m>
                  <m:oMath xmlns:m="http://schemas.openxmlformats.org/officeDocument/2006/math">
                    <m:r>
                      <a:rPr lang="en-GB" b="1" i="0" noProof="0" smtClean="0">
                        <a:latin typeface="Cambria Math" panose="02040503050406030204" pitchFamily="18" charset="0"/>
                      </a:rPr>
                      <m:t>𝚫𝛀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GB" b="1" i="1" noProof="0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GB" b="1" noProof="0"/>
              </a:p>
            </p:txBody>
          </p:sp>
        </mc:Choice>
        <mc:Fallback>
          <p:sp>
            <p:nvSpPr>
              <p:cNvPr id="23" name="Text Placeholder 1">
                <a:extLst>
                  <a:ext uri="{FF2B5EF4-FFF2-40B4-BE49-F238E27FC236}">
                    <a16:creationId xmlns:a16="http://schemas.microsoft.com/office/drawing/2014/main" id="{EB67BAE6-0246-BA9F-48D8-A44C2C933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77" y="4630101"/>
                <a:ext cx="4528819" cy="1419826"/>
              </a:xfrm>
              <a:prstGeom prst="rect">
                <a:avLst/>
              </a:prstGeom>
              <a:blipFill>
                <a:blip r:embed="rId7"/>
                <a:stretch>
                  <a:fillRect l="-2557" t="-3448" r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5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4E070-ABE2-D4D1-535D-E7CFE076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914AF4D-8704-217E-3B69-45B6AD4A349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03105" y="2008448"/>
                <a:ext cx="5283296" cy="4041479"/>
              </a:xfrm>
            </p:spPr>
            <p:txBody>
              <a:bodyPr/>
              <a:lstStyle/>
              <a:p>
                <a:r>
                  <a:rPr lang="en-GB" noProof="0"/>
                  <a:t>In LEO, debris clouds evolve throughout 3 different stages.</a:t>
                </a:r>
              </a:p>
              <a:p>
                <a:pPr lvl="1"/>
                <a:r>
                  <a:rPr lang="en-GB" b="1" noProof="0"/>
                  <a:t>Ellipsoid</a:t>
                </a:r>
                <a:r>
                  <a:rPr lang="en-GB" noProof="0"/>
                  <a:t> (for the first few days); transition driven by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noProof="0"/>
                  <a:t> until mean anomaly randomizes.</a:t>
                </a:r>
              </a:p>
              <a:p>
                <a:pPr lvl="1"/>
                <a:r>
                  <a:rPr lang="en-GB" b="1" noProof="0"/>
                  <a:t>Toroid</a:t>
                </a:r>
                <a:r>
                  <a:rPr lang="en-GB" noProof="0"/>
                  <a:t> (for months and a few years); transition driven by J2 perturbation until RAAN and argument of perigee randomize.</a:t>
                </a:r>
              </a:p>
              <a:p>
                <a:pPr lvl="1"/>
                <a:r>
                  <a:rPr lang="en-GB" b="1" noProof="0"/>
                  <a:t>Band</a:t>
                </a:r>
                <a:r>
                  <a:rPr lang="en-GB" noProof="0"/>
                  <a:t> (until fragments decay due to atmospheric drag)</a:t>
                </a:r>
              </a:p>
              <a:p>
                <a:pPr marL="0" indent="0">
                  <a:buNone/>
                </a:pPr>
                <a:endParaRPr lang="en-GB" noProof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914AF4D-8704-217E-3B69-45B6AD4A3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03105" y="2008448"/>
                <a:ext cx="5283296" cy="4041479"/>
              </a:xfrm>
              <a:blipFill>
                <a:blip r:embed="rId2"/>
                <a:stretch>
                  <a:fillRect l="-2191" t="-1056" r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760E2-CB93-FA62-D7EF-1824F1B3DC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BE92C-3F59-9928-2DF0-7C687EA289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F7D30A-203A-086D-27FD-4A9D22D4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noProof="0"/>
              <a:t>Debris cloud evolution stages</a:t>
            </a:r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58BFD-89C7-F427-DB60-7CA7FE9B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31" y="2218523"/>
            <a:ext cx="5996707" cy="1616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9C367-16B1-1FE4-470C-F74928CD6FD8}"/>
              </a:ext>
            </a:extLst>
          </p:cNvPr>
          <p:cNvSpPr txBox="1"/>
          <p:nvPr/>
        </p:nvSpPr>
        <p:spPr>
          <a:xfrm>
            <a:off x="4388739" y="6183393"/>
            <a:ext cx="8166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/>
              <a:t>Letizia, Francesca, Camilla Colombo, and Hugh G. Lewis. "Analytical model for the propagation of small-debris-object clouds after fragmentations." </a:t>
            </a:r>
            <a:r>
              <a:rPr lang="en-GB" sz="1200" i="1" noProof="0"/>
              <a:t>Journal of Guidance, Control, and Dynamics </a:t>
            </a:r>
            <a:r>
              <a:rPr lang="en-GB" sz="1200" noProof="0"/>
              <a:t>38.8 (2015): 1478-1491.</a:t>
            </a:r>
          </a:p>
        </p:txBody>
      </p:sp>
    </p:spTree>
    <p:extLst>
      <p:ext uri="{BB962C8B-B14F-4D97-AF65-F5344CB8AC3E}">
        <p14:creationId xmlns:p14="http://schemas.microsoft.com/office/powerpoint/2010/main" val="310116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74D5-38F7-0008-171A-81AAB11F5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353A8-4ED8-4A9A-5E19-2AE5DC14FA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9495-3676-9B6D-D72C-AD09EE46DE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FD46D-CECA-22BA-7688-AAE35457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73331"/>
            <a:ext cx="11522075" cy="840083"/>
          </a:xfrm>
        </p:spPr>
        <p:txBody>
          <a:bodyPr/>
          <a:lstStyle/>
          <a:p>
            <a:r>
              <a:rPr lang="en-GB" sz="2000" noProof="0"/>
              <a:t>Impacts computation methods</a:t>
            </a:r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93144-97B5-72C2-E94A-CE120F104E97}"/>
              </a:ext>
            </a:extLst>
          </p:cNvPr>
          <p:cNvSpPr txBox="1"/>
          <p:nvPr/>
        </p:nvSpPr>
        <p:spPr>
          <a:xfrm>
            <a:off x="-66142" y="6636844"/>
            <a:ext cx="12258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/>
              <a:t>Giudici, Lorenzo, Juan Luis Gonzalo, and Camilla Colombo. "Density-based in-orbit collision risk model valid for any impact geometry." </a:t>
            </a:r>
            <a:r>
              <a:rPr lang="en-GB" sz="1200" i="1" noProof="0"/>
              <a:t>Acta </a:t>
            </a:r>
            <a:r>
              <a:rPr lang="en-GB" sz="1200" i="1" noProof="0" err="1"/>
              <a:t>Astronautica</a:t>
            </a:r>
            <a:r>
              <a:rPr lang="en-GB" sz="1200" i="1" noProof="0"/>
              <a:t> </a:t>
            </a:r>
            <a:r>
              <a:rPr lang="en-GB" sz="1200" noProof="0"/>
              <a:t>219 (2024): 785-803.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E4ECF6-71E6-F7FA-65AD-C7D0EE7F22C5}"/>
              </a:ext>
            </a:extLst>
          </p:cNvPr>
          <p:cNvSpPr/>
          <p:nvPr/>
        </p:nvSpPr>
        <p:spPr>
          <a:xfrm>
            <a:off x="334962" y="1104322"/>
            <a:ext cx="5285048" cy="5421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noProof="0"/>
              <a:t>3D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Density interpolated on </a:t>
            </a:r>
            <a:r>
              <a:rPr lang="en-GB" b="1" noProof="0"/>
              <a:t>SMA, Eccentricity </a:t>
            </a:r>
            <a:r>
              <a:rPr lang="en-GB" noProof="0"/>
              <a:t>and</a:t>
            </a:r>
            <a:r>
              <a:rPr lang="en-GB" b="1" noProof="0"/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Makes physical sense from </a:t>
            </a:r>
            <a:r>
              <a:rPr lang="en-GB" b="1" noProof="0"/>
              <a:t>band</a:t>
            </a:r>
            <a:r>
              <a:rPr lang="en-GB" noProof="0"/>
              <a:t>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Requires </a:t>
            </a:r>
            <a:r>
              <a:rPr lang="en-GB" b="1" noProof="0"/>
              <a:t>only 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/>
              <a:t>Less</a:t>
            </a:r>
            <a:r>
              <a:rPr lang="en-GB" noProof="0"/>
              <a:t> computationally expensive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239A8D-1585-BF07-1D86-6F4AE6232A8A}"/>
              </a:ext>
            </a:extLst>
          </p:cNvPr>
          <p:cNvSpPr/>
          <p:nvPr/>
        </p:nvSpPr>
        <p:spPr>
          <a:xfrm>
            <a:off x="5824603" y="1104321"/>
            <a:ext cx="6237961" cy="54217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noProof="0"/>
              <a:t>5D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Density interpolated on </a:t>
            </a:r>
            <a:r>
              <a:rPr lang="en-GB" b="1" noProof="0"/>
              <a:t>SMA, Eccentricity, Inclination, RAAN, </a:t>
            </a:r>
            <a:r>
              <a:rPr lang="en-GB" noProof="0"/>
              <a:t>and </a:t>
            </a:r>
            <a:r>
              <a:rPr lang="en-GB" b="1" noProof="0"/>
              <a:t>Argument of perigee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Makes physical sense from </a:t>
            </a:r>
            <a:r>
              <a:rPr lang="en-GB" b="1" noProof="0"/>
              <a:t>toroid</a:t>
            </a:r>
            <a:r>
              <a:rPr lang="en-GB" noProof="0"/>
              <a:t>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Requires </a:t>
            </a:r>
            <a:r>
              <a:rPr lang="en-GB" b="1" noProof="0"/>
              <a:t>Drag</a:t>
            </a:r>
            <a:r>
              <a:rPr lang="en-GB" noProof="0"/>
              <a:t> and </a:t>
            </a:r>
            <a:r>
              <a:rPr lang="en-GB" b="1" noProof="0"/>
              <a:t>J2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/>
              <a:t>More</a:t>
            </a:r>
            <a:r>
              <a:rPr lang="en-GB" noProof="0"/>
              <a:t> computationally expensive </a:t>
            </a:r>
          </a:p>
          <a:p>
            <a:pPr algn="ctr"/>
            <a:endParaRPr lang="en-GB" b="1" noProof="0"/>
          </a:p>
        </p:txBody>
      </p:sp>
      <p:pic>
        <p:nvPicPr>
          <p:cNvPr id="14" name="cloud3D">
            <a:hlinkClick r:id="" action="ppaction://media"/>
            <a:extLst>
              <a:ext uri="{FF2B5EF4-FFF2-40B4-BE49-F238E27FC236}">
                <a16:creationId xmlns:a16="http://schemas.microsoft.com/office/drawing/2014/main" id="{536659F4-F718-C80D-6120-C95DBCE65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940" y="2916896"/>
            <a:ext cx="2959091" cy="2959091"/>
          </a:xfrm>
          <a:prstGeom prst="rect">
            <a:avLst/>
          </a:prstGeom>
        </p:spPr>
      </p:pic>
      <p:pic>
        <p:nvPicPr>
          <p:cNvPr id="15" name="cloud5D">
            <a:hlinkClick r:id="" action="ppaction://media"/>
            <a:extLst>
              <a:ext uri="{FF2B5EF4-FFF2-40B4-BE49-F238E27FC236}">
                <a16:creationId xmlns:a16="http://schemas.microsoft.com/office/drawing/2014/main" id="{085C040A-11C8-71BF-AB81-46F0F7DE90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4037" y="2916896"/>
            <a:ext cx="2959091" cy="295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1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84DB-7438-EB50-DC13-1DF323C90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C25F1E-7B4D-A4EC-9CF9-23289074F536}"/>
              </a:ext>
            </a:extLst>
          </p:cNvPr>
          <p:cNvSpPr/>
          <p:nvPr/>
        </p:nvSpPr>
        <p:spPr>
          <a:xfrm>
            <a:off x="1829449" y="1139752"/>
            <a:ext cx="3635990" cy="5678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noProof="0"/>
              <a:t>Fixed target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DDB482-99D7-3A9C-5DDB-739D08B7D4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66CE9-33D1-2686-E018-746314999F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691338-5CFD-8691-841A-FE648464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10745"/>
            <a:ext cx="11522075" cy="840083"/>
          </a:xfrm>
        </p:spPr>
        <p:txBody>
          <a:bodyPr/>
          <a:lstStyle/>
          <a:p>
            <a:r>
              <a:rPr lang="en-GB" sz="2000" noProof="0"/>
              <a:t>Evolution of impact rate</a:t>
            </a:r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DCFC2-7618-0BEF-094A-A3D40420B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444" y="1731218"/>
            <a:ext cx="3240000" cy="2461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C06C6-463F-083B-695F-1D11D0DC69F1}"/>
              </a:ext>
            </a:extLst>
          </p:cNvPr>
          <p:cNvSpPr txBox="1"/>
          <p:nvPr/>
        </p:nvSpPr>
        <p:spPr>
          <a:xfrm>
            <a:off x="2761480" y="801198"/>
            <a:ext cx="6156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/>
              <a:t>Fragmentation @ 1200 km 100°            Target @ 1200 km 80°</a:t>
            </a:r>
          </a:p>
        </p:txBody>
      </p:sp>
      <p:pic>
        <p:nvPicPr>
          <p:cNvPr id="19" name="cloudNo">
            <a:hlinkClick r:id="" action="ppaction://media"/>
            <a:extLst>
              <a:ext uri="{FF2B5EF4-FFF2-40B4-BE49-F238E27FC236}">
                <a16:creationId xmlns:a16="http://schemas.microsoft.com/office/drawing/2014/main" id="{43011ECC-8207-381D-7B71-D21D9F19C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458" y="4290477"/>
            <a:ext cx="2429971" cy="24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9C20-8BB6-18FB-B01E-9491D909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6B3292-C771-3D18-8873-A22470719064}"/>
              </a:ext>
            </a:extLst>
          </p:cNvPr>
          <p:cNvSpPr/>
          <p:nvPr/>
        </p:nvSpPr>
        <p:spPr>
          <a:xfrm>
            <a:off x="6227674" y="1139752"/>
            <a:ext cx="3854140" cy="5678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noProof="0"/>
              <a:t>Propagated target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D53A8C-3C69-DD10-3528-7C415269975E}"/>
              </a:ext>
            </a:extLst>
          </p:cNvPr>
          <p:cNvSpPr/>
          <p:nvPr/>
        </p:nvSpPr>
        <p:spPr>
          <a:xfrm>
            <a:off x="1829449" y="1139752"/>
            <a:ext cx="3635990" cy="5678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noProof="0"/>
              <a:t>Fixed target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3AD1-29C1-DA7B-F643-B339AE5ACF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D57B5-A1DF-F4DE-92FF-A3127429A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D7DD86-6CAE-007F-A10E-489E6B74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510745"/>
            <a:ext cx="11522075" cy="840083"/>
          </a:xfrm>
        </p:spPr>
        <p:txBody>
          <a:bodyPr/>
          <a:lstStyle/>
          <a:p>
            <a:r>
              <a:rPr lang="en-GB" sz="2000" noProof="0"/>
              <a:t>Evolution of impact rate</a:t>
            </a:r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C61D1-0C40-F7B2-2D10-DAA34A6B7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481" y="1704481"/>
            <a:ext cx="3240000" cy="249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C48F7-18B6-55C6-3DF5-F4333CB71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444" y="1731218"/>
            <a:ext cx="3240000" cy="2461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856544-385E-2141-8A62-7070C84E412D}"/>
              </a:ext>
            </a:extLst>
          </p:cNvPr>
          <p:cNvSpPr txBox="1"/>
          <p:nvPr/>
        </p:nvSpPr>
        <p:spPr>
          <a:xfrm>
            <a:off x="2761480" y="801198"/>
            <a:ext cx="6156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/>
              <a:t>Fragmentation @ 1200 km 100°            Target @ 1200 km 80°</a:t>
            </a:r>
          </a:p>
        </p:txBody>
      </p:sp>
      <p:pic>
        <p:nvPicPr>
          <p:cNvPr id="19" name="cloudNo">
            <a:hlinkClick r:id="" action="ppaction://media"/>
            <a:extLst>
              <a:ext uri="{FF2B5EF4-FFF2-40B4-BE49-F238E27FC236}">
                <a16:creationId xmlns:a16="http://schemas.microsoft.com/office/drawing/2014/main" id="{1F7EF86F-1D90-813B-9A59-5B5E30D29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2458" y="4290477"/>
            <a:ext cx="2429971" cy="2429971"/>
          </a:xfrm>
          <a:prstGeom prst="rect">
            <a:avLst/>
          </a:prstGeom>
        </p:spPr>
      </p:pic>
      <p:pic>
        <p:nvPicPr>
          <p:cNvPr id="21" name="cloudYes">
            <a:hlinkClick r:id="" action="ppaction://media"/>
            <a:extLst>
              <a:ext uri="{FF2B5EF4-FFF2-40B4-BE49-F238E27FC236}">
                <a16:creationId xmlns:a16="http://schemas.microsoft.com/office/drawing/2014/main" id="{08D7AF66-93F1-D9AF-32C9-731746534D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6495" y="4290475"/>
            <a:ext cx="2429971" cy="24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27BC-80F0-3EFB-B056-ED5195E0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187F988-591C-C4D4-3B8D-36F2E9E8B3B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34962" y="1648156"/>
                <a:ext cx="6140993" cy="4429125"/>
              </a:xfrm>
            </p:spPr>
            <p:txBody>
              <a:bodyPr/>
              <a:lstStyle/>
              <a:p>
                <a:r>
                  <a:rPr lang="en-GB" noProof="0"/>
                  <a:t>Statistical number of conjunctions between fragments created at a breakup and a target are estimated by:</a:t>
                </a:r>
              </a:p>
              <a:p>
                <a:pPr lvl="1"/>
                <a:r>
                  <a:rPr lang="en-GB" noProof="0"/>
                  <a:t>Increasing minimum debris size &gt; </a:t>
                </a:r>
                <a:r>
                  <a:rPr lang="en-GB" b="1" noProof="0"/>
                  <a:t>10 cm (trackable)</a:t>
                </a:r>
              </a:p>
              <a:p>
                <a:pPr lvl="1"/>
                <a:r>
                  <a:rPr lang="en-GB" noProof="0"/>
                  <a:t>Extended cross-sectional area to the area of circle  </a:t>
                </a:r>
                <a:r>
                  <a:rPr lang="en-GB" b="1" noProof="0"/>
                  <a:t>miss distance </a:t>
                </a:r>
                <a14:m>
                  <m:oMath xmlns:m="http://schemas.openxmlformats.org/officeDocument/2006/math">
                    <m:r>
                      <a:rPr lang="en-GB" b="1" i="0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𝑚𝑖𝑠𝑠</m:t>
                        </m:r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sub>
                    </m:sSub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noProof="0"/>
              </a:p>
              <a:p>
                <a:pPr lvl="1"/>
                <a:r>
                  <a:rPr lang="en-GB" noProof="0"/>
                  <a:t>With these modifications the initial impact rate is replaced by an encounter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i="1" noProof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noProof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  <m:sub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𝑒𝑛𝑐</m:t>
                        </m:r>
                      </m:sub>
                    </m:sSub>
                  </m:oMath>
                </a14:m>
                <a:r>
                  <a:rPr lang="en-GB" noProof="0"/>
                  <a:t>.</a:t>
                </a:r>
              </a:p>
              <a:p>
                <a:pPr lvl="1"/>
                <a:endParaRPr lang="en-GB" noProof="0"/>
              </a:p>
              <a:p>
                <a:pPr lvl="1"/>
                <a:endParaRPr lang="en-GB" noProof="0"/>
              </a:p>
              <a:p>
                <a:pPr lvl="1"/>
                <a:r>
                  <a:rPr lang="en-GB" noProof="0"/>
                  <a:t>From the encounter rate, an estimated cumulative number of conjunctions after a </a:t>
                </a:r>
                <a14:m>
                  <m:oMath xmlns:m="http://schemas.openxmlformats.org/officeDocument/2006/math">
                    <m:r>
                      <a:rPr lang="en-GB" b="0" i="0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 noProof="0">
                            <a:latin typeface="Cambria Math" panose="02040503050406030204" pitchFamily="18" charset="0"/>
                          </a:rPr>
                          <m:t>𝑒𝑛𝑐</m:t>
                        </m:r>
                      </m:sub>
                    </m:sSub>
                    <m:r>
                      <a:rPr lang="en-GB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noProof="0"/>
                  <a:t>  can be obtained by integration. </a:t>
                </a:r>
              </a:p>
              <a:p>
                <a:pPr marL="457200" lvl="1" indent="0">
                  <a:buNone/>
                </a:pPr>
                <a:endParaRPr lang="en-GB" noProof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187F988-591C-C4D4-3B8D-36F2E9E8B3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34962" y="1648156"/>
                <a:ext cx="6140993" cy="4429125"/>
              </a:xfrm>
              <a:blipFill>
                <a:blip r:embed="rId2"/>
                <a:stretch>
                  <a:fillRect l="-1887" t="-963" r="-1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5DAD4-8189-40CF-D925-6B3C9217DA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2</a:t>
            </a:r>
            <a:r>
              <a:rPr lang="en-GB" baseline="30000" noProof="0"/>
              <a:t>nd</a:t>
            </a:r>
            <a:r>
              <a:rPr lang="en-GB" noProof="0"/>
              <a:t> Space Capacity Allocation For The Sustainability of Space Activities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014F-22E1-9E90-73FC-107AEA1D81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35EEA2-8D42-4D46-95A6-66E65FDC5EB1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DEC7BA-1A9C-B19C-18C9-C728A642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How to estimate conjunctions with debris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3605B-7085-0D0F-D30C-98F8351E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76" y="2051416"/>
            <a:ext cx="4146112" cy="37065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F3DC31-47B4-2DC0-92EC-691FFF30D3B9}"/>
                  </a:ext>
                </a:extLst>
              </p:cNvPr>
              <p:cNvSpPr txBox="1"/>
              <p:nvPr/>
            </p:nvSpPr>
            <p:spPr>
              <a:xfrm>
                <a:off x="1748115" y="4072737"/>
                <a:ext cx="29363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noProof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 noProof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</m:acc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𝑒𝑛𝑐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𝑚𝑖𝑠𝑠</m:t>
                          </m:r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GB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noProof="0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</m:oMath>
                  </m:oMathPara>
                </a14:m>
                <a:endParaRPr lang="en-GB" b="0" noProof="0"/>
              </a:p>
              <a:p>
                <a:endParaRPr lang="en-GB" b="1" noProof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F3DC31-47B4-2DC0-92EC-691FFF30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115" y="4072737"/>
                <a:ext cx="2936317" cy="553998"/>
              </a:xfrm>
              <a:prstGeom prst="rect">
                <a:avLst/>
              </a:prstGeom>
              <a:blipFill>
                <a:blip r:embed="rId4"/>
                <a:stretch>
                  <a:fillRect l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6D0E1-4D6C-C6AC-7FEE-32B1AD72E700}"/>
                  </a:ext>
                </a:extLst>
              </p:cNvPr>
              <p:cNvSpPr txBox="1"/>
              <p:nvPr/>
            </p:nvSpPr>
            <p:spPr>
              <a:xfrm>
                <a:off x="2348117" y="5412449"/>
                <a:ext cx="2541914" cy="6307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𝑒𝑛𝑐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 noProof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0" noProof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en-GB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GB" i="1" noProof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 noProof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i="1" noProof="0">
                                  <a:latin typeface="Cambria Math" panose="02040503050406030204" pitchFamily="18" charset="0"/>
                                </a:rPr>
                                <m:t>𝑒𝑛𝑐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GB" noProof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6D0E1-4D6C-C6AC-7FEE-32B1AD72E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117" y="5412449"/>
                <a:ext cx="2541914" cy="630750"/>
              </a:xfrm>
              <a:prstGeom prst="rect">
                <a:avLst/>
              </a:prstGeom>
              <a:blipFill>
                <a:blip r:embed="rId5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248677"/>
      </p:ext>
    </p:extLst>
  </p:cSld>
  <p:clrMapOvr>
    <a:masterClrMapping/>
  </p:clrMapOvr>
</p:sld>
</file>

<file path=ppt/theme/theme1.xml><?xml version="1.0" encoding="utf-8"?>
<a:theme xmlns:a="http://schemas.openxmlformats.org/drawingml/2006/main" name="Option 1">
  <a:themeElements>
    <a:clrScheme name="D_AER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6698FF"/>
      </a:accent1>
      <a:accent2>
        <a:srgbClr val="A3C1FE"/>
      </a:accent2>
      <a:accent3>
        <a:srgbClr val="C1D5FF"/>
      </a:accent3>
      <a:accent4>
        <a:srgbClr val="E0EAFF"/>
      </a:accent4>
      <a:accent5>
        <a:srgbClr val="0C5BFF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D_AER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6698FF"/>
      </a:accent1>
      <a:accent2>
        <a:srgbClr val="A3C1FE"/>
      </a:accent2>
      <a:accent3>
        <a:srgbClr val="C1D5FF"/>
      </a:accent3>
      <a:accent4>
        <a:srgbClr val="E0EAFF"/>
      </a:accent4>
      <a:accent5>
        <a:srgbClr val="0C5BFF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2CE61A862A5564DAFCFE6BA02B8DD9B" ma:contentTypeVersion="19" ma:contentTypeDescription="Creare un nuovo documento." ma:contentTypeScope="" ma:versionID="30566ae49ce0afe1bd622d2a8e31e23c">
  <xsd:schema xmlns:xsd="http://www.w3.org/2001/XMLSchema" xmlns:xs="http://www.w3.org/2001/XMLSchema" xmlns:p="http://schemas.microsoft.com/office/2006/metadata/properties" xmlns:ns2="398d74c6-bc1f-4f92-8277-49b0eaee89c7" xmlns:ns3="d930cfc1-9612-4f64-b6b7-0fe027915f97" targetNamespace="http://schemas.microsoft.com/office/2006/metadata/properties" ma:root="true" ma:fieldsID="774ee093d98a660d6c1dec0e28be93f8" ns2:_="" ns3:_="">
    <xsd:import namespace="398d74c6-bc1f-4f92-8277-49b0eaee89c7"/>
    <xsd:import namespace="d930cfc1-9612-4f64-b6b7-0fe027915f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d74c6-bc1f-4f92-8277-49b0eaee89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447287-7bbf-40c0-94a6-d180e34fce62}" ma:internalName="TaxCatchAll" ma:showField="CatchAllData" ma:web="398d74c6-bc1f-4f92-8277-49b0eaee8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0cfc1-9612-4f64-b6b7-0fe027915f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30cfc1-9612-4f64-b6b7-0fe027915f97">
      <Terms xmlns="http://schemas.microsoft.com/office/infopath/2007/PartnerControls"/>
    </lcf76f155ced4ddcb4097134ff3c332f>
    <TaxCatchAll xmlns="398d74c6-bc1f-4f92-8277-49b0eaee89c7" xsi:nil="true"/>
  </documentManagement>
</p:properties>
</file>

<file path=customXml/itemProps1.xml><?xml version="1.0" encoding="utf-8"?>
<ds:datastoreItem xmlns:ds="http://schemas.openxmlformats.org/officeDocument/2006/customXml" ds:itemID="{C4082332-960D-4A73-BE91-B71E9E4093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858ABC-07D4-485D-A882-0E17DC6A29E6}">
  <ds:schemaRefs>
    <ds:schemaRef ds:uri="398d74c6-bc1f-4f92-8277-49b0eaee89c7"/>
    <ds:schemaRef ds:uri="d930cfc1-9612-4f64-b6b7-0fe027915f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0A78E4-50C7-436B-B38E-7C9D87AC2C86}">
  <ds:schemaRefs>
    <ds:schemaRef ds:uri="398d74c6-bc1f-4f92-8277-49b0eaee89c7"/>
    <ds:schemaRef ds:uri="d930cfc1-9612-4f64-b6b7-0fe027915f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Option 1</vt:lpstr>
      <vt:lpstr>Cover</vt:lpstr>
      <vt:lpstr>Estimation of the Avoidance Manoeuvre Operational Burden Caused by In-Orbit Fragmentation Events </vt:lpstr>
      <vt:lpstr>Fragmentation Consequences</vt:lpstr>
      <vt:lpstr>Continuum approach for debris modelling </vt:lpstr>
      <vt:lpstr>Impact rate between fragments and target</vt:lpstr>
      <vt:lpstr>Debris cloud evolution stages</vt:lpstr>
      <vt:lpstr>Impacts computation methods</vt:lpstr>
      <vt:lpstr>Evolution of impact rate</vt:lpstr>
      <vt:lpstr>Evolution of impact rate</vt:lpstr>
      <vt:lpstr>How to estimate conjunctions with debris</vt:lpstr>
      <vt:lpstr>Validation with real fragmentation data </vt:lpstr>
      <vt:lpstr>Conjunctions with SWARM B </vt:lpstr>
      <vt:lpstr>Conjunctions with SWARM C </vt:lpstr>
      <vt:lpstr>Comparison with a Monte Carlo method </vt:lpstr>
      <vt:lpstr>Comparison with a Monte Carlo method </vt:lpstr>
      <vt:lpstr>Summary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revision>1</cp:revision>
  <dcterms:created xsi:type="dcterms:W3CDTF">2024-06-28T15:03:44Z</dcterms:created>
  <dcterms:modified xsi:type="dcterms:W3CDTF">2026-06-04T08:19:27Z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0x01010032CE61A862A5564DAFCFE6BA02B8DD9B</vt:lpwstr>
  </property>
  <property fmtid="{D5CDD505-2E9C-101B-9397-08002B2CF9AE}" pid="3" name="MediaServiceImageTags">
    <vt:lpwstr/>
  </property>
</Properties>
</file>