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35_6B5030D0.xml" ContentType="application/vnd.ms-powerpoint.comments+xml"/>
  <Override PartName="/ppt/comments/modernComment_6E2_70229E4.xml" ContentType="application/vnd.ms-powerpoint.comments+xml"/>
  <Override PartName="/ppt/notesSlides/notesSlide1.xml" ContentType="application/vnd.openxmlformats-officedocument.presentationml.notesSlide+xml"/>
  <Override PartName="/ppt/comments/modernComment_6DC_9418B99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6" r:id="rId4"/>
    <p:sldMasterId id="2147483686" r:id="rId5"/>
  </p:sldMasterIdLst>
  <p:notesMasterIdLst>
    <p:notesMasterId r:id="rId32"/>
  </p:notesMasterIdLst>
  <p:sldIdLst>
    <p:sldId id="318" r:id="rId6"/>
    <p:sldId id="309" r:id="rId7"/>
    <p:sldId id="304" r:id="rId8"/>
    <p:sldId id="1742" r:id="rId9"/>
    <p:sldId id="320" r:id="rId10"/>
    <p:sldId id="1743" r:id="rId11"/>
    <p:sldId id="1760" r:id="rId12"/>
    <p:sldId id="1762" r:id="rId13"/>
    <p:sldId id="1757" r:id="rId14"/>
    <p:sldId id="1758" r:id="rId15"/>
    <p:sldId id="1764" r:id="rId16"/>
    <p:sldId id="1763" r:id="rId17"/>
    <p:sldId id="1744" r:id="rId18"/>
    <p:sldId id="1747" r:id="rId19"/>
    <p:sldId id="1756" r:id="rId20"/>
    <p:sldId id="1755" r:id="rId21"/>
    <p:sldId id="1748" r:id="rId22"/>
    <p:sldId id="1749" r:id="rId23"/>
    <p:sldId id="1750" r:id="rId24"/>
    <p:sldId id="1751" r:id="rId25"/>
    <p:sldId id="1752" r:id="rId26"/>
    <p:sldId id="1753" r:id="rId27"/>
    <p:sldId id="1754" r:id="rId28"/>
    <p:sldId id="1745" r:id="rId29"/>
    <p:sldId id="1761" r:id="rId30"/>
    <p:sldId id="317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Manrope" panose="020B0604020202020204" charset="0"/>
      <p:regular r:id="rId34"/>
      <p:bold r:id="rId35"/>
      <p:italic r:id="rId36"/>
      <p:boldItalic r:id="rId3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35FBC0-5C7F-3395-BEC3-1AD50CC916B0}" name="Daniel Lück" initials="DL" userId="S::11103677@polimi.it::217d027c-6fdd-4cff-85b9-e00b5464fc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54"/>
    <a:srgbClr val="F2F2F2"/>
    <a:srgbClr val="D9D9D9"/>
    <a:srgbClr val="191919"/>
    <a:srgbClr val="C8DAFE"/>
    <a:srgbClr val="DAE6FF"/>
    <a:srgbClr val="CBE4F5"/>
    <a:srgbClr val="75A2FF"/>
    <a:srgbClr val="76A2FF"/>
    <a:srgbClr val="77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0EF30-3039-486E-98AE-E9DD6BBFD6F5}" v="2302" dt="2026-06-02T10:25:08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Ramirez Rodriguez" userId="28ac40f9-6007-41bd-8570-86642e8cc97e" providerId="ADAL" clId="{5A5242AA-4FEB-41BA-86AE-ED6FB4B20EC9}"/>
    <pc:docChg chg="undo custSel addSld delSld modSld sldOrd">
      <pc:chgData name="Diego Ramirez Rodriguez" userId="28ac40f9-6007-41bd-8570-86642e8cc97e" providerId="ADAL" clId="{5A5242AA-4FEB-41BA-86AE-ED6FB4B20EC9}" dt="2026-06-02T07:32:13.694" v="449" actId="1076"/>
      <pc:docMkLst>
        <pc:docMk/>
      </pc:docMkLst>
      <pc:sldChg chg="addSp delSp modSp add mod ord modShow">
        <pc:chgData name="Diego Ramirez Rodriguez" userId="28ac40f9-6007-41bd-8570-86642e8cc97e" providerId="ADAL" clId="{5A5242AA-4FEB-41BA-86AE-ED6FB4B20EC9}" dt="2026-06-01T14:13:22.284" v="410" actId="1035"/>
        <pc:sldMkLst>
          <pc:docMk/>
          <pc:sldMk cId="3236628363" sldId="1747"/>
        </pc:sldMkLst>
        <pc:spChg chg="mod">
          <ac:chgData name="Diego Ramirez Rodriguez" userId="28ac40f9-6007-41bd-8570-86642e8cc97e" providerId="ADAL" clId="{5A5242AA-4FEB-41BA-86AE-ED6FB4B20EC9}" dt="2026-06-01T14:12:07.508" v="391" actId="20577"/>
          <ac:spMkLst>
            <pc:docMk/>
            <pc:sldMk cId="3236628363" sldId="1747"/>
            <ac:spMk id="24" creationId="{55A20F3C-D233-6335-608F-954624697C71}"/>
          </ac:spMkLst>
        </pc:spChg>
        <pc:picChg chg="add mod">
          <ac:chgData name="Diego Ramirez Rodriguez" userId="28ac40f9-6007-41bd-8570-86642e8cc97e" providerId="ADAL" clId="{5A5242AA-4FEB-41BA-86AE-ED6FB4B20EC9}" dt="2026-06-01T14:13:22.284" v="410" actId="1035"/>
          <ac:picMkLst>
            <pc:docMk/>
            <pc:sldMk cId="3236628363" sldId="1747"/>
            <ac:picMk id="6" creationId="{43200E8C-FF79-C025-1621-2E7878C012F1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11:00.355" v="362" actId="1076"/>
        <pc:sldMkLst>
          <pc:docMk/>
          <pc:sldMk cId="536029697" sldId="1748"/>
        </pc:sldMkLst>
        <pc:spChg chg="mod">
          <ac:chgData name="Diego Ramirez Rodriguez" userId="28ac40f9-6007-41bd-8570-86642e8cc97e" providerId="ADAL" clId="{5A5242AA-4FEB-41BA-86AE-ED6FB4B20EC9}" dt="2026-06-01T14:00:09.728" v="151" actId="20577"/>
          <ac:spMkLst>
            <pc:docMk/>
            <pc:sldMk cId="536029697" sldId="1748"/>
            <ac:spMk id="24" creationId="{4538F844-74A6-8D75-5FCB-53CF4C7E8DED}"/>
          </ac:spMkLst>
        </pc:spChg>
        <pc:picChg chg="add del mod modCrop">
          <ac:chgData name="Diego Ramirez Rodriguez" userId="28ac40f9-6007-41bd-8570-86642e8cc97e" providerId="ADAL" clId="{5A5242AA-4FEB-41BA-86AE-ED6FB4B20EC9}" dt="2026-06-01T14:11:00.355" v="362" actId="1076"/>
          <ac:picMkLst>
            <pc:docMk/>
            <pc:sldMk cId="536029697" sldId="1748"/>
            <ac:picMk id="5" creationId="{0EC91955-3AB5-F5D7-C323-BBC1BDD7E693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01:46.706" v="182" actId="1076"/>
        <pc:sldMkLst>
          <pc:docMk/>
          <pc:sldMk cId="4266860874" sldId="1749"/>
        </pc:sldMkLst>
        <pc:spChg chg="mod">
          <ac:chgData name="Diego Ramirez Rodriguez" userId="28ac40f9-6007-41bd-8570-86642e8cc97e" providerId="ADAL" clId="{5A5242AA-4FEB-41BA-86AE-ED6FB4B20EC9}" dt="2026-06-01T14:01:05.320" v="167" actId="20577"/>
          <ac:spMkLst>
            <pc:docMk/>
            <pc:sldMk cId="4266860874" sldId="1749"/>
            <ac:spMk id="24" creationId="{3691DB43-261E-D3D2-BA65-10BD440DFF22}"/>
          </ac:spMkLst>
        </pc:spChg>
        <pc:picChg chg="add mod modCrop">
          <ac:chgData name="Diego Ramirez Rodriguez" userId="28ac40f9-6007-41bd-8570-86642e8cc97e" providerId="ADAL" clId="{5A5242AA-4FEB-41BA-86AE-ED6FB4B20EC9}" dt="2026-06-01T14:01:46.706" v="182" actId="1076"/>
          <ac:picMkLst>
            <pc:docMk/>
            <pc:sldMk cId="4266860874" sldId="1749"/>
            <ac:picMk id="2" creationId="{4002B149-574A-9605-3DA7-E0B288140A34}"/>
          </ac:picMkLst>
        </pc:picChg>
      </pc:sldChg>
      <pc:sldChg chg="delSp modSp add mod">
        <pc:chgData name="Diego Ramirez Rodriguez" userId="28ac40f9-6007-41bd-8570-86642e8cc97e" providerId="ADAL" clId="{5A5242AA-4FEB-41BA-86AE-ED6FB4B20EC9}" dt="2026-06-01T14:02:02.293" v="188" actId="20577"/>
        <pc:sldMkLst>
          <pc:docMk/>
          <pc:sldMk cId="2747202231" sldId="1750"/>
        </pc:sldMkLst>
        <pc:spChg chg="mod">
          <ac:chgData name="Diego Ramirez Rodriguez" userId="28ac40f9-6007-41bd-8570-86642e8cc97e" providerId="ADAL" clId="{5A5242AA-4FEB-41BA-86AE-ED6FB4B20EC9}" dt="2026-06-01T14:02:02.293" v="188" actId="20577"/>
          <ac:spMkLst>
            <pc:docMk/>
            <pc:sldMk cId="2747202231" sldId="1750"/>
            <ac:spMk id="24" creationId="{5F0CA18E-390A-6DC2-6E6A-60D9AA8348E1}"/>
          </ac:spMkLst>
        </pc:spChg>
        <pc:picChg chg="mod">
          <ac:chgData name="Diego Ramirez Rodriguez" userId="28ac40f9-6007-41bd-8570-86642e8cc97e" providerId="ADAL" clId="{5A5242AA-4FEB-41BA-86AE-ED6FB4B20EC9}" dt="2026-06-01T14:01:59.614" v="185" actId="1076"/>
          <ac:picMkLst>
            <pc:docMk/>
            <pc:sldMk cId="2747202231" sldId="1750"/>
            <ac:picMk id="7" creationId="{AAE175D6-7468-C919-E629-01EF7E082B79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04:23.150" v="236" actId="1035"/>
        <pc:sldMkLst>
          <pc:docMk/>
          <pc:sldMk cId="1897974923" sldId="1751"/>
        </pc:sldMkLst>
        <pc:spChg chg="mod">
          <ac:chgData name="Diego Ramirez Rodriguez" userId="28ac40f9-6007-41bd-8570-86642e8cc97e" providerId="ADAL" clId="{5A5242AA-4FEB-41BA-86AE-ED6FB4B20EC9}" dt="2026-06-01T14:02:32.094" v="206" actId="20577"/>
          <ac:spMkLst>
            <pc:docMk/>
            <pc:sldMk cId="1897974923" sldId="1751"/>
            <ac:spMk id="24" creationId="{290BA91B-9FAC-16D4-40B0-FFE5662D6874}"/>
          </ac:spMkLst>
        </pc:spChg>
        <pc:picChg chg="add mod">
          <ac:chgData name="Diego Ramirez Rodriguez" userId="28ac40f9-6007-41bd-8570-86642e8cc97e" providerId="ADAL" clId="{5A5242AA-4FEB-41BA-86AE-ED6FB4B20EC9}" dt="2026-06-01T14:03:15.250" v="225" actId="1076"/>
          <ac:picMkLst>
            <pc:docMk/>
            <pc:sldMk cId="1897974923" sldId="1751"/>
            <ac:picMk id="2" creationId="{FEC3E905-F183-F7A8-1BEC-7F8C81B52AEF}"/>
          </ac:picMkLst>
        </pc:picChg>
        <pc:picChg chg="add mod">
          <ac:chgData name="Diego Ramirez Rodriguez" userId="28ac40f9-6007-41bd-8570-86642e8cc97e" providerId="ADAL" clId="{5A5242AA-4FEB-41BA-86AE-ED6FB4B20EC9}" dt="2026-06-01T14:03:33.626" v="228" actId="14861"/>
          <ac:picMkLst>
            <pc:docMk/>
            <pc:sldMk cId="1897974923" sldId="1751"/>
            <ac:picMk id="5" creationId="{57BF2268-B446-4700-70AE-4BCB987F6E47}"/>
          </ac:picMkLst>
        </pc:picChg>
        <pc:picChg chg="add mod">
          <ac:chgData name="Diego Ramirez Rodriguez" userId="28ac40f9-6007-41bd-8570-86642e8cc97e" providerId="ADAL" clId="{5A5242AA-4FEB-41BA-86AE-ED6FB4B20EC9}" dt="2026-06-01T14:04:12.993" v="232" actId="1076"/>
          <ac:picMkLst>
            <pc:docMk/>
            <pc:sldMk cId="1897974923" sldId="1751"/>
            <ac:picMk id="6" creationId="{474D289E-CF48-98A5-AF86-FA90723042C8}"/>
          </ac:picMkLst>
        </pc:picChg>
        <pc:picChg chg="add mod">
          <ac:chgData name="Diego Ramirez Rodriguez" userId="28ac40f9-6007-41bd-8570-86642e8cc97e" providerId="ADAL" clId="{5A5242AA-4FEB-41BA-86AE-ED6FB4B20EC9}" dt="2026-06-01T14:04:23.150" v="236" actId="1035"/>
          <ac:picMkLst>
            <pc:docMk/>
            <pc:sldMk cId="1897974923" sldId="1751"/>
            <ac:picMk id="8" creationId="{B8217A76-AD0A-D260-2AFA-FA1F65103EE1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05:52.776" v="271" actId="1035"/>
        <pc:sldMkLst>
          <pc:docMk/>
          <pc:sldMk cId="772157785" sldId="1752"/>
        </pc:sldMkLst>
        <pc:picChg chg="add mod">
          <ac:chgData name="Diego Ramirez Rodriguez" userId="28ac40f9-6007-41bd-8570-86642e8cc97e" providerId="ADAL" clId="{5A5242AA-4FEB-41BA-86AE-ED6FB4B20EC9}" dt="2026-06-01T14:04:49.888" v="243" actId="1076"/>
          <ac:picMkLst>
            <pc:docMk/>
            <pc:sldMk cId="772157785" sldId="1752"/>
            <ac:picMk id="7" creationId="{0C2D9AA2-B271-3E0E-BFED-5EB8BA05C227}"/>
          </ac:picMkLst>
        </pc:picChg>
        <pc:picChg chg="add mod">
          <ac:chgData name="Diego Ramirez Rodriguez" userId="28ac40f9-6007-41bd-8570-86642e8cc97e" providerId="ADAL" clId="{5A5242AA-4FEB-41BA-86AE-ED6FB4B20EC9}" dt="2026-06-01T14:05:52.776" v="271" actId="1035"/>
          <ac:picMkLst>
            <pc:docMk/>
            <pc:sldMk cId="772157785" sldId="1752"/>
            <ac:picMk id="10" creationId="{BEB2289E-39AD-0704-511E-608554D3C5B7}"/>
          </ac:picMkLst>
        </pc:picChg>
        <pc:picChg chg="add mod">
          <ac:chgData name="Diego Ramirez Rodriguez" userId="28ac40f9-6007-41bd-8570-86642e8cc97e" providerId="ADAL" clId="{5A5242AA-4FEB-41BA-86AE-ED6FB4B20EC9}" dt="2026-06-01T14:05:52.776" v="271" actId="1035"/>
          <ac:picMkLst>
            <pc:docMk/>
            <pc:sldMk cId="772157785" sldId="1752"/>
            <ac:picMk id="12" creationId="{F3C2A57F-37F4-1093-80BA-9534E5F50C17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08:32.252" v="290" actId="20577"/>
        <pc:sldMkLst>
          <pc:docMk/>
          <pc:sldMk cId="1045992376" sldId="1753"/>
        </pc:sldMkLst>
        <pc:spChg chg="add mod">
          <ac:chgData name="Diego Ramirez Rodriguez" userId="28ac40f9-6007-41bd-8570-86642e8cc97e" providerId="ADAL" clId="{5A5242AA-4FEB-41BA-86AE-ED6FB4B20EC9}" dt="2026-06-01T14:08:32.252" v="290" actId="20577"/>
          <ac:spMkLst>
            <pc:docMk/>
            <pc:sldMk cId="1045992376" sldId="1753"/>
            <ac:spMk id="11" creationId="{03FA6D2E-78E7-FCDE-4086-10F7B5CAC5B8}"/>
          </ac:spMkLst>
        </pc:spChg>
        <pc:spChg chg="mod">
          <ac:chgData name="Diego Ramirez Rodriguez" userId="28ac40f9-6007-41bd-8570-86642e8cc97e" providerId="ADAL" clId="{5A5242AA-4FEB-41BA-86AE-ED6FB4B20EC9}" dt="2026-06-01T14:06:29.910" v="276" actId="20577"/>
          <ac:spMkLst>
            <pc:docMk/>
            <pc:sldMk cId="1045992376" sldId="1753"/>
            <ac:spMk id="24" creationId="{FED7E5DA-26D6-57E2-9C33-0C012140C067}"/>
          </ac:spMkLst>
        </pc:spChg>
        <pc:picChg chg="add mod">
          <ac:chgData name="Diego Ramirez Rodriguez" userId="28ac40f9-6007-41bd-8570-86642e8cc97e" providerId="ADAL" clId="{5A5242AA-4FEB-41BA-86AE-ED6FB4B20EC9}" dt="2026-06-01T14:07:00.226" v="281" actId="1076"/>
          <ac:picMkLst>
            <pc:docMk/>
            <pc:sldMk cId="1045992376" sldId="1753"/>
            <ac:picMk id="2" creationId="{C739D429-7E08-255B-11EF-4F04B0FF8DAC}"/>
          </ac:picMkLst>
        </pc:picChg>
        <pc:picChg chg="add mod">
          <ac:chgData name="Diego Ramirez Rodriguez" userId="28ac40f9-6007-41bd-8570-86642e8cc97e" providerId="ADAL" clId="{5A5242AA-4FEB-41BA-86AE-ED6FB4B20EC9}" dt="2026-06-01T14:07:26.330" v="283" actId="1076"/>
          <ac:picMkLst>
            <pc:docMk/>
            <pc:sldMk cId="1045992376" sldId="1753"/>
            <ac:picMk id="6" creationId="{614A4E51-0F80-764A-6333-F5666B2649DC}"/>
          </ac:picMkLst>
        </pc:picChg>
        <pc:picChg chg="add mod">
          <ac:chgData name="Diego Ramirez Rodriguez" userId="28ac40f9-6007-41bd-8570-86642e8cc97e" providerId="ADAL" clId="{5A5242AA-4FEB-41BA-86AE-ED6FB4B20EC9}" dt="2026-06-01T14:07:45.723" v="285" actId="1076"/>
          <ac:picMkLst>
            <pc:docMk/>
            <pc:sldMk cId="1045992376" sldId="1753"/>
            <ac:picMk id="9" creationId="{18007883-446F-B27E-24B8-8AEF87C1F306}"/>
          </ac:picMkLst>
        </pc:picChg>
      </pc:sldChg>
      <pc:sldChg chg="addSp delSp modSp add mod">
        <pc:chgData name="Diego Ramirez Rodriguez" userId="28ac40f9-6007-41bd-8570-86642e8cc97e" providerId="ADAL" clId="{5A5242AA-4FEB-41BA-86AE-ED6FB4B20EC9}" dt="2026-06-01T14:10:44.122" v="360" actId="1076"/>
        <pc:sldMkLst>
          <pc:docMk/>
          <pc:sldMk cId="1631778135" sldId="1754"/>
        </pc:sldMkLst>
        <pc:spChg chg="mod">
          <ac:chgData name="Diego Ramirez Rodriguez" userId="28ac40f9-6007-41bd-8570-86642e8cc97e" providerId="ADAL" clId="{5A5242AA-4FEB-41BA-86AE-ED6FB4B20EC9}" dt="2026-06-01T14:10:11.831" v="353" actId="33524"/>
          <ac:spMkLst>
            <pc:docMk/>
            <pc:sldMk cId="1631778135" sldId="1754"/>
            <ac:spMk id="11" creationId="{70FC11EC-ECC1-1660-EAAF-2B6EE15436C7}"/>
          </ac:spMkLst>
        </pc:spChg>
        <pc:spChg chg="mod">
          <ac:chgData name="Diego Ramirez Rodriguez" userId="28ac40f9-6007-41bd-8570-86642e8cc97e" providerId="ADAL" clId="{5A5242AA-4FEB-41BA-86AE-ED6FB4B20EC9}" dt="2026-06-01T14:09:27.417" v="344" actId="20577"/>
          <ac:spMkLst>
            <pc:docMk/>
            <pc:sldMk cId="1631778135" sldId="1754"/>
            <ac:spMk id="24" creationId="{1C4A5392-31DA-4223-C3AE-CE542686EFD1}"/>
          </ac:spMkLst>
        </pc:spChg>
        <pc:picChg chg="add mod">
          <ac:chgData name="Diego Ramirez Rodriguez" userId="28ac40f9-6007-41bd-8570-86642e8cc97e" providerId="ADAL" clId="{5A5242AA-4FEB-41BA-86AE-ED6FB4B20EC9}" dt="2026-06-01T14:10:26.523" v="356" actId="1076"/>
          <ac:picMkLst>
            <pc:docMk/>
            <pc:sldMk cId="1631778135" sldId="1754"/>
            <ac:picMk id="5" creationId="{AAD65687-A991-B722-2EE5-F4FBA7F22A5F}"/>
          </ac:picMkLst>
        </pc:picChg>
        <pc:picChg chg="add mod modCrop">
          <ac:chgData name="Diego Ramirez Rodriguez" userId="28ac40f9-6007-41bd-8570-86642e8cc97e" providerId="ADAL" clId="{5A5242AA-4FEB-41BA-86AE-ED6FB4B20EC9}" dt="2026-06-01T14:10:44.122" v="360" actId="1076"/>
          <ac:picMkLst>
            <pc:docMk/>
            <pc:sldMk cId="1631778135" sldId="1754"/>
            <ac:picMk id="7" creationId="{007F7E74-A9CF-FD3E-6529-08A4EEF37F58}"/>
          </ac:picMkLst>
        </pc:picChg>
      </pc:sldChg>
      <pc:sldChg chg="add">
        <pc:chgData name="Diego Ramirez Rodriguez" userId="28ac40f9-6007-41bd-8570-86642e8cc97e" providerId="ADAL" clId="{5A5242AA-4FEB-41BA-86AE-ED6FB4B20EC9}" dt="2026-06-01T14:11:53.382" v="363" actId="2890"/>
        <pc:sldMkLst>
          <pc:docMk/>
          <pc:sldMk cId="3962436837" sldId="1755"/>
        </pc:sldMkLst>
      </pc:sldChg>
      <pc:sldChg chg="addSp delSp modSp add mod">
        <pc:chgData name="Diego Ramirez Rodriguez" userId="28ac40f9-6007-41bd-8570-86642e8cc97e" providerId="ADAL" clId="{5A5242AA-4FEB-41BA-86AE-ED6FB4B20EC9}" dt="2026-06-02T07:32:13.694" v="449" actId="1076"/>
        <pc:sldMkLst>
          <pc:docMk/>
          <pc:sldMk cId="2484648336" sldId="1756"/>
        </pc:sldMkLst>
        <pc:spChg chg="mod">
          <ac:chgData name="Diego Ramirez Rodriguez" userId="28ac40f9-6007-41bd-8570-86642e8cc97e" providerId="ADAL" clId="{5A5242AA-4FEB-41BA-86AE-ED6FB4B20EC9}" dt="2026-06-02T07:30:22.681" v="430" actId="20577"/>
          <ac:spMkLst>
            <pc:docMk/>
            <pc:sldMk cId="2484648336" sldId="1756"/>
            <ac:spMk id="24" creationId="{9E790D5F-D8DE-2008-C2FE-187643288A43}"/>
          </ac:spMkLst>
        </pc:spChg>
        <pc:picChg chg="add mod">
          <ac:chgData name="Diego Ramirez Rodriguez" userId="28ac40f9-6007-41bd-8570-86642e8cc97e" providerId="ADAL" clId="{5A5242AA-4FEB-41BA-86AE-ED6FB4B20EC9}" dt="2026-06-02T07:32:13.694" v="449" actId="1076"/>
          <ac:picMkLst>
            <pc:docMk/>
            <pc:sldMk cId="2484648336" sldId="1756"/>
            <ac:picMk id="5" creationId="{7F38428F-B7DA-CB40-45DA-02C5CC66FB45}"/>
          </ac:picMkLst>
        </pc:picChg>
        <pc:picChg chg="del">
          <ac:chgData name="Diego Ramirez Rodriguez" userId="28ac40f9-6007-41bd-8570-86642e8cc97e" providerId="ADAL" clId="{5A5242AA-4FEB-41BA-86AE-ED6FB4B20EC9}" dt="2026-06-02T07:30:24.479" v="431" actId="478"/>
          <ac:picMkLst>
            <pc:docMk/>
            <pc:sldMk cId="2484648336" sldId="1756"/>
            <ac:picMk id="6" creationId="{881D1A68-2627-4C3B-BDAD-274A2379747A}"/>
          </ac:picMkLst>
        </pc:picChg>
        <pc:picChg chg="add mod">
          <ac:chgData name="Diego Ramirez Rodriguez" userId="28ac40f9-6007-41bd-8570-86642e8cc97e" providerId="ADAL" clId="{5A5242AA-4FEB-41BA-86AE-ED6FB4B20EC9}" dt="2026-06-02T07:32:06.582" v="447" actId="1076"/>
          <ac:picMkLst>
            <pc:docMk/>
            <pc:sldMk cId="2484648336" sldId="1756"/>
            <ac:picMk id="8" creationId="{43D17AAA-170F-9D61-C048-E25B9BE29E89}"/>
          </ac:picMkLst>
        </pc:picChg>
        <pc:picChg chg="add mod">
          <ac:chgData name="Diego Ramirez Rodriguez" userId="28ac40f9-6007-41bd-8570-86642e8cc97e" providerId="ADAL" clId="{5A5242AA-4FEB-41BA-86AE-ED6FB4B20EC9}" dt="2026-06-02T07:32:09.607" v="448" actId="1076"/>
          <ac:picMkLst>
            <pc:docMk/>
            <pc:sldMk cId="2484648336" sldId="1756"/>
            <ac:picMk id="10" creationId="{AB2CF83E-C0F1-0E7B-DB82-372BE46424ED}"/>
          </ac:picMkLst>
        </pc:picChg>
      </pc:sldChg>
    </pc:docChg>
  </pc:docChgLst>
  <pc:docChgLst>
    <pc:chgData name="Andrea Muciaccia" userId="64d22317-cf42-477e-9edf-045bafaebd4e" providerId="ADAL" clId="{AB67CDB9-3267-4B1C-BACF-428438F10E16}"/>
    <pc:docChg chg="undo custSel addSld delSld modSld sldOrd">
      <pc:chgData name="Andrea Muciaccia" userId="64d22317-cf42-477e-9edf-045bafaebd4e" providerId="ADAL" clId="{AB67CDB9-3267-4B1C-BACF-428438F10E16}" dt="2026-06-03T08:04:10.980" v="2792" actId="20577"/>
      <pc:docMkLst>
        <pc:docMk/>
      </pc:docMkLst>
      <pc:sldChg chg="modSp mod ord">
        <pc:chgData name="Andrea Muciaccia" userId="64d22317-cf42-477e-9edf-045bafaebd4e" providerId="ADAL" clId="{AB67CDB9-3267-4B1C-BACF-428438F10E16}" dt="2026-06-01T09:24:12.663" v="45" actId="20577"/>
        <pc:sldMkLst>
          <pc:docMk/>
          <pc:sldMk cId="2174294520" sldId="304"/>
        </pc:sldMkLst>
        <pc:spChg chg="mod">
          <ac:chgData name="Andrea Muciaccia" userId="64d22317-cf42-477e-9edf-045bafaebd4e" providerId="ADAL" clId="{AB67CDB9-3267-4B1C-BACF-428438F10E16}" dt="2026-06-01T09:24:12.663" v="45" actId="20577"/>
          <ac:spMkLst>
            <pc:docMk/>
            <pc:sldMk cId="2174294520" sldId="304"/>
            <ac:spMk id="2" creationId="{BC312B62-FE8B-5290-3287-B4BAA30DEAFC}"/>
          </ac:spMkLst>
        </pc:spChg>
      </pc:sldChg>
      <pc:sldChg chg="addSp delSp modSp mod modCm">
        <pc:chgData name="Andrea Muciaccia" userId="64d22317-cf42-477e-9edf-045bafaebd4e" providerId="ADAL" clId="{AB67CDB9-3267-4B1C-BACF-428438F10E16}" dt="2026-06-03T08:04:10.980" v="2792" actId="20577"/>
        <pc:sldMkLst>
          <pc:docMk/>
          <pc:sldMk cId="1800417488" sldId="309"/>
        </pc:sldMkLst>
        <pc:spChg chg="mod">
          <ac:chgData name="Andrea Muciaccia" userId="64d22317-cf42-477e-9edf-045bafaebd4e" providerId="ADAL" clId="{AB67CDB9-3267-4B1C-BACF-428438F10E16}" dt="2026-06-01T09:24:40.722" v="73" actId="20577"/>
          <ac:spMkLst>
            <pc:docMk/>
            <pc:sldMk cId="1800417488" sldId="309"/>
            <ac:spMk id="2" creationId="{DAB81F5C-4CAC-49B9-49C6-EE859679FDCD}"/>
          </ac:spMkLst>
        </pc:spChg>
        <pc:spChg chg="mod">
          <ac:chgData name="Andrea Muciaccia" userId="64d22317-cf42-477e-9edf-045bafaebd4e" providerId="ADAL" clId="{AB67CDB9-3267-4B1C-BACF-428438F10E16}" dt="2026-06-01T09:24:19.435" v="57" actId="20577"/>
          <ac:spMkLst>
            <pc:docMk/>
            <pc:sldMk cId="1800417488" sldId="309"/>
            <ac:spMk id="5" creationId="{BC778EF3-049A-CADC-8E78-C479AD232A12}"/>
          </ac:spMkLst>
        </pc:spChg>
        <pc:spChg chg="mod">
          <ac:chgData name="Andrea Muciaccia" userId="64d22317-cf42-477e-9edf-045bafaebd4e" providerId="ADAL" clId="{AB67CDB9-3267-4B1C-BACF-428438F10E16}" dt="2026-06-03T08:04:08.364" v="2790" actId="20577"/>
          <ac:spMkLst>
            <pc:docMk/>
            <pc:sldMk cId="1800417488" sldId="309"/>
            <ac:spMk id="6" creationId="{D9990AE8-454C-8E8F-92AC-47C5644F7336}"/>
          </ac:spMkLst>
        </pc:spChg>
        <pc:spChg chg="mod">
          <ac:chgData name="Andrea Muciaccia" userId="64d22317-cf42-477e-9edf-045bafaebd4e" providerId="ADAL" clId="{AB67CDB9-3267-4B1C-BACF-428438F10E16}" dt="2026-06-03T08:04:10.980" v="2792" actId="20577"/>
          <ac:spMkLst>
            <pc:docMk/>
            <pc:sldMk cId="1800417488" sldId="309"/>
            <ac:spMk id="7" creationId="{B66E936C-1152-E9C5-D736-3A5CC2A89DF7}"/>
          </ac:spMkLst>
        </pc:spChg>
        <pc:spChg chg="mod">
          <ac:chgData name="Andrea Muciaccia" userId="64d22317-cf42-477e-9edf-045bafaebd4e" providerId="ADAL" clId="{AB67CDB9-3267-4B1C-BACF-428438F10E16}" dt="2026-06-01T09:25:27.081" v="116" actId="790"/>
          <ac:spMkLst>
            <pc:docMk/>
            <pc:sldMk cId="1800417488" sldId="309"/>
            <ac:spMk id="8" creationId="{04CDBD60-D0C7-940B-E42B-B83D078A1138}"/>
          </ac:spMkLst>
        </pc:spChg>
        <pc:spChg chg="add mod">
          <ac:chgData name="Andrea Muciaccia" userId="64d22317-cf42-477e-9edf-045bafaebd4e" providerId="ADAL" clId="{AB67CDB9-3267-4B1C-BACF-428438F10E16}" dt="2026-06-01T09:24:21.777" v="58" actId="478"/>
          <ac:spMkLst>
            <pc:docMk/>
            <pc:sldMk cId="1800417488" sldId="309"/>
            <ac:spMk id="21" creationId="{E5E7E440-6894-D751-70CB-32F6813E8B35}"/>
          </ac:spMkLst>
        </pc:spChg>
        <pc:spChg chg="add mod">
          <ac:chgData name="Andrea Muciaccia" userId="64d22317-cf42-477e-9edf-045bafaebd4e" providerId="ADAL" clId="{AB67CDB9-3267-4B1C-BACF-428438F10E16}" dt="2026-06-01T09:24:24.048" v="59" actId="478"/>
          <ac:spMkLst>
            <pc:docMk/>
            <pc:sldMk cId="1800417488" sldId="309"/>
            <ac:spMk id="23" creationId="{84C59ABE-7D23-6CDF-7D11-088C15AF85B4}"/>
          </ac:spMkLst>
        </pc:spChg>
        <pc:spChg chg="add mod">
          <ac:chgData name="Andrea Muciaccia" userId="64d22317-cf42-477e-9edf-045bafaebd4e" providerId="ADAL" clId="{AB67CDB9-3267-4B1C-BACF-428438F10E16}" dt="2026-06-01T09:24:27.302" v="61" actId="478"/>
          <ac:spMkLst>
            <pc:docMk/>
            <pc:sldMk cId="1800417488" sldId="309"/>
            <ac:spMk id="25" creationId="{E3BAD432-03DD-A260-3DE4-4F787372D226}"/>
          </ac:spMkLst>
        </pc:spChg>
        <pc:spChg chg="add mod">
          <ac:chgData name="Andrea Muciaccia" userId="64d22317-cf42-477e-9edf-045bafaebd4e" providerId="ADAL" clId="{AB67CDB9-3267-4B1C-BACF-428438F10E16}" dt="2026-06-01T09:24:28.490" v="62" actId="478"/>
          <ac:spMkLst>
            <pc:docMk/>
            <pc:sldMk cId="1800417488" sldId="309"/>
            <ac:spMk id="27" creationId="{F87C96F2-0139-3413-0544-DA99C43C6775}"/>
          </ac:spMkLst>
        </pc:spChg>
        <pc:spChg chg="add mod">
          <ac:chgData name="Andrea Muciaccia" userId="64d22317-cf42-477e-9edf-045bafaebd4e" providerId="ADAL" clId="{AB67CDB9-3267-4B1C-BACF-428438F10E16}" dt="2026-06-01T09:24:29.905" v="63" actId="478"/>
          <ac:spMkLst>
            <pc:docMk/>
            <pc:sldMk cId="1800417488" sldId="309"/>
            <ac:spMk id="29" creationId="{6D88811F-CB3B-4B78-3117-5C970E1FA05F}"/>
          </ac:spMkLst>
        </pc:spChg>
        <pc:spChg chg="add mod">
          <ac:chgData name="Andrea Muciaccia" userId="64d22317-cf42-477e-9edf-045bafaebd4e" providerId="ADAL" clId="{AB67CDB9-3267-4B1C-BACF-428438F10E16}" dt="2026-06-01T09:25:16.522" v="114" actId="478"/>
          <ac:spMkLst>
            <pc:docMk/>
            <pc:sldMk cId="1800417488" sldId="309"/>
            <ac:spMk id="31" creationId="{697AA5F6-E64C-CDD6-4448-064E2A197971}"/>
          </ac:spMkLst>
        </pc:spChg>
        <pc:spChg chg="add mod">
          <ac:chgData name="Andrea Muciaccia" userId="64d22317-cf42-477e-9edf-045bafaebd4e" providerId="ADAL" clId="{AB67CDB9-3267-4B1C-BACF-428438F10E16}" dt="2026-06-01T09:25:18.529" v="115" actId="478"/>
          <ac:spMkLst>
            <pc:docMk/>
            <pc:sldMk cId="1800417488" sldId="309"/>
            <ac:spMk id="33" creationId="{05502353-B76E-F3DD-6396-619ABD64EC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a Muciaccia" userId="64d22317-cf42-477e-9edf-045bafaebd4e" providerId="ADAL" clId="{AB67CDB9-3267-4B1C-BACF-428438F10E16}" dt="2026-06-03T08:04:08.364" v="2790" actId="20577"/>
              <pc2:cmMkLst xmlns:pc2="http://schemas.microsoft.com/office/powerpoint/2019/9/main/command">
                <pc:docMk/>
                <pc:sldMk cId="1800417488" sldId="309"/>
                <pc2:cmMk id="{8A17B3C7-ECB1-477B-ACFE-604EB4370C8F}"/>
              </pc2:cmMkLst>
            </pc226:cmChg>
          </p:ext>
        </pc:extLst>
      </pc:sldChg>
      <pc:sldChg chg="modSp mod">
        <pc:chgData name="Andrea Muciaccia" userId="64d22317-cf42-477e-9edf-045bafaebd4e" providerId="ADAL" clId="{AB67CDB9-3267-4B1C-BACF-428438F10E16}" dt="2026-06-02T10:25:18.925" v="2695" actId="14100"/>
        <pc:sldMkLst>
          <pc:docMk/>
          <pc:sldMk cId="4290131220" sldId="317"/>
        </pc:sldMkLst>
        <pc:spChg chg="mod">
          <ac:chgData name="Andrea Muciaccia" userId="64d22317-cf42-477e-9edf-045bafaebd4e" providerId="ADAL" clId="{AB67CDB9-3267-4B1C-BACF-428438F10E16}" dt="2026-06-02T10:25:18.925" v="2695" actId="14100"/>
          <ac:spMkLst>
            <pc:docMk/>
            <pc:sldMk cId="4290131220" sldId="317"/>
            <ac:spMk id="2" creationId="{8E09CEE8-1274-3E2F-6340-3A1BFDEA424D}"/>
          </ac:spMkLst>
        </pc:spChg>
      </pc:sldChg>
      <pc:sldChg chg="modSp mod modClrScheme chgLayout">
        <pc:chgData name="Andrea Muciaccia" userId="64d22317-cf42-477e-9edf-045bafaebd4e" providerId="ADAL" clId="{AB67CDB9-3267-4B1C-BACF-428438F10E16}" dt="2026-06-02T10:24:40.763" v="2691" actId="21"/>
        <pc:sldMkLst>
          <pc:docMk/>
          <pc:sldMk cId="2910708896" sldId="318"/>
        </pc:sldMkLst>
        <pc:spChg chg="mod ord">
          <ac:chgData name="Andrea Muciaccia" userId="64d22317-cf42-477e-9edf-045bafaebd4e" providerId="ADAL" clId="{AB67CDB9-3267-4B1C-BACF-428438F10E16}" dt="2026-06-02T10:24:40.763" v="2691" actId="21"/>
          <ac:spMkLst>
            <pc:docMk/>
            <pc:sldMk cId="2910708896" sldId="318"/>
            <ac:spMk id="2" creationId="{BB6FEC13-0EEE-D618-3D1A-D4B10FDB4D1A}"/>
          </ac:spMkLst>
        </pc:spChg>
        <pc:spChg chg="mod ord">
          <ac:chgData name="Andrea Muciaccia" userId="64d22317-cf42-477e-9edf-045bafaebd4e" providerId="ADAL" clId="{AB67CDB9-3267-4B1C-BACF-428438F10E16}" dt="2026-06-01T09:08:26.941" v="2" actId="700"/>
          <ac:spMkLst>
            <pc:docMk/>
            <pc:sldMk cId="2910708896" sldId="318"/>
            <ac:spMk id="3" creationId="{FAF0732F-A353-1BFE-3B1B-F70268C9A080}"/>
          </ac:spMkLst>
        </pc:spChg>
        <pc:spChg chg="mod ord">
          <ac:chgData name="Andrea Muciaccia" userId="64d22317-cf42-477e-9edf-045bafaebd4e" providerId="ADAL" clId="{AB67CDB9-3267-4B1C-BACF-428438F10E16}" dt="2026-06-02T10:14:58.555" v="2504" actId="13926"/>
          <ac:spMkLst>
            <pc:docMk/>
            <pc:sldMk cId="2910708896" sldId="318"/>
            <ac:spMk id="4" creationId="{7CDA4F12-7216-B5A4-B608-F5E92F0E84FB}"/>
          </ac:spMkLst>
        </pc:spChg>
      </pc:sldChg>
      <pc:sldChg chg="addSp delSp modSp new del mod modClrScheme modShow chgLayout">
        <pc:chgData name="Andrea Muciaccia" userId="64d22317-cf42-477e-9edf-045bafaebd4e" providerId="ADAL" clId="{AB67CDB9-3267-4B1C-BACF-428438F10E16}" dt="2026-06-02T10:16:20" v="2511" actId="47"/>
        <pc:sldMkLst>
          <pc:docMk/>
          <pc:sldMk cId="632689036" sldId="319"/>
        </pc:sldMkLst>
      </pc:sldChg>
      <pc:sldChg chg="addSp delSp modSp add mod ord addAnim delAnim modAnim">
        <pc:chgData name="Andrea Muciaccia" userId="64d22317-cf42-477e-9edf-045bafaebd4e" providerId="ADAL" clId="{AB67CDB9-3267-4B1C-BACF-428438F10E16}" dt="2026-06-02T10:15:59.816" v="2510" actId="14100"/>
        <pc:sldMkLst>
          <pc:docMk/>
          <pc:sldMk cId="708148875" sldId="320"/>
        </pc:sldMkLst>
        <pc:spChg chg="add mod">
          <ac:chgData name="Andrea Muciaccia" userId="64d22317-cf42-477e-9edf-045bafaebd4e" providerId="ADAL" clId="{AB67CDB9-3267-4B1C-BACF-428438F10E16}" dt="2026-06-02T10:15:59.816" v="2510" actId="14100"/>
          <ac:spMkLst>
            <pc:docMk/>
            <pc:sldMk cId="708148875" sldId="320"/>
            <ac:spMk id="7" creationId="{02F9EFC9-4C73-A407-C69C-AFB43DCE4058}"/>
          </ac:spMkLst>
        </pc:spChg>
        <pc:spChg chg="add mod">
          <ac:chgData name="Andrea Muciaccia" userId="64d22317-cf42-477e-9edf-045bafaebd4e" providerId="ADAL" clId="{AB67CDB9-3267-4B1C-BACF-428438F10E16}" dt="2026-06-01T09:52:00.618" v="309" actId="2085"/>
          <ac:spMkLst>
            <pc:docMk/>
            <pc:sldMk cId="708148875" sldId="320"/>
            <ac:spMk id="14" creationId="{4526D0D3-8D60-4F00-A54A-A37E4919BCC5}"/>
          </ac:spMkLst>
        </pc:spChg>
        <pc:spChg chg="mod">
          <ac:chgData name="Andrea Muciaccia" userId="64d22317-cf42-477e-9edf-045bafaebd4e" providerId="ADAL" clId="{AB67CDB9-3267-4B1C-BACF-428438F10E16}" dt="2026-06-01T09:43:47.641" v="265"/>
          <ac:spMkLst>
            <pc:docMk/>
            <pc:sldMk cId="708148875" sldId="320"/>
            <ac:spMk id="20" creationId="{0B584D3E-9A00-3AA2-DC32-1E5E106F6951}"/>
          </ac:spMkLst>
        </pc:spChg>
        <pc:grpChg chg="add mod">
          <ac:chgData name="Andrea Muciaccia" userId="64d22317-cf42-477e-9edf-045bafaebd4e" providerId="ADAL" clId="{AB67CDB9-3267-4B1C-BACF-428438F10E16}" dt="2026-06-01T09:50:48.107" v="299" actId="12789"/>
          <ac:grpSpMkLst>
            <pc:docMk/>
            <pc:sldMk cId="708148875" sldId="320"/>
            <ac:grpSpMk id="8" creationId="{B555D7FE-BE8D-7CF7-C250-74F091C966FC}"/>
          </ac:grpSpMkLst>
        </pc:grpChg>
        <pc:grpChg chg="add mod">
          <ac:chgData name="Andrea Muciaccia" userId="64d22317-cf42-477e-9edf-045bafaebd4e" providerId="ADAL" clId="{AB67CDB9-3267-4B1C-BACF-428438F10E16}" dt="2026-06-01T09:51:29.325" v="305" actId="164"/>
          <ac:grpSpMkLst>
            <pc:docMk/>
            <pc:sldMk cId="708148875" sldId="320"/>
            <ac:grpSpMk id="15" creationId="{023F3579-C8FA-19A1-25E1-646CE2506267}"/>
          </ac:grpSpMkLst>
        </pc:grpChg>
        <pc:picChg chg="add mod">
          <ac:chgData name="Andrea Muciaccia" userId="64d22317-cf42-477e-9edf-045bafaebd4e" providerId="ADAL" clId="{AB67CDB9-3267-4B1C-BACF-428438F10E16}" dt="2026-06-01T09:46:14.952" v="279" actId="164"/>
          <ac:picMkLst>
            <pc:docMk/>
            <pc:sldMk cId="708148875" sldId="320"/>
            <ac:picMk id="2" creationId="{898B1901-C634-9D92-5422-6659367BC762}"/>
          </ac:picMkLst>
        </pc:picChg>
        <pc:picChg chg="add mod">
          <ac:chgData name="Andrea Muciaccia" userId="64d22317-cf42-477e-9edf-045bafaebd4e" providerId="ADAL" clId="{AB67CDB9-3267-4B1C-BACF-428438F10E16}" dt="2026-06-01T09:46:14.952" v="279" actId="164"/>
          <ac:picMkLst>
            <pc:docMk/>
            <pc:sldMk cId="708148875" sldId="320"/>
            <ac:picMk id="5" creationId="{CDD2551A-54FB-E04E-FE6A-D50F0C168E6B}"/>
          </ac:picMkLst>
        </pc:picChg>
        <pc:picChg chg="add mod">
          <ac:chgData name="Andrea Muciaccia" userId="64d22317-cf42-477e-9edf-045bafaebd4e" providerId="ADAL" clId="{AB67CDB9-3267-4B1C-BACF-428438F10E16}" dt="2026-06-01T09:46:14.952" v="279" actId="164"/>
          <ac:picMkLst>
            <pc:docMk/>
            <pc:sldMk cId="708148875" sldId="320"/>
            <ac:picMk id="6" creationId="{EBCF8415-243D-956D-A916-79189F7143B4}"/>
          </ac:picMkLst>
        </pc:picChg>
        <pc:picChg chg="add mod">
          <ac:chgData name="Andrea Muciaccia" userId="64d22317-cf42-477e-9edf-045bafaebd4e" providerId="ADAL" clId="{AB67CDB9-3267-4B1C-BACF-428438F10E16}" dt="2026-06-01T09:51:29.325" v="305" actId="164"/>
          <ac:picMkLst>
            <pc:docMk/>
            <pc:sldMk cId="708148875" sldId="320"/>
            <ac:picMk id="13" creationId="{06080481-C611-0649-8263-CAD3F987FC99}"/>
          </ac:picMkLst>
        </pc:picChg>
      </pc:sldChg>
      <pc:sldChg chg="addSp delSp modSp add del mod modClrScheme modAnim chgLayout">
        <pc:chgData name="Andrea Muciaccia" userId="64d22317-cf42-477e-9edf-045bafaebd4e" providerId="ADAL" clId="{AB67CDB9-3267-4B1C-BACF-428438F10E16}" dt="2026-06-02T09:12:53.921" v="698" actId="21"/>
        <pc:sldMkLst>
          <pc:docMk/>
          <pc:sldMk cId="6665346" sldId="1742"/>
        </pc:sldMkLst>
        <pc:spChg chg="mod ord">
          <ac:chgData name="Andrea Muciaccia" userId="64d22317-cf42-477e-9edf-045bafaebd4e" providerId="ADAL" clId="{AB67CDB9-3267-4B1C-BACF-428438F10E16}" dt="2026-06-01T09:33:18.946" v="208" actId="700"/>
          <ac:spMkLst>
            <pc:docMk/>
            <pc:sldMk cId="6665346" sldId="1742"/>
            <ac:spMk id="2" creationId="{56FCC3AC-50F6-E4C7-CFDF-4C859924B3BD}"/>
          </ac:spMkLst>
        </pc:spChg>
        <pc:spChg chg="mod ord">
          <ac:chgData name="Andrea Muciaccia" userId="64d22317-cf42-477e-9edf-045bafaebd4e" providerId="ADAL" clId="{AB67CDB9-3267-4B1C-BACF-428438F10E16}" dt="2026-06-01T09:33:18.946" v="208" actId="700"/>
          <ac:spMkLst>
            <pc:docMk/>
            <pc:sldMk cId="6665346" sldId="1742"/>
            <ac:spMk id="4" creationId="{EC36518A-2730-DA32-800F-21C31D415DC8}"/>
          </ac:spMkLst>
        </pc:spChg>
        <pc:spChg chg="mod ord">
          <ac:chgData name="Andrea Muciaccia" userId="64d22317-cf42-477e-9edf-045bafaebd4e" providerId="ADAL" clId="{AB67CDB9-3267-4B1C-BACF-428438F10E16}" dt="2026-06-01T09:33:18.946" v="208" actId="700"/>
          <ac:spMkLst>
            <pc:docMk/>
            <pc:sldMk cId="6665346" sldId="1742"/>
            <ac:spMk id="5" creationId="{C435EC4D-C46A-0112-F3C1-3A6D21FEC70C}"/>
          </ac:spMkLst>
        </pc:spChg>
        <pc:spChg chg="mod">
          <ac:chgData name="Andrea Muciaccia" userId="64d22317-cf42-477e-9edf-045bafaebd4e" providerId="ADAL" clId="{AB67CDB9-3267-4B1C-BACF-428438F10E16}" dt="2026-06-01T09:35:06.454" v="219" actId="255"/>
          <ac:spMkLst>
            <pc:docMk/>
            <pc:sldMk cId="6665346" sldId="1742"/>
            <ac:spMk id="6" creationId="{7DC20ADD-2B91-7B36-7E6A-312A7F8D48E8}"/>
          </ac:spMkLst>
        </pc:spChg>
        <pc:spChg chg="mod">
          <ac:chgData name="Andrea Muciaccia" userId="64d22317-cf42-477e-9edf-045bafaebd4e" providerId="ADAL" clId="{AB67CDB9-3267-4B1C-BACF-428438F10E16}" dt="2026-06-01T09:35:16.195" v="220" actId="255"/>
          <ac:spMkLst>
            <pc:docMk/>
            <pc:sldMk cId="6665346" sldId="1742"/>
            <ac:spMk id="8" creationId="{CB4FFA35-22A0-7A73-3263-BBFB2A498CE2}"/>
          </ac:spMkLst>
        </pc:spChg>
        <pc:spChg chg="mod">
          <ac:chgData name="Andrea Muciaccia" userId="64d22317-cf42-477e-9edf-045bafaebd4e" providerId="ADAL" clId="{AB67CDB9-3267-4B1C-BACF-428438F10E16}" dt="2026-06-01T09:35:28.947" v="221" actId="255"/>
          <ac:spMkLst>
            <pc:docMk/>
            <pc:sldMk cId="6665346" sldId="1742"/>
            <ac:spMk id="11" creationId="{9D3BD1FA-970D-2354-FBA5-1EC48C51DE90}"/>
          </ac:spMkLst>
        </pc:spChg>
        <pc:spChg chg="mod">
          <ac:chgData name="Andrea Muciaccia" userId="64d22317-cf42-477e-9edf-045bafaebd4e" providerId="ADAL" clId="{AB67CDB9-3267-4B1C-BACF-428438F10E16}" dt="2026-06-01T09:35:41.327" v="222" actId="255"/>
          <ac:spMkLst>
            <pc:docMk/>
            <pc:sldMk cId="6665346" sldId="1742"/>
            <ac:spMk id="12" creationId="{7152293D-E7FC-769D-18B2-67F806D618CD}"/>
          </ac:spMkLst>
        </pc:spChg>
        <pc:spChg chg="mod">
          <ac:chgData name="Andrea Muciaccia" userId="64d22317-cf42-477e-9edf-045bafaebd4e" providerId="ADAL" clId="{AB67CDB9-3267-4B1C-BACF-428438F10E16}" dt="2026-06-01T09:36:04.161" v="227" actId="255"/>
          <ac:spMkLst>
            <pc:docMk/>
            <pc:sldMk cId="6665346" sldId="1742"/>
            <ac:spMk id="13" creationId="{DEADCD2F-2ADA-EC79-1D59-9792A17E831F}"/>
          </ac:spMkLst>
        </pc:spChg>
        <pc:spChg chg="mod">
          <ac:chgData name="Andrea Muciaccia" userId="64d22317-cf42-477e-9edf-045bafaebd4e" providerId="ADAL" clId="{AB67CDB9-3267-4B1C-BACF-428438F10E16}" dt="2026-06-01T09:36:08.174" v="228" actId="255"/>
          <ac:spMkLst>
            <pc:docMk/>
            <pc:sldMk cId="6665346" sldId="1742"/>
            <ac:spMk id="14" creationId="{99DA752F-6A2B-7E82-38FB-7C79D0C2D72D}"/>
          </ac:spMkLst>
        </pc:spChg>
        <pc:spChg chg="mod">
          <ac:chgData name="Andrea Muciaccia" userId="64d22317-cf42-477e-9edf-045bafaebd4e" providerId="ADAL" clId="{AB67CDB9-3267-4B1C-BACF-428438F10E16}" dt="2026-06-01T09:36:12.957" v="229" actId="255"/>
          <ac:spMkLst>
            <pc:docMk/>
            <pc:sldMk cId="6665346" sldId="1742"/>
            <ac:spMk id="15" creationId="{F1F8510F-CA2E-C905-FA18-71FCCF19A524}"/>
          </ac:spMkLst>
        </pc:spChg>
        <pc:spChg chg="mod">
          <ac:chgData name="Andrea Muciaccia" userId="64d22317-cf42-477e-9edf-045bafaebd4e" providerId="ADAL" clId="{AB67CDB9-3267-4B1C-BACF-428438F10E16}" dt="2026-06-01T09:36:16.753" v="230" actId="255"/>
          <ac:spMkLst>
            <pc:docMk/>
            <pc:sldMk cId="6665346" sldId="1742"/>
            <ac:spMk id="16" creationId="{40D1F727-2C9A-F6AC-3F91-68265797B123}"/>
          </ac:spMkLst>
        </pc:spChg>
        <pc:spChg chg="mod">
          <ac:chgData name="Andrea Muciaccia" userId="64d22317-cf42-477e-9edf-045bafaebd4e" providerId="ADAL" clId="{AB67CDB9-3267-4B1C-BACF-428438F10E16}" dt="2026-06-01T09:36:00.327" v="226" actId="255"/>
          <ac:spMkLst>
            <pc:docMk/>
            <pc:sldMk cId="6665346" sldId="1742"/>
            <ac:spMk id="17" creationId="{3B540FF8-EA50-A934-EED3-B0CDA4EFB4E4}"/>
          </ac:spMkLst>
        </pc:spChg>
        <pc:spChg chg="mod">
          <ac:chgData name="Andrea Muciaccia" userId="64d22317-cf42-477e-9edf-045bafaebd4e" providerId="ADAL" clId="{AB67CDB9-3267-4B1C-BACF-428438F10E16}" dt="2026-06-01T09:35:56.798" v="225" actId="255"/>
          <ac:spMkLst>
            <pc:docMk/>
            <pc:sldMk cId="6665346" sldId="1742"/>
            <ac:spMk id="21" creationId="{47C3D304-EE9C-AD57-F4C3-2676BFB76790}"/>
          </ac:spMkLst>
        </pc:spChg>
        <pc:spChg chg="mod">
          <ac:chgData name="Andrea Muciaccia" userId="64d22317-cf42-477e-9edf-045bafaebd4e" providerId="ADAL" clId="{AB67CDB9-3267-4B1C-BACF-428438F10E16}" dt="2026-06-01T09:35:48.448" v="223" actId="255"/>
          <ac:spMkLst>
            <pc:docMk/>
            <pc:sldMk cId="6665346" sldId="1742"/>
            <ac:spMk id="24" creationId="{88C4EDBF-DBA0-5A6D-6758-20502D5A2258}"/>
          </ac:spMkLst>
        </pc:spChg>
        <pc:spChg chg="mod">
          <ac:chgData name="Andrea Muciaccia" userId="64d22317-cf42-477e-9edf-045bafaebd4e" providerId="ADAL" clId="{AB67CDB9-3267-4B1C-BACF-428438F10E16}" dt="2026-06-01T09:35:52.163" v="224" actId="255"/>
          <ac:spMkLst>
            <pc:docMk/>
            <pc:sldMk cId="6665346" sldId="1742"/>
            <ac:spMk id="25" creationId="{9C3ECBBC-761E-8D23-2F67-B5EBC50F5523}"/>
          </ac:spMkLst>
        </pc:spChg>
        <pc:spChg chg="mod">
          <ac:chgData name="Andrea Muciaccia" userId="64d22317-cf42-477e-9edf-045bafaebd4e" providerId="ADAL" clId="{AB67CDB9-3267-4B1C-BACF-428438F10E16}" dt="2026-06-01T09:36:40.543" v="231" actId="207"/>
          <ac:spMkLst>
            <pc:docMk/>
            <pc:sldMk cId="6665346" sldId="1742"/>
            <ac:spMk id="27" creationId="{12B53BFE-813D-970E-23B8-79D1A0735C64}"/>
          </ac:spMkLst>
        </pc:spChg>
        <pc:spChg chg="mod">
          <ac:chgData name="Andrea Muciaccia" userId="64d22317-cf42-477e-9edf-045bafaebd4e" providerId="ADAL" clId="{AB67CDB9-3267-4B1C-BACF-428438F10E16}" dt="2026-06-01T09:37:01.139" v="233" actId="207"/>
          <ac:spMkLst>
            <pc:docMk/>
            <pc:sldMk cId="6665346" sldId="1742"/>
            <ac:spMk id="28" creationId="{58C7DD6F-FB18-0BDE-6883-319FAF25615A}"/>
          </ac:spMkLst>
        </pc:spChg>
        <pc:spChg chg="add del mod">
          <ac:chgData name="Andrea Muciaccia" userId="64d22317-cf42-477e-9edf-045bafaebd4e" providerId="ADAL" clId="{AB67CDB9-3267-4B1C-BACF-428438F10E16}" dt="2026-06-02T09:12:53.921" v="698" actId="21"/>
          <ac:spMkLst>
            <pc:docMk/>
            <pc:sldMk cId="6665346" sldId="1742"/>
            <ac:spMk id="30" creationId="{6A8DA50D-28D6-09C7-0D3C-03CB2C40917B}"/>
          </ac:spMkLst>
        </pc:spChg>
      </pc:sldChg>
      <pc:sldChg chg="modSp add mod">
        <pc:chgData name="Andrea Muciaccia" userId="64d22317-cf42-477e-9edf-045bafaebd4e" providerId="ADAL" clId="{AB67CDB9-3267-4B1C-BACF-428438F10E16}" dt="2026-06-01T09:54:05.466" v="319" actId="20577"/>
        <pc:sldMkLst>
          <pc:docMk/>
          <pc:sldMk cId="3540123380" sldId="1743"/>
        </pc:sldMkLst>
        <pc:spChg chg="mod">
          <ac:chgData name="Andrea Muciaccia" userId="64d22317-cf42-477e-9edf-045bafaebd4e" providerId="ADAL" clId="{AB67CDB9-3267-4B1C-BACF-428438F10E16}" dt="2026-06-01T09:54:01.602" v="317" actId="20577"/>
          <ac:spMkLst>
            <pc:docMk/>
            <pc:sldMk cId="3540123380" sldId="1743"/>
            <ac:spMk id="2" creationId="{C2D6D278-6F9D-7C03-5359-33FDE2E415BB}"/>
          </ac:spMkLst>
        </pc:spChg>
        <pc:spChg chg="mod">
          <ac:chgData name="Andrea Muciaccia" userId="64d22317-cf42-477e-9edf-045bafaebd4e" providerId="ADAL" clId="{AB67CDB9-3267-4B1C-BACF-428438F10E16}" dt="2026-06-01T09:54:05.466" v="319" actId="20577"/>
          <ac:spMkLst>
            <pc:docMk/>
            <pc:sldMk cId="3540123380" sldId="1743"/>
            <ac:spMk id="3" creationId="{FF79CEB3-9AFA-8049-44A7-45BA1B1C54E2}"/>
          </ac:spMkLst>
        </pc:spChg>
      </pc:sldChg>
      <pc:sldChg chg="modSp add mod">
        <pc:chgData name="Andrea Muciaccia" userId="64d22317-cf42-477e-9edf-045bafaebd4e" providerId="ADAL" clId="{AB67CDB9-3267-4B1C-BACF-428438F10E16}" dt="2026-06-01T09:54:30.869" v="324"/>
        <pc:sldMkLst>
          <pc:docMk/>
          <pc:sldMk cId="753736557" sldId="1744"/>
        </pc:sldMkLst>
        <pc:spChg chg="mod">
          <ac:chgData name="Andrea Muciaccia" userId="64d22317-cf42-477e-9edf-045bafaebd4e" providerId="ADAL" clId="{AB67CDB9-3267-4B1C-BACF-428438F10E16}" dt="2026-06-01T09:54:30.869" v="324"/>
          <ac:spMkLst>
            <pc:docMk/>
            <pc:sldMk cId="753736557" sldId="1744"/>
            <ac:spMk id="2" creationId="{BDCACECA-52CC-3B98-A64E-FE23BC01A4E7}"/>
          </ac:spMkLst>
        </pc:spChg>
        <pc:spChg chg="mod">
          <ac:chgData name="Andrea Muciaccia" userId="64d22317-cf42-477e-9edf-045bafaebd4e" providerId="ADAL" clId="{AB67CDB9-3267-4B1C-BACF-428438F10E16}" dt="2026-06-01T09:54:17.979" v="323" actId="20577"/>
          <ac:spMkLst>
            <pc:docMk/>
            <pc:sldMk cId="753736557" sldId="1744"/>
            <ac:spMk id="3" creationId="{4D500ADF-51FD-212D-CE7A-268870524BC6}"/>
          </ac:spMkLst>
        </pc:spChg>
      </pc:sldChg>
      <pc:sldChg chg="modSp add mod">
        <pc:chgData name="Andrea Muciaccia" userId="64d22317-cf42-477e-9edf-045bafaebd4e" providerId="ADAL" clId="{AB67CDB9-3267-4B1C-BACF-428438F10E16}" dt="2026-06-01T10:12:37.552" v="439" actId="790"/>
        <pc:sldMkLst>
          <pc:docMk/>
          <pc:sldMk cId="3926760600" sldId="1745"/>
        </pc:sldMkLst>
        <pc:spChg chg="mod">
          <ac:chgData name="Andrea Muciaccia" userId="64d22317-cf42-477e-9edf-045bafaebd4e" providerId="ADAL" clId="{AB67CDB9-3267-4B1C-BACF-428438F10E16}" dt="2026-06-01T10:12:37.552" v="439" actId="790"/>
          <ac:spMkLst>
            <pc:docMk/>
            <pc:sldMk cId="3926760600" sldId="1745"/>
            <ac:spMk id="2" creationId="{E2BEBA21-2586-D8D2-9AEC-9E2EE8C77A58}"/>
          </ac:spMkLst>
        </pc:spChg>
        <pc:spChg chg="mod">
          <ac:chgData name="Andrea Muciaccia" userId="64d22317-cf42-477e-9edf-045bafaebd4e" providerId="ADAL" clId="{AB67CDB9-3267-4B1C-BACF-428438F10E16}" dt="2026-06-01T09:54:51.019" v="337" actId="20577"/>
          <ac:spMkLst>
            <pc:docMk/>
            <pc:sldMk cId="3926760600" sldId="1745"/>
            <ac:spMk id="3" creationId="{0FDE27E5-795A-151F-85C0-E16FF0738AA6}"/>
          </ac:spMkLst>
        </pc:spChg>
      </pc:sldChg>
      <pc:sldChg chg="addSp delSp modSp add del mod delAnim">
        <pc:chgData name="Andrea Muciaccia" userId="64d22317-cf42-477e-9edf-045bafaebd4e" providerId="ADAL" clId="{AB67CDB9-3267-4B1C-BACF-428438F10E16}" dt="2026-06-02T10:30:24.072" v="2719" actId="47"/>
        <pc:sldMkLst>
          <pc:docMk/>
          <pc:sldMk cId="1056763921" sldId="1746"/>
        </pc:sldMkLst>
      </pc:sldChg>
      <pc:sldChg chg="addSp delSp modSp add mod modShow">
        <pc:chgData name="Andrea Muciaccia" userId="64d22317-cf42-477e-9edf-045bafaebd4e" providerId="ADAL" clId="{AB67CDB9-3267-4B1C-BACF-428438F10E16}" dt="2026-06-02T09:53:21.213" v="1864" actId="20577"/>
        <pc:sldMkLst>
          <pc:docMk/>
          <pc:sldMk cId="2400864410" sldId="1757"/>
        </pc:sldMkLst>
        <pc:spChg chg="add del mod">
          <ac:chgData name="Andrea Muciaccia" userId="64d22317-cf42-477e-9edf-045bafaebd4e" providerId="ADAL" clId="{AB67CDB9-3267-4B1C-BACF-428438F10E16}" dt="2026-06-02T09:37:18.134" v="1344" actId="478"/>
          <ac:spMkLst>
            <pc:docMk/>
            <pc:sldMk cId="2400864410" sldId="1757"/>
            <ac:spMk id="2" creationId="{AE99B3EA-5926-27BC-AC1D-686A928B87C2}"/>
          </ac:spMkLst>
        </pc:spChg>
        <pc:spChg chg="add mod">
          <ac:chgData name="Andrea Muciaccia" userId="64d22317-cf42-477e-9edf-045bafaebd4e" providerId="ADAL" clId="{AB67CDB9-3267-4B1C-BACF-428438F10E16}" dt="2026-06-02T09:53:21.213" v="1864" actId="20577"/>
          <ac:spMkLst>
            <pc:docMk/>
            <pc:sldMk cId="2400864410" sldId="1757"/>
            <ac:spMk id="5" creationId="{7C210A79-68CB-A38C-FE18-DB8B37CC183E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7" creationId="{B5836F47-9E7A-6E25-C3B9-482DBF5D7326}"/>
          </ac:spMkLst>
        </pc:spChg>
        <pc:spChg chg="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9" creationId="{6AE00244-D760-1C5D-5D4A-9B70136717FB}"/>
          </ac:spMkLst>
        </pc:spChg>
        <pc:spChg chg="mod">
          <ac:chgData name="Andrea Muciaccia" userId="64d22317-cf42-477e-9edf-045bafaebd4e" providerId="ADAL" clId="{AB67CDB9-3267-4B1C-BACF-428438F10E16}" dt="2026-06-02T09:39:37.835" v="1454" actId="108"/>
          <ac:spMkLst>
            <pc:docMk/>
            <pc:sldMk cId="2400864410" sldId="1757"/>
            <ac:spMk id="10" creationId="{944D470B-3E1E-C963-E9A2-992D8CC48967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12" creationId="{E5CB1397-C809-004B-EBF4-5AE7C0B8EC4F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13" creationId="{4169665E-2AA9-91D1-0AEF-CF44CDF18AD2}"/>
          </ac:spMkLst>
        </pc:spChg>
        <pc:spChg chg="mod">
          <ac:chgData name="Andrea Muciaccia" userId="64d22317-cf42-477e-9edf-045bafaebd4e" providerId="ADAL" clId="{AB67CDB9-3267-4B1C-BACF-428438F10E16}" dt="2026-06-02T09:39:54.175" v="1459" actId="108"/>
          <ac:spMkLst>
            <pc:docMk/>
            <pc:sldMk cId="2400864410" sldId="1757"/>
            <ac:spMk id="14" creationId="{91F377AA-6197-7593-0A89-F37828810AEB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16" creationId="{568447B2-0092-539C-8660-B144C794A95F}"/>
          </ac:spMkLst>
        </pc:spChg>
        <pc:spChg chg="mod">
          <ac:chgData name="Andrea Muciaccia" userId="64d22317-cf42-477e-9edf-045bafaebd4e" providerId="ADAL" clId="{AB67CDB9-3267-4B1C-BACF-428438F10E16}" dt="2026-06-02T09:40:02.623" v="1462" actId="108"/>
          <ac:spMkLst>
            <pc:docMk/>
            <pc:sldMk cId="2400864410" sldId="1757"/>
            <ac:spMk id="17" creationId="{11696366-30EC-EF21-338A-24AA06DECD86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18" creationId="{5EB27E2E-11B8-2238-8610-4869A6AE0889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19" creationId="{5CD4655B-527F-A0D8-0EBB-3A23F67DE32B}"/>
          </ac:spMkLst>
        </pc:spChg>
        <pc:spChg chg="mod">
          <ac:chgData name="Andrea Muciaccia" userId="64d22317-cf42-477e-9edf-045bafaebd4e" providerId="ADAL" clId="{AB67CDB9-3267-4B1C-BACF-428438F10E16}" dt="2026-06-02T09:36:53.911" v="1343" actId="20577"/>
          <ac:spMkLst>
            <pc:docMk/>
            <pc:sldMk cId="2400864410" sldId="1757"/>
            <ac:spMk id="20" creationId="{881F4819-FAFB-3122-C865-E26C98F5CA95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21" creationId="{C5E6F3A0-4337-BB73-53CA-970A2D6D637A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22" creationId="{3F16E3E4-F095-B952-C2BB-D9D40A3629A2}"/>
          </ac:spMkLst>
        </pc:spChg>
        <pc:spChg chg="del">
          <ac:chgData name="Andrea Muciaccia" userId="64d22317-cf42-477e-9edf-045bafaebd4e" providerId="ADAL" clId="{AB67CDB9-3267-4B1C-BACF-428438F10E16}" dt="2026-06-02T08:53:44.651" v="485" actId="478"/>
          <ac:spMkLst>
            <pc:docMk/>
            <pc:sldMk cId="2400864410" sldId="1757"/>
            <ac:spMk id="23" creationId="{FAC007B1-2910-BA13-12C4-D97893C2E3E1}"/>
          </ac:spMkLst>
        </pc:spChg>
        <pc:spChg chg="mod">
          <ac:chgData name="Andrea Muciaccia" userId="64d22317-cf42-477e-9edf-045bafaebd4e" providerId="ADAL" clId="{AB67CDB9-3267-4B1C-BACF-428438F10E16}" dt="2026-06-02T09:44:53.325" v="1659" actId="14100"/>
          <ac:spMkLst>
            <pc:docMk/>
            <pc:sldMk cId="2400864410" sldId="1757"/>
            <ac:spMk id="24" creationId="{0199CE17-D8C5-843E-9455-76EE095FD2C8}"/>
          </ac:spMkLst>
        </pc:spChg>
        <pc:spChg chg="del mod">
          <ac:chgData name="Andrea Muciaccia" userId="64d22317-cf42-477e-9edf-045bafaebd4e" providerId="ADAL" clId="{AB67CDB9-3267-4B1C-BACF-428438F10E16}" dt="2026-06-02T09:42:13.852" v="1564" actId="478"/>
          <ac:spMkLst>
            <pc:docMk/>
            <pc:sldMk cId="2400864410" sldId="1757"/>
            <ac:spMk id="25" creationId="{3DB38A2F-41CC-10A1-1B6A-DE6290D57FC1}"/>
          </ac:spMkLst>
        </pc:spChg>
        <pc:spChg chg="del">
          <ac:chgData name="Andrea Muciaccia" userId="64d22317-cf42-477e-9edf-045bafaebd4e" providerId="ADAL" clId="{AB67CDB9-3267-4B1C-BACF-428438F10E16}" dt="2026-06-02T08:53:48.606" v="488" actId="478"/>
          <ac:spMkLst>
            <pc:docMk/>
            <pc:sldMk cId="2400864410" sldId="1757"/>
            <ac:spMk id="26" creationId="{01051299-7A5F-376A-48A6-1C928569D5B4}"/>
          </ac:spMkLst>
        </pc:spChg>
        <pc:spChg chg="del">
          <ac:chgData name="Andrea Muciaccia" userId="64d22317-cf42-477e-9edf-045bafaebd4e" providerId="ADAL" clId="{AB67CDB9-3267-4B1C-BACF-428438F10E16}" dt="2026-06-02T08:53:53.510" v="492" actId="478"/>
          <ac:spMkLst>
            <pc:docMk/>
            <pc:sldMk cId="2400864410" sldId="1757"/>
            <ac:spMk id="27" creationId="{636AD67F-F608-1E05-7575-6F0B21C10781}"/>
          </ac:spMkLst>
        </pc:spChg>
        <pc:spChg chg="del">
          <ac:chgData name="Andrea Muciaccia" userId="64d22317-cf42-477e-9edf-045bafaebd4e" providerId="ADAL" clId="{AB67CDB9-3267-4B1C-BACF-428438F10E16}" dt="2026-06-02T08:53:52.922" v="491" actId="478"/>
          <ac:spMkLst>
            <pc:docMk/>
            <pc:sldMk cId="2400864410" sldId="1757"/>
            <ac:spMk id="28" creationId="{AE341F44-A4C2-4DB6-C46A-B47D2F383B2E}"/>
          </ac:spMkLst>
        </pc:spChg>
        <pc:spChg chg="del">
          <ac:chgData name="Andrea Muciaccia" userId="64d22317-cf42-477e-9edf-045bafaebd4e" providerId="ADAL" clId="{AB67CDB9-3267-4B1C-BACF-428438F10E16}" dt="2026-06-02T08:53:50.981" v="490" actId="478"/>
          <ac:spMkLst>
            <pc:docMk/>
            <pc:sldMk cId="2400864410" sldId="1757"/>
            <ac:spMk id="29" creationId="{6F1C7806-3760-8A7D-B0AB-4D6CD72A0B6D}"/>
          </ac:spMkLst>
        </pc:spChg>
        <pc:spChg chg="del">
          <ac:chgData name="Andrea Muciaccia" userId="64d22317-cf42-477e-9edf-045bafaebd4e" providerId="ADAL" clId="{AB67CDB9-3267-4B1C-BACF-428438F10E16}" dt="2026-06-02T08:54:01.222" v="495" actId="478"/>
          <ac:spMkLst>
            <pc:docMk/>
            <pc:sldMk cId="2400864410" sldId="1757"/>
            <ac:spMk id="30" creationId="{C259C600-7EDE-C6B7-6FF1-F392FB35C2CC}"/>
          </ac:spMkLst>
        </pc:spChg>
        <pc:spChg chg="del">
          <ac:chgData name="Andrea Muciaccia" userId="64d22317-cf42-477e-9edf-045bafaebd4e" providerId="ADAL" clId="{AB67CDB9-3267-4B1C-BACF-428438F10E16}" dt="2026-06-02T08:53:49.879" v="489" actId="478"/>
          <ac:spMkLst>
            <pc:docMk/>
            <pc:sldMk cId="2400864410" sldId="1757"/>
            <ac:spMk id="31" creationId="{6D5B7767-2031-5CCF-91A0-DA09E0A7963D}"/>
          </ac:spMkLst>
        </pc:spChg>
        <pc:spChg chg="del">
          <ac:chgData name="Andrea Muciaccia" userId="64d22317-cf42-477e-9edf-045bafaebd4e" providerId="ADAL" clId="{AB67CDB9-3267-4B1C-BACF-428438F10E16}" dt="2026-06-02T08:54:02.925" v="496" actId="478"/>
          <ac:spMkLst>
            <pc:docMk/>
            <pc:sldMk cId="2400864410" sldId="1757"/>
            <ac:spMk id="32" creationId="{D773EF83-1BB5-495A-1162-29EA36F65844}"/>
          </ac:spMkLst>
        </pc:spChg>
        <pc:spChg chg="del">
          <ac:chgData name="Andrea Muciaccia" userId="64d22317-cf42-477e-9edf-045bafaebd4e" providerId="ADAL" clId="{AB67CDB9-3267-4B1C-BACF-428438F10E16}" dt="2026-06-02T08:53:45.509" v="486" actId="478"/>
          <ac:spMkLst>
            <pc:docMk/>
            <pc:sldMk cId="2400864410" sldId="1757"/>
            <ac:spMk id="33" creationId="{341E7E30-6E29-B47D-84F3-CB070490F536}"/>
          </ac:spMkLst>
        </pc:spChg>
        <pc:spChg chg="add del mod">
          <ac:chgData name="Andrea Muciaccia" userId="64d22317-cf42-477e-9edf-045bafaebd4e" providerId="ADAL" clId="{AB67CDB9-3267-4B1C-BACF-428438F10E16}" dt="2026-06-02T09:41:01.912" v="1465" actId="478"/>
          <ac:spMkLst>
            <pc:docMk/>
            <pc:sldMk cId="2400864410" sldId="1757"/>
            <ac:spMk id="37" creationId="{24E761D9-66C3-FD0C-CD6E-30BD251B1B1E}"/>
          </ac:spMkLst>
        </pc:spChg>
        <pc:spChg chg="add mod">
          <ac:chgData name="Andrea Muciaccia" userId="64d22317-cf42-477e-9edf-045bafaebd4e" providerId="ADAL" clId="{AB67CDB9-3267-4B1C-BACF-428438F10E16}" dt="2026-06-02T09:52:32.796" v="1834" actId="14100"/>
          <ac:spMkLst>
            <pc:docMk/>
            <pc:sldMk cId="2400864410" sldId="1757"/>
            <ac:spMk id="40" creationId="{EE92585B-8EBE-BB9F-1B42-3D18AC819B5F}"/>
          </ac:spMkLst>
        </pc:spChg>
        <pc:grpChg chg="del">
          <ac:chgData name="Andrea Muciaccia" userId="64d22317-cf42-477e-9edf-045bafaebd4e" providerId="ADAL" clId="{AB67CDB9-3267-4B1C-BACF-428438F10E16}" dt="2026-06-02T08:53:46.424" v="487" actId="478"/>
          <ac:grpSpMkLst>
            <pc:docMk/>
            <pc:sldMk cId="2400864410" sldId="1757"/>
            <ac:grpSpMk id="36" creationId="{49C2B384-5448-AB41-E2E1-0BFCA45EF7AA}"/>
          </ac:grpSpMkLst>
        </pc:grpChg>
        <pc:picChg chg="add mod">
          <ac:chgData name="Andrea Muciaccia" userId="64d22317-cf42-477e-9edf-045bafaebd4e" providerId="ADAL" clId="{AB67CDB9-3267-4B1C-BACF-428438F10E16}" dt="2026-06-02T09:52:26.699" v="1832" actId="1036"/>
          <ac:picMkLst>
            <pc:docMk/>
            <pc:sldMk cId="2400864410" sldId="1757"/>
            <ac:picMk id="39" creationId="{CCF918FA-E964-0FD2-B7B9-5111CABF77BC}"/>
          </ac:picMkLst>
        </pc:picChg>
      </pc:sldChg>
      <pc:sldChg chg="addSp delSp modSp add mod modShow">
        <pc:chgData name="Andrea Muciaccia" userId="64d22317-cf42-477e-9edf-045bafaebd4e" providerId="ADAL" clId="{AB67CDB9-3267-4B1C-BACF-428438F10E16}" dt="2026-06-02T10:00:37.776" v="2052" actId="20577"/>
        <pc:sldMkLst>
          <pc:docMk/>
          <pc:sldMk cId="3671440578" sldId="1758"/>
        </pc:sldMkLst>
        <pc:spChg chg="add del mod">
          <ac:chgData name="Andrea Muciaccia" userId="64d22317-cf42-477e-9edf-045bafaebd4e" providerId="ADAL" clId="{AB67CDB9-3267-4B1C-BACF-428438F10E16}" dt="2026-06-02T09:14:17.677" v="719" actId="478"/>
          <ac:spMkLst>
            <pc:docMk/>
            <pc:sldMk cId="3671440578" sldId="1758"/>
            <ac:spMk id="10" creationId="{5F4782BA-C1FB-1C32-4ACC-B8244BBB5021}"/>
          </ac:spMkLst>
        </pc:spChg>
        <pc:spChg chg="add mod">
          <ac:chgData name="Andrea Muciaccia" userId="64d22317-cf42-477e-9edf-045bafaebd4e" providerId="ADAL" clId="{AB67CDB9-3267-4B1C-BACF-428438F10E16}" dt="2026-06-02T09:54:07.346" v="1874" actId="14100"/>
          <ac:spMkLst>
            <pc:docMk/>
            <pc:sldMk cId="3671440578" sldId="1758"/>
            <ac:spMk id="11" creationId="{40A69163-A892-2F09-9ACA-8CABACDAAEC0}"/>
          </ac:spMkLst>
        </pc:spChg>
        <pc:spChg chg="add del mod">
          <ac:chgData name="Andrea Muciaccia" userId="64d22317-cf42-477e-9edf-045bafaebd4e" providerId="ADAL" clId="{AB67CDB9-3267-4B1C-BACF-428438F10E16}" dt="2026-06-02T09:13:32.329" v="712" actId="478"/>
          <ac:spMkLst>
            <pc:docMk/>
            <pc:sldMk cId="3671440578" sldId="1758"/>
            <ac:spMk id="12" creationId="{CF4FF4AD-B14F-D726-0EB6-C3355A864A20}"/>
          </ac:spMkLst>
        </pc:spChg>
        <pc:spChg chg="add mod">
          <ac:chgData name="Andrea Muciaccia" userId="64d22317-cf42-477e-9edf-045bafaebd4e" providerId="ADAL" clId="{AB67CDB9-3267-4B1C-BACF-428438F10E16}" dt="2026-06-02T09:14:10.906" v="717" actId="14100"/>
          <ac:spMkLst>
            <pc:docMk/>
            <pc:sldMk cId="3671440578" sldId="1758"/>
            <ac:spMk id="13" creationId="{22C136C1-4049-37DF-68F1-A2322C72028C}"/>
          </ac:spMkLst>
        </pc:spChg>
        <pc:spChg chg="add mod">
          <ac:chgData name="Andrea Muciaccia" userId="64d22317-cf42-477e-9edf-045bafaebd4e" providerId="ADAL" clId="{AB67CDB9-3267-4B1C-BACF-428438F10E16}" dt="2026-06-02T10:00:37.776" v="2052" actId="20577"/>
          <ac:spMkLst>
            <pc:docMk/>
            <pc:sldMk cId="3671440578" sldId="1758"/>
            <ac:spMk id="14" creationId="{A7709FD6-D7C6-9438-B653-8DCFFDF25175}"/>
          </ac:spMkLst>
        </pc:spChg>
        <pc:spChg chg="mod">
          <ac:chgData name="Andrea Muciaccia" userId="64d22317-cf42-477e-9edf-045bafaebd4e" providerId="ADAL" clId="{AB67CDB9-3267-4B1C-BACF-428438F10E16}" dt="2026-06-02T09:07:25.291" v="498"/>
          <ac:spMkLst>
            <pc:docMk/>
            <pc:sldMk cId="3671440578" sldId="1758"/>
            <ac:spMk id="20" creationId="{6C63A278-5238-A1B4-1D0A-6C0F138779BC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3" creationId="{CDF2C8CA-C65A-2FEE-E1AF-68263C47F530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4" creationId="{D8D9DF2A-D060-9147-C3AB-94C3DA919E8A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6" creationId="{DED81591-9678-6BCD-CD88-00BDD767025C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7" creationId="{147DB2C5-C92C-A644-FA4D-09B06FC2BA0B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8" creationId="{511C5B68-CB26-61B0-758E-1E711B9EDABF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29" creationId="{31434598-131B-B721-9844-8DBDDADC245D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30" creationId="{A19BFD34-DED0-E4B6-2C2F-A80BA6305D80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31" creationId="{34331067-2E66-3E03-AF6C-FBAADBEB7B74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32" creationId="{37F80549-D47F-B77F-772E-4F0D9877DCCE}"/>
          </ac:spMkLst>
        </pc:spChg>
        <pc:spChg chg="del">
          <ac:chgData name="Andrea Muciaccia" userId="64d22317-cf42-477e-9edf-045bafaebd4e" providerId="ADAL" clId="{AB67CDB9-3267-4B1C-BACF-428438F10E16}" dt="2026-06-02T09:07:40.562" v="499" actId="478"/>
          <ac:spMkLst>
            <pc:docMk/>
            <pc:sldMk cId="3671440578" sldId="1758"/>
            <ac:spMk id="33" creationId="{E0B03157-29E9-1378-9857-F6C2D2B33513}"/>
          </ac:spMkLst>
        </pc:spChg>
        <pc:picChg chg="add mod">
          <ac:chgData name="Andrea Muciaccia" userId="64d22317-cf42-477e-9edf-045bafaebd4e" providerId="ADAL" clId="{AB67CDB9-3267-4B1C-BACF-428438F10E16}" dt="2026-06-02T10:00:31.572" v="2050" actId="12788"/>
          <ac:picMkLst>
            <pc:docMk/>
            <pc:sldMk cId="3671440578" sldId="1758"/>
            <ac:picMk id="2" creationId="{40C07A6F-1357-364B-558F-9D579E8012A9}"/>
          </ac:picMkLst>
        </pc:picChg>
        <pc:picChg chg="add del mod">
          <ac:chgData name="Andrea Muciaccia" userId="64d22317-cf42-477e-9edf-045bafaebd4e" providerId="ADAL" clId="{AB67CDB9-3267-4B1C-BACF-428438F10E16}" dt="2026-06-02T09:09:35.883" v="505" actId="478"/>
          <ac:picMkLst>
            <pc:docMk/>
            <pc:sldMk cId="3671440578" sldId="1758"/>
            <ac:picMk id="5" creationId="{C0C28126-43CF-DB2C-D99F-E0E3562AFE51}"/>
          </ac:picMkLst>
        </pc:picChg>
        <pc:picChg chg="add del mod">
          <ac:chgData name="Andrea Muciaccia" userId="64d22317-cf42-477e-9edf-045bafaebd4e" providerId="ADAL" clId="{AB67CDB9-3267-4B1C-BACF-428438F10E16}" dt="2026-06-02T09:09:35.883" v="505" actId="478"/>
          <ac:picMkLst>
            <pc:docMk/>
            <pc:sldMk cId="3671440578" sldId="1758"/>
            <ac:picMk id="6" creationId="{33920ECD-6D86-7781-706D-1C89C27AD00F}"/>
          </ac:picMkLst>
        </pc:picChg>
        <pc:picChg chg="add del mod">
          <ac:chgData name="Andrea Muciaccia" userId="64d22317-cf42-477e-9edf-045bafaebd4e" providerId="ADAL" clId="{AB67CDB9-3267-4B1C-BACF-428438F10E16}" dt="2026-06-02T09:09:32.187" v="504" actId="478"/>
          <ac:picMkLst>
            <pc:docMk/>
            <pc:sldMk cId="3671440578" sldId="1758"/>
            <ac:picMk id="7" creationId="{E50E5DDB-AF46-053C-30F4-25D5F8A42BF4}"/>
          </ac:picMkLst>
        </pc:picChg>
        <pc:picChg chg="add del mod">
          <ac:chgData name="Andrea Muciaccia" userId="64d22317-cf42-477e-9edf-045bafaebd4e" providerId="ADAL" clId="{AB67CDB9-3267-4B1C-BACF-428438F10E16}" dt="2026-06-02T09:09:35.883" v="505" actId="478"/>
          <ac:picMkLst>
            <pc:docMk/>
            <pc:sldMk cId="3671440578" sldId="1758"/>
            <ac:picMk id="8" creationId="{8714A499-4A8F-E9BE-79F3-2248C6523CB1}"/>
          </ac:picMkLst>
        </pc:picChg>
        <pc:picChg chg="add del mod">
          <ac:chgData name="Andrea Muciaccia" userId="64d22317-cf42-477e-9edf-045bafaebd4e" providerId="ADAL" clId="{AB67CDB9-3267-4B1C-BACF-428438F10E16}" dt="2026-06-02T09:09:35.883" v="505" actId="478"/>
          <ac:picMkLst>
            <pc:docMk/>
            <pc:sldMk cId="3671440578" sldId="1758"/>
            <ac:picMk id="9" creationId="{31F0E75E-7618-96AC-B36A-D8C0F6C1BE70}"/>
          </ac:picMkLst>
        </pc:picChg>
      </pc:sldChg>
      <pc:sldChg chg="add del mod modShow">
        <pc:chgData name="Andrea Muciaccia" userId="64d22317-cf42-477e-9edf-045bafaebd4e" providerId="ADAL" clId="{AB67CDB9-3267-4B1C-BACF-428438F10E16}" dt="2026-06-02T10:12:06.258" v="2477" actId="47"/>
        <pc:sldMkLst>
          <pc:docMk/>
          <pc:sldMk cId="4022488116" sldId="1759"/>
        </pc:sldMkLst>
      </pc:sldChg>
      <pc:sldChg chg="addSp delSp modSp add mod modAnim">
        <pc:chgData name="Andrea Muciaccia" userId="64d22317-cf42-477e-9edf-045bafaebd4e" providerId="ADAL" clId="{AB67CDB9-3267-4B1C-BACF-428438F10E16}" dt="2026-06-02T09:58:11.486" v="1966"/>
        <pc:sldMkLst>
          <pc:docMk/>
          <pc:sldMk cId="4039120552" sldId="1760"/>
        </pc:sldMkLst>
        <pc:spChg chg="add mod">
          <ac:chgData name="Andrea Muciaccia" userId="64d22317-cf42-477e-9edf-045bafaebd4e" providerId="ADAL" clId="{AB67CDB9-3267-4B1C-BACF-428438F10E16}" dt="2026-06-02T09:16:02.495" v="771"/>
          <ac:spMkLst>
            <pc:docMk/>
            <pc:sldMk cId="4039120552" sldId="1760"/>
            <ac:spMk id="7" creationId="{9CD4C690-FD67-9074-2213-F29527ED12C9}"/>
          </ac:spMkLst>
        </pc:spChg>
        <pc:spChg chg="add mod">
          <ac:chgData name="Andrea Muciaccia" userId="64d22317-cf42-477e-9edf-045bafaebd4e" providerId="ADAL" clId="{AB67CDB9-3267-4B1C-BACF-428438F10E16}" dt="2026-06-02T09:16:02.495" v="771"/>
          <ac:spMkLst>
            <pc:docMk/>
            <pc:sldMk cId="4039120552" sldId="1760"/>
            <ac:spMk id="8" creationId="{3D4F5DC6-BC5D-E9DD-949E-C8A3C4ACA61A}"/>
          </ac:spMkLst>
        </pc:spChg>
        <pc:spChg chg="add mod">
          <ac:chgData name="Andrea Muciaccia" userId="64d22317-cf42-477e-9edf-045bafaebd4e" providerId="ADAL" clId="{AB67CDB9-3267-4B1C-BACF-428438F10E16}" dt="2026-06-02T09:16:02.495" v="771"/>
          <ac:spMkLst>
            <pc:docMk/>
            <pc:sldMk cId="4039120552" sldId="1760"/>
            <ac:spMk id="9" creationId="{42712070-2D79-4C11-489A-0F1710DA1EE6}"/>
          </ac:spMkLst>
        </pc:spChg>
        <pc:spChg chg="add mod">
          <ac:chgData name="Andrea Muciaccia" userId="64d22317-cf42-477e-9edf-045bafaebd4e" providerId="ADAL" clId="{AB67CDB9-3267-4B1C-BACF-428438F10E16}" dt="2026-06-02T09:45:41.025" v="1680" actId="554"/>
          <ac:spMkLst>
            <pc:docMk/>
            <pc:sldMk cId="4039120552" sldId="1760"/>
            <ac:spMk id="10" creationId="{D5A9E8D1-DABC-90C0-8226-9F5346367604}"/>
          </ac:spMkLst>
        </pc:spChg>
        <pc:spChg chg="add mod">
          <ac:chgData name="Andrea Muciaccia" userId="64d22317-cf42-477e-9edf-045bafaebd4e" providerId="ADAL" clId="{AB67CDB9-3267-4B1C-BACF-428438F10E16}" dt="2026-06-02T09:45:41.025" v="1680" actId="554"/>
          <ac:spMkLst>
            <pc:docMk/>
            <pc:sldMk cId="4039120552" sldId="1760"/>
            <ac:spMk id="11" creationId="{E1333856-F2B6-3059-F340-A5AA6F656C75}"/>
          </ac:spMkLst>
        </pc:spChg>
        <pc:spChg chg="add mod">
          <ac:chgData name="Andrea Muciaccia" userId="64d22317-cf42-477e-9edf-045bafaebd4e" providerId="ADAL" clId="{AB67CDB9-3267-4B1C-BACF-428438F10E16}" dt="2026-06-02T09:25:24.449" v="977" actId="113"/>
          <ac:spMkLst>
            <pc:docMk/>
            <pc:sldMk cId="4039120552" sldId="1760"/>
            <ac:spMk id="12" creationId="{FA283F6F-4D62-7C22-E5AE-ABA2FE9F7D47}"/>
          </ac:spMkLst>
        </pc:spChg>
        <pc:spChg chg="add mod">
          <ac:chgData name="Andrea Muciaccia" userId="64d22317-cf42-477e-9edf-045bafaebd4e" providerId="ADAL" clId="{AB67CDB9-3267-4B1C-BACF-428438F10E16}" dt="2026-06-02T09:57:52.312" v="1964" actId="1076"/>
          <ac:spMkLst>
            <pc:docMk/>
            <pc:sldMk cId="4039120552" sldId="1760"/>
            <ac:spMk id="13" creationId="{DA515810-684A-D1E3-CB75-87072E1FBBC6}"/>
          </ac:spMkLst>
        </pc:spChg>
        <pc:spChg chg="mod">
          <ac:chgData name="Andrea Muciaccia" userId="64d22317-cf42-477e-9edf-045bafaebd4e" providerId="ADAL" clId="{AB67CDB9-3267-4B1C-BACF-428438F10E16}" dt="2026-06-02T09:23:03.221" v="890" actId="20577"/>
          <ac:spMkLst>
            <pc:docMk/>
            <pc:sldMk cId="4039120552" sldId="1760"/>
            <ac:spMk id="20" creationId="{8F9DACE4-8CCE-D7E0-5983-860C3575C50D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23" creationId="{50664E6F-EA36-AA83-DFC5-EFF3243509BD}"/>
          </ac:spMkLst>
        </pc:spChg>
        <pc:spChg chg="mod">
          <ac:chgData name="Andrea Muciaccia" userId="64d22317-cf42-477e-9edf-045bafaebd4e" providerId="ADAL" clId="{AB67CDB9-3267-4B1C-BACF-428438F10E16}" dt="2026-06-02T09:15:32.667" v="768" actId="14100"/>
          <ac:spMkLst>
            <pc:docMk/>
            <pc:sldMk cId="4039120552" sldId="1760"/>
            <ac:spMk id="24" creationId="{640BF4E7-306D-16AB-B372-9B80D87B3AF0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25" creationId="{A4CCEEB5-1A64-60EE-F7F6-990DF439B1C2}"/>
          </ac:spMkLst>
        </pc:spChg>
        <pc:spChg chg="del">
          <ac:chgData name="Andrea Muciaccia" userId="64d22317-cf42-477e-9edf-045bafaebd4e" providerId="ADAL" clId="{AB67CDB9-3267-4B1C-BACF-428438F10E16}" dt="2026-06-02T09:15:39.781" v="770" actId="478"/>
          <ac:spMkLst>
            <pc:docMk/>
            <pc:sldMk cId="4039120552" sldId="1760"/>
            <ac:spMk id="26" creationId="{5707902C-FF8C-3C04-14CA-9A8C14F964DC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27" creationId="{EBCBC5D2-22BA-F9EA-45BB-9C79F7D2499A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28" creationId="{36EA7E74-3BB1-ABC5-BD78-984A1545761A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29" creationId="{724047C4-F14E-A85F-C4D7-7373321F6DCC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30" creationId="{CBB988DD-3AFA-074A-FCA9-01870B59B88D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31" creationId="{74D29DB0-5664-F99B-71D1-135E14F60F01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32" creationId="{9EA467CD-2AD3-3ADC-6454-DB087A20D7C4}"/>
          </ac:spMkLst>
        </pc:spChg>
        <pc:spChg chg="del">
          <ac:chgData name="Andrea Muciaccia" userId="64d22317-cf42-477e-9edf-045bafaebd4e" providerId="ADAL" clId="{AB67CDB9-3267-4B1C-BACF-428438F10E16}" dt="2026-06-02T09:15:37.151" v="769" actId="478"/>
          <ac:spMkLst>
            <pc:docMk/>
            <pc:sldMk cId="4039120552" sldId="1760"/>
            <ac:spMk id="33" creationId="{A70DD546-5115-4CAE-D452-BF3A824BC277}"/>
          </ac:spMkLst>
        </pc:spChg>
        <pc:grpChg chg="del">
          <ac:chgData name="Andrea Muciaccia" userId="64d22317-cf42-477e-9edf-045bafaebd4e" providerId="ADAL" clId="{AB67CDB9-3267-4B1C-BACF-428438F10E16}" dt="2026-06-02T09:15:37.151" v="769" actId="478"/>
          <ac:grpSpMkLst>
            <pc:docMk/>
            <pc:sldMk cId="4039120552" sldId="1760"/>
            <ac:grpSpMk id="36" creationId="{FDDA8BC1-C39B-A539-227C-41FC0017D073}"/>
          </ac:grpSpMkLst>
        </pc:grpChg>
        <pc:picChg chg="add mod">
          <ac:chgData name="Andrea Muciaccia" userId="64d22317-cf42-477e-9edf-045bafaebd4e" providerId="ADAL" clId="{AB67CDB9-3267-4B1C-BACF-428438F10E16}" dt="2026-06-02T09:16:02.495" v="771"/>
          <ac:picMkLst>
            <pc:docMk/>
            <pc:sldMk cId="4039120552" sldId="1760"/>
            <ac:picMk id="2" creationId="{FBB7976A-903A-0361-4420-AA4BA95B1464}"/>
          </ac:picMkLst>
        </pc:picChg>
        <pc:picChg chg="add mod">
          <ac:chgData name="Andrea Muciaccia" userId="64d22317-cf42-477e-9edf-045bafaebd4e" providerId="ADAL" clId="{AB67CDB9-3267-4B1C-BACF-428438F10E16}" dt="2026-06-02T09:25:10.432" v="975" actId="12788"/>
          <ac:picMkLst>
            <pc:docMk/>
            <pc:sldMk cId="4039120552" sldId="1760"/>
            <ac:picMk id="5" creationId="{2013CF72-0D8F-A3EA-929F-E055351DF7E3}"/>
          </ac:picMkLst>
        </pc:picChg>
        <pc:picChg chg="add mod">
          <ac:chgData name="Andrea Muciaccia" userId="64d22317-cf42-477e-9edf-045bafaebd4e" providerId="ADAL" clId="{AB67CDB9-3267-4B1C-BACF-428438F10E16}" dt="2026-06-02T09:16:02.495" v="771"/>
          <ac:picMkLst>
            <pc:docMk/>
            <pc:sldMk cId="4039120552" sldId="1760"/>
            <ac:picMk id="6" creationId="{1883E547-E6C4-D2EA-0B28-BEC36B226930}"/>
          </ac:picMkLst>
        </pc:picChg>
      </pc:sldChg>
      <pc:sldChg chg="addSp delSp modSp add mod">
        <pc:chgData name="Andrea Muciaccia" userId="64d22317-cf42-477e-9edf-045bafaebd4e" providerId="ADAL" clId="{AB67CDB9-3267-4B1C-BACF-428438F10E16}" dt="2026-06-02T10:31:09.307" v="2788" actId="113"/>
        <pc:sldMkLst>
          <pc:docMk/>
          <pc:sldMk cId="2977990383" sldId="1761"/>
        </pc:sldMkLst>
        <pc:spChg chg="add mod">
          <ac:chgData name="Andrea Muciaccia" userId="64d22317-cf42-477e-9edf-045bafaebd4e" providerId="ADAL" clId="{AB67CDB9-3267-4B1C-BACF-428438F10E16}" dt="2026-06-02T10:31:09.307" v="2788" actId="113"/>
          <ac:spMkLst>
            <pc:docMk/>
            <pc:sldMk cId="2977990383" sldId="1761"/>
            <ac:spMk id="5" creationId="{7F24EB68-5C7A-5B62-AE1E-1DC43711FCDA}"/>
          </ac:spMkLst>
        </pc:spChg>
        <pc:spChg chg="del">
          <ac:chgData name="Andrea Muciaccia" userId="64d22317-cf42-477e-9edf-045bafaebd4e" providerId="ADAL" clId="{AB67CDB9-3267-4B1C-BACF-428438F10E16}" dt="2026-06-02T09:16:28.898" v="774" actId="478"/>
          <ac:spMkLst>
            <pc:docMk/>
            <pc:sldMk cId="2977990383" sldId="1761"/>
            <ac:spMk id="12" creationId="{79DB5BC7-8C26-C7A3-8CEE-66467D569BB4}"/>
          </ac:spMkLst>
        </pc:spChg>
        <pc:spChg chg="del">
          <ac:chgData name="Andrea Muciaccia" userId="64d22317-cf42-477e-9edf-045bafaebd4e" providerId="ADAL" clId="{AB67CDB9-3267-4B1C-BACF-428438F10E16}" dt="2026-06-02T09:16:30.397" v="775" actId="478"/>
          <ac:spMkLst>
            <pc:docMk/>
            <pc:sldMk cId="2977990383" sldId="1761"/>
            <ac:spMk id="17" creationId="{3DF720C2-48E2-5276-F881-6370A1C1D20B}"/>
          </ac:spMkLst>
        </pc:spChg>
        <pc:spChg chg="mod">
          <ac:chgData name="Andrea Muciaccia" userId="64d22317-cf42-477e-9edf-045bafaebd4e" providerId="ADAL" clId="{AB67CDB9-3267-4B1C-BACF-428438F10E16}" dt="2026-06-02T10:19:28.537" v="2526" actId="20577"/>
          <ac:spMkLst>
            <pc:docMk/>
            <pc:sldMk cId="2977990383" sldId="1761"/>
            <ac:spMk id="20" creationId="{A8F8BF55-1CD4-83AE-A685-BD0F741FE75D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21" creationId="{526EAF99-842E-2343-D057-7F96FEE3C314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27" creationId="{DA5D9543-410D-5F53-DF41-3F3812B3F30F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28" creationId="{C7870BC3-BB13-C0EA-5C21-4BC87882E66F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29" creationId="{8C30748B-8F2B-82F9-F75D-7B783DF0DB03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30" creationId="{2E62468E-94EF-9487-456A-226AB338CF1E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31" creationId="{23430209-E27C-B608-DA40-5E8C935889FB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32" creationId="{20D8C248-C2DB-0AD4-6C07-0B2D8267B3B0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33" creationId="{54366159-C12C-7645-2A87-FF1F7C03FAA7}"/>
          </ac:spMkLst>
        </pc:spChg>
        <pc:spChg chg="del">
          <ac:chgData name="Andrea Muciaccia" userId="64d22317-cf42-477e-9edf-045bafaebd4e" providerId="ADAL" clId="{AB67CDB9-3267-4B1C-BACF-428438F10E16}" dt="2026-06-02T09:16:24.884" v="773" actId="478"/>
          <ac:spMkLst>
            <pc:docMk/>
            <pc:sldMk cId="2977990383" sldId="1761"/>
            <ac:spMk id="34" creationId="{5AE1F071-3B0A-AD7F-758F-C1D70FDEABD5}"/>
          </ac:spMkLst>
        </pc:spChg>
      </pc:sldChg>
      <pc:sldChg chg="addSp delSp modSp add mod modAnim">
        <pc:chgData name="Andrea Muciaccia" userId="64d22317-cf42-477e-9edf-045bafaebd4e" providerId="ADAL" clId="{AB67CDB9-3267-4B1C-BACF-428438F10E16}" dt="2026-06-02T10:19:08.022" v="2512"/>
        <pc:sldMkLst>
          <pc:docMk/>
          <pc:sldMk cId="117582308" sldId="1762"/>
        </pc:sldMkLst>
        <pc:spChg chg="mod">
          <ac:chgData name="Andrea Muciaccia" userId="64d22317-cf42-477e-9edf-045bafaebd4e" providerId="ADAL" clId="{AB67CDB9-3267-4B1C-BACF-428438F10E16}" dt="2026-06-02T09:49:55.332" v="1796" actId="20577"/>
          <ac:spMkLst>
            <pc:docMk/>
            <pc:sldMk cId="117582308" sldId="1762"/>
            <ac:spMk id="10" creationId="{C03444AC-BF51-E148-C8EF-2652FA63A9A5}"/>
          </ac:spMkLst>
        </pc:spChg>
        <pc:spChg chg="mod">
          <ac:chgData name="Andrea Muciaccia" userId="64d22317-cf42-477e-9edf-045bafaebd4e" providerId="ADAL" clId="{AB67CDB9-3267-4B1C-BACF-428438F10E16}" dt="2026-06-02T09:29:34.390" v="1071" actId="6549"/>
          <ac:spMkLst>
            <pc:docMk/>
            <pc:sldMk cId="117582308" sldId="1762"/>
            <ac:spMk id="11" creationId="{86DD6BB6-C2E8-3580-2F39-A8F30CF5DD65}"/>
          </ac:spMkLst>
        </pc:spChg>
        <pc:spChg chg="mod">
          <ac:chgData name="Andrea Muciaccia" userId="64d22317-cf42-477e-9edf-045bafaebd4e" providerId="ADAL" clId="{AB67CDB9-3267-4B1C-BACF-428438F10E16}" dt="2026-06-02T09:30:37.448" v="1099" actId="20577"/>
          <ac:spMkLst>
            <pc:docMk/>
            <pc:sldMk cId="117582308" sldId="1762"/>
            <ac:spMk id="12" creationId="{EFEDC259-3520-CE27-9527-BD7A8C59C2EA}"/>
          </ac:spMkLst>
        </pc:spChg>
        <pc:spChg chg="add mod">
          <ac:chgData name="Andrea Muciaccia" userId="64d22317-cf42-477e-9edf-045bafaebd4e" providerId="ADAL" clId="{AB67CDB9-3267-4B1C-BACF-428438F10E16}" dt="2026-06-02T09:29:54.913" v="1074" actId="1076"/>
          <ac:spMkLst>
            <pc:docMk/>
            <pc:sldMk cId="117582308" sldId="1762"/>
            <ac:spMk id="15" creationId="{6009D2F5-C5BB-244F-9480-2931E3E22B78}"/>
          </ac:spMkLst>
        </pc:spChg>
        <pc:spChg chg="add mod">
          <ac:chgData name="Andrea Muciaccia" userId="64d22317-cf42-477e-9edf-045bafaebd4e" providerId="ADAL" clId="{AB67CDB9-3267-4B1C-BACF-428438F10E16}" dt="2026-06-02T09:29:54.913" v="1074" actId="1076"/>
          <ac:spMkLst>
            <pc:docMk/>
            <pc:sldMk cId="117582308" sldId="1762"/>
            <ac:spMk id="16" creationId="{165F7F3C-539A-E305-B192-F418B6EDA981}"/>
          </ac:spMkLst>
        </pc:spChg>
        <pc:spChg chg="mod">
          <ac:chgData name="Andrea Muciaccia" userId="64d22317-cf42-477e-9edf-045bafaebd4e" providerId="ADAL" clId="{AB67CDB9-3267-4B1C-BACF-428438F10E16}" dt="2026-06-02T09:27:24.469" v="997" actId="14100"/>
          <ac:spMkLst>
            <pc:docMk/>
            <pc:sldMk cId="117582308" sldId="1762"/>
            <ac:spMk id="24" creationId="{B7F652FA-8D70-A95F-7B7E-5F0938D43285}"/>
          </ac:spMkLst>
        </pc:spChg>
        <pc:picChg chg="del">
          <ac:chgData name="Andrea Muciaccia" userId="64d22317-cf42-477e-9edf-045bafaebd4e" providerId="ADAL" clId="{AB67CDB9-3267-4B1C-BACF-428438F10E16}" dt="2026-06-02T09:29:47.116" v="1072" actId="478"/>
          <ac:picMkLst>
            <pc:docMk/>
            <pc:sldMk cId="117582308" sldId="1762"/>
            <ac:picMk id="2" creationId="{FEB9DE95-74E8-BDF0-C135-074BAEEF9126}"/>
          </ac:picMkLst>
        </pc:picChg>
        <pc:picChg chg="del">
          <ac:chgData name="Andrea Muciaccia" userId="64d22317-cf42-477e-9edf-045bafaebd4e" providerId="ADAL" clId="{AB67CDB9-3267-4B1C-BACF-428438F10E16}" dt="2026-06-02T09:29:47.116" v="1072" actId="478"/>
          <ac:picMkLst>
            <pc:docMk/>
            <pc:sldMk cId="117582308" sldId="1762"/>
            <ac:picMk id="5" creationId="{26EF575E-32C9-AAFD-F731-F6E20B3956D7}"/>
          </ac:picMkLst>
        </pc:picChg>
        <pc:picChg chg="del">
          <ac:chgData name="Andrea Muciaccia" userId="64d22317-cf42-477e-9edf-045bafaebd4e" providerId="ADAL" clId="{AB67CDB9-3267-4B1C-BACF-428438F10E16}" dt="2026-06-02T09:29:47.116" v="1072" actId="478"/>
          <ac:picMkLst>
            <pc:docMk/>
            <pc:sldMk cId="117582308" sldId="1762"/>
            <ac:picMk id="6" creationId="{C1D0BE13-2075-DAEC-36C5-ECB559273763}"/>
          </ac:picMkLst>
        </pc:picChg>
        <pc:picChg chg="add mod">
          <ac:chgData name="Andrea Muciaccia" userId="64d22317-cf42-477e-9edf-045bafaebd4e" providerId="ADAL" clId="{AB67CDB9-3267-4B1C-BACF-428438F10E16}" dt="2026-06-02T09:29:54.913" v="1074" actId="1076"/>
          <ac:picMkLst>
            <pc:docMk/>
            <pc:sldMk cId="117582308" sldId="1762"/>
            <ac:picMk id="13" creationId="{91AE255C-3D5D-649F-DDF8-DD8BBDE343AA}"/>
          </ac:picMkLst>
        </pc:picChg>
        <pc:picChg chg="add mod">
          <ac:chgData name="Andrea Muciaccia" userId="64d22317-cf42-477e-9edf-045bafaebd4e" providerId="ADAL" clId="{AB67CDB9-3267-4B1C-BACF-428438F10E16}" dt="2026-06-02T09:29:54.913" v="1074" actId="1076"/>
          <ac:picMkLst>
            <pc:docMk/>
            <pc:sldMk cId="117582308" sldId="1762"/>
            <ac:picMk id="14" creationId="{E5A9C97B-4032-E0FE-2985-5624EDF4EFE6}"/>
          </ac:picMkLst>
        </pc:picChg>
      </pc:sldChg>
      <pc:sldChg chg="addSp delSp modSp add mod">
        <pc:chgData name="Andrea Muciaccia" userId="64d22317-cf42-477e-9edf-045bafaebd4e" providerId="ADAL" clId="{AB67CDB9-3267-4B1C-BACF-428438F10E16}" dt="2026-06-02T10:11:15.017" v="2476"/>
        <pc:sldMkLst>
          <pc:docMk/>
          <pc:sldMk cId="2098928022" sldId="1763"/>
        </pc:sldMkLst>
        <pc:spChg chg="add del mod">
          <ac:chgData name="Andrea Muciaccia" userId="64d22317-cf42-477e-9edf-045bafaebd4e" providerId="ADAL" clId="{AB67CDB9-3267-4B1C-BACF-428438F10E16}" dt="2026-06-02T09:31:22.742" v="1130" actId="478"/>
          <ac:spMkLst>
            <pc:docMk/>
            <pc:sldMk cId="2098928022" sldId="1763"/>
            <ac:spMk id="2" creationId="{962457A7-5C5A-C43D-0596-A1693C9A35E0}"/>
          </ac:spMkLst>
        </pc:spChg>
        <pc:spChg chg="add mod">
          <ac:chgData name="Andrea Muciaccia" userId="64d22317-cf42-477e-9edf-045bafaebd4e" providerId="ADAL" clId="{AB67CDB9-3267-4B1C-BACF-428438F10E16}" dt="2026-06-02T09:46:22.064" v="1684" actId="1076"/>
          <ac:spMkLst>
            <pc:docMk/>
            <pc:sldMk cId="2098928022" sldId="1763"/>
            <ac:spMk id="5" creationId="{0A756CF7-B7F4-1B46-CF53-49D95AF3A35B}"/>
          </ac:spMkLst>
        </pc:spChg>
        <pc:spChg chg="add mod">
          <ac:chgData name="Andrea Muciaccia" userId="64d22317-cf42-477e-9edf-045bafaebd4e" providerId="ADAL" clId="{AB67CDB9-3267-4B1C-BACF-428438F10E16}" dt="2026-06-02T10:11:15.017" v="2476"/>
          <ac:spMkLst>
            <pc:docMk/>
            <pc:sldMk cId="2098928022" sldId="1763"/>
            <ac:spMk id="6" creationId="{FBF7BBAF-ADD2-5801-FF05-C4F438B8D3DD}"/>
          </ac:spMkLst>
        </pc:spChg>
        <pc:spChg chg="mod">
          <ac:chgData name="Andrea Muciaccia" userId="64d22317-cf42-477e-9edf-045bafaebd4e" providerId="ADAL" clId="{AB67CDB9-3267-4B1C-BACF-428438F10E16}" dt="2026-06-02T09:31:05.560" v="1123" actId="20577"/>
          <ac:spMkLst>
            <pc:docMk/>
            <pc:sldMk cId="2098928022" sldId="1763"/>
            <ac:spMk id="20" creationId="{C11D52FF-B3EF-CE59-0E78-5FBF09DB1674}"/>
          </ac:spMkLst>
        </pc:spChg>
        <pc:spChg chg="add del mod">
          <ac:chgData name="Andrea Muciaccia" userId="64d22317-cf42-477e-9edf-045bafaebd4e" providerId="ADAL" clId="{AB67CDB9-3267-4B1C-BACF-428438F10E16}" dt="2026-06-02T09:55:31.626" v="1956" actId="478"/>
          <ac:spMkLst>
            <pc:docMk/>
            <pc:sldMk cId="2098928022" sldId="1763"/>
            <ac:spMk id="24" creationId="{725415FA-985F-8DE0-FA2F-985FC32F1D37}"/>
          </ac:spMkLst>
        </pc:spChg>
        <pc:spChg chg="del mod">
          <ac:chgData name="Andrea Muciaccia" userId="64d22317-cf42-477e-9edf-045bafaebd4e" providerId="ADAL" clId="{AB67CDB9-3267-4B1C-BACF-428438F10E16}" dt="2026-06-02T09:55:29.395" v="1955" actId="478"/>
          <ac:spMkLst>
            <pc:docMk/>
            <pc:sldMk cId="2098928022" sldId="1763"/>
            <ac:spMk id="25" creationId="{AF62F384-E382-D3E2-CD85-7281101B4C00}"/>
          </ac:spMkLst>
        </pc:spChg>
      </pc:sldChg>
      <pc:sldChg chg="addSp delSp modSp add mod">
        <pc:chgData name="Andrea Muciaccia" userId="64d22317-cf42-477e-9edf-045bafaebd4e" providerId="ADAL" clId="{AB67CDB9-3267-4B1C-BACF-428438F10E16}" dt="2026-06-02T10:04:34.955" v="2248" actId="1038"/>
        <pc:sldMkLst>
          <pc:docMk/>
          <pc:sldMk cId="4189032816" sldId="1764"/>
        </pc:sldMkLst>
        <pc:spChg chg="add mod">
          <ac:chgData name="Andrea Muciaccia" userId="64d22317-cf42-477e-9edf-045bafaebd4e" providerId="ADAL" clId="{AB67CDB9-3267-4B1C-BACF-428438F10E16}" dt="2026-06-02T10:01:48.785" v="2118" actId="12788"/>
          <ac:spMkLst>
            <pc:docMk/>
            <pc:sldMk cId="4189032816" sldId="1764"/>
            <ac:spMk id="6" creationId="{C19CE8D6-4764-9EE4-DF05-A41ED9C21228}"/>
          </ac:spMkLst>
        </pc:spChg>
        <pc:spChg chg="mod">
          <ac:chgData name="Andrea Muciaccia" userId="64d22317-cf42-477e-9edf-045bafaebd4e" providerId="ADAL" clId="{AB67CDB9-3267-4B1C-BACF-428438F10E16}" dt="2026-06-02T10:04:34.955" v="2248" actId="1038"/>
          <ac:spMkLst>
            <pc:docMk/>
            <pc:sldMk cId="4189032816" sldId="1764"/>
            <ac:spMk id="11" creationId="{DE3AED77-3E9B-B9B7-D2B3-9A20C087AF1D}"/>
          </ac:spMkLst>
        </pc:spChg>
        <pc:spChg chg="mod">
          <ac:chgData name="Andrea Muciaccia" userId="64d22317-cf42-477e-9edf-045bafaebd4e" providerId="ADAL" clId="{AB67CDB9-3267-4B1C-BACF-428438F10E16}" dt="2026-06-02T09:59:35.369" v="1996" actId="14100"/>
          <ac:spMkLst>
            <pc:docMk/>
            <pc:sldMk cId="4189032816" sldId="1764"/>
            <ac:spMk id="13" creationId="{5A4B711B-B9AE-6F7B-C3D7-989878773E7B}"/>
          </ac:spMkLst>
        </pc:spChg>
        <pc:picChg chg="del">
          <ac:chgData name="Andrea Muciaccia" userId="64d22317-cf42-477e-9edf-045bafaebd4e" providerId="ADAL" clId="{AB67CDB9-3267-4B1C-BACF-428438F10E16}" dt="2026-06-02T09:59:45.358" v="1997" actId="478"/>
          <ac:picMkLst>
            <pc:docMk/>
            <pc:sldMk cId="4189032816" sldId="1764"/>
            <ac:picMk id="2" creationId="{BD459B45-E80D-C8E1-4B88-3CCC900F67C9}"/>
          </ac:picMkLst>
        </pc:picChg>
        <pc:picChg chg="add mod">
          <ac:chgData name="Andrea Muciaccia" userId="64d22317-cf42-477e-9edf-045bafaebd4e" providerId="ADAL" clId="{AB67CDB9-3267-4B1C-BACF-428438F10E16}" dt="2026-06-02T10:04:31.004" v="2231" actId="12789"/>
          <ac:picMkLst>
            <pc:docMk/>
            <pc:sldMk cId="4189032816" sldId="1764"/>
            <ac:picMk id="5" creationId="{05AAF790-1B2C-B435-072F-05A30A3A4524}"/>
          </ac:picMkLst>
        </pc:picChg>
      </pc:sldChg>
      <pc:sldMasterChg chg="delSldLayout">
        <pc:chgData name="Andrea Muciaccia" userId="64d22317-cf42-477e-9edf-045bafaebd4e" providerId="ADAL" clId="{AB67CDB9-3267-4B1C-BACF-428438F10E16}" dt="2026-06-01T09:21:51.865" v="16" actId="47"/>
        <pc:sldMasterMkLst>
          <pc:docMk/>
          <pc:sldMasterMk cId="1358981395" sldId="2147483746"/>
        </pc:sldMasterMkLst>
      </pc:sldMasterChg>
    </pc:docChg>
  </pc:docChgLst>
  <pc:docChgLst>
    <pc:chgData name="Daniel Lück" userId="217d027c-6fdd-4cff-85b9-e00b5464fc6e" providerId="ADAL" clId="{F2EB03B0-067C-4BE4-A36B-5FE1F874F75F}"/>
    <pc:docChg chg="modSld">
      <pc:chgData name="Daniel Lück" userId="217d027c-6fdd-4cff-85b9-e00b5464fc6e" providerId="ADAL" clId="{F2EB03B0-067C-4BE4-A36B-5FE1F874F75F}" dt="2026-06-02T13:11:15.732" v="3" actId="20577"/>
      <pc:docMkLst>
        <pc:docMk/>
      </pc:docMkLst>
      <pc:sldChg chg="modSp mod">
        <pc:chgData name="Daniel Lück" userId="217d027c-6fdd-4cff-85b9-e00b5464fc6e" providerId="ADAL" clId="{F2EB03B0-067C-4BE4-A36B-5FE1F874F75F}" dt="2026-06-02T13:11:15.732" v="3" actId="20577"/>
        <pc:sldMkLst>
          <pc:docMk/>
          <pc:sldMk cId="2977990383" sldId="1761"/>
        </pc:sldMkLst>
        <pc:spChg chg="mod">
          <ac:chgData name="Daniel Lück" userId="217d027c-6fdd-4cff-85b9-e00b5464fc6e" providerId="ADAL" clId="{F2EB03B0-067C-4BE4-A36B-5FE1F874F75F}" dt="2026-06-02T13:11:15.732" v="3" actId="20577"/>
          <ac:spMkLst>
            <pc:docMk/>
            <pc:sldMk cId="2977990383" sldId="1761"/>
            <ac:spMk id="5" creationId="{7F24EB68-5C7A-5B62-AE1E-1DC43711FCDA}"/>
          </ac:spMkLst>
        </pc:spChg>
      </pc:sldChg>
    </pc:docChg>
  </pc:docChgLst>
  <pc:docChgLst>
    <pc:chgData name="Andrea Muciaccia" userId="64d22317-cf42-477e-9edf-045bafaebd4e" providerId="ADAL" clId="{9188BC9C-990E-4F1E-BCB0-2364781AE74D}"/>
    <pc:docChg chg="undo custSel delSld modSld">
      <pc:chgData name="Andrea Muciaccia" userId="64d22317-cf42-477e-9edf-045bafaebd4e" providerId="ADAL" clId="{9188BC9C-990E-4F1E-BCB0-2364781AE74D}" dt="2026-05-28T14:46:40.993" v="62" actId="255"/>
      <pc:docMkLst>
        <pc:docMk/>
      </pc:docMkLst>
      <pc:sldChg chg="modSp mod">
        <pc:chgData name="Andrea Muciaccia" userId="64d22317-cf42-477e-9edf-045bafaebd4e" providerId="ADAL" clId="{9188BC9C-990E-4F1E-BCB0-2364781AE74D}" dt="2026-05-28T14:46:40.993" v="62" actId="255"/>
        <pc:sldMkLst>
          <pc:docMk/>
          <pc:sldMk cId="4290131220" sldId="317"/>
        </pc:sldMkLst>
        <pc:spChg chg="mod">
          <ac:chgData name="Andrea Muciaccia" userId="64d22317-cf42-477e-9edf-045bafaebd4e" providerId="ADAL" clId="{9188BC9C-990E-4F1E-BCB0-2364781AE74D}" dt="2026-05-28T14:46:40.993" v="62" actId="255"/>
          <ac:spMkLst>
            <pc:docMk/>
            <pc:sldMk cId="4290131220" sldId="317"/>
            <ac:spMk id="3" creationId="{E22CE2C9-A865-6FE1-79F2-C377E5DB7264}"/>
          </ac:spMkLst>
        </pc:spChg>
      </pc:sldChg>
      <pc:sldChg chg="modSp mod">
        <pc:chgData name="Andrea Muciaccia" userId="64d22317-cf42-477e-9edf-045bafaebd4e" providerId="ADAL" clId="{9188BC9C-990E-4F1E-BCB0-2364781AE74D}" dt="2026-05-28T14:45:19.196" v="55" actId="13926"/>
        <pc:sldMkLst>
          <pc:docMk/>
          <pc:sldMk cId="2910708896" sldId="318"/>
        </pc:sldMkLst>
        <pc:spChg chg="mod">
          <ac:chgData name="Andrea Muciaccia" userId="64d22317-cf42-477e-9edf-045bafaebd4e" providerId="ADAL" clId="{9188BC9C-990E-4F1E-BCB0-2364781AE74D}" dt="2026-05-28T14:45:15.102" v="54" actId="20577"/>
          <ac:spMkLst>
            <pc:docMk/>
            <pc:sldMk cId="2910708896" sldId="318"/>
            <ac:spMk id="2" creationId="{BB6FEC13-0EEE-D618-3D1A-D4B10FDB4D1A}"/>
          </ac:spMkLst>
        </pc:spChg>
        <pc:spChg chg="mod">
          <ac:chgData name="Andrea Muciaccia" userId="64d22317-cf42-477e-9edf-045bafaebd4e" providerId="ADAL" clId="{9188BC9C-990E-4F1E-BCB0-2364781AE74D}" dt="2026-05-28T14:44:35.817" v="5" actId="255"/>
          <ac:spMkLst>
            <pc:docMk/>
            <pc:sldMk cId="2910708896" sldId="318"/>
            <ac:spMk id="3" creationId="{FAF0732F-A353-1BFE-3B1B-F70268C9A080}"/>
          </ac:spMkLst>
        </pc:spChg>
        <pc:spChg chg="mod">
          <ac:chgData name="Andrea Muciaccia" userId="64d22317-cf42-477e-9edf-045bafaebd4e" providerId="ADAL" clId="{9188BC9C-990E-4F1E-BCB0-2364781AE74D}" dt="2026-05-28T14:45:19.196" v="55" actId="13926"/>
          <ac:spMkLst>
            <pc:docMk/>
            <pc:sldMk cId="2910708896" sldId="318"/>
            <ac:spMk id="4" creationId="{7CDA4F12-7216-B5A4-B608-F5E92F0E84FB}"/>
          </ac:spMkLst>
        </pc:spChg>
      </pc:sldChg>
    </pc:docChg>
  </pc:docChgLst>
</pc:chgInfo>
</file>

<file path=ppt/comments/modernComment_135_6B5030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3EA4A8-C6FB-413B-A8AE-81EE6C5E4C4B}" authorId="{0635FBC0-5C7F-3395-BEC3-1AD50CC916B0}" created="2026-06-02T13:06:05.7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00417488" sldId="309"/>
      <ac:spMk id="33" creationId="{05502353-B76E-F3DD-6396-619ABD64EC5E}"/>
    </ac:deMkLst>
    <p188:txBody>
      <a:bodyPr/>
      <a:lstStyle/>
      <a:p>
        <a:r>
          <a:rPr lang="en-US"/>
          <a:t>Should we remove this?</a:t>
        </a:r>
      </a:p>
    </p188:txBody>
  </p188:cm>
  <p188:cm id="{8A17B3C7-ECB1-477B-ACFE-604EB4370C8F}" authorId="{0635FBC0-5C7F-3395-BEC3-1AD50CC916B0}" created="2026-06-02T13:06:26.7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00417488" sldId="309"/>
      <ac:spMk id="6" creationId="{D9990AE8-454C-8E8F-92AC-47C5644F7336}"/>
      <ac:txMk cp="11" len="4">
        <ac:context len="17" hash="2274530017"/>
      </ac:txMk>
    </ac:txMkLst>
    <p188:pos x="1496405" y="265155"/>
    <p188:txBody>
      <a:bodyPr/>
      <a:lstStyle/>
      <a:p>
        <a:r>
          <a:rPr lang="en-US"/>
          <a:t>Model and Tool capitalized?</a:t>
        </a:r>
      </a:p>
    </p188:txBody>
  </p188:cm>
</p188:cmLst>
</file>

<file path=ppt/comments/modernComment_6DC_9418B9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982254-C1A8-47D4-85CD-B92D15D40597}" authorId="{0635FBC0-5C7F-3395-BEC3-1AD50CC916B0}" created="2026-06-02T13:10:46.21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84648336" sldId="1756"/>
      <ac:spMk id="24" creationId="{9E790D5F-D8DE-2008-C2FE-187643288A43}"/>
    </ac:deMkLst>
    <p188:txBody>
      <a:bodyPr/>
      <a:lstStyle/>
      <a:p>
        <a:r>
          <a:rPr lang="en-US"/>
          <a:t>I don‘t know how interesting this is for people at the workshop</a:t>
        </a:r>
      </a:p>
    </p188:txBody>
  </p188:cm>
</p188:cmLst>
</file>

<file path=ppt/comments/modernComment_6E2_70229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95CDCB-E79A-45F7-8BAE-8D4AA0D5FC24}" authorId="{0635FBC0-5C7F-3395-BEC3-1AD50CC916B0}" created="2026-06-02T13:09:23.4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7582308" sldId="1762"/>
      <ac:spMk id="11" creationId="{86DD6BB6-C2E8-3580-2F39-A8F30CF5DD65}"/>
    </ac:deMkLst>
    <p188:txBody>
      <a:bodyPr/>
      <a:lstStyle/>
      <a:p>
        <a:r>
          <a:rPr lang="en-US"/>
          <a:t>Scales for the 2 maps are not the same, I think it‘s fine but here it looks like with starlink the effect is lower (because darker) if you don‘t look at it properly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F874-A982-4EC3-BD4B-BD59E32C66C1}" type="datetimeFigureOut">
              <a:rPr lang="it-IT" smtClean="0"/>
              <a:t>03/06/2026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2F2E-6FDF-4A6B-AB76-08EC33B125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1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svg"/><Relationship Id="rId7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svg"/><Relationship Id="rId7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AF746B8-16B5-4251-938A-CD03C89D3C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00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 noProof="0"/>
              <a:t>Section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Section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Section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r>
              <a:rPr lang="en-GB" noProof="0"/>
              <a:t>Chapter Title</a:t>
            </a:r>
          </a:p>
          <a:p>
            <a:pPr lvl="1"/>
            <a:endParaRPr lang="en-GB" noProof="0"/>
          </a:p>
          <a:p>
            <a:pPr lvl="1"/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CCBD1F-106F-DAFD-AD0D-52A1FB6CA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060575"/>
            <a:ext cx="5330113" cy="4429125"/>
          </a:xfrm>
        </p:spPr>
        <p:txBody>
          <a:bodyPr/>
          <a:lstStyle>
            <a:lvl1pPr marL="285750" indent="-285750">
              <a:buClr>
                <a:srgbClr val="102C53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rgbClr val="102C53"/>
              </a:buClr>
              <a:buFont typeface="Manrope" panose="020B0604020202020204" charset="0"/>
              <a:buChar char="‒"/>
              <a:defRPr/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First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A91EDD17-1F39-46F2-A6AE-0DA93D9DE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4B9A9-78F7-13CD-2CE8-8E63419B6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A4E093-361F-4C37-B47B-B067A8415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en-GB" noProof="0"/>
              <a:t>Lorem ipsum</a:t>
            </a:r>
          </a:p>
          <a:p>
            <a:pPr lvl="0"/>
            <a:r>
              <a:rPr lang="en-GB" noProof="0"/>
              <a:t>Lorem ipsum</a:t>
            </a:r>
          </a:p>
          <a:p>
            <a:pPr lvl="0"/>
            <a:r>
              <a:rPr lang="en-GB" noProof="0"/>
              <a:t>Lorem ipsum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9D5BF-C729-EDAC-CA22-B0BE6613A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0"/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6924BD38-C241-45AE-9D16-9EE806C4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4351C-1CE2-8833-8FE2-17E74F12E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err="1"/>
              <a:t>Inserire</a:t>
            </a:r>
            <a:r>
              <a:rPr lang="en-GB" noProof="0"/>
              <a:t> </a:t>
            </a:r>
            <a:r>
              <a:rPr lang="en-GB" noProof="0" err="1"/>
              <a:t>titolo</a:t>
            </a:r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0D3E2E-2AFC-47C5-ADBC-3E40FCEC1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E0508-24B0-F4EF-8AC9-E5B0D2831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err="1"/>
              <a:t>Inserire</a:t>
            </a:r>
            <a:r>
              <a:rPr lang="en-GB" noProof="0"/>
              <a:t> </a:t>
            </a:r>
            <a:r>
              <a:rPr lang="en-GB" noProof="0" err="1"/>
              <a:t>titolo</a:t>
            </a:r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8341C8-2CFC-44BF-90C6-72E69DB88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B32F2C4-840A-465D-B8D3-9DE2BF3FC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9391C-0B33-FE60-780C-483626AD8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Insert text / object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8E2D0317-6708-4FD8-83CC-23BC5CFD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7D3FA-EBF5-7B48-AD54-4E4F66053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0316" y="812652"/>
            <a:ext cx="6471684" cy="5677048"/>
          </a:xfrm>
          <a:noFill/>
        </p:spPr>
        <p:txBody>
          <a:bodyPr/>
          <a:lstStyle/>
          <a:p>
            <a:endParaRPr lang="en-GB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modify the title style of the scheme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1A075-D3F2-6F9A-4B67-EDB0246E7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F578AB8-DC96-4BF4-9F97-D7DA508CF3E9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modify the title style of the scheme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BEA68D2-13D7-4E83-8B67-3B7D4B3EB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5192" y="2060575"/>
            <a:ext cx="6021846" cy="442912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modify text styles of the scheme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76C1D-6EEC-7C02-D108-21A8D3D87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modify the title style of the scheme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en-GB" noProof="0"/>
              <a:t>Click to modify text styles of the scheme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81C075B-AD13-4CF1-8E6F-EFDE96C167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83DA7-5736-8F2E-D60C-021941A53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9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modify the title style of the scheme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en-GB" noProof="0"/>
              <a:t>Click to modify text styles of the scheme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347D0FBD-1472-468C-84DA-540ADCCDF1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AE654BE7-A245-475E-B2C5-2D5C0EA5B8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C7FD40C7-9A42-4239-BA55-CFB8D43C52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3AD26-28EC-ADD4-CE79-843206C75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7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Index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CFA815-ACBE-4524-9331-D296F8E0F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Section Title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75158ADB-01E3-4A38-A321-CD450AEEE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Section Title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2B0DC0F-1C21-45C1-8F2A-00A6E1341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Section Title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76250419-1EAD-4278-97B7-1BA8F07525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Section Title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DCD9C49F-F44E-4E82-864B-742438DC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Section Title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F91CD7E-BBFD-483F-A271-EC1D28C8A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endParaRPr lang="en-GB" noProof="0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50290743-6926-46ED-BE46-501A4F78C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marL="0" indent="0" algn="r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9AA91E9E-F4C5-4318-8BFC-5E627DF7F5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marL="0" indent="0" algn="r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D6F57CB6-9F04-49B6-939C-D13BA7FB0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marL="0" indent="0" algn="r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C01B50D-1661-4131-BCDF-441CC2214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marL="0" indent="0" algn="r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2D503613-5D8F-4B95-8EB3-1396314910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marL="0" indent="0" algn="r">
              <a:buNone/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AE53A6-5645-44EC-B619-20693E3FE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26F8B43E-3092-43FC-A7B0-45C3ACC71E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</p:txBody>
      </p:sp>
      <p:sp>
        <p:nvSpPr>
          <p:cNvPr id="25" name="Segnaposto testo 7">
            <a:extLst>
              <a:ext uri="{FF2B5EF4-FFF2-40B4-BE49-F238E27FC236}">
                <a16:creationId xmlns:a16="http://schemas.microsoft.com/office/drawing/2014/main" id="{96EAA45D-80FC-4DF6-AC23-808A2DB73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95E95A4E-A14D-4872-961D-4BFE57914A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  <a:p>
            <a:pPr lvl="0"/>
            <a:r>
              <a:rPr lang="en-GB" noProof="0"/>
              <a:t>Topic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619C0-EB59-2F12-4F9A-0A3E278C5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2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8807E7-406F-46DA-A7FF-0C975258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833CAB92-1558-4E15-91D9-6F44CDF88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E56354-394B-4187-9F9C-3EC0AFE56E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FA2B0198-8A91-4620-9797-8C5B2DBFE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25F4B-0C09-6BA1-8962-C46FA9D81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BA738B4-CAEF-4DF6-8F86-853259BEF8C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82591"/>
            <a:ext cx="0" cy="4926573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4C773052-8674-4F4A-B692-74398E7F6181}"/>
              </a:ext>
            </a:extLst>
          </p:cNvPr>
          <p:cNvSpPr/>
          <p:nvPr userDrawn="1"/>
        </p:nvSpPr>
        <p:spPr>
          <a:xfrm>
            <a:off x="-72" y="1982591"/>
            <a:ext cx="6095999" cy="6086885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494B2F9-56E8-468F-84B7-6289E8C13D51}"/>
              </a:ext>
            </a:extLst>
          </p:cNvPr>
          <p:cNvSpPr/>
          <p:nvPr userDrawn="1"/>
        </p:nvSpPr>
        <p:spPr>
          <a:xfrm>
            <a:off x="6096000" y="1982591"/>
            <a:ext cx="6095999" cy="6086885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18E4507-53BE-463C-8276-54DFB4E83D3E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58D49EF2-5E35-412C-A5DD-2A6A604FC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GB" noProof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8BDCC8A1-442C-4890-928F-754837D40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F87BF-F36A-992D-98FE-29FFA0E35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DCF77920-E824-44B3-85EA-05F2EDB6BF3F}"/>
              </a:ext>
            </a:extLst>
          </p:cNvPr>
          <p:cNvGrpSpPr/>
          <p:nvPr userDrawn="1"/>
        </p:nvGrpSpPr>
        <p:grpSpPr>
          <a:xfrm>
            <a:off x="4176734" y="1982590"/>
            <a:ext cx="3851031" cy="4875409"/>
            <a:chOff x="4176734" y="0"/>
            <a:chExt cx="3851031" cy="6858000"/>
          </a:xfrm>
        </p:grpSpPr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CB615DED-059D-4796-99B1-A05563D44C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76734" y="0"/>
              <a:ext cx="0" cy="6858000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92005C28-C91C-45A7-A685-8802C446CB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27765" y="0"/>
              <a:ext cx="0" cy="6858000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E81B289-B295-4C91-973A-E265802F8343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0C5DB749-C07B-4557-8B31-C5C44DDA9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642D4EEC-FAC4-4C46-BB9F-3BA54588E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8310C023-87FF-43B4-9428-3E2652BDB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FB8C8B8-D4F7-4669-8F3B-F456A7ECF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99F58-1A73-0239-EC36-FCDA6BF1F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8C804B3B-AD2E-43B7-A236-4B70FBB66BF5}"/>
              </a:ext>
            </a:extLst>
          </p:cNvPr>
          <p:cNvGrpSpPr/>
          <p:nvPr userDrawn="1"/>
        </p:nvGrpSpPr>
        <p:grpSpPr>
          <a:xfrm>
            <a:off x="3216275" y="1982591"/>
            <a:ext cx="5753528" cy="4875409"/>
            <a:chOff x="3216275" y="-24549"/>
            <a:chExt cx="5753528" cy="6882549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44FAA9BE-8AF8-49B0-92FC-678C2D292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E563AC02-AAB4-4E22-88B1-7040959183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16275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F723C070-52A1-4662-85E9-0FE98E37EC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9803" y="-24549"/>
              <a:ext cx="0" cy="6882549"/>
            </a:xfrm>
            <a:prstGeom prst="line">
              <a:avLst/>
            </a:prstGeom>
            <a:ln w="6350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CA8ECBF8-204B-4371-89C9-ED0E38546FF7}"/>
              </a:ext>
            </a:extLst>
          </p:cNvPr>
          <p:cNvCxnSpPr>
            <a:cxnSpLocks/>
          </p:cNvCxnSpPr>
          <p:nvPr userDrawn="1"/>
        </p:nvCxnSpPr>
        <p:spPr>
          <a:xfrm>
            <a:off x="0" y="1982591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4DA14660-E3DE-4786-8628-2BDB623B54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38062A0A-3D00-4F2E-A78C-520C7A8814B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3FA3924C-C133-43D4-9617-6E7333D996FB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4F293ED1-7D64-49B8-81A0-5F5FB11E359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34980872-E501-48A5-8B13-B7016BEEE02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 noProof="0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7359F283-E0AA-4871-A428-A58C8F3F0A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GB" noProof="0"/>
              <a:t>TITLE</a:t>
            </a: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01D1BE9-9067-430D-A318-4BC1405F006A}"/>
              </a:ext>
            </a:extLst>
          </p:cNvPr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114C5-1930-4807-8B76-4565A5FFB9B5}"/>
              </a:ext>
            </a:extLst>
          </p:cNvPr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D6333A-9B81-4325-A926-22F5E403D75F}"/>
              </a:ext>
            </a:extLst>
          </p:cNvPr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C57CC-6B8E-57D9-2C8F-9A640E6B7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en-GB"/>
              <a:t>Insert highlighted text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C1FA0A3-EBB2-893C-EA80-06BF5E1DE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0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highlighted text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801A9-B23D-4656-8AFA-3E413EDF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88E22-A3CE-7536-8908-7634699B7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5925" y="139169"/>
            <a:ext cx="8900829" cy="862023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C33D3F-8D97-4443-9DCD-C5AF111CB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5923" y="6611562"/>
            <a:ext cx="2743200" cy="134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01/10/2025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661445-E640-4327-8116-EF5C3CBE7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161" y="6611562"/>
            <a:ext cx="5419200" cy="134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THEMIS for Tracking the health of the environment and missions in Space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8A3616-B898-4C77-84FB-EFD85BDB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5574" y="6611562"/>
            <a:ext cx="895172" cy="134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2E340B-6DF6-4B42-912A-1B529C9C7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10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erchio">
            <a:extLst>
              <a:ext uri="{FF2B5EF4-FFF2-40B4-BE49-F238E27FC236}">
                <a16:creationId xmlns:a16="http://schemas.microsoft.com/office/drawing/2014/main" id="{E84FA22C-2923-4BEC-B023-C4DA9810EF15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853390"/>
            <a:ext cx="6956269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710261CA-6D0D-4F53-83E7-30DD944A6E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5A8A7E-7F9C-37DA-DD7D-3808A0411D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2775" y="436102"/>
            <a:ext cx="3324000" cy="824398"/>
          </a:xfrm>
          <a:prstGeom prst="rect">
            <a:avLst/>
          </a:prstGeom>
        </p:spPr>
      </p:pic>
      <p:sp>
        <p:nvSpPr>
          <p:cNvPr id="6" name="Tema / Titolo / Docente  |  00. 00. 0000">
            <a:extLst>
              <a:ext uri="{FF2B5EF4-FFF2-40B4-BE49-F238E27FC236}">
                <a16:creationId xmlns:a16="http://schemas.microsoft.com/office/drawing/2014/main" id="{2F89539F-70E5-8948-2F07-4DCBE117DF38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0710" y="5097204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3000493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>
            <a:extLst>
              <a:ext uri="{FF2B5EF4-FFF2-40B4-BE49-F238E27FC236}">
                <a16:creationId xmlns:a16="http://schemas.microsoft.com/office/drawing/2014/main" id="{51B3AA80-97EC-50CB-4FE0-29FF43A159AF}"/>
              </a:ext>
            </a:extLst>
          </p:cNvPr>
          <p:cNvSpPr/>
          <p:nvPr userDrawn="1"/>
        </p:nvSpPr>
        <p:spPr>
          <a:xfrm>
            <a:off x="2609" y="-5451948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noProof="0">
              <a:latin typeface="Manrope" pitchFamily="2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F01AAD3-5366-6929-C4BA-2E51CD3F31D4}"/>
              </a:ext>
            </a:extLst>
          </p:cNvPr>
          <p:cNvSpPr/>
          <p:nvPr userDrawn="1"/>
        </p:nvSpPr>
        <p:spPr>
          <a:xfrm rot="19314398">
            <a:off x="2609" y="5451681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>
              <a:latin typeface="Manrope" pitchFamily="2" charset="0"/>
            </a:endParaRPr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2889EA06-D03D-AD37-B610-762B18DC9D96}"/>
              </a:ext>
            </a:extLst>
          </p:cNvPr>
          <p:cNvSpPr/>
          <p:nvPr userDrawn="1"/>
        </p:nvSpPr>
        <p:spPr>
          <a:xfrm rot="10800000" flipH="1">
            <a:off x="10895557" y="1057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>
              <a:latin typeface="Manrope" pitchFamily="2" charset="0"/>
            </a:endParaRPr>
          </a:p>
        </p:txBody>
      </p:sp>
      <p:sp>
        <p:nvSpPr>
          <p:cNvPr id="11" name="Linea">
            <a:extLst>
              <a:ext uri="{FF2B5EF4-FFF2-40B4-BE49-F238E27FC236}">
                <a16:creationId xmlns:a16="http://schemas.microsoft.com/office/drawing/2014/main" id="{1C01A8D5-245E-26D8-2ECA-82D4764647AF}"/>
              </a:ext>
            </a:extLst>
          </p:cNvPr>
          <p:cNvSpPr/>
          <p:nvPr userDrawn="1"/>
        </p:nvSpPr>
        <p:spPr>
          <a:xfrm rot="10800000">
            <a:off x="-3064" y="5436688"/>
            <a:ext cx="12198128" cy="1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>
              <a:latin typeface="Manrope" pitchFamily="2" charset="0"/>
            </a:endParaRPr>
          </a:p>
        </p:txBody>
      </p:sp>
      <p:sp>
        <p:nvSpPr>
          <p:cNvPr id="24" name="Titolo 5">
            <a:extLst>
              <a:ext uri="{FF2B5EF4-FFF2-40B4-BE49-F238E27FC236}">
                <a16:creationId xmlns:a16="http://schemas.microsoft.com/office/drawing/2014/main" id="{7A3C36CA-9D5D-490C-3E31-571AF7EC5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2970949"/>
            <a:ext cx="10297220" cy="1979441"/>
          </a:xfrm>
          <a:prstGeom prst="rect">
            <a:avLst/>
          </a:prstGeom>
        </p:spPr>
        <p:txBody>
          <a:bodyPr lIns="0" tIns="360000" r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Presentation title</a:t>
            </a:r>
          </a:p>
        </p:txBody>
      </p:sp>
      <p:sp>
        <p:nvSpPr>
          <p:cNvPr id="25" name="Tema / Titolo / Docente  |  00. 00. 0000">
            <a:extLst>
              <a:ext uri="{FF2B5EF4-FFF2-40B4-BE49-F238E27FC236}">
                <a16:creationId xmlns:a16="http://schemas.microsoft.com/office/drawing/2014/main" id="{A4A528BE-7AD2-13B5-15DC-484153FDCFB1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07E8696-89AB-4E46-B713-D31FBDD0F4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A3D47E-C87E-63B6-EDB3-28728F37ED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88073" y="488680"/>
            <a:ext cx="3324000" cy="824398"/>
          </a:xfrm>
          <a:prstGeom prst="rect">
            <a:avLst/>
          </a:prstGeom>
        </p:spPr>
      </p:pic>
      <p:sp>
        <p:nvSpPr>
          <p:cNvPr id="3" name="Tema / Titolo / Docente  |  00. 00. 0000">
            <a:extLst>
              <a:ext uri="{FF2B5EF4-FFF2-40B4-BE49-F238E27FC236}">
                <a16:creationId xmlns:a16="http://schemas.microsoft.com/office/drawing/2014/main" id="{E7934FCB-EAF4-38FE-BE82-BA25EFCBC26E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0710" y="4892806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3189123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erchio">
            <a:extLst>
              <a:ext uri="{FF2B5EF4-FFF2-40B4-BE49-F238E27FC236}">
                <a16:creationId xmlns:a16="http://schemas.microsoft.com/office/drawing/2014/main" id="{F49B6777-38FB-492E-ACF9-3096EC4AF0AE}"/>
              </a:ext>
            </a:extLst>
          </p:cNvPr>
          <p:cNvSpPr/>
          <p:nvPr userDrawn="1"/>
        </p:nvSpPr>
        <p:spPr>
          <a:xfrm rot="10800000">
            <a:off x="7559560" y="-213026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32" name="Cerchio">
            <a:extLst>
              <a:ext uri="{FF2B5EF4-FFF2-40B4-BE49-F238E27FC236}">
                <a16:creationId xmlns:a16="http://schemas.microsoft.com/office/drawing/2014/main" id="{A6756836-4360-4832-91E9-DC1FED362D89}"/>
              </a:ext>
            </a:extLst>
          </p:cNvPr>
          <p:cNvSpPr/>
          <p:nvPr userDrawn="1"/>
        </p:nvSpPr>
        <p:spPr>
          <a:xfrm>
            <a:off x="7559560" y="187990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1D738D7-7E88-4675-A0EF-E3BAD613F5D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F9039971-82D3-47A9-A22B-57F88091170C}"/>
              </a:ext>
            </a:extLst>
          </p:cNvPr>
          <p:cNvCxnSpPr>
            <a:cxnSpLocks/>
          </p:cNvCxnSpPr>
          <p:nvPr userDrawn="1"/>
        </p:nvCxnSpPr>
        <p:spPr>
          <a:xfrm>
            <a:off x="7559558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46E7D75-6D87-4823-9E66-BDAA6D07313A}"/>
              </a:ext>
            </a:extLst>
          </p:cNvPr>
          <p:cNvCxnSpPr>
            <a:cxnSpLocks/>
          </p:cNvCxnSpPr>
          <p:nvPr userDrawn="1"/>
        </p:nvCxnSpPr>
        <p:spPr>
          <a:xfrm>
            <a:off x="0" y="1879907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>
            <a:extLst>
              <a:ext uri="{FF2B5EF4-FFF2-40B4-BE49-F238E27FC236}">
                <a16:creationId xmlns:a16="http://schemas.microsoft.com/office/drawing/2014/main" id="{95083A4B-2A26-4CCF-B4B8-B51A5F24B936}"/>
              </a:ext>
            </a:extLst>
          </p:cNvPr>
          <p:cNvSpPr/>
          <p:nvPr userDrawn="1"/>
        </p:nvSpPr>
        <p:spPr>
          <a:xfrm>
            <a:off x="-16626" y="5892398"/>
            <a:ext cx="12240000" cy="97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5BA256A-995C-40CD-9FAA-62097765DD64}"/>
              </a:ext>
            </a:extLst>
          </p:cNvPr>
          <p:cNvCxnSpPr>
            <a:cxnSpLocks/>
          </p:cNvCxnSpPr>
          <p:nvPr userDrawn="1"/>
        </p:nvCxnSpPr>
        <p:spPr>
          <a:xfrm>
            <a:off x="6750850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ma / Titolo / Docente  |  00. 00. 0000">
            <a:extLst>
              <a:ext uri="{FF2B5EF4-FFF2-40B4-BE49-F238E27FC236}">
                <a16:creationId xmlns:a16="http://schemas.microsoft.com/office/drawing/2014/main" id="{82ED4769-39BA-4537-9991-85129B21B286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416483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Logo</a:t>
            </a:r>
          </a:p>
        </p:txBody>
      </p:sp>
      <p:sp>
        <p:nvSpPr>
          <p:cNvPr id="73" name="Segnaposto testo 3">
            <a:extLst>
              <a:ext uri="{FF2B5EF4-FFF2-40B4-BE49-F238E27FC236}">
                <a16:creationId xmlns:a16="http://schemas.microsoft.com/office/drawing/2014/main" id="{EB8AABFF-5473-4EEC-A507-EA866E0A5D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1669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Dicitura 01</a:t>
            </a:r>
          </a:p>
        </p:txBody>
      </p:sp>
      <p:sp>
        <p:nvSpPr>
          <p:cNvPr id="74" name="Triangolo isoscele 73">
            <a:extLst>
              <a:ext uri="{FF2B5EF4-FFF2-40B4-BE49-F238E27FC236}">
                <a16:creationId xmlns:a16="http://schemas.microsoft.com/office/drawing/2014/main" id="{82E17973-0F59-4CE4-86FC-85A2315055A9}"/>
              </a:ext>
            </a:extLst>
          </p:cNvPr>
          <p:cNvSpPr/>
          <p:nvPr userDrawn="1"/>
        </p:nvSpPr>
        <p:spPr>
          <a:xfrm>
            <a:off x="6983179" y="6120966"/>
            <a:ext cx="504000" cy="504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6956270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title</a:t>
            </a:r>
            <a:endParaRPr lang="it-IT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1E675ED-24C3-47BD-A374-B9EDDDA524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726" y="6134792"/>
            <a:ext cx="4320000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60283-2FD6-312D-2EB3-1826493E71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70912" y="6040958"/>
            <a:ext cx="2883459" cy="715138"/>
          </a:xfrm>
          <a:prstGeom prst="rect">
            <a:avLst/>
          </a:prstGeom>
        </p:spPr>
      </p:pic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5E5B99C5-71CB-411D-059D-9FD222A5DAFD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0710" y="4117265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108439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35E14663-8764-4DCE-B9CB-7C9A4CEA9BB5}"/>
              </a:ext>
            </a:extLst>
          </p:cNvPr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867E3-FD05-A6B1-1C94-BEA2AA64A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88" y="302676"/>
            <a:ext cx="1855787" cy="105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E17D52-ECB5-B280-131B-4BB747DCC007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A37C031-ECD4-C5C0-1247-563910ACF4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3660D8AF-E5B8-4BEC-B9C7-E7F4AA7B4124}"/>
              </a:ext>
            </a:extLst>
          </p:cNvPr>
          <p:cNvSpPr/>
          <p:nvPr userDrawn="1"/>
        </p:nvSpPr>
        <p:spPr>
          <a:xfrm>
            <a:off x="2609" y="1424519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>
              <a:latin typeface="Manrope" pitchFamily="2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485EA396-F5B1-4D22-BDB2-B638B93E29B1}"/>
              </a:ext>
            </a:extLst>
          </p:cNvPr>
          <p:cNvSpPr/>
          <p:nvPr userDrawn="1"/>
        </p:nvSpPr>
        <p:spPr>
          <a:xfrm>
            <a:off x="2609" y="-9484154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Manrope" pitchFamily="2" charset="0"/>
            </a:endParaRPr>
          </a:p>
        </p:txBody>
      </p:sp>
      <p:sp>
        <p:nvSpPr>
          <p:cNvPr id="29" name="Linea">
            <a:extLst>
              <a:ext uri="{FF2B5EF4-FFF2-40B4-BE49-F238E27FC236}">
                <a16:creationId xmlns:a16="http://schemas.microsoft.com/office/drawing/2014/main" id="{6958CE40-0469-4F4F-B2A3-16FC46F1EE78}"/>
              </a:ext>
            </a:extLst>
          </p:cNvPr>
          <p:cNvSpPr/>
          <p:nvPr userDrawn="1"/>
        </p:nvSpPr>
        <p:spPr>
          <a:xfrm>
            <a:off x="0" y="1416971"/>
            <a:ext cx="12192795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30" name="Linea">
            <a:extLst>
              <a:ext uri="{FF2B5EF4-FFF2-40B4-BE49-F238E27FC236}">
                <a16:creationId xmlns:a16="http://schemas.microsoft.com/office/drawing/2014/main" id="{6D745DF5-35F2-4521-823F-7D14073A97E9}"/>
              </a:ext>
            </a:extLst>
          </p:cNvPr>
          <p:cNvSpPr/>
          <p:nvPr userDrawn="1"/>
        </p:nvSpPr>
        <p:spPr>
          <a:xfrm rot="10800000" flipH="1">
            <a:off x="10895557" y="-1590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>
              <a:latin typeface="Manrope" pitchFamily="2" charset="0"/>
            </a:endParaRP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3287" y="1873912"/>
            <a:ext cx="1030653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title</a:t>
            </a:r>
            <a:endParaRPr lang="it-IT"/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 userDrawn="1"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BB75E3DD-B3FF-4663-8FD1-ED6F85527971}"/>
              </a:ext>
            </a:extLst>
          </p:cNvPr>
          <p:cNvSpPr/>
          <p:nvPr userDrawn="1"/>
        </p:nvSpPr>
        <p:spPr>
          <a:xfrm>
            <a:off x="-16626" y="5892398"/>
            <a:ext cx="12240000" cy="97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625AA00B-A385-4EFF-A642-C188495203D3}"/>
              </a:ext>
            </a:extLst>
          </p:cNvPr>
          <p:cNvCxnSpPr>
            <a:cxnSpLocks/>
          </p:cNvCxnSpPr>
          <p:nvPr userDrawn="1"/>
        </p:nvCxnSpPr>
        <p:spPr>
          <a:xfrm>
            <a:off x="6750850" y="6120966"/>
            <a:ext cx="0" cy="50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ma / Titolo / Docente  |  00. 00. 0000">
            <a:extLst>
              <a:ext uri="{FF2B5EF4-FFF2-40B4-BE49-F238E27FC236}">
                <a16:creationId xmlns:a16="http://schemas.microsoft.com/office/drawing/2014/main" id="{5A0FDC9E-A8A8-4974-82A0-5E558C1E38CE}"/>
              </a:ext>
            </a:extLst>
          </p:cNvPr>
          <p:cNvSpPr txBox="1">
            <a:spLocks noGrp="1"/>
          </p:cNvSpPr>
          <p:nvPr userDrawn="1">
            <p:ph type="body" sz="quarter" idx="26" hasCustomPrompt="1"/>
          </p:nvPr>
        </p:nvSpPr>
        <p:spPr>
          <a:xfrm>
            <a:off x="7416483" y="6260516"/>
            <a:ext cx="524076" cy="272997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Logo</a:t>
            </a:r>
          </a:p>
        </p:txBody>
      </p:sp>
      <p:sp>
        <p:nvSpPr>
          <p:cNvPr id="103" name="Segnaposto testo 3">
            <a:extLst>
              <a:ext uri="{FF2B5EF4-FFF2-40B4-BE49-F238E27FC236}">
                <a16:creationId xmlns:a16="http://schemas.microsoft.com/office/drawing/2014/main" id="{43B0CB00-EA64-4A47-A60C-CFDB8C7F0473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961669" y="6207246"/>
            <a:ext cx="674660" cy="270931"/>
          </a:xfrm>
        </p:spPr>
        <p:txBody>
          <a:bodyPr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Dicitura 01</a:t>
            </a:r>
          </a:p>
        </p:txBody>
      </p:sp>
      <p:sp>
        <p:nvSpPr>
          <p:cNvPr id="106" name="Triangolo isoscele 105">
            <a:extLst>
              <a:ext uri="{FF2B5EF4-FFF2-40B4-BE49-F238E27FC236}">
                <a16:creationId xmlns:a16="http://schemas.microsoft.com/office/drawing/2014/main" id="{CB274359-EF0C-4A00-9F51-63CAEACFC89C}"/>
              </a:ext>
            </a:extLst>
          </p:cNvPr>
          <p:cNvSpPr/>
          <p:nvPr userDrawn="1"/>
        </p:nvSpPr>
        <p:spPr>
          <a:xfrm>
            <a:off x="6983179" y="6120966"/>
            <a:ext cx="504000" cy="504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DD9EC79-716F-4E18-B893-DA8B91FC18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726" y="6134792"/>
            <a:ext cx="4320000" cy="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42CBA2-AAAE-24C3-8513-564C73F733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70912" y="6040958"/>
            <a:ext cx="2883459" cy="715138"/>
          </a:xfrm>
          <a:prstGeom prst="rect">
            <a:avLst/>
          </a:prstGeom>
        </p:spPr>
      </p:pic>
      <p:sp>
        <p:nvSpPr>
          <p:cNvPr id="3" name="Tema / Titolo / Docente  |  00. 00. 0000">
            <a:extLst>
              <a:ext uri="{FF2B5EF4-FFF2-40B4-BE49-F238E27FC236}">
                <a16:creationId xmlns:a16="http://schemas.microsoft.com/office/drawing/2014/main" id="{0574BCB0-00F4-05EF-17B4-DA177F03817A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0710" y="412589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23408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>
            <a:extLst>
              <a:ext uri="{FF2B5EF4-FFF2-40B4-BE49-F238E27FC236}">
                <a16:creationId xmlns:a16="http://schemas.microsoft.com/office/drawing/2014/main" id="{06A5565B-3792-761F-D5E8-89E83049F337}"/>
              </a:ext>
            </a:extLst>
          </p:cNvPr>
          <p:cNvSpPr/>
          <p:nvPr userDrawn="1"/>
        </p:nvSpPr>
        <p:spPr>
          <a:xfrm>
            <a:off x="0" y="3429000"/>
            <a:ext cx="12192795" cy="0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2" name="Linea">
            <a:extLst>
              <a:ext uri="{FF2B5EF4-FFF2-40B4-BE49-F238E27FC236}">
                <a16:creationId xmlns:a16="http://schemas.microsoft.com/office/drawing/2014/main" id="{39CEE595-3918-20DF-0A93-E1BE36E4BCF4}"/>
              </a:ext>
            </a:extLst>
          </p:cNvPr>
          <p:cNvSpPr/>
          <p:nvPr userDrawn="1"/>
        </p:nvSpPr>
        <p:spPr>
          <a:xfrm flipV="1">
            <a:off x="7572657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3" name="Linea">
            <a:extLst>
              <a:ext uri="{FF2B5EF4-FFF2-40B4-BE49-F238E27FC236}">
                <a16:creationId xmlns:a16="http://schemas.microsoft.com/office/drawing/2014/main" id="{1FF15F9B-EC12-8E00-194B-C92BF9532474}"/>
              </a:ext>
            </a:extLst>
          </p:cNvPr>
          <p:cNvSpPr/>
          <p:nvPr userDrawn="1"/>
        </p:nvSpPr>
        <p:spPr>
          <a:xfrm flipV="1">
            <a:off x="11583089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21" name="Cerchio">
            <a:extLst>
              <a:ext uri="{FF2B5EF4-FFF2-40B4-BE49-F238E27FC236}">
                <a16:creationId xmlns:a16="http://schemas.microsoft.com/office/drawing/2014/main" id="{6E7576C8-25DA-044B-E1DD-8104EE1A54CF}"/>
              </a:ext>
            </a:extLst>
          </p:cNvPr>
          <p:cNvSpPr/>
          <p:nvPr userDrawn="1"/>
        </p:nvSpPr>
        <p:spPr>
          <a:xfrm rot="5400000">
            <a:off x="7572787" y="-581302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2" name="Cerchio">
            <a:extLst>
              <a:ext uri="{FF2B5EF4-FFF2-40B4-BE49-F238E27FC236}">
                <a16:creationId xmlns:a16="http://schemas.microsoft.com/office/drawing/2014/main" id="{30211EF7-C505-8055-D080-3F3D88BB6BE8}"/>
              </a:ext>
            </a:extLst>
          </p:cNvPr>
          <p:cNvSpPr/>
          <p:nvPr userDrawn="1"/>
        </p:nvSpPr>
        <p:spPr>
          <a:xfrm rot="16200000">
            <a:off x="7572787" y="3428871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4" name="Tema / Titolo / Docente  |  00. 00. 0000">
            <a:extLst>
              <a:ext uri="{FF2B5EF4-FFF2-40B4-BE49-F238E27FC236}">
                <a16:creationId xmlns:a16="http://schemas.microsoft.com/office/drawing/2014/main" id="{1DCB0E58-CB34-9BB0-27A9-F358FEB81E9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17" name="Titolo 5">
            <a:extLst>
              <a:ext uri="{FF2B5EF4-FFF2-40B4-BE49-F238E27FC236}">
                <a16:creationId xmlns:a16="http://schemas.microsoft.com/office/drawing/2014/main" id="{4DAF60AC-FCFA-4F79-8AA6-85AC61BFA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3429000"/>
            <a:ext cx="695309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Presentation title</a:t>
            </a:r>
            <a:endParaRPr lang="it-IT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892E0D5-15B3-4DEF-897A-4F99BE4DE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0B533A-CF7C-6C59-AAC1-429F9D5FB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73" y="485624"/>
            <a:ext cx="3324000" cy="8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0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tudente-6.jpg">
            <a:extLst>
              <a:ext uri="{FF2B5EF4-FFF2-40B4-BE49-F238E27FC236}">
                <a16:creationId xmlns:a16="http://schemas.microsoft.com/office/drawing/2014/main" id="{DA0DDB76-F351-4164-94AE-C6D2D1E45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20219" b="21157"/>
          <a:stretch/>
        </p:blipFill>
        <p:spPr>
          <a:xfrm flipH="1">
            <a:off x="1" y="-15446"/>
            <a:ext cx="12202569" cy="687344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DFC2C03-064F-49A5-83D4-C94804DBB2EE}"/>
              </a:ext>
            </a:extLst>
          </p:cNvPr>
          <p:cNvSpPr/>
          <p:nvPr userDrawn="1"/>
        </p:nvSpPr>
        <p:spPr>
          <a:xfrm>
            <a:off x="0" y="-15446"/>
            <a:ext cx="12191999" cy="687344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2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15448"/>
            <a:ext cx="0" cy="687600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18900000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85000">
                <a:srgbClr val="FFFFFF">
                  <a:alpha val="0"/>
                </a:srgbClr>
              </a:gs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lang="it-IT" sz="160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Presentation title</a:t>
            </a:r>
            <a:endParaRPr lang="it-IT"/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41086A3-2FFC-4CEA-8D1F-7AD1EA4997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F80F1A-1756-8B3D-A737-D50EA59780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30441" y="488680"/>
            <a:ext cx="3324000" cy="8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5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e-6.jpg">
            <a:extLst>
              <a:ext uri="{FF2B5EF4-FFF2-40B4-BE49-F238E27FC236}">
                <a16:creationId xmlns:a16="http://schemas.microsoft.com/office/drawing/2014/main" id="{9A8088A1-BE02-A45C-F2B7-D9182C7D2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94" r="38926" b="50000"/>
          <a:stretch/>
        </p:blipFill>
        <p:spPr>
          <a:xfrm>
            <a:off x="1" y="-15446"/>
            <a:ext cx="12202569" cy="687344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2959DFD-F019-4D77-B2CF-95F2EE0916C2}"/>
              </a:ext>
            </a:extLst>
          </p:cNvPr>
          <p:cNvSpPr/>
          <p:nvPr userDrawn="1"/>
        </p:nvSpPr>
        <p:spPr>
          <a:xfrm>
            <a:off x="0" y="-15446"/>
            <a:ext cx="12191999" cy="687344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6000">
                <a:schemeClr val="accent1">
                  <a:alpha val="40000"/>
                </a:schemeClr>
              </a:gs>
              <a:gs pos="72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-34429"/>
            <a:ext cx="0" cy="702000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20927104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9000">
                <a:schemeClr val="bg1">
                  <a:alpha val="4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900" noProof="0">
              <a:latin typeface="Manrope" pitchFamily="2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00. 00. 0000  |  Speaker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Presentation title</a:t>
            </a:r>
            <a:endParaRPr lang="it-IT"/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Subheading</a:t>
            </a:r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345A7F63-1E39-4531-9C6C-EFD884FB0D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06659-550E-B878-115E-40CF58F724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35500" y="489306"/>
            <a:ext cx="3318941" cy="8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9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Via</a:t>
            </a:r>
          </a:p>
          <a:p>
            <a:pPr lvl="0"/>
            <a:r>
              <a:rPr lang="it-IT"/>
              <a:t>T</a:t>
            </a:r>
          </a:p>
          <a:p>
            <a:pPr lvl="0"/>
            <a:r>
              <a:rPr lang="it-IT"/>
              <a:t>@ </a:t>
            </a:r>
          </a:p>
          <a:p>
            <a:pPr lvl="0"/>
            <a:r>
              <a:rPr lang="it-IT" err="1"/>
              <a:t>wwww</a:t>
            </a:r>
            <a:r>
              <a:rPr lang="it-IT"/>
              <a:t>.</a:t>
            </a:r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6329" y="4858475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Contacts</a:t>
            </a:r>
          </a:p>
        </p:txBody>
      </p:sp>
      <p:sp>
        <p:nvSpPr>
          <p:cNvPr id="11" name="Cerchio">
            <a:extLst>
              <a:ext uri="{FF2B5EF4-FFF2-40B4-BE49-F238E27FC236}">
                <a16:creationId xmlns:a16="http://schemas.microsoft.com/office/drawing/2014/main" id="{3BD46F35-D379-4F3F-894D-1B8E2D976FC2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DA44536-7F92-4C4D-82C9-EC18210663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D2686-7FAE-6B6A-42F3-88E58EED55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5305" y="489306"/>
            <a:ext cx="3318941" cy="8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4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2949050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Via</a:t>
            </a:r>
          </a:p>
          <a:p>
            <a:pPr lvl="0"/>
            <a:r>
              <a:rPr lang="it-IT"/>
              <a:t>T</a:t>
            </a:r>
          </a:p>
          <a:p>
            <a:pPr lvl="0"/>
            <a:r>
              <a:rPr lang="it-IT"/>
              <a:t>@ </a:t>
            </a:r>
          </a:p>
          <a:p>
            <a:pPr lvl="0"/>
            <a:r>
              <a:rPr lang="it-IT" err="1"/>
              <a:t>wwww</a:t>
            </a:r>
            <a:r>
              <a:rPr lang="it-IT"/>
              <a:t>.</a:t>
            </a:r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6329" y="4858475"/>
            <a:ext cx="299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Contacts</a:t>
            </a:r>
          </a:p>
        </p:txBody>
      </p:sp>
      <p:sp>
        <p:nvSpPr>
          <p:cNvPr id="11" name="Cerchio">
            <a:extLst>
              <a:ext uri="{FF2B5EF4-FFF2-40B4-BE49-F238E27FC236}">
                <a16:creationId xmlns:a16="http://schemas.microsoft.com/office/drawing/2014/main" id="{3BD46F35-D379-4F3F-894D-1B8E2D976FC2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DA44536-7F92-4C4D-82C9-EC18210663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D2686-7FAE-6B6A-42F3-88E58EED5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305" y="489306"/>
            <a:ext cx="3318941" cy="823144"/>
          </a:xfrm>
          <a:prstGeom prst="rect">
            <a:avLst/>
          </a:pr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14DB71F4-C41B-7724-5E07-04828B128C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04530" y="5392132"/>
            <a:ext cx="2949050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endParaRPr lang="en-GB"/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C214547D-1460-A889-5B73-544B267C9A2D}"/>
              </a:ext>
            </a:extLst>
          </p:cNvPr>
          <p:cNvSpPr txBox="1"/>
          <p:nvPr userDrawn="1"/>
        </p:nvSpPr>
        <p:spPr>
          <a:xfrm>
            <a:off x="3920784" y="4858475"/>
            <a:ext cx="299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COMPASS Lab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852C1E-44E8-3DCA-7179-19E976CBE0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783" y="5400277"/>
            <a:ext cx="317103" cy="317103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1D7322A2-7503-246C-5952-3CF36C32A9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3" y="5399960"/>
            <a:ext cx="339962" cy="315274"/>
          </a:xfrm>
          <a:prstGeom prst="rect">
            <a:avLst/>
          </a:prstGeom>
        </p:spPr>
      </p:pic>
      <p:pic>
        <p:nvPicPr>
          <p:cNvPr id="8" name="Picture 7" descr="A black letter f in a white circle&#10;&#10;AI-generated content may be incorrect.">
            <a:extLst>
              <a:ext uri="{FF2B5EF4-FFF2-40B4-BE49-F238E27FC236}">
                <a16:creationId xmlns:a16="http://schemas.microsoft.com/office/drawing/2014/main" id="{417B1C4A-BFAF-E872-ACF9-DC406E793C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77" y="5399960"/>
            <a:ext cx="315274" cy="3152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A205A8-F6B3-3846-F483-1C2B57E41C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2597" y="5399960"/>
            <a:ext cx="308339" cy="3152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8ACEE7-CF82-AB44-2976-533AEFCF8C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3764" y="5380344"/>
            <a:ext cx="868079" cy="8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8813" y="4858476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COMPASS Lab</a:t>
            </a:r>
          </a:p>
        </p:txBody>
      </p:sp>
      <p:sp>
        <p:nvSpPr>
          <p:cNvPr id="11" name="Cerchio">
            <a:extLst>
              <a:ext uri="{FF2B5EF4-FFF2-40B4-BE49-F238E27FC236}">
                <a16:creationId xmlns:a16="http://schemas.microsoft.com/office/drawing/2014/main" id="{3BD46F35-D379-4F3F-894D-1B8E2D976FC2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DA44536-7F92-4C4D-82C9-EC18210663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D2686-7FAE-6B6A-42F3-88E58EED5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305" y="489306"/>
            <a:ext cx="3318941" cy="8231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B3B8991-8CE1-A4C2-22E4-6E8C4E8835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74" y="5391380"/>
            <a:ext cx="317103" cy="317103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2373618-8673-5873-6E46-88940470B3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4" y="5391063"/>
            <a:ext cx="339962" cy="315274"/>
          </a:xfrm>
          <a:prstGeom prst="rect">
            <a:avLst/>
          </a:prstGeom>
        </p:spPr>
      </p:pic>
      <p:pic>
        <p:nvPicPr>
          <p:cNvPr id="6" name="Picture 5" descr="A black letter f in a white circle&#10;&#10;AI-generated content may be incorrect.">
            <a:extLst>
              <a:ext uri="{FF2B5EF4-FFF2-40B4-BE49-F238E27FC236}">
                <a16:creationId xmlns:a16="http://schemas.microsoft.com/office/drawing/2014/main" id="{7C15A47F-F079-7BE1-74D3-ACDE75FD71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8" y="5391063"/>
            <a:ext cx="315274" cy="3152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366C07-CD82-2904-3932-7628DD9D45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2888" y="5391063"/>
            <a:ext cx="308339" cy="3152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FB4469-B603-98EA-D813-0F9F6C73B4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5941" y="5391062"/>
            <a:ext cx="863809" cy="8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1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erchio">
            <a:extLst>
              <a:ext uri="{FF2B5EF4-FFF2-40B4-BE49-F238E27FC236}">
                <a16:creationId xmlns:a16="http://schemas.microsoft.com/office/drawing/2014/main" id="{E84FA22C-2923-4BEC-B023-C4DA9810EF15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1858275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292676"/>
            <a:ext cx="6956269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710261CA-6D0D-4F53-83E7-30DD944A6E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5A8A7E-7F9C-37DA-DD7D-3808A0411D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2775" y="436102"/>
            <a:ext cx="3324000" cy="824398"/>
          </a:xfrm>
          <a:prstGeom prst="rect">
            <a:avLst/>
          </a:prstGeom>
        </p:spPr>
      </p:pic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92F7210E-DE60-3FD0-2B24-09C1EAE44B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2949050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Via</a:t>
            </a:r>
          </a:p>
          <a:p>
            <a:pPr lvl="0"/>
            <a:r>
              <a:rPr lang="it-IT"/>
              <a:t>T</a:t>
            </a:r>
          </a:p>
          <a:p>
            <a:pPr lvl="0"/>
            <a:r>
              <a:rPr lang="it-IT"/>
              <a:t>@ </a:t>
            </a:r>
          </a:p>
          <a:p>
            <a:pPr lvl="0"/>
            <a:r>
              <a:rPr lang="it-IT" err="1"/>
              <a:t>wwww</a:t>
            </a:r>
            <a:r>
              <a:rPr lang="it-IT"/>
              <a:t>.</a:t>
            </a: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BD5F8ED5-628E-0869-C1BC-A442B3D98FD0}"/>
              </a:ext>
            </a:extLst>
          </p:cNvPr>
          <p:cNvSpPr txBox="1"/>
          <p:nvPr userDrawn="1"/>
        </p:nvSpPr>
        <p:spPr>
          <a:xfrm>
            <a:off x="516329" y="4858475"/>
            <a:ext cx="299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Contacts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3EE14F2-F42A-619A-FD32-7F2FB5228E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04530" y="5392132"/>
            <a:ext cx="2949050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endParaRPr lang="en-GB"/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2A2745C8-356C-36C1-2C4A-8BD81562187D}"/>
              </a:ext>
            </a:extLst>
          </p:cNvPr>
          <p:cNvSpPr txBox="1"/>
          <p:nvPr userDrawn="1"/>
        </p:nvSpPr>
        <p:spPr>
          <a:xfrm>
            <a:off x="3920784" y="4858475"/>
            <a:ext cx="299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COMPASS Lab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4647F69-9454-A329-A8E0-E04174BCFF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783" y="5400277"/>
            <a:ext cx="317103" cy="317103"/>
          </a:xfrm>
          <a:prstGeom prst="rect">
            <a:avLst/>
          </a:prstGeom>
        </p:spPr>
      </p:pic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CD1CBA3C-3434-63CB-2A0B-740C644CB3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3" y="5399960"/>
            <a:ext cx="339962" cy="315274"/>
          </a:xfrm>
          <a:prstGeom prst="rect">
            <a:avLst/>
          </a:prstGeom>
        </p:spPr>
      </p:pic>
      <p:pic>
        <p:nvPicPr>
          <p:cNvPr id="17" name="Picture 16" descr="A black letter f in a white circle&#10;&#10;AI-generated content may be incorrect.">
            <a:extLst>
              <a:ext uri="{FF2B5EF4-FFF2-40B4-BE49-F238E27FC236}">
                <a16:creationId xmlns:a16="http://schemas.microsoft.com/office/drawing/2014/main" id="{F2074EB1-8DFC-9B54-5849-2FCEEA39D0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77" y="5399960"/>
            <a:ext cx="315274" cy="31527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BA3F5B-4ED2-F60F-6F33-5630B0EFB5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2597" y="5399960"/>
            <a:ext cx="308339" cy="31527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59709CE-375C-BB37-7284-C2BA510D72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3764" y="5380344"/>
            <a:ext cx="868079" cy="8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erchio">
            <a:extLst>
              <a:ext uri="{FF2B5EF4-FFF2-40B4-BE49-F238E27FC236}">
                <a16:creationId xmlns:a16="http://schemas.microsoft.com/office/drawing/2014/main" id="{E84FA22C-2923-4BEC-B023-C4DA9810EF15}"/>
              </a:ext>
            </a:extLst>
          </p:cNvPr>
          <p:cNvSpPr/>
          <p:nvPr userDrawn="1"/>
        </p:nvSpPr>
        <p:spPr>
          <a:xfrm>
            <a:off x="7559558" y="2853390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1858275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00. 00. 0000  |  Speaker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292676"/>
            <a:ext cx="6956269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710261CA-6D0D-4F53-83E7-30DD944A6E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559" y="558879"/>
            <a:ext cx="5472000" cy="6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5A8A7E-7F9C-37DA-DD7D-3808A0411D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2775" y="436102"/>
            <a:ext cx="3324000" cy="824398"/>
          </a:xfrm>
          <a:prstGeom prst="rect">
            <a:avLst/>
          </a:prstGeom>
        </p:spPr>
      </p:pic>
      <p:sp>
        <p:nvSpPr>
          <p:cNvPr id="20" name="Segnaposto testo 6">
            <a:extLst>
              <a:ext uri="{FF2B5EF4-FFF2-40B4-BE49-F238E27FC236}">
                <a16:creationId xmlns:a16="http://schemas.microsoft.com/office/drawing/2014/main" id="{4DEFC314-8234-8293-CD98-99D906B46A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21" name="CasellaDiTesto 9">
            <a:extLst>
              <a:ext uri="{FF2B5EF4-FFF2-40B4-BE49-F238E27FC236}">
                <a16:creationId xmlns:a16="http://schemas.microsoft.com/office/drawing/2014/main" id="{54621FC4-0EB5-6CB2-B18C-580B121591BB}"/>
              </a:ext>
            </a:extLst>
          </p:cNvPr>
          <p:cNvSpPr txBox="1"/>
          <p:nvPr userDrawn="1"/>
        </p:nvSpPr>
        <p:spPr>
          <a:xfrm>
            <a:off x="518813" y="4858476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>
                <a:solidFill>
                  <a:schemeClr val="tx2"/>
                </a:solidFill>
              </a:rPr>
              <a:t>COMPASS Lab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29BBD3F-2F5A-2F10-3801-ACC7C72C90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74" y="5391380"/>
            <a:ext cx="317103" cy="317103"/>
          </a:xfrm>
          <a:prstGeom prst="rect">
            <a:avLst/>
          </a:prstGeom>
        </p:spPr>
      </p:pic>
      <p:pic>
        <p:nvPicPr>
          <p:cNvPr id="23" name="Picture 22" descr="A black and white logo&#10;&#10;AI-generated content may be incorrect.">
            <a:extLst>
              <a:ext uri="{FF2B5EF4-FFF2-40B4-BE49-F238E27FC236}">
                <a16:creationId xmlns:a16="http://schemas.microsoft.com/office/drawing/2014/main" id="{DBEEC926-43DE-23B3-19DA-9D5EA1C92F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4" y="5391063"/>
            <a:ext cx="339962" cy="315274"/>
          </a:xfrm>
          <a:prstGeom prst="rect">
            <a:avLst/>
          </a:prstGeom>
        </p:spPr>
      </p:pic>
      <p:pic>
        <p:nvPicPr>
          <p:cNvPr id="24" name="Picture 23" descr="A black letter f in a white circle&#10;&#10;AI-generated content may be incorrect.">
            <a:extLst>
              <a:ext uri="{FF2B5EF4-FFF2-40B4-BE49-F238E27FC236}">
                <a16:creationId xmlns:a16="http://schemas.microsoft.com/office/drawing/2014/main" id="{E3732166-667C-3AA1-4127-CB58C96B81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8" y="5391063"/>
            <a:ext cx="315274" cy="31527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6889C0-CB3C-84F5-DFD9-19477126DC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2888" y="5391063"/>
            <a:ext cx="308339" cy="3152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CE0C99-CE7C-01A4-5B69-507A0187BC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5941" y="5391062"/>
            <a:ext cx="863809" cy="8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Section Title</a:t>
            </a: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BB8EF-6F8B-5ADF-54C4-F05A051403B7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51BCF61-30BE-8D9A-2487-8796529BB7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Subsection Title</a:t>
            </a: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marL="0" indent="0" algn="r">
              <a:buNone/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02F6AA-71AB-3165-BBF6-3D48194220AD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8473A04-0CB2-068B-0F5A-20C93FEADD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9206C3E-8262-4BAC-A209-F4327335E1F0}"/>
              </a:ext>
            </a:extLst>
          </p:cNvPr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Closing / Acknowledgements</a:t>
            </a: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E4786A85-B23B-420C-9463-CF262A126A21}"/>
              </a:ext>
            </a:extLst>
          </p:cNvPr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Manrope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B95859-FA77-C3B4-B6D5-68E69E81EB3F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solidFill>
            <a:srgbClr val="75A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BA65B67-5EE7-25DB-0E0C-51D40B6E89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Closing / Acknowledgements</a:t>
            </a: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4A8793-00AB-00ED-B13C-56E200AEE11F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322623-31CF-FFA6-AEC0-0D5946FCFE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Closing / Acknowledgements</a:t>
            </a: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3E1FE0E0-E22A-5DD8-0313-355F9085C1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80770" y="5737189"/>
            <a:ext cx="3866418" cy="856291"/>
          </a:xfrm>
        </p:spPr>
        <p:txBody>
          <a:bodyPr anchor="b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www.compass.polimi.it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010AB4-6A70-B60D-C16C-5187B1DA18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26649" y="5979060"/>
            <a:ext cx="326489" cy="326489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A373C46E-4CA6-FB84-8F86-E2CD646E1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32" y="5978566"/>
            <a:ext cx="350024" cy="324606"/>
          </a:xfrm>
          <a:prstGeom prst="rect">
            <a:avLst/>
          </a:prstGeom>
        </p:spPr>
      </p:pic>
      <p:pic>
        <p:nvPicPr>
          <p:cNvPr id="9" name="Picture 8" descr="A black letter f in a white circle&#10;&#10;AI-generated content may be incorrect.">
            <a:extLst>
              <a:ext uri="{FF2B5EF4-FFF2-40B4-BE49-F238E27FC236}">
                <a16:creationId xmlns:a16="http://schemas.microsoft.com/office/drawing/2014/main" id="{F8143A17-4B9B-BF98-E390-678515838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296" y="5978566"/>
            <a:ext cx="324606" cy="3246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9659D1B-69C9-95BC-2943-9B10614190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9723" y="5978568"/>
            <a:ext cx="317465" cy="3246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20F342-21D5-50D2-FD9E-D7781E1F28BF}"/>
              </a:ext>
            </a:extLst>
          </p:cNvPr>
          <p:cNvSpPr/>
          <p:nvPr userDrawn="1"/>
        </p:nvSpPr>
        <p:spPr>
          <a:xfrm>
            <a:off x="10093234" y="226423"/>
            <a:ext cx="1306285" cy="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E193D422-C88B-7C06-3147-1F47431320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75537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3" cy="84008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2060575"/>
            <a:ext cx="11522075" cy="442912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102C53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rgbClr val="102C53"/>
              </a:buClr>
              <a:buFont typeface="Manrope" panose="020B0604020202020204" charset="0"/>
              <a:buChar char="‒"/>
              <a:defRPr/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0"/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5451F-2A61-18FA-FDAC-C5AB7F101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02676"/>
            <a:ext cx="1855787" cy="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6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DE2DC-DBA6-437E-BB4E-13D6007A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b="1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POLITECNICO DI MILANO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393C94-ABEE-455B-B13B-0EB6402D3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274" y="39688"/>
            <a:ext cx="759826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/>
              <a:t>Department of Aerospace Science and Technology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60919-4893-43E8-BAF3-C8C59F41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4538" y="8281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11D499-8966-4F74-EFED-B6D8FC9BBA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0020299" y="179710"/>
            <a:ext cx="1381501" cy="3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6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20000"/>
        </a:lnSpc>
        <a:spcBef>
          <a:spcPts val="0"/>
        </a:spcBef>
        <a:buClr>
          <a:srgbClr val="102C53"/>
        </a:buClr>
        <a:buFont typeface="Wingdings" panose="05000000000000000000" pitchFamily="2" charset="2"/>
        <a:buChar char="§"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120000"/>
        </a:lnSpc>
        <a:spcBef>
          <a:spcPts val="500"/>
        </a:spcBef>
        <a:buClr>
          <a:srgbClr val="102C53"/>
        </a:buClr>
        <a:buFont typeface="Manrope" panose="020B0604020202020204" charset="0"/>
        <a:buChar char="‒"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GB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Fare </a:t>
            </a:r>
            <a:r>
              <a:rPr lang="en-GB" noProof="0" err="1"/>
              <a:t>clic</a:t>
            </a:r>
            <a:r>
              <a:rPr lang="en-GB" noProof="0"/>
              <a:t> per </a:t>
            </a:r>
            <a:r>
              <a:rPr lang="en-GB" noProof="0" err="1"/>
              <a:t>modificare</a:t>
            </a:r>
            <a:r>
              <a:rPr lang="en-GB" noProof="0"/>
              <a:t> </a:t>
            </a:r>
            <a:r>
              <a:rPr lang="en-GB" noProof="0" err="1"/>
              <a:t>gli</a:t>
            </a:r>
            <a:r>
              <a:rPr lang="en-GB" noProof="0"/>
              <a:t> </a:t>
            </a:r>
            <a:r>
              <a:rPr lang="en-GB" noProof="0" err="1"/>
              <a:t>stili</a:t>
            </a:r>
            <a:r>
              <a:rPr lang="en-GB" noProof="0"/>
              <a:t> del testo </a:t>
            </a:r>
            <a:r>
              <a:rPr lang="en-GB" noProof="0" err="1"/>
              <a:t>dello</a:t>
            </a:r>
            <a:r>
              <a:rPr lang="en-GB" noProof="0"/>
              <a:t> schema</a:t>
            </a:r>
          </a:p>
          <a:p>
            <a:pPr lvl="1"/>
            <a:r>
              <a:rPr lang="en-GB" noProof="0"/>
              <a:t>Secondo </a:t>
            </a:r>
            <a:r>
              <a:rPr lang="en-GB" noProof="0" err="1"/>
              <a:t>livello</a:t>
            </a:r>
            <a:endParaRPr lang="en-GB" noProof="0"/>
          </a:p>
          <a:p>
            <a:pPr lvl="2"/>
            <a:r>
              <a:rPr lang="en-GB" noProof="0"/>
              <a:t>Terzo </a:t>
            </a:r>
            <a:r>
              <a:rPr lang="en-GB" noProof="0" err="1"/>
              <a:t>livello</a:t>
            </a:r>
            <a:endParaRPr lang="en-GB" noProof="0"/>
          </a:p>
          <a:p>
            <a:pPr lvl="3"/>
            <a:r>
              <a:rPr lang="en-GB" noProof="0"/>
              <a:t>Quarto </a:t>
            </a:r>
            <a:r>
              <a:rPr lang="en-GB" noProof="0" err="1"/>
              <a:t>livello</a:t>
            </a:r>
            <a:endParaRPr lang="en-GB" noProof="0"/>
          </a:p>
          <a:p>
            <a:pPr lvl="4"/>
            <a:r>
              <a:rPr lang="en-GB" noProof="0"/>
              <a:t>Quinto </a:t>
            </a:r>
            <a:r>
              <a:rPr lang="en-GB" noProof="0" err="1"/>
              <a:t>livello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65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73" r:id="rId9"/>
    <p:sldLayoutId id="2147483772" r:id="rId10"/>
    <p:sldLayoutId id="2147483774" r:id="rId11"/>
    <p:sldLayoutId id="2147483775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8/10/relationships/comments" Target="../comments/modernComment_6DC_9418B99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5_6B5030D0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microsoft.com/office/2007/relationships/hdphoto" Target="../media/hdphoto1.wdp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microsoft.com/office/2018/10/relationships/comments" Target="../comments/modernComment_6E2_70229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FEC13-0EEE-D618-3D1A-D4B10FDB4D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noProof="0" dirty="0"/>
              <a:t>05.06.2026 |  2° Space Capacity Workshop</a:t>
            </a:r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0732F-A353-1BFE-3B1B-F70268C9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Extended capabilities of the THEMIS 2.0 for Tracking the Health of the Environment and Missions in Space and interactions with satellite operators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A4F12-7216-B5A4-B608-F5E92F0E84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709" y="2898987"/>
            <a:ext cx="11524615" cy="825288"/>
          </a:xfrm>
        </p:spPr>
        <p:txBody>
          <a:bodyPr/>
          <a:lstStyle/>
          <a:p>
            <a:r>
              <a:rPr lang="en-GB" sz="1600" dirty="0"/>
              <a:t>Andrea Muciaccia, Diego Ramirez, Camilla Colombo, Daniel Lück, Martina Rusconi, Wiebke Retagne, Francesco De Bortoli, Juan Luis Gonzalo, Margherita </a:t>
            </a:r>
            <a:r>
              <a:rPr lang="en-GB" sz="1600" dirty="0" err="1"/>
              <a:t>Michalelles</a:t>
            </a:r>
            <a:r>
              <a:rPr lang="en-GB" sz="1600" dirty="0"/>
              <a:t>, Ben Johnson, Emma Stevenson, Francesca Letizia</a:t>
            </a:r>
          </a:p>
        </p:txBody>
      </p:sp>
    </p:spTree>
    <p:extLst>
      <p:ext uri="{BB962C8B-B14F-4D97-AF65-F5344CB8AC3E}">
        <p14:creationId xmlns:p14="http://schemas.microsoft.com/office/powerpoint/2010/main" val="29107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3BD-DC8F-CEC4-97F6-DA36F32C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C63A278-5238-A1B4-1D0A-6C0F1387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Explosion probability model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90A09-3AFD-C2A3-410F-F5C6A7F6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EDFDB-94AD-4AB3-8D97-FEBA3874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10</a:t>
            </a:fld>
            <a:endParaRPr lang="it-IT"/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40C07A6F-1357-364B-558F-9D579E801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7" y="2407968"/>
            <a:ext cx="5296216" cy="3312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A69163-A892-2F09-9ACA-8CABACDAAEC0}"/>
              </a:ext>
            </a:extLst>
          </p:cNvPr>
          <p:cNvSpPr txBox="1"/>
          <p:nvPr/>
        </p:nvSpPr>
        <p:spPr>
          <a:xfrm>
            <a:off x="7015405" y="2654523"/>
            <a:ext cx="2538170" cy="281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2"/>
                </a:solidFill>
              </a:rPr>
              <a:t>Original estimators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Kaplan-Meier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Nelson-Aalen</a:t>
            </a:r>
          </a:p>
          <a:p>
            <a:pPr>
              <a:lnSpc>
                <a:spcPct val="150000"/>
              </a:lnSpc>
            </a:pPr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chemeClr val="tx2"/>
                </a:solidFill>
              </a:rPr>
              <a:t>New added estimators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Cure (ESA)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MLE (NASA)</a:t>
            </a:r>
          </a:p>
          <a:p>
            <a:pPr>
              <a:lnSpc>
                <a:spcPct val="150000"/>
              </a:lnSpc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136C1-4049-37DF-68F1-A2322C72028C}"/>
              </a:ext>
            </a:extLst>
          </p:cNvPr>
          <p:cNvSpPr txBox="1"/>
          <p:nvPr/>
        </p:nvSpPr>
        <p:spPr>
          <a:xfrm>
            <a:off x="400777" y="1734872"/>
            <a:ext cx="5695223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Added new models for the estimation of the explosion probability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09FD6-D7C6-9438-B653-8DCFFDF25175}"/>
              </a:ext>
            </a:extLst>
          </p:cNvPr>
          <p:cNvSpPr txBox="1"/>
          <p:nvPr/>
        </p:nvSpPr>
        <p:spPr>
          <a:xfrm>
            <a:off x="1156733" y="5752960"/>
            <a:ext cx="37843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90000"/>
                  </a:schemeClr>
                </a:solidFill>
              </a:rPr>
              <a:t>Fig. 4 </a:t>
            </a:r>
            <a:r>
              <a:rPr lang="en-GB" sz="1300" dirty="0">
                <a:solidFill>
                  <a:schemeClr val="accent2">
                    <a:lumMod val="90000"/>
                  </a:schemeClr>
                </a:solidFill>
              </a:rPr>
              <a:t>– Explosion probability evolution over time</a:t>
            </a:r>
          </a:p>
        </p:txBody>
      </p:sp>
    </p:spTree>
    <p:extLst>
      <p:ext uri="{BB962C8B-B14F-4D97-AF65-F5344CB8AC3E}">
        <p14:creationId xmlns:p14="http://schemas.microsoft.com/office/powerpoint/2010/main" val="36714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7187A-C1E8-CA3C-00FD-66FFFBBF8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57B65B6-583C-0857-55DD-F853CA65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Explosion probability model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EAAC5-C5F9-7622-A4F5-58C1DF01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A940A-9406-41DA-B024-449D1412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11</a:t>
            </a:fld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ED77-3E9B-B9B7-D2B3-9A20C087AF1D}"/>
              </a:ext>
            </a:extLst>
          </p:cNvPr>
          <p:cNvSpPr txBox="1"/>
          <p:nvPr/>
        </p:nvSpPr>
        <p:spPr>
          <a:xfrm>
            <a:off x="6095142" y="3264666"/>
            <a:ext cx="5153883" cy="102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2"/>
                </a:solidFill>
              </a:rPr>
              <a:t>Added the possibility to specify the likelihood of passivation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Applied to the probability of explosion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Applied in the disposal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B711B-B9AE-6F7B-C3D7-989878773E7B}"/>
              </a:ext>
            </a:extLst>
          </p:cNvPr>
          <p:cNvSpPr txBox="1"/>
          <p:nvPr/>
        </p:nvSpPr>
        <p:spPr>
          <a:xfrm>
            <a:off x="400777" y="1734872"/>
            <a:ext cx="2666273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Added passivation capability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AF790-1B2C-B435-072F-05A30A3A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65" r="491" b="891"/>
          <a:stretch>
            <a:fillRect/>
          </a:stretch>
        </p:blipFill>
        <p:spPr>
          <a:xfrm>
            <a:off x="223618" y="2299088"/>
            <a:ext cx="4952978" cy="2953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CE8D6-4764-9EE4-DF05-A41ED9C21228}"/>
              </a:ext>
            </a:extLst>
          </p:cNvPr>
          <p:cNvSpPr txBox="1"/>
          <p:nvPr/>
        </p:nvSpPr>
        <p:spPr>
          <a:xfrm>
            <a:off x="807955" y="5434113"/>
            <a:ext cx="3784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90000"/>
                  </a:schemeClr>
                </a:solidFill>
              </a:rPr>
              <a:t>Fig. 5</a:t>
            </a:r>
            <a:r>
              <a:rPr lang="en-GB" sz="1300" dirty="0">
                <a:solidFill>
                  <a:schemeClr val="accent2">
                    <a:lumMod val="90000"/>
                  </a:schemeClr>
                </a:solidFill>
              </a:rPr>
              <a:t>– Explosion probability evolution over time with (bule) and without (red) passivation actions</a:t>
            </a:r>
          </a:p>
        </p:txBody>
      </p:sp>
    </p:spTree>
    <p:extLst>
      <p:ext uri="{BB962C8B-B14F-4D97-AF65-F5344CB8AC3E}">
        <p14:creationId xmlns:p14="http://schemas.microsoft.com/office/powerpoint/2010/main" val="418903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52FD-8C79-1D09-6C0F-55049960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11D52FF-B3EF-CE59-0E78-5FBF09DB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improvements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F1945-88C9-473D-3E65-D5AF242C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C7241-2738-7476-EE43-1451B3EA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12</a:t>
            </a:fld>
            <a:endParaRPr lang="it-IT"/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FBF7BBAF-ADD2-5801-FF05-C4F438B8D3DD}"/>
              </a:ext>
            </a:extLst>
          </p:cNvPr>
          <p:cNvSpPr txBox="1"/>
          <p:nvPr/>
        </p:nvSpPr>
        <p:spPr>
          <a:xfrm>
            <a:off x="334962" y="1652735"/>
            <a:ext cx="9723438" cy="4522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2"/>
                </a:solidFill>
              </a:rPr>
              <a:t>Improved debris-size threshold for debris tracking and catastrophic collisions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Energy-based threshold used by default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Expert users can instead directly define the diameter threshold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Trackability calculation in GTO is updated to allow calculation based on debris SMA instead of satellite SMA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Improving saving of data to allow the computation of multiple scenarios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Compute the index for a list of objects, providing the raking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Improving Constellations models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More realistic replenishment strategy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Improving the Space Capacity pipeline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/>
                </a:solidFill>
              </a:rPr>
              <a:t>Extrapolate additional proxies of space capacity from DELTA results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23833-C806-D20F-8B67-D3B9B552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CECA-52CC-3B98-A64E-FE23BC01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THEMIS 2: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00ADF-51FD-212D-CE7A-268870524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5373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BA25D-3CA4-F2B2-AED3-BE5B6D1C2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11796E5-AF40-5669-3FC2-10C42389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A01B7-1293-0368-1278-788D262F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DC824-4FEC-3E41-3B8D-9D2EFAE6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14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A20F3C-D233-6335-608F-954624697C71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Automatic 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00E8C-FF79-C025-1621-2E7878C0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2" y="1770264"/>
            <a:ext cx="9942325" cy="48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9C88-E67F-D1D0-A721-064ADB02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0FC14725-ABBD-3D93-DF8F-19B3D71D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392E3-FA49-EF32-122C-F3ECAE6E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AA8E9-5891-BFDB-23FA-4A4DACB4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15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90D5F-D8DE-2008-C2FE-187643288A43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Monitoring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8428F-B7DA-CB40-45DA-02C5CC66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97" y="1865483"/>
            <a:ext cx="7325005" cy="1895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17AAA-170F-9D61-C048-E25B9BE2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41" y="3803894"/>
            <a:ext cx="5680288" cy="2783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2CF83E-C0F1-0E7B-DB82-372BE4642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" y="3900676"/>
            <a:ext cx="6075242" cy="22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83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554C6-8468-927A-EA8E-6D491509B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9930944-507C-12F5-CC21-1080961C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5D9C-B561-E2E5-BF2E-F934B071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5D1D3-82BF-FF50-BC47-1C424284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16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B79416-5AAF-B1D4-197A-BDE9D4269548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Architecture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802F5-E859-A71C-574F-059A4425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03" y="2232055"/>
            <a:ext cx="9974794" cy="30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314D-5D64-2F54-4608-EEECBEB9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C0AF28B-DC75-7CA1-E943-3422D08B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390EA-B3D3-6091-C9A8-2A5E91C0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60159-7EAA-E790-ED99-27DB3D25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17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38F844-74A6-8D75-5FCB-53CF4C7E8DED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91955-3AB5-F5D7-C323-BBC1BDD7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1" t="13349" r="1281" b="10418"/>
          <a:stretch>
            <a:fillRect/>
          </a:stretch>
        </p:blipFill>
        <p:spPr>
          <a:xfrm>
            <a:off x="1177154" y="1826943"/>
            <a:ext cx="9837691" cy="48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8E1-45D3-8311-8570-27793473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345314B-AC06-6655-06EA-DBF632FB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CAA7A-AD43-4057-2476-19AC21F2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47006-6E09-EB89-CE39-0D863FA8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18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1DB43-261E-D3D2-BA65-10BD440DFF22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Phases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2B149-574A-9605-3DA7-E0B28814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17" t="18134" r="18149"/>
          <a:stretch>
            <a:fillRect/>
          </a:stretch>
        </p:blipFill>
        <p:spPr>
          <a:xfrm>
            <a:off x="2485950" y="2060574"/>
            <a:ext cx="7220099" cy="42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0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F265-CB75-D03A-CBBE-43BF4E4B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E542F2B9-E7F1-8D2C-784E-D1B1A327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66080-4CD6-F8C3-36B1-3C09F885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481A1-A810-190E-E257-672DCDA1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19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CA18E-390A-6DC2-6E6A-60D9AA8348E1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PMD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175D6-7468-C919-E629-01EF7E08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50" y="1969948"/>
            <a:ext cx="10188500" cy="40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0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1F5C-4CAC-49B9-49C6-EE859679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E1A21-57D4-D661-2A0B-FBB1BE7E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6E7B6-782D-FC99-4BD5-0F7DFCA4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</a:t>
            </a:fld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78EF3-049A-CADC-8E78-C479AD232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990AE8-454C-8E8F-92AC-47C5644F7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THEMIS 2: Model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6E936C-1152-E9C5-D736-3A5CC2A89D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THEMIS 2: Tool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CDBD60-D0C7-940B-E42B-B83D078A11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Conclusions</a:t>
            </a:r>
          </a:p>
          <a:p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9B9A3B-0A9A-1C66-D10E-7A8F844F13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7ACD-CD2E-5F74-3080-04A3D19992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4C4685-99C3-585E-4848-A995A3A6E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C2AEFB-8A88-20B5-E317-0328EA244D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04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E7E440-6894-D751-70CB-32F6813E8B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C59ABE-7D23-6CDF-7D11-088C15AF85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BAD432-03DD-A260-3DE4-4F787372D2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87C96F2-0139-3413-0544-DA99C43C67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D88811F-CB3B-4B78-3117-5C970E1FA0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97AA5F6-E64C-CDD6-4448-064E2A1979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502353-B76E-F3DD-6396-619ABD64EC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174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2DBD-8944-D01A-EBA0-BD290535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EDDED088-0039-99D7-5E3E-7EDF5BBC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00570-8149-9CB1-A4C9-9F73B4BD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72D7-2C71-0042-8CA2-050E5966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20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BA91B-9FAC-16D4-40B0-FFE5662D6874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Outputs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3E905-F183-F7A8-1BEC-7F8C81B5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3" y="1864678"/>
            <a:ext cx="5301639" cy="1979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F2268-B446-4700-70AE-4BCB987F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3467"/>
          <a:stretch>
            <a:fillRect/>
          </a:stretch>
        </p:blipFill>
        <p:spPr>
          <a:xfrm>
            <a:off x="256793" y="4152899"/>
            <a:ext cx="6247256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D289E-CF48-98A5-AF86-FA9072304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412" y="1257341"/>
            <a:ext cx="4378837" cy="332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17A76-AD0A-D260-2AFA-FA1F6510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837" y="4352702"/>
            <a:ext cx="4665969" cy="24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B3E9-3990-681B-9F5D-C7CEB6D4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2CC4632-A61D-6409-C672-D2DD63B3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3671E-C4EB-D1F2-AEB3-DEFB1A4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1DF6A-6DB2-4CEA-098D-DD17FE84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21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DC6FA0-FE51-362D-1766-BA9F00F22B6D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Mission Definition: Outputs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D9AA2-B271-3E0E-BFED-5EB8BA05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835242"/>
            <a:ext cx="6369303" cy="4041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2289E-39AD-0704-511E-608554D3C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15" y="2749484"/>
            <a:ext cx="4254719" cy="2559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2A57F-37F4-1093-80BA-9534E5F50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74" y="1369936"/>
            <a:ext cx="1339919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9382-92CC-7E22-3C7D-5E61CE3AE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8BED0DC-D1E6-14B4-491F-692B110C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F6D14-31EE-354A-D5AD-CF88F12A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14F9-92B8-3006-68E6-2DEAE44C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22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D7E5DA-26D6-57E2-9C33-0C012140C067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Multiple objects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9D429-7E08-255B-11EF-4F04B0FF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17444"/>
            <a:ext cx="8243887" cy="2946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A4E51-0F80-764A-6333-F5666B26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15" y="3505217"/>
            <a:ext cx="2330570" cy="254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07883-446F-B27E-24B8-8AEF87C1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474" y="3228951"/>
            <a:ext cx="1987652" cy="247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FA6D2E-78E7-FCDE-4086-10F7B5CAC5B8}"/>
              </a:ext>
            </a:extLst>
          </p:cNvPr>
          <p:cNvSpPr txBox="1"/>
          <p:nvPr/>
        </p:nvSpPr>
        <p:spPr>
          <a:xfrm>
            <a:off x="987230" y="5260518"/>
            <a:ext cx="46995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effectLst/>
                <a:ea typeface="PMingLiU" panose="02020500000000000000" pitchFamily="18" charset="-120"/>
              </a:rPr>
              <a:t>Users can also do analysis of a list of objects to obtain the debris index distribution of their given objects</a:t>
            </a:r>
            <a:endParaRPr lang="it-IT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9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9509-5E30-5270-F2B0-0585B5F8C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59F285A4-AE2C-8F65-B00E-B8D5A51F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5A23B-B2A8-F235-1F83-09E517AD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E3BD2-F729-D107-784A-B875EC5E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23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4A5392-31DA-4223-C3AE-CE542686EFD1}"/>
              </a:ext>
            </a:extLst>
          </p:cNvPr>
          <p:cNvSpPr txBox="1"/>
          <p:nvPr/>
        </p:nvSpPr>
        <p:spPr>
          <a:xfrm>
            <a:off x="400777" y="1391972"/>
            <a:ext cx="687784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Access to Backend API</a:t>
            </a:r>
            <a:endParaRPr lang="en-GB" sz="1500" noProof="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C11EC-ECC1-1660-EAAF-2B6EE15436C7}"/>
              </a:ext>
            </a:extLst>
          </p:cNvPr>
          <p:cNvSpPr txBox="1"/>
          <p:nvPr/>
        </p:nvSpPr>
        <p:spPr>
          <a:xfrm>
            <a:off x="987230" y="5260518"/>
            <a:ext cx="46995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Users now can create API tokens to bypass the Web UI and use the THEMIS API directly from the Command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65687-A991-B722-2EE5-F4FBA7F22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087979"/>
            <a:ext cx="5672007" cy="1919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F7E74-A9CF-FD3E-6529-08A4EEF37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75"/>
          <a:stretch>
            <a:fillRect/>
          </a:stretch>
        </p:blipFill>
        <p:spPr>
          <a:xfrm>
            <a:off x="5686741" y="4111216"/>
            <a:ext cx="6153150" cy="22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7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ED6C-D04E-018A-6EA6-21E90D7DD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BA21-2586-D8D2-9AEC-9E2EE8C7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E27E5-795A-151F-85C0-E16FF0738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2676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8C63-E7B9-6F1D-0DCC-241C9770E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8F8BF55-1CD4-83AE-A685-BD0F741F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THEMIS 2 current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16CA-2522-D7BA-6626-AC18C40D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0F110-2327-027B-777A-ABEB4509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25</a:t>
            </a:fld>
            <a:endParaRPr lang="it-IT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24EB68-5C7A-5B62-AE1E-1DC43711F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chemeClr val="tx2"/>
                </a:solidFill>
              </a:rPr>
              <a:t>Beta testing </a:t>
            </a:r>
            <a:r>
              <a:rPr lang="en-GB" sz="1500" dirty="0">
                <a:solidFill>
                  <a:schemeClr val="tx2"/>
                </a:solidFill>
              </a:rPr>
              <a:t>phase of THEMIS 1 and </a:t>
            </a:r>
            <a:r>
              <a:rPr lang="en-GB" sz="1500" b="1" dirty="0">
                <a:solidFill>
                  <a:schemeClr val="tx2"/>
                </a:solidFill>
              </a:rPr>
              <a:t>soon</a:t>
            </a:r>
            <a:r>
              <a:rPr lang="en-GB" sz="1500" dirty="0">
                <a:solidFill>
                  <a:schemeClr val="tx2"/>
                </a:solidFill>
              </a:rPr>
              <a:t> of THEMIS 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2"/>
                </a:solidFill>
              </a:rPr>
              <a:t>Collecting feedback to be implemented</a:t>
            </a:r>
          </a:p>
          <a:p>
            <a:endParaRPr lang="en-GB" dirty="0"/>
          </a:p>
          <a:p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chemeClr val="tx2"/>
                </a:solidFill>
              </a:rPr>
              <a:t>Integration</a:t>
            </a:r>
            <a:r>
              <a:rPr lang="en-GB" sz="1500" dirty="0">
                <a:solidFill>
                  <a:schemeClr val="tx2"/>
                </a:solidFill>
              </a:rPr>
              <a:t> of THEMIS in </a:t>
            </a:r>
            <a:r>
              <a:rPr lang="en-GB" sz="1500" b="1" dirty="0">
                <a:solidFill>
                  <a:schemeClr val="tx2"/>
                </a:solidFill>
              </a:rPr>
              <a:t>other frameworks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5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5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b="1" dirty="0">
                <a:solidFill>
                  <a:schemeClr val="tx2"/>
                </a:solidFill>
              </a:rPr>
              <a:t>Working</a:t>
            </a:r>
            <a:r>
              <a:rPr lang="en-GB" sz="1500" dirty="0">
                <a:solidFill>
                  <a:schemeClr val="tx2"/>
                </a:solidFill>
              </a:rPr>
              <a:t> on </a:t>
            </a:r>
            <a:r>
              <a:rPr lang="en-GB" sz="1500" b="1" dirty="0">
                <a:solidFill>
                  <a:schemeClr val="tx2"/>
                </a:solidFill>
              </a:rPr>
              <a:t>improvements</a:t>
            </a:r>
            <a:r>
              <a:rPr lang="en-GB" sz="1500" dirty="0">
                <a:solidFill>
                  <a:schemeClr val="tx2"/>
                </a:solidFill>
              </a:rPr>
              <a:t> and </a:t>
            </a:r>
            <a:r>
              <a:rPr lang="en-GB" sz="1500" b="1" dirty="0">
                <a:solidFill>
                  <a:schemeClr val="tx2"/>
                </a:solidFill>
              </a:rPr>
              <a:t>additional capabilities </a:t>
            </a:r>
            <a:r>
              <a:rPr lang="en-GB" sz="1500" dirty="0">
                <a:solidFill>
                  <a:schemeClr val="tx2"/>
                </a:solidFill>
              </a:rPr>
              <a:t>of the tool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9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09CEE8-1274-3E2F-6340-3A1BFDEA42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710" y="1858275"/>
            <a:ext cx="10734040" cy="318490"/>
          </a:xfrm>
        </p:spPr>
        <p:txBody>
          <a:bodyPr/>
          <a:lstStyle/>
          <a:p>
            <a:r>
              <a:rPr lang="en-GB" dirty="0"/>
              <a:t>05.06.2026 | Andrea Muciaccia, Diego Ramirez, Camilla Colombo, Daniel Lück, Martina Rusconi, Wiebke Retagne, Francesco De Bortoli, Juan Luis Gonzalo, Margherita </a:t>
            </a:r>
            <a:r>
              <a:rPr lang="en-GB" dirty="0" err="1"/>
              <a:t>Michalelles</a:t>
            </a:r>
            <a:r>
              <a:rPr lang="en-GB" dirty="0"/>
              <a:t>, Ben Johnson, Emma Stevenson, Francesca Letizia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2CE2C9-A865-6FE1-79F2-C377E5DB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Extended capabilities of the THEMIS 2.0 for Tracking the Health of the Environment and Missions in Space and interactions with satellite operators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9F6CE-90F5-814E-05BC-65A2749DA0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www.compass.polimi.it</a:t>
            </a:r>
          </a:p>
          <a:p>
            <a:r>
              <a:rPr lang="en-GB"/>
              <a:t>Via La Masa, 34, 20159 Milano</a:t>
            </a:r>
          </a:p>
        </p:txBody>
      </p:sp>
    </p:spTree>
    <p:extLst>
      <p:ext uri="{BB962C8B-B14F-4D97-AF65-F5344CB8AC3E}">
        <p14:creationId xmlns:p14="http://schemas.microsoft.com/office/powerpoint/2010/main" val="429013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2B62-FE8B-5290-3287-B4BAA30D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06B8C-8CFB-FFEC-1471-8E5B10213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7429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B056-ECA1-CBE2-2A49-51163981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3BA6D3-E636-E870-08AE-E26302F1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5" y="1505855"/>
            <a:ext cx="4307874" cy="4050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C3AC-50F6-E4C7-CFDF-4C859924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sustainability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6518A-2730-DA32-800F-21C31D41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THEMIS for Tracking the health of the environment and missions in Space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5EC4D-C46A-0112-F3C1-3A6D21FE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40B-6DF6-4B42-912A-1B529C9C776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FFA35-22A0-7A73-3263-BBFB2A498CE2}"/>
              </a:ext>
            </a:extLst>
          </p:cNvPr>
          <p:cNvSpPr txBox="1"/>
          <p:nvPr/>
        </p:nvSpPr>
        <p:spPr>
          <a:xfrm>
            <a:off x="1247244" y="2567550"/>
            <a:ext cx="27432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tx2"/>
                </a:solidFill>
              </a:rPr>
              <a:t>Environmental 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BD1FA-970D-2354-FBA5-1EC48C51DE90}"/>
              </a:ext>
            </a:extLst>
          </p:cNvPr>
          <p:cNvSpPr txBox="1"/>
          <p:nvPr/>
        </p:nvSpPr>
        <p:spPr>
          <a:xfrm>
            <a:off x="6838108" y="1001192"/>
            <a:ext cx="359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tx2"/>
                </a:solidFill>
              </a:rPr>
              <a:t>Environmental footprint indicators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2293D-E7FC-769D-18B2-67F806D618CD}"/>
              </a:ext>
            </a:extLst>
          </p:cNvPr>
          <p:cNvSpPr txBox="1"/>
          <p:nvPr/>
        </p:nvSpPr>
        <p:spPr>
          <a:xfrm>
            <a:off x="6725702" y="1358422"/>
            <a:ext cx="39194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solidFill>
                  <a:schemeClr val="tx2"/>
                </a:solidFill>
              </a:rPr>
              <a:t>Quantify life-cycle environmental impact of missions and assess the broader state of the space environment.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9722655-94A3-0A5C-9845-EDFC2EED4349}"/>
              </a:ext>
            </a:extLst>
          </p:cNvPr>
          <p:cNvSpPr/>
          <p:nvPr/>
        </p:nvSpPr>
        <p:spPr>
          <a:xfrm>
            <a:off x="8627260" y="2189419"/>
            <a:ext cx="238539" cy="21196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CE6185-450C-07B4-2D3D-196B13FA1525}"/>
              </a:ext>
            </a:extLst>
          </p:cNvPr>
          <p:cNvGrpSpPr/>
          <p:nvPr/>
        </p:nvGrpSpPr>
        <p:grpSpPr>
          <a:xfrm>
            <a:off x="5622702" y="2528403"/>
            <a:ext cx="6284743" cy="3857420"/>
            <a:chOff x="5797536" y="2598374"/>
            <a:chExt cx="6284743" cy="385742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7C13043-BDAB-9DFC-890F-CE6757036F0A}"/>
                </a:ext>
              </a:extLst>
            </p:cNvPr>
            <p:cNvSpPr/>
            <p:nvPr/>
          </p:nvSpPr>
          <p:spPr>
            <a:xfrm>
              <a:off x="6161092" y="3388500"/>
              <a:ext cx="1703701" cy="990040"/>
            </a:xfrm>
            <a:prstGeom prst="roundRect">
              <a:avLst/>
            </a:prstGeom>
            <a:solidFill>
              <a:srgbClr val="CB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A8DA50D-28D6-09C7-0D3C-03CB2C40917B}"/>
                </a:ext>
              </a:extLst>
            </p:cNvPr>
            <p:cNvSpPr/>
            <p:nvPr/>
          </p:nvSpPr>
          <p:spPr>
            <a:xfrm>
              <a:off x="6088207" y="4612131"/>
              <a:ext cx="1703701" cy="990040"/>
            </a:xfrm>
            <a:prstGeom prst="roundRect">
              <a:avLst/>
            </a:prstGeom>
            <a:solidFill>
              <a:srgbClr val="C8DA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576BECD-32CA-196E-D28D-F5C1A606108D}"/>
                </a:ext>
              </a:extLst>
            </p:cNvPr>
            <p:cNvSpPr/>
            <p:nvPr/>
          </p:nvSpPr>
          <p:spPr>
            <a:xfrm>
              <a:off x="8151482" y="5441087"/>
              <a:ext cx="1703701" cy="990040"/>
            </a:xfrm>
            <a:prstGeom prst="roundRect">
              <a:avLst/>
            </a:prstGeom>
            <a:solidFill>
              <a:srgbClr val="4FA0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8C7DD6F-FB18-0BDE-6883-319FAF25615A}"/>
                </a:ext>
              </a:extLst>
            </p:cNvPr>
            <p:cNvSpPr/>
            <p:nvPr/>
          </p:nvSpPr>
          <p:spPr>
            <a:xfrm>
              <a:off x="10105968" y="4612131"/>
              <a:ext cx="1703701" cy="9900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2B53BFE-813D-970E-23B8-79D1A0735C64}"/>
                </a:ext>
              </a:extLst>
            </p:cNvPr>
            <p:cNvSpPr/>
            <p:nvPr/>
          </p:nvSpPr>
          <p:spPr>
            <a:xfrm>
              <a:off x="9968101" y="3388500"/>
              <a:ext cx="1703701" cy="990040"/>
            </a:xfrm>
            <a:prstGeom prst="roundRect">
              <a:avLst/>
            </a:prstGeom>
            <a:solidFill>
              <a:srgbClr val="CB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16596EC-F2FE-A34E-0B0D-25F389A1ADDB}"/>
                </a:ext>
              </a:extLst>
            </p:cNvPr>
            <p:cNvSpPr/>
            <p:nvPr/>
          </p:nvSpPr>
          <p:spPr>
            <a:xfrm>
              <a:off x="8065488" y="2598374"/>
              <a:ext cx="1703701" cy="990040"/>
            </a:xfrm>
            <a:prstGeom prst="roundRect">
              <a:avLst/>
            </a:prstGeom>
            <a:solidFill>
              <a:srgbClr val="EAF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ADCD2F-2ADA-EC79-1D59-9792A17E831F}"/>
                </a:ext>
              </a:extLst>
            </p:cNvPr>
            <p:cNvSpPr txBox="1"/>
            <p:nvPr/>
          </p:nvSpPr>
          <p:spPr>
            <a:xfrm>
              <a:off x="7979491" y="2607515"/>
              <a:ext cx="187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Mission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DA752F-6A2B-7E82-38FB-7C79D0C2D72D}"/>
                </a:ext>
              </a:extLst>
            </p:cNvPr>
            <p:cNvSpPr txBox="1"/>
            <p:nvPr/>
          </p:nvSpPr>
          <p:spPr>
            <a:xfrm>
              <a:off x="10026689" y="3417157"/>
              <a:ext cx="158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Manufacturing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F8510F-CA2E-C905-FA18-71FCCF19A524}"/>
                </a:ext>
              </a:extLst>
            </p:cNvPr>
            <p:cNvSpPr txBox="1"/>
            <p:nvPr/>
          </p:nvSpPr>
          <p:spPr>
            <a:xfrm>
              <a:off x="10026689" y="4630332"/>
              <a:ext cx="187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Transportation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D1F727-2C9A-F6AC-3F91-68265797B123}"/>
                </a:ext>
              </a:extLst>
            </p:cNvPr>
            <p:cNvSpPr txBox="1"/>
            <p:nvPr/>
          </p:nvSpPr>
          <p:spPr>
            <a:xfrm>
              <a:off x="8042693" y="5447265"/>
              <a:ext cx="187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Operations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540FF8-EA50-A934-EED3-B0CDA4EFB4E4}"/>
                </a:ext>
              </a:extLst>
            </p:cNvPr>
            <p:cNvSpPr txBox="1"/>
            <p:nvPr/>
          </p:nvSpPr>
          <p:spPr>
            <a:xfrm>
              <a:off x="5987356" y="4642305"/>
              <a:ext cx="187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End-of-life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C3D304-EE9C-AD57-F4C3-2676BFB76790}"/>
                </a:ext>
              </a:extLst>
            </p:cNvPr>
            <p:cNvSpPr txBox="1"/>
            <p:nvPr/>
          </p:nvSpPr>
          <p:spPr>
            <a:xfrm>
              <a:off x="6064621" y="3384084"/>
              <a:ext cx="1875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noProof="0" dirty="0">
                  <a:solidFill>
                    <a:schemeClr val="tx2"/>
                  </a:solidFill>
                </a:rPr>
                <a:t>Recovery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C4EDBF-DBA0-5A6D-6758-20502D5A2258}"/>
                </a:ext>
              </a:extLst>
            </p:cNvPr>
            <p:cNvSpPr txBox="1"/>
            <p:nvPr/>
          </p:nvSpPr>
          <p:spPr>
            <a:xfrm>
              <a:off x="7841770" y="3691363"/>
              <a:ext cx="2188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noProof="0" dirty="0">
                  <a:solidFill>
                    <a:schemeClr val="tx2"/>
                  </a:solidFill>
                </a:rPr>
                <a:t>Life-Cycle Assessment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3ECBBC-761E-8D23-2F67-B5EBC50F5523}"/>
                </a:ext>
              </a:extLst>
            </p:cNvPr>
            <p:cNvSpPr txBox="1"/>
            <p:nvPr/>
          </p:nvSpPr>
          <p:spPr>
            <a:xfrm>
              <a:off x="7737392" y="4233885"/>
              <a:ext cx="241495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noProof="0" dirty="0">
                  <a:solidFill>
                    <a:schemeClr val="tx2"/>
                  </a:solidFill>
                </a:rPr>
                <a:t>Embed environmental considerations into mission design from the outset.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E44AC882-3434-729B-CA76-9F00124F673B}"/>
                </a:ext>
              </a:extLst>
            </p:cNvPr>
            <p:cNvSpPr/>
            <p:nvPr/>
          </p:nvSpPr>
          <p:spPr>
            <a:xfrm rot="2682280">
              <a:off x="9824191" y="2951303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9AE25EE9-A919-C044-E95C-7DA0F1F2464C}"/>
                </a:ext>
              </a:extLst>
            </p:cNvPr>
            <p:cNvSpPr/>
            <p:nvPr/>
          </p:nvSpPr>
          <p:spPr>
            <a:xfrm rot="8082280" flipH="1" flipV="1">
              <a:off x="7368582" y="2912697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34" name="Arrow: Curved Down 33">
              <a:extLst>
                <a:ext uri="{FF2B5EF4-FFF2-40B4-BE49-F238E27FC236}">
                  <a16:creationId xmlns:a16="http://schemas.microsoft.com/office/drawing/2014/main" id="{B648A83A-B9F3-9397-E6EA-034C897D0432}"/>
                </a:ext>
              </a:extLst>
            </p:cNvPr>
            <p:cNvSpPr/>
            <p:nvPr/>
          </p:nvSpPr>
          <p:spPr>
            <a:xfrm rot="2682280" flipH="1" flipV="1">
              <a:off x="7432953" y="5788556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FC1E3582-3D32-8850-20AB-B147AC837901}"/>
                </a:ext>
              </a:extLst>
            </p:cNvPr>
            <p:cNvSpPr/>
            <p:nvPr/>
          </p:nvSpPr>
          <p:spPr>
            <a:xfrm rot="8082280">
              <a:off x="9866461" y="5814003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Arrow: Curved Down 36">
              <a:extLst>
                <a:ext uri="{FF2B5EF4-FFF2-40B4-BE49-F238E27FC236}">
                  <a16:creationId xmlns:a16="http://schemas.microsoft.com/office/drawing/2014/main" id="{D0D8A958-4ABC-AC3C-C9EF-508A58E9E4E0}"/>
                </a:ext>
              </a:extLst>
            </p:cNvPr>
            <p:cNvSpPr/>
            <p:nvPr/>
          </p:nvSpPr>
          <p:spPr>
            <a:xfrm rot="5916644" flipH="1" flipV="1">
              <a:off x="5602925" y="4267851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Arrow: Curved Down 37">
              <a:extLst>
                <a:ext uri="{FF2B5EF4-FFF2-40B4-BE49-F238E27FC236}">
                  <a16:creationId xmlns:a16="http://schemas.microsoft.com/office/drawing/2014/main" id="{60D542B1-F429-C2A3-6FDC-310EE110CD56}"/>
                </a:ext>
              </a:extLst>
            </p:cNvPr>
            <p:cNvSpPr/>
            <p:nvPr/>
          </p:nvSpPr>
          <p:spPr>
            <a:xfrm rot="5100184">
              <a:off x="11620583" y="4261940"/>
              <a:ext cx="656307" cy="267085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pic>
          <p:nvPicPr>
            <p:cNvPr id="41" name="Graphic 40" descr="Illustrator outline">
              <a:extLst>
                <a:ext uri="{FF2B5EF4-FFF2-40B4-BE49-F238E27FC236}">
                  <a16:creationId xmlns:a16="http://schemas.microsoft.com/office/drawing/2014/main" id="{4275F908-164D-98D7-DB87-1359ECE0D4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6666" y="2855569"/>
              <a:ext cx="741210" cy="741210"/>
            </a:xfrm>
            <a:prstGeom prst="rect">
              <a:avLst/>
            </a:prstGeom>
          </p:spPr>
        </p:pic>
        <p:pic>
          <p:nvPicPr>
            <p:cNvPr id="43" name="Graphic 42" descr="Production with solid fill">
              <a:extLst>
                <a:ext uri="{FF2B5EF4-FFF2-40B4-BE49-F238E27FC236}">
                  <a16:creationId xmlns:a16="http://schemas.microsoft.com/office/drawing/2014/main" id="{A27776E1-18F5-3114-7595-AD042D66B6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44588" y="3651202"/>
              <a:ext cx="767169" cy="767169"/>
            </a:xfrm>
            <a:prstGeom prst="rect">
              <a:avLst/>
            </a:prstGeom>
          </p:spPr>
        </p:pic>
        <p:pic>
          <p:nvPicPr>
            <p:cNvPr id="44" name="Graphic 43" descr="Rocket with solid fill">
              <a:extLst>
                <a:ext uri="{FF2B5EF4-FFF2-40B4-BE49-F238E27FC236}">
                  <a16:creationId xmlns:a16="http://schemas.microsoft.com/office/drawing/2014/main" id="{143BAF5D-DCA7-541E-AA55-90BE1193F9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6713" y="5004591"/>
              <a:ext cx="535643" cy="535643"/>
            </a:xfrm>
            <a:prstGeom prst="rect">
              <a:avLst/>
            </a:prstGeom>
          </p:spPr>
        </p:pic>
        <p:pic>
          <p:nvPicPr>
            <p:cNvPr id="46" name="Graphic 45" descr="Satellite with solid fill">
              <a:extLst>
                <a:ext uri="{FF2B5EF4-FFF2-40B4-BE49-F238E27FC236}">
                  <a16:creationId xmlns:a16="http://schemas.microsoft.com/office/drawing/2014/main" id="{DD70B450-8D68-5C0F-55D7-7090A6A30E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73347" y="5721223"/>
              <a:ext cx="734571" cy="734571"/>
            </a:xfrm>
            <a:prstGeom prst="rect">
              <a:avLst/>
            </a:prstGeom>
          </p:spPr>
        </p:pic>
        <p:pic>
          <p:nvPicPr>
            <p:cNvPr id="48" name="Graphic 47" descr="Rubbish with solid fill">
              <a:extLst>
                <a:ext uri="{FF2B5EF4-FFF2-40B4-BE49-F238E27FC236}">
                  <a16:creationId xmlns:a16="http://schemas.microsoft.com/office/drawing/2014/main" id="{3E9D09B8-4CAF-F061-E995-2BDABFBC8E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87044" y="4920754"/>
              <a:ext cx="651511" cy="651511"/>
            </a:xfrm>
            <a:prstGeom prst="rect">
              <a:avLst/>
            </a:prstGeom>
          </p:spPr>
        </p:pic>
        <p:pic>
          <p:nvPicPr>
            <p:cNvPr id="50" name="Graphic 49" descr="Sustainability with solid fill">
              <a:extLst>
                <a:ext uri="{FF2B5EF4-FFF2-40B4-BE49-F238E27FC236}">
                  <a16:creationId xmlns:a16="http://schemas.microsoft.com/office/drawing/2014/main" id="{FA5ED8C2-1391-34AC-A164-9835072BD4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18796" y="3640444"/>
              <a:ext cx="707292" cy="70729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C20ADD-2B91-7B36-7E6A-312A7F8D48E8}"/>
              </a:ext>
            </a:extLst>
          </p:cNvPr>
          <p:cNvSpPr txBox="1"/>
          <p:nvPr/>
        </p:nvSpPr>
        <p:spPr>
          <a:xfrm>
            <a:off x="886968" y="2906874"/>
            <a:ext cx="3675888" cy="1323439"/>
          </a:xfrm>
          <a:prstGeom prst="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600" noProof="0" dirty="0">
                <a:solidFill>
                  <a:schemeClr val="tx2"/>
                </a:solidFill>
              </a:rPr>
              <a:t>Need for a more sustainable approach to space operations, one that embeds environmental considerations, such as end-of-life disposal, into mission design from the outset.</a:t>
            </a:r>
          </a:p>
        </p:txBody>
      </p:sp>
    </p:spTree>
    <p:extLst>
      <p:ext uri="{BB962C8B-B14F-4D97-AF65-F5344CB8AC3E}">
        <p14:creationId xmlns:p14="http://schemas.microsoft.com/office/powerpoint/2010/main" val="666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218E-52B4-1AA9-CD89-43998B76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0B584D3E-9A00-3AA2-DC32-1E5E106F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the Health of the Environment and Missions in Space (THEMIS)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4B68B-BB7E-A827-CA2A-8D0D8F83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DA6F-915F-8545-A2B3-2F032CB1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5</a:t>
            </a:fld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55D7FE-BE8D-7CF7-C250-74F091C966FC}"/>
              </a:ext>
            </a:extLst>
          </p:cNvPr>
          <p:cNvGrpSpPr/>
          <p:nvPr/>
        </p:nvGrpSpPr>
        <p:grpSpPr>
          <a:xfrm>
            <a:off x="26835" y="1241362"/>
            <a:ext cx="6448949" cy="5031641"/>
            <a:chOff x="26835" y="1241362"/>
            <a:chExt cx="6448949" cy="5031641"/>
          </a:xfrm>
        </p:grpSpPr>
        <p:pic>
          <p:nvPicPr>
            <p:cNvPr id="2" name="Immagine 14">
              <a:extLst>
                <a:ext uri="{FF2B5EF4-FFF2-40B4-BE49-F238E27FC236}">
                  <a16:creationId xmlns:a16="http://schemas.microsoft.com/office/drawing/2014/main" id="{898B1901-C634-9D92-5422-6659367B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85" y="1241362"/>
              <a:ext cx="4340887" cy="2744268"/>
            </a:xfrm>
            <a:prstGeom prst="rect">
              <a:avLst/>
            </a:prstGeom>
          </p:spPr>
        </p:pic>
        <p:pic>
          <p:nvPicPr>
            <p:cNvPr id="5" name="Immagine 2">
              <a:extLst>
                <a:ext uri="{FF2B5EF4-FFF2-40B4-BE49-F238E27FC236}">
                  <a16:creationId xmlns:a16="http://schemas.microsoft.com/office/drawing/2014/main" id="{CDD2551A-54FB-E04E-FE6A-D50F0C168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979" y="2478284"/>
              <a:ext cx="3995805" cy="2436143"/>
            </a:xfrm>
            <a:prstGeom prst="rect">
              <a:avLst/>
            </a:prstGeom>
          </p:spPr>
        </p:pic>
        <p:pic>
          <p:nvPicPr>
            <p:cNvPr id="6" name="Immagine 7">
              <a:extLst>
                <a:ext uri="{FF2B5EF4-FFF2-40B4-BE49-F238E27FC236}">
                  <a16:creationId xmlns:a16="http://schemas.microsoft.com/office/drawing/2014/main" id="{EBCF8415-243D-956D-A916-79189F714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835" y="3968484"/>
              <a:ext cx="4623938" cy="2304519"/>
            </a:xfrm>
            <a:prstGeom prst="rect">
              <a:avLst/>
            </a:prstGeom>
          </p:spPr>
        </p:pic>
      </p:grpSp>
      <p:sp>
        <p:nvSpPr>
          <p:cNvPr id="7" name="Segnaposto contenuto 10">
            <a:extLst>
              <a:ext uri="{FF2B5EF4-FFF2-40B4-BE49-F238E27FC236}">
                <a16:creationId xmlns:a16="http://schemas.microsoft.com/office/drawing/2014/main" id="{02F9EFC9-4C73-A407-C69C-AFB43DCE4058}"/>
              </a:ext>
            </a:extLst>
          </p:cNvPr>
          <p:cNvSpPr txBox="1">
            <a:spLocks/>
          </p:cNvSpPr>
          <p:nvPr/>
        </p:nvSpPr>
        <p:spPr>
          <a:xfrm>
            <a:off x="6625314" y="1632387"/>
            <a:ext cx="5419201" cy="441296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02C53"/>
              </a:buClr>
              <a:buFont typeface="Wingdings" panose="05000000000000000000" pitchFamily="2" charset="2"/>
              <a:buChar char="§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102C53"/>
              </a:buClr>
              <a:buFont typeface="Manrope" panose="020B0604020202020204" charset="0"/>
              <a:buChar char="‒"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500" b="1" dirty="0">
                <a:solidFill>
                  <a:schemeClr val="tx2"/>
                </a:solidFill>
              </a:rPr>
              <a:t>Web user interface </a:t>
            </a:r>
            <a:r>
              <a:rPr lang="en-GB" sz="1500" dirty="0">
                <a:solidFill>
                  <a:schemeClr val="tx2"/>
                </a:solidFill>
              </a:rPr>
              <a:t>where the user can</a:t>
            </a:r>
          </a:p>
          <a:p>
            <a:pPr lvl="1"/>
            <a:r>
              <a:rPr lang="en-GB" sz="1500" dirty="0">
                <a:solidFill>
                  <a:schemeClr val="tx2"/>
                </a:solidFill>
              </a:rPr>
              <a:t>Define, assess, and store their missions</a:t>
            </a:r>
          </a:p>
          <a:p>
            <a:pPr lvl="2"/>
            <a:r>
              <a:rPr lang="en-GB" sz="1500" dirty="0">
                <a:solidFill>
                  <a:schemeClr val="tx2"/>
                </a:solidFill>
              </a:rPr>
              <a:t>THEMIS index evolution</a:t>
            </a:r>
          </a:p>
          <a:p>
            <a:pPr lvl="2"/>
            <a:r>
              <a:rPr lang="en-GB" sz="1500" dirty="0">
                <a:solidFill>
                  <a:schemeClr val="tx2"/>
                </a:solidFill>
              </a:rPr>
              <a:t>Capacity share</a:t>
            </a:r>
          </a:p>
          <a:p>
            <a:pPr lvl="1"/>
            <a:r>
              <a:rPr lang="en-GB" sz="1500" dirty="0">
                <a:solidFill>
                  <a:schemeClr val="tx2"/>
                </a:solidFill>
              </a:rPr>
              <a:t>Compare different version of the same mission</a:t>
            </a:r>
          </a:p>
          <a:p>
            <a:pPr lvl="1"/>
            <a:r>
              <a:rPr lang="en-GB" sz="1500" dirty="0">
                <a:solidFill>
                  <a:schemeClr val="tx2"/>
                </a:solidFill>
              </a:rPr>
              <a:t>Access and compare missions designed by other users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500" dirty="0">
              <a:solidFill>
                <a:schemeClr val="tx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5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500" b="1" dirty="0">
                <a:solidFill>
                  <a:schemeClr val="tx2"/>
                </a:solidFill>
              </a:rPr>
              <a:t>Python code</a:t>
            </a:r>
            <a:r>
              <a:rPr lang="en-GB" sz="1500" dirty="0">
                <a:solidFill>
                  <a:schemeClr val="tx2"/>
                </a:solidFill>
              </a:rPr>
              <a:t> with lower capabilities</a:t>
            </a:r>
          </a:p>
          <a:p>
            <a:pPr lvl="1"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</a:rPr>
              <a:t>Simpler model for the propagation</a:t>
            </a:r>
          </a:p>
          <a:p>
            <a:pPr lvl="1"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</a:rPr>
              <a:t>No update of the maps for the debris index computation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3F3579-C8FA-19A1-25E1-646CE2506267}"/>
              </a:ext>
            </a:extLst>
          </p:cNvPr>
          <p:cNvGrpSpPr/>
          <p:nvPr/>
        </p:nvGrpSpPr>
        <p:grpSpPr>
          <a:xfrm>
            <a:off x="371508" y="2649310"/>
            <a:ext cx="5759603" cy="2215745"/>
            <a:chOff x="371508" y="2649310"/>
            <a:chExt cx="5759603" cy="22157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080481-C611-0649-8263-CAD3F987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508" y="2649310"/>
              <a:ext cx="5759603" cy="221574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6D0D3-8D60-4F00-A54A-A37E4919BCC5}"/>
                </a:ext>
              </a:extLst>
            </p:cNvPr>
            <p:cNvSpPr/>
            <p:nvPr/>
          </p:nvSpPr>
          <p:spPr>
            <a:xfrm>
              <a:off x="2752344" y="2649310"/>
              <a:ext cx="1051560" cy="2161869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81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2E163-4E11-B9E6-1C27-073772C4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D278-6F9D-7C03-5359-33FDE2E4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THEMIS 2: model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CEB3-9AFA-8049-44A7-45BA1B1C5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4012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7473-C9B8-4F3B-7724-010680C36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F9DACE4-8CCE-D7E0-5983-860C357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Severity of a fragmentation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78D74-2319-43CC-DFA0-F33A3830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544E0-220E-8935-C194-A6BAE506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7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0BF4E7-306D-16AB-B372-9B80D87B3AF0}"/>
              </a:ext>
            </a:extLst>
          </p:cNvPr>
          <p:cNvSpPr txBox="1"/>
          <p:nvPr/>
        </p:nvSpPr>
        <p:spPr>
          <a:xfrm>
            <a:off x="400778" y="1734872"/>
            <a:ext cx="3609248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Define time of debris cloud propagation</a:t>
            </a:r>
            <a:endParaRPr lang="en-GB" sz="1500" noProof="0" dirty="0">
              <a:solidFill>
                <a:schemeClr val="tx2"/>
              </a:solidFill>
            </a:endParaRPr>
          </a:p>
        </p:txBody>
      </p:sp>
      <p:pic>
        <p:nvPicPr>
          <p:cNvPr id="2" name="Picture 1" descr="P52C1T5#yIS1">
            <a:extLst>
              <a:ext uri="{FF2B5EF4-FFF2-40B4-BE49-F238E27FC236}">
                <a16:creationId xmlns:a16="http://schemas.microsoft.com/office/drawing/2014/main" id="{FBB7976A-903A-0361-4420-AA4BA95B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9369" r="-187" b="-845"/>
          <a:stretch/>
        </p:blipFill>
        <p:spPr bwMode="auto">
          <a:xfrm>
            <a:off x="257751" y="3703242"/>
            <a:ext cx="3936798" cy="2640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P70C13T5#yIS1">
            <a:extLst>
              <a:ext uri="{FF2B5EF4-FFF2-40B4-BE49-F238E27FC236}">
                <a16:creationId xmlns:a16="http://schemas.microsoft.com/office/drawing/2014/main" id="{2013CF72-0D8F-A3EA-929F-E055351DF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9987" r="-190" b="-367"/>
          <a:stretch/>
        </p:blipFill>
        <p:spPr bwMode="auto">
          <a:xfrm>
            <a:off x="4113265" y="3770317"/>
            <a:ext cx="3883482" cy="2573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P88C25T5#yIS1">
            <a:extLst>
              <a:ext uri="{FF2B5EF4-FFF2-40B4-BE49-F238E27FC236}">
                <a16:creationId xmlns:a16="http://schemas.microsoft.com/office/drawing/2014/main" id="{1883E547-E6C4-D2EA-0B28-BEC36B226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10116" r="556" b="-496"/>
          <a:stretch/>
        </p:blipFill>
        <p:spPr bwMode="auto">
          <a:xfrm>
            <a:off x="7915464" y="3707541"/>
            <a:ext cx="3978936" cy="2636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D4C690-FD67-9074-2213-F29527ED12C9}"/>
                  </a:ext>
                </a:extLst>
              </p:cNvPr>
              <p:cNvSpPr txBox="1"/>
              <p:nvPr/>
            </p:nvSpPr>
            <p:spPr>
              <a:xfrm>
                <a:off x="2073481" y="3840494"/>
                <a:ext cx="13314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D4C690-FD67-9074-2213-F29527ED1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81" y="3840494"/>
                <a:ext cx="1331498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4F5DC6-BC5D-E9DD-949E-C8A3C4ACA61A}"/>
                  </a:ext>
                </a:extLst>
              </p:cNvPr>
              <p:cNvSpPr txBox="1"/>
              <p:nvPr/>
            </p:nvSpPr>
            <p:spPr>
              <a:xfrm>
                <a:off x="5768987" y="3848894"/>
                <a:ext cx="1480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4F5DC6-BC5D-E9DD-949E-C8A3C4AC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87" y="3848894"/>
                <a:ext cx="1480451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12070-2D79-4C11-489A-0F1710DA1EE6}"/>
                  </a:ext>
                </a:extLst>
              </p:cNvPr>
              <p:cNvSpPr txBox="1"/>
              <p:nvPr/>
            </p:nvSpPr>
            <p:spPr>
              <a:xfrm>
                <a:off x="9461842" y="3815727"/>
                <a:ext cx="1705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12070-2D79-4C11-489A-0F1710DA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842" y="3815727"/>
                <a:ext cx="170516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5A9E8D1-DABC-90C0-8226-9F5346367604}"/>
              </a:ext>
            </a:extLst>
          </p:cNvPr>
          <p:cNvSpPr txBox="1"/>
          <p:nvPr/>
        </p:nvSpPr>
        <p:spPr>
          <a:xfrm>
            <a:off x="400778" y="2353674"/>
            <a:ext cx="5487656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tx2"/>
                </a:solidFill>
              </a:rPr>
              <a:t>Short term: effect on STM operations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</a:rPr>
              <a:t>What is the effect of not performing a CAM?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</a:rPr>
              <a:t>A new fragmentation could happen (on all the rest of missions)</a:t>
            </a:r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33856-F2B6-3059-F340-A5AA6F656C75}"/>
              </a:ext>
            </a:extLst>
          </p:cNvPr>
          <p:cNvSpPr txBox="1"/>
          <p:nvPr/>
        </p:nvSpPr>
        <p:spPr>
          <a:xfrm>
            <a:off x="8015475" y="2353674"/>
            <a:ext cx="3778914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tx2"/>
                </a:solidFill>
              </a:rPr>
              <a:t>Long term: effect space sustainability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</a:rPr>
              <a:t>How long a fragment cloud stays in orbit?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tx2"/>
                </a:solidFill>
              </a:rPr>
              <a:t>It affects many orbital slots</a:t>
            </a:r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83F6F-4D62-7C22-E5AE-ABA2FE9F7D47}"/>
              </a:ext>
            </a:extLst>
          </p:cNvPr>
          <p:cNvSpPr txBox="1"/>
          <p:nvPr/>
        </p:nvSpPr>
        <p:spPr>
          <a:xfrm>
            <a:off x="4113265" y="6344113"/>
            <a:ext cx="3883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90000"/>
                  </a:schemeClr>
                </a:solidFill>
              </a:rPr>
              <a:t>Fig. 1 </a:t>
            </a:r>
            <a:r>
              <a:rPr lang="en-GB" sz="1300" dirty="0">
                <a:solidFill>
                  <a:schemeClr val="accent2">
                    <a:lumMod val="90000"/>
                  </a:schemeClr>
                </a:solidFill>
              </a:rPr>
              <a:t>– Effect maps for different propagation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15810-684A-D1E3-CB75-87072E1FBBC6}"/>
              </a:ext>
            </a:extLst>
          </p:cNvPr>
          <p:cNvSpPr txBox="1"/>
          <p:nvPr/>
        </p:nvSpPr>
        <p:spPr>
          <a:xfrm>
            <a:off x="3936528" y="4033560"/>
            <a:ext cx="3978936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Smaller </a:t>
            </a:r>
            <a:r>
              <a:rPr lang="en-GB" sz="1500" dirty="0" err="1">
                <a:solidFill>
                  <a:schemeClr val="tx2"/>
                </a:solidFill>
              </a:rPr>
              <a:t>stepsize</a:t>
            </a:r>
            <a:r>
              <a:rPr lang="en-GB" sz="1500" dirty="0">
                <a:solidFill>
                  <a:schemeClr val="tx2"/>
                </a:solidFill>
              </a:rPr>
              <a:t> for computation in low LEO</a:t>
            </a:r>
            <a:endParaRPr lang="en-GB" sz="15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7DE5A-169B-9106-DCE7-B746C86D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2EAF4DC-2972-5956-C41E-38E5A35F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Severity of a fragmentation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6B67-3ADB-753E-FEF7-3652173E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F5A84-857C-980D-4419-CEC5C289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8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652FA-8D70-A95F-7B7E-5F0938D43285}"/>
              </a:ext>
            </a:extLst>
          </p:cNvPr>
          <p:cNvSpPr txBox="1"/>
          <p:nvPr/>
        </p:nvSpPr>
        <p:spPr>
          <a:xfrm>
            <a:off x="400778" y="1734872"/>
            <a:ext cx="195189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Custom effect maps</a:t>
            </a:r>
            <a:endParaRPr lang="en-GB" sz="1500" noProof="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DCC5-2635-529A-9AAA-9273FFF1924B}"/>
                  </a:ext>
                </a:extLst>
              </p:cNvPr>
              <p:cNvSpPr txBox="1"/>
              <p:nvPr/>
            </p:nvSpPr>
            <p:spPr>
              <a:xfrm>
                <a:off x="2073481" y="3840494"/>
                <a:ext cx="13314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DCC5-2635-529A-9AAA-9273FFF19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81" y="3840494"/>
                <a:ext cx="133149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D790C-82D6-DE22-3524-7B56C8B20E92}"/>
                  </a:ext>
                </a:extLst>
              </p:cNvPr>
              <p:cNvSpPr txBox="1"/>
              <p:nvPr/>
            </p:nvSpPr>
            <p:spPr>
              <a:xfrm>
                <a:off x="5768987" y="3848894"/>
                <a:ext cx="1480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D790C-82D6-DE22-3524-7B56C8B2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87" y="3848894"/>
                <a:ext cx="1480451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A2AB-72C7-200E-6650-3C9253D5FB26}"/>
                  </a:ext>
                </a:extLst>
              </p:cNvPr>
              <p:cNvSpPr txBox="1"/>
              <p:nvPr/>
            </p:nvSpPr>
            <p:spPr>
              <a:xfrm>
                <a:off x="9461842" y="3815727"/>
                <a:ext cx="1705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A2AB-72C7-200E-6650-3C9253D5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842" y="3815727"/>
                <a:ext cx="170516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3444AC-BF51-E148-C8EF-2652FA63A9A5}"/>
              </a:ext>
            </a:extLst>
          </p:cNvPr>
          <p:cNvSpPr txBox="1"/>
          <p:nvPr/>
        </p:nvSpPr>
        <p:spPr>
          <a:xfrm>
            <a:off x="400778" y="2674262"/>
            <a:ext cx="5487656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tx2"/>
                </a:solidFill>
              </a:rPr>
              <a:t>DISCOS default</a:t>
            </a:r>
          </a:p>
          <a:p>
            <a:pPr>
              <a:lnSpc>
                <a:spcPct val="150000"/>
              </a:lnSpc>
            </a:pPr>
            <a:r>
              <a:rPr lang="en-GB" sz="1500" noProof="0" dirty="0">
                <a:solidFill>
                  <a:schemeClr val="tx2"/>
                </a:solidFill>
              </a:rPr>
              <a:t>Automatically updated every year</a:t>
            </a:r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D6BB6-C2E8-3580-2F39-A8F30CF5DD65}"/>
              </a:ext>
            </a:extLst>
          </p:cNvPr>
          <p:cNvSpPr txBox="1"/>
          <p:nvPr/>
        </p:nvSpPr>
        <p:spPr>
          <a:xfrm>
            <a:off x="6572250" y="2674262"/>
            <a:ext cx="5222139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tx2"/>
                </a:solidFill>
              </a:rPr>
              <a:t>USER defined</a:t>
            </a:r>
          </a:p>
          <a:p>
            <a:pPr>
              <a:lnSpc>
                <a:spcPct val="150000"/>
              </a:lnSpc>
            </a:pPr>
            <a:r>
              <a:rPr lang="en-GB" sz="1500" dirty="0">
                <a:solidFill>
                  <a:schemeClr val="tx2"/>
                </a:solidFill>
              </a:rPr>
              <a:t>Prediction of the effect maps considering planned missions</a:t>
            </a:r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DC259-3520-CE27-9527-BD7A8C59C2EA}"/>
              </a:ext>
            </a:extLst>
          </p:cNvPr>
          <p:cNvSpPr txBox="1"/>
          <p:nvPr/>
        </p:nvSpPr>
        <p:spPr>
          <a:xfrm>
            <a:off x="4529579" y="6334112"/>
            <a:ext cx="2716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90000"/>
                  </a:schemeClr>
                </a:solidFill>
              </a:rPr>
              <a:t>Fig. 2 </a:t>
            </a:r>
            <a:r>
              <a:rPr lang="en-GB" sz="1300" dirty="0">
                <a:solidFill>
                  <a:schemeClr val="accent2">
                    <a:lumMod val="90000"/>
                  </a:schemeClr>
                </a:solidFill>
              </a:rPr>
              <a:t>– Customised effect maps</a:t>
            </a:r>
          </a:p>
        </p:txBody>
      </p:sp>
      <p:pic>
        <p:nvPicPr>
          <p:cNvPr id="13" name="Picture 12" descr="P70C13T5#yIS1">
            <a:extLst>
              <a:ext uri="{FF2B5EF4-FFF2-40B4-BE49-F238E27FC236}">
                <a16:creationId xmlns:a16="http://schemas.microsoft.com/office/drawing/2014/main" id="{91AE255C-3D5D-649F-DDF8-DD8BBDE343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9987" r="-190" b="-367"/>
          <a:stretch/>
        </p:blipFill>
        <p:spPr bwMode="auto">
          <a:xfrm>
            <a:off x="1374849" y="3652354"/>
            <a:ext cx="3883482" cy="2573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P59C6T5#yIS1">
            <a:extLst>
              <a:ext uri="{FF2B5EF4-FFF2-40B4-BE49-F238E27FC236}">
                <a16:creationId xmlns:a16="http://schemas.microsoft.com/office/drawing/2014/main" id="{E5A9C97B-4032-E0FE-2985-5624EDF4EF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10683" r="-1300" b="1153"/>
          <a:stretch/>
        </p:blipFill>
        <p:spPr bwMode="auto">
          <a:xfrm>
            <a:off x="6516987" y="3534288"/>
            <a:ext cx="3970336" cy="2631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09D2F5-C5BB-244F-9480-2931E3E22B78}"/>
                  </a:ext>
                </a:extLst>
              </p:cNvPr>
              <p:cNvSpPr txBox="1"/>
              <p:nvPr/>
            </p:nvSpPr>
            <p:spPr>
              <a:xfrm>
                <a:off x="3015854" y="3730931"/>
                <a:ext cx="148045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No Starlink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09D2F5-C5BB-244F-9480-2931E3E2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54" y="3730931"/>
                <a:ext cx="1480451" cy="646331"/>
              </a:xfrm>
              <a:prstGeom prst="rect">
                <a:avLst/>
              </a:prstGeom>
              <a:blipFill>
                <a:blip r:embed="rId8"/>
                <a:stretch>
                  <a:fillRect l="-370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5F7F3C-539A-E305-B192-F418B6EDA981}"/>
                  </a:ext>
                </a:extLst>
              </p:cNvPr>
              <p:cNvSpPr txBox="1"/>
              <p:nvPr/>
            </p:nvSpPr>
            <p:spPr>
              <a:xfrm>
                <a:off x="8091371" y="3751513"/>
                <a:ext cx="1705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GB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year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with Starlink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5F7F3C-539A-E305-B192-F418B6ED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371" y="3751513"/>
                <a:ext cx="1705160" cy="646331"/>
              </a:xfrm>
              <a:prstGeom prst="rect">
                <a:avLst/>
              </a:prstGeom>
              <a:blipFill>
                <a:blip r:embed="rId9"/>
                <a:stretch>
                  <a:fillRect l="-285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82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F3D1-2A5B-A8B4-F674-385BAA7D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81F4819-FAFB-3122-C865-E26C98F5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with new DRAMA and improved PMD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B8A90-0F13-F79D-38DB-A66A4A6A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Aerospace Science and Technology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D58CD-C1C0-AAC5-44F6-5DFFE2A4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9</a:t>
            </a:fld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99CE17-D8C5-843E-9455-76EE095FD2C8}"/>
              </a:ext>
            </a:extLst>
          </p:cNvPr>
          <p:cNvSpPr txBox="1"/>
          <p:nvPr/>
        </p:nvSpPr>
        <p:spPr>
          <a:xfrm>
            <a:off x="400778" y="1734872"/>
            <a:ext cx="2713897" cy="357545"/>
          </a:xfrm>
          <a:prstGeom prst="roundRect">
            <a:avLst/>
          </a:prstGeom>
          <a:solidFill>
            <a:srgbClr val="E3F0F9"/>
          </a:solidFill>
        </p:spPr>
        <p:txBody>
          <a:bodyPr wrap="square">
            <a:spAutoFit/>
          </a:bodyPr>
          <a:lstStyle/>
          <a:p>
            <a:r>
              <a:rPr lang="en-GB" sz="1500" noProof="0" dirty="0">
                <a:solidFill>
                  <a:schemeClr val="tx2"/>
                </a:solidFill>
              </a:rPr>
              <a:t>ESA DRAMA 4 and MASTER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7C210A79-68CB-A38C-FE18-DB8B37CC183E}"/>
              </a:ext>
            </a:extLst>
          </p:cNvPr>
          <p:cNvSpPr txBox="1"/>
          <p:nvPr/>
        </p:nvSpPr>
        <p:spPr>
          <a:xfrm>
            <a:off x="400777" y="2099651"/>
            <a:ext cx="7809773" cy="16144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Possibility of using, DRAMA 3, DRAMA 4 and standalone MASTER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2"/>
                </a:solidFill>
              </a:rPr>
              <a:t>Added new MASTER maps for the collision probability estimation (new reference population)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</a:rPr>
              <a:t>PMD logic (both OSCAR and King-Hele) adding compliance check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CF918FA-E964-0FD2-B7B9-5111CABF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68" y="3989013"/>
            <a:ext cx="5092413" cy="21530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E92585B-8EBE-BB9F-1B42-3D18AC819B5F}"/>
              </a:ext>
            </a:extLst>
          </p:cNvPr>
          <p:cNvSpPr txBox="1"/>
          <p:nvPr/>
        </p:nvSpPr>
        <p:spPr>
          <a:xfrm>
            <a:off x="3783420" y="5934062"/>
            <a:ext cx="244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90000"/>
                  </a:schemeClr>
                </a:solidFill>
              </a:rPr>
              <a:t>Fig. 3 </a:t>
            </a:r>
            <a:r>
              <a:rPr lang="en-GB" sz="1300" dirty="0">
                <a:solidFill>
                  <a:schemeClr val="accent2">
                    <a:lumMod val="90000"/>
                  </a:schemeClr>
                </a:solidFill>
              </a:rPr>
              <a:t>– Disposal options logic</a:t>
            </a:r>
          </a:p>
        </p:txBody>
      </p:sp>
    </p:spTree>
    <p:extLst>
      <p:ext uri="{BB962C8B-B14F-4D97-AF65-F5344CB8AC3E}">
        <p14:creationId xmlns:p14="http://schemas.microsoft.com/office/powerpoint/2010/main" val="2400864410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D_AER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6698FF"/>
      </a:accent1>
      <a:accent2>
        <a:srgbClr val="A3C1FE"/>
      </a:accent2>
      <a:accent3>
        <a:srgbClr val="C1D5FF"/>
      </a:accent3>
      <a:accent4>
        <a:srgbClr val="E0EAFF"/>
      </a:accent4>
      <a:accent5>
        <a:srgbClr val="0C5BFF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2.xml><?xml version="1.0" encoding="utf-8"?>
<a:theme xmlns:a="http://schemas.openxmlformats.org/drawingml/2006/main" name="Cover">
  <a:themeElements>
    <a:clrScheme name="D_AER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6698FF"/>
      </a:accent1>
      <a:accent2>
        <a:srgbClr val="A3C1FE"/>
      </a:accent2>
      <a:accent3>
        <a:srgbClr val="C1D5FF"/>
      </a:accent3>
      <a:accent4>
        <a:srgbClr val="E0EAFF"/>
      </a:accent4>
      <a:accent5>
        <a:srgbClr val="0C5BFF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E516083254649A6FFF69559983EDB" ma:contentTypeVersion="12" ma:contentTypeDescription="Create a new document." ma:contentTypeScope="" ma:versionID="b122cfde4fde1e67273c9014370a8035">
  <xsd:schema xmlns:xsd="http://www.w3.org/2001/XMLSchema" xmlns:xs="http://www.w3.org/2001/XMLSchema" xmlns:p="http://schemas.microsoft.com/office/2006/metadata/properties" xmlns:ns2="a9edf2de-4e0c-4f1a-ade8-74580e8ee7d5" xmlns:ns3="9e459104-4a70-4877-9f57-5ef9cfff68f9" targetNamespace="http://schemas.microsoft.com/office/2006/metadata/properties" ma:root="true" ma:fieldsID="1da0efd44c1c86beb6ba2d0c66dbbe9a" ns2:_="" ns3:_="">
    <xsd:import namespace="a9edf2de-4e0c-4f1a-ade8-74580e8ee7d5"/>
    <xsd:import namespace="9e459104-4a70-4877-9f57-5ef9cfff6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df2de-4e0c-4f1a-ade8-74580e8ee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59104-4a70-4877-9f57-5ef9cfff68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ab7b86-cceb-4530-bf08-ab25e7e86aa1}" ma:internalName="TaxCatchAll" ma:showField="CatchAllData" ma:web="9e459104-4a70-4877-9f57-5ef9cfff68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edf2de-4e0c-4f1a-ade8-74580e8ee7d5">
      <Terms xmlns="http://schemas.microsoft.com/office/infopath/2007/PartnerControls"/>
    </lcf76f155ced4ddcb4097134ff3c332f>
    <TaxCatchAll xmlns="9e459104-4a70-4877-9f57-5ef9cfff68f9" xsi:nil="true"/>
  </documentManagement>
</p:properties>
</file>

<file path=customXml/itemProps1.xml><?xml version="1.0" encoding="utf-8"?>
<ds:datastoreItem xmlns:ds="http://schemas.openxmlformats.org/officeDocument/2006/customXml" ds:itemID="{9BA37831-0831-45D5-89B4-55BB45893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df2de-4e0c-4f1a-ade8-74580e8ee7d5"/>
    <ds:schemaRef ds:uri="9e459104-4a70-4877-9f57-5ef9cfff6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082332-960D-4A73-BE91-B71E9E4093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A78E4-50C7-436B-B38E-7C9D87AC2C86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e459104-4a70-4877-9f57-5ef9cfff68f9"/>
    <ds:schemaRef ds:uri="a9edf2de-4e0c-4f1a-ade8-74580e8ee7d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ppt_manrope_2024_regular</Template>
  <TotalTime>1528</TotalTime>
  <Words>1065</Words>
  <Application>Microsoft Office PowerPoint</Application>
  <PresentationFormat>Widescreen</PresentationFormat>
  <Paragraphs>181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Wingdings</vt:lpstr>
      <vt:lpstr>Arial</vt:lpstr>
      <vt:lpstr>Manrope</vt:lpstr>
      <vt:lpstr>PMingLiU</vt:lpstr>
      <vt:lpstr>Times New Roman</vt:lpstr>
      <vt:lpstr>Cambria Math</vt:lpstr>
      <vt:lpstr>Courier New</vt:lpstr>
      <vt:lpstr>Option 1</vt:lpstr>
      <vt:lpstr>Cover</vt:lpstr>
      <vt:lpstr>Extended capabilities of the THEMIS 2.0 for Tracking the Health of the Environment and Missions in Space and interactions with satellite operators</vt:lpstr>
      <vt:lpstr>Content</vt:lpstr>
      <vt:lpstr>Introduction</vt:lpstr>
      <vt:lpstr>Space sustainability</vt:lpstr>
      <vt:lpstr>Tracking the Health of the Environment and Missions in Space (THEMIS)</vt:lpstr>
      <vt:lpstr>THEMIS 2: model</vt:lpstr>
      <vt:lpstr>Severity of a fragmentation</vt:lpstr>
      <vt:lpstr>Severity of a fragmentation</vt:lpstr>
      <vt:lpstr>Integration with new DRAMA and improved PMD</vt:lpstr>
      <vt:lpstr>Explosion probability model</vt:lpstr>
      <vt:lpstr>Explosion probability model</vt:lpstr>
      <vt:lpstr>Additional improvements</vt:lpstr>
      <vt:lpstr>THEMIS 2: tool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Tracking the Health of the Environment and Missions in Space (THEMIS)</vt:lpstr>
      <vt:lpstr>Conclusions</vt:lpstr>
      <vt:lpstr>THEMIS 2 current status</vt:lpstr>
      <vt:lpstr>Extended capabilities of the THEMIS 2.0 for Tracking the Health of the Environment and Missions in Space and interactions with satellite operators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Ghironi</dc:creator>
  <cp:lastModifiedBy>Andrea Muciaccia</cp:lastModifiedBy>
  <cp:revision>1</cp:revision>
  <dcterms:created xsi:type="dcterms:W3CDTF">2024-06-28T15:03:44Z</dcterms:created>
  <dcterms:modified xsi:type="dcterms:W3CDTF">2026-06-03T08:04:17Z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0x010100FF7E516083254649A6FFF69559983EDB</vt:lpwstr>
  </property>
  <property fmtid="{D5CDD505-2E9C-101B-9397-08002B2CF9AE}" pid="3" name="MediaServiceImageTags">
    <vt:lpwstr/>
  </property>
</Properties>
</file>