
<file path=[Content_Types].xml><?xml version="1.0" encoding="utf-8"?>
<Types xmlns="http://schemas.openxmlformats.org/package/2006/content-types">
  <Default Extension="emf" ContentType="image/x-emf"/>
  <Default Extension="fntdata" ContentType="application/x-fontdata"/>
  <Default Extension="gif" ContentType="image/gif"/>
  <Default Extension="glb" ContentType="model/gltf.binary"/>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2.xml" ContentType="application/vnd.openxmlformats-officedocument.theme+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theme/theme3.xml" ContentType="application/vnd.openxmlformats-officedocument.theme+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theme/theme4.xml" ContentType="application/vnd.openxmlformats-officedocument.theme+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theme/theme5.xml" ContentType="application/vnd.openxmlformats-officedocument.theme+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bookmarkIdSeed="2">
  <p:sldMasterIdLst>
    <p:sldMasterId id="2147483746" r:id="rId4"/>
    <p:sldMasterId id="2147483686" r:id="rId5"/>
    <p:sldMasterId id="2147483779" r:id="rId6"/>
    <p:sldMasterId id="2147483812" r:id="rId7"/>
    <p:sldMasterId id="2147484083" r:id="rId8"/>
    <p:sldMasterId id="2147484111" r:id="rId9"/>
  </p:sldMasterIdLst>
  <p:notesMasterIdLst>
    <p:notesMasterId r:id="rId65"/>
  </p:notesMasterIdLst>
  <p:handoutMasterIdLst>
    <p:handoutMasterId r:id="rId66"/>
  </p:handoutMasterIdLst>
  <p:sldIdLst>
    <p:sldId id="266" r:id="rId10"/>
    <p:sldId id="2260" r:id="rId11"/>
    <p:sldId id="2300" r:id="rId12"/>
    <p:sldId id="805" r:id="rId13"/>
    <p:sldId id="2281" r:id="rId14"/>
    <p:sldId id="2301" r:id="rId15"/>
    <p:sldId id="1290" r:id="rId16"/>
    <p:sldId id="827" r:id="rId17"/>
    <p:sldId id="1285" r:id="rId18"/>
    <p:sldId id="1289" r:id="rId19"/>
    <p:sldId id="2225" r:id="rId20"/>
    <p:sldId id="2267" r:id="rId21"/>
    <p:sldId id="2290" r:id="rId22"/>
    <p:sldId id="824" r:id="rId23"/>
    <p:sldId id="1311" r:id="rId24"/>
    <p:sldId id="1312" r:id="rId25"/>
    <p:sldId id="2295" r:id="rId26"/>
    <p:sldId id="2243" r:id="rId27"/>
    <p:sldId id="2244" r:id="rId28"/>
    <p:sldId id="2246" r:id="rId29"/>
    <p:sldId id="2302" r:id="rId30"/>
    <p:sldId id="1292" r:id="rId31"/>
    <p:sldId id="2236" r:id="rId32"/>
    <p:sldId id="2271" r:id="rId33"/>
    <p:sldId id="2272" r:id="rId34"/>
    <p:sldId id="2269" r:id="rId35"/>
    <p:sldId id="2235" r:id="rId36"/>
    <p:sldId id="1310" r:id="rId37"/>
    <p:sldId id="2303" r:id="rId38"/>
    <p:sldId id="818" r:id="rId39"/>
    <p:sldId id="1319" r:id="rId40"/>
    <p:sldId id="2277" r:id="rId41"/>
    <p:sldId id="2297" r:id="rId42"/>
    <p:sldId id="2288" r:id="rId43"/>
    <p:sldId id="2274" r:id="rId44"/>
    <p:sldId id="2276" r:id="rId45"/>
    <p:sldId id="2278" r:id="rId46"/>
    <p:sldId id="2296" r:id="rId47"/>
    <p:sldId id="2293" r:id="rId48"/>
    <p:sldId id="2298" r:id="rId49"/>
    <p:sldId id="277" r:id="rId50"/>
    <p:sldId id="264" r:id="rId51"/>
    <p:sldId id="2299" r:id="rId52"/>
    <p:sldId id="2216" r:id="rId53"/>
    <p:sldId id="2219" r:id="rId54"/>
    <p:sldId id="2304" r:id="rId55"/>
    <p:sldId id="2207" r:id="rId56"/>
    <p:sldId id="2291" r:id="rId57"/>
    <p:sldId id="2282" r:id="rId58"/>
    <p:sldId id="2275" r:id="rId59"/>
    <p:sldId id="2264" r:id="rId60"/>
    <p:sldId id="2265" r:id="rId61"/>
    <p:sldId id="2273" r:id="rId62"/>
    <p:sldId id="2289" r:id="rId63"/>
    <p:sldId id="307" r:id="rId64"/>
  </p:sldIdLst>
  <p:sldSz cx="12192000" cy="6858000"/>
  <p:notesSz cx="7099300" cy="10234613"/>
  <p:embeddedFontLst>
    <p:embeddedFont>
      <p:font typeface="微软雅黑" panose="020B0503020204020204" pitchFamily="34" charset="-122"/>
      <p:regular r:id="rId67"/>
      <p:bold r:id="rId68"/>
    </p:embeddedFont>
    <p:embeddedFont>
      <p:font typeface="Aptos Narrow" panose="020B0004020202020204" pitchFamily="34" charset="0"/>
      <p:regular r:id="rId69"/>
      <p:bold r:id="rId70"/>
      <p:italic r:id="rId71"/>
      <p:boldItalic r:id="rId72"/>
    </p:embeddedFont>
    <p:embeddedFont>
      <p:font typeface="Cambria Math" panose="02040503050406030204" pitchFamily="18" charset="0"/>
      <p:regular r:id="rId73"/>
    </p:embeddedFont>
    <p:embeddedFont>
      <p:font typeface="Manrope" pitchFamily="2" charset="0"/>
      <p:regular r:id="rId74"/>
      <p:bold r:id="rId75"/>
      <p:italic r:id="rId76"/>
      <p:boldItalic r:id="rId77"/>
    </p:embeddedFont>
    <p:embeddedFont>
      <p:font typeface="PT Sans" panose="020B0503020203020204" pitchFamily="34" charset="0"/>
      <p:regular r:id="rId78"/>
      <p:bold r:id="rId79"/>
      <p:italic r:id="rId80"/>
      <p:boldItalic r:id="rId81"/>
    </p:embeddedFont>
    <p:embeddedFont>
      <p:font typeface="Verdana" panose="020B0604030504040204" pitchFamily="34" charset="0"/>
      <p:regular r:id="rId82"/>
      <p:bold r:id="rId83"/>
      <p:italic r:id="rId84"/>
      <p:boldItalic r:id="rId85"/>
    </p:embeddedFont>
  </p:embeddedFontLst>
  <p:defaultText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9933"/>
    <a:srgbClr val="1B1D12"/>
    <a:srgbClr val="CFF4B6"/>
    <a:srgbClr val="C2E49C"/>
    <a:srgbClr val="E7FFB7"/>
    <a:srgbClr val="CCFF66"/>
    <a:srgbClr val="CCFFCC"/>
    <a:srgbClr val="CCFF99"/>
    <a:srgbClr val="FFFFFF"/>
    <a:srgbClr val="BDBDB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42CE84-D46A-4F26-B62B-6AF16301E857}" v="30" dt="2026-06-03T12:40:30.975"/>
    <p1510:client id="{FE9A0E3A-E472-455E-BE9A-B8C2B6560040}" v="655" dt="2026-06-03T14:26:20.010"/>
  </p1510:revLst>
</p1510:revInfo>
</file>

<file path=ppt/tableStyles.xml><?xml version="1.0" encoding="utf-8"?>
<a:tblStyleLst xmlns:a="http://schemas.openxmlformats.org/drawingml/2006/main" def="{5C22544A-7EE6-4342-B048-85BDC9FD1C3A}">
  <a:tblStyle styleId="{5C22544A-7EE6-4342-B048-85BDC9FD1C3A}" styleName="Stile medio 2 - Colore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2838BEF-8BB2-4498-84A7-C5851F593DF1}" styleName="Stile medio 4 - Colore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16D9F66E-5EB9-4882-86FB-DCBF35E3C3E4}" styleName="Stile medio 4 - Colore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FABFCF23-3B69-468F-B69F-88F6DE6A72F2}" styleName="Stile medio 1 - Colore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3258" autoAdjust="0"/>
  </p:normalViewPr>
  <p:slideViewPr>
    <p:cSldViewPr snapToGrid="0">
      <p:cViewPr varScale="1">
        <p:scale>
          <a:sx n="80" d="100"/>
          <a:sy n="80" d="100"/>
        </p:scale>
        <p:origin x="202" y="46"/>
      </p:cViewPr>
      <p:guideLst>
        <p:guide orient="horz" pos="2160"/>
        <p:guide pos="3840"/>
      </p:guideLst>
    </p:cSldViewPr>
  </p:slideViewPr>
  <p:notesTextViewPr>
    <p:cViewPr>
      <p:scale>
        <a:sx n="1" d="1"/>
        <a:sy n="1" d="1"/>
      </p:scale>
      <p:origin x="0" y="0"/>
    </p:cViewPr>
  </p:notesText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17.xml"/><Relationship Id="rId21" Type="http://schemas.openxmlformats.org/officeDocument/2006/relationships/slide" Target="slides/slide12.xml"/><Relationship Id="rId42" Type="http://schemas.openxmlformats.org/officeDocument/2006/relationships/slide" Target="slides/slide33.xml"/><Relationship Id="rId47" Type="http://schemas.openxmlformats.org/officeDocument/2006/relationships/slide" Target="slides/slide38.xml"/><Relationship Id="rId63" Type="http://schemas.openxmlformats.org/officeDocument/2006/relationships/slide" Target="slides/slide54.xml"/><Relationship Id="rId68" Type="http://schemas.openxmlformats.org/officeDocument/2006/relationships/font" Target="fonts/font2.fntdata"/><Relationship Id="rId84" Type="http://schemas.openxmlformats.org/officeDocument/2006/relationships/font" Target="fonts/font18.fntdata"/><Relationship Id="rId89" Type="http://schemas.openxmlformats.org/officeDocument/2006/relationships/tableStyles" Target="tableStyles.xml"/><Relationship Id="rId16" Type="http://schemas.openxmlformats.org/officeDocument/2006/relationships/slide" Target="slides/slide7.xml"/><Relationship Id="rId11" Type="http://schemas.openxmlformats.org/officeDocument/2006/relationships/slide" Target="slides/slide2.xml"/><Relationship Id="rId32" Type="http://schemas.openxmlformats.org/officeDocument/2006/relationships/slide" Target="slides/slide23.xml"/><Relationship Id="rId37" Type="http://schemas.openxmlformats.org/officeDocument/2006/relationships/slide" Target="slides/slide28.xml"/><Relationship Id="rId53" Type="http://schemas.openxmlformats.org/officeDocument/2006/relationships/slide" Target="slides/slide44.xml"/><Relationship Id="rId58" Type="http://schemas.openxmlformats.org/officeDocument/2006/relationships/slide" Target="slides/slide49.xml"/><Relationship Id="rId74" Type="http://schemas.openxmlformats.org/officeDocument/2006/relationships/font" Target="fonts/font8.fntdata"/><Relationship Id="rId79" Type="http://schemas.openxmlformats.org/officeDocument/2006/relationships/font" Target="fonts/font13.fntdata"/><Relationship Id="rId5" Type="http://schemas.openxmlformats.org/officeDocument/2006/relationships/slideMaster" Target="slideMasters/slideMaster2.xml"/><Relationship Id="rId90" Type="http://schemas.microsoft.com/office/2016/11/relationships/changesInfo" Target="changesInfos/changesInfo1.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slide" Target="slides/slide34.xml"/><Relationship Id="rId48" Type="http://schemas.openxmlformats.org/officeDocument/2006/relationships/slide" Target="slides/slide39.xml"/><Relationship Id="rId56" Type="http://schemas.openxmlformats.org/officeDocument/2006/relationships/slide" Target="slides/slide47.xml"/><Relationship Id="rId64" Type="http://schemas.openxmlformats.org/officeDocument/2006/relationships/slide" Target="slides/slide55.xml"/><Relationship Id="rId69" Type="http://schemas.openxmlformats.org/officeDocument/2006/relationships/font" Target="fonts/font3.fntdata"/><Relationship Id="rId77" Type="http://schemas.openxmlformats.org/officeDocument/2006/relationships/font" Target="fonts/font11.fntdata"/><Relationship Id="rId8" Type="http://schemas.openxmlformats.org/officeDocument/2006/relationships/slideMaster" Target="slideMasters/slideMaster5.xml"/><Relationship Id="rId51" Type="http://schemas.openxmlformats.org/officeDocument/2006/relationships/slide" Target="slides/slide42.xml"/><Relationship Id="rId72" Type="http://schemas.openxmlformats.org/officeDocument/2006/relationships/font" Target="fonts/font6.fntdata"/><Relationship Id="rId80" Type="http://schemas.openxmlformats.org/officeDocument/2006/relationships/font" Target="fonts/font14.fntdata"/><Relationship Id="rId85" Type="http://schemas.openxmlformats.org/officeDocument/2006/relationships/font" Target="fonts/font19.fntdata"/><Relationship Id="rId3" Type="http://schemas.openxmlformats.org/officeDocument/2006/relationships/customXml" Target="../customXml/item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openxmlformats.org/officeDocument/2006/relationships/slide" Target="slides/slide37.xml"/><Relationship Id="rId59" Type="http://schemas.openxmlformats.org/officeDocument/2006/relationships/slide" Target="slides/slide50.xml"/><Relationship Id="rId67" Type="http://schemas.openxmlformats.org/officeDocument/2006/relationships/font" Target="fonts/font1.fntdata"/><Relationship Id="rId20" Type="http://schemas.openxmlformats.org/officeDocument/2006/relationships/slide" Target="slides/slide11.xml"/><Relationship Id="rId41" Type="http://schemas.openxmlformats.org/officeDocument/2006/relationships/slide" Target="slides/slide32.xml"/><Relationship Id="rId54" Type="http://schemas.openxmlformats.org/officeDocument/2006/relationships/slide" Target="slides/slide45.xml"/><Relationship Id="rId62" Type="http://schemas.openxmlformats.org/officeDocument/2006/relationships/slide" Target="slides/slide53.xml"/><Relationship Id="rId70" Type="http://schemas.openxmlformats.org/officeDocument/2006/relationships/font" Target="fonts/font4.fntdata"/><Relationship Id="rId75" Type="http://schemas.openxmlformats.org/officeDocument/2006/relationships/font" Target="fonts/font9.fntdata"/><Relationship Id="rId83" Type="http://schemas.openxmlformats.org/officeDocument/2006/relationships/font" Target="fonts/font17.fntdata"/><Relationship Id="rId88" Type="http://schemas.openxmlformats.org/officeDocument/2006/relationships/theme" Target="theme/theme1.xml"/><Relationship Id="rId9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49" Type="http://schemas.openxmlformats.org/officeDocument/2006/relationships/slide" Target="slides/slide40.xml"/><Relationship Id="rId57" Type="http://schemas.openxmlformats.org/officeDocument/2006/relationships/slide" Target="slides/slide48.xml"/><Relationship Id="rId10" Type="http://schemas.openxmlformats.org/officeDocument/2006/relationships/slide" Target="slides/slide1.xml"/><Relationship Id="rId31" Type="http://schemas.openxmlformats.org/officeDocument/2006/relationships/slide" Target="slides/slide22.xml"/><Relationship Id="rId44" Type="http://schemas.openxmlformats.org/officeDocument/2006/relationships/slide" Target="slides/slide35.xml"/><Relationship Id="rId52" Type="http://schemas.openxmlformats.org/officeDocument/2006/relationships/slide" Target="slides/slide43.xml"/><Relationship Id="rId60" Type="http://schemas.openxmlformats.org/officeDocument/2006/relationships/slide" Target="slides/slide51.xml"/><Relationship Id="rId65" Type="http://schemas.openxmlformats.org/officeDocument/2006/relationships/notesMaster" Target="notesMasters/notesMaster1.xml"/><Relationship Id="rId73" Type="http://schemas.openxmlformats.org/officeDocument/2006/relationships/font" Target="fonts/font7.fntdata"/><Relationship Id="rId78" Type="http://schemas.openxmlformats.org/officeDocument/2006/relationships/font" Target="fonts/font12.fntdata"/><Relationship Id="rId81" Type="http://schemas.openxmlformats.org/officeDocument/2006/relationships/font" Target="fonts/font15.fntdata"/><Relationship Id="rId86"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 Target="slides/slide4.xml"/><Relationship Id="rId18" Type="http://schemas.openxmlformats.org/officeDocument/2006/relationships/slide" Target="slides/slide9.xml"/><Relationship Id="rId39" Type="http://schemas.openxmlformats.org/officeDocument/2006/relationships/slide" Target="slides/slide30.xml"/><Relationship Id="rId34" Type="http://schemas.openxmlformats.org/officeDocument/2006/relationships/slide" Target="slides/slide25.xml"/><Relationship Id="rId50" Type="http://schemas.openxmlformats.org/officeDocument/2006/relationships/slide" Target="slides/slide41.xml"/><Relationship Id="rId55" Type="http://schemas.openxmlformats.org/officeDocument/2006/relationships/slide" Target="slides/slide46.xml"/><Relationship Id="rId76" Type="http://schemas.openxmlformats.org/officeDocument/2006/relationships/font" Target="fonts/font10.fntdata"/><Relationship Id="rId7" Type="http://schemas.openxmlformats.org/officeDocument/2006/relationships/slideMaster" Target="slideMasters/slideMaster4.xml"/><Relationship Id="rId71" Type="http://schemas.openxmlformats.org/officeDocument/2006/relationships/font" Target="fonts/font5.fntdata"/><Relationship Id="rId2" Type="http://schemas.openxmlformats.org/officeDocument/2006/relationships/customXml" Target="../customXml/item2.xml"/><Relationship Id="rId29" Type="http://schemas.openxmlformats.org/officeDocument/2006/relationships/slide" Target="slides/slide20.xml"/><Relationship Id="rId24" Type="http://schemas.openxmlformats.org/officeDocument/2006/relationships/slide" Target="slides/slide15.xml"/><Relationship Id="rId40" Type="http://schemas.openxmlformats.org/officeDocument/2006/relationships/slide" Target="slides/slide31.xml"/><Relationship Id="rId45" Type="http://schemas.openxmlformats.org/officeDocument/2006/relationships/slide" Target="slides/slide36.xml"/><Relationship Id="rId66" Type="http://schemas.openxmlformats.org/officeDocument/2006/relationships/handoutMaster" Target="handoutMasters/handoutMaster1.xml"/><Relationship Id="rId87" Type="http://schemas.openxmlformats.org/officeDocument/2006/relationships/viewProps" Target="viewProps.xml"/><Relationship Id="rId61" Type="http://schemas.openxmlformats.org/officeDocument/2006/relationships/slide" Target="slides/slide52.xml"/><Relationship Id="rId82" Type="http://schemas.openxmlformats.org/officeDocument/2006/relationships/font" Target="fonts/font16.fntdata"/><Relationship Id="rId19"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milla Colombo" userId="f6cb4c86-058f-48d6-bae9-d0c009c74642" providerId="ADAL" clId="{848B2A13-AA79-4802-A7B1-8AC905397084}"/>
    <pc:docChg chg="undo redo custSel addSld delSld modSld sldOrd delMainMaster modMainMaster">
      <pc:chgData name="Camilla Colombo" userId="f6cb4c86-058f-48d6-bae9-d0c009c74642" providerId="ADAL" clId="{848B2A13-AA79-4802-A7B1-8AC905397084}" dt="2026-06-03T14:26:20.009" v="891" actId="20577"/>
      <pc:docMkLst>
        <pc:docMk/>
      </pc:docMkLst>
      <pc:sldChg chg="add modTransition">
        <pc:chgData name="Camilla Colombo" userId="f6cb4c86-058f-48d6-bae9-d0c009c74642" providerId="ADAL" clId="{848B2A13-AA79-4802-A7B1-8AC905397084}" dt="2026-06-03T13:14:26.170" v="533"/>
        <pc:sldMkLst>
          <pc:docMk/>
          <pc:sldMk cId="3147827" sldId="264"/>
        </pc:sldMkLst>
      </pc:sldChg>
      <pc:sldChg chg="modSp mod">
        <pc:chgData name="Camilla Colombo" userId="f6cb4c86-058f-48d6-bae9-d0c009c74642" providerId="ADAL" clId="{848B2A13-AA79-4802-A7B1-8AC905397084}" dt="2026-06-03T13:09:39.053" v="502" actId="20577"/>
        <pc:sldMkLst>
          <pc:docMk/>
          <pc:sldMk cId="3463583310" sldId="266"/>
        </pc:sldMkLst>
        <pc:spChg chg="mod">
          <ac:chgData name="Camilla Colombo" userId="f6cb4c86-058f-48d6-bae9-d0c009c74642" providerId="ADAL" clId="{848B2A13-AA79-4802-A7B1-8AC905397084}" dt="2026-06-03T12:24:05.518" v="345" actId="1036"/>
          <ac:spMkLst>
            <pc:docMk/>
            <pc:sldMk cId="3463583310" sldId="266"/>
            <ac:spMk id="2" creationId="{86E79BBF-B43F-40AC-FE52-A5E3C4477E76}"/>
          </ac:spMkLst>
        </pc:spChg>
        <pc:spChg chg="mod">
          <ac:chgData name="Camilla Colombo" userId="f6cb4c86-058f-48d6-bae9-d0c009c74642" providerId="ADAL" clId="{848B2A13-AA79-4802-A7B1-8AC905397084}" dt="2026-06-03T12:22:25.798" v="301" actId="1076"/>
          <ac:spMkLst>
            <pc:docMk/>
            <pc:sldMk cId="3463583310" sldId="266"/>
            <ac:spMk id="3" creationId="{8BB8F1EA-FF67-FB2D-A7C5-371CD08737B9}"/>
          </ac:spMkLst>
        </pc:spChg>
        <pc:spChg chg="mod">
          <ac:chgData name="Camilla Colombo" userId="f6cb4c86-058f-48d6-bae9-d0c009c74642" providerId="ADAL" clId="{848B2A13-AA79-4802-A7B1-8AC905397084}" dt="2026-06-03T13:09:39.053" v="502" actId="20577"/>
          <ac:spMkLst>
            <pc:docMk/>
            <pc:sldMk cId="3463583310" sldId="266"/>
            <ac:spMk id="4" creationId="{5DDFFFDC-462D-4954-BEA4-4D17EDEBDF95}"/>
          </ac:spMkLst>
        </pc:spChg>
      </pc:sldChg>
      <pc:sldChg chg="delSp add del mod">
        <pc:chgData name="Camilla Colombo" userId="f6cb4c86-058f-48d6-bae9-d0c009c74642" providerId="ADAL" clId="{848B2A13-AA79-4802-A7B1-8AC905397084}" dt="2026-06-03T13:07:55.107" v="491" actId="47"/>
        <pc:sldMkLst>
          <pc:docMk/>
          <pc:sldMk cId="1435203774" sldId="272"/>
        </pc:sldMkLst>
        <pc:picChg chg="del">
          <ac:chgData name="Camilla Colombo" userId="f6cb4c86-058f-48d6-bae9-d0c009c74642" providerId="ADAL" clId="{848B2A13-AA79-4802-A7B1-8AC905397084}" dt="2026-06-03T12:29:36.298" v="402" actId="21"/>
          <ac:picMkLst>
            <pc:docMk/>
            <pc:sldMk cId="1435203774" sldId="272"/>
            <ac:picMk id="6" creationId="{A52919F6-2642-42F2-BE7C-7AA5CA67AF1F}"/>
          </ac:picMkLst>
        </pc:picChg>
      </pc:sldChg>
      <pc:sldChg chg="addSp modSp add mod modTransition">
        <pc:chgData name="Camilla Colombo" userId="f6cb4c86-058f-48d6-bae9-d0c009c74642" providerId="ADAL" clId="{848B2A13-AA79-4802-A7B1-8AC905397084}" dt="2026-06-03T13:14:15.105" v="532"/>
        <pc:sldMkLst>
          <pc:docMk/>
          <pc:sldMk cId="3236885298" sldId="277"/>
        </pc:sldMkLst>
        <pc:spChg chg="mod">
          <ac:chgData name="Camilla Colombo" userId="f6cb4c86-058f-48d6-bae9-d0c009c74642" providerId="ADAL" clId="{848B2A13-AA79-4802-A7B1-8AC905397084}" dt="2026-06-03T12:29:51.033" v="423" actId="20577"/>
          <ac:spMkLst>
            <pc:docMk/>
            <pc:sldMk cId="3236885298" sldId="277"/>
            <ac:spMk id="10" creationId="{E0E77DB7-9EE7-44AB-B5C3-8E5F74FC7DA2}"/>
          </ac:spMkLst>
        </pc:spChg>
        <pc:spChg chg="mod">
          <ac:chgData name="Camilla Colombo" userId="f6cb4c86-058f-48d6-bae9-d0c009c74642" providerId="ADAL" clId="{848B2A13-AA79-4802-A7B1-8AC905397084}" dt="2026-06-03T12:29:23.173" v="400" actId="1076"/>
          <ac:spMkLst>
            <pc:docMk/>
            <pc:sldMk cId="3236885298" sldId="277"/>
            <ac:spMk id="15" creationId="{322B9428-F9FC-4DE5-BF97-AA527DDA36AF}"/>
          </ac:spMkLst>
        </pc:spChg>
        <pc:spChg chg="mod">
          <ac:chgData name="Camilla Colombo" userId="f6cb4c86-058f-48d6-bae9-d0c009c74642" providerId="ADAL" clId="{848B2A13-AA79-4802-A7B1-8AC905397084}" dt="2026-06-03T12:29:23.173" v="400" actId="1076"/>
          <ac:spMkLst>
            <pc:docMk/>
            <pc:sldMk cId="3236885298" sldId="277"/>
            <ac:spMk id="16" creationId="{AC751A52-2E02-4B4E-9AD7-795CF8046008}"/>
          </ac:spMkLst>
        </pc:spChg>
        <pc:spChg chg="mod">
          <ac:chgData name="Camilla Colombo" userId="f6cb4c86-058f-48d6-bae9-d0c009c74642" providerId="ADAL" clId="{848B2A13-AA79-4802-A7B1-8AC905397084}" dt="2026-06-03T12:29:33.926" v="401" actId="1076"/>
          <ac:spMkLst>
            <pc:docMk/>
            <pc:sldMk cId="3236885298" sldId="277"/>
            <ac:spMk id="17" creationId="{DB9224FD-9D2D-4E10-84E0-5B3A253921F5}"/>
          </ac:spMkLst>
        </pc:spChg>
        <pc:spChg chg="mod">
          <ac:chgData name="Camilla Colombo" userId="f6cb4c86-058f-48d6-bae9-d0c009c74642" providerId="ADAL" clId="{848B2A13-AA79-4802-A7B1-8AC905397084}" dt="2026-06-03T12:29:33.926" v="401" actId="1076"/>
          <ac:spMkLst>
            <pc:docMk/>
            <pc:sldMk cId="3236885298" sldId="277"/>
            <ac:spMk id="18" creationId="{D1B4A0DA-4DBD-46E8-ACD4-682AAE84F099}"/>
          </ac:spMkLst>
        </pc:spChg>
        <pc:spChg chg="mod">
          <ac:chgData name="Camilla Colombo" userId="f6cb4c86-058f-48d6-bae9-d0c009c74642" providerId="ADAL" clId="{848B2A13-AA79-4802-A7B1-8AC905397084}" dt="2026-06-03T12:29:23.173" v="400" actId="1076"/>
          <ac:spMkLst>
            <pc:docMk/>
            <pc:sldMk cId="3236885298" sldId="277"/>
            <ac:spMk id="19" creationId="{97D4866E-3C60-41E6-8247-2B79F75B759E}"/>
          </ac:spMkLst>
        </pc:spChg>
        <pc:spChg chg="mod">
          <ac:chgData name="Camilla Colombo" userId="f6cb4c86-058f-48d6-bae9-d0c009c74642" providerId="ADAL" clId="{848B2A13-AA79-4802-A7B1-8AC905397084}" dt="2026-06-03T12:29:23.173" v="400" actId="1076"/>
          <ac:spMkLst>
            <pc:docMk/>
            <pc:sldMk cId="3236885298" sldId="277"/>
            <ac:spMk id="20" creationId="{54AC844C-002A-4A94-98A8-6427918223CD}"/>
          </ac:spMkLst>
        </pc:spChg>
        <pc:spChg chg="mod">
          <ac:chgData name="Camilla Colombo" userId="f6cb4c86-058f-48d6-bae9-d0c009c74642" providerId="ADAL" clId="{848B2A13-AA79-4802-A7B1-8AC905397084}" dt="2026-06-03T12:29:33.926" v="401" actId="1076"/>
          <ac:spMkLst>
            <pc:docMk/>
            <pc:sldMk cId="3236885298" sldId="277"/>
            <ac:spMk id="21" creationId="{6CD6AFA0-E806-4239-A31C-7935F150FEAA}"/>
          </ac:spMkLst>
        </pc:spChg>
        <pc:spChg chg="mod">
          <ac:chgData name="Camilla Colombo" userId="f6cb4c86-058f-48d6-bae9-d0c009c74642" providerId="ADAL" clId="{848B2A13-AA79-4802-A7B1-8AC905397084}" dt="2026-06-03T12:29:33.926" v="401" actId="1076"/>
          <ac:spMkLst>
            <pc:docMk/>
            <pc:sldMk cId="3236885298" sldId="277"/>
            <ac:spMk id="22" creationId="{4240D745-70CA-45DC-AD58-563B6BAE294A}"/>
          </ac:spMkLst>
        </pc:spChg>
        <pc:spChg chg="mod">
          <ac:chgData name="Camilla Colombo" userId="f6cb4c86-058f-48d6-bae9-d0c009c74642" providerId="ADAL" clId="{848B2A13-AA79-4802-A7B1-8AC905397084}" dt="2026-06-03T12:29:33.926" v="401" actId="1076"/>
          <ac:spMkLst>
            <pc:docMk/>
            <pc:sldMk cId="3236885298" sldId="277"/>
            <ac:spMk id="45" creationId="{5A5EB3D3-5F1A-4171-BC58-37523B7EFA89}"/>
          </ac:spMkLst>
        </pc:spChg>
        <pc:spChg chg="mod">
          <ac:chgData name="Camilla Colombo" userId="f6cb4c86-058f-48d6-bae9-d0c009c74642" providerId="ADAL" clId="{848B2A13-AA79-4802-A7B1-8AC905397084}" dt="2026-06-03T12:29:23.173" v="400" actId="1076"/>
          <ac:spMkLst>
            <pc:docMk/>
            <pc:sldMk cId="3236885298" sldId="277"/>
            <ac:spMk id="46" creationId="{01368FDA-4F74-4597-B74D-19EA5B1BF2E8}"/>
          </ac:spMkLst>
        </pc:spChg>
        <pc:spChg chg="mod">
          <ac:chgData name="Camilla Colombo" userId="f6cb4c86-058f-48d6-bae9-d0c009c74642" providerId="ADAL" clId="{848B2A13-AA79-4802-A7B1-8AC905397084}" dt="2026-06-03T12:29:33.926" v="401" actId="1076"/>
          <ac:spMkLst>
            <pc:docMk/>
            <pc:sldMk cId="3236885298" sldId="277"/>
            <ac:spMk id="47" creationId="{B353ABCD-AC5C-4CF5-A5F3-28894236BD8C}"/>
          </ac:spMkLst>
        </pc:spChg>
        <pc:spChg chg="mod">
          <ac:chgData name="Camilla Colombo" userId="f6cb4c86-058f-48d6-bae9-d0c009c74642" providerId="ADAL" clId="{848B2A13-AA79-4802-A7B1-8AC905397084}" dt="2026-06-03T12:29:23.173" v="400" actId="1076"/>
          <ac:spMkLst>
            <pc:docMk/>
            <pc:sldMk cId="3236885298" sldId="277"/>
            <ac:spMk id="48" creationId="{BB79B65A-BB41-428E-9E0C-AB852C760C81}"/>
          </ac:spMkLst>
        </pc:spChg>
        <pc:picChg chg="add mod">
          <ac:chgData name="Camilla Colombo" userId="f6cb4c86-058f-48d6-bae9-d0c009c74642" providerId="ADAL" clId="{848B2A13-AA79-4802-A7B1-8AC905397084}" dt="2026-06-03T12:30:05.055" v="425" actId="1076"/>
          <ac:picMkLst>
            <pc:docMk/>
            <pc:sldMk cId="3236885298" sldId="277"/>
            <ac:picMk id="6" creationId="{A52919F6-2642-42F2-BE7C-7AA5CA67AF1F}"/>
          </ac:picMkLst>
        </pc:picChg>
        <pc:picChg chg="mod">
          <ac:chgData name="Camilla Colombo" userId="f6cb4c86-058f-48d6-bae9-d0c009c74642" providerId="ADAL" clId="{848B2A13-AA79-4802-A7B1-8AC905397084}" dt="2026-06-03T12:29:23.173" v="400" actId="1076"/>
          <ac:picMkLst>
            <pc:docMk/>
            <pc:sldMk cId="3236885298" sldId="277"/>
            <ac:picMk id="30" creationId="{5DC22DD6-F996-4747-A83D-130A3B877CEA}"/>
          </ac:picMkLst>
        </pc:picChg>
        <pc:picChg chg="mod">
          <ac:chgData name="Camilla Colombo" userId="f6cb4c86-058f-48d6-bae9-d0c009c74642" providerId="ADAL" clId="{848B2A13-AA79-4802-A7B1-8AC905397084}" dt="2026-06-03T12:29:23.173" v="400" actId="1076"/>
          <ac:picMkLst>
            <pc:docMk/>
            <pc:sldMk cId="3236885298" sldId="277"/>
            <ac:picMk id="32" creationId="{C5C32ED4-1C05-4D94-823C-39C462300EAD}"/>
          </ac:picMkLst>
        </pc:picChg>
        <pc:picChg chg="mod">
          <ac:chgData name="Camilla Colombo" userId="f6cb4c86-058f-48d6-bae9-d0c009c74642" providerId="ADAL" clId="{848B2A13-AA79-4802-A7B1-8AC905397084}" dt="2026-06-03T12:29:33.926" v="401" actId="1076"/>
          <ac:picMkLst>
            <pc:docMk/>
            <pc:sldMk cId="3236885298" sldId="277"/>
            <ac:picMk id="36" creationId="{D54EB91E-CEF2-4A0B-B047-7B64D15E2CE8}"/>
          </ac:picMkLst>
        </pc:picChg>
        <pc:picChg chg="mod">
          <ac:chgData name="Camilla Colombo" userId="f6cb4c86-058f-48d6-bae9-d0c009c74642" providerId="ADAL" clId="{848B2A13-AA79-4802-A7B1-8AC905397084}" dt="2026-06-03T12:29:33.926" v="401" actId="1076"/>
          <ac:picMkLst>
            <pc:docMk/>
            <pc:sldMk cId="3236885298" sldId="277"/>
            <ac:picMk id="42" creationId="{532E6345-B6D1-464C-8758-DFE570F38EDD}"/>
          </ac:picMkLst>
        </pc:picChg>
      </pc:sldChg>
      <pc:sldChg chg="modSp add addAnim delAnim modAnim">
        <pc:chgData name="Camilla Colombo" userId="f6cb4c86-058f-48d6-bae9-d0c009c74642" providerId="ADAL" clId="{848B2A13-AA79-4802-A7B1-8AC905397084}" dt="2026-06-03T14:11:25.318" v="639"/>
        <pc:sldMkLst>
          <pc:docMk/>
          <pc:sldMk cId="916558946" sldId="805"/>
        </pc:sldMkLst>
        <pc:spChg chg="mod">
          <ac:chgData name="Camilla Colombo" userId="f6cb4c86-058f-48d6-bae9-d0c009c74642" providerId="ADAL" clId="{848B2A13-AA79-4802-A7B1-8AC905397084}" dt="2026-06-03T14:03:18.334" v="562" actId="20577"/>
          <ac:spMkLst>
            <pc:docMk/>
            <pc:sldMk cId="916558946" sldId="805"/>
            <ac:spMk id="20" creationId="{98740D61-CBA1-5014-A923-6988FAF035B4}"/>
          </ac:spMkLst>
        </pc:spChg>
      </pc:sldChg>
      <pc:sldChg chg="add mod modShow">
        <pc:chgData name="Camilla Colombo" userId="f6cb4c86-058f-48d6-bae9-d0c009c74642" providerId="ADAL" clId="{848B2A13-AA79-4802-A7B1-8AC905397084}" dt="2026-06-03T14:17:07.175" v="642" actId="729"/>
        <pc:sldMkLst>
          <pc:docMk/>
          <pc:sldMk cId="4000379240" sldId="818"/>
        </pc:sldMkLst>
      </pc:sldChg>
      <pc:sldChg chg="del">
        <pc:chgData name="Camilla Colombo" userId="f6cb4c86-058f-48d6-bae9-d0c009c74642" providerId="ADAL" clId="{848B2A13-AA79-4802-A7B1-8AC905397084}" dt="2026-06-03T12:18:55.485" v="280" actId="47"/>
        <pc:sldMkLst>
          <pc:docMk/>
          <pc:sldMk cId="1247844937" sldId="819"/>
        </pc:sldMkLst>
      </pc:sldChg>
      <pc:sldChg chg="add mod modShow">
        <pc:chgData name="Camilla Colombo" userId="f6cb4c86-058f-48d6-bae9-d0c009c74642" providerId="ADAL" clId="{848B2A13-AA79-4802-A7B1-8AC905397084}" dt="2026-06-03T14:11:54.259" v="640" actId="729"/>
        <pc:sldMkLst>
          <pc:docMk/>
          <pc:sldMk cId="2425254356" sldId="824"/>
        </pc:sldMkLst>
      </pc:sldChg>
      <pc:sldChg chg="add">
        <pc:chgData name="Camilla Colombo" userId="f6cb4c86-058f-48d6-bae9-d0c009c74642" providerId="ADAL" clId="{848B2A13-AA79-4802-A7B1-8AC905397084}" dt="2026-06-03T09:10:21.530" v="28"/>
        <pc:sldMkLst>
          <pc:docMk/>
          <pc:sldMk cId="74142996" sldId="827"/>
        </pc:sldMkLst>
      </pc:sldChg>
      <pc:sldChg chg="add">
        <pc:chgData name="Camilla Colombo" userId="f6cb4c86-058f-48d6-bae9-d0c009c74642" providerId="ADAL" clId="{848B2A13-AA79-4802-A7B1-8AC905397084}" dt="2026-06-03T09:14:22.796" v="31"/>
        <pc:sldMkLst>
          <pc:docMk/>
          <pc:sldMk cId="1126411000" sldId="1285"/>
        </pc:sldMkLst>
      </pc:sldChg>
      <pc:sldChg chg="modSp add mod">
        <pc:chgData name="Camilla Colombo" userId="f6cb4c86-058f-48d6-bae9-d0c009c74642" providerId="ADAL" clId="{848B2A13-AA79-4802-A7B1-8AC905397084}" dt="2026-06-03T13:10:38.763" v="523" actId="6549"/>
        <pc:sldMkLst>
          <pc:docMk/>
          <pc:sldMk cId="290037173" sldId="1289"/>
        </pc:sldMkLst>
        <pc:spChg chg="mod">
          <ac:chgData name="Camilla Colombo" userId="f6cb4c86-058f-48d6-bae9-d0c009c74642" providerId="ADAL" clId="{848B2A13-AA79-4802-A7B1-8AC905397084}" dt="2026-06-03T13:10:38.763" v="523" actId="6549"/>
          <ac:spMkLst>
            <pc:docMk/>
            <pc:sldMk cId="290037173" sldId="1289"/>
            <ac:spMk id="2" creationId="{C0BD4F59-5A1B-71A5-9FF3-55ADA49F3E61}"/>
          </ac:spMkLst>
        </pc:spChg>
      </pc:sldChg>
      <pc:sldChg chg="add">
        <pc:chgData name="Camilla Colombo" userId="f6cb4c86-058f-48d6-bae9-d0c009c74642" providerId="ADAL" clId="{848B2A13-AA79-4802-A7B1-8AC905397084}" dt="2026-06-03T09:10:21.530" v="28"/>
        <pc:sldMkLst>
          <pc:docMk/>
          <pc:sldMk cId="1003804406" sldId="1290"/>
        </pc:sldMkLst>
      </pc:sldChg>
      <pc:sldChg chg="addSp delSp modSp add del mod">
        <pc:chgData name="Camilla Colombo" userId="f6cb4c86-058f-48d6-bae9-d0c009c74642" providerId="ADAL" clId="{848B2A13-AA79-4802-A7B1-8AC905397084}" dt="2026-06-03T09:50:00.959" v="107" actId="47"/>
        <pc:sldMkLst>
          <pc:docMk/>
          <pc:sldMk cId="3019485404" sldId="1291"/>
        </pc:sldMkLst>
        <pc:spChg chg="mod">
          <ac:chgData name="Camilla Colombo" userId="f6cb4c86-058f-48d6-bae9-d0c009c74642" providerId="ADAL" clId="{848B2A13-AA79-4802-A7B1-8AC905397084}" dt="2026-06-03T09:45:38.866" v="50" actId="6549"/>
          <ac:spMkLst>
            <pc:docMk/>
            <pc:sldMk cId="3019485404" sldId="1291"/>
            <ac:spMk id="6" creationId="{9826AB18-0062-6A79-7A19-063E7A90B98A}"/>
          </ac:spMkLst>
        </pc:spChg>
        <pc:spChg chg="add del">
          <ac:chgData name="Camilla Colombo" userId="f6cb4c86-058f-48d6-bae9-d0c009c74642" providerId="ADAL" clId="{848B2A13-AA79-4802-A7B1-8AC905397084}" dt="2026-06-03T09:49:51.993" v="104" actId="21"/>
          <ac:spMkLst>
            <pc:docMk/>
            <pc:sldMk cId="3019485404" sldId="1291"/>
            <ac:spMk id="17" creationId="{BEC958C6-D674-BF71-AAEF-A259A65A8FE2}"/>
          </ac:spMkLst>
        </pc:spChg>
        <pc:picChg chg="del">
          <ac:chgData name="Camilla Colombo" userId="f6cb4c86-058f-48d6-bae9-d0c009c74642" providerId="ADAL" clId="{848B2A13-AA79-4802-A7B1-8AC905397084}" dt="2026-06-03T09:45:41.048" v="51" actId="478"/>
          <ac:picMkLst>
            <pc:docMk/>
            <pc:sldMk cId="3019485404" sldId="1291"/>
            <ac:picMk id="24" creationId="{86F4A789-B03F-3FE5-D3BA-A31FC681616E}"/>
          </ac:picMkLst>
        </pc:picChg>
      </pc:sldChg>
      <pc:sldChg chg="add">
        <pc:chgData name="Camilla Colombo" userId="f6cb4c86-058f-48d6-bae9-d0c009c74642" providerId="ADAL" clId="{848B2A13-AA79-4802-A7B1-8AC905397084}" dt="2026-06-03T09:45:21.397" v="48"/>
        <pc:sldMkLst>
          <pc:docMk/>
          <pc:sldMk cId="3710848873" sldId="1292"/>
        </pc:sldMkLst>
      </pc:sldChg>
      <pc:sldChg chg="del">
        <pc:chgData name="Camilla Colombo" userId="f6cb4c86-058f-48d6-bae9-d0c009c74642" providerId="ADAL" clId="{848B2A13-AA79-4802-A7B1-8AC905397084}" dt="2026-06-03T09:43:56.917" v="45" actId="47"/>
        <pc:sldMkLst>
          <pc:docMk/>
          <pc:sldMk cId="3628844962" sldId="1303"/>
        </pc:sldMkLst>
      </pc:sldChg>
      <pc:sldChg chg="add del">
        <pc:chgData name="Camilla Colombo" userId="f6cb4c86-058f-48d6-bae9-d0c009c74642" providerId="ADAL" clId="{848B2A13-AA79-4802-A7B1-8AC905397084}" dt="2026-06-03T12:58:34.739" v="426" actId="47"/>
        <pc:sldMkLst>
          <pc:docMk/>
          <pc:sldMk cId="1661160030" sldId="1305"/>
        </pc:sldMkLst>
      </pc:sldChg>
      <pc:sldChg chg="del">
        <pc:chgData name="Camilla Colombo" userId="f6cb4c86-058f-48d6-bae9-d0c009c74642" providerId="ADAL" clId="{848B2A13-AA79-4802-A7B1-8AC905397084}" dt="2026-06-03T09:43:59.204" v="46" actId="2696"/>
        <pc:sldMkLst>
          <pc:docMk/>
          <pc:sldMk cId="2963068978" sldId="1305"/>
        </pc:sldMkLst>
      </pc:sldChg>
      <pc:sldChg chg="add mod modShow">
        <pc:chgData name="Camilla Colombo" userId="f6cb4c86-058f-48d6-bae9-d0c009c74642" providerId="ADAL" clId="{848B2A13-AA79-4802-A7B1-8AC905397084}" dt="2026-06-03T14:17:03.173" v="641" actId="729"/>
        <pc:sldMkLst>
          <pc:docMk/>
          <pc:sldMk cId="2951955701" sldId="1310"/>
        </pc:sldMkLst>
      </pc:sldChg>
      <pc:sldChg chg="add">
        <pc:chgData name="Camilla Colombo" userId="f6cb4c86-058f-48d6-bae9-d0c009c74642" providerId="ADAL" clId="{848B2A13-AA79-4802-A7B1-8AC905397084}" dt="2026-06-03T09:42:42.602" v="42"/>
        <pc:sldMkLst>
          <pc:docMk/>
          <pc:sldMk cId="2891606796" sldId="1311"/>
        </pc:sldMkLst>
      </pc:sldChg>
      <pc:sldChg chg="addSp delSp modSp add mod">
        <pc:chgData name="Camilla Colombo" userId="f6cb4c86-058f-48d6-bae9-d0c009c74642" providerId="ADAL" clId="{848B2A13-AA79-4802-A7B1-8AC905397084}" dt="2026-06-03T14:06:22.156" v="637" actId="478"/>
        <pc:sldMkLst>
          <pc:docMk/>
          <pc:sldMk cId="3297082979" sldId="1312"/>
        </pc:sldMkLst>
        <pc:spChg chg="del">
          <ac:chgData name="Camilla Colombo" userId="f6cb4c86-058f-48d6-bae9-d0c009c74642" providerId="ADAL" clId="{848B2A13-AA79-4802-A7B1-8AC905397084}" dt="2026-06-03T14:06:22.156" v="637" actId="478"/>
          <ac:spMkLst>
            <pc:docMk/>
            <pc:sldMk cId="3297082979" sldId="1312"/>
            <ac:spMk id="4" creationId="{204E3BF2-FC3C-D2AC-C488-86B3187EDBD7}"/>
          </ac:spMkLst>
        </pc:spChg>
        <pc:spChg chg="add mod">
          <ac:chgData name="Camilla Colombo" userId="f6cb4c86-058f-48d6-bae9-d0c009c74642" providerId="ADAL" clId="{848B2A13-AA79-4802-A7B1-8AC905397084}" dt="2026-06-03T09:41:45.829" v="39" actId="1076"/>
          <ac:spMkLst>
            <pc:docMk/>
            <pc:sldMk cId="3297082979" sldId="1312"/>
            <ac:spMk id="5" creationId="{0D0C6E5F-895A-F60D-CF31-7BC67533900C}"/>
          </ac:spMkLst>
        </pc:spChg>
        <pc:spChg chg="mod">
          <ac:chgData name="Camilla Colombo" userId="f6cb4c86-058f-48d6-bae9-d0c009c74642" providerId="ADAL" clId="{848B2A13-AA79-4802-A7B1-8AC905397084}" dt="2026-06-03T14:06:17.478" v="636" actId="20577"/>
          <ac:spMkLst>
            <pc:docMk/>
            <pc:sldMk cId="3297082979" sldId="1312"/>
            <ac:spMk id="6" creationId="{9552B189-12F1-25AB-CBBB-09BCF9C7A510}"/>
          </ac:spMkLst>
        </pc:spChg>
        <pc:spChg chg="del">
          <ac:chgData name="Camilla Colombo" userId="f6cb4c86-058f-48d6-bae9-d0c009c74642" providerId="ADAL" clId="{848B2A13-AA79-4802-A7B1-8AC905397084}" dt="2026-06-03T09:41:26.509" v="36" actId="478"/>
          <ac:spMkLst>
            <pc:docMk/>
            <pc:sldMk cId="3297082979" sldId="1312"/>
            <ac:spMk id="7" creationId="{DA1562F0-78ED-D539-C94C-1B154ED9179E}"/>
          </ac:spMkLst>
        </pc:spChg>
        <pc:spChg chg="add mod">
          <ac:chgData name="Camilla Colombo" userId="f6cb4c86-058f-48d6-bae9-d0c009c74642" providerId="ADAL" clId="{848B2A13-AA79-4802-A7B1-8AC905397084}" dt="2026-06-03T09:41:33.506" v="37"/>
          <ac:spMkLst>
            <pc:docMk/>
            <pc:sldMk cId="3297082979" sldId="1312"/>
            <ac:spMk id="9" creationId="{0E8771A3-3692-F35D-574F-F94DF4AA1C86}"/>
          </ac:spMkLst>
        </pc:spChg>
        <pc:spChg chg="del mod">
          <ac:chgData name="Camilla Colombo" userId="f6cb4c86-058f-48d6-bae9-d0c009c74642" providerId="ADAL" clId="{848B2A13-AA79-4802-A7B1-8AC905397084}" dt="2026-06-03T14:05:52.429" v="621" actId="478"/>
          <ac:spMkLst>
            <pc:docMk/>
            <pc:sldMk cId="3297082979" sldId="1312"/>
            <ac:spMk id="10" creationId="{E8E9CC2D-C584-5823-E839-71FA5CED937C}"/>
          </ac:spMkLst>
        </pc:spChg>
        <pc:spChg chg="del">
          <ac:chgData name="Camilla Colombo" userId="f6cb4c86-058f-48d6-bae9-d0c009c74642" providerId="ADAL" clId="{848B2A13-AA79-4802-A7B1-8AC905397084}" dt="2026-06-03T09:41:26.509" v="36" actId="478"/>
          <ac:spMkLst>
            <pc:docMk/>
            <pc:sldMk cId="3297082979" sldId="1312"/>
            <ac:spMk id="12" creationId="{9C14474E-BB35-1EE1-5101-B46B37BDDD2E}"/>
          </ac:spMkLst>
        </pc:spChg>
        <pc:spChg chg="del">
          <ac:chgData name="Camilla Colombo" userId="f6cb4c86-058f-48d6-bae9-d0c009c74642" providerId="ADAL" clId="{848B2A13-AA79-4802-A7B1-8AC905397084}" dt="2026-06-03T09:41:26.509" v="36" actId="478"/>
          <ac:spMkLst>
            <pc:docMk/>
            <pc:sldMk cId="3297082979" sldId="1312"/>
            <ac:spMk id="18" creationId="{A0FC80A2-1A68-2457-16D7-F703F0C6FA59}"/>
          </ac:spMkLst>
        </pc:spChg>
        <pc:spChg chg="del">
          <ac:chgData name="Camilla Colombo" userId="f6cb4c86-058f-48d6-bae9-d0c009c74642" providerId="ADAL" clId="{848B2A13-AA79-4802-A7B1-8AC905397084}" dt="2026-06-03T09:41:26.509" v="36" actId="478"/>
          <ac:spMkLst>
            <pc:docMk/>
            <pc:sldMk cId="3297082979" sldId="1312"/>
            <ac:spMk id="19" creationId="{7EA9ED2C-9667-BE72-50F1-241644792A3B}"/>
          </ac:spMkLst>
        </pc:spChg>
        <pc:spChg chg="del">
          <ac:chgData name="Camilla Colombo" userId="f6cb4c86-058f-48d6-bae9-d0c009c74642" providerId="ADAL" clId="{848B2A13-AA79-4802-A7B1-8AC905397084}" dt="2026-06-03T09:41:26.509" v="36" actId="478"/>
          <ac:spMkLst>
            <pc:docMk/>
            <pc:sldMk cId="3297082979" sldId="1312"/>
            <ac:spMk id="20" creationId="{91DE4DE3-F8DB-6494-0D50-C620F7129703}"/>
          </ac:spMkLst>
        </pc:spChg>
        <pc:spChg chg="del">
          <ac:chgData name="Camilla Colombo" userId="f6cb4c86-058f-48d6-bae9-d0c009c74642" providerId="ADAL" clId="{848B2A13-AA79-4802-A7B1-8AC905397084}" dt="2026-06-03T09:41:26.509" v="36" actId="478"/>
          <ac:spMkLst>
            <pc:docMk/>
            <pc:sldMk cId="3297082979" sldId="1312"/>
            <ac:spMk id="21" creationId="{0F52E6CC-A3F5-6103-32B5-A7670400D7A3}"/>
          </ac:spMkLst>
        </pc:spChg>
        <pc:spChg chg="del">
          <ac:chgData name="Camilla Colombo" userId="f6cb4c86-058f-48d6-bae9-d0c009c74642" providerId="ADAL" clId="{848B2A13-AA79-4802-A7B1-8AC905397084}" dt="2026-06-03T09:41:26.509" v="36" actId="478"/>
          <ac:spMkLst>
            <pc:docMk/>
            <pc:sldMk cId="3297082979" sldId="1312"/>
            <ac:spMk id="22" creationId="{EAC4C9AB-B0C1-170E-33F8-F7529AC39E6F}"/>
          </ac:spMkLst>
        </pc:spChg>
        <pc:spChg chg="del">
          <ac:chgData name="Camilla Colombo" userId="f6cb4c86-058f-48d6-bae9-d0c009c74642" providerId="ADAL" clId="{848B2A13-AA79-4802-A7B1-8AC905397084}" dt="2026-06-03T09:41:26.509" v="36" actId="478"/>
          <ac:spMkLst>
            <pc:docMk/>
            <pc:sldMk cId="3297082979" sldId="1312"/>
            <ac:spMk id="23" creationId="{36349165-0403-C7AA-7D2B-521CA663B126}"/>
          </ac:spMkLst>
        </pc:spChg>
        <pc:spChg chg="del">
          <ac:chgData name="Camilla Colombo" userId="f6cb4c86-058f-48d6-bae9-d0c009c74642" providerId="ADAL" clId="{848B2A13-AA79-4802-A7B1-8AC905397084}" dt="2026-06-03T09:41:26.509" v="36" actId="478"/>
          <ac:spMkLst>
            <pc:docMk/>
            <pc:sldMk cId="3297082979" sldId="1312"/>
            <ac:spMk id="25" creationId="{AE734D6D-7F5D-02C7-83C5-ECF473F75E66}"/>
          </ac:spMkLst>
        </pc:spChg>
        <pc:spChg chg="del">
          <ac:chgData name="Camilla Colombo" userId="f6cb4c86-058f-48d6-bae9-d0c009c74642" providerId="ADAL" clId="{848B2A13-AA79-4802-A7B1-8AC905397084}" dt="2026-06-03T09:41:26.509" v="36" actId="478"/>
          <ac:spMkLst>
            <pc:docMk/>
            <pc:sldMk cId="3297082979" sldId="1312"/>
            <ac:spMk id="27" creationId="{E80A6121-527D-6B07-AF2B-FA172F2471C9}"/>
          </ac:spMkLst>
        </pc:spChg>
        <pc:picChg chg="add mod">
          <ac:chgData name="Camilla Colombo" userId="f6cb4c86-058f-48d6-bae9-d0c009c74642" providerId="ADAL" clId="{848B2A13-AA79-4802-A7B1-8AC905397084}" dt="2026-06-03T09:41:33.506" v="37"/>
          <ac:picMkLst>
            <pc:docMk/>
            <pc:sldMk cId="3297082979" sldId="1312"/>
            <ac:picMk id="8" creationId="{CB1D7AAF-B919-E9A1-DCF9-7981DB1DF484}"/>
          </ac:picMkLst>
        </pc:picChg>
      </pc:sldChg>
      <pc:sldChg chg="add">
        <pc:chgData name="Camilla Colombo" userId="f6cb4c86-058f-48d6-bae9-d0c009c74642" providerId="ADAL" clId="{848B2A13-AA79-4802-A7B1-8AC905397084}" dt="2026-06-03T09:52:13.214" v="113"/>
        <pc:sldMkLst>
          <pc:docMk/>
          <pc:sldMk cId="972466151" sldId="1319"/>
        </pc:sldMkLst>
      </pc:sldChg>
      <pc:sldChg chg="add mod modShow">
        <pc:chgData name="Camilla Colombo" userId="f6cb4c86-058f-48d6-bae9-d0c009c74642" providerId="ADAL" clId="{848B2A13-AA79-4802-A7B1-8AC905397084}" dt="2026-06-03T14:17:59.004" v="643" actId="729"/>
        <pc:sldMkLst>
          <pc:docMk/>
          <pc:sldMk cId="845103624" sldId="2207"/>
        </pc:sldMkLst>
      </pc:sldChg>
      <pc:sldChg chg="addSp delSp modSp add mod modAnim">
        <pc:chgData name="Camilla Colombo" userId="f6cb4c86-058f-48d6-bae9-d0c009c74642" providerId="ADAL" clId="{848B2A13-AA79-4802-A7B1-8AC905397084}" dt="2026-06-03T13:07:50.159" v="490"/>
        <pc:sldMkLst>
          <pc:docMk/>
          <pc:sldMk cId="3682630012" sldId="2216"/>
        </pc:sldMkLst>
        <pc:spChg chg="mod">
          <ac:chgData name="Camilla Colombo" userId="f6cb4c86-058f-48d6-bae9-d0c009c74642" providerId="ADAL" clId="{848B2A13-AA79-4802-A7B1-8AC905397084}" dt="2026-06-03T13:07:14.868" v="485" actId="14100"/>
          <ac:spMkLst>
            <pc:docMk/>
            <pc:sldMk cId="3682630012" sldId="2216"/>
            <ac:spMk id="7" creationId="{9ED92985-B1DA-F0AA-8764-2578A9BDA5E5}"/>
          </ac:spMkLst>
        </pc:spChg>
        <pc:spChg chg="mod">
          <ac:chgData name="Camilla Colombo" userId="f6cb4c86-058f-48d6-bae9-d0c009c74642" providerId="ADAL" clId="{848B2A13-AA79-4802-A7B1-8AC905397084}" dt="2026-06-03T13:07:19.810" v="486" actId="1076"/>
          <ac:spMkLst>
            <pc:docMk/>
            <pc:sldMk cId="3682630012" sldId="2216"/>
            <ac:spMk id="8" creationId="{EDA18388-EF67-326F-CFA4-82FA7A4F2B54}"/>
          </ac:spMkLst>
        </pc:spChg>
        <pc:spChg chg="mod">
          <ac:chgData name="Camilla Colombo" userId="f6cb4c86-058f-48d6-bae9-d0c009c74642" providerId="ADAL" clId="{848B2A13-AA79-4802-A7B1-8AC905397084}" dt="2026-06-03T13:04:48.670" v="440" actId="1076"/>
          <ac:spMkLst>
            <pc:docMk/>
            <pc:sldMk cId="3682630012" sldId="2216"/>
            <ac:spMk id="9" creationId="{C5A2D8EF-1ED5-CB2F-D55A-D76BAC6780CD}"/>
          </ac:spMkLst>
        </pc:spChg>
        <pc:spChg chg="mod">
          <ac:chgData name="Camilla Colombo" userId="f6cb4c86-058f-48d6-bae9-d0c009c74642" providerId="ADAL" clId="{848B2A13-AA79-4802-A7B1-8AC905397084}" dt="2026-06-03T13:07:09.526" v="484" actId="14100"/>
          <ac:spMkLst>
            <pc:docMk/>
            <pc:sldMk cId="3682630012" sldId="2216"/>
            <ac:spMk id="10" creationId="{0E5E0A4A-81D5-916E-3735-83AC5F3DEA02}"/>
          </ac:spMkLst>
        </pc:spChg>
        <pc:spChg chg="add mod">
          <ac:chgData name="Camilla Colombo" userId="f6cb4c86-058f-48d6-bae9-d0c009c74642" providerId="ADAL" clId="{848B2A13-AA79-4802-A7B1-8AC905397084}" dt="2026-06-03T13:05:13.240" v="445"/>
          <ac:spMkLst>
            <pc:docMk/>
            <pc:sldMk cId="3682630012" sldId="2216"/>
            <ac:spMk id="13" creationId="{C1895B38-01A5-25FA-9922-13CE54EAC898}"/>
          </ac:spMkLst>
        </pc:spChg>
        <pc:spChg chg="mod">
          <ac:chgData name="Camilla Colombo" userId="f6cb4c86-058f-48d6-bae9-d0c009c74642" providerId="ADAL" clId="{848B2A13-AA79-4802-A7B1-8AC905397084}" dt="2026-06-03T13:06:20.548" v="470" actId="6549"/>
          <ac:spMkLst>
            <pc:docMk/>
            <pc:sldMk cId="3682630012" sldId="2216"/>
            <ac:spMk id="14" creationId="{BC8F987B-A621-F108-4E5A-6359F9A97301}"/>
          </ac:spMkLst>
        </pc:spChg>
        <pc:spChg chg="add mod">
          <ac:chgData name="Camilla Colombo" userId="f6cb4c86-058f-48d6-bae9-d0c009c74642" providerId="ADAL" clId="{848B2A13-AA79-4802-A7B1-8AC905397084}" dt="2026-06-03T13:05:13.240" v="445"/>
          <ac:spMkLst>
            <pc:docMk/>
            <pc:sldMk cId="3682630012" sldId="2216"/>
            <ac:spMk id="15" creationId="{CE11A8C3-FF9A-B4A3-B4A4-85000CB7A2AF}"/>
          </ac:spMkLst>
        </pc:spChg>
        <pc:spChg chg="add mod">
          <ac:chgData name="Camilla Colombo" userId="f6cb4c86-058f-48d6-bae9-d0c009c74642" providerId="ADAL" clId="{848B2A13-AA79-4802-A7B1-8AC905397084}" dt="2026-06-03T13:05:51.574" v="455" actId="14100"/>
          <ac:spMkLst>
            <pc:docMk/>
            <pc:sldMk cId="3682630012" sldId="2216"/>
            <ac:spMk id="16" creationId="{D3136C75-F608-0D1B-8570-509940CF9308}"/>
          </ac:spMkLst>
        </pc:spChg>
        <pc:spChg chg="add mod">
          <ac:chgData name="Camilla Colombo" userId="f6cb4c86-058f-48d6-bae9-d0c009c74642" providerId="ADAL" clId="{848B2A13-AA79-4802-A7B1-8AC905397084}" dt="2026-06-03T13:05:28.695" v="449" actId="1076"/>
          <ac:spMkLst>
            <pc:docMk/>
            <pc:sldMk cId="3682630012" sldId="2216"/>
            <ac:spMk id="17" creationId="{05B8027A-D291-168A-6E33-CF84E6F26D87}"/>
          </ac:spMkLst>
        </pc:spChg>
        <pc:spChg chg="add mod">
          <ac:chgData name="Camilla Colombo" userId="f6cb4c86-058f-48d6-bae9-d0c009c74642" providerId="ADAL" clId="{848B2A13-AA79-4802-A7B1-8AC905397084}" dt="2026-06-03T13:05:48.982" v="454" actId="14100"/>
          <ac:spMkLst>
            <pc:docMk/>
            <pc:sldMk cId="3682630012" sldId="2216"/>
            <ac:spMk id="18" creationId="{9C07230E-F80A-F0DB-708C-DD3CA3B49DA2}"/>
          </ac:spMkLst>
        </pc:spChg>
        <pc:spChg chg="add mod">
          <ac:chgData name="Camilla Colombo" userId="f6cb4c86-058f-48d6-bae9-d0c009c74642" providerId="ADAL" clId="{848B2A13-AA79-4802-A7B1-8AC905397084}" dt="2026-06-03T13:06:41.728" v="473" actId="14100"/>
          <ac:spMkLst>
            <pc:docMk/>
            <pc:sldMk cId="3682630012" sldId="2216"/>
            <ac:spMk id="19" creationId="{0A896F1A-A982-5085-B1BA-A63BCB889C67}"/>
          </ac:spMkLst>
        </pc:spChg>
        <pc:spChg chg="add mod">
          <ac:chgData name="Camilla Colombo" userId="f6cb4c86-058f-48d6-bae9-d0c009c74642" providerId="ADAL" clId="{848B2A13-AA79-4802-A7B1-8AC905397084}" dt="2026-06-03T13:06:55.790" v="479" actId="1076"/>
          <ac:spMkLst>
            <pc:docMk/>
            <pc:sldMk cId="3682630012" sldId="2216"/>
            <ac:spMk id="20" creationId="{B30DDD04-0861-8E91-3584-7CA9C9D28DAF}"/>
          </ac:spMkLst>
        </pc:spChg>
        <pc:spChg chg="add mod">
          <ac:chgData name="Camilla Colombo" userId="f6cb4c86-058f-48d6-bae9-d0c009c74642" providerId="ADAL" clId="{848B2A13-AA79-4802-A7B1-8AC905397084}" dt="2026-06-03T13:06:51.869" v="478" actId="14100"/>
          <ac:spMkLst>
            <pc:docMk/>
            <pc:sldMk cId="3682630012" sldId="2216"/>
            <ac:spMk id="21" creationId="{CCC1DB62-71C4-0FF7-D245-755A790ECEEE}"/>
          </ac:spMkLst>
        </pc:spChg>
        <pc:spChg chg="add mod">
          <ac:chgData name="Camilla Colombo" userId="f6cb4c86-058f-48d6-bae9-d0c009c74642" providerId="ADAL" clId="{848B2A13-AA79-4802-A7B1-8AC905397084}" dt="2026-06-03T13:06:36.387" v="472"/>
          <ac:spMkLst>
            <pc:docMk/>
            <pc:sldMk cId="3682630012" sldId="2216"/>
            <ac:spMk id="22" creationId="{7C622092-B8A9-32E4-E2DD-8ABC3B958CD3}"/>
          </ac:spMkLst>
        </pc:spChg>
        <pc:spChg chg="add mod">
          <ac:chgData name="Camilla Colombo" userId="f6cb4c86-058f-48d6-bae9-d0c009c74642" providerId="ADAL" clId="{848B2A13-AA79-4802-A7B1-8AC905397084}" dt="2026-06-03T13:06:36.387" v="472"/>
          <ac:spMkLst>
            <pc:docMk/>
            <pc:sldMk cId="3682630012" sldId="2216"/>
            <ac:spMk id="23" creationId="{789C9747-2673-E6FF-47D8-97AA20927283}"/>
          </ac:spMkLst>
        </pc:spChg>
        <pc:picChg chg="del">
          <ac:chgData name="Camilla Colombo" userId="f6cb4c86-058f-48d6-bae9-d0c009c74642" providerId="ADAL" clId="{848B2A13-AA79-4802-A7B1-8AC905397084}" dt="2026-06-03T13:04:07.331" v="432" actId="478"/>
          <ac:picMkLst>
            <pc:docMk/>
            <pc:sldMk cId="3682630012" sldId="2216"/>
            <ac:picMk id="11" creationId="{8DBBDED9-DF2E-2CDE-CCA8-DEB64EB55C7D}"/>
          </ac:picMkLst>
        </pc:picChg>
      </pc:sldChg>
      <pc:sldChg chg="add del">
        <pc:chgData name="Camilla Colombo" userId="f6cb4c86-058f-48d6-bae9-d0c009c74642" providerId="ADAL" clId="{848B2A13-AA79-4802-A7B1-8AC905397084}" dt="2026-06-03T13:06:27.046" v="471" actId="47"/>
        <pc:sldMkLst>
          <pc:docMk/>
          <pc:sldMk cId="4166578176" sldId="2217"/>
        </pc:sldMkLst>
      </pc:sldChg>
      <pc:sldChg chg="add del">
        <pc:chgData name="Camilla Colombo" userId="f6cb4c86-058f-48d6-bae9-d0c009c74642" providerId="ADAL" clId="{848B2A13-AA79-4802-A7B1-8AC905397084}" dt="2026-06-03T13:07:21.654" v="487" actId="47"/>
        <pc:sldMkLst>
          <pc:docMk/>
          <pc:sldMk cId="3395863784" sldId="2218"/>
        </pc:sldMkLst>
      </pc:sldChg>
      <pc:sldChg chg="delSp add mod">
        <pc:chgData name="Camilla Colombo" userId="f6cb4c86-058f-48d6-bae9-d0c009c74642" providerId="ADAL" clId="{848B2A13-AA79-4802-A7B1-8AC905397084}" dt="2026-06-03T13:08:08.654" v="492" actId="478"/>
        <pc:sldMkLst>
          <pc:docMk/>
          <pc:sldMk cId="1582224411" sldId="2219"/>
        </pc:sldMkLst>
        <pc:spChg chg="del">
          <ac:chgData name="Camilla Colombo" userId="f6cb4c86-058f-48d6-bae9-d0c009c74642" providerId="ADAL" clId="{848B2A13-AA79-4802-A7B1-8AC905397084}" dt="2026-06-03T13:08:08.654" v="492" actId="478"/>
          <ac:spMkLst>
            <pc:docMk/>
            <pc:sldMk cId="1582224411" sldId="2219"/>
            <ac:spMk id="10" creationId="{A6E9DFF8-E689-1E43-E62F-9A175D30CB55}"/>
          </ac:spMkLst>
        </pc:spChg>
      </pc:sldChg>
      <pc:sldChg chg="del">
        <pc:chgData name="Camilla Colombo" userId="f6cb4c86-058f-48d6-bae9-d0c009c74642" providerId="ADAL" clId="{848B2A13-AA79-4802-A7B1-8AC905397084}" dt="2026-06-03T08:59:17.620" v="0" actId="47"/>
        <pc:sldMkLst>
          <pc:docMk/>
          <pc:sldMk cId="3429208575" sldId="2222"/>
        </pc:sldMkLst>
      </pc:sldChg>
      <pc:sldChg chg="del">
        <pc:chgData name="Camilla Colombo" userId="f6cb4c86-058f-48d6-bae9-d0c009c74642" providerId="ADAL" clId="{848B2A13-AA79-4802-A7B1-8AC905397084}" dt="2026-06-03T09:12:10.265" v="29" actId="2696"/>
        <pc:sldMkLst>
          <pc:docMk/>
          <pc:sldMk cId="1871664030" sldId="2225"/>
        </pc:sldMkLst>
      </pc:sldChg>
      <pc:sldChg chg="modSp add mod">
        <pc:chgData name="Camilla Colombo" userId="f6cb4c86-058f-48d6-bae9-d0c009c74642" providerId="ADAL" clId="{848B2A13-AA79-4802-A7B1-8AC905397084}" dt="2026-06-03T13:11:04.906" v="525" actId="14100"/>
        <pc:sldMkLst>
          <pc:docMk/>
          <pc:sldMk cId="2503077553" sldId="2225"/>
        </pc:sldMkLst>
        <pc:picChg chg="mod">
          <ac:chgData name="Camilla Colombo" userId="f6cb4c86-058f-48d6-bae9-d0c009c74642" providerId="ADAL" clId="{848B2A13-AA79-4802-A7B1-8AC905397084}" dt="2026-06-03T13:11:04.906" v="525" actId="14100"/>
          <ac:picMkLst>
            <pc:docMk/>
            <pc:sldMk cId="2503077553" sldId="2225"/>
            <ac:picMk id="6" creationId="{EA7AC7D8-CE26-2769-8155-387D41C8A7DE}"/>
          </ac:picMkLst>
        </pc:picChg>
      </pc:sldChg>
      <pc:sldChg chg="del ord">
        <pc:chgData name="Camilla Colombo" userId="f6cb4c86-058f-48d6-bae9-d0c009c74642" providerId="ADAL" clId="{848B2A13-AA79-4802-A7B1-8AC905397084}" dt="2026-06-03T10:01:08.653" v="149" actId="47"/>
        <pc:sldMkLst>
          <pc:docMk/>
          <pc:sldMk cId="504840271" sldId="2228"/>
        </pc:sldMkLst>
      </pc:sldChg>
      <pc:sldChg chg="add mod modShow">
        <pc:chgData name="Camilla Colombo" userId="f6cb4c86-058f-48d6-bae9-d0c009c74642" providerId="ADAL" clId="{848B2A13-AA79-4802-A7B1-8AC905397084}" dt="2026-06-03T13:02:38.960" v="431" actId="729"/>
        <pc:sldMkLst>
          <pc:docMk/>
          <pc:sldMk cId="95212637" sldId="2235"/>
        </pc:sldMkLst>
      </pc:sldChg>
      <pc:sldChg chg="del">
        <pc:chgData name="Camilla Colombo" userId="f6cb4c86-058f-48d6-bae9-d0c009c74642" providerId="ADAL" clId="{848B2A13-AA79-4802-A7B1-8AC905397084}" dt="2026-06-03T09:50:33.985" v="109" actId="2696"/>
        <pc:sldMkLst>
          <pc:docMk/>
          <pc:sldMk cId="255134245" sldId="2235"/>
        </pc:sldMkLst>
      </pc:sldChg>
      <pc:sldChg chg="addSp delSp modSp add mod">
        <pc:chgData name="Camilla Colombo" userId="f6cb4c86-058f-48d6-bae9-d0c009c74642" providerId="ADAL" clId="{848B2A13-AA79-4802-A7B1-8AC905397084}" dt="2026-06-03T09:50:08.654" v="108" actId="478"/>
        <pc:sldMkLst>
          <pc:docMk/>
          <pc:sldMk cId="739946686" sldId="2236"/>
        </pc:sldMkLst>
        <pc:spChg chg="mod">
          <ac:chgData name="Camilla Colombo" userId="f6cb4c86-058f-48d6-bae9-d0c009c74642" providerId="ADAL" clId="{848B2A13-AA79-4802-A7B1-8AC905397084}" dt="2026-06-03T09:48:36.044" v="102" actId="20577"/>
          <ac:spMkLst>
            <pc:docMk/>
            <pc:sldMk cId="739946686" sldId="2236"/>
            <ac:spMk id="6" creationId="{B5AE6177-99A8-2A0C-05BC-E6C556FD6EEB}"/>
          </ac:spMkLst>
        </pc:spChg>
        <pc:spChg chg="add mod">
          <ac:chgData name="Camilla Colombo" userId="f6cb4c86-058f-48d6-bae9-d0c009c74642" providerId="ADAL" clId="{848B2A13-AA79-4802-A7B1-8AC905397084}" dt="2026-06-03T09:49:58.591" v="106" actId="1076"/>
          <ac:spMkLst>
            <pc:docMk/>
            <pc:sldMk cId="739946686" sldId="2236"/>
            <ac:spMk id="7" creationId="{E7E50DA1-0AEF-DA61-7F58-8D45B5E068AE}"/>
          </ac:spMkLst>
        </pc:spChg>
        <pc:picChg chg="del">
          <ac:chgData name="Camilla Colombo" userId="f6cb4c86-058f-48d6-bae9-d0c009c74642" providerId="ADAL" clId="{848B2A13-AA79-4802-A7B1-8AC905397084}" dt="2026-06-03T09:50:08.654" v="108" actId="478"/>
          <ac:picMkLst>
            <pc:docMk/>
            <pc:sldMk cId="739946686" sldId="2236"/>
            <ac:picMk id="5" creationId="{499BEBE3-5E7A-BA87-4D66-6C6A14FFFE00}"/>
          </ac:picMkLst>
        </pc:picChg>
      </pc:sldChg>
      <pc:sldChg chg="del">
        <pc:chgData name="Camilla Colombo" userId="f6cb4c86-058f-48d6-bae9-d0c009c74642" providerId="ADAL" clId="{848B2A13-AA79-4802-A7B1-8AC905397084}" dt="2026-06-03T09:46:45.257" v="52" actId="2696"/>
        <pc:sldMkLst>
          <pc:docMk/>
          <pc:sldMk cId="1078885301" sldId="2236"/>
        </pc:sldMkLst>
      </pc:sldChg>
      <pc:sldChg chg="del">
        <pc:chgData name="Camilla Colombo" userId="f6cb4c86-058f-48d6-bae9-d0c009c74642" providerId="ADAL" clId="{848B2A13-AA79-4802-A7B1-8AC905397084}" dt="2026-06-03T12:18:42.591" v="279" actId="47"/>
        <pc:sldMkLst>
          <pc:docMk/>
          <pc:sldMk cId="3204028476" sldId="2239"/>
        </pc:sldMkLst>
      </pc:sldChg>
      <pc:sldChg chg="addSp delSp modSp del mod ord delAnim">
        <pc:chgData name="Camilla Colombo" userId="f6cb4c86-058f-48d6-bae9-d0c009c74642" providerId="ADAL" clId="{848B2A13-AA79-4802-A7B1-8AC905397084}" dt="2026-06-03T09:43:14.298" v="44" actId="47"/>
        <pc:sldMkLst>
          <pc:docMk/>
          <pc:sldMk cId="4150571143" sldId="2242"/>
        </pc:sldMkLst>
        <pc:spChg chg="add mod">
          <ac:chgData name="Camilla Colombo" userId="f6cb4c86-058f-48d6-bae9-d0c009c74642" providerId="ADAL" clId="{848B2A13-AA79-4802-A7B1-8AC905397084}" dt="2026-06-03T09:03:07.586" v="12" actId="1076"/>
          <ac:spMkLst>
            <pc:docMk/>
            <pc:sldMk cId="4150571143" sldId="2242"/>
            <ac:spMk id="12" creationId="{4886C98F-8F55-32ED-06B8-C99250676E36}"/>
          </ac:spMkLst>
        </pc:spChg>
        <pc:spChg chg="add del mod">
          <ac:chgData name="Camilla Colombo" userId="f6cb4c86-058f-48d6-bae9-d0c009c74642" providerId="ADAL" clId="{848B2A13-AA79-4802-A7B1-8AC905397084}" dt="2026-06-03T09:03:36.008" v="19" actId="478"/>
          <ac:spMkLst>
            <pc:docMk/>
            <pc:sldMk cId="4150571143" sldId="2242"/>
            <ac:spMk id="13" creationId="{64B20F8C-C178-F5C7-EE28-4C703804483F}"/>
          </ac:spMkLst>
        </pc:spChg>
        <pc:spChg chg="del">
          <ac:chgData name="Camilla Colombo" userId="f6cb4c86-058f-48d6-bae9-d0c009c74642" providerId="ADAL" clId="{848B2A13-AA79-4802-A7B1-8AC905397084}" dt="2026-06-03T09:01:27.263" v="2" actId="478"/>
          <ac:spMkLst>
            <pc:docMk/>
            <pc:sldMk cId="4150571143" sldId="2242"/>
            <ac:spMk id="17" creationId="{36D46A60-1531-268C-C52F-3D7232855417}"/>
          </ac:spMkLst>
        </pc:spChg>
        <pc:spChg chg="del">
          <ac:chgData name="Camilla Colombo" userId="f6cb4c86-058f-48d6-bae9-d0c009c74642" providerId="ADAL" clId="{848B2A13-AA79-4802-A7B1-8AC905397084}" dt="2026-06-03T09:01:27.263" v="2" actId="478"/>
          <ac:spMkLst>
            <pc:docMk/>
            <pc:sldMk cId="4150571143" sldId="2242"/>
            <ac:spMk id="33" creationId="{95626746-9676-F9DF-3727-7AAE69D37E26}"/>
          </ac:spMkLst>
        </pc:spChg>
        <pc:spChg chg="del">
          <ac:chgData name="Camilla Colombo" userId="f6cb4c86-058f-48d6-bae9-d0c009c74642" providerId="ADAL" clId="{848B2A13-AA79-4802-A7B1-8AC905397084}" dt="2026-06-03T09:01:29.867" v="3" actId="478"/>
          <ac:spMkLst>
            <pc:docMk/>
            <pc:sldMk cId="4150571143" sldId="2242"/>
            <ac:spMk id="37" creationId="{10347474-747B-F698-FFA6-36B0F7D0C67A}"/>
          </ac:spMkLst>
        </pc:spChg>
        <pc:spChg chg="mod">
          <ac:chgData name="Camilla Colombo" userId="f6cb4c86-058f-48d6-bae9-d0c009c74642" providerId="ADAL" clId="{848B2A13-AA79-4802-A7B1-8AC905397084}" dt="2026-06-03T09:42:12.804" v="41" actId="20577"/>
          <ac:spMkLst>
            <pc:docMk/>
            <pc:sldMk cId="4150571143" sldId="2242"/>
            <ac:spMk id="38" creationId="{0C44F0F7-058B-A270-98BD-451604FB509B}"/>
          </ac:spMkLst>
        </pc:spChg>
        <pc:spChg chg="del">
          <ac:chgData name="Camilla Colombo" userId="f6cb4c86-058f-48d6-bae9-d0c009c74642" providerId="ADAL" clId="{848B2A13-AA79-4802-A7B1-8AC905397084}" dt="2026-06-03T09:03:57.281" v="20" actId="478"/>
          <ac:spMkLst>
            <pc:docMk/>
            <pc:sldMk cId="4150571143" sldId="2242"/>
            <ac:spMk id="39" creationId="{A9252EDB-E2B9-514B-2D56-6315D7D631EE}"/>
          </ac:spMkLst>
        </pc:spChg>
        <pc:graphicFrameChg chg="del">
          <ac:chgData name="Camilla Colombo" userId="f6cb4c86-058f-48d6-bae9-d0c009c74642" providerId="ADAL" clId="{848B2A13-AA79-4802-A7B1-8AC905397084}" dt="2026-06-03T09:01:27.263" v="2" actId="478"/>
          <ac:graphicFrameMkLst>
            <pc:docMk/>
            <pc:sldMk cId="4150571143" sldId="2242"/>
            <ac:graphicFrameMk id="11" creationId="{6264FB79-DA7D-FF59-266C-3335D16B9A36}"/>
          </ac:graphicFrameMkLst>
        </pc:graphicFrameChg>
        <pc:picChg chg="add del mod">
          <ac:chgData name="Camilla Colombo" userId="f6cb4c86-058f-48d6-bae9-d0c009c74642" providerId="ADAL" clId="{848B2A13-AA79-4802-A7B1-8AC905397084}" dt="2026-06-03T09:03:29.152" v="18" actId="478"/>
          <ac:picMkLst>
            <pc:docMk/>
            <pc:sldMk cId="4150571143" sldId="2242"/>
            <ac:picMk id="2" creationId="{EE318CF4-A811-738D-A350-28C1CE38720B}"/>
          </ac:picMkLst>
        </pc:picChg>
      </pc:sldChg>
      <pc:sldChg chg="addSp delSp modSp mod addAnim delAnim modAnim">
        <pc:chgData name="Camilla Colombo" userId="f6cb4c86-058f-48d6-bae9-d0c009c74642" providerId="ADAL" clId="{848B2A13-AA79-4802-A7B1-8AC905397084}" dt="2026-06-03T13:12:17.148" v="528"/>
        <pc:sldMkLst>
          <pc:docMk/>
          <pc:sldMk cId="2502258990" sldId="2243"/>
        </pc:sldMkLst>
        <pc:spChg chg="add mod">
          <ac:chgData name="Camilla Colombo" userId="f6cb4c86-058f-48d6-bae9-d0c009c74642" providerId="ADAL" clId="{848B2A13-AA79-4802-A7B1-8AC905397084}" dt="2026-06-03T12:25:52.526" v="347" actId="478"/>
          <ac:spMkLst>
            <pc:docMk/>
            <pc:sldMk cId="2502258990" sldId="2243"/>
            <ac:spMk id="6" creationId="{2A1A3544-9E99-4BE3-E07C-1FE8C2E4CE12}"/>
          </ac:spMkLst>
        </pc:spChg>
        <pc:spChg chg="mod">
          <ac:chgData name="Camilla Colombo" userId="f6cb4c86-058f-48d6-bae9-d0c009c74642" providerId="ADAL" clId="{848B2A13-AA79-4802-A7B1-8AC905397084}" dt="2026-06-03T12:25:48.253" v="346"/>
          <ac:spMkLst>
            <pc:docMk/>
            <pc:sldMk cId="2502258990" sldId="2243"/>
            <ac:spMk id="14" creationId="{F3D02FBC-4C05-0273-439E-C7F44B0318CD}"/>
          </ac:spMkLst>
        </pc:spChg>
        <pc:spChg chg="del">
          <ac:chgData name="Camilla Colombo" userId="f6cb4c86-058f-48d6-bae9-d0c009c74642" providerId="ADAL" clId="{848B2A13-AA79-4802-A7B1-8AC905397084}" dt="2026-06-03T12:25:52.526" v="347" actId="478"/>
          <ac:spMkLst>
            <pc:docMk/>
            <pc:sldMk cId="2502258990" sldId="2243"/>
            <ac:spMk id="16" creationId="{96FDF69E-0D11-00D1-3D77-3608CC06419D}"/>
          </ac:spMkLst>
        </pc:spChg>
        <pc:spChg chg="add del">
          <ac:chgData name="Camilla Colombo" userId="f6cb4c86-058f-48d6-bae9-d0c009c74642" providerId="ADAL" clId="{848B2A13-AA79-4802-A7B1-8AC905397084}" dt="2026-06-03T13:12:15.107" v="527" actId="478"/>
          <ac:spMkLst>
            <pc:docMk/>
            <pc:sldMk cId="2502258990" sldId="2243"/>
            <ac:spMk id="19" creationId="{882411F1-17CD-C008-2EDB-B2489ED92C1D}"/>
          </ac:spMkLst>
        </pc:spChg>
      </pc:sldChg>
      <pc:sldChg chg="del">
        <pc:chgData name="Camilla Colombo" userId="f6cb4c86-058f-48d6-bae9-d0c009c74642" providerId="ADAL" clId="{848B2A13-AA79-4802-A7B1-8AC905397084}" dt="2026-06-03T09:43:56.917" v="45" actId="47"/>
        <pc:sldMkLst>
          <pc:docMk/>
          <pc:sldMk cId="3902658671" sldId="2250"/>
        </pc:sldMkLst>
      </pc:sldChg>
      <pc:sldChg chg="addSp delSp del mod">
        <pc:chgData name="Camilla Colombo" userId="f6cb4c86-058f-48d6-bae9-d0c009c74642" providerId="ADAL" clId="{848B2A13-AA79-4802-A7B1-8AC905397084}" dt="2026-06-03T09:04:02.264" v="21" actId="47"/>
        <pc:sldMkLst>
          <pc:docMk/>
          <pc:sldMk cId="1075383907" sldId="2251"/>
        </pc:sldMkLst>
        <pc:spChg chg="add del">
          <ac:chgData name="Camilla Colombo" userId="f6cb4c86-058f-48d6-bae9-d0c009c74642" providerId="ADAL" clId="{848B2A13-AA79-4802-A7B1-8AC905397084}" dt="2026-06-03T09:02:37.567" v="7" actId="478"/>
          <ac:spMkLst>
            <pc:docMk/>
            <pc:sldMk cId="1075383907" sldId="2251"/>
            <ac:spMk id="10" creationId="{3E278CFE-5139-0FA5-C309-310EB5CF7D54}"/>
          </ac:spMkLst>
        </pc:spChg>
        <pc:spChg chg="del">
          <ac:chgData name="Camilla Colombo" userId="f6cb4c86-058f-48d6-bae9-d0c009c74642" providerId="ADAL" clId="{848B2A13-AA79-4802-A7B1-8AC905397084}" dt="2026-06-03T09:02:49.962" v="8" actId="21"/>
          <ac:spMkLst>
            <pc:docMk/>
            <pc:sldMk cId="1075383907" sldId="2251"/>
            <ac:spMk id="12" creationId="{4886C98F-8F55-32ED-06B8-C99250676E36}"/>
          </ac:spMkLst>
        </pc:spChg>
        <pc:spChg chg="del">
          <ac:chgData name="Camilla Colombo" userId="f6cb4c86-058f-48d6-bae9-d0c009c74642" providerId="ADAL" clId="{848B2A13-AA79-4802-A7B1-8AC905397084}" dt="2026-06-03T09:02:49.962" v="8" actId="21"/>
          <ac:spMkLst>
            <pc:docMk/>
            <pc:sldMk cId="1075383907" sldId="2251"/>
            <ac:spMk id="13" creationId="{64B20F8C-C178-F5C7-EE28-4C703804483F}"/>
          </ac:spMkLst>
        </pc:spChg>
        <pc:picChg chg="add del">
          <ac:chgData name="Camilla Colombo" userId="f6cb4c86-058f-48d6-bae9-d0c009c74642" providerId="ADAL" clId="{848B2A13-AA79-4802-A7B1-8AC905397084}" dt="2026-06-03T09:02:37.567" v="7" actId="478"/>
          <ac:picMkLst>
            <pc:docMk/>
            <pc:sldMk cId="1075383907" sldId="2251"/>
            <ac:picMk id="5" creationId="{B9573BCD-8527-A354-F6E0-342F4DF305F8}"/>
          </ac:picMkLst>
        </pc:picChg>
        <pc:picChg chg="del">
          <ac:chgData name="Camilla Colombo" userId="f6cb4c86-058f-48d6-bae9-d0c009c74642" providerId="ADAL" clId="{848B2A13-AA79-4802-A7B1-8AC905397084}" dt="2026-06-03T09:02:49.962" v="8" actId="21"/>
          <ac:picMkLst>
            <pc:docMk/>
            <pc:sldMk cId="1075383907" sldId="2251"/>
            <ac:picMk id="11" creationId="{EE318CF4-A811-738D-A350-28C1CE38720B}"/>
          </ac:picMkLst>
        </pc:picChg>
      </pc:sldChg>
      <pc:sldChg chg="del">
        <pc:chgData name="Camilla Colombo" userId="f6cb4c86-058f-48d6-bae9-d0c009c74642" providerId="ADAL" clId="{848B2A13-AA79-4802-A7B1-8AC905397084}" dt="2026-06-03T09:07:31.387" v="26" actId="47"/>
        <pc:sldMkLst>
          <pc:docMk/>
          <pc:sldMk cId="3335328653" sldId="2253"/>
        </pc:sldMkLst>
      </pc:sldChg>
      <pc:sldChg chg="del">
        <pc:chgData name="Camilla Colombo" userId="f6cb4c86-058f-48d6-bae9-d0c009c74642" providerId="ADAL" clId="{848B2A13-AA79-4802-A7B1-8AC905397084}" dt="2026-06-03T09:00:35.594" v="1" actId="47"/>
        <pc:sldMkLst>
          <pc:docMk/>
          <pc:sldMk cId="3752692660" sldId="2254"/>
        </pc:sldMkLst>
      </pc:sldChg>
      <pc:sldChg chg="del">
        <pc:chgData name="Camilla Colombo" userId="f6cb4c86-058f-48d6-bae9-d0c009c74642" providerId="ADAL" clId="{848B2A13-AA79-4802-A7B1-8AC905397084}" dt="2026-06-03T09:42:03.835" v="40" actId="47"/>
        <pc:sldMkLst>
          <pc:docMk/>
          <pc:sldMk cId="1418199124" sldId="2257"/>
        </pc:sldMkLst>
      </pc:sldChg>
      <pc:sldChg chg="del">
        <pc:chgData name="Camilla Colombo" userId="f6cb4c86-058f-48d6-bae9-d0c009c74642" providerId="ADAL" clId="{848B2A13-AA79-4802-A7B1-8AC905397084}" dt="2026-06-03T09:42:03.835" v="40" actId="47"/>
        <pc:sldMkLst>
          <pc:docMk/>
          <pc:sldMk cId="1867662588" sldId="2258"/>
        </pc:sldMkLst>
      </pc:sldChg>
      <pc:sldChg chg="del">
        <pc:chgData name="Camilla Colombo" userId="f6cb4c86-058f-48d6-bae9-d0c009c74642" providerId="ADAL" clId="{848B2A13-AA79-4802-A7B1-8AC905397084}" dt="2026-06-03T09:01:37.288" v="4" actId="47"/>
        <pc:sldMkLst>
          <pc:docMk/>
          <pc:sldMk cId="2157781444" sldId="2259"/>
        </pc:sldMkLst>
      </pc:sldChg>
      <pc:sldChg chg="modSp mod">
        <pc:chgData name="Camilla Colombo" userId="f6cb4c86-058f-48d6-bae9-d0c009c74642" providerId="ADAL" clId="{848B2A13-AA79-4802-A7B1-8AC905397084}" dt="2026-06-03T10:11:40.217" v="245" actId="255"/>
        <pc:sldMkLst>
          <pc:docMk/>
          <pc:sldMk cId="343657815" sldId="2260"/>
        </pc:sldMkLst>
        <pc:spChg chg="mod">
          <ac:chgData name="Camilla Colombo" userId="f6cb4c86-058f-48d6-bae9-d0c009c74642" providerId="ADAL" clId="{848B2A13-AA79-4802-A7B1-8AC905397084}" dt="2026-06-03T10:03:10.928" v="167" actId="20577"/>
          <ac:spMkLst>
            <pc:docMk/>
            <pc:sldMk cId="343657815" sldId="2260"/>
            <ac:spMk id="32" creationId="{38BA0846-B401-8915-EB71-CA2827E1CC51}"/>
          </ac:spMkLst>
        </pc:spChg>
        <pc:spChg chg="mod">
          <ac:chgData name="Camilla Colombo" userId="f6cb4c86-058f-48d6-bae9-d0c009c74642" providerId="ADAL" clId="{848B2A13-AA79-4802-A7B1-8AC905397084}" dt="2026-06-03T10:03:17.231" v="173" actId="20577"/>
          <ac:spMkLst>
            <pc:docMk/>
            <pc:sldMk cId="343657815" sldId="2260"/>
            <ac:spMk id="33" creationId="{AC0FF200-B6D7-5501-1E3E-AD0EF3EBC90F}"/>
          </ac:spMkLst>
        </pc:spChg>
        <pc:spChg chg="mod">
          <ac:chgData name="Camilla Colombo" userId="f6cb4c86-058f-48d6-bae9-d0c009c74642" providerId="ADAL" clId="{848B2A13-AA79-4802-A7B1-8AC905397084}" dt="2026-06-03T10:10:41.333" v="237" actId="20577"/>
          <ac:spMkLst>
            <pc:docMk/>
            <pc:sldMk cId="343657815" sldId="2260"/>
            <ac:spMk id="34" creationId="{03FBE93F-14EE-4B55-FF87-6DF118E9CC7D}"/>
          </ac:spMkLst>
        </pc:spChg>
        <pc:spChg chg="mod">
          <ac:chgData name="Camilla Colombo" userId="f6cb4c86-058f-48d6-bae9-d0c009c74642" providerId="ADAL" clId="{848B2A13-AA79-4802-A7B1-8AC905397084}" dt="2026-06-03T10:11:40.217" v="245" actId="255"/>
          <ac:spMkLst>
            <pc:docMk/>
            <pc:sldMk cId="343657815" sldId="2260"/>
            <ac:spMk id="35" creationId="{263FF4FE-CF70-D2F4-6252-B03AC67AE10F}"/>
          </ac:spMkLst>
        </pc:spChg>
      </pc:sldChg>
      <pc:sldChg chg="del">
        <pc:chgData name="Camilla Colombo" userId="f6cb4c86-058f-48d6-bae9-d0c009c74642" providerId="ADAL" clId="{848B2A13-AA79-4802-A7B1-8AC905397084}" dt="2026-06-03T09:43:56.917" v="45" actId="47"/>
        <pc:sldMkLst>
          <pc:docMk/>
          <pc:sldMk cId="3983312077" sldId="2263"/>
        </pc:sldMkLst>
      </pc:sldChg>
      <pc:sldChg chg="del">
        <pc:chgData name="Camilla Colombo" userId="f6cb4c86-058f-48d6-bae9-d0c009c74642" providerId="ADAL" clId="{848B2A13-AA79-4802-A7B1-8AC905397084}" dt="2026-06-03T09:12:10.265" v="29" actId="2696"/>
        <pc:sldMkLst>
          <pc:docMk/>
          <pc:sldMk cId="661557110" sldId="2267"/>
        </pc:sldMkLst>
      </pc:sldChg>
      <pc:sldChg chg="add modAnim">
        <pc:chgData name="Camilla Colombo" userId="f6cb4c86-058f-48d6-bae9-d0c009c74642" providerId="ADAL" clId="{848B2A13-AA79-4802-A7B1-8AC905397084}" dt="2026-06-03T13:00:24.897" v="427"/>
        <pc:sldMkLst>
          <pc:docMk/>
          <pc:sldMk cId="1318690029" sldId="2267"/>
        </pc:sldMkLst>
      </pc:sldChg>
      <pc:sldChg chg="del">
        <pc:chgData name="Camilla Colombo" userId="f6cb4c86-058f-48d6-bae9-d0c009c74642" providerId="ADAL" clId="{848B2A13-AA79-4802-A7B1-8AC905397084}" dt="2026-06-03T09:50:49.329" v="111" actId="47"/>
        <pc:sldMkLst>
          <pc:docMk/>
          <pc:sldMk cId="1718036869" sldId="2268"/>
        </pc:sldMkLst>
      </pc:sldChg>
      <pc:sldChg chg="del">
        <pc:chgData name="Camilla Colombo" userId="f6cb4c86-058f-48d6-bae9-d0c009c74642" providerId="ADAL" clId="{848B2A13-AA79-4802-A7B1-8AC905397084}" dt="2026-06-03T09:50:33.985" v="109" actId="2696"/>
        <pc:sldMkLst>
          <pc:docMk/>
          <pc:sldMk cId="786872311" sldId="2269"/>
        </pc:sldMkLst>
      </pc:sldChg>
      <pc:sldChg chg="add mod modShow">
        <pc:chgData name="Camilla Colombo" userId="f6cb4c86-058f-48d6-bae9-d0c009c74642" providerId="ADAL" clId="{848B2A13-AA79-4802-A7B1-8AC905397084}" dt="2026-06-03T13:02:38.960" v="431" actId="729"/>
        <pc:sldMkLst>
          <pc:docMk/>
          <pc:sldMk cId="2905982460" sldId="2269"/>
        </pc:sldMkLst>
      </pc:sldChg>
      <pc:sldChg chg="modSp add mod">
        <pc:chgData name="Camilla Colombo" userId="f6cb4c86-058f-48d6-bae9-d0c009c74642" providerId="ADAL" clId="{848B2A13-AA79-4802-A7B1-8AC905397084}" dt="2026-06-03T09:47:27.811" v="54" actId="20577"/>
        <pc:sldMkLst>
          <pc:docMk/>
          <pc:sldMk cId="1301905258" sldId="2271"/>
        </pc:sldMkLst>
        <pc:spChg chg="mod">
          <ac:chgData name="Camilla Colombo" userId="f6cb4c86-058f-48d6-bae9-d0c009c74642" providerId="ADAL" clId="{848B2A13-AA79-4802-A7B1-8AC905397084}" dt="2026-06-03T09:47:27.811" v="54" actId="20577"/>
          <ac:spMkLst>
            <pc:docMk/>
            <pc:sldMk cId="1301905258" sldId="2271"/>
            <ac:spMk id="7" creationId="{6A1773DF-A3AB-478F-2C0F-84E0B89B05AC}"/>
          </ac:spMkLst>
        </pc:spChg>
      </pc:sldChg>
      <pc:sldChg chg="del">
        <pc:chgData name="Camilla Colombo" userId="f6cb4c86-058f-48d6-bae9-d0c009c74642" providerId="ADAL" clId="{848B2A13-AA79-4802-A7B1-8AC905397084}" dt="2026-06-03T09:46:45.257" v="52" actId="2696"/>
        <pc:sldMkLst>
          <pc:docMk/>
          <pc:sldMk cId="1815430368" sldId="2271"/>
        </pc:sldMkLst>
      </pc:sldChg>
      <pc:sldChg chg="modSp add mod">
        <pc:chgData name="Camilla Colombo" userId="f6cb4c86-058f-48d6-bae9-d0c009c74642" providerId="ADAL" clId="{848B2A13-AA79-4802-A7B1-8AC905397084}" dt="2026-06-03T13:02:12.376" v="430" actId="6549"/>
        <pc:sldMkLst>
          <pc:docMk/>
          <pc:sldMk cId="155561949" sldId="2272"/>
        </pc:sldMkLst>
        <pc:spChg chg="mod">
          <ac:chgData name="Camilla Colombo" userId="f6cb4c86-058f-48d6-bae9-d0c009c74642" providerId="ADAL" clId="{848B2A13-AA79-4802-A7B1-8AC905397084}" dt="2026-06-03T09:47:50.728" v="55" actId="20577"/>
          <ac:spMkLst>
            <pc:docMk/>
            <pc:sldMk cId="155561949" sldId="2272"/>
            <ac:spMk id="7" creationId="{AADF5AEF-40D7-BEF6-5165-F4BA86FB5962}"/>
          </ac:spMkLst>
        </pc:spChg>
        <pc:spChg chg="mod">
          <ac:chgData name="Camilla Colombo" userId="f6cb4c86-058f-48d6-bae9-d0c009c74642" providerId="ADAL" clId="{848B2A13-AA79-4802-A7B1-8AC905397084}" dt="2026-06-03T13:02:12.376" v="430" actId="6549"/>
          <ac:spMkLst>
            <pc:docMk/>
            <pc:sldMk cId="155561949" sldId="2272"/>
            <ac:spMk id="12" creationId="{BEC059FB-C342-9D9B-FB7B-9EC769D48718}"/>
          </ac:spMkLst>
        </pc:spChg>
      </pc:sldChg>
      <pc:sldChg chg="del">
        <pc:chgData name="Camilla Colombo" userId="f6cb4c86-058f-48d6-bae9-d0c009c74642" providerId="ADAL" clId="{848B2A13-AA79-4802-A7B1-8AC905397084}" dt="2026-06-03T09:46:45.257" v="52" actId="2696"/>
        <pc:sldMkLst>
          <pc:docMk/>
          <pc:sldMk cId="4123461185" sldId="2272"/>
        </pc:sldMkLst>
      </pc:sldChg>
      <pc:sldChg chg="ord">
        <pc:chgData name="Camilla Colombo" userId="f6cb4c86-058f-48d6-bae9-d0c009c74642" providerId="ADAL" clId="{848B2A13-AA79-4802-A7B1-8AC905397084}" dt="2026-06-03T09:54:05.255" v="117"/>
        <pc:sldMkLst>
          <pc:docMk/>
          <pc:sldMk cId="2671310365" sldId="2274"/>
        </pc:sldMkLst>
      </pc:sldChg>
      <pc:sldChg chg="modSp mod ord">
        <pc:chgData name="Camilla Colombo" userId="f6cb4c86-058f-48d6-bae9-d0c009c74642" providerId="ADAL" clId="{848B2A13-AA79-4802-A7B1-8AC905397084}" dt="2026-06-03T12:28:32.853" v="396" actId="20577"/>
        <pc:sldMkLst>
          <pc:docMk/>
          <pc:sldMk cId="1637716952" sldId="2276"/>
        </pc:sldMkLst>
        <pc:spChg chg="mod">
          <ac:chgData name="Camilla Colombo" userId="f6cb4c86-058f-48d6-bae9-d0c009c74642" providerId="ADAL" clId="{848B2A13-AA79-4802-A7B1-8AC905397084}" dt="2026-06-03T12:28:32.853" v="396" actId="20577"/>
          <ac:spMkLst>
            <pc:docMk/>
            <pc:sldMk cId="1637716952" sldId="2276"/>
            <ac:spMk id="11" creationId="{675DF9DB-9E91-FDFF-C931-0C58F5532E47}"/>
          </ac:spMkLst>
        </pc:spChg>
      </pc:sldChg>
      <pc:sldChg chg="ord">
        <pc:chgData name="Camilla Colombo" userId="f6cb4c86-058f-48d6-bae9-d0c009c74642" providerId="ADAL" clId="{848B2A13-AA79-4802-A7B1-8AC905397084}" dt="2026-06-03T09:53:42.393" v="115"/>
        <pc:sldMkLst>
          <pc:docMk/>
          <pc:sldMk cId="233541597" sldId="2277"/>
        </pc:sldMkLst>
      </pc:sldChg>
      <pc:sldChg chg="modSp mod ord">
        <pc:chgData name="Camilla Colombo" userId="f6cb4c86-058f-48d6-bae9-d0c009c74642" providerId="ADAL" clId="{848B2A13-AA79-4802-A7B1-8AC905397084}" dt="2026-06-03T12:28:50.546" v="399" actId="1076"/>
        <pc:sldMkLst>
          <pc:docMk/>
          <pc:sldMk cId="3345042350" sldId="2278"/>
        </pc:sldMkLst>
        <pc:spChg chg="mod">
          <ac:chgData name="Camilla Colombo" userId="f6cb4c86-058f-48d6-bae9-d0c009c74642" providerId="ADAL" clId="{848B2A13-AA79-4802-A7B1-8AC905397084}" dt="2026-06-03T12:28:50.546" v="399" actId="1076"/>
          <ac:spMkLst>
            <pc:docMk/>
            <pc:sldMk cId="3345042350" sldId="2278"/>
            <ac:spMk id="6" creationId="{A13A6F0E-54A9-2486-BD4E-0475D63AC01E}"/>
          </ac:spMkLst>
        </pc:spChg>
      </pc:sldChg>
      <pc:sldChg chg="add del">
        <pc:chgData name="Camilla Colombo" userId="f6cb4c86-058f-48d6-bae9-d0c009c74642" providerId="ADAL" clId="{848B2A13-AA79-4802-A7B1-8AC905397084}" dt="2026-06-03T12:18:57.281" v="281" actId="2696"/>
        <pc:sldMkLst>
          <pc:docMk/>
          <pc:sldMk cId="3089560431" sldId="2281"/>
        </pc:sldMkLst>
      </pc:sldChg>
      <pc:sldChg chg="add">
        <pc:chgData name="Camilla Colombo" userId="f6cb4c86-058f-48d6-bae9-d0c009c74642" providerId="ADAL" clId="{848B2A13-AA79-4802-A7B1-8AC905397084}" dt="2026-06-03T12:19:04.133" v="282"/>
        <pc:sldMkLst>
          <pc:docMk/>
          <pc:sldMk cId="3864565975" sldId="2281"/>
        </pc:sldMkLst>
      </pc:sldChg>
      <pc:sldChg chg="modSp mod ord">
        <pc:chgData name="Camilla Colombo" userId="f6cb4c86-058f-48d6-bae9-d0c009c74642" providerId="ADAL" clId="{848B2A13-AA79-4802-A7B1-8AC905397084}" dt="2026-06-03T14:26:20.009" v="891" actId="20577"/>
        <pc:sldMkLst>
          <pc:docMk/>
          <pc:sldMk cId="2422571689" sldId="2282"/>
        </pc:sldMkLst>
        <pc:spChg chg="mod">
          <ac:chgData name="Camilla Colombo" userId="f6cb4c86-058f-48d6-bae9-d0c009c74642" providerId="ADAL" clId="{848B2A13-AA79-4802-A7B1-8AC905397084}" dt="2026-06-03T14:26:20.009" v="891" actId="20577"/>
          <ac:spMkLst>
            <pc:docMk/>
            <pc:sldMk cId="2422571689" sldId="2282"/>
            <ac:spMk id="5" creationId="{2345D116-C11A-05DD-7705-98AA18E53DD6}"/>
          </ac:spMkLst>
        </pc:spChg>
      </pc:sldChg>
      <pc:sldChg chg="del">
        <pc:chgData name="Camilla Colombo" userId="f6cb4c86-058f-48d6-bae9-d0c009c74642" providerId="ADAL" clId="{848B2A13-AA79-4802-A7B1-8AC905397084}" dt="2026-06-03T12:18:21.635" v="276" actId="47"/>
        <pc:sldMkLst>
          <pc:docMk/>
          <pc:sldMk cId="2080619413" sldId="2283"/>
        </pc:sldMkLst>
      </pc:sldChg>
      <pc:sldChg chg="del">
        <pc:chgData name="Camilla Colombo" userId="f6cb4c86-058f-48d6-bae9-d0c009c74642" providerId="ADAL" clId="{848B2A13-AA79-4802-A7B1-8AC905397084}" dt="2026-06-03T12:18:21.635" v="276" actId="47"/>
        <pc:sldMkLst>
          <pc:docMk/>
          <pc:sldMk cId="2862505045" sldId="2284"/>
        </pc:sldMkLst>
      </pc:sldChg>
      <pc:sldChg chg="del">
        <pc:chgData name="Camilla Colombo" userId="f6cb4c86-058f-48d6-bae9-d0c009c74642" providerId="ADAL" clId="{848B2A13-AA79-4802-A7B1-8AC905397084}" dt="2026-06-03T12:18:21.635" v="276" actId="47"/>
        <pc:sldMkLst>
          <pc:docMk/>
          <pc:sldMk cId="220224285" sldId="2285"/>
        </pc:sldMkLst>
      </pc:sldChg>
      <pc:sldChg chg="del">
        <pc:chgData name="Camilla Colombo" userId="f6cb4c86-058f-48d6-bae9-d0c009c74642" providerId="ADAL" clId="{848B2A13-AA79-4802-A7B1-8AC905397084}" dt="2026-06-03T12:18:21.635" v="276" actId="47"/>
        <pc:sldMkLst>
          <pc:docMk/>
          <pc:sldMk cId="578279694" sldId="2286"/>
        </pc:sldMkLst>
      </pc:sldChg>
      <pc:sldChg chg="addSp delSp modSp del mod">
        <pc:chgData name="Camilla Colombo" userId="f6cb4c86-058f-48d6-bae9-d0c009c74642" providerId="ADAL" clId="{848B2A13-AA79-4802-A7B1-8AC905397084}" dt="2026-06-03T10:12:48.512" v="253" actId="47"/>
        <pc:sldMkLst>
          <pc:docMk/>
          <pc:sldMk cId="3738392718" sldId="2287"/>
        </pc:sldMkLst>
        <pc:spChg chg="add mod">
          <ac:chgData name="Camilla Colombo" userId="f6cb4c86-058f-48d6-bae9-d0c009c74642" providerId="ADAL" clId="{848B2A13-AA79-4802-A7B1-8AC905397084}" dt="2026-06-03T10:12:09.262" v="246" actId="478"/>
          <ac:spMkLst>
            <pc:docMk/>
            <pc:sldMk cId="3738392718" sldId="2287"/>
            <ac:spMk id="16" creationId="{9E9AB3FA-4D31-ADFD-D43B-82CE7C368D91}"/>
          </ac:spMkLst>
        </pc:spChg>
        <pc:spChg chg="add mod">
          <ac:chgData name="Camilla Colombo" userId="f6cb4c86-058f-48d6-bae9-d0c009c74642" providerId="ADAL" clId="{848B2A13-AA79-4802-A7B1-8AC905397084}" dt="2026-06-03T10:12:09.262" v="246" actId="478"/>
          <ac:spMkLst>
            <pc:docMk/>
            <pc:sldMk cId="3738392718" sldId="2287"/>
            <ac:spMk id="18" creationId="{C7A9C966-75DD-1304-E4CA-8C032824D003}"/>
          </ac:spMkLst>
        </pc:spChg>
        <pc:spChg chg="add mod">
          <ac:chgData name="Camilla Colombo" userId="f6cb4c86-058f-48d6-bae9-d0c009c74642" providerId="ADAL" clId="{848B2A13-AA79-4802-A7B1-8AC905397084}" dt="2026-06-03T10:12:09.262" v="246" actId="478"/>
          <ac:spMkLst>
            <pc:docMk/>
            <pc:sldMk cId="3738392718" sldId="2287"/>
            <ac:spMk id="20" creationId="{B224A5C4-5C36-DD5D-4CBC-2737A41F4199}"/>
          </ac:spMkLst>
        </pc:spChg>
        <pc:spChg chg="add mod">
          <ac:chgData name="Camilla Colombo" userId="f6cb4c86-058f-48d6-bae9-d0c009c74642" providerId="ADAL" clId="{848B2A13-AA79-4802-A7B1-8AC905397084}" dt="2026-06-03T10:12:09.262" v="246" actId="478"/>
          <ac:spMkLst>
            <pc:docMk/>
            <pc:sldMk cId="3738392718" sldId="2287"/>
            <ac:spMk id="22" creationId="{EEE1C819-A5B8-EB7D-51B8-EE99615C3736}"/>
          </ac:spMkLst>
        </pc:spChg>
        <pc:spChg chg="add mod">
          <ac:chgData name="Camilla Colombo" userId="f6cb4c86-058f-48d6-bae9-d0c009c74642" providerId="ADAL" clId="{848B2A13-AA79-4802-A7B1-8AC905397084}" dt="2026-06-03T10:12:09.262" v="246" actId="478"/>
          <ac:spMkLst>
            <pc:docMk/>
            <pc:sldMk cId="3738392718" sldId="2287"/>
            <ac:spMk id="24" creationId="{D7C56E41-DC72-BE63-23C1-282F2202B019}"/>
          </ac:spMkLst>
        </pc:spChg>
        <pc:spChg chg="del">
          <ac:chgData name="Camilla Colombo" userId="f6cb4c86-058f-48d6-bae9-d0c009c74642" providerId="ADAL" clId="{848B2A13-AA79-4802-A7B1-8AC905397084}" dt="2026-06-03T10:12:09.262" v="246" actId="478"/>
          <ac:spMkLst>
            <pc:docMk/>
            <pc:sldMk cId="3738392718" sldId="2287"/>
            <ac:spMk id="32" creationId="{7EEC07EF-9A21-FB2A-054F-B6EB7E8ED7D5}"/>
          </ac:spMkLst>
        </pc:spChg>
        <pc:spChg chg="del">
          <ac:chgData name="Camilla Colombo" userId="f6cb4c86-058f-48d6-bae9-d0c009c74642" providerId="ADAL" clId="{848B2A13-AA79-4802-A7B1-8AC905397084}" dt="2026-06-03T10:12:09.262" v="246" actId="478"/>
          <ac:spMkLst>
            <pc:docMk/>
            <pc:sldMk cId="3738392718" sldId="2287"/>
            <ac:spMk id="33" creationId="{AD32B446-4A63-BB5C-80C6-B9C9A25A7CDF}"/>
          </ac:spMkLst>
        </pc:spChg>
        <pc:spChg chg="del">
          <ac:chgData name="Camilla Colombo" userId="f6cb4c86-058f-48d6-bae9-d0c009c74642" providerId="ADAL" clId="{848B2A13-AA79-4802-A7B1-8AC905397084}" dt="2026-06-03T10:12:09.262" v="246" actId="478"/>
          <ac:spMkLst>
            <pc:docMk/>
            <pc:sldMk cId="3738392718" sldId="2287"/>
            <ac:spMk id="34" creationId="{8B7F8C29-10E0-7C05-4769-520898B65BB7}"/>
          </ac:spMkLst>
        </pc:spChg>
        <pc:spChg chg="del">
          <ac:chgData name="Camilla Colombo" userId="f6cb4c86-058f-48d6-bae9-d0c009c74642" providerId="ADAL" clId="{848B2A13-AA79-4802-A7B1-8AC905397084}" dt="2026-06-03T10:12:09.262" v="246" actId="478"/>
          <ac:spMkLst>
            <pc:docMk/>
            <pc:sldMk cId="3738392718" sldId="2287"/>
            <ac:spMk id="35" creationId="{2302999A-FC98-BC50-BEAB-2EFEF1713429}"/>
          </ac:spMkLst>
        </pc:spChg>
        <pc:spChg chg="del">
          <ac:chgData name="Camilla Colombo" userId="f6cb4c86-058f-48d6-bae9-d0c009c74642" providerId="ADAL" clId="{848B2A13-AA79-4802-A7B1-8AC905397084}" dt="2026-06-03T10:12:09.262" v="246" actId="478"/>
          <ac:spMkLst>
            <pc:docMk/>
            <pc:sldMk cId="3738392718" sldId="2287"/>
            <ac:spMk id="36" creationId="{E4B1DB2E-A79B-FCB9-997D-58450FCA49CD}"/>
          </ac:spMkLst>
        </pc:spChg>
      </pc:sldChg>
      <pc:sldChg chg="ord">
        <pc:chgData name="Camilla Colombo" userId="f6cb4c86-058f-48d6-bae9-d0c009c74642" providerId="ADAL" clId="{848B2A13-AA79-4802-A7B1-8AC905397084}" dt="2026-06-03T09:54:05.255" v="117"/>
        <pc:sldMkLst>
          <pc:docMk/>
          <pc:sldMk cId="2205774361" sldId="2288"/>
        </pc:sldMkLst>
      </pc:sldChg>
      <pc:sldChg chg="add">
        <pc:chgData name="Camilla Colombo" userId="f6cb4c86-058f-48d6-bae9-d0c009c74642" providerId="ADAL" clId="{848B2A13-AA79-4802-A7B1-8AC905397084}" dt="2026-06-03T09:12:20.011" v="30"/>
        <pc:sldMkLst>
          <pc:docMk/>
          <pc:sldMk cId="305630284" sldId="2290"/>
        </pc:sldMkLst>
      </pc:sldChg>
      <pc:sldChg chg="del">
        <pc:chgData name="Camilla Colombo" userId="f6cb4c86-058f-48d6-bae9-d0c009c74642" providerId="ADAL" clId="{848B2A13-AA79-4802-A7B1-8AC905397084}" dt="2026-06-03T09:12:10.265" v="29" actId="2696"/>
        <pc:sldMkLst>
          <pc:docMk/>
          <pc:sldMk cId="3633207260" sldId="2290"/>
        </pc:sldMkLst>
      </pc:sldChg>
      <pc:sldChg chg="modSp mod ord">
        <pc:chgData name="Camilla Colombo" userId="f6cb4c86-058f-48d6-bae9-d0c009c74642" providerId="ADAL" clId="{848B2A13-AA79-4802-A7B1-8AC905397084}" dt="2026-06-03T14:18:57.767" v="673" actId="20577"/>
        <pc:sldMkLst>
          <pc:docMk/>
          <pc:sldMk cId="2926573514" sldId="2291"/>
        </pc:sldMkLst>
        <pc:spChg chg="mod">
          <ac:chgData name="Camilla Colombo" userId="f6cb4c86-058f-48d6-bae9-d0c009c74642" providerId="ADAL" clId="{848B2A13-AA79-4802-A7B1-8AC905397084}" dt="2026-06-03T14:18:57.767" v="673" actId="20577"/>
          <ac:spMkLst>
            <pc:docMk/>
            <pc:sldMk cId="2926573514" sldId="2291"/>
            <ac:spMk id="5" creationId="{CB4565D4-D265-4BF5-8EE2-2BBDD7274EB2}"/>
          </ac:spMkLst>
        </pc:spChg>
      </pc:sldChg>
      <pc:sldChg chg="del">
        <pc:chgData name="Camilla Colombo" userId="f6cb4c86-058f-48d6-bae9-d0c009c74642" providerId="ADAL" clId="{848B2A13-AA79-4802-A7B1-8AC905397084}" dt="2026-06-03T10:01:04.950" v="148" actId="47"/>
        <pc:sldMkLst>
          <pc:docMk/>
          <pc:sldMk cId="3531460571" sldId="2292"/>
        </pc:sldMkLst>
      </pc:sldChg>
      <pc:sldChg chg="ord">
        <pc:chgData name="Camilla Colombo" userId="f6cb4c86-058f-48d6-bae9-d0c009c74642" providerId="ADAL" clId="{848B2A13-AA79-4802-A7B1-8AC905397084}" dt="2026-06-03T09:55:08.366" v="125"/>
        <pc:sldMkLst>
          <pc:docMk/>
          <pc:sldMk cId="4169324637" sldId="2293"/>
        </pc:sldMkLst>
      </pc:sldChg>
      <pc:sldChg chg="add del">
        <pc:chgData name="Camilla Colombo" userId="f6cb4c86-058f-48d6-bae9-d0c009c74642" providerId="ADAL" clId="{848B2A13-AA79-4802-A7B1-8AC905397084}" dt="2026-06-03T12:19:05.830" v="283" actId="47"/>
        <pc:sldMkLst>
          <pc:docMk/>
          <pc:sldMk cId="3766654060" sldId="2294"/>
        </pc:sldMkLst>
      </pc:sldChg>
      <pc:sldChg chg="modSp add mod modAnim">
        <pc:chgData name="Camilla Colombo" userId="f6cb4c86-058f-48d6-bae9-d0c009c74642" providerId="ADAL" clId="{848B2A13-AA79-4802-A7B1-8AC905397084}" dt="2026-06-03T13:12:39.864" v="531" actId="207"/>
        <pc:sldMkLst>
          <pc:docMk/>
          <pc:sldMk cId="2224632116" sldId="2295"/>
        </pc:sldMkLst>
        <pc:spChg chg="mod">
          <ac:chgData name="Camilla Colombo" userId="f6cb4c86-058f-48d6-bae9-d0c009c74642" providerId="ADAL" clId="{848B2A13-AA79-4802-A7B1-8AC905397084}" dt="2026-06-03T13:12:36.261" v="530" actId="208"/>
          <ac:spMkLst>
            <pc:docMk/>
            <pc:sldMk cId="2224632116" sldId="2295"/>
            <ac:spMk id="17" creationId="{36D46A60-1531-268C-C52F-3D7232855417}"/>
          </ac:spMkLst>
        </pc:spChg>
        <pc:spChg chg="mod">
          <ac:chgData name="Camilla Colombo" userId="f6cb4c86-058f-48d6-bae9-d0c009c74642" providerId="ADAL" clId="{848B2A13-AA79-4802-A7B1-8AC905397084}" dt="2026-06-03T13:12:39.864" v="531" actId="207"/>
          <ac:spMkLst>
            <pc:docMk/>
            <pc:sldMk cId="2224632116" sldId="2295"/>
            <ac:spMk id="33" creationId="{95626746-9676-F9DF-3727-7AAE69D37E26}"/>
          </ac:spMkLst>
        </pc:spChg>
        <pc:spChg chg="mod">
          <ac:chgData name="Camilla Colombo" userId="f6cb4c86-058f-48d6-bae9-d0c009c74642" providerId="ADAL" clId="{848B2A13-AA79-4802-A7B1-8AC905397084}" dt="2026-06-03T13:12:36.261" v="530" actId="208"/>
          <ac:spMkLst>
            <pc:docMk/>
            <pc:sldMk cId="2224632116" sldId="2295"/>
            <ac:spMk id="37" creationId="{10347474-747B-F698-FFA6-36B0F7D0C67A}"/>
          </ac:spMkLst>
        </pc:spChg>
      </pc:sldChg>
      <pc:sldChg chg="delSp add mod">
        <pc:chgData name="Camilla Colombo" userId="f6cb4c86-058f-48d6-bae9-d0c009c74642" providerId="ADAL" clId="{848B2A13-AA79-4802-A7B1-8AC905397084}" dt="2026-06-03T09:55:32.131" v="128" actId="478"/>
        <pc:sldMkLst>
          <pc:docMk/>
          <pc:sldMk cId="146748579" sldId="2296"/>
        </pc:sldMkLst>
        <pc:spChg chg="del">
          <ac:chgData name="Camilla Colombo" userId="f6cb4c86-058f-48d6-bae9-d0c009c74642" providerId="ADAL" clId="{848B2A13-AA79-4802-A7B1-8AC905397084}" dt="2026-06-03T09:55:32.131" v="128" actId="478"/>
          <ac:spMkLst>
            <pc:docMk/>
            <pc:sldMk cId="146748579" sldId="2296"/>
            <ac:spMk id="9" creationId="{739DFB18-88F3-0DA1-26B7-A36B7D4CC18D}"/>
          </ac:spMkLst>
        </pc:spChg>
        <pc:spChg chg="del">
          <ac:chgData name="Camilla Colombo" userId="f6cb4c86-058f-48d6-bae9-d0c009c74642" providerId="ADAL" clId="{848B2A13-AA79-4802-A7B1-8AC905397084}" dt="2026-06-03T09:55:32.131" v="128" actId="478"/>
          <ac:spMkLst>
            <pc:docMk/>
            <pc:sldMk cId="146748579" sldId="2296"/>
            <ac:spMk id="10" creationId="{D39BCD2D-FB32-7148-B549-A9AE4B123793}"/>
          </ac:spMkLst>
        </pc:spChg>
        <pc:spChg chg="del">
          <ac:chgData name="Camilla Colombo" userId="f6cb4c86-058f-48d6-bae9-d0c009c74642" providerId="ADAL" clId="{848B2A13-AA79-4802-A7B1-8AC905397084}" dt="2026-06-03T09:55:32.131" v="128" actId="478"/>
          <ac:spMkLst>
            <pc:docMk/>
            <pc:sldMk cId="146748579" sldId="2296"/>
            <ac:spMk id="12" creationId="{B73B4516-D530-6E83-0B43-F5273026D650}"/>
          </ac:spMkLst>
        </pc:spChg>
        <pc:spChg chg="del">
          <ac:chgData name="Camilla Colombo" userId="f6cb4c86-058f-48d6-bae9-d0c009c74642" providerId="ADAL" clId="{848B2A13-AA79-4802-A7B1-8AC905397084}" dt="2026-06-03T09:55:32.131" v="128" actId="478"/>
          <ac:spMkLst>
            <pc:docMk/>
            <pc:sldMk cId="146748579" sldId="2296"/>
            <ac:spMk id="13" creationId="{1989C9FD-5DDF-64F2-C610-E609CD9595CC}"/>
          </ac:spMkLst>
        </pc:spChg>
        <pc:spChg chg="del">
          <ac:chgData name="Camilla Colombo" userId="f6cb4c86-058f-48d6-bae9-d0c009c74642" providerId="ADAL" clId="{848B2A13-AA79-4802-A7B1-8AC905397084}" dt="2026-06-03T09:55:32.131" v="128" actId="478"/>
          <ac:spMkLst>
            <pc:docMk/>
            <pc:sldMk cId="146748579" sldId="2296"/>
            <ac:spMk id="14" creationId="{59D2B647-074D-B987-3860-F0C4575ECA22}"/>
          </ac:spMkLst>
        </pc:spChg>
        <pc:spChg chg="del">
          <ac:chgData name="Camilla Colombo" userId="f6cb4c86-058f-48d6-bae9-d0c009c74642" providerId="ADAL" clId="{848B2A13-AA79-4802-A7B1-8AC905397084}" dt="2026-06-03T09:55:21.206" v="127" actId="478"/>
          <ac:spMkLst>
            <pc:docMk/>
            <pc:sldMk cId="146748579" sldId="2296"/>
            <ac:spMk id="16" creationId="{1D18BED3-9B70-AAF1-D4D7-F4EC0DC2CF80}"/>
          </ac:spMkLst>
        </pc:spChg>
        <pc:spChg chg="del">
          <ac:chgData name="Camilla Colombo" userId="f6cb4c86-058f-48d6-bae9-d0c009c74642" providerId="ADAL" clId="{848B2A13-AA79-4802-A7B1-8AC905397084}" dt="2026-06-03T09:55:32.131" v="128" actId="478"/>
          <ac:spMkLst>
            <pc:docMk/>
            <pc:sldMk cId="146748579" sldId="2296"/>
            <ac:spMk id="17" creationId="{C55BBD4A-F826-4531-CA47-1005561CAEB3}"/>
          </ac:spMkLst>
        </pc:spChg>
      </pc:sldChg>
      <pc:sldChg chg="add del">
        <pc:chgData name="Camilla Colombo" userId="f6cb4c86-058f-48d6-bae9-d0c009c74642" providerId="ADAL" clId="{848B2A13-AA79-4802-A7B1-8AC905397084}" dt="2026-06-03T09:54:50.144" v="121" actId="47"/>
        <pc:sldMkLst>
          <pc:docMk/>
          <pc:sldMk cId="3830384664" sldId="2296"/>
        </pc:sldMkLst>
      </pc:sldChg>
      <pc:sldChg chg="delSp modSp add mod">
        <pc:chgData name="Camilla Colombo" userId="f6cb4c86-058f-48d6-bae9-d0c009c74642" providerId="ADAL" clId="{848B2A13-AA79-4802-A7B1-8AC905397084}" dt="2026-06-03T09:56:02.710" v="133" actId="20577"/>
        <pc:sldMkLst>
          <pc:docMk/>
          <pc:sldMk cId="629023531" sldId="2297"/>
        </pc:sldMkLst>
        <pc:spChg chg="mod">
          <ac:chgData name="Camilla Colombo" userId="f6cb4c86-058f-48d6-bae9-d0c009c74642" providerId="ADAL" clId="{848B2A13-AA79-4802-A7B1-8AC905397084}" dt="2026-06-03T09:56:02.710" v="133" actId="20577"/>
          <ac:spMkLst>
            <pc:docMk/>
            <pc:sldMk cId="629023531" sldId="2297"/>
            <ac:spMk id="9" creationId="{DC1E536A-88AD-E000-0550-6A3CC595E36A}"/>
          </ac:spMkLst>
        </pc:spChg>
        <pc:spChg chg="del">
          <ac:chgData name="Camilla Colombo" userId="f6cb4c86-058f-48d6-bae9-d0c009c74642" providerId="ADAL" clId="{848B2A13-AA79-4802-A7B1-8AC905397084}" dt="2026-06-03T09:55:51.691" v="130" actId="478"/>
          <ac:spMkLst>
            <pc:docMk/>
            <pc:sldMk cId="629023531" sldId="2297"/>
            <ac:spMk id="10" creationId="{A8492E5F-908E-378A-FD9A-F9691359C6F0}"/>
          </ac:spMkLst>
        </pc:spChg>
        <pc:spChg chg="del">
          <ac:chgData name="Camilla Colombo" userId="f6cb4c86-058f-48d6-bae9-d0c009c74642" providerId="ADAL" clId="{848B2A13-AA79-4802-A7B1-8AC905397084}" dt="2026-06-03T09:55:51.691" v="130" actId="478"/>
          <ac:spMkLst>
            <pc:docMk/>
            <pc:sldMk cId="629023531" sldId="2297"/>
            <ac:spMk id="11" creationId="{0EB6AC4C-F03C-037C-9101-5DBB30C47C68}"/>
          </ac:spMkLst>
        </pc:spChg>
        <pc:spChg chg="del">
          <ac:chgData name="Camilla Colombo" userId="f6cb4c86-058f-48d6-bae9-d0c009c74642" providerId="ADAL" clId="{848B2A13-AA79-4802-A7B1-8AC905397084}" dt="2026-06-03T09:55:51.691" v="130" actId="478"/>
          <ac:spMkLst>
            <pc:docMk/>
            <pc:sldMk cId="629023531" sldId="2297"/>
            <ac:spMk id="12" creationId="{21463FE7-7007-228E-BB63-C26AEDFBAD2D}"/>
          </ac:spMkLst>
        </pc:spChg>
        <pc:spChg chg="del">
          <ac:chgData name="Camilla Colombo" userId="f6cb4c86-058f-48d6-bae9-d0c009c74642" providerId="ADAL" clId="{848B2A13-AA79-4802-A7B1-8AC905397084}" dt="2026-06-03T09:55:51.691" v="130" actId="478"/>
          <ac:spMkLst>
            <pc:docMk/>
            <pc:sldMk cId="629023531" sldId="2297"/>
            <ac:spMk id="13" creationId="{5DC4DC0C-DA5C-A9E2-8885-CC25961DF0AC}"/>
          </ac:spMkLst>
        </pc:spChg>
        <pc:spChg chg="del">
          <ac:chgData name="Camilla Colombo" userId="f6cb4c86-058f-48d6-bae9-d0c009c74642" providerId="ADAL" clId="{848B2A13-AA79-4802-A7B1-8AC905397084}" dt="2026-06-03T09:55:51.691" v="130" actId="478"/>
          <ac:spMkLst>
            <pc:docMk/>
            <pc:sldMk cId="629023531" sldId="2297"/>
            <ac:spMk id="14" creationId="{E042EDF9-9D3A-C924-696E-921ACB2874EF}"/>
          </ac:spMkLst>
        </pc:spChg>
        <pc:spChg chg="del">
          <ac:chgData name="Camilla Colombo" userId="f6cb4c86-058f-48d6-bae9-d0c009c74642" providerId="ADAL" clId="{848B2A13-AA79-4802-A7B1-8AC905397084}" dt="2026-06-03T09:55:56.893" v="131" actId="478"/>
          <ac:spMkLst>
            <pc:docMk/>
            <pc:sldMk cId="629023531" sldId="2297"/>
            <ac:spMk id="16" creationId="{88F1CAE2-6118-2485-2112-80FD25D1D262}"/>
          </ac:spMkLst>
        </pc:spChg>
        <pc:spChg chg="del">
          <ac:chgData name="Camilla Colombo" userId="f6cb4c86-058f-48d6-bae9-d0c009c74642" providerId="ADAL" clId="{848B2A13-AA79-4802-A7B1-8AC905397084}" dt="2026-06-03T09:55:51.691" v="130" actId="478"/>
          <ac:spMkLst>
            <pc:docMk/>
            <pc:sldMk cId="629023531" sldId="2297"/>
            <ac:spMk id="17" creationId="{E2DB68AD-5D39-590B-9A91-86BB51CBDCD8}"/>
          </ac:spMkLst>
        </pc:spChg>
      </pc:sldChg>
      <pc:sldChg chg="delSp modSp add mod">
        <pc:chgData name="Camilla Colombo" userId="f6cb4c86-058f-48d6-bae9-d0c009c74642" providerId="ADAL" clId="{848B2A13-AA79-4802-A7B1-8AC905397084}" dt="2026-06-03T09:56:30.329" v="137" actId="478"/>
        <pc:sldMkLst>
          <pc:docMk/>
          <pc:sldMk cId="2867355158" sldId="2298"/>
        </pc:sldMkLst>
        <pc:spChg chg="del">
          <ac:chgData name="Camilla Colombo" userId="f6cb4c86-058f-48d6-bae9-d0c009c74642" providerId="ADAL" clId="{848B2A13-AA79-4802-A7B1-8AC905397084}" dt="2026-06-03T09:56:23.402" v="135" actId="478"/>
          <ac:spMkLst>
            <pc:docMk/>
            <pc:sldMk cId="2867355158" sldId="2298"/>
            <ac:spMk id="9" creationId="{106C5471-07F8-98E1-21F8-372126D276DF}"/>
          </ac:spMkLst>
        </pc:spChg>
        <pc:spChg chg="del">
          <ac:chgData name="Camilla Colombo" userId="f6cb4c86-058f-48d6-bae9-d0c009c74642" providerId="ADAL" clId="{848B2A13-AA79-4802-A7B1-8AC905397084}" dt="2026-06-03T09:56:23.402" v="135" actId="478"/>
          <ac:spMkLst>
            <pc:docMk/>
            <pc:sldMk cId="2867355158" sldId="2298"/>
            <ac:spMk id="10" creationId="{5D33D31E-F2DE-0417-90DF-9C909FD4DF1C}"/>
          </ac:spMkLst>
        </pc:spChg>
        <pc:spChg chg="del">
          <ac:chgData name="Camilla Colombo" userId="f6cb4c86-058f-48d6-bae9-d0c009c74642" providerId="ADAL" clId="{848B2A13-AA79-4802-A7B1-8AC905397084}" dt="2026-06-03T09:56:23.402" v="135" actId="478"/>
          <ac:spMkLst>
            <pc:docMk/>
            <pc:sldMk cId="2867355158" sldId="2298"/>
            <ac:spMk id="11" creationId="{D228287E-0610-B808-BE49-6403A19AC6F2}"/>
          </ac:spMkLst>
        </pc:spChg>
        <pc:spChg chg="del">
          <ac:chgData name="Camilla Colombo" userId="f6cb4c86-058f-48d6-bae9-d0c009c74642" providerId="ADAL" clId="{848B2A13-AA79-4802-A7B1-8AC905397084}" dt="2026-06-03T09:56:23.402" v="135" actId="478"/>
          <ac:spMkLst>
            <pc:docMk/>
            <pc:sldMk cId="2867355158" sldId="2298"/>
            <ac:spMk id="12" creationId="{C53F42AC-4B01-739A-7849-BB67B92EB923}"/>
          </ac:spMkLst>
        </pc:spChg>
        <pc:spChg chg="mod">
          <ac:chgData name="Camilla Colombo" userId="f6cb4c86-058f-48d6-bae9-d0c009c74642" providerId="ADAL" clId="{848B2A13-AA79-4802-A7B1-8AC905397084}" dt="2026-06-03T09:56:26.556" v="136" actId="20577"/>
          <ac:spMkLst>
            <pc:docMk/>
            <pc:sldMk cId="2867355158" sldId="2298"/>
            <ac:spMk id="13" creationId="{02A9A984-ABB3-3451-1247-8207231DA8E7}"/>
          </ac:spMkLst>
        </pc:spChg>
        <pc:spChg chg="del">
          <ac:chgData name="Camilla Colombo" userId="f6cb4c86-058f-48d6-bae9-d0c009c74642" providerId="ADAL" clId="{848B2A13-AA79-4802-A7B1-8AC905397084}" dt="2026-06-03T09:56:23.402" v="135" actId="478"/>
          <ac:spMkLst>
            <pc:docMk/>
            <pc:sldMk cId="2867355158" sldId="2298"/>
            <ac:spMk id="14" creationId="{FDD1B8FE-399E-136F-B1F0-6850F5ABB229}"/>
          </ac:spMkLst>
        </pc:spChg>
        <pc:spChg chg="del">
          <ac:chgData name="Camilla Colombo" userId="f6cb4c86-058f-48d6-bae9-d0c009c74642" providerId="ADAL" clId="{848B2A13-AA79-4802-A7B1-8AC905397084}" dt="2026-06-03T09:56:30.329" v="137" actId="478"/>
          <ac:spMkLst>
            <pc:docMk/>
            <pc:sldMk cId="2867355158" sldId="2298"/>
            <ac:spMk id="16" creationId="{A7CFE1DA-0D28-5728-721E-C4DA06C01B98}"/>
          </ac:spMkLst>
        </pc:spChg>
        <pc:spChg chg="del">
          <ac:chgData name="Camilla Colombo" userId="f6cb4c86-058f-48d6-bae9-d0c009c74642" providerId="ADAL" clId="{848B2A13-AA79-4802-A7B1-8AC905397084}" dt="2026-06-03T09:56:23.402" v="135" actId="478"/>
          <ac:spMkLst>
            <pc:docMk/>
            <pc:sldMk cId="2867355158" sldId="2298"/>
            <ac:spMk id="17" creationId="{C74E5F6D-4272-9FB7-78E8-E87CA2DCE974}"/>
          </ac:spMkLst>
        </pc:spChg>
      </pc:sldChg>
      <pc:sldChg chg="add del">
        <pc:chgData name="Camilla Colombo" userId="f6cb4c86-058f-48d6-bae9-d0c009c74642" providerId="ADAL" clId="{848B2A13-AA79-4802-A7B1-8AC905397084}" dt="2026-06-03T09:57:20.864" v="140"/>
        <pc:sldMkLst>
          <pc:docMk/>
          <pc:sldMk cId="2314518056" sldId="2299"/>
        </pc:sldMkLst>
      </pc:sldChg>
      <pc:sldChg chg="delSp modSp add mod">
        <pc:chgData name="Camilla Colombo" userId="f6cb4c86-058f-48d6-bae9-d0c009c74642" providerId="ADAL" clId="{848B2A13-AA79-4802-A7B1-8AC905397084}" dt="2026-06-03T09:57:37.438" v="143" actId="6549"/>
        <pc:sldMkLst>
          <pc:docMk/>
          <pc:sldMk cId="3457324988" sldId="2299"/>
        </pc:sldMkLst>
        <pc:spChg chg="del">
          <ac:chgData name="Camilla Colombo" userId="f6cb4c86-058f-48d6-bae9-d0c009c74642" providerId="ADAL" clId="{848B2A13-AA79-4802-A7B1-8AC905397084}" dt="2026-06-03T09:57:35.562" v="142" actId="478"/>
          <ac:spMkLst>
            <pc:docMk/>
            <pc:sldMk cId="3457324988" sldId="2299"/>
            <ac:spMk id="9" creationId="{5B0C191C-91E9-EDDB-970B-3EBF93541254}"/>
          </ac:spMkLst>
        </pc:spChg>
        <pc:spChg chg="del">
          <ac:chgData name="Camilla Colombo" userId="f6cb4c86-058f-48d6-bae9-d0c009c74642" providerId="ADAL" clId="{848B2A13-AA79-4802-A7B1-8AC905397084}" dt="2026-06-03T09:57:35.562" v="142" actId="478"/>
          <ac:spMkLst>
            <pc:docMk/>
            <pc:sldMk cId="3457324988" sldId="2299"/>
            <ac:spMk id="10" creationId="{3AC513F4-2522-5FDE-7045-551AF8815717}"/>
          </ac:spMkLst>
        </pc:spChg>
        <pc:spChg chg="del">
          <ac:chgData name="Camilla Colombo" userId="f6cb4c86-058f-48d6-bae9-d0c009c74642" providerId="ADAL" clId="{848B2A13-AA79-4802-A7B1-8AC905397084}" dt="2026-06-03T09:57:35.562" v="142" actId="478"/>
          <ac:spMkLst>
            <pc:docMk/>
            <pc:sldMk cId="3457324988" sldId="2299"/>
            <ac:spMk id="11" creationId="{23583C28-F009-6C65-77A6-DA7E7023C50D}"/>
          </ac:spMkLst>
        </pc:spChg>
        <pc:spChg chg="del">
          <ac:chgData name="Camilla Colombo" userId="f6cb4c86-058f-48d6-bae9-d0c009c74642" providerId="ADAL" clId="{848B2A13-AA79-4802-A7B1-8AC905397084}" dt="2026-06-03T09:57:35.562" v="142" actId="478"/>
          <ac:spMkLst>
            <pc:docMk/>
            <pc:sldMk cId="3457324988" sldId="2299"/>
            <ac:spMk id="12" creationId="{7EC2F503-5597-8E25-AFCD-15264236E479}"/>
          </ac:spMkLst>
        </pc:spChg>
        <pc:spChg chg="del">
          <ac:chgData name="Camilla Colombo" userId="f6cb4c86-058f-48d6-bae9-d0c009c74642" providerId="ADAL" clId="{848B2A13-AA79-4802-A7B1-8AC905397084}" dt="2026-06-03T09:57:35.562" v="142" actId="478"/>
          <ac:spMkLst>
            <pc:docMk/>
            <pc:sldMk cId="3457324988" sldId="2299"/>
            <ac:spMk id="13" creationId="{184E6A24-E59C-B7AA-8968-8CF873A06757}"/>
          </ac:spMkLst>
        </pc:spChg>
        <pc:spChg chg="del">
          <ac:chgData name="Camilla Colombo" userId="f6cb4c86-058f-48d6-bae9-d0c009c74642" providerId="ADAL" clId="{848B2A13-AA79-4802-A7B1-8AC905397084}" dt="2026-06-03T09:57:35.562" v="142" actId="478"/>
          <ac:spMkLst>
            <pc:docMk/>
            <pc:sldMk cId="3457324988" sldId="2299"/>
            <ac:spMk id="14" creationId="{A56D6E16-479E-30AA-122D-403BE345B417}"/>
          </ac:spMkLst>
        </pc:spChg>
        <pc:spChg chg="del">
          <ac:chgData name="Camilla Colombo" userId="f6cb4c86-058f-48d6-bae9-d0c009c74642" providerId="ADAL" clId="{848B2A13-AA79-4802-A7B1-8AC905397084}" dt="2026-06-03T09:57:35.562" v="142" actId="478"/>
          <ac:spMkLst>
            <pc:docMk/>
            <pc:sldMk cId="3457324988" sldId="2299"/>
            <ac:spMk id="16" creationId="{022C0976-10D0-9BAB-DE9D-FFC3B5EC340C}"/>
          </ac:spMkLst>
        </pc:spChg>
        <pc:spChg chg="mod">
          <ac:chgData name="Camilla Colombo" userId="f6cb4c86-058f-48d6-bae9-d0c009c74642" providerId="ADAL" clId="{848B2A13-AA79-4802-A7B1-8AC905397084}" dt="2026-06-03T09:57:37.438" v="143" actId="6549"/>
          <ac:spMkLst>
            <pc:docMk/>
            <pc:sldMk cId="3457324988" sldId="2299"/>
            <ac:spMk id="17" creationId="{C6F346C4-3BEA-450E-6999-AF3608DB50BE}"/>
          </ac:spMkLst>
        </pc:spChg>
      </pc:sldChg>
      <pc:sldChg chg="addSp delSp modSp add mod">
        <pc:chgData name="Camilla Colombo" userId="f6cb4c86-058f-48d6-bae9-d0c009c74642" providerId="ADAL" clId="{848B2A13-AA79-4802-A7B1-8AC905397084}" dt="2026-06-03T10:12:45.903" v="252" actId="207"/>
        <pc:sldMkLst>
          <pc:docMk/>
          <pc:sldMk cId="4135685384" sldId="2300"/>
        </pc:sldMkLst>
        <pc:spChg chg="add mod">
          <ac:chgData name="Camilla Colombo" userId="f6cb4c86-058f-48d6-bae9-d0c009c74642" providerId="ADAL" clId="{848B2A13-AA79-4802-A7B1-8AC905397084}" dt="2026-06-03T10:12:27.236" v="249"/>
          <ac:spMkLst>
            <pc:docMk/>
            <pc:sldMk cId="4135685384" sldId="2300"/>
            <ac:spMk id="2" creationId="{35FD5624-D44A-56E9-65BC-908B73E89745}"/>
          </ac:spMkLst>
        </pc:spChg>
        <pc:spChg chg="add mod">
          <ac:chgData name="Camilla Colombo" userId="f6cb4c86-058f-48d6-bae9-d0c009c74642" providerId="ADAL" clId="{848B2A13-AA79-4802-A7B1-8AC905397084}" dt="2026-06-03T10:12:27.236" v="249"/>
          <ac:spMkLst>
            <pc:docMk/>
            <pc:sldMk cId="4135685384" sldId="2300"/>
            <ac:spMk id="7" creationId="{046952F5-682F-BDC1-DDBF-FC2D19CE595E}"/>
          </ac:spMkLst>
        </pc:spChg>
        <pc:spChg chg="add mod">
          <ac:chgData name="Camilla Colombo" userId="f6cb4c86-058f-48d6-bae9-d0c009c74642" providerId="ADAL" clId="{848B2A13-AA79-4802-A7B1-8AC905397084}" dt="2026-06-03T10:12:27.236" v="249"/>
          <ac:spMkLst>
            <pc:docMk/>
            <pc:sldMk cId="4135685384" sldId="2300"/>
            <ac:spMk id="8" creationId="{40A3189F-3AD6-40C4-86D9-883695828A10}"/>
          </ac:spMkLst>
        </pc:spChg>
        <pc:spChg chg="add mod">
          <ac:chgData name="Camilla Colombo" userId="f6cb4c86-058f-48d6-bae9-d0c009c74642" providerId="ADAL" clId="{848B2A13-AA79-4802-A7B1-8AC905397084}" dt="2026-06-03T10:12:27.236" v="249"/>
          <ac:spMkLst>
            <pc:docMk/>
            <pc:sldMk cId="4135685384" sldId="2300"/>
            <ac:spMk id="14" creationId="{5E02EE82-0E95-7D99-E544-097C80FCF573}"/>
          </ac:spMkLst>
        </pc:spChg>
        <pc:spChg chg="add mod">
          <ac:chgData name="Camilla Colombo" userId="f6cb4c86-058f-48d6-bae9-d0c009c74642" providerId="ADAL" clId="{848B2A13-AA79-4802-A7B1-8AC905397084}" dt="2026-06-03T10:12:33.563" v="251"/>
          <ac:spMkLst>
            <pc:docMk/>
            <pc:sldMk cId="4135685384" sldId="2300"/>
            <ac:spMk id="15" creationId="{F332BB2C-9E6B-A523-362E-2BFAEDCD4847}"/>
          </ac:spMkLst>
        </pc:spChg>
        <pc:spChg chg="add mod">
          <ac:chgData name="Camilla Colombo" userId="f6cb4c86-058f-48d6-bae9-d0c009c74642" providerId="ADAL" clId="{848B2A13-AA79-4802-A7B1-8AC905397084}" dt="2026-06-03T10:12:33.563" v="251"/>
          <ac:spMkLst>
            <pc:docMk/>
            <pc:sldMk cId="4135685384" sldId="2300"/>
            <ac:spMk id="16" creationId="{C0B34660-DD74-F8BA-F8F3-632124B64964}"/>
          </ac:spMkLst>
        </pc:spChg>
        <pc:spChg chg="add mod">
          <ac:chgData name="Camilla Colombo" userId="f6cb4c86-058f-48d6-bae9-d0c009c74642" providerId="ADAL" clId="{848B2A13-AA79-4802-A7B1-8AC905397084}" dt="2026-06-03T10:12:33.563" v="251"/>
          <ac:spMkLst>
            <pc:docMk/>
            <pc:sldMk cId="4135685384" sldId="2300"/>
            <ac:spMk id="17" creationId="{EEB3985D-9472-FB67-5D18-D3047027A963}"/>
          </ac:spMkLst>
        </pc:spChg>
        <pc:spChg chg="add mod">
          <ac:chgData name="Camilla Colombo" userId="f6cb4c86-058f-48d6-bae9-d0c009c74642" providerId="ADAL" clId="{848B2A13-AA79-4802-A7B1-8AC905397084}" dt="2026-06-03T10:12:33.563" v="251"/>
          <ac:spMkLst>
            <pc:docMk/>
            <pc:sldMk cId="4135685384" sldId="2300"/>
            <ac:spMk id="18" creationId="{908138FA-80F4-E0FA-6957-930F4DF991F1}"/>
          </ac:spMkLst>
        </pc:spChg>
        <pc:spChg chg="mod">
          <ac:chgData name="Camilla Colombo" userId="f6cb4c86-058f-48d6-bae9-d0c009c74642" providerId="ADAL" clId="{848B2A13-AA79-4802-A7B1-8AC905397084}" dt="2026-06-03T10:12:45.903" v="252" actId="207"/>
          <ac:spMkLst>
            <pc:docMk/>
            <pc:sldMk cId="4135685384" sldId="2300"/>
            <ac:spMk id="33" creationId="{17024972-530C-6E27-BB1E-1E862E65A456}"/>
          </ac:spMkLst>
        </pc:spChg>
        <pc:spChg chg="mod">
          <ac:chgData name="Camilla Colombo" userId="f6cb4c86-058f-48d6-bae9-d0c009c74642" providerId="ADAL" clId="{848B2A13-AA79-4802-A7B1-8AC905397084}" dt="2026-06-03T10:12:45.903" v="252" actId="207"/>
          <ac:spMkLst>
            <pc:docMk/>
            <pc:sldMk cId="4135685384" sldId="2300"/>
            <ac:spMk id="34" creationId="{B7AFB37A-6EF7-7FC0-A31F-EB589495CB3E}"/>
          </ac:spMkLst>
        </pc:spChg>
        <pc:spChg chg="mod">
          <ac:chgData name="Camilla Colombo" userId="f6cb4c86-058f-48d6-bae9-d0c009c74642" providerId="ADAL" clId="{848B2A13-AA79-4802-A7B1-8AC905397084}" dt="2026-06-03T10:12:45.903" v="252" actId="207"/>
          <ac:spMkLst>
            <pc:docMk/>
            <pc:sldMk cId="4135685384" sldId="2300"/>
            <ac:spMk id="35" creationId="{329D571E-8963-F6C8-1F2D-8ABD8CAF2437}"/>
          </ac:spMkLst>
        </pc:spChg>
        <pc:spChg chg="mod">
          <ac:chgData name="Camilla Colombo" userId="f6cb4c86-058f-48d6-bae9-d0c009c74642" providerId="ADAL" clId="{848B2A13-AA79-4802-A7B1-8AC905397084}" dt="2026-06-03T10:12:45.903" v="252" actId="207"/>
          <ac:spMkLst>
            <pc:docMk/>
            <pc:sldMk cId="4135685384" sldId="2300"/>
            <ac:spMk id="36" creationId="{6BF78CE0-190B-06BB-CCE7-CFE50D478F7D}"/>
          </ac:spMkLst>
        </pc:spChg>
        <pc:spChg chg="mod">
          <ac:chgData name="Camilla Colombo" userId="f6cb4c86-058f-48d6-bae9-d0c009c74642" providerId="ADAL" clId="{848B2A13-AA79-4802-A7B1-8AC905397084}" dt="2026-06-03T10:12:45.903" v="252" actId="207"/>
          <ac:spMkLst>
            <pc:docMk/>
            <pc:sldMk cId="4135685384" sldId="2300"/>
            <ac:spMk id="39" creationId="{1A510EF2-286B-68C7-69F8-2F4FD6140C43}"/>
          </ac:spMkLst>
        </pc:spChg>
        <pc:spChg chg="mod">
          <ac:chgData name="Camilla Colombo" userId="f6cb4c86-058f-48d6-bae9-d0c009c74642" providerId="ADAL" clId="{848B2A13-AA79-4802-A7B1-8AC905397084}" dt="2026-06-03T10:12:45.903" v="252" actId="207"/>
          <ac:spMkLst>
            <pc:docMk/>
            <pc:sldMk cId="4135685384" sldId="2300"/>
            <ac:spMk id="40" creationId="{E6F907D5-218B-24ED-6EF8-F02DCCFD92AC}"/>
          </ac:spMkLst>
        </pc:spChg>
        <pc:spChg chg="mod">
          <ac:chgData name="Camilla Colombo" userId="f6cb4c86-058f-48d6-bae9-d0c009c74642" providerId="ADAL" clId="{848B2A13-AA79-4802-A7B1-8AC905397084}" dt="2026-06-03T10:12:45.903" v="252" actId="207"/>
          <ac:spMkLst>
            <pc:docMk/>
            <pc:sldMk cId="4135685384" sldId="2300"/>
            <ac:spMk id="41" creationId="{10D16F9F-A5AF-25C8-A98C-9F577FB3CCE2}"/>
          </ac:spMkLst>
        </pc:spChg>
        <pc:spChg chg="mod">
          <ac:chgData name="Camilla Colombo" userId="f6cb4c86-058f-48d6-bae9-d0c009c74642" providerId="ADAL" clId="{848B2A13-AA79-4802-A7B1-8AC905397084}" dt="2026-06-03T10:12:45.903" v="252" actId="207"/>
          <ac:spMkLst>
            <pc:docMk/>
            <pc:sldMk cId="4135685384" sldId="2300"/>
            <ac:spMk id="42" creationId="{DCD6CEA5-9E27-2FFC-D89D-9E09314B1BB8}"/>
          </ac:spMkLst>
        </pc:spChg>
        <pc:grpChg chg="add del">
          <ac:chgData name="Camilla Colombo" userId="f6cb4c86-058f-48d6-bae9-d0c009c74642" providerId="ADAL" clId="{848B2A13-AA79-4802-A7B1-8AC905397084}" dt="2026-06-03T10:12:32.295" v="250" actId="478"/>
          <ac:grpSpMkLst>
            <pc:docMk/>
            <pc:sldMk cId="4135685384" sldId="2300"/>
            <ac:grpSpMk id="11" creationId="{A2874CDB-58B9-4448-188B-9BE1AAC8AC92}"/>
          </ac:grpSpMkLst>
        </pc:grpChg>
        <pc:picChg chg="add del">
          <ac:chgData name="Camilla Colombo" userId="f6cb4c86-058f-48d6-bae9-d0c009c74642" providerId="ADAL" clId="{848B2A13-AA79-4802-A7B1-8AC905397084}" dt="2026-06-03T10:12:32.295" v="250" actId="478"/>
          <ac:picMkLst>
            <pc:docMk/>
            <pc:sldMk cId="4135685384" sldId="2300"/>
            <ac:picMk id="6" creationId="{E09C2CC1-2A2C-6FDA-FEDB-3707A0569E60}"/>
          </ac:picMkLst>
        </pc:picChg>
        <pc:picChg chg="add del">
          <ac:chgData name="Camilla Colombo" userId="f6cb4c86-058f-48d6-bae9-d0c009c74642" providerId="ADAL" clId="{848B2A13-AA79-4802-A7B1-8AC905397084}" dt="2026-06-03T10:12:32.295" v="250" actId="478"/>
          <ac:picMkLst>
            <pc:docMk/>
            <pc:sldMk cId="4135685384" sldId="2300"/>
            <ac:picMk id="12" creationId="{7ACB70E3-0253-B801-9BFB-A49381827F8D}"/>
          </ac:picMkLst>
        </pc:picChg>
        <pc:picChg chg="add del">
          <ac:chgData name="Camilla Colombo" userId="f6cb4c86-058f-48d6-bae9-d0c009c74642" providerId="ADAL" clId="{848B2A13-AA79-4802-A7B1-8AC905397084}" dt="2026-06-03T10:12:32.295" v="250" actId="478"/>
          <ac:picMkLst>
            <pc:docMk/>
            <pc:sldMk cId="4135685384" sldId="2300"/>
            <ac:picMk id="13" creationId="{2A2C9ABE-CBA7-0AF0-EE8C-26F12BA74025}"/>
          </ac:picMkLst>
        </pc:picChg>
      </pc:sldChg>
      <pc:sldChg chg="delSp modSp add mod">
        <pc:chgData name="Camilla Colombo" userId="f6cb4c86-058f-48d6-bae9-d0c009c74642" providerId="ADAL" clId="{848B2A13-AA79-4802-A7B1-8AC905397084}" dt="2026-06-03T10:13:15.886" v="257" actId="478"/>
        <pc:sldMkLst>
          <pc:docMk/>
          <pc:sldMk cId="3541078239" sldId="2301"/>
        </pc:sldMkLst>
        <pc:spChg chg="del">
          <ac:chgData name="Camilla Colombo" userId="f6cb4c86-058f-48d6-bae9-d0c009c74642" providerId="ADAL" clId="{848B2A13-AA79-4802-A7B1-8AC905397084}" dt="2026-06-03T10:13:15.886" v="257" actId="478"/>
          <ac:spMkLst>
            <pc:docMk/>
            <pc:sldMk cId="3541078239" sldId="2301"/>
            <ac:spMk id="18" creationId="{F2CD740B-E790-ADAF-6A2E-306C2770D9C3}"/>
          </ac:spMkLst>
        </pc:spChg>
        <pc:spChg chg="mod">
          <ac:chgData name="Camilla Colombo" userId="f6cb4c86-058f-48d6-bae9-d0c009c74642" providerId="ADAL" clId="{848B2A13-AA79-4802-A7B1-8AC905397084}" dt="2026-06-03T10:13:05.753" v="255" actId="108"/>
          <ac:spMkLst>
            <pc:docMk/>
            <pc:sldMk cId="3541078239" sldId="2301"/>
            <ac:spMk id="33" creationId="{11FD51A0-E951-A36B-3D8C-8C85DB382785}"/>
          </ac:spMkLst>
        </pc:spChg>
        <pc:spChg chg="mod">
          <ac:chgData name="Camilla Colombo" userId="f6cb4c86-058f-48d6-bae9-d0c009c74642" providerId="ADAL" clId="{848B2A13-AA79-4802-A7B1-8AC905397084}" dt="2026-06-03T10:13:13.261" v="256" actId="108"/>
          <ac:spMkLst>
            <pc:docMk/>
            <pc:sldMk cId="3541078239" sldId="2301"/>
            <ac:spMk id="39" creationId="{C9B51BD7-679B-4932-F75C-5BF0FA515CEF}"/>
          </ac:spMkLst>
        </pc:spChg>
      </pc:sldChg>
      <pc:sldChg chg="delSp modSp add mod">
        <pc:chgData name="Camilla Colombo" userId="f6cb4c86-058f-48d6-bae9-d0c009c74642" providerId="ADAL" clId="{848B2A13-AA79-4802-A7B1-8AC905397084}" dt="2026-06-03T10:13:45.273" v="263" actId="478"/>
        <pc:sldMkLst>
          <pc:docMk/>
          <pc:sldMk cId="2985516967" sldId="2302"/>
        </pc:sldMkLst>
        <pc:spChg chg="del mod">
          <ac:chgData name="Camilla Colombo" userId="f6cb4c86-058f-48d6-bae9-d0c009c74642" providerId="ADAL" clId="{848B2A13-AA79-4802-A7B1-8AC905397084}" dt="2026-06-03T10:13:45.273" v="263" actId="478"/>
          <ac:spMkLst>
            <pc:docMk/>
            <pc:sldMk cId="2985516967" sldId="2302"/>
            <ac:spMk id="17" creationId="{5AD2B337-3649-D1E7-88AA-84FC3E4561BE}"/>
          </ac:spMkLst>
        </pc:spChg>
        <pc:spChg chg="mod">
          <ac:chgData name="Camilla Colombo" userId="f6cb4c86-058f-48d6-bae9-d0c009c74642" providerId="ADAL" clId="{848B2A13-AA79-4802-A7B1-8AC905397084}" dt="2026-06-03T10:13:38.391" v="260" actId="108"/>
          <ac:spMkLst>
            <pc:docMk/>
            <pc:sldMk cId="2985516967" sldId="2302"/>
            <ac:spMk id="34" creationId="{D32CC9EB-E86A-2FEE-0D8F-CD2BD2833D14}"/>
          </ac:spMkLst>
        </pc:spChg>
        <pc:spChg chg="mod">
          <ac:chgData name="Camilla Colombo" userId="f6cb4c86-058f-48d6-bae9-d0c009c74642" providerId="ADAL" clId="{848B2A13-AA79-4802-A7B1-8AC905397084}" dt="2026-06-03T10:13:43.396" v="261" actId="108"/>
          <ac:spMkLst>
            <pc:docMk/>
            <pc:sldMk cId="2985516967" sldId="2302"/>
            <ac:spMk id="40" creationId="{45D4640A-84FE-277F-AD0D-330EDB58DDA5}"/>
          </ac:spMkLst>
        </pc:spChg>
      </pc:sldChg>
      <pc:sldChg chg="delSp modSp add mod">
        <pc:chgData name="Camilla Colombo" userId="f6cb4c86-058f-48d6-bae9-d0c009c74642" providerId="ADAL" clId="{848B2A13-AA79-4802-A7B1-8AC905397084}" dt="2026-06-03T10:15:23.906" v="271" actId="108"/>
        <pc:sldMkLst>
          <pc:docMk/>
          <pc:sldMk cId="3541470376" sldId="2303"/>
        </pc:sldMkLst>
        <pc:spChg chg="del">
          <ac:chgData name="Camilla Colombo" userId="f6cb4c86-058f-48d6-bae9-d0c009c74642" providerId="ADAL" clId="{848B2A13-AA79-4802-A7B1-8AC905397084}" dt="2026-06-03T10:15:06.353" v="265" actId="478"/>
          <ac:spMkLst>
            <pc:docMk/>
            <pc:sldMk cId="3541470376" sldId="2303"/>
            <ac:spMk id="16" creationId="{D9277C0E-6143-F5A9-33D1-D0D3FE09F396}"/>
          </ac:spMkLst>
        </pc:spChg>
        <pc:spChg chg="mod">
          <ac:chgData name="Camilla Colombo" userId="f6cb4c86-058f-48d6-bae9-d0c009c74642" providerId="ADAL" clId="{848B2A13-AA79-4802-A7B1-8AC905397084}" dt="2026-06-03T10:15:18.302" v="270" actId="255"/>
          <ac:spMkLst>
            <pc:docMk/>
            <pc:sldMk cId="3541470376" sldId="2303"/>
            <ac:spMk id="35" creationId="{3170AB17-691B-7C4E-B4B7-2AB624F6E50E}"/>
          </ac:spMkLst>
        </pc:spChg>
        <pc:spChg chg="mod">
          <ac:chgData name="Camilla Colombo" userId="f6cb4c86-058f-48d6-bae9-d0c009c74642" providerId="ADAL" clId="{848B2A13-AA79-4802-A7B1-8AC905397084}" dt="2026-06-03T10:15:23.906" v="271" actId="108"/>
          <ac:spMkLst>
            <pc:docMk/>
            <pc:sldMk cId="3541470376" sldId="2303"/>
            <ac:spMk id="41" creationId="{CDB6E05E-BE69-FCD3-1564-1CABC0880CC5}"/>
          </ac:spMkLst>
        </pc:spChg>
      </pc:sldChg>
      <pc:sldChg chg="addSp delSp modSp add mod">
        <pc:chgData name="Camilla Colombo" userId="f6cb4c86-058f-48d6-bae9-d0c009c74642" providerId="ADAL" clId="{848B2A13-AA79-4802-A7B1-8AC905397084}" dt="2026-06-03T13:08:31.505" v="493"/>
        <pc:sldMkLst>
          <pc:docMk/>
          <pc:sldMk cId="1463573900" sldId="2304"/>
        </pc:sldMkLst>
        <pc:spChg chg="add mod">
          <ac:chgData name="Camilla Colombo" userId="f6cb4c86-058f-48d6-bae9-d0c009c74642" providerId="ADAL" clId="{848B2A13-AA79-4802-A7B1-8AC905397084}" dt="2026-06-03T13:08:31.505" v="493"/>
          <ac:spMkLst>
            <pc:docMk/>
            <pc:sldMk cId="1463573900" sldId="2304"/>
            <ac:spMk id="2" creationId="{A67613F0-1DB2-4722-C420-46D82634ED4D}"/>
          </ac:spMkLst>
        </pc:spChg>
        <pc:spChg chg="del">
          <ac:chgData name="Camilla Colombo" userId="f6cb4c86-058f-48d6-bae9-d0c009c74642" providerId="ADAL" clId="{848B2A13-AA79-4802-A7B1-8AC905397084}" dt="2026-06-03T10:15:58.786" v="273" actId="478"/>
          <ac:spMkLst>
            <pc:docMk/>
            <pc:sldMk cId="1463573900" sldId="2304"/>
            <ac:spMk id="15" creationId="{44656762-8322-755B-095F-7B4CE8CAE7FC}"/>
          </ac:spMkLst>
        </pc:spChg>
        <pc:spChg chg="mod">
          <ac:chgData name="Camilla Colombo" userId="f6cb4c86-058f-48d6-bae9-d0c009c74642" providerId="ADAL" clId="{848B2A13-AA79-4802-A7B1-8AC905397084}" dt="2026-06-03T10:16:05.765" v="274" actId="108"/>
          <ac:spMkLst>
            <pc:docMk/>
            <pc:sldMk cId="1463573900" sldId="2304"/>
            <ac:spMk id="36" creationId="{00387522-FD83-5878-9938-29E692F4AF85}"/>
          </ac:spMkLst>
        </pc:spChg>
        <pc:spChg chg="mod">
          <ac:chgData name="Camilla Colombo" userId="f6cb4c86-058f-48d6-bae9-d0c009c74642" providerId="ADAL" clId="{848B2A13-AA79-4802-A7B1-8AC905397084}" dt="2026-06-03T10:16:10.382" v="275" actId="108"/>
          <ac:spMkLst>
            <pc:docMk/>
            <pc:sldMk cId="1463573900" sldId="2304"/>
            <ac:spMk id="42" creationId="{871DCC23-1401-CD09-AF8A-183773345FE6}"/>
          </ac:spMkLst>
        </pc:spChg>
      </pc:sldChg>
      <pc:sldMasterChg chg="modSldLayout sldLayoutOrd">
        <pc:chgData name="Camilla Colombo" userId="f6cb4c86-058f-48d6-bae9-d0c009c74642" providerId="ADAL" clId="{848B2A13-AA79-4802-A7B1-8AC905397084}" dt="2026-06-03T09:06:37.151" v="24"/>
        <pc:sldMasterMkLst>
          <pc:docMk/>
          <pc:sldMasterMk cId="4066552547" sldId="2147483686"/>
        </pc:sldMasterMkLst>
        <pc:sldLayoutChg chg="modSp mod ord">
          <pc:chgData name="Camilla Colombo" userId="f6cb4c86-058f-48d6-bae9-d0c009c74642" providerId="ADAL" clId="{848B2A13-AA79-4802-A7B1-8AC905397084}" dt="2026-06-03T09:06:37.151" v="24"/>
          <pc:sldLayoutMkLst>
            <pc:docMk/>
            <pc:sldMasterMk cId="4066552547" sldId="2147483686"/>
            <pc:sldLayoutMk cId="1408973314" sldId="2147484024"/>
          </pc:sldLayoutMkLst>
          <pc:spChg chg="mod">
            <ac:chgData name="Camilla Colombo" userId="f6cb4c86-058f-48d6-bae9-d0c009c74642" providerId="ADAL" clId="{848B2A13-AA79-4802-A7B1-8AC905397084}" dt="2026-06-03T09:06:37.151" v="24"/>
            <ac:spMkLst>
              <pc:docMk/>
              <pc:sldMasterMk cId="4066552547" sldId="2147483686"/>
              <pc:sldLayoutMk cId="1408973314" sldId="2147484024"/>
              <ac:spMk id="15" creationId="{43EB2AAE-2F64-43C5-B8E8-F199350D7390}"/>
            </ac:spMkLst>
          </pc:spChg>
          <pc:spChg chg="mod">
            <ac:chgData name="Camilla Colombo" userId="f6cb4c86-058f-48d6-bae9-d0c009c74642" providerId="ADAL" clId="{848B2A13-AA79-4802-A7B1-8AC905397084}" dt="2026-06-03T09:06:37.151" v="24"/>
            <ac:spMkLst>
              <pc:docMk/>
              <pc:sldMasterMk cId="4066552547" sldId="2147483686"/>
              <pc:sldLayoutMk cId="1408973314" sldId="2147484024"/>
              <ac:spMk id="16" creationId="{E8F7923B-B8EC-4C6A-A6CA-70D16747DBD1}"/>
            </ac:spMkLst>
          </pc:spChg>
          <pc:spChg chg="mod">
            <ac:chgData name="Camilla Colombo" userId="f6cb4c86-058f-48d6-bae9-d0c009c74642" providerId="ADAL" clId="{848B2A13-AA79-4802-A7B1-8AC905397084}" dt="2026-06-03T09:06:37.151" v="24"/>
            <ac:spMkLst>
              <pc:docMk/>
              <pc:sldMasterMk cId="4066552547" sldId="2147483686"/>
              <pc:sldLayoutMk cId="1408973314" sldId="2147484024"/>
              <ac:spMk id="18" creationId="{7B2691BB-C18A-4BDF-B8C5-3FE96696466A}"/>
            </ac:spMkLst>
          </pc:spChg>
        </pc:sldLayoutChg>
      </pc:sldMasterChg>
      <pc:sldMasterChg chg="modSldLayout sldLayoutOrd">
        <pc:chgData name="Camilla Colombo" userId="f6cb4c86-058f-48d6-bae9-d0c009c74642" providerId="ADAL" clId="{848B2A13-AA79-4802-A7B1-8AC905397084}" dt="2026-06-03T09:06:37.151" v="24"/>
        <pc:sldMasterMkLst>
          <pc:docMk/>
          <pc:sldMasterMk cId="637533499" sldId="2147483779"/>
        </pc:sldMasterMkLst>
        <pc:sldLayoutChg chg="modSp mod ord">
          <pc:chgData name="Camilla Colombo" userId="f6cb4c86-058f-48d6-bae9-d0c009c74642" providerId="ADAL" clId="{848B2A13-AA79-4802-A7B1-8AC905397084}" dt="2026-06-03T09:06:37.151" v="24"/>
          <pc:sldLayoutMkLst>
            <pc:docMk/>
            <pc:sldMasterMk cId="637533499" sldId="2147483779"/>
            <pc:sldLayoutMk cId="3815690086" sldId="2147483796"/>
          </pc:sldLayoutMkLst>
          <pc:spChg chg="mod">
            <ac:chgData name="Camilla Colombo" userId="f6cb4c86-058f-48d6-bae9-d0c009c74642" providerId="ADAL" clId="{848B2A13-AA79-4802-A7B1-8AC905397084}" dt="2026-06-03T09:06:37.151" v="24"/>
            <ac:spMkLst>
              <pc:docMk/>
              <pc:sldMasterMk cId="637533499" sldId="2147483779"/>
              <pc:sldLayoutMk cId="3815690086" sldId="2147483796"/>
              <ac:spMk id="130" creationId="{00000000-0000-0000-0000-000000000000}"/>
            </ac:spMkLst>
          </pc:spChg>
          <pc:spChg chg="mod">
            <ac:chgData name="Camilla Colombo" userId="f6cb4c86-058f-48d6-bae9-d0c009c74642" providerId="ADAL" clId="{848B2A13-AA79-4802-A7B1-8AC905397084}" dt="2026-06-03T09:06:37.151" v="24"/>
            <ac:spMkLst>
              <pc:docMk/>
              <pc:sldMasterMk cId="637533499" sldId="2147483779"/>
              <pc:sldLayoutMk cId="3815690086" sldId="2147483796"/>
              <ac:spMk id="254" creationId="{00000000-0000-0000-0000-000000000000}"/>
            </ac:spMkLst>
          </pc:spChg>
          <pc:spChg chg="mod">
            <ac:chgData name="Camilla Colombo" userId="f6cb4c86-058f-48d6-bae9-d0c009c74642" providerId="ADAL" clId="{848B2A13-AA79-4802-A7B1-8AC905397084}" dt="2026-06-03T09:06:37.151" v="24"/>
            <ac:spMkLst>
              <pc:docMk/>
              <pc:sldMasterMk cId="637533499" sldId="2147483779"/>
              <pc:sldLayoutMk cId="3815690086" sldId="2147483796"/>
              <ac:spMk id="255" creationId="{00000000-0000-0000-0000-000000000000}"/>
            </ac:spMkLst>
          </pc:spChg>
        </pc:sldLayoutChg>
        <pc:sldLayoutChg chg="modSp mod ord">
          <pc:chgData name="Camilla Colombo" userId="f6cb4c86-058f-48d6-bae9-d0c009c74642" providerId="ADAL" clId="{848B2A13-AA79-4802-A7B1-8AC905397084}" dt="2026-06-03T09:06:37.151" v="24"/>
          <pc:sldLayoutMkLst>
            <pc:docMk/>
            <pc:sldMasterMk cId="637533499" sldId="2147483779"/>
            <pc:sldLayoutMk cId="322258660" sldId="2147483797"/>
          </pc:sldLayoutMkLst>
          <pc:spChg chg="mod">
            <ac:chgData name="Camilla Colombo" userId="f6cb4c86-058f-48d6-bae9-d0c009c74642" providerId="ADAL" clId="{848B2A13-AA79-4802-A7B1-8AC905397084}" dt="2026-06-03T09:06:37.151" v="24"/>
            <ac:spMkLst>
              <pc:docMk/>
              <pc:sldMasterMk cId="637533499" sldId="2147483779"/>
              <pc:sldLayoutMk cId="322258660" sldId="2147483797"/>
              <ac:spMk id="128" creationId="{00000000-0000-0000-0000-000000000000}"/>
            </ac:spMkLst>
          </pc:spChg>
          <pc:spChg chg="mod">
            <ac:chgData name="Camilla Colombo" userId="f6cb4c86-058f-48d6-bae9-d0c009c74642" providerId="ADAL" clId="{848B2A13-AA79-4802-A7B1-8AC905397084}" dt="2026-06-03T09:06:37.151" v="24"/>
            <ac:spMkLst>
              <pc:docMk/>
              <pc:sldMasterMk cId="637533499" sldId="2147483779"/>
              <pc:sldLayoutMk cId="322258660" sldId="2147483797"/>
              <ac:spMk id="254" creationId="{00000000-0000-0000-0000-000000000000}"/>
            </ac:spMkLst>
          </pc:spChg>
          <pc:spChg chg="mod">
            <ac:chgData name="Camilla Colombo" userId="f6cb4c86-058f-48d6-bae9-d0c009c74642" providerId="ADAL" clId="{848B2A13-AA79-4802-A7B1-8AC905397084}" dt="2026-06-03T09:06:37.151" v="24"/>
            <ac:spMkLst>
              <pc:docMk/>
              <pc:sldMasterMk cId="637533499" sldId="2147483779"/>
              <pc:sldLayoutMk cId="322258660" sldId="2147483797"/>
              <ac:spMk id="255" creationId="{00000000-0000-0000-0000-000000000000}"/>
            </ac:spMkLst>
          </pc:spChg>
        </pc:sldLayoutChg>
        <pc:sldLayoutChg chg="modSp mod ord">
          <pc:chgData name="Camilla Colombo" userId="f6cb4c86-058f-48d6-bae9-d0c009c74642" providerId="ADAL" clId="{848B2A13-AA79-4802-A7B1-8AC905397084}" dt="2026-06-03T09:06:37.151" v="24"/>
          <pc:sldLayoutMkLst>
            <pc:docMk/>
            <pc:sldMasterMk cId="637533499" sldId="2147483779"/>
            <pc:sldLayoutMk cId="1779976279" sldId="2147483798"/>
          </pc:sldLayoutMkLst>
          <pc:spChg chg="mod">
            <ac:chgData name="Camilla Colombo" userId="f6cb4c86-058f-48d6-bae9-d0c009c74642" providerId="ADAL" clId="{848B2A13-AA79-4802-A7B1-8AC905397084}" dt="2026-06-03T09:06:37.151" v="24"/>
            <ac:spMkLst>
              <pc:docMk/>
              <pc:sldMasterMk cId="637533499" sldId="2147483779"/>
              <pc:sldLayoutMk cId="1779976279" sldId="2147483798"/>
              <ac:spMk id="254" creationId="{00000000-0000-0000-0000-000000000000}"/>
            </ac:spMkLst>
          </pc:spChg>
          <pc:spChg chg="mod">
            <ac:chgData name="Camilla Colombo" userId="f6cb4c86-058f-48d6-bae9-d0c009c74642" providerId="ADAL" clId="{848B2A13-AA79-4802-A7B1-8AC905397084}" dt="2026-06-03T09:06:37.151" v="24"/>
            <ac:spMkLst>
              <pc:docMk/>
              <pc:sldMasterMk cId="637533499" sldId="2147483779"/>
              <pc:sldLayoutMk cId="1779976279" sldId="2147483798"/>
              <ac:spMk id="255" creationId="{00000000-0000-0000-0000-000000000000}"/>
            </ac:spMkLst>
          </pc:spChg>
        </pc:sldLayoutChg>
        <pc:sldLayoutChg chg="modSp mod ord">
          <pc:chgData name="Camilla Colombo" userId="f6cb4c86-058f-48d6-bae9-d0c009c74642" providerId="ADAL" clId="{848B2A13-AA79-4802-A7B1-8AC905397084}" dt="2026-06-03T09:06:37.151" v="24"/>
          <pc:sldLayoutMkLst>
            <pc:docMk/>
            <pc:sldMasterMk cId="637533499" sldId="2147483779"/>
            <pc:sldLayoutMk cId="3387801577" sldId="2147483799"/>
          </pc:sldLayoutMkLst>
          <pc:spChg chg="mod">
            <ac:chgData name="Camilla Colombo" userId="f6cb4c86-058f-48d6-bae9-d0c009c74642" providerId="ADAL" clId="{848B2A13-AA79-4802-A7B1-8AC905397084}" dt="2026-06-03T09:06:37.151" v="24"/>
            <ac:spMkLst>
              <pc:docMk/>
              <pc:sldMasterMk cId="637533499" sldId="2147483779"/>
              <pc:sldLayoutMk cId="3387801577" sldId="2147483799"/>
              <ac:spMk id="9" creationId="{00000000-0000-0000-0000-000000000000}"/>
            </ac:spMkLst>
          </pc:spChg>
          <pc:spChg chg="mod">
            <ac:chgData name="Camilla Colombo" userId="f6cb4c86-058f-48d6-bae9-d0c009c74642" providerId="ADAL" clId="{848B2A13-AA79-4802-A7B1-8AC905397084}" dt="2026-06-03T09:06:37.151" v="24"/>
            <ac:spMkLst>
              <pc:docMk/>
              <pc:sldMasterMk cId="637533499" sldId="2147483779"/>
              <pc:sldLayoutMk cId="3387801577" sldId="2147483799"/>
              <ac:spMk id="10" creationId="{00000000-0000-0000-0000-000000000000}"/>
            </ac:spMkLst>
          </pc:spChg>
          <pc:spChg chg="mod">
            <ac:chgData name="Camilla Colombo" userId="f6cb4c86-058f-48d6-bae9-d0c009c74642" providerId="ADAL" clId="{848B2A13-AA79-4802-A7B1-8AC905397084}" dt="2026-06-03T09:06:37.151" v="24"/>
            <ac:spMkLst>
              <pc:docMk/>
              <pc:sldMasterMk cId="637533499" sldId="2147483779"/>
              <pc:sldLayoutMk cId="3387801577" sldId="2147483799"/>
              <ac:spMk id="13" creationId="{FFE8AC61-0147-4152-90FE-26F598327814}"/>
            </ac:spMkLst>
          </pc:spChg>
          <pc:spChg chg="mod">
            <ac:chgData name="Camilla Colombo" userId="f6cb4c86-058f-48d6-bae9-d0c009c74642" providerId="ADAL" clId="{848B2A13-AA79-4802-A7B1-8AC905397084}" dt="2026-06-03T09:06:37.151" v="24"/>
            <ac:spMkLst>
              <pc:docMk/>
              <pc:sldMasterMk cId="637533499" sldId="2147483779"/>
              <pc:sldLayoutMk cId="3387801577" sldId="2147483799"/>
              <ac:spMk id="14" creationId="{4E8BEE1F-72E4-4CDC-AEE2-13D8B2A17CC4}"/>
            </ac:spMkLst>
          </pc:spChg>
          <pc:spChg chg="mod">
            <ac:chgData name="Camilla Colombo" userId="f6cb4c86-058f-48d6-bae9-d0c009c74642" providerId="ADAL" clId="{848B2A13-AA79-4802-A7B1-8AC905397084}" dt="2026-06-03T09:06:37.151" v="24"/>
            <ac:spMkLst>
              <pc:docMk/>
              <pc:sldMasterMk cId="637533499" sldId="2147483779"/>
              <pc:sldLayoutMk cId="3387801577" sldId="2147483799"/>
              <ac:spMk id="15" creationId="{897C87B2-AB2A-47EC-8AE8-0114B4E6DDB2}"/>
            </ac:spMkLst>
          </pc:spChg>
          <pc:spChg chg="mod">
            <ac:chgData name="Camilla Colombo" userId="f6cb4c86-058f-48d6-bae9-d0c009c74642" providerId="ADAL" clId="{848B2A13-AA79-4802-A7B1-8AC905397084}" dt="2026-06-03T09:06:37.151" v="24"/>
            <ac:spMkLst>
              <pc:docMk/>
              <pc:sldMasterMk cId="637533499" sldId="2147483779"/>
              <pc:sldLayoutMk cId="3387801577" sldId="2147483799"/>
              <ac:spMk id="16" creationId="{404DF9C0-2F6C-479B-810C-531233B1066F}"/>
            </ac:spMkLst>
          </pc:spChg>
        </pc:sldLayoutChg>
        <pc:sldLayoutChg chg="modSp mod ord">
          <pc:chgData name="Camilla Colombo" userId="f6cb4c86-058f-48d6-bae9-d0c009c74642" providerId="ADAL" clId="{848B2A13-AA79-4802-A7B1-8AC905397084}" dt="2026-06-03T09:06:37.151" v="24"/>
          <pc:sldLayoutMkLst>
            <pc:docMk/>
            <pc:sldMasterMk cId="637533499" sldId="2147483779"/>
            <pc:sldLayoutMk cId="704419961" sldId="2147483800"/>
          </pc:sldLayoutMkLst>
          <pc:spChg chg="mod">
            <ac:chgData name="Camilla Colombo" userId="f6cb4c86-058f-48d6-bae9-d0c009c74642" providerId="ADAL" clId="{848B2A13-AA79-4802-A7B1-8AC905397084}" dt="2026-06-03T09:06:37.151" v="24"/>
            <ac:spMkLst>
              <pc:docMk/>
              <pc:sldMasterMk cId="637533499" sldId="2147483779"/>
              <pc:sldLayoutMk cId="704419961" sldId="2147483800"/>
              <ac:spMk id="3" creationId="{00000000-0000-0000-0000-000000000000}"/>
            </ac:spMkLst>
          </pc:spChg>
          <pc:spChg chg="mod">
            <ac:chgData name="Camilla Colombo" userId="f6cb4c86-058f-48d6-bae9-d0c009c74642" providerId="ADAL" clId="{848B2A13-AA79-4802-A7B1-8AC905397084}" dt="2026-06-03T09:06:37.151" v="24"/>
            <ac:spMkLst>
              <pc:docMk/>
              <pc:sldMasterMk cId="637533499" sldId="2147483779"/>
              <pc:sldLayoutMk cId="704419961" sldId="2147483800"/>
              <ac:spMk id="7" creationId="{00000000-0000-0000-0000-000000000000}"/>
            </ac:spMkLst>
          </pc:spChg>
          <pc:spChg chg="mod">
            <ac:chgData name="Camilla Colombo" userId="f6cb4c86-058f-48d6-bae9-d0c009c74642" providerId="ADAL" clId="{848B2A13-AA79-4802-A7B1-8AC905397084}" dt="2026-06-03T09:06:37.151" v="24"/>
            <ac:spMkLst>
              <pc:docMk/>
              <pc:sldMasterMk cId="637533499" sldId="2147483779"/>
              <pc:sldLayoutMk cId="704419961" sldId="2147483800"/>
              <ac:spMk id="8" creationId="{D97FEF0F-6DD9-4F54-AC9E-49790468464F}"/>
            </ac:spMkLst>
          </pc:spChg>
          <pc:spChg chg="mod">
            <ac:chgData name="Camilla Colombo" userId="f6cb4c86-058f-48d6-bae9-d0c009c74642" providerId="ADAL" clId="{848B2A13-AA79-4802-A7B1-8AC905397084}" dt="2026-06-03T09:06:37.151" v="24"/>
            <ac:spMkLst>
              <pc:docMk/>
              <pc:sldMasterMk cId="637533499" sldId="2147483779"/>
              <pc:sldLayoutMk cId="704419961" sldId="2147483800"/>
              <ac:spMk id="9" creationId="{08FA05C9-6B57-4615-8C5A-05129133674C}"/>
            </ac:spMkLst>
          </pc:spChg>
          <pc:spChg chg="mod">
            <ac:chgData name="Camilla Colombo" userId="f6cb4c86-058f-48d6-bae9-d0c009c74642" providerId="ADAL" clId="{848B2A13-AA79-4802-A7B1-8AC905397084}" dt="2026-06-03T09:06:37.151" v="24"/>
            <ac:spMkLst>
              <pc:docMk/>
              <pc:sldMasterMk cId="637533499" sldId="2147483779"/>
              <pc:sldLayoutMk cId="704419961" sldId="2147483800"/>
              <ac:spMk id="10" creationId="{0C076EBC-D201-4747-A604-B9D1893C2B46}"/>
            </ac:spMkLst>
          </pc:spChg>
        </pc:sldLayoutChg>
        <pc:sldLayoutChg chg="modSp mod ord">
          <pc:chgData name="Camilla Colombo" userId="f6cb4c86-058f-48d6-bae9-d0c009c74642" providerId="ADAL" clId="{848B2A13-AA79-4802-A7B1-8AC905397084}" dt="2026-06-03T09:06:37.151" v="24"/>
          <pc:sldLayoutMkLst>
            <pc:docMk/>
            <pc:sldMasterMk cId="637533499" sldId="2147483779"/>
            <pc:sldLayoutMk cId="1049965129" sldId="2147483801"/>
          </pc:sldLayoutMkLst>
          <pc:spChg chg="mod">
            <ac:chgData name="Camilla Colombo" userId="f6cb4c86-058f-48d6-bae9-d0c009c74642" providerId="ADAL" clId="{848B2A13-AA79-4802-A7B1-8AC905397084}" dt="2026-06-03T09:06:37.151" v="24"/>
            <ac:spMkLst>
              <pc:docMk/>
              <pc:sldMasterMk cId="637533499" sldId="2147483779"/>
              <pc:sldLayoutMk cId="1049965129" sldId="2147483801"/>
              <ac:spMk id="3" creationId="{00000000-0000-0000-0000-000000000000}"/>
            </ac:spMkLst>
          </pc:spChg>
          <pc:spChg chg="mod">
            <ac:chgData name="Camilla Colombo" userId="f6cb4c86-058f-48d6-bae9-d0c009c74642" providerId="ADAL" clId="{848B2A13-AA79-4802-A7B1-8AC905397084}" dt="2026-06-03T09:06:37.151" v="24"/>
            <ac:spMkLst>
              <pc:docMk/>
              <pc:sldMasterMk cId="637533499" sldId="2147483779"/>
              <pc:sldLayoutMk cId="1049965129" sldId="2147483801"/>
              <ac:spMk id="8" creationId="{00000000-0000-0000-0000-000000000000}"/>
            </ac:spMkLst>
          </pc:spChg>
          <pc:spChg chg="mod">
            <ac:chgData name="Camilla Colombo" userId="f6cb4c86-058f-48d6-bae9-d0c009c74642" providerId="ADAL" clId="{848B2A13-AA79-4802-A7B1-8AC905397084}" dt="2026-06-03T09:06:37.151" v="24"/>
            <ac:spMkLst>
              <pc:docMk/>
              <pc:sldMasterMk cId="637533499" sldId="2147483779"/>
              <pc:sldLayoutMk cId="1049965129" sldId="2147483801"/>
              <ac:spMk id="9" creationId="{00000000-0000-0000-0000-000000000000}"/>
            </ac:spMkLst>
          </pc:spChg>
          <pc:spChg chg="mod">
            <ac:chgData name="Camilla Colombo" userId="f6cb4c86-058f-48d6-bae9-d0c009c74642" providerId="ADAL" clId="{848B2A13-AA79-4802-A7B1-8AC905397084}" dt="2026-06-03T09:06:37.151" v="24"/>
            <ac:spMkLst>
              <pc:docMk/>
              <pc:sldMasterMk cId="637533499" sldId="2147483779"/>
              <pc:sldLayoutMk cId="1049965129" sldId="2147483801"/>
              <ac:spMk id="10" creationId="{CEAA6AF7-B12A-416C-B94E-CE54799701A8}"/>
            </ac:spMkLst>
          </pc:spChg>
          <pc:spChg chg="mod">
            <ac:chgData name="Camilla Colombo" userId="f6cb4c86-058f-48d6-bae9-d0c009c74642" providerId="ADAL" clId="{848B2A13-AA79-4802-A7B1-8AC905397084}" dt="2026-06-03T09:06:37.151" v="24"/>
            <ac:spMkLst>
              <pc:docMk/>
              <pc:sldMasterMk cId="637533499" sldId="2147483779"/>
              <pc:sldLayoutMk cId="1049965129" sldId="2147483801"/>
              <ac:spMk id="11" creationId="{306E811E-D1C8-4C71-B78A-84C0E27E398A}"/>
            </ac:spMkLst>
          </pc:spChg>
          <pc:spChg chg="mod">
            <ac:chgData name="Camilla Colombo" userId="f6cb4c86-058f-48d6-bae9-d0c009c74642" providerId="ADAL" clId="{848B2A13-AA79-4802-A7B1-8AC905397084}" dt="2026-06-03T09:06:37.151" v="24"/>
            <ac:spMkLst>
              <pc:docMk/>
              <pc:sldMasterMk cId="637533499" sldId="2147483779"/>
              <pc:sldLayoutMk cId="1049965129" sldId="2147483801"/>
              <ac:spMk id="12" creationId="{81838012-BBD7-4A59-9ACC-631F11EB242E}"/>
            </ac:spMkLst>
          </pc:spChg>
        </pc:sldLayoutChg>
        <pc:sldLayoutChg chg="modSp mod ord">
          <pc:chgData name="Camilla Colombo" userId="f6cb4c86-058f-48d6-bae9-d0c009c74642" providerId="ADAL" clId="{848B2A13-AA79-4802-A7B1-8AC905397084}" dt="2026-06-03T09:06:37.151" v="24"/>
          <pc:sldLayoutMkLst>
            <pc:docMk/>
            <pc:sldMasterMk cId="637533499" sldId="2147483779"/>
            <pc:sldLayoutMk cId="1189308569" sldId="2147483802"/>
          </pc:sldLayoutMkLst>
          <pc:spChg chg="mod">
            <ac:chgData name="Camilla Colombo" userId="f6cb4c86-058f-48d6-bae9-d0c009c74642" providerId="ADAL" clId="{848B2A13-AA79-4802-A7B1-8AC905397084}" dt="2026-06-03T09:06:37.151" v="24"/>
            <ac:spMkLst>
              <pc:docMk/>
              <pc:sldMasterMk cId="637533499" sldId="2147483779"/>
              <pc:sldLayoutMk cId="1189308569" sldId="2147483802"/>
              <ac:spMk id="3" creationId="{00000000-0000-0000-0000-000000000000}"/>
            </ac:spMkLst>
          </pc:spChg>
          <pc:spChg chg="mod">
            <ac:chgData name="Camilla Colombo" userId="f6cb4c86-058f-48d6-bae9-d0c009c74642" providerId="ADAL" clId="{848B2A13-AA79-4802-A7B1-8AC905397084}" dt="2026-06-03T09:06:37.151" v="24"/>
            <ac:spMkLst>
              <pc:docMk/>
              <pc:sldMasterMk cId="637533499" sldId="2147483779"/>
              <pc:sldLayoutMk cId="1189308569" sldId="2147483802"/>
              <ac:spMk id="8" creationId="{00000000-0000-0000-0000-000000000000}"/>
            </ac:spMkLst>
          </pc:spChg>
          <pc:spChg chg="mod">
            <ac:chgData name="Camilla Colombo" userId="f6cb4c86-058f-48d6-bae9-d0c009c74642" providerId="ADAL" clId="{848B2A13-AA79-4802-A7B1-8AC905397084}" dt="2026-06-03T09:06:37.151" v="24"/>
            <ac:spMkLst>
              <pc:docMk/>
              <pc:sldMasterMk cId="637533499" sldId="2147483779"/>
              <pc:sldLayoutMk cId="1189308569" sldId="2147483802"/>
              <ac:spMk id="9" creationId="{00000000-0000-0000-0000-000000000000}"/>
            </ac:spMkLst>
          </pc:spChg>
          <pc:spChg chg="mod">
            <ac:chgData name="Camilla Colombo" userId="f6cb4c86-058f-48d6-bae9-d0c009c74642" providerId="ADAL" clId="{848B2A13-AA79-4802-A7B1-8AC905397084}" dt="2026-06-03T09:06:37.151" v="24"/>
            <ac:spMkLst>
              <pc:docMk/>
              <pc:sldMasterMk cId="637533499" sldId="2147483779"/>
              <pc:sldLayoutMk cId="1189308569" sldId="2147483802"/>
              <ac:spMk id="10" creationId="{00000000-0000-0000-0000-000000000000}"/>
            </ac:spMkLst>
          </pc:spChg>
          <pc:spChg chg="mod">
            <ac:chgData name="Camilla Colombo" userId="f6cb4c86-058f-48d6-bae9-d0c009c74642" providerId="ADAL" clId="{848B2A13-AA79-4802-A7B1-8AC905397084}" dt="2026-06-03T09:06:37.151" v="24"/>
            <ac:spMkLst>
              <pc:docMk/>
              <pc:sldMasterMk cId="637533499" sldId="2147483779"/>
              <pc:sldLayoutMk cId="1189308569" sldId="2147483802"/>
              <ac:spMk id="11" creationId="{BBD4004B-8204-4941-B218-59F26FF0B952}"/>
            </ac:spMkLst>
          </pc:spChg>
          <pc:spChg chg="mod">
            <ac:chgData name="Camilla Colombo" userId="f6cb4c86-058f-48d6-bae9-d0c009c74642" providerId="ADAL" clId="{848B2A13-AA79-4802-A7B1-8AC905397084}" dt="2026-06-03T09:06:37.151" v="24"/>
            <ac:spMkLst>
              <pc:docMk/>
              <pc:sldMasterMk cId="637533499" sldId="2147483779"/>
              <pc:sldLayoutMk cId="1189308569" sldId="2147483802"/>
              <ac:spMk id="12" creationId="{8F6549DF-C0A0-441A-A09B-FCEAEFEEAE65}"/>
            </ac:spMkLst>
          </pc:spChg>
          <pc:spChg chg="mod">
            <ac:chgData name="Camilla Colombo" userId="f6cb4c86-058f-48d6-bae9-d0c009c74642" providerId="ADAL" clId="{848B2A13-AA79-4802-A7B1-8AC905397084}" dt="2026-06-03T09:06:37.151" v="24"/>
            <ac:spMkLst>
              <pc:docMk/>
              <pc:sldMasterMk cId="637533499" sldId="2147483779"/>
              <pc:sldLayoutMk cId="1189308569" sldId="2147483802"/>
              <ac:spMk id="13" creationId="{55480D0F-055F-4C92-87A3-E6BD57D958DD}"/>
            </ac:spMkLst>
          </pc:spChg>
        </pc:sldLayoutChg>
        <pc:sldLayoutChg chg="modSp mod ord">
          <pc:chgData name="Camilla Colombo" userId="f6cb4c86-058f-48d6-bae9-d0c009c74642" providerId="ADAL" clId="{848B2A13-AA79-4802-A7B1-8AC905397084}" dt="2026-06-03T09:06:37.151" v="24"/>
          <pc:sldLayoutMkLst>
            <pc:docMk/>
            <pc:sldMasterMk cId="637533499" sldId="2147483779"/>
            <pc:sldLayoutMk cId="1748913009" sldId="2147483803"/>
          </pc:sldLayoutMkLst>
          <pc:spChg chg="mod">
            <ac:chgData name="Camilla Colombo" userId="f6cb4c86-058f-48d6-bae9-d0c009c74642" providerId="ADAL" clId="{848B2A13-AA79-4802-A7B1-8AC905397084}" dt="2026-06-03T09:06:37.151" v="24"/>
            <ac:spMkLst>
              <pc:docMk/>
              <pc:sldMasterMk cId="637533499" sldId="2147483779"/>
              <pc:sldLayoutMk cId="1748913009" sldId="2147483803"/>
              <ac:spMk id="3" creationId="{00000000-0000-0000-0000-000000000000}"/>
            </ac:spMkLst>
          </pc:spChg>
          <pc:spChg chg="mod">
            <ac:chgData name="Camilla Colombo" userId="f6cb4c86-058f-48d6-bae9-d0c009c74642" providerId="ADAL" clId="{848B2A13-AA79-4802-A7B1-8AC905397084}" dt="2026-06-03T09:06:37.151" v="24"/>
            <ac:spMkLst>
              <pc:docMk/>
              <pc:sldMasterMk cId="637533499" sldId="2147483779"/>
              <pc:sldLayoutMk cId="1748913009" sldId="2147483803"/>
              <ac:spMk id="8" creationId="{00000000-0000-0000-0000-000000000000}"/>
            </ac:spMkLst>
          </pc:spChg>
          <pc:spChg chg="mod">
            <ac:chgData name="Camilla Colombo" userId="f6cb4c86-058f-48d6-bae9-d0c009c74642" providerId="ADAL" clId="{848B2A13-AA79-4802-A7B1-8AC905397084}" dt="2026-06-03T09:06:37.151" v="24"/>
            <ac:spMkLst>
              <pc:docMk/>
              <pc:sldMasterMk cId="637533499" sldId="2147483779"/>
              <pc:sldLayoutMk cId="1748913009" sldId="2147483803"/>
              <ac:spMk id="10" creationId="{00000000-0000-0000-0000-000000000000}"/>
            </ac:spMkLst>
          </pc:spChg>
          <pc:spChg chg="mod">
            <ac:chgData name="Camilla Colombo" userId="f6cb4c86-058f-48d6-bae9-d0c009c74642" providerId="ADAL" clId="{848B2A13-AA79-4802-A7B1-8AC905397084}" dt="2026-06-03T09:06:37.151" v="24"/>
            <ac:spMkLst>
              <pc:docMk/>
              <pc:sldMasterMk cId="637533499" sldId="2147483779"/>
              <pc:sldLayoutMk cId="1748913009" sldId="2147483803"/>
              <ac:spMk id="11" creationId="{00000000-0000-0000-0000-000000000000}"/>
            </ac:spMkLst>
          </pc:spChg>
          <pc:spChg chg="mod">
            <ac:chgData name="Camilla Colombo" userId="f6cb4c86-058f-48d6-bae9-d0c009c74642" providerId="ADAL" clId="{848B2A13-AA79-4802-A7B1-8AC905397084}" dt="2026-06-03T09:06:37.151" v="24"/>
            <ac:spMkLst>
              <pc:docMk/>
              <pc:sldMasterMk cId="637533499" sldId="2147483779"/>
              <pc:sldLayoutMk cId="1748913009" sldId="2147483803"/>
              <ac:spMk id="12" creationId="{00000000-0000-0000-0000-000000000000}"/>
            </ac:spMkLst>
          </pc:spChg>
          <pc:spChg chg="mod">
            <ac:chgData name="Camilla Colombo" userId="f6cb4c86-058f-48d6-bae9-d0c009c74642" providerId="ADAL" clId="{848B2A13-AA79-4802-A7B1-8AC905397084}" dt="2026-06-03T09:06:37.151" v="24"/>
            <ac:spMkLst>
              <pc:docMk/>
              <pc:sldMasterMk cId="637533499" sldId="2147483779"/>
              <pc:sldLayoutMk cId="1748913009" sldId="2147483803"/>
              <ac:spMk id="13" creationId="{00000000-0000-0000-0000-000000000000}"/>
            </ac:spMkLst>
          </pc:spChg>
          <pc:spChg chg="mod">
            <ac:chgData name="Camilla Colombo" userId="f6cb4c86-058f-48d6-bae9-d0c009c74642" providerId="ADAL" clId="{848B2A13-AA79-4802-A7B1-8AC905397084}" dt="2026-06-03T09:06:37.151" v="24"/>
            <ac:spMkLst>
              <pc:docMk/>
              <pc:sldMasterMk cId="637533499" sldId="2147483779"/>
              <pc:sldLayoutMk cId="1748913009" sldId="2147483803"/>
              <ac:spMk id="14" creationId="{5A7117A0-5DB9-4729-BDBC-1ED4E62B2E28}"/>
            </ac:spMkLst>
          </pc:spChg>
          <pc:spChg chg="mod">
            <ac:chgData name="Camilla Colombo" userId="f6cb4c86-058f-48d6-bae9-d0c009c74642" providerId="ADAL" clId="{848B2A13-AA79-4802-A7B1-8AC905397084}" dt="2026-06-03T09:06:37.151" v="24"/>
            <ac:spMkLst>
              <pc:docMk/>
              <pc:sldMasterMk cId="637533499" sldId="2147483779"/>
              <pc:sldLayoutMk cId="1748913009" sldId="2147483803"/>
              <ac:spMk id="15" creationId="{273A3033-94C7-485C-A0D1-5342954C57D4}"/>
            </ac:spMkLst>
          </pc:spChg>
          <pc:spChg chg="mod">
            <ac:chgData name="Camilla Colombo" userId="f6cb4c86-058f-48d6-bae9-d0c009c74642" providerId="ADAL" clId="{848B2A13-AA79-4802-A7B1-8AC905397084}" dt="2026-06-03T09:06:37.151" v="24"/>
            <ac:spMkLst>
              <pc:docMk/>
              <pc:sldMasterMk cId="637533499" sldId="2147483779"/>
              <pc:sldLayoutMk cId="1748913009" sldId="2147483803"/>
              <ac:spMk id="16" creationId="{CDC804F1-0697-48E3-AE82-837B10B33D42}"/>
            </ac:spMkLst>
          </pc:spChg>
        </pc:sldLayoutChg>
        <pc:sldLayoutChg chg="modSp mod ord">
          <pc:chgData name="Camilla Colombo" userId="f6cb4c86-058f-48d6-bae9-d0c009c74642" providerId="ADAL" clId="{848B2A13-AA79-4802-A7B1-8AC905397084}" dt="2026-06-03T09:06:37.151" v="24"/>
          <pc:sldLayoutMkLst>
            <pc:docMk/>
            <pc:sldMasterMk cId="637533499" sldId="2147483779"/>
            <pc:sldLayoutMk cId="3154410896" sldId="2147483804"/>
          </pc:sldLayoutMkLst>
          <pc:spChg chg="mod">
            <ac:chgData name="Camilla Colombo" userId="f6cb4c86-058f-48d6-bae9-d0c009c74642" providerId="ADAL" clId="{848B2A13-AA79-4802-A7B1-8AC905397084}" dt="2026-06-03T09:06:37.151" v="24"/>
            <ac:spMkLst>
              <pc:docMk/>
              <pc:sldMasterMk cId="637533499" sldId="2147483779"/>
              <pc:sldLayoutMk cId="3154410896" sldId="2147483804"/>
              <ac:spMk id="3" creationId="{00000000-0000-0000-0000-000000000000}"/>
            </ac:spMkLst>
          </pc:spChg>
          <pc:spChg chg="mod">
            <ac:chgData name="Camilla Colombo" userId="f6cb4c86-058f-48d6-bae9-d0c009c74642" providerId="ADAL" clId="{848B2A13-AA79-4802-A7B1-8AC905397084}" dt="2026-06-03T09:06:37.151" v="24"/>
            <ac:spMkLst>
              <pc:docMk/>
              <pc:sldMasterMk cId="637533499" sldId="2147483779"/>
              <pc:sldLayoutMk cId="3154410896" sldId="2147483804"/>
              <ac:spMk id="7" creationId="{00000000-0000-0000-0000-000000000000}"/>
            </ac:spMkLst>
          </pc:spChg>
          <pc:spChg chg="mod">
            <ac:chgData name="Camilla Colombo" userId="f6cb4c86-058f-48d6-bae9-d0c009c74642" providerId="ADAL" clId="{848B2A13-AA79-4802-A7B1-8AC905397084}" dt="2026-06-03T09:06:37.151" v="24"/>
            <ac:spMkLst>
              <pc:docMk/>
              <pc:sldMasterMk cId="637533499" sldId="2147483779"/>
              <pc:sldLayoutMk cId="3154410896" sldId="2147483804"/>
              <ac:spMk id="130" creationId="{31FB8769-B1E7-44DA-A99B-43F032F5346E}"/>
            </ac:spMkLst>
          </pc:spChg>
          <pc:spChg chg="mod">
            <ac:chgData name="Camilla Colombo" userId="f6cb4c86-058f-48d6-bae9-d0c009c74642" providerId="ADAL" clId="{848B2A13-AA79-4802-A7B1-8AC905397084}" dt="2026-06-03T09:06:37.151" v="24"/>
            <ac:spMkLst>
              <pc:docMk/>
              <pc:sldMasterMk cId="637533499" sldId="2147483779"/>
              <pc:sldLayoutMk cId="3154410896" sldId="2147483804"/>
              <ac:spMk id="131" creationId="{C9AE5A96-0DA2-4694-8D8C-8D8F16CDA6FA}"/>
            </ac:spMkLst>
          </pc:spChg>
          <pc:spChg chg="mod">
            <ac:chgData name="Camilla Colombo" userId="f6cb4c86-058f-48d6-bae9-d0c009c74642" providerId="ADAL" clId="{848B2A13-AA79-4802-A7B1-8AC905397084}" dt="2026-06-03T09:06:37.151" v="24"/>
            <ac:spMkLst>
              <pc:docMk/>
              <pc:sldMasterMk cId="637533499" sldId="2147483779"/>
              <pc:sldLayoutMk cId="3154410896" sldId="2147483804"/>
              <ac:spMk id="132" creationId="{59C0FDF6-1092-49C5-88AD-06E0AD4C5B54}"/>
            </ac:spMkLst>
          </pc:spChg>
        </pc:sldLayoutChg>
        <pc:sldLayoutChg chg="modSp mod ord">
          <pc:chgData name="Camilla Colombo" userId="f6cb4c86-058f-48d6-bae9-d0c009c74642" providerId="ADAL" clId="{848B2A13-AA79-4802-A7B1-8AC905397084}" dt="2026-06-03T09:06:37.151" v="24"/>
          <pc:sldLayoutMkLst>
            <pc:docMk/>
            <pc:sldMasterMk cId="637533499" sldId="2147483779"/>
            <pc:sldLayoutMk cId="1452572010" sldId="2147483805"/>
          </pc:sldLayoutMkLst>
          <pc:spChg chg="mod">
            <ac:chgData name="Camilla Colombo" userId="f6cb4c86-058f-48d6-bae9-d0c009c74642" providerId="ADAL" clId="{848B2A13-AA79-4802-A7B1-8AC905397084}" dt="2026-06-03T09:06:37.151" v="24"/>
            <ac:spMkLst>
              <pc:docMk/>
              <pc:sldMasterMk cId="637533499" sldId="2147483779"/>
              <pc:sldLayoutMk cId="1452572010" sldId="2147483805"/>
              <ac:spMk id="3" creationId="{00000000-0000-0000-0000-000000000000}"/>
            </ac:spMkLst>
          </pc:spChg>
          <pc:spChg chg="mod">
            <ac:chgData name="Camilla Colombo" userId="f6cb4c86-058f-48d6-bae9-d0c009c74642" providerId="ADAL" clId="{848B2A13-AA79-4802-A7B1-8AC905397084}" dt="2026-06-03T09:06:37.151" v="24"/>
            <ac:spMkLst>
              <pc:docMk/>
              <pc:sldMasterMk cId="637533499" sldId="2147483779"/>
              <pc:sldLayoutMk cId="1452572010" sldId="2147483805"/>
              <ac:spMk id="7" creationId="{00000000-0000-0000-0000-000000000000}"/>
            </ac:spMkLst>
          </pc:spChg>
          <pc:spChg chg="mod">
            <ac:chgData name="Camilla Colombo" userId="f6cb4c86-058f-48d6-bae9-d0c009c74642" providerId="ADAL" clId="{848B2A13-AA79-4802-A7B1-8AC905397084}" dt="2026-06-03T09:06:37.151" v="24"/>
            <ac:spMkLst>
              <pc:docMk/>
              <pc:sldMasterMk cId="637533499" sldId="2147483779"/>
              <pc:sldLayoutMk cId="1452572010" sldId="2147483805"/>
              <ac:spMk id="8" creationId="{00000000-0000-0000-0000-000000000000}"/>
            </ac:spMkLst>
          </pc:spChg>
          <pc:spChg chg="mod">
            <ac:chgData name="Camilla Colombo" userId="f6cb4c86-058f-48d6-bae9-d0c009c74642" providerId="ADAL" clId="{848B2A13-AA79-4802-A7B1-8AC905397084}" dt="2026-06-03T09:06:37.151" v="24"/>
            <ac:spMkLst>
              <pc:docMk/>
              <pc:sldMasterMk cId="637533499" sldId="2147483779"/>
              <pc:sldLayoutMk cId="1452572010" sldId="2147483805"/>
              <ac:spMk id="130" creationId="{344CFE4C-DC35-4BCB-A486-2945AA3E394F}"/>
            </ac:spMkLst>
          </pc:spChg>
          <pc:spChg chg="mod">
            <ac:chgData name="Camilla Colombo" userId="f6cb4c86-058f-48d6-bae9-d0c009c74642" providerId="ADAL" clId="{848B2A13-AA79-4802-A7B1-8AC905397084}" dt="2026-06-03T09:06:37.151" v="24"/>
            <ac:spMkLst>
              <pc:docMk/>
              <pc:sldMasterMk cId="637533499" sldId="2147483779"/>
              <pc:sldLayoutMk cId="1452572010" sldId="2147483805"/>
              <ac:spMk id="253" creationId="{78E69D7D-8747-46F0-99E8-D229AD39C4C1}"/>
            </ac:spMkLst>
          </pc:spChg>
          <pc:spChg chg="mod">
            <ac:chgData name="Camilla Colombo" userId="f6cb4c86-058f-48d6-bae9-d0c009c74642" providerId="ADAL" clId="{848B2A13-AA79-4802-A7B1-8AC905397084}" dt="2026-06-03T09:06:37.151" v="24"/>
            <ac:spMkLst>
              <pc:docMk/>
              <pc:sldMasterMk cId="637533499" sldId="2147483779"/>
              <pc:sldLayoutMk cId="1452572010" sldId="2147483805"/>
              <ac:spMk id="254" creationId="{B732A232-E2FF-4CC3-A9AC-2D22D87A5CDD}"/>
            </ac:spMkLst>
          </pc:spChg>
        </pc:sldLayoutChg>
        <pc:sldLayoutChg chg="modSp mod ord">
          <pc:chgData name="Camilla Colombo" userId="f6cb4c86-058f-48d6-bae9-d0c009c74642" providerId="ADAL" clId="{848B2A13-AA79-4802-A7B1-8AC905397084}" dt="2026-06-03T09:06:37.151" v="24"/>
          <pc:sldLayoutMkLst>
            <pc:docMk/>
            <pc:sldMasterMk cId="637533499" sldId="2147483779"/>
            <pc:sldLayoutMk cId="3048912960" sldId="2147483806"/>
          </pc:sldLayoutMkLst>
          <pc:spChg chg="mod">
            <ac:chgData name="Camilla Colombo" userId="f6cb4c86-058f-48d6-bae9-d0c009c74642" providerId="ADAL" clId="{848B2A13-AA79-4802-A7B1-8AC905397084}" dt="2026-06-03T09:06:37.151" v="24"/>
            <ac:spMkLst>
              <pc:docMk/>
              <pc:sldMasterMk cId="637533499" sldId="2147483779"/>
              <pc:sldLayoutMk cId="3048912960" sldId="2147483806"/>
              <ac:spMk id="3" creationId="{00000000-0000-0000-0000-000000000000}"/>
            </ac:spMkLst>
          </pc:spChg>
          <pc:spChg chg="mod">
            <ac:chgData name="Camilla Colombo" userId="f6cb4c86-058f-48d6-bae9-d0c009c74642" providerId="ADAL" clId="{848B2A13-AA79-4802-A7B1-8AC905397084}" dt="2026-06-03T09:06:37.151" v="24"/>
            <ac:spMkLst>
              <pc:docMk/>
              <pc:sldMasterMk cId="637533499" sldId="2147483779"/>
              <pc:sldLayoutMk cId="3048912960" sldId="2147483806"/>
              <ac:spMk id="8" creationId="{00000000-0000-0000-0000-000000000000}"/>
            </ac:spMkLst>
          </pc:spChg>
          <pc:spChg chg="mod">
            <ac:chgData name="Camilla Colombo" userId="f6cb4c86-058f-48d6-bae9-d0c009c74642" providerId="ADAL" clId="{848B2A13-AA79-4802-A7B1-8AC905397084}" dt="2026-06-03T09:06:37.151" v="24"/>
            <ac:spMkLst>
              <pc:docMk/>
              <pc:sldMasterMk cId="637533499" sldId="2147483779"/>
              <pc:sldLayoutMk cId="3048912960" sldId="2147483806"/>
              <ac:spMk id="9" creationId="{00000000-0000-0000-0000-000000000000}"/>
            </ac:spMkLst>
          </pc:spChg>
          <pc:spChg chg="mod">
            <ac:chgData name="Camilla Colombo" userId="f6cb4c86-058f-48d6-bae9-d0c009c74642" providerId="ADAL" clId="{848B2A13-AA79-4802-A7B1-8AC905397084}" dt="2026-06-03T09:06:37.151" v="24"/>
            <ac:spMkLst>
              <pc:docMk/>
              <pc:sldMasterMk cId="637533499" sldId="2147483779"/>
              <pc:sldLayoutMk cId="3048912960" sldId="2147483806"/>
              <ac:spMk id="132" creationId="{594BC38E-4F0D-4CF5-B5A8-016E145A1913}"/>
            </ac:spMkLst>
          </pc:spChg>
          <pc:spChg chg="mod">
            <ac:chgData name="Camilla Colombo" userId="f6cb4c86-058f-48d6-bae9-d0c009c74642" providerId="ADAL" clId="{848B2A13-AA79-4802-A7B1-8AC905397084}" dt="2026-06-03T09:06:37.151" v="24"/>
            <ac:spMkLst>
              <pc:docMk/>
              <pc:sldMasterMk cId="637533499" sldId="2147483779"/>
              <pc:sldLayoutMk cId="3048912960" sldId="2147483806"/>
              <ac:spMk id="133" creationId="{BD082400-0C69-4DB5-8A03-2A1411E31F1E}"/>
            </ac:spMkLst>
          </pc:spChg>
          <pc:spChg chg="mod">
            <ac:chgData name="Camilla Colombo" userId="f6cb4c86-058f-48d6-bae9-d0c009c74642" providerId="ADAL" clId="{848B2A13-AA79-4802-A7B1-8AC905397084}" dt="2026-06-03T09:06:37.151" v="24"/>
            <ac:spMkLst>
              <pc:docMk/>
              <pc:sldMasterMk cId="637533499" sldId="2147483779"/>
              <pc:sldLayoutMk cId="3048912960" sldId="2147483806"/>
              <ac:spMk id="134" creationId="{9F224878-28D8-4447-9487-46D237A8E536}"/>
            </ac:spMkLst>
          </pc:spChg>
        </pc:sldLayoutChg>
        <pc:sldLayoutChg chg="modSp mod ord">
          <pc:chgData name="Camilla Colombo" userId="f6cb4c86-058f-48d6-bae9-d0c009c74642" providerId="ADAL" clId="{848B2A13-AA79-4802-A7B1-8AC905397084}" dt="2026-06-03T09:06:37.151" v="24"/>
          <pc:sldLayoutMkLst>
            <pc:docMk/>
            <pc:sldMasterMk cId="637533499" sldId="2147483779"/>
            <pc:sldLayoutMk cId="4052709051" sldId="2147483807"/>
          </pc:sldLayoutMkLst>
          <pc:spChg chg="mod">
            <ac:chgData name="Camilla Colombo" userId="f6cb4c86-058f-48d6-bae9-d0c009c74642" providerId="ADAL" clId="{848B2A13-AA79-4802-A7B1-8AC905397084}" dt="2026-06-03T09:06:37.151" v="24"/>
            <ac:spMkLst>
              <pc:docMk/>
              <pc:sldMasterMk cId="637533499" sldId="2147483779"/>
              <pc:sldLayoutMk cId="4052709051" sldId="2147483807"/>
              <ac:spMk id="3" creationId="{00000000-0000-0000-0000-000000000000}"/>
            </ac:spMkLst>
          </pc:spChg>
          <pc:spChg chg="mod">
            <ac:chgData name="Camilla Colombo" userId="f6cb4c86-058f-48d6-bae9-d0c009c74642" providerId="ADAL" clId="{848B2A13-AA79-4802-A7B1-8AC905397084}" dt="2026-06-03T09:06:37.151" v="24"/>
            <ac:spMkLst>
              <pc:docMk/>
              <pc:sldMasterMk cId="637533499" sldId="2147483779"/>
              <pc:sldLayoutMk cId="4052709051" sldId="2147483807"/>
              <ac:spMk id="8" creationId="{00000000-0000-0000-0000-000000000000}"/>
            </ac:spMkLst>
          </pc:spChg>
          <pc:spChg chg="mod">
            <ac:chgData name="Camilla Colombo" userId="f6cb4c86-058f-48d6-bae9-d0c009c74642" providerId="ADAL" clId="{848B2A13-AA79-4802-A7B1-8AC905397084}" dt="2026-06-03T09:06:37.151" v="24"/>
            <ac:spMkLst>
              <pc:docMk/>
              <pc:sldMasterMk cId="637533499" sldId="2147483779"/>
              <pc:sldLayoutMk cId="4052709051" sldId="2147483807"/>
              <ac:spMk id="9" creationId="{00000000-0000-0000-0000-000000000000}"/>
            </ac:spMkLst>
          </pc:spChg>
          <pc:spChg chg="mod">
            <ac:chgData name="Camilla Colombo" userId="f6cb4c86-058f-48d6-bae9-d0c009c74642" providerId="ADAL" clId="{848B2A13-AA79-4802-A7B1-8AC905397084}" dt="2026-06-03T09:06:37.151" v="24"/>
            <ac:spMkLst>
              <pc:docMk/>
              <pc:sldMasterMk cId="637533499" sldId="2147483779"/>
              <pc:sldLayoutMk cId="4052709051" sldId="2147483807"/>
              <ac:spMk id="10" creationId="{00000000-0000-0000-0000-000000000000}"/>
            </ac:spMkLst>
          </pc:spChg>
          <pc:spChg chg="mod">
            <ac:chgData name="Camilla Colombo" userId="f6cb4c86-058f-48d6-bae9-d0c009c74642" providerId="ADAL" clId="{848B2A13-AA79-4802-A7B1-8AC905397084}" dt="2026-06-03T09:06:37.151" v="24"/>
            <ac:spMkLst>
              <pc:docMk/>
              <pc:sldMasterMk cId="637533499" sldId="2147483779"/>
              <pc:sldLayoutMk cId="4052709051" sldId="2147483807"/>
              <ac:spMk id="133" creationId="{33401079-0A14-41A7-BB35-7AD4532344D1}"/>
            </ac:spMkLst>
          </pc:spChg>
          <pc:spChg chg="mod">
            <ac:chgData name="Camilla Colombo" userId="f6cb4c86-058f-48d6-bae9-d0c009c74642" providerId="ADAL" clId="{848B2A13-AA79-4802-A7B1-8AC905397084}" dt="2026-06-03T09:06:37.151" v="24"/>
            <ac:spMkLst>
              <pc:docMk/>
              <pc:sldMasterMk cId="637533499" sldId="2147483779"/>
              <pc:sldLayoutMk cId="4052709051" sldId="2147483807"/>
              <ac:spMk id="134" creationId="{4A354840-5BCB-4D55-AE77-CD08CFBDC089}"/>
            </ac:spMkLst>
          </pc:spChg>
          <pc:spChg chg="mod">
            <ac:chgData name="Camilla Colombo" userId="f6cb4c86-058f-48d6-bae9-d0c009c74642" providerId="ADAL" clId="{848B2A13-AA79-4802-A7B1-8AC905397084}" dt="2026-06-03T09:06:37.151" v="24"/>
            <ac:spMkLst>
              <pc:docMk/>
              <pc:sldMasterMk cId="637533499" sldId="2147483779"/>
              <pc:sldLayoutMk cId="4052709051" sldId="2147483807"/>
              <ac:spMk id="135" creationId="{B35925EB-EFF3-493C-913A-31F5B08B8ABF}"/>
            </ac:spMkLst>
          </pc:spChg>
        </pc:sldLayoutChg>
        <pc:sldLayoutChg chg="modSp mod ord">
          <pc:chgData name="Camilla Colombo" userId="f6cb4c86-058f-48d6-bae9-d0c009c74642" providerId="ADAL" clId="{848B2A13-AA79-4802-A7B1-8AC905397084}" dt="2026-06-03T09:06:37.151" v="24"/>
          <pc:sldLayoutMkLst>
            <pc:docMk/>
            <pc:sldMasterMk cId="637533499" sldId="2147483779"/>
            <pc:sldLayoutMk cId="433810584" sldId="2147483808"/>
          </pc:sldLayoutMkLst>
          <pc:spChg chg="mod">
            <ac:chgData name="Camilla Colombo" userId="f6cb4c86-058f-48d6-bae9-d0c009c74642" providerId="ADAL" clId="{848B2A13-AA79-4802-A7B1-8AC905397084}" dt="2026-06-03T09:06:37.151" v="24"/>
            <ac:spMkLst>
              <pc:docMk/>
              <pc:sldMasterMk cId="637533499" sldId="2147483779"/>
              <pc:sldLayoutMk cId="433810584" sldId="2147483808"/>
              <ac:spMk id="3" creationId="{00000000-0000-0000-0000-000000000000}"/>
            </ac:spMkLst>
          </pc:spChg>
          <pc:spChg chg="mod">
            <ac:chgData name="Camilla Colombo" userId="f6cb4c86-058f-48d6-bae9-d0c009c74642" providerId="ADAL" clId="{848B2A13-AA79-4802-A7B1-8AC905397084}" dt="2026-06-03T09:06:37.151" v="24"/>
            <ac:spMkLst>
              <pc:docMk/>
              <pc:sldMasterMk cId="637533499" sldId="2147483779"/>
              <pc:sldLayoutMk cId="433810584" sldId="2147483808"/>
              <ac:spMk id="8" creationId="{00000000-0000-0000-0000-000000000000}"/>
            </ac:spMkLst>
          </pc:spChg>
          <pc:spChg chg="mod">
            <ac:chgData name="Camilla Colombo" userId="f6cb4c86-058f-48d6-bae9-d0c009c74642" providerId="ADAL" clId="{848B2A13-AA79-4802-A7B1-8AC905397084}" dt="2026-06-03T09:06:37.151" v="24"/>
            <ac:spMkLst>
              <pc:docMk/>
              <pc:sldMasterMk cId="637533499" sldId="2147483779"/>
              <pc:sldLayoutMk cId="433810584" sldId="2147483808"/>
              <ac:spMk id="10" creationId="{00000000-0000-0000-0000-000000000000}"/>
            </ac:spMkLst>
          </pc:spChg>
          <pc:spChg chg="mod">
            <ac:chgData name="Camilla Colombo" userId="f6cb4c86-058f-48d6-bae9-d0c009c74642" providerId="ADAL" clId="{848B2A13-AA79-4802-A7B1-8AC905397084}" dt="2026-06-03T09:06:37.151" v="24"/>
            <ac:spMkLst>
              <pc:docMk/>
              <pc:sldMasterMk cId="637533499" sldId="2147483779"/>
              <pc:sldLayoutMk cId="433810584" sldId="2147483808"/>
              <ac:spMk id="11" creationId="{00000000-0000-0000-0000-000000000000}"/>
            </ac:spMkLst>
          </pc:spChg>
          <pc:spChg chg="mod">
            <ac:chgData name="Camilla Colombo" userId="f6cb4c86-058f-48d6-bae9-d0c009c74642" providerId="ADAL" clId="{848B2A13-AA79-4802-A7B1-8AC905397084}" dt="2026-06-03T09:06:37.151" v="24"/>
            <ac:spMkLst>
              <pc:docMk/>
              <pc:sldMasterMk cId="637533499" sldId="2147483779"/>
              <pc:sldLayoutMk cId="433810584" sldId="2147483808"/>
              <ac:spMk id="12" creationId="{00000000-0000-0000-0000-000000000000}"/>
            </ac:spMkLst>
          </pc:spChg>
          <pc:spChg chg="mod">
            <ac:chgData name="Camilla Colombo" userId="f6cb4c86-058f-48d6-bae9-d0c009c74642" providerId="ADAL" clId="{848B2A13-AA79-4802-A7B1-8AC905397084}" dt="2026-06-03T09:06:37.151" v="24"/>
            <ac:spMkLst>
              <pc:docMk/>
              <pc:sldMasterMk cId="637533499" sldId="2147483779"/>
              <pc:sldLayoutMk cId="433810584" sldId="2147483808"/>
              <ac:spMk id="13" creationId="{00000000-0000-0000-0000-000000000000}"/>
            </ac:spMkLst>
          </pc:spChg>
          <pc:spChg chg="mod">
            <ac:chgData name="Camilla Colombo" userId="f6cb4c86-058f-48d6-bae9-d0c009c74642" providerId="ADAL" clId="{848B2A13-AA79-4802-A7B1-8AC905397084}" dt="2026-06-03T09:06:37.151" v="24"/>
            <ac:spMkLst>
              <pc:docMk/>
              <pc:sldMasterMk cId="637533499" sldId="2147483779"/>
              <pc:sldLayoutMk cId="433810584" sldId="2147483808"/>
              <ac:spMk id="136" creationId="{648E1477-8450-485E-AAF1-932B36182D09}"/>
            </ac:spMkLst>
          </pc:spChg>
          <pc:spChg chg="mod">
            <ac:chgData name="Camilla Colombo" userId="f6cb4c86-058f-48d6-bae9-d0c009c74642" providerId="ADAL" clId="{848B2A13-AA79-4802-A7B1-8AC905397084}" dt="2026-06-03T09:06:37.151" v="24"/>
            <ac:spMkLst>
              <pc:docMk/>
              <pc:sldMasterMk cId="637533499" sldId="2147483779"/>
              <pc:sldLayoutMk cId="433810584" sldId="2147483808"/>
              <ac:spMk id="137" creationId="{2BF83E6D-15F0-48B6-B664-4BD3B996B98A}"/>
            </ac:spMkLst>
          </pc:spChg>
          <pc:spChg chg="mod">
            <ac:chgData name="Camilla Colombo" userId="f6cb4c86-058f-48d6-bae9-d0c009c74642" providerId="ADAL" clId="{848B2A13-AA79-4802-A7B1-8AC905397084}" dt="2026-06-03T09:06:37.151" v="24"/>
            <ac:spMkLst>
              <pc:docMk/>
              <pc:sldMasterMk cId="637533499" sldId="2147483779"/>
              <pc:sldLayoutMk cId="433810584" sldId="2147483808"/>
              <ac:spMk id="138" creationId="{6EC3F0EF-FE41-4F50-8190-A6FF7AE9B074}"/>
            </ac:spMkLst>
          </pc:spChg>
        </pc:sldLayoutChg>
        <pc:sldLayoutChg chg="modSp mod ord">
          <pc:chgData name="Camilla Colombo" userId="f6cb4c86-058f-48d6-bae9-d0c009c74642" providerId="ADAL" clId="{848B2A13-AA79-4802-A7B1-8AC905397084}" dt="2026-06-03T09:06:37.151" v="24"/>
          <pc:sldLayoutMkLst>
            <pc:docMk/>
            <pc:sldMasterMk cId="637533499" sldId="2147483779"/>
            <pc:sldLayoutMk cId="887332286" sldId="2147483809"/>
          </pc:sldLayoutMkLst>
          <pc:spChg chg="mod">
            <ac:chgData name="Camilla Colombo" userId="f6cb4c86-058f-48d6-bae9-d0c009c74642" providerId="ADAL" clId="{848B2A13-AA79-4802-A7B1-8AC905397084}" dt="2026-06-03T09:06:37.151" v="24"/>
            <ac:spMkLst>
              <pc:docMk/>
              <pc:sldMasterMk cId="637533499" sldId="2147483779"/>
              <pc:sldLayoutMk cId="887332286" sldId="2147483809"/>
              <ac:spMk id="6" creationId="{00000000-0000-0000-0000-000000000000}"/>
            </ac:spMkLst>
          </pc:spChg>
          <pc:spChg chg="mod">
            <ac:chgData name="Camilla Colombo" userId="f6cb4c86-058f-48d6-bae9-d0c009c74642" providerId="ADAL" clId="{848B2A13-AA79-4802-A7B1-8AC905397084}" dt="2026-06-03T09:06:37.151" v="24"/>
            <ac:spMkLst>
              <pc:docMk/>
              <pc:sldMasterMk cId="637533499" sldId="2147483779"/>
              <pc:sldLayoutMk cId="887332286" sldId="2147483809"/>
              <ac:spMk id="7" creationId="{89C33D3F-8D97-4443-9DCD-C5AF111CBBF1}"/>
            </ac:spMkLst>
          </pc:spChg>
          <pc:spChg chg="mod">
            <ac:chgData name="Camilla Colombo" userId="f6cb4c86-058f-48d6-bae9-d0c009c74642" providerId="ADAL" clId="{848B2A13-AA79-4802-A7B1-8AC905397084}" dt="2026-06-03T09:06:37.151" v="24"/>
            <ac:spMkLst>
              <pc:docMk/>
              <pc:sldMasterMk cId="637533499" sldId="2147483779"/>
              <pc:sldLayoutMk cId="887332286" sldId="2147483809"/>
              <ac:spMk id="8" creationId="{20661445-E640-4327-8116-EF5C3CBE72A2}"/>
            </ac:spMkLst>
          </pc:spChg>
          <pc:spChg chg="mod">
            <ac:chgData name="Camilla Colombo" userId="f6cb4c86-058f-48d6-bae9-d0c009c74642" providerId="ADAL" clId="{848B2A13-AA79-4802-A7B1-8AC905397084}" dt="2026-06-03T09:06:37.151" v="24"/>
            <ac:spMkLst>
              <pc:docMk/>
              <pc:sldMasterMk cId="637533499" sldId="2147483779"/>
              <pc:sldLayoutMk cId="887332286" sldId="2147483809"/>
              <ac:spMk id="9" creationId="{B68A3616-B898-4C77-84FB-EFD85BDB6BAA}"/>
            </ac:spMkLst>
          </pc:spChg>
        </pc:sldLayoutChg>
        <pc:sldLayoutChg chg="modSp mod ord">
          <pc:chgData name="Camilla Colombo" userId="f6cb4c86-058f-48d6-bae9-d0c009c74642" providerId="ADAL" clId="{848B2A13-AA79-4802-A7B1-8AC905397084}" dt="2026-06-03T09:06:37.151" v="24"/>
          <pc:sldLayoutMkLst>
            <pc:docMk/>
            <pc:sldMasterMk cId="637533499" sldId="2147483779"/>
            <pc:sldLayoutMk cId="1857416429" sldId="2147483810"/>
          </pc:sldLayoutMkLst>
          <pc:spChg chg="mod">
            <ac:chgData name="Camilla Colombo" userId="f6cb4c86-058f-48d6-bae9-d0c009c74642" providerId="ADAL" clId="{848B2A13-AA79-4802-A7B1-8AC905397084}" dt="2026-06-03T09:06:37.151" v="24"/>
            <ac:spMkLst>
              <pc:docMk/>
              <pc:sldMasterMk cId="637533499" sldId="2147483779"/>
              <pc:sldLayoutMk cId="1857416429" sldId="2147483810"/>
              <ac:spMk id="5" creationId="{9EEF9EC1-64BC-41CD-B9CA-62EADD34D58B}"/>
            </ac:spMkLst>
          </pc:spChg>
          <pc:spChg chg="mod">
            <ac:chgData name="Camilla Colombo" userId="f6cb4c86-058f-48d6-bae9-d0c009c74642" providerId="ADAL" clId="{848B2A13-AA79-4802-A7B1-8AC905397084}" dt="2026-06-03T09:06:37.151" v="24"/>
            <ac:spMkLst>
              <pc:docMk/>
              <pc:sldMasterMk cId="637533499" sldId="2147483779"/>
              <pc:sldLayoutMk cId="1857416429" sldId="2147483810"/>
              <ac:spMk id="6" creationId="{7411617E-FE56-4CDF-915C-86DAE236622E}"/>
            </ac:spMkLst>
          </pc:spChg>
          <pc:spChg chg="mod">
            <ac:chgData name="Camilla Colombo" userId="f6cb4c86-058f-48d6-bae9-d0c009c74642" providerId="ADAL" clId="{848B2A13-AA79-4802-A7B1-8AC905397084}" dt="2026-06-03T09:06:37.151" v="24"/>
            <ac:spMkLst>
              <pc:docMk/>
              <pc:sldMasterMk cId="637533499" sldId="2147483779"/>
              <pc:sldLayoutMk cId="1857416429" sldId="2147483810"/>
              <ac:spMk id="7" creationId="{8A1A5062-CF99-4E20-B23F-0643AE312591}"/>
            </ac:spMkLst>
          </pc:spChg>
        </pc:sldLayoutChg>
      </pc:sldMasterChg>
      <pc:sldMasterChg chg="del sldLayoutOrd">
        <pc:chgData name="Camilla Colombo" userId="f6cb4c86-058f-48d6-bae9-d0c009c74642" providerId="ADAL" clId="{848B2A13-AA79-4802-A7B1-8AC905397084}" dt="2026-06-03T09:06:37.207" v="25"/>
        <pc:sldMasterMkLst>
          <pc:docMk/>
          <pc:sldMasterMk cId="486085875" sldId="2147483795"/>
        </pc:sldMasterMkLst>
      </pc:sldMasterChg>
      <pc:sldMasterChg chg="del delSldLayout">
        <pc:chgData name="Camilla Colombo" userId="f6cb4c86-058f-48d6-bae9-d0c009c74642" providerId="ADAL" clId="{848B2A13-AA79-4802-A7B1-8AC905397084}" dt="2026-06-03T09:06:37.072" v="23"/>
        <pc:sldMasterMkLst>
          <pc:docMk/>
          <pc:sldMasterMk cId="791735078" sldId="2147483827"/>
        </pc:sldMasterMkLst>
        <pc:sldLayoutChg chg="del">
          <pc:chgData name="Camilla Colombo" userId="f6cb4c86-058f-48d6-bae9-d0c009c74642" providerId="ADAL" clId="{848B2A13-AA79-4802-A7B1-8AC905397084}" dt="2026-06-03T09:06:37.072" v="23"/>
          <pc:sldLayoutMkLst>
            <pc:docMk/>
            <pc:sldMasterMk cId="791735078" sldId="2147483827"/>
            <pc:sldLayoutMk cId="1544791480" sldId="2147483828"/>
          </pc:sldLayoutMkLst>
        </pc:sldLayoutChg>
        <pc:sldLayoutChg chg="del">
          <pc:chgData name="Camilla Colombo" userId="f6cb4c86-058f-48d6-bae9-d0c009c74642" providerId="ADAL" clId="{848B2A13-AA79-4802-A7B1-8AC905397084}" dt="2026-06-03T09:06:37.072" v="23"/>
          <pc:sldLayoutMkLst>
            <pc:docMk/>
            <pc:sldMasterMk cId="791735078" sldId="2147483827"/>
            <pc:sldLayoutMk cId="3537339731" sldId="2147483829"/>
          </pc:sldLayoutMkLst>
        </pc:sldLayoutChg>
        <pc:sldLayoutChg chg="del">
          <pc:chgData name="Camilla Colombo" userId="f6cb4c86-058f-48d6-bae9-d0c009c74642" providerId="ADAL" clId="{848B2A13-AA79-4802-A7B1-8AC905397084}" dt="2026-06-03T09:06:37.072" v="23"/>
          <pc:sldLayoutMkLst>
            <pc:docMk/>
            <pc:sldMasterMk cId="791735078" sldId="2147483827"/>
            <pc:sldLayoutMk cId="3105509208" sldId="2147483830"/>
          </pc:sldLayoutMkLst>
        </pc:sldLayoutChg>
        <pc:sldLayoutChg chg="del">
          <pc:chgData name="Camilla Colombo" userId="f6cb4c86-058f-48d6-bae9-d0c009c74642" providerId="ADAL" clId="{848B2A13-AA79-4802-A7B1-8AC905397084}" dt="2026-06-03T09:06:37.072" v="23"/>
          <pc:sldLayoutMkLst>
            <pc:docMk/>
            <pc:sldMasterMk cId="791735078" sldId="2147483827"/>
            <pc:sldLayoutMk cId="4186906262" sldId="2147483831"/>
          </pc:sldLayoutMkLst>
        </pc:sldLayoutChg>
        <pc:sldLayoutChg chg="del">
          <pc:chgData name="Camilla Colombo" userId="f6cb4c86-058f-48d6-bae9-d0c009c74642" providerId="ADAL" clId="{848B2A13-AA79-4802-A7B1-8AC905397084}" dt="2026-06-03T09:06:37.072" v="23"/>
          <pc:sldLayoutMkLst>
            <pc:docMk/>
            <pc:sldMasterMk cId="791735078" sldId="2147483827"/>
            <pc:sldLayoutMk cId="1774455846" sldId="2147483832"/>
          </pc:sldLayoutMkLst>
        </pc:sldLayoutChg>
        <pc:sldLayoutChg chg="del">
          <pc:chgData name="Camilla Colombo" userId="f6cb4c86-058f-48d6-bae9-d0c009c74642" providerId="ADAL" clId="{848B2A13-AA79-4802-A7B1-8AC905397084}" dt="2026-06-03T09:06:37.072" v="23"/>
          <pc:sldLayoutMkLst>
            <pc:docMk/>
            <pc:sldMasterMk cId="791735078" sldId="2147483827"/>
            <pc:sldLayoutMk cId="4158107600" sldId="2147483834"/>
          </pc:sldLayoutMkLst>
        </pc:sldLayoutChg>
        <pc:sldLayoutChg chg="del">
          <pc:chgData name="Camilla Colombo" userId="f6cb4c86-058f-48d6-bae9-d0c009c74642" providerId="ADAL" clId="{848B2A13-AA79-4802-A7B1-8AC905397084}" dt="2026-06-03T09:06:37.072" v="23"/>
          <pc:sldLayoutMkLst>
            <pc:docMk/>
            <pc:sldMasterMk cId="791735078" sldId="2147483827"/>
            <pc:sldLayoutMk cId="3148494944" sldId="2147483835"/>
          </pc:sldLayoutMkLst>
        </pc:sldLayoutChg>
        <pc:sldLayoutChg chg="del">
          <pc:chgData name="Camilla Colombo" userId="f6cb4c86-058f-48d6-bae9-d0c009c74642" providerId="ADAL" clId="{848B2A13-AA79-4802-A7B1-8AC905397084}" dt="2026-06-03T09:06:37.072" v="23"/>
          <pc:sldLayoutMkLst>
            <pc:docMk/>
            <pc:sldMasterMk cId="791735078" sldId="2147483827"/>
            <pc:sldLayoutMk cId="794538214" sldId="2147483836"/>
          </pc:sldLayoutMkLst>
        </pc:sldLayoutChg>
        <pc:sldLayoutChg chg="del">
          <pc:chgData name="Camilla Colombo" userId="f6cb4c86-058f-48d6-bae9-d0c009c74642" providerId="ADAL" clId="{848B2A13-AA79-4802-A7B1-8AC905397084}" dt="2026-06-03T09:06:37.072" v="23"/>
          <pc:sldLayoutMkLst>
            <pc:docMk/>
            <pc:sldMasterMk cId="791735078" sldId="2147483827"/>
            <pc:sldLayoutMk cId="1702287642" sldId="2147483837"/>
          </pc:sldLayoutMkLst>
        </pc:sldLayoutChg>
        <pc:sldLayoutChg chg="del">
          <pc:chgData name="Camilla Colombo" userId="f6cb4c86-058f-48d6-bae9-d0c009c74642" providerId="ADAL" clId="{848B2A13-AA79-4802-A7B1-8AC905397084}" dt="2026-06-03T09:06:37.072" v="23"/>
          <pc:sldLayoutMkLst>
            <pc:docMk/>
            <pc:sldMasterMk cId="791735078" sldId="2147483827"/>
            <pc:sldLayoutMk cId="2587845189" sldId="2147483838"/>
          </pc:sldLayoutMkLst>
        </pc:sldLayoutChg>
        <pc:sldLayoutChg chg="del">
          <pc:chgData name="Camilla Colombo" userId="f6cb4c86-058f-48d6-bae9-d0c009c74642" providerId="ADAL" clId="{848B2A13-AA79-4802-A7B1-8AC905397084}" dt="2026-06-03T09:06:37.072" v="23"/>
          <pc:sldLayoutMkLst>
            <pc:docMk/>
            <pc:sldMasterMk cId="791735078" sldId="2147483827"/>
            <pc:sldLayoutMk cId="1830828774" sldId="2147483839"/>
          </pc:sldLayoutMkLst>
        </pc:sldLayoutChg>
        <pc:sldLayoutChg chg="del">
          <pc:chgData name="Camilla Colombo" userId="f6cb4c86-058f-48d6-bae9-d0c009c74642" providerId="ADAL" clId="{848B2A13-AA79-4802-A7B1-8AC905397084}" dt="2026-06-03T09:06:37.072" v="23"/>
          <pc:sldLayoutMkLst>
            <pc:docMk/>
            <pc:sldMasterMk cId="791735078" sldId="2147483827"/>
            <pc:sldLayoutMk cId="1240582693" sldId="2147483840"/>
          </pc:sldLayoutMkLst>
        </pc:sldLayoutChg>
        <pc:sldLayoutChg chg="del">
          <pc:chgData name="Camilla Colombo" userId="f6cb4c86-058f-48d6-bae9-d0c009c74642" providerId="ADAL" clId="{848B2A13-AA79-4802-A7B1-8AC905397084}" dt="2026-06-03T09:06:37.072" v="23"/>
          <pc:sldLayoutMkLst>
            <pc:docMk/>
            <pc:sldMasterMk cId="791735078" sldId="2147483827"/>
            <pc:sldLayoutMk cId="1637718378" sldId="2147483841"/>
          </pc:sldLayoutMkLst>
        </pc:sldLayoutChg>
      </pc:sldMasterChg>
      <pc:sldMasterChg chg="del delSldLayout">
        <pc:chgData name="Camilla Colombo" userId="f6cb4c86-058f-48d6-bae9-d0c009c74642" providerId="ADAL" clId="{848B2A13-AA79-4802-A7B1-8AC905397084}" dt="2026-06-03T09:06:37.072" v="23"/>
        <pc:sldMasterMkLst>
          <pc:docMk/>
          <pc:sldMasterMk cId="1804777756" sldId="2147483882"/>
        </pc:sldMasterMkLst>
        <pc:sldLayoutChg chg="del">
          <pc:chgData name="Camilla Colombo" userId="f6cb4c86-058f-48d6-bae9-d0c009c74642" providerId="ADAL" clId="{848B2A13-AA79-4802-A7B1-8AC905397084}" dt="2026-06-03T09:06:37.072" v="23"/>
          <pc:sldLayoutMkLst>
            <pc:docMk/>
            <pc:sldMasterMk cId="1804777756" sldId="2147483882"/>
            <pc:sldLayoutMk cId="324864805" sldId="2147483883"/>
          </pc:sldLayoutMkLst>
        </pc:sldLayoutChg>
        <pc:sldLayoutChg chg="del">
          <pc:chgData name="Camilla Colombo" userId="f6cb4c86-058f-48d6-bae9-d0c009c74642" providerId="ADAL" clId="{848B2A13-AA79-4802-A7B1-8AC905397084}" dt="2026-06-03T09:06:37.072" v="23"/>
          <pc:sldLayoutMkLst>
            <pc:docMk/>
            <pc:sldMasterMk cId="1804777756" sldId="2147483882"/>
            <pc:sldLayoutMk cId="1409821848" sldId="2147483884"/>
          </pc:sldLayoutMkLst>
        </pc:sldLayoutChg>
        <pc:sldLayoutChg chg="del">
          <pc:chgData name="Camilla Colombo" userId="f6cb4c86-058f-48d6-bae9-d0c009c74642" providerId="ADAL" clId="{848B2A13-AA79-4802-A7B1-8AC905397084}" dt="2026-06-03T09:06:37.072" v="23"/>
          <pc:sldLayoutMkLst>
            <pc:docMk/>
            <pc:sldMasterMk cId="1804777756" sldId="2147483882"/>
            <pc:sldLayoutMk cId="557094055" sldId="2147483885"/>
          </pc:sldLayoutMkLst>
        </pc:sldLayoutChg>
        <pc:sldLayoutChg chg="del">
          <pc:chgData name="Camilla Colombo" userId="f6cb4c86-058f-48d6-bae9-d0c009c74642" providerId="ADAL" clId="{848B2A13-AA79-4802-A7B1-8AC905397084}" dt="2026-06-03T09:06:37.072" v="23"/>
          <pc:sldLayoutMkLst>
            <pc:docMk/>
            <pc:sldMasterMk cId="1804777756" sldId="2147483882"/>
            <pc:sldLayoutMk cId="3707239186" sldId="2147483886"/>
          </pc:sldLayoutMkLst>
        </pc:sldLayoutChg>
        <pc:sldLayoutChg chg="del">
          <pc:chgData name="Camilla Colombo" userId="f6cb4c86-058f-48d6-bae9-d0c009c74642" providerId="ADAL" clId="{848B2A13-AA79-4802-A7B1-8AC905397084}" dt="2026-06-03T09:06:37.072" v="23"/>
          <pc:sldLayoutMkLst>
            <pc:docMk/>
            <pc:sldMasterMk cId="1804777756" sldId="2147483882"/>
            <pc:sldLayoutMk cId="114564831" sldId="2147483887"/>
          </pc:sldLayoutMkLst>
        </pc:sldLayoutChg>
        <pc:sldLayoutChg chg="del">
          <pc:chgData name="Camilla Colombo" userId="f6cb4c86-058f-48d6-bae9-d0c009c74642" providerId="ADAL" clId="{848B2A13-AA79-4802-A7B1-8AC905397084}" dt="2026-06-03T09:06:37.072" v="23"/>
          <pc:sldLayoutMkLst>
            <pc:docMk/>
            <pc:sldMasterMk cId="1804777756" sldId="2147483882"/>
            <pc:sldLayoutMk cId="900539073" sldId="2147483888"/>
          </pc:sldLayoutMkLst>
        </pc:sldLayoutChg>
        <pc:sldLayoutChg chg="del">
          <pc:chgData name="Camilla Colombo" userId="f6cb4c86-058f-48d6-bae9-d0c009c74642" providerId="ADAL" clId="{848B2A13-AA79-4802-A7B1-8AC905397084}" dt="2026-06-03T09:06:37.072" v="23"/>
          <pc:sldLayoutMkLst>
            <pc:docMk/>
            <pc:sldMasterMk cId="1804777756" sldId="2147483882"/>
            <pc:sldLayoutMk cId="3551365376" sldId="2147483889"/>
          </pc:sldLayoutMkLst>
        </pc:sldLayoutChg>
        <pc:sldLayoutChg chg="del">
          <pc:chgData name="Camilla Colombo" userId="f6cb4c86-058f-48d6-bae9-d0c009c74642" providerId="ADAL" clId="{848B2A13-AA79-4802-A7B1-8AC905397084}" dt="2026-06-03T09:06:37.072" v="23"/>
          <pc:sldLayoutMkLst>
            <pc:docMk/>
            <pc:sldMasterMk cId="1804777756" sldId="2147483882"/>
            <pc:sldLayoutMk cId="798159980" sldId="2147483890"/>
          </pc:sldLayoutMkLst>
        </pc:sldLayoutChg>
        <pc:sldLayoutChg chg="del">
          <pc:chgData name="Camilla Colombo" userId="f6cb4c86-058f-48d6-bae9-d0c009c74642" providerId="ADAL" clId="{848B2A13-AA79-4802-A7B1-8AC905397084}" dt="2026-06-03T09:06:37.072" v="23"/>
          <pc:sldLayoutMkLst>
            <pc:docMk/>
            <pc:sldMasterMk cId="1804777756" sldId="2147483882"/>
            <pc:sldLayoutMk cId="1689588240" sldId="2147483891"/>
          </pc:sldLayoutMkLst>
        </pc:sldLayoutChg>
        <pc:sldLayoutChg chg="del">
          <pc:chgData name="Camilla Colombo" userId="f6cb4c86-058f-48d6-bae9-d0c009c74642" providerId="ADAL" clId="{848B2A13-AA79-4802-A7B1-8AC905397084}" dt="2026-06-03T09:06:37.072" v="23"/>
          <pc:sldLayoutMkLst>
            <pc:docMk/>
            <pc:sldMasterMk cId="1804777756" sldId="2147483882"/>
            <pc:sldLayoutMk cId="2217349487" sldId="2147483892"/>
          </pc:sldLayoutMkLst>
        </pc:sldLayoutChg>
        <pc:sldLayoutChg chg="del">
          <pc:chgData name="Camilla Colombo" userId="f6cb4c86-058f-48d6-bae9-d0c009c74642" providerId="ADAL" clId="{848B2A13-AA79-4802-A7B1-8AC905397084}" dt="2026-06-03T09:06:37.072" v="23"/>
          <pc:sldLayoutMkLst>
            <pc:docMk/>
            <pc:sldMasterMk cId="1804777756" sldId="2147483882"/>
            <pc:sldLayoutMk cId="1381243938" sldId="2147483893"/>
          </pc:sldLayoutMkLst>
        </pc:sldLayoutChg>
        <pc:sldLayoutChg chg="del">
          <pc:chgData name="Camilla Colombo" userId="f6cb4c86-058f-48d6-bae9-d0c009c74642" providerId="ADAL" clId="{848B2A13-AA79-4802-A7B1-8AC905397084}" dt="2026-06-03T09:06:37.072" v="23"/>
          <pc:sldLayoutMkLst>
            <pc:docMk/>
            <pc:sldMasterMk cId="1804777756" sldId="2147483882"/>
            <pc:sldLayoutMk cId="3737121680" sldId="2147483894"/>
          </pc:sldLayoutMkLst>
        </pc:sldLayoutChg>
      </pc:sldMasterChg>
      <pc:sldMasterChg chg="del delSldLayout">
        <pc:chgData name="Camilla Colombo" userId="f6cb4c86-058f-48d6-bae9-d0c009c74642" providerId="ADAL" clId="{848B2A13-AA79-4802-A7B1-8AC905397084}" dt="2026-06-03T09:06:37.072" v="23"/>
        <pc:sldMasterMkLst>
          <pc:docMk/>
          <pc:sldMasterMk cId="214011403" sldId="2147483895"/>
        </pc:sldMasterMkLst>
        <pc:sldLayoutChg chg="del">
          <pc:chgData name="Camilla Colombo" userId="f6cb4c86-058f-48d6-bae9-d0c009c74642" providerId="ADAL" clId="{848B2A13-AA79-4802-A7B1-8AC905397084}" dt="2026-06-03T09:06:37.072" v="23"/>
          <pc:sldLayoutMkLst>
            <pc:docMk/>
            <pc:sldMasterMk cId="214011403" sldId="2147483895"/>
            <pc:sldLayoutMk cId="1753913442" sldId="2147483896"/>
          </pc:sldLayoutMkLst>
        </pc:sldLayoutChg>
        <pc:sldLayoutChg chg="del">
          <pc:chgData name="Camilla Colombo" userId="f6cb4c86-058f-48d6-bae9-d0c009c74642" providerId="ADAL" clId="{848B2A13-AA79-4802-A7B1-8AC905397084}" dt="2026-06-03T09:06:37.072" v="23"/>
          <pc:sldLayoutMkLst>
            <pc:docMk/>
            <pc:sldMasterMk cId="214011403" sldId="2147483895"/>
            <pc:sldLayoutMk cId="2352742748" sldId="2147483897"/>
          </pc:sldLayoutMkLst>
        </pc:sldLayoutChg>
        <pc:sldLayoutChg chg="del">
          <pc:chgData name="Camilla Colombo" userId="f6cb4c86-058f-48d6-bae9-d0c009c74642" providerId="ADAL" clId="{848B2A13-AA79-4802-A7B1-8AC905397084}" dt="2026-06-03T09:06:37.072" v="23"/>
          <pc:sldLayoutMkLst>
            <pc:docMk/>
            <pc:sldMasterMk cId="214011403" sldId="2147483895"/>
            <pc:sldLayoutMk cId="398358959" sldId="2147483898"/>
          </pc:sldLayoutMkLst>
        </pc:sldLayoutChg>
        <pc:sldLayoutChg chg="del">
          <pc:chgData name="Camilla Colombo" userId="f6cb4c86-058f-48d6-bae9-d0c009c74642" providerId="ADAL" clId="{848B2A13-AA79-4802-A7B1-8AC905397084}" dt="2026-06-03T09:06:37.072" v="23"/>
          <pc:sldLayoutMkLst>
            <pc:docMk/>
            <pc:sldMasterMk cId="214011403" sldId="2147483895"/>
            <pc:sldLayoutMk cId="1567159403" sldId="2147483899"/>
          </pc:sldLayoutMkLst>
        </pc:sldLayoutChg>
        <pc:sldLayoutChg chg="del">
          <pc:chgData name="Camilla Colombo" userId="f6cb4c86-058f-48d6-bae9-d0c009c74642" providerId="ADAL" clId="{848B2A13-AA79-4802-A7B1-8AC905397084}" dt="2026-06-03T09:06:37.072" v="23"/>
          <pc:sldLayoutMkLst>
            <pc:docMk/>
            <pc:sldMasterMk cId="214011403" sldId="2147483895"/>
            <pc:sldLayoutMk cId="734902396" sldId="2147483900"/>
          </pc:sldLayoutMkLst>
        </pc:sldLayoutChg>
        <pc:sldLayoutChg chg="del">
          <pc:chgData name="Camilla Colombo" userId="f6cb4c86-058f-48d6-bae9-d0c009c74642" providerId="ADAL" clId="{848B2A13-AA79-4802-A7B1-8AC905397084}" dt="2026-06-03T09:06:37.072" v="23"/>
          <pc:sldLayoutMkLst>
            <pc:docMk/>
            <pc:sldMasterMk cId="214011403" sldId="2147483895"/>
            <pc:sldLayoutMk cId="3773681513" sldId="2147483901"/>
          </pc:sldLayoutMkLst>
        </pc:sldLayoutChg>
        <pc:sldLayoutChg chg="del">
          <pc:chgData name="Camilla Colombo" userId="f6cb4c86-058f-48d6-bae9-d0c009c74642" providerId="ADAL" clId="{848B2A13-AA79-4802-A7B1-8AC905397084}" dt="2026-06-03T09:06:37.072" v="23"/>
          <pc:sldLayoutMkLst>
            <pc:docMk/>
            <pc:sldMasterMk cId="214011403" sldId="2147483895"/>
            <pc:sldLayoutMk cId="2647722876" sldId="2147483902"/>
          </pc:sldLayoutMkLst>
        </pc:sldLayoutChg>
        <pc:sldLayoutChg chg="del">
          <pc:chgData name="Camilla Colombo" userId="f6cb4c86-058f-48d6-bae9-d0c009c74642" providerId="ADAL" clId="{848B2A13-AA79-4802-A7B1-8AC905397084}" dt="2026-06-03T09:06:37.072" v="23"/>
          <pc:sldLayoutMkLst>
            <pc:docMk/>
            <pc:sldMasterMk cId="214011403" sldId="2147483895"/>
            <pc:sldLayoutMk cId="3566767811" sldId="2147483903"/>
          </pc:sldLayoutMkLst>
        </pc:sldLayoutChg>
        <pc:sldLayoutChg chg="del">
          <pc:chgData name="Camilla Colombo" userId="f6cb4c86-058f-48d6-bae9-d0c009c74642" providerId="ADAL" clId="{848B2A13-AA79-4802-A7B1-8AC905397084}" dt="2026-06-03T09:06:37.072" v="23"/>
          <pc:sldLayoutMkLst>
            <pc:docMk/>
            <pc:sldMasterMk cId="214011403" sldId="2147483895"/>
            <pc:sldLayoutMk cId="596585924" sldId="2147483904"/>
          </pc:sldLayoutMkLst>
        </pc:sldLayoutChg>
        <pc:sldLayoutChg chg="del">
          <pc:chgData name="Camilla Colombo" userId="f6cb4c86-058f-48d6-bae9-d0c009c74642" providerId="ADAL" clId="{848B2A13-AA79-4802-A7B1-8AC905397084}" dt="2026-06-03T09:06:37.072" v="23"/>
          <pc:sldLayoutMkLst>
            <pc:docMk/>
            <pc:sldMasterMk cId="214011403" sldId="2147483895"/>
            <pc:sldLayoutMk cId="3274665470" sldId="2147483905"/>
          </pc:sldLayoutMkLst>
        </pc:sldLayoutChg>
        <pc:sldLayoutChg chg="del">
          <pc:chgData name="Camilla Colombo" userId="f6cb4c86-058f-48d6-bae9-d0c009c74642" providerId="ADAL" clId="{848B2A13-AA79-4802-A7B1-8AC905397084}" dt="2026-06-03T09:06:37.072" v="23"/>
          <pc:sldLayoutMkLst>
            <pc:docMk/>
            <pc:sldMasterMk cId="214011403" sldId="2147483895"/>
            <pc:sldLayoutMk cId="4283658670" sldId="2147483906"/>
          </pc:sldLayoutMkLst>
        </pc:sldLayoutChg>
        <pc:sldLayoutChg chg="del">
          <pc:chgData name="Camilla Colombo" userId="f6cb4c86-058f-48d6-bae9-d0c009c74642" providerId="ADAL" clId="{848B2A13-AA79-4802-A7B1-8AC905397084}" dt="2026-06-03T09:06:37.072" v="23"/>
          <pc:sldLayoutMkLst>
            <pc:docMk/>
            <pc:sldMasterMk cId="214011403" sldId="2147483895"/>
            <pc:sldLayoutMk cId="2236451385" sldId="2147483907"/>
          </pc:sldLayoutMkLst>
        </pc:sldLayoutChg>
        <pc:sldLayoutChg chg="del">
          <pc:chgData name="Camilla Colombo" userId="f6cb4c86-058f-48d6-bae9-d0c009c74642" providerId="ADAL" clId="{848B2A13-AA79-4802-A7B1-8AC905397084}" dt="2026-06-03T09:06:37.072" v="23"/>
          <pc:sldLayoutMkLst>
            <pc:docMk/>
            <pc:sldMasterMk cId="214011403" sldId="2147483895"/>
            <pc:sldLayoutMk cId="1162509877" sldId="2147483908"/>
          </pc:sldLayoutMkLst>
        </pc:sldLayoutChg>
        <pc:sldLayoutChg chg="del">
          <pc:chgData name="Camilla Colombo" userId="f6cb4c86-058f-48d6-bae9-d0c009c74642" providerId="ADAL" clId="{848B2A13-AA79-4802-A7B1-8AC905397084}" dt="2026-06-03T09:06:37.072" v="23"/>
          <pc:sldLayoutMkLst>
            <pc:docMk/>
            <pc:sldMasterMk cId="214011403" sldId="2147483895"/>
            <pc:sldLayoutMk cId="3933989698" sldId="2147483909"/>
          </pc:sldLayoutMkLst>
        </pc:sldLayoutChg>
        <pc:sldLayoutChg chg="del">
          <pc:chgData name="Camilla Colombo" userId="f6cb4c86-058f-48d6-bae9-d0c009c74642" providerId="ADAL" clId="{848B2A13-AA79-4802-A7B1-8AC905397084}" dt="2026-06-03T09:06:37.072" v="23"/>
          <pc:sldLayoutMkLst>
            <pc:docMk/>
            <pc:sldMasterMk cId="214011403" sldId="2147483895"/>
            <pc:sldLayoutMk cId="257907996" sldId="2147483910"/>
          </pc:sldLayoutMkLst>
        </pc:sldLayoutChg>
        <pc:sldLayoutChg chg="del">
          <pc:chgData name="Camilla Colombo" userId="f6cb4c86-058f-48d6-bae9-d0c009c74642" providerId="ADAL" clId="{848B2A13-AA79-4802-A7B1-8AC905397084}" dt="2026-06-03T09:06:37.072" v="23"/>
          <pc:sldLayoutMkLst>
            <pc:docMk/>
            <pc:sldMasterMk cId="214011403" sldId="2147483895"/>
            <pc:sldLayoutMk cId="4113795739" sldId="2147483911"/>
          </pc:sldLayoutMkLst>
        </pc:sldLayoutChg>
        <pc:sldLayoutChg chg="del">
          <pc:chgData name="Camilla Colombo" userId="f6cb4c86-058f-48d6-bae9-d0c009c74642" providerId="ADAL" clId="{848B2A13-AA79-4802-A7B1-8AC905397084}" dt="2026-06-03T09:06:37.072" v="23"/>
          <pc:sldLayoutMkLst>
            <pc:docMk/>
            <pc:sldMasterMk cId="214011403" sldId="2147483895"/>
            <pc:sldLayoutMk cId="3627766809" sldId="2147483912"/>
          </pc:sldLayoutMkLst>
        </pc:sldLayoutChg>
        <pc:sldLayoutChg chg="del">
          <pc:chgData name="Camilla Colombo" userId="f6cb4c86-058f-48d6-bae9-d0c009c74642" providerId="ADAL" clId="{848B2A13-AA79-4802-A7B1-8AC905397084}" dt="2026-06-03T09:06:37.072" v="23"/>
          <pc:sldLayoutMkLst>
            <pc:docMk/>
            <pc:sldMasterMk cId="214011403" sldId="2147483895"/>
            <pc:sldLayoutMk cId="981895834" sldId="2147483913"/>
          </pc:sldLayoutMkLst>
        </pc:sldLayoutChg>
      </pc:sldMasterChg>
      <pc:sldMasterChg chg="del delSldLayout">
        <pc:chgData name="Camilla Colombo" userId="f6cb4c86-058f-48d6-bae9-d0c009c74642" providerId="ADAL" clId="{848B2A13-AA79-4802-A7B1-8AC905397084}" dt="2026-06-03T09:06:37.072" v="23"/>
        <pc:sldMasterMkLst>
          <pc:docMk/>
          <pc:sldMasterMk cId="2246275207" sldId="2147483914"/>
        </pc:sldMasterMkLst>
        <pc:sldLayoutChg chg="del">
          <pc:chgData name="Camilla Colombo" userId="f6cb4c86-058f-48d6-bae9-d0c009c74642" providerId="ADAL" clId="{848B2A13-AA79-4802-A7B1-8AC905397084}" dt="2026-06-03T09:06:37.072" v="23"/>
          <pc:sldLayoutMkLst>
            <pc:docMk/>
            <pc:sldMasterMk cId="2246275207" sldId="2147483914"/>
            <pc:sldLayoutMk cId="3531053835" sldId="2147483915"/>
          </pc:sldLayoutMkLst>
        </pc:sldLayoutChg>
        <pc:sldLayoutChg chg="del">
          <pc:chgData name="Camilla Colombo" userId="f6cb4c86-058f-48d6-bae9-d0c009c74642" providerId="ADAL" clId="{848B2A13-AA79-4802-A7B1-8AC905397084}" dt="2026-06-03T09:06:37.072" v="23"/>
          <pc:sldLayoutMkLst>
            <pc:docMk/>
            <pc:sldMasterMk cId="2246275207" sldId="2147483914"/>
            <pc:sldLayoutMk cId="144205748" sldId="2147483916"/>
          </pc:sldLayoutMkLst>
        </pc:sldLayoutChg>
        <pc:sldLayoutChg chg="del">
          <pc:chgData name="Camilla Colombo" userId="f6cb4c86-058f-48d6-bae9-d0c009c74642" providerId="ADAL" clId="{848B2A13-AA79-4802-A7B1-8AC905397084}" dt="2026-06-03T09:06:37.072" v="23"/>
          <pc:sldLayoutMkLst>
            <pc:docMk/>
            <pc:sldMasterMk cId="2246275207" sldId="2147483914"/>
            <pc:sldLayoutMk cId="2627828550" sldId="2147483917"/>
          </pc:sldLayoutMkLst>
        </pc:sldLayoutChg>
        <pc:sldLayoutChg chg="del">
          <pc:chgData name="Camilla Colombo" userId="f6cb4c86-058f-48d6-bae9-d0c009c74642" providerId="ADAL" clId="{848B2A13-AA79-4802-A7B1-8AC905397084}" dt="2026-06-03T09:06:37.072" v="23"/>
          <pc:sldLayoutMkLst>
            <pc:docMk/>
            <pc:sldMasterMk cId="2246275207" sldId="2147483914"/>
            <pc:sldLayoutMk cId="2839486683" sldId="2147483918"/>
          </pc:sldLayoutMkLst>
        </pc:sldLayoutChg>
        <pc:sldLayoutChg chg="del">
          <pc:chgData name="Camilla Colombo" userId="f6cb4c86-058f-48d6-bae9-d0c009c74642" providerId="ADAL" clId="{848B2A13-AA79-4802-A7B1-8AC905397084}" dt="2026-06-03T09:06:37.072" v="23"/>
          <pc:sldLayoutMkLst>
            <pc:docMk/>
            <pc:sldMasterMk cId="2246275207" sldId="2147483914"/>
            <pc:sldLayoutMk cId="1829365836" sldId="2147483919"/>
          </pc:sldLayoutMkLst>
        </pc:sldLayoutChg>
        <pc:sldLayoutChg chg="del">
          <pc:chgData name="Camilla Colombo" userId="f6cb4c86-058f-48d6-bae9-d0c009c74642" providerId="ADAL" clId="{848B2A13-AA79-4802-A7B1-8AC905397084}" dt="2026-06-03T09:06:37.072" v="23"/>
          <pc:sldLayoutMkLst>
            <pc:docMk/>
            <pc:sldMasterMk cId="2246275207" sldId="2147483914"/>
            <pc:sldLayoutMk cId="2923365260" sldId="2147483920"/>
          </pc:sldLayoutMkLst>
        </pc:sldLayoutChg>
        <pc:sldLayoutChg chg="del">
          <pc:chgData name="Camilla Colombo" userId="f6cb4c86-058f-48d6-bae9-d0c009c74642" providerId="ADAL" clId="{848B2A13-AA79-4802-A7B1-8AC905397084}" dt="2026-06-03T09:06:37.072" v="23"/>
          <pc:sldLayoutMkLst>
            <pc:docMk/>
            <pc:sldMasterMk cId="2246275207" sldId="2147483914"/>
            <pc:sldLayoutMk cId="3237578048" sldId="2147483921"/>
          </pc:sldLayoutMkLst>
        </pc:sldLayoutChg>
        <pc:sldLayoutChg chg="del">
          <pc:chgData name="Camilla Colombo" userId="f6cb4c86-058f-48d6-bae9-d0c009c74642" providerId="ADAL" clId="{848B2A13-AA79-4802-A7B1-8AC905397084}" dt="2026-06-03T09:06:37.072" v="23"/>
          <pc:sldLayoutMkLst>
            <pc:docMk/>
            <pc:sldMasterMk cId="2246275207" sldId="2147483914"/>
            <pc:sldLayoutMk cId="22751418" sldId="2147483922"/>
          </pc:sldLayoutMkLst>
        </pc:sldLayoutChg>
        <pc:sldLayoutChg chg="del">
          <pc:chgData name="Camilla Colombo" userId="f6cb4c86-058f-48d6-bae9-d0c009c74642" providerId="ADAL" clId="{848B2A13-AA79-4802-A7B1-8AC905397084}" dt="2026-06-03T09:06:37.072" v="23"/>
          <pc:sldLayoutMkLst>
            <pc:docMk/>
            <pc:sldMasterMk cId="2246275207" sldId="2147483914"/>
            <pc:sldLayoutMk cId="2036535105" sldId="2147483923"/>
          </pc:sldLayoutMkLst>
        </pc:sldLayoutChg>
        <pc:sldLayoutChg chg="del">
          <pc:chgData name="Camilla Colombo" userId="f6cb4c86-058f-48d6-bae9-d0c009c74642" providerId="ADAL" clId="{848B2A13-AA79-4802-A7B1-8AC905397084}" dt="2026-06-03T09:06:37.072" v="23"/>
          <pc:sldLayoutMkLst>
            <pc:docMk/>
            <pc:sldMasterMk cId="2246275207" sldId="2147483914"/>
            <pc:sldLayoutMk cId="1795354177" sldId="2147483924"/>
          </pc:sldLayoutMkLst>
        </pc:sldLayoutChg>
        <pc:sldLayoutChg chg="del">
          <pc:chgData name="Camilla Colombo" userId="f6cb4c86-058f-48d6-bae9-d0c009c74642" providerId="ADAL" clId="{848B2A13-AA79-4802-A7B1-8AC905397084}" dt="2026-06-03T09:06:37.072" v="23"/>
          <pc:sldLayoutMkLst>
            <pc:docMk/>
            <pc:sldMasterMk cId="2246275207" sldId="2147483914"/>
            <pc:sldLayoutMk cId="2676212817" sldId="2147483925"/>
          </pc:sldLayoutMkLst>
        </pc:sldLayoutChg>
        <pc:sldLayoutChg chg="del">
          <pc:chgData name="Camilla Colombo" userId="f6cb4c86-058f-48d6-bae9-d0c009c74642" providerId="ADAL" clId="{848B2A13-AA79-4802-A7B1-8AC905397084}" dt="2026-06-03T09:06:37.072" v="23"/>
          <pc:sldLayoutMkLst>
            <pc:docMk/>
            <pc:sldMasterMk cId="2246275207" sldId="2147483914"/>
            <pc:sldLayoutMk cId="3990929710" sldId="2147483926"/>
          </pc:sldLayoutMkLst>
        </pc:sldLayoutChg>
        <pc:sldLayoutChg chg="del">
          <pc:chgData name="Camilla Colombo" userId="f6cb4c86-058f-48d6-bae9-d0c009c74642" providerId="ADAL" clId="{848B2A13-AA79-4802-A7B1-8AC905397084}" dt="2026-06-03T09:06:37.072" v="23"/>
          <pc:sldLayoutMkLst>
            <pc:docMk/>
            <pc:sldMasterMk cId="2246275207" sldId="2147483914"/>
            <pc:sldLayoutMk cId="3467419740" sldId="2147483927"/>
          </pc:sldLayoutMkLst>
        </pc:sldLayoutChg>
        <pc:sldLayoutChg chg="del">
          <pc:chgData name="Camilla Colombo" userId="f6cb4c86-058f-48d6-bae9-d0c009c74642" providerId="ADAL" clId="{848B2A13-AA79-4802-A7B1-8AC905397084}" dt="2026-06-03T09:06:37.072" v="23"/>
          <pc:sldLayoutMkLst>
            <pc:docMk/>
            <pc:sldMasterMk cId="2246275207" sldId="2147483914"/>
            <pc:sldLayoutMk cId="135730320" sldId="2147483928"/>
          </pc:sldLayoutMkLst>
        </pc:sldLayoutChg>
        <pc:sldLayoutChg chg="del">
          <pc:chgData name="Camilla Colombo" userId="f6cb4c86-058f-48d6-bae9-d0c009c74642" providerId="ADAL" clId="{848B2A13-AA79-4802-A7B1-8AC905397084}" dt="2026-06-03T09:06:37.072" v="23"/>
          <pc:sldLayoutMkLst>
            <pc:docMk/>
            <pc:sldMasterMk cId="2246275207" sldId="2147483914"/>
            <pc:sldLayoutMk cId="2567303992" sldId="2147483929"/>
          </pc:sldLayoutMkLst>
        </pc:sldLayoutChg>
        <pc:sldLayoutChg chg="del">
          <pc:chgData name="Camilla Colombo" userId="f6cb4c86-058f-48d6-bae9-d0c009c74642" providerId="ADAL" clId="{848B2A13-AA79-4802-A7B1-8AC905397084}" dt="2026-06-03T09:06:37.072" v="23"/>
          <pc:sldLayoutMkLst>
            <pc:docMk/>
            <pc:sldMasterMk cId="2246275207" sldId="2147483914"/>
            <pc:sldLayoutMk cId="3668441542" sldId="2147483931"/>
          </pc:sldLayoutMkLst>
        </pc:sldLayoutChg>
        <pc:sldLayoutChg chg="del">
          <pc:chgData name="Camilla Colombo" userId="f6cb4c86-058f-48d6-bae9-d0c009c74642" providerId="ADAL" clId="{848B2A13-AA79-4802-A7B1-8AC905397084}" dt="2026-06-03T09:06:37.072" v="23"/>
          <pc:sldLayoutMkLst>
            <pc:docMk/>
            <pc:sldMasterMk cId="2246275207" sldId="2147483914"/>
            <pc:sldLayoutMk cId="465178521" sldId="2147483932"/>
          </pc:sldLayoutMkLst>
        </pc:sldLayoutChg>
        <pc:sldLayoutChg chg="del">
          <pc:chgData name="Camilla Colombo" userId="f6cb4c86-058f-48d6-bae9-d0c009c74642" providerId="ADAL" clId="{848B2A13-AA79-4802-A7B1-8AC905397084}" dt="2026-06-03T09:06:37.072" v="23"/>
          <pc:sldLayoutMkLst>
            <pc:docMk/>
            <pc:sldMasterMk cId="2246275207" sldId="2147483914"/>
            <pc:sldLayoutMk cId="2893827219" sldId="2147483933"/>
          </pc:sldLayoutMkLst>
        </pc:sldLayoutChg>
      </pc:sldMasterChg>
      <pc:sldMasterChg chg="del delSldLayout">
        <pc:chgData name="Camilla Colombo" userId="f6cb4c86-058f-48d6-bae9-d0c009c74642" providerId="ADAL" clId="{848B2A13-AA79-4802-A7B1-8AC905397084}" dt="2026-06-03T09:06:37.072" v="23"/>
        <pc:sldMasterMkLst>
          <pc:docMk/>
          <pc:sldMasterMk cId="1221332016" sldId="2147483934"/>
        </pc:sldMasterMkLst>
        <pc:sldLayoutChg chg="del">
          <pc:chgData name="Camilla Colombo" userId="f6cb4c86-058f-48d6-bae9-d0c009c74642" providerId="ADAL" clId="{848B2A13-AA79-4802-A7B1-8AC905397084}" dt="2026-06-03T09:06:37.072" v="23"/>
          <pc:sldLayoutMkLst>
            <pc:docMk/>
            <pc:sldMasterMk cId="1221332016" sldId="2147483934"/>
            <pc:sldLayoutMk cId="2008622995" sldId="2147483935"/>
          </pc:sldLayoutMkLst>
        </pc:sldLayoutChg>
        <pc:sldLayoutChg chg="del">
          <pc:chgData name="Camilla Colombo" userId="f6cb4c86-058f-48d6-bae9-d0c009c74642" providerId="ADAL" clId="{848B2A13-AA79-4802-A7B1-8AC905397084}" dt="2026-06-03T09:06:37.072" v="23"/>
          <pc:sldLayoutMkLst>
            <pc:docMk/>
            <pc:sldMasterMk cId="1221332016" sldId="2147483934"/>
            <pc:sldLayoutMk cId="1461617729" sldId="2147483936"/>
          </pc:sldLayoutMkLst>
        </pc:sldLayoutChg>
        <pc:sldLayoutChg chg="del">
          <pc:chgData name="Camilla Colombo" userId="f6cb4c86-058f-48d6-bae9-d0c009c74642" providerId="ADAL" clId="{848B2A13-AA79-4802-A7B1-8AC905397084}" dt="2026-06-03T09:06:37.072" v="23"/>
          <pc:sldLayoutMkLst>
            <pc:docMk/>
            <pc:sldMasterMk cId="1221332016" sldId="2147483934"/>
            <pc:sldLayoutMk cId="2013177675" sldId="2147483937"/>
          </pc:sldLayoutMkLst>
        </pc:sldLayoutChg>
        <pc:sldLayoutChg chg="del">
          <pc:chgData name="Camilla Colombo" userId="f6cb4c86-058f-48d6-bae9-d0c009c74642" providerId="ADAL" clId="{848B2A13-AA79-4802-A7B1-8AC905397084}" dt="2026-06-03T09:06:37.072" v="23"/>
          <pc:sldLayoutMkLst>
            <pc:docMk/>
            <pc:sldMasterMk cId="1221332016" sldId="2147483934"/>
            <pc:sldLayoutMk cId="3807811103" sldId="2147483938"/>
          </pc:sldLayoutMkLst>
        </pc:sldLayoutChg>
        <pc:sldLayoutChg chg="del">
          <pc:chgData name="Camilla Colombo" userId="f6cb4c86-058f-48d6-bae9-d0c009c74642" providerId="ADAL" clId="{848B2A13-AA79-4802-A7B1-8AC905397084}" dt="2026-06-03T09:06:37.072" v="23"/>
          <pc:sldLayoutMkLst>
            <pc:docMk/>
            <pc:sldMasterMk cId="1221332016" sldId="2147483934"/>
            <pc:sldLayoutMk cId="2983686713" sldId="2147483940"/>
          </pc:sldLayoutMkLst>
        </pc:sldLayoutChg>
        <pc:sldLayoutChg chg="del">
          <pc:chgData name="Camilla Colombo" userId="f6cb4c86-058f-48d6-bae9-d0c009c74642" providerId="ADAL" clId="{848B2A13-AA79-4802-A7B1-8AC905397084}" dt="2026-06-03T09:06:37.072" v="23"/>
          <pc:sldLayoutMkLst>
            <pc:docMk/>
            <pc:sldMasterMk cId="1221332016" sldId="2147483934"/>
            <pc:sldLayoutMk cId="569911119" sldId="2147483941"/>
          </pc:sldLayoutMkLst>
        </pc:sldLayoutChg>
        <pc:sldLayoutChg chg="del">
          <pc:chgData name="Camilla Colombo" userId="f6cb4c86-058f-48d6-bae9-d0c009c74642" providerId="ADAL" clId="{848B2A13-AA79-4802-A7B1-8AC905397084}" dt="2026-06-03T09:06:37.072" v="23"/>
          <pc:sldLayoutMkLst>
            <pc:docMk/>
            <pc:sldMasterMk cId="1221332016" sldId="2147483934"/>
            <pc:sldLayoutMk cId="76752730" sldId="2147483942"/>
          </pc:sldLayoutMkLst>
        </pc:sldLayoutChg>
        <pc:sldLayoutChg chg="del">
          <pc:chgData name="Camilla Colombo" userId="f6cb4c86-058f-48d6-bae9-d0c009c74642" providerId="ADAL" clId="{848B2A13-AA79-4802-A7B1-8AC905397084}" dt="2026-06-03T09:06:37.072" v="23"/>
          <pc:sldLayoutMkLst>
            <pc:docMk/>
            <pc:sldMasterMk cId="1221332016" sldId="2147483934"/>
            <pc:sldLayoutMk cId="4033157932" sldId="2147483943"/>
          </pc:sldLayoutMkLst>
        </pc:sldLayoutChg>
        <pc:sldLayoutChg chg="del">
          <pc:chgData name="Camilla Colombo" userId="f6cb4c86-058f-48d6-bae9-d0c009c74642" providerId="ADAL" clId="{848B2A13-AA79-4802-A7B1-8AC905397084}" dt="2026-06-03T09:06:37.072" v="23"/>
          <pc:sldLayoutMkLst>
            <pc:docMk/>
            <pc:sldMasterMk cId="1221332016" sldId="2147483934"/>
            <pc:sldLayoutMk cId="144629713" sldId="2147483944"/>
          </pc:sldLayoutMkLst>
        </pc:sldLayoutChg>
        <pc:sldLayoutChg chg="del">
          <pc:chgData name="Camilla Colombo" userId="f6cb4c86-058f-48d6-bae9-d0c009c74642" providerId="ADAL" clId="{848B2A13-AA79-4802-A7B1-8AC905397084}" dt="2026-06-03T09:06:37.072" v="23"/>
          <pc:sldLayoutMkLst>
            <pc:docMk/>
            <pc:sldMasterMk cId="1221332016" sldId="2147483934"/>
            <pc:sldLayoutMk cId="3322336361" sldId="2147483945"/>
          </pc:sldLayoutMkLst>
        </pc:sldLayoutChg>
        <pc:sldLayoutChg chg="del">
          <pc:chgData name="Camilla Colombo" userId="f6cb4c86-058f-48d6-bae9-d0c009c74642" providerId="ADAL" clId="{848B2A13-AA79-4802-A7B1-8AC905397084}" dt="2026-06-03T09:06:37.072" v="23"/>
          <pc:sldLayoutMkLst>
            <pc:docMk/>
            <pc:sldMasterMk cId="1221332016" sldId="2147483934"/>
            <pc:sldLayoutMk cId="3831588892" sldId="2147483946"/>
          </pc:sldLayoutMkLst>
        </pc:sldLayoutChg>
      </pc:sldMasterChg>
      <pc:sldMasterChg chg="modSldLayout sldLayoutOrd">
        <pc:chgData name="Camilla Colombo" userId="f6cb4c86-058f-48d6-bae9-d0c009c74642" providerId="ADAL" clId="{848B2A13-AA79-4802-A7B1-8AC905397084}" dt="2026-06-03T09:06:37.151" v="24"/>
        <pc:sldMasterMkLst>
          <pc:docMk/>
          <pc:sldMasterMk cId="3531487023" sldId="2147483948"/>
        </pc:sldMasterMkLst>
        <pc:sldLayoutChg chg="modSp mod ord">
          <pc:chgData name="Camilla Colombo" userId="f6cb4c86-058f-48d6-bae9-d0c009c74642" providerId="ADAL" clId="{848B2A13-AA79-4802-A7B1-8AC905397084}" dt="2026-06-03T09:06:37.151" v="24"/>
          <pc:sldLayoutMkLst>
            <pc:docMk/>
            <pc:sldMasterMk cId="3531487023" sldId="2147483948"/>
            <pc:sldLayoutMk cId="316252829" sldId="2147483978"/>
          </pc:sldLayoutMkLst>
          <pc:spChg chg="mod">
            <ac:chgData name="Camilla Colombo" userId="f6cb4c86-058f-48d6-bae9-d0c009c74642" providerId="ADAL" clId="{848B2A13-AA79-4802-A7B1-8AC905397084}" dt="2026-06-03T09:06:37.151" v="24"/>
            <ac:spMkLst>
              <pc:docMk/>
              <pc:sldMasterMk cId="3531487023" sldId="2147483948"/>
              <pc:sldLayoutMk cId="316252829" sldId="2147483978"/>
              <ac:spMk id="2" creationId="{6847A823-6861-4ED7-916A-EB4BF5CE6D62}"/>
            </ac:spMkLst>
          </pc:spChg>
          <pc:spChg chg="mod">
            <ac:chgData name="Camilla Colombo" userId="f6cb4c86-058f-48d6-bae9-d0c009c74642" providerId="ADAL" clId="{848B2A13-AA79-4802-A7B1-8AC905397084}" dt="2026-06-03T09:06:37.151" v="24"/>
            <ac:spMkLst>
              <pc:docMk/>
              <pc:sldMasterMk cId="3531487023" sldId="2147483948"/>
              <pc:sldLayoutMk cId="316252829" sldId="2147483978"/>
              <ac:spMk id="4" creationId="{7CB1FEA7-7590-4AD0-A0B1-4809206902FD}"/>
            </ac:spMkLst>
          </pc:spChg>
          <pc:spChg chg="mod">
            <ac:chgData name="Camilla Colombo" userId="f6cb4c86-058f-48d6-bae9-d0c009c74642" providerId="ADAL" clId="{848B2A13-AA79-4802-A7B1-8AC905397084}" dt="2026-06-03T09:06:37.151" v="24"/>
            <ac:spMkLst>
              <pc:docMk/>
              <pc:sldMasterMk cId="3531487023" sldId="2147483948"/>
              <pc:sldLayoutMk cId="316252829" sldId="2147483978"/>
              <ac:spMk id="5" creationId="{F95199BD-4F67-4AA1-A795-95C0BF541294}"/>
            </ac:spMkLst>
          </pc:spChg>
          <pc:spChg chg="mod">
            <ac:chgData name="Camilla Colombo" userId="f6cb4c86-058f-48d6-bae9-d0c009c74642" providerId="ADAL" clId="{848B2A13-AA79-4802-A7B1-8AC905397084}" dt="2026-06-03T09:06:37.151" v="24"/>
            <ac:spMkLst>
              <pc:docMk/>
              <pc:sldMasterMk cId="3531487023" sldId="2147483948"/>
              <pc:sldLayoutMk cId="316252829" sldId="2147483978"/>
              <ac:spMk id="8" creationId="{67325048-9832-400A-BAC7-02B5977E3E3F}"/>
            </ac:spMkLst>
          </pc:spChg>
          <pc:spChg chg="mod">
            <ac:chgData name="Camilla Colombo" userId="f6cb4c86-058f-48d6-bae9-d0c009c74642" providerId="ADAL" clId="{848B2A13-AA79-4802-A7B1-8AC905397084}" dt="2026-06-03T09:06:37.151" v="24"/>
            <ac:spMkLst>
              <pc:docMk/>
              <pc:sldMasterMk cId="3531487023" sldId="2147483948"/>
              <pc:sldLayoutMk cId="316252829" sldId="2147483978"/>
              <ac:spMk id="9" creationId="{2AF746B8-16B5-4251-938A-CD03C89D3CC0}"/>
            </ac:spMkLst>
          </pc:spChg>
        </pc:sldLayoutChg>
        <pc:sldLayoutChg chg="modSp mod ord">
          <pc:chgData name="Camilla Colombo" userId="f6cb4c86-058f-48d6-bae9-d0c009c74642" providerId="ADAL" clId="{848B2A13-AA79-4802-A7B1-8AC905397084}" dt="2026-06-03T09:06:37.151" v="24"/>
          <pc:sldLayoutMkLst>
            <pc:docMk/>
            <pc:sldMasterMk cId="3531487023" sldId="2147483948"/>
            <pc:sldLayoutMk cId="1613629349" sldId="2147483979"/>
          </pc:sldLayoutMkLst>
          <pc:spChg chg="mod">
            <ac:chgData name="Camilla Colombo" userId="f6cb4c86-058f-48d6-bae9-d0c009c74642" providerId="ADAL" clId="{848B2A13-AA79-4802-A7B1-8AC905397084}" dt="2026-06-03T09:06:37.151" v="24"/>
            <ac:spMkLst>
              <pc:docMk/>
              <pc:sldMasterMk cId="3531487023" sldId="2147483948"/>
              <pc:sldLayoutMk cId="1613629349" sldId="2147483979"/>
              <ac:spMk id="2" creationId="{88F4CC49-BF64-4501-AD26-31299F38CC56}"/>
            </ac:spMkLst>
          </pc:spChg>
          <pc:spChg chg="mod">
            <ac:chgData name="Camilla Colombo" userId="f6cb4c86-058f-48d6-bae9-d0c009c74642" providerId="ADAL" clId="{848B2A13-AA79-4802-A7B1-8AC905397084}" dt="2026-06-03T09:06:37.151" v="24"/>
            <ac:spMkLst>
              <pc:docMk/>
              <pc:sldMasterMk cId="3531487023" sldId="2147483948"/>
              <pc:sldLayoutMk cId="1613629349" sldId="2147483979"/>
              <ac:spMk id="5" creationId="{174028AC-2CCC-4D8D-959A-F6ABF13956E8}"/>
            </ac:spMkLst>
          </pc:spChg>
          <pc:spChg chg="mod">
            <ac:chgData name="Camilla Colombo" userId="f6cb4c86-058f-48d6-bae9-d0c009c74642" providerId="ADAL" clId="{848B2A13-AA79-4802-A7B1-8AC905397084}" dt="2026-06-03T09:06:37.151" v="24"/>
            <ac:spMkLst>
              <pc:docMk/>
              <pc:sldMasterMk cId="3531487023" sldId="2147483948"/>
              <pc:sldLayoutMk cId="1613629349" sldId="2147483979"/>
              <ac:spMk id="6" creationId="{BB0D810A-BB19-46E5-95EF-8E0D57F0BA8A}"/>
            </ac:spMkLst>
          </pc:spChg>
          <pc:spChg chg="mod">
            <ac:chgData name="Camilla Colombo" userId="f6cb4c86-058f-48d6-bae9-d0c009c74642" providerId="ADAL" clId="{848B2A13-AA79-4802-A7B1-8AC905397084}" dt="2026-06-03T09:06:37.151" v="24"/>
            <ac:spMkLst>
              <pc:docMk/>
              <pc:sldMasterMk cId="3531487023" sldId="2147483948"/>
              <pc:sldLayoutMk cId="1613629349" sldId="2147483979"/>
              <ac:spMk id="9" creationId="{75158ADB-01E3-4A38-A321-CD450AEEEFC4}"/>
            </ac:spMkLst>
          </pc:spChg>
          <pc:spChg chg="mod">
            <ac:chgData name="Camilla Colombo" userId="f6cb4c86-058f-48d6-bae9-d0c009c74642" providerId="ADAL" clId="{848B2A13-AA79-4802-A7B1-8AC905397084}" dt="2026-06-03T09:06:37.151" v="24"/>
            <ac:spMkLst>
              <pc:docMk/>
              <pc:sldMasterMk cId="3531487023" sldId="2147483948"/>
              <pc:sldLayoutMk cId="1613629349" sldId="2147483979"/>
              <ac:spMk id="10" creationId="{C2B0DC0F-1C21-45C1-8F2A-00A6E1341864}"/>
            </ac:spMkLst>
          </pc:spChg>
          <pc:spChg chg="mod">
            <ac:chgData name="Camilla Colombo" userId="f6cb4c86-058f-48d6-bae9-d0c009c74642" providerId="ADAL" clId="{848B2A13-AA79-4802-A7B1-8AC905397084}" dt="2026-06-03T09:06:37.151" v="24"/>
            <ac:spMkLst>
              <pc:docMk/>
              <pc:sldMasterMk cId="3531487023" sldId="2147483948"/>
              <pc:sldLayoutMk cId="1613629349" sldId="2147483979"/>
              <ac:spMk id="12" creationId="{DCD9C49F-F44E-4E82-864B-742438DCAE60}"/>
            </ac:spMkLst>
          </pc:spChg>
          <pc:spChg chg="mod">
            <ac:chgData name="Camilla Colombo" userId="f6cb4c86-058f-48d6-bae9-d0c009c74642" providerId="ADAL" clId="{848B2A13-AA79-4802-A7B1-8AC905397084}" dt="2026-06-03T09:06:37.151" v="24"/>
            <ac:spMkLst>
              <pc:docMk/>
              <pc:sldMasterMk cId="3531487023" sldId="2147483948"/>
              <pc:sldLayoutMk cId="1613629349" sldId="2147483979"/>
              <ac:spMk id="18" creationId="{50290743-6926-46ED-BE46-501A4F78CC6E}"/>
            </ac:spMkLst>
          </pc:spChg>
          <pc:spChg chg="mod">
            <ac:chgData name="Camilla Colombo" userId="f6cb4c86-058f-48d6-bae9-d0c009c74642" providerId="ADAL" clId="{848B2A13-AA79-4802-A7B1-8AC905397084}" dt="2026-06-03T09:06:37.151" v="24"/>
            <ac:spMkLst>
              <pc:docMk/>
              <pc:sldMasterMk cId="3531487023" sldId="2147483948"/>
              <pc:sldLayoutMk cId="1613629349" sldId="2147483979"/>
              <ac:spMk id="20" creationId="{D6F57CB6-9F04-49B6-939C-D13BA7FB06A8}"/>
            </ac:spMkLst>
          </pc:spChg>
          <pc:spChg chg="mod">
            <ac:chgData name="Camilla Colombo" userId="f6cb4c86-058f-48d6-bae9-d0c009c74642" providerId="ADAL" clId="{848B2A13-AA79-4802-A7B1-8AC905397084}" dt="2026-06-03T09:06:37.151" v="24"/>
            <ac:spMkLst>
              <pc:docMk/>
              <pc:sldMasterMk cId="3531487023" sldId="2147483948"/>
              <pc:sldLayoutMk cId="1613629349" sldId="2147483979"/>
              <ac:spMk id="21" creationId="{6C01B50D-1661-4131-BCDF-441CC2214451}"/>
            </ac:spMkLst>
          </pc:spChg>
          <pc:spChg chg="mod">
            <ac:chgData name="Camilla Colombo" userId="f6cb4c86-058f-48d6-bae9-d0c009c74642" providerId="ADAL" clId="{848B2A13-AA79-4802-A7B1-8AC905397084}" dt="2026-06-03T09:06:37.151" v="24"/>
            <ac:spMkLst>
              <pc:docMk/>
              <pc:sldMasterMk cId="3531487023" sldId="2147483948"/>
              <pc:sldLayoutMk cId="1613629349" sldId="2147483979"/>
              <ac:spMk id="23" creationId="{D6AE53A6-5645-44EC-B619-20693E3FE519}"/>
            </ac:spMkLst>
          </pc:spChg>
        </pc:sldLayoutChg>
        <pc:sldLayoutChg chg="modSp mod ord">
          <pc:chgData name="Camilla Colombo" userId="f6cb4c86-058f-48d6-bae9-d0c009c74642" providerId="ADAL" clId="{848B2A13-AA79-4802-A7B1-8AC905397084}" dt="2026-06-03T09:06:37.151" v="24"/>
          <pc:sldLayoutMkLst>
            <pc:docMk/>
            <pc:sldMasterMk cId="3531487023" sldId="2147483948"/>
            <pc:sldLayoutMk cId="3813152859" sldId="2147483980"/>
          </pc:sldLayoutMkLst>
          <pc:spChg chg="mod">
            <ac:chgData name="Camilla Colombo" userId="f6cb4c86-058f-48d6-bae9-d0c009c74642" providerId="ADAL" clId="{848B2A13-AA79-4802-A7B1-8AC905397084}" dt="2026-06-03T09:06:37.151" v="24"/>
            <ac:spMkLst>
              <pc:docMk/>
              <pc:sldMasterMk cId="3531487023" sldId="2147483948"/>
              <pc:sldLayoutMk cId="3813152859" sldId="2147483980"/>
              <ac:spMk id="2" creationId="{189FF9E0-0F2A-4E7B-ADD7-33314E9E93ED}"/>
            </ac:spMkLst>
          </pc:spChg>
          <pc:spChg chg="mod">
            <ac:chgData name="Camilla Colombo" userId="f6cb4c86-058f-48d6-bae9-d0c009c74642" providerId="ADAL" clId="{848B2A13-AA79-4802-A7B1-8AC905397084}" dt="2026-06-03T09:06:37.151" v="24"/>
            <ac:spMkLst>
              <pc:docMk/>
              <pc:sldMasterMk cId="3531487023" sldId="2147483948"/>
              <pc:sldLayoutMk cId="3813152859" sldId="2147483980"/>
              <ac:spMk id="17" creationId="{4D2183DA-6999-4DF4-AE0B-EDCD204668B6}"/>
            </ac:spMkLst>
          </pc:spChg>
        </pc:sldLayoutChg>
        <pc:sldLayoutChg chg="modSp mod ord">
          <pc:chgData name="Camilla Colombo" userId="f6cb4c86-058f-48d6-bae9-d0c009c74642" providerId="ADAL" clId="{848B2A13-AA79-4802-A7B1-8AC905397084}" dt="2026-06-03T09:06:37.151" v="24"/>
          <pc:sldLayoutMkLst>
            <pc:docMk/>
            <pc:sldMasterMk cId="3531487023" sldId="2147483948"/>
            <pc:sldLayoutMk cId="2188731115" sldId="2147483981"/>
          </pc:sldLayoutMkLst>
          <pc:spChg chg="mod">
            <ac:chgData name="Camilla Colombo" userId="f6cb4c86-058f-48d6-bae9-d0c009c74642" providerId="ADAL" clId="{848B2A13-AA79-4802-A7B1-8AC905397084}" dt="2026-06-03T09:06:37.151" v="24"/>
            <ac:spMkLst>
              <pc:docMk/>
              <pc:sldMasterMk cId="3531487023" sldId="2147483948"/>
              <pc:sldLayoutMk cId="2188731115" sldId="2147483981"/>
              <ac:spMk id="2" creationId="{189FF9E0-0F2A-4E7B-ADD7-33314E9E93ED}"/>
            </ac:spMkLst>
          </pc:spChg>
          <pc:spChg chg="mod">
            <ac:chgData name="Camilla Colombo" userId="f6cb4c86-058f-48d6-bae9-d0c009c74642" providerId="ADAL" clId="{848B2A13-AA79-4802-A7B1-8AC905397084}" dt="2026-06-03T09:06:37.151" v="24"/>
            <ac:spMkLst>
              <pc:docMk/>
              <pc:sldMasterMk cId="3531487023" sldId="2147483948"/>
              <pc:sldLayoutMk cId="2188731115" sldId="2147483981"/>
              <ac:spMk id="17" creationId="{4D2183DA-6999-4DF4-AE0B-EDCD204668B6}"/>
            </ac:spMkLst>
          </pc:spChg>
        </pc:sldLayoutChg>
        <pc:sldLayoutChg chg="modSp mod ord">
          <pc:chgData name="Camilla Colombo" userId="f6cb4c86-058f-48d6-bae9-d0c009c74642" providerId="ADAL" clId="{848B2A13-AA79-4802-A7B1-8AC905397084}" dt="2026-06-03T09:06:37.151" v="24"/>
          <pc:sldLayoutMkLst>
            <pc:docMk/>
            <pc:sldMasterMk cId="3531487023" sldId="2147483948"/>
            <pc:sldLayoutMk cId="669010381" sldId="2147483982"/>
          </pc:sldLayoutMkLst>
          <pc:spChg chg="mod">
            <ac:chgData name="Camilla Colombo" userId="f6cb4c86-058f-48d6-bae9-d0c009c74642" providerId="ADAL" clId="{848B2A13-AA79-4802-A7B1-8AC905397084}" dt="2026-06-03T09:06:37.151" v="24"/>
            <ac:spMkLst>
              <pc:docMk/>
              <pc:sldMasterMk cId="3531487023" sldId="2147483948"/>
              <pc:sldLayoutMk cId="669010381" sldId="2147483982"/>
              <ac:spMk id="2" creationId="{189FF9E0-0F2A-4E7B-ADD7-33314E9E93ED}"/>
            </ac:spMkLst>
          </pc:spChg>
          <pc:spChg chg="mod">
            <ac:chgData name="Camilla Colombo" userId="f6cb4c86-058f-48d6-bae9-d0c009c74642" providerId="ADAL" clId="{848B2A13-AA79-4802-A7B1-8AC905397084}" dt="2026-06-03T09:06:37.151" v="24"/>
            <ac:spMkLst>
              <pc:docMk/>
              <pc:sldMasterMk cId="3531487023" sldId="2147483948"/>
              <pc:sldLayoutMk cId="669010381" sldId="2147483982"/>
              <ac:spMk id="17" creationId="{4D2183DA-6999-4DF4-AE0B-EDCD204668B6}"/>
            </ac:spMkLst>
          </pc:spChg>
        </pc:sldLayoutChg>
        <pc:sldLayoutChg chg="modSp mod ord">
          <pc:chgData name="Camilla Colombo" userId="f6cb4c86-058f-48d6-bae9-d0c009c74642" providerId="ADAL" clId="{848B2A13-AA79-4802-A7B1-8AC905397084}" dt="2026-06-03T09:06:37.151" v="24"/>
          <pc:sldLayoutMkLst>
            <pc:docMk/>
            <pc:sldMasterMk cId="3531487023" sldId="2147483948"/>
            <pc:sldLayoutMk cId="3946783365" sldId="2147483983"/>
          </pc:sldLayoutMkLst>
          <pc:spChg chg="mod">
            <ac:chgData name="Camilla Colombo" userId="f6cb4c86-058f-48d6-bae9-d0c009c74642" providerId="ADAL" clId="{848B2A13-AA79-4802-A7B1-8AC905397084}" dt="2026-06-03T09:06:37.151" v="24"/>
            <ac:spMkLst>
              <pc:docMk/>
              <pc:sldMasterMk cId="3531487023" sldId="2147483948"/>
              <pc:sldLayoutMk cId="3946783365" sldId="2147483983"/>
              <ac:spMk id="2" creationId="{189FF9E0-0F2A-4E7B-ADD7-33314E9E93ED}"/>
            </ac:spMkLst>
          </pc:spChg>
        </pc:sldLayoutChg>
        <pc:sldLayoutChg chg="modSp mod ord">
          <pc:chgData name="Camilla Colombo" userId="f6cb4c86-058f-48d6-bae9-d0c009c74642" providerId="ADAL" clId="{848B2A13-AA79-4802-A7B1-8AC905397084}" dt="2026-06-03T09:06:37.151" v="24"/>
          <pc:sldLayoutMkLst>
            <pc:docMk/>
            <pc:sldMasterMk cId="3531487023" sldId="2147483948"/>
            <pc:sldLayoutMk cId="1313543764" sldId="2147483984"/>
          </pc:sldLayoutMkLst>
          <pc:spChg chg="mod">
            <ac:chgData name="Camilla Colombo" userId="f6cb4c86-058f-48d6-bae9-d0c009c74642" providerId="ADAL" clId="{848B2A13-AA79-4802-A7B1-8AC905397084}" dt="2026-06-03T09:06:37.151" v="24"/>
            <ac:spMkLst>
              <pc:docMk/>
              <pc:sldMasterMk cId="3531487023" sldId="2147483948"/>
              <pc:sldLayoutMk cId="1313543764" sldId="2147483984"/>
              <ac:spMk id="2" creationId="{189FF9E0-0F2A-4E7B-ADD7-33314E9E93ED}"/>
            </ac:spMkLst>
          </pc:spChg>
        </pc:sldLayoutChg>
        <pc:sldLayoutChg chg="modSp mod ord">
          <pc:chgData name="Camilla Colombo" userId="f6cb4c86-058f-48d6-bae9-d0c009c74642" providerId="ADAL" clId="{848B2A13-AA79-4802-A7B1-8AC905397084}" dt="2026-06-03T09:06:37.151" v="24"/>
          <pc:sldLayoutMkLst>
            <pc:docMk/>
            <pc:sldMasterMk cId="3531487023" sldId="2147483948"/>
            <pc:sldLayoutMk cId="3868959961" sldId="2147483985"/>
          </pc:sldLayoutMkLst>
          <pc:spChg chg="mod">
            <ac:chgData name="Camilla Colombo" userId="f6cb4c86-058f-48d6-bae9-d0c009c74642" providerId="ADAL" clId="{848B2A13-AA79-4802-A7B1-8AC905397084}" dt="2026-06-03T09:06:37.151" v="24"/>
            <ac:spMkLst>
              <pc:docMk/>
              <pc:sldMasterMk cId="3531487023" sldId="2147483948"/>
              <pc:sldLayoutMk cId="3868959961" sldId="2147483985"/>
              <ac:spMk id="2" creationId="{189FF9E0-0F2A-4E7B-ADD7-33314E9E93ED}"/>
            </ac:spMkLst>
          </pc:spChg>
          <pc:spChg chg="mod">
            <ac:chgData name="Camilla Colombo" userId="f6cb4c86-058f-48d6-bae9-d0c009c74642" providerId="ADAL" clId="{848B2A13-AA79-4802-A7B1-8AC905397084}" dt="2026-06-03T09:06:37.151" v="24"/>
            <ac:spMkLst>
              <pc:docMk/>
              <pc:sldMasterMk cId="3531487023" sldId="2147483948"/>
              <pc:sldLayoutMk cId="3868959961" sldId="2147483985"/>
              <ac:spMk id="3" creationId="{3E1FE0E0-E22A-5DD8-0313-355F9085C13C}"/>
            </ac:spMkLst>
          </pc:spChg>
        </pc:sldLayoutChg>
        <pc:sldLayoutChg chg="modSp mod ord">
          <pc:chgData name="Camilla Colombo" userId="f6cb4c86-058f-48d6-bae9-d0c009c74642" providerId="ADAL" clId="{848B2A13-AA79-4802-A7B1-8AC905397084}" dt="2026-06-03T09:06:37.151" v="24"/>
          <pc:sldLayoutMkLst>
            <pc:docMk/>
            <pc:sldMasterMk cId="3531487023" sldId="2147483948"/>
            <pc:sldLayoutMk cId="515545506" sldId="2147483986"/>
          </pc:sldLayoutMkLst>
          <pc:spChg chg="mod">
            <ac:chgData name="Camilla Colombo" userId="f6cb4c86-058f-48d6-bae9-d0c009c74642" providerId="ADAL" clId="{848B2A13-AA79-4802-A7B1-8AC905397084}" dt="2026-06-03T09:06:37.151" v="24"/>
            <ac:spMkLst>
              <pc:docMk/>
              <pc:sldMasterMk cId="3531487023" sldId="2147483948"/>
              <pc:sldLayoutMk cId="515545506" sldId="2147483986"/>
              <ac:spMk id="2" creationId="{FC3F10C0-5DFE-4F2B-84B3-498D1D283AB1}"/>
            </ac:spMkLst>
          </pc:spChg>
          <pc:spChg chg="mod">
            <ac:chgData name="Camilla Colombo" userId="f6cb4c86-058f-48d6-bae9-d0c009c74642" providerId="ADAL" clId="{848B2A13-AA79-4802-A7B1-8AC905397084}" dt="2026-06-03T09:06:37.151" v="24"/>
            <ac:spMkLst>
              <pc:docMk/>
              <pc:sldMasterMk cId="3531487023" sldId="2147483948"/>
              <pc:sldLayoutMk cId="515545506" sldId="2147483986"/>
              <ac:spMk id="4" creationId="{69023663-EBF6-4678-A4B6-3D84BCA80FC6}"/>
            </ac:spMkLst>
          </pc:spChg>
          <pc:spChg chg="mod">
            <ac:chgData name="Camilla Colombo" userId="f6cb4c86-058f-48d6-bae9-d0c009c74642" providerId="ADAL" clId="{848B2A13-AA79-4802-A7B1-8AC905397084}" dt="2026-06-03T09:06:37.151" v="24"/>
            <ac:spMkLst>
              <pc:docMk/>
              <pc:sldMasterMk cId="3531487023" sldId="2147483948"/>
              <pc:sldLayoutMk cId="515545506" sldId="2147483986"/>
              <ac:spMk id="5" creationId="{5A37DEFB-BB2F-4195-B6BA-04AAE853BF01}"/>
            </ac:spMkLst>
          </pc:spChg>
          <pc:spChg chg="mod">
            <ac:chgData name="Camilla Colombo" userId="f6cb4c86-058f-48d6-bae9-d0c009c74642" providerId="ADAL" clId="{848B2A13-AA79-4802-A7B1-8AC905397084}" dt="2026-06-03T09:06:37.151" v="24"/>
            <ac:spMkLst>
              <pc:docMk/>
              <pc:sldMasterMk cId="3531487023" sldId="2147483948"/>
              <pc:sldLayoutMk cId="515545506" sldId="2147483986"/>
              <ac:spMk id="7" creationId="{99AF24DE-B4DF-4CF0-A1D8-A9C3833DB7E0}"/>
            </ac:spMkLst>
          </pc:spChg>
        </pc:sldLayoutChg>
        <pc:sldLayoutChg chg="modSp mod ord">
          <pc:chgData name="Camilla Colombo" userId="f6cb4c86-058f-48d6-bae9-d0c009c74642" providerId="ADAL" clId="{848B2A13-AA79-4802-A7B1-8AC905397084}" dt="2026-06-03T09:06:37.151" v="24"/>
          <pc:sldLayoutMkLst>
            <pc:docMk/>
            <pc:sldMasterMk cId="3531487023" sldId="2147483948"/>
            <pc:sldLayoutMk cId="941012303" sldId="2147483987"/>
          </pc:sldLayoutMkLst>
          <pc:spChg chg="mod">
            <ac:chgData name="Camilla Colombo" userId="f6cb4c86-058f-48d6-bae9-d0c009c74642" providerId="ADAL" clId="{848B2A13-AA79-4802-A7B1-8AC905397084}" dt="2026-06-03T09:06:37.151" v="24"/>
            <ac:spMkLst>
              <pc:docMk/>
              <pc:sldMasterMk cId="3531487023" sldId="2147483948"/>
              <pc:sldLayoutMk cId="941012303" sldId="2147483987"/>
              <ac:spMk id="2" creationId="{FC3F10C0-5DFE-4F2B-84B3-498D1D283AB1}"/>
            </ac:spMkLst>
          </pc:spChg>
          <pc:spChg chg="mod">
            <ac:chgData name="Camilla Colombo" userId="f6cb4c86-058f-48d6-bae9-d0c009c74642" providerId="ADAL" clId="{848B2A13-AA79-4802-A7B1-8AC905397084}" dt="2026-06-03T09:06:37.151" v="24"/>
            <ac:spMkLst>
              <pc:docMk/>
              <pc:sldMasterMk cId="3531487023" sldId="2147483948"/>
              <pc:sldLayoutMk cId="941012303" sldId="2147483987"/>
              <ac:spMk id="4" creationId="{69023663-EBF6-4678-A4B6-3D84BCA80FC6}"/>
            </ac:spMkLst>
          </pc:spChg>
          <pc:spChg chg="mod">
            <ac:chgData name="Camilla Colombo" userId="f6cb4c86-058f-48d6-bae9-d0c009c74642" providerId="ADAL" clId="{848B2A13-AA79-4802-A7B1-8AC905397084}" dt="2026-06-03T09:06:37.151" v="24"/>
            <ac:spMkLst>
              <pc:docMk/>
              <pc:sldMasterMk cId="3531487023" sldId="2147483948"/>
              <pc:sldLayoutMk cId="941012303" sldId="2147483987"/>
              <ac:spMk id="5" creationId="{5A37DEFB-BB2F-4195-B6BA-04AAE853BF01}"/>
            </ac:spMkLst>
          </pc:spChg>
          <pc:spChg chg="mod">
            <ac:chgData name="Camilla Colombo" userId="f6cb4c86-058f-48d6-bae9-d0c009c74642" providerId="ADAL" clId="{848B2A13-AA79-4802-A7B1-8AC905397084}" dt="2026-06-03T09:06:37.151" v="24"/>
            <ac:spMkLst>
              <pc:docMk/>
              <pc:sldMasterMk cId="3531487023" sldId="2147483948"/>
              <pc:sldLayoutMk cId="941012303" sldId="2147483987"/>
              <ac:spMk id="7" creationId="{99AF24DE-B4DF-4CF0-A1D8-A9C3833DB7E0}"/>
            </ac:spMkLst>
          </pc:spChg>
          <pc:spChg chg="mod">
            <ac:chgData name="Camilla Colombo" userId="f6cb4c86-058f-48d6-bae9-d0c009c74642" providerId="ADAL" clId="{848B2A13-AA79-4802-A7B1-8AC905397084}" dt="2026-06-03T09:06:37.151" v="24"/>
            <ac:spMkLst>
              <pc:docMk/>
              <pc:sldMasterMk cId="3531487023" sldId="2147483948"/>
              <pc:sldLayoutMk cId="941012303" sldId="2147483987"/>
              <ac:spMk id="10" creationId="{A91EDD17-1F39-46F2-A6AE-0DA93D9DE767}"/>
            </ac:spMkLst>
          </pc:spChg>
        </pc:sldLayoutChg>
        <pc:sldLayoutChg chg="modSp mod ord">
          <pc:chgData name="Camilla Colombo" userId="f6cb4c86-058f-48d6-bae9-d0c009c74642" providerId="ADAL" clId="{848B2A13-AA79-4802-A7B1-8AC905397084}" dt="2026-06-03T09:06:37.151" v="24"/>
          <pc:sldLayoutMkLst>
            <pc:docMk/>
            <pc:sldMasterMk cId="3531487023" sldId="2147483948"/>
            <pc:sldLayoutMk cId="1456383201" sldId="2147483988"/>
          </pc:sldLayoutMkLst>
          <pc:spChg chg="mod">
            <ac:chgData name="Camilla Colombo" userId="f6cb4c86-058f-48d6-bae9-d0c009c74642" providerId="ADAL" clId="{848B2A13-AA79-4802-A7B1-8AC905397084}" dt="2026-06-03T09:06:37.151" v="24"/>
            <ac:spMkLst>
              <pc:docMk/>
              <pc:sldMasterMk cId="3531487023" sldId="2147483948"/>
              <pc:sldLayoutMk cId="1456383201" sldId="2147483988"/>
              <ac:spMk id="2" creationId="{FC3F10C0-5DFE-4F2B-84B3-498D1D283AB1}"/>
            </ac:spMkLst>
          </pc:spChg>
          <pc:spChg chg="mod">
            <ac:chgData name="Camilla Colombo" userId="f6cb4c86-058f-48d6-bae9-d0c009c74642" providerId="ADAL" clId="{848B2A13-AA79-4802-A7B1-8AC905397084}" dt="2026-06-03T09:06:37.151" v="24"/>
            <ac:spMkLst>
              <pc:docMk/>
              <pc:sldMasterMk cId="3531487023" sldId="2147483948"/>
              <pc:sldLayoutMk cId="1456383201" sldId="2147483988"/>
              <ac:spMk id="4" creationId="{69023663-EBF6-4678-A4B6-3D84BCA80FC6}"/>
            </ac:spMkLst>
          </pc:spChg>
          <pc:spChg chg="mod">
            <ac:chgData name="Camilla Colombo" userId="f6cb4c86-058f-48d6-bae9-d0c009c74642" providerId="ADAL" clId="{848B2A13-AA79-4802-A7B1-8AC905397084}" dt="2026-06-03T09:06:37.151" v="24"/>
            <ac:spMkLst>
              <pc:docMk/>
              <pc:sldMasterMk cId="3531487023" sldId="2147483948"/>
              <pc:sldLayoutMk cId="1456383201" sldId="2147483988"/>
              <ac:spMk id="5" creationId="{5A37DEFB-BB2F-4195-B6BA-04AAE853BF01}"/>
            </ac:spMkLst>
          </pc:spChg>
          <pc:spChg chg="mod">
            <ac:chgData name="Camilla Colombo" userId="f6cb4c86-058f-48d6-bae9-d0c009c74642" providerId="ADAL" clId="{848B2A13-AA79-4802-A7B1-8AC905397084}" dt="2026-06-03T09:06:37.151" v="24"/>
            <ac:spMkLst>
              <pc:docMk/>
              <pc:sldMasterMk cId="3531487023" sldId="2147483948"/>
              <pc:sldLayoutMk cId="1456383201" sldId="2147483988"/>
              <ac:spMk id="7" creationId="{99AF24DE-B4DF-4CF0-A1D8-A9C3833DB7E0}"/>
            </ac:spMkLst>
          </pc:spChg>
          <pc:spChg chg="mod">
            <ac:chgData name="Camilla Colombo" userId="f6cb4c86-058f-48d6-bae9-d0c009c74642" providerId="ADAL" clId="{848B2A13-AA79-4802-A7B1-8AC905397084}" dt="2026-06-03T09:06:37.151" v="24"/>
            <ac:spMkLst>
              <pc:docMk/>
              <pc:sldMasterMk cId="3531487023" sldId="2147483948"/>
              <pc:sldLayoutMk cId="1456383201" sldId="2147483988"/>
              <ac:spMk id="8" creationId="{E3A4E093-361F-4C37-B47B-B067A8415F3A}"/>
            </ac:spMkLst>
          </pc:spChg>
        </pc:sldLayoutChg>
        <pc:sldLayoutChg chg="modSp mod ord">
          <pc:chgData name="Camilla Colombo" userId="f6cb4c86-058f-48d6-bae9-d0c009c74642" providerId="ADAL" clId="{848B2A13-AA79-4802-A7B1-8AC905397084}" dt="2026-06-03T09:06:37.151" v="24"/>
          <pc:sldLayoutMkLst>
            <pc:docMk/>
            <pc:sldMasterMk cId="3531487023" sldId="2147483948"/>
            <pc:sldLayoutMk cId="2377599544" sldId="2147483989"/>
          </pc:sldLayoutMkLst>
          <pc:spChg chg="mod">
            <ac:chgData name="Camilla Colombo" userId="f6cb4c86-058f-48d6-bae9-d0c009c74642" providerId="ADAL" clId="{848B2A13-AA79-4802-A7B1-8AC905397084}" dt="2026-06-03T09:06:37.151" v="24"/>
            <ac:spMkLst>
              <pc:docMk/>
              <pc:sldMasterMk cId="3531487023" sldId="2147483948"/>
              <pc:sldLayoutMk cId="2377599544" sldId="2147483989"/>
              <ac:spMk id="2" creationId="{88F4CC49-BF64-4501-AD26-31299F38CC56}"/>
            </ac:spMkLst>
          </pc:spChg>
          <pc:spChg chg="mod">
            <ac:chgData name="Camilla Colombo" userId="f6cb4c86-058f-48d6-bae9-d0c009c74642" providerId="ADAL" clId="{848B2A13-AA79-4802-A7B1-8AC905397084}" dt="2026-06-03T09:06:37.151" v="24"/>
            <ac:spMkLst>
              <pc:docMk/>
              <pc:sldMasterMk cId="3531487023" sldId="2147483948"/>
              <pc:sldLayoutMk cId="2377599544" sldId="2147483989"/>
              <ac:spMk id="3" creationId="{035458E8-0508-42CF-A7E2-ABE84A714D6B}"/>
            </ac:spMkLst>
          </pc:spChg>
          <pc:spChg chg="mod">
            <ac:chgData name="Camilla Colombo" userId="f6cb4c86-058f-48d6-bae9-d0c009c74642" providerId="ADAL" clId="{848B2A13-AA79-4802-A7B1-8AC905397084}" dt="2026-06-03T09:06:37.151" v="24"/>
            <ac:spMkLst>
              <pc:docMk/>
              <pc:sldMasterMk cId="3531487023" sldId="2147483948"/>
              <pc:sldLayoutMk cId="2377599544" sldId="2147483989"/>
              <ac:spMk id="5" creationId="{174028AC-2CCC-4D8D-959A-F6ABF13956E8}"/>
            </ac:spMkLst>
          </pc:spChg>
          <pc:spChg chg="mod">
            <ac:chgData name="Camilla Colombo" userId="f6cb4c86-058f-48d6-bae9-d0c009c74642" providerId="ADAL" clId="{848B2A13-AA79-4802-A7B1-8AC905397084}" dt="2026-06-03T09:06:37.151" v="24"/>
            <ac:spMkLst>
              <pc:docMk/>
              <pc:sldMasterMk cId="3531487023" sldId="2147483948"/>
              <pc:sldLayoutMk cId="2377599544" sldId="2147483989"/>
              <ac:spMk id="6" creationId="{BB0D810A-BB19-46E5-95EF-8E0D57F0BA8A}"/>
            </ac:spMkLst>
          </pc:spChg>
          <pc:spChg chg="mod">
            <ac:chgData name="Camilla Colombo" userId="f6cb4c86-058f-48d6-bae9-d0c009c74642" providerId="ADAL" clId="{848B2A13-AA79-4802-A7B1-8AC905397084}" dt="2026-06-03T09:06:37.151" v="24"/>
            <ac:spMkLst>
              <pc:docMk/>
              <pc:sldMasterMk cId="3531487023" sldId="2147483948"/>
              <pc:sldLayoutMk cId="2377599544" sldId="2147483989"/>
              <ac:spMk id="7" creationId="{6924BD38-C241-45AE-9D16-9EE806C4074E}"/>
            </ac:spMkLst>
          </pc:spChg>
        </pc:sldLayoutChg>
        <pc:sldLayoutChg chg="modSp mod ord">
          <pc:chgData name="Camilla Colombo" userId="f6cb4c86-058f-48d6-bae9-d0c009c74642" providerId="ADAL" clId="{848B2A13-AA79-4802-A7B1-8AC905397084}" dt="2026-06-03T09:06:37.151" v="24"/>
          <pc:sldLayoutMkLst>
            <pc:docMk/>
            <pc:sldMasterMk cId="3531487023" sldId="2147483948"/>
            <pc:sldLayoutMk cId="3310804255" sldId="2147483990"/>
          </pc:sldLayoutMkLst>
          <pc:spChg chg="mod">
            <ac:chgData name="Camilla Colombo" userId="f6cb4c86-058f-48d6-bae9-d0c009c74642" providerId="ADAL" clId="{848B2A13-AA79-4802-A7B1-8AC905397084}" dt="2026-06-03T09:06:37.151" v="24"/>
            <ac:spMkLst>
              <pc:docMk/>
              <pc:sldMasterMk cId="3531487023" sldId="2147483948"/>
              <pc:sldLayoutMk cId="3310804255" sldId="2147483990"/>
              <ac:spMk id="2" creationId="{6847A823-6861-4ED7-916A-EB4BF5CE6D62}"/>
            </ac:spMkLst>
          </pc:spChg>
          <pc:spChg chg="mod">
            <ac:chgData name="Camilla Colombo" userId="f6cb4c86-058f-48d6-bae9-d0c009c74642" providerId="ADAL" clId="{848B2A13-AA79-4802-A7B1-8AC905397084}" dt="2026-06-03T09:06:37.151" v="24"/>
            <ac:spMkLst>
              <pc:docMk/>
              <pc:sldMasterMk cId="3531487023" sldId="2147483948"/>
              <pc:sldLayoutMk cId="3310804255" sldId="2147483990"/>
              <ac:spMk id="4" creationId="{7CB1FEA7-7590-4AD0-A0B1-4809206902FD}"/>
            </ac:spMkLst>
          </pc:spChg>
          <pc:spChg chg="mod">
            <ac:chgData name="Camilla Colombo" userId="f6cb4c86-058f-48d6-bae9-d0c009c74642" providerId="ADAL" clId="{848B2A13-AA79-4802-A7B1-8AC905397084}" dt="2026-06-03T09:06:37.151" v="24"/>
            <ac:spMkLst>
              <pc:docMk/>
              <pc:sldMasterMk cId="3531487023" sldId="2147483948"/>
              <pc:sldLayoutMk cId="3310804255" sldId="2147483990"/>
              <ac:spMk id="5" creationId="{F95199BD-4F67-4AA1-A795-95C0BF541294}"/>
            </ac:spMkLst>
          </pc:spChg>
          <pc:spChg chg="mod">
            <ac:chgData name="Camilla Colombo" userId="f6cb4c86-058f-48d6-bae9-d0c009c74642" providerId="ADAL" clId="{848B2A13-AA79-4802-A7B1-8AC905397084}" dt="2026-06-03T09:06:37.151" v="24"/>
            <ac:spMkLst>
              <pc:docMk/>
              <pc:sldMasterMk cId="3531487023" sldId="2147483948"/>
              <pc:sldLayoutMk cId="3310804255" sldId="2147483990"/>
              <ac:spMk id="8" creationId="{67325048-9832-400A-BAC7-02B5977E3E3F}"/>
            </ac:spMkLst>
          </pc:spChg>
          <pc:spChg chg="mod">
            <ac:chgData name="Camilla Colombo" userId="f6cb4c86-058f-48d6-bae9-d0c009c74642" providerId="ADAL" clId="{848B2A13-AA79-4802-A7B1-8AC905397084}" dt="2026-06-03T09:06:37.151" v="24"/>
            <ac:spMkLst>
              <pc:docMk/>
              <pc:sldMasterMk cId="3531487023" sldId="2147483948"/>
              <pc:sldLayoutMk cId="3310804255" sldId="2147483990"/>
              <ac:spMk id="10" creationId="{1C0D3E2E-2AFC-47C5-ADBC-3E40FCEC1C5C}"/>
            </ac:spMkLst>
          </pc:spChg>
        </pc:sldLayoutChg>
        <pc:sldLayoutChg chg="modSp mod ord">
          <pc:chgData name="Camilla Colombo" userId="f6cb4c86-058f-48d6-bae9-d0c009c74642" providerId="ADAL" clId="{848B2A13-AA79-4802-A7B1-8AC905397084}" dt="2026-06-03T09:06:37.151" v="24"/>
          <pc:sldLayoutMkLst>
            <pc:docMk/>
            <pc:sldMasterMk cId="3531487023" sldId="2147483948"/>
            <pc:sldLayoutMk cId="3082631532" sldId="2147483991"/>
          </pc:sldLayoutMkLst>
          <pc:spChg chg="mod">
            <ac:chgData name="Camilla Colombo" userId="f6cb4c86-058f-48d6-bae9-d0c009c74642" providerId="ADAL" clId="{848B2A13-AA79-4802-A7B1-8AC905397084}" dt="2026-06-03T09:06:37.151" v="24"/>
            <ac:spMkLst>
              <pc:docMk/>
              <pc:sldMasterMk cId="3531487023" sldId="2147483948"/>
              <pc:sldLayoutMk cId="3082631532" sldId="2147483991"/>
              <ac:spMk id="2" creationId="{6847A823-6861-4ED7-916A-EB4BF5CE6D62}"/>
            </ac:spMkLst>
          </pc:spChg>
          <pc:spChg chg="mod">
            <ac:chgData name="Camilla Colombo" userId="f6cb4c86-058f-48d6-bae9-d0c009c74642" providerId="ADAL" clId="{848B2A13-AA79-4802-A7B1-8AC905397084}" dt="2026-06-03T09:06:37.151" v="24"/>
            <ac:spMkLst>
              <pc:docMk/>
              <pc:sldMasterMk cId="3531487023" sldId="2147483948"/>
              <pc:sldLayoutMk cId="3082631532" sldId="2147483991"/>
              <ac:spMk id="4" creationId="{7CB1FEA7-7590-4AD0-A0B1-4809206902FD}"/>
            </ac:spMkLst>
          </pc:spChg>
          <pc:spChg chg="mod">
            <ac:chgData name="Camilla Colombo" userId="f6cb4c86-058f-48d6-bae9-d0c009c74642" providerId="ADAL" clId="{848B2A13-AA79-4802-A7B1-8AC905397084}" dt="2026-06-03T09:06:37.151" v="24"/>
            <ac:spMkLst>
              <pc:docMk/>
              <pc:sldMasterMk cId="3531487023" sldId="2147483948"/>
              <pc:sldLayoutMk cId="3082631532" sldId="2147483991"/>
              <ac:spMk id="5" creationId="{F95199BD-4F67-4AA1-A795-95C0BF541294}"/>
            </ac:spMkLst>
          </pc:spChg>
          <pc:spChg chg="mod">
            <ac:chgData name="Camilla Colombo" userId="f6cb4c86-058f-48d6-bae9-d0c009c74642" providerId="ADAL" clId="{848B2A13-AA79-4802-A7B1-8AC905397084}" dt="2026-06-03T09:06:37.151" v="24"/>
            <ac:spMkLst>
              <pc:docMk/>
              <pc:sldMasterMk cId="3531487023" sldId="2147483948"/>
              <pc:sldLayoutMk cId="3082631532" sldId="2147483991"/>
              <ac:spMk id="8" creationId="{67325048-9832-400A-BAC7-02B5977E3E3F}"/>
            </ac:spMkLst>
          </pc:spChg>
          <pc:spChg chg="mod">
            <ac:chgData name="Camilla Colombo" userId="f6cb4c86-058f-48d6-bae9-d0c009c74642" providerId="ADAL" clId="{848B2A13-AA79-4802-A7B1-8AC905397084}" dt="2026-06-03T09:06:37.151" v="24"/>
            <ac:spMkLst>
              <pc:docMk/>
              <pc:sldMasterMk cId="3531487023" sldId="2147483948"/>
              <pc:sldLayoutMk cId="3082631532" sldId="2147483991"/>
              <ac:spMk id="9" creationId="{9B8341C8-2CFC-44BF-90C6-72E69DB88898}"/>
            </ac:spMkLst>
          </pc:spChg>
          <pc:spChg chg="mod">
            <ac:chgData name="Camilla Colombo" userId="f6cb4c86-058f-48d6-bae9-d0c009c74642" providerId="ADAL" clId="{848B2A13-AA79-4802-A7B1-8AC905397084}" dt="2026-06-03T09:06:37.151" v="24"/>
            <ac:spMkLst>
              <pc:docMk/>
              <pc:sldMasterMk cId="3531487023" sldId="2147483948"/>
              <pc:sldLayoutMk cId="3082631532" sldId="2147483991"/>
              <ac:spMk id="12" creationId="{1B32F2C4-840A-465D-B8D3-9DE2BF3FC6AF}"/>
            </ac:spMkLst>
          </pc:spChg>
        </pc:sldLayoutChg>
        <pc:sldLayoutChg chg="modSp mod ord">
          <pc:chgData name="Camilla Colombo" userId="f6cb4c86-058f-48d6-bae9-d0c009c74642" providerId="ADAL" clId="{848B2A13-AA79-4802-A7B1-8AC905397084}" dt="2026-06-03T09:06:37.151" v="24"/>
          <pc:sldLayoutMkLst>
            <pc:docMk/>
            <pc:sldMasterMk cId="3531487023" sldId="2147483948"/>
            <pc:sldLayoutMk cId="401244027" sldId="2147483992"/>
          </pc:sldLayoutMkLst>
          <pc:spChg chg="mod">
            <ac:chgData name="Camilla Colombo" userId="f6cb4c86-058f-48d6-bae9-d0c009c74642" providerId="ADAL" clId="{848B2A13-AA79-4802-A7B1-8AC905397084}" dt="2026-06-03T09:06:37.151" v="24"/>
            <ac:spMkLst>
              <pc:docMk/>
              <pc:sldMasterMk cId="3531487023" sldId="2147483948"/>
              <pc:sldLayoutMk cId="401244027" sldId="2147483992"/>
              <ac:spMk id="2" creationId="{88F4CC49-BF64-4501-AD26-31299F38CC56}"/>
            </ac:spMkLst>
          </pc:spChg>
          <pc:spChg chg="mod">
            <ac:chgData name="Camilla Colombo" userId="f6cb4c86-058f-48d6-bae9-d0c009c74642" providerId="ADAL" clId="{848B2A13-AA79-4802-A7B1-8AC905397084}" dt="2026-06-03T09:06:37.151" v="24"/>
            <ac:spMkLst>
              <pc:docMk/>
              <pc:sldMasterMk cId="3531487023" sldId="2147483948"/>
              <pc:sldLayoutMk cId="401244027" sldId="2147483992"/>
              <ac:spMk id="3" creationId="{035458E8-0508-42CF-A7E2-ABE84A714D6B}"/>
            </ac:spMkLst>
          </pc:spChg>
          <pc:spChg chg="mod">
            <ac:chgData name="Camilla Colombo" userId="f6cb4c86-058f-48d6-bae9-d0c009c74642" providerId="ADAL" clId="{848B2A13-AA79-4802-A7B1-8AC905397084}" dt="2026-06-03T09:06:37.151" v="24"/>
            <ac:spMkLst>
              <pc:docMk/>
              <pc:sldMasterMk cId="3531487023" sldId="2147483948"/>
              <pc:sldLayoutMk cId="401244027" sldId="2147483992"/>
              <ac:spMk id="5" creationId="{174028AC-2CCC-4D8D-959A-F6ABF13956E8}"/>
            </ac:spMkLst>
          </pc:spChg>
          <pc:spChg chg="mod">
            <ac:chgData name="Camilla Colombo" userId="f6cb4c86-058f-48d6-bae9-d0c009c74642" providerId="ADAL" clId="{848B2A13-AA79-4802-A7B1-8AC905397084}" dt="2026-06-03T09:06:37.151" v="24"/>
            <ac:spMkLst>
              <pc:docMk/>
              <pc:sldMasterMk cId="3531487023" sldId="2147483948"/>
              <pc:sldLayoutMk cId="401244027" sldId="2147483992"/>
              <ac:spMk id="6" creationId="{BB0D810A-BB19-46E5-95EF-8E0D57F0BA8A}"/>
            </ac:spMkLst>
          </pc:spChg>
          <pc:spChg chg="mod">
            <ac:chgData name="Camilla Colombo" userId="f6cb4c86-058f-48d6-bae9-d0c009c74642" providerId="ADAL" clId="{848B2A13-AA79-4802-A7B1-8AC905397084}" dt="2026-06-03T09:06:37.151" v="24"/>
            <ac:spMkLst>
              <pc:docMk/>
              <pc:sldMasterMk cId="3531487023" sldId="2147483948"/>
              <pc:sldLayoutMk cId="401244027" sldId="2147483992"/>
              <ac:spMk id="7" creationId="{8E2D0317-6708-4FD8-83CC-23BC5CFD3BE1}"/>
            </ac:spMkLst>
          </pc:spChg>
        </pc:sldLayoutChg>
        <pc:sldLayoutChg chg="modSp mod ord">
          <pc:chgData name="Camilla Colombo" userId="f6cb4c86-058f-48d6-bae9-d0c009c74642" providerId="ADAL" clId="{848B2A13-AA79-4802-A7B1-8AC905397084}" dt="2026-06-03T09:06:37.151" v="24"/>
          <pc:sldLayoutMkLst>
            <pc:docMk/>
            <pc:sldMasterMk cId="3531487023" sldId="2147483948"/>
            <pc:sldLayoutMk cId="597404112" sldId="2147483993"/>
          </pc:sldLayoutMkLst>
          <pc:spChg chg="mod">
            <ac:chgData name="Camilla Colombo" userId="f6cb4c86-058f-48d6-bae9-d0c009c74642" providerId="ADAL" clId="{848B2A13-AA79-4802-A7B1-8AC905397084}" dt="2026-06-03T09:06:37.151" v="24"/>
            <ac:spMkLst>
              <pc:docMk/>
              <pc:sldMasterMk cId="3531487023" sldId="2147483948"/>
              <pc:sldLayoutMk cId="597404112" sldId="2147483993"/>
              <ac:spMk id="2" creationId="{88F4CC49-BF64-4501-AD26-31299F38CC56}"/>
            </ac:spMkLst>
          </pc:spChg>
          <pc:spChg chg="mod">
            <ac:chgData name="Camilla Colombo" userId="f6cb4c86-058f-48d6-bae9-d0c009c74642" providerId="ADAL" clId="{848B2A13-AA79-4802-A7B1-8AC905397084}" dt="2026-06-03T09:06:37.151" v="24"/>
            <ac:spMkLst>
              <pc:docMk/>
              <pc:sldMasterMk cId="3531487023" sldId="2147483948"/>
              <pc:sldLayoutMk cId="597404112" sldId="2147483993"/>
              <ac:spMk id="5" creationId="{174028AC-2CCC-4D8D-959A-F6ABF13956E8}"/>
            </ac:spMkLst>
          </pc:spChg>
          <pc:spChg chg="mod">
            <ac:chgData name="Camilla Colombo" userId="f6cb4c86-058f-48d6-bae9-d0c009c74642" providerId="ADAL" clId="{848B2A13-AA79-4802-A7B1-8AC905397084}" dt="2026-06-03T09:06:37.151" v="24"/>
            <ac:spMkLst>
              <pc:docMk/>
              <pc:sldMasterMk cId="3531487023" sldId="2147483948"/>
              <pc:sldLayoutMk cId="597404112" sldId="2147483993"/>
              <ac:spMk id="6" creationId="{BB0D810A-BB19-46E5-95EF-8E0D57F0BA8A}"/>
            </ac:spMkLst>
          </pc:spChg>
          <pc:spChg chg="mod">
            <ac:chgData name="Camilla Colombo" userId="f6cb4c86-058f-48d6-bae9-d0c009c74642" providerId="ADAL" clId="{848B2A13-AA79-4802-A7B1-8AC905397084}" dt="2026-06-03T09:06:37.151" v="24"/>
            <ac:spMkLst>
              <pc:docMk/>
              <pc:sldMasterMk cId="3531487023" sldId="2147483948"/>
              <pc:sldLayoutMk cId="597404112" sldId="2147483993"/>
              <ac:spMk id="8" creationId="{858C886A-46B2-4CBC-A989-B9F302647C17}"/>
            </ac:spMkLst>
          </pc:spChg>
          <pc:spChg chg="mod">
            <ac:chgData name="Camilla Colombo" userId="f6cb4c86-058f-48d6-bae9-d0c009c74642" providerId="ADAL" clId="{848B2A13-AA79-4802-A7B1-8AC905397084}" dt="2026-06-03T09:06:37.151" v="24"/>
            <ac:spMkLst>
              <pc:docMk/>
              <pc:sldMasterMk cId="3531487023" sldId="2147483948"/>
              <pc:sldLayoutMk cId="597404112" sldId="2147483993"/>
              <ac:spMk id="12" creationId="{13E84B02-C61F-4F06-B7D2-53B386310863}"/>
            </ac:spMkLst>
          </pc:spChg>
        </pc:sldLayoutChg>
        <pc:sldLayoutChg chg="modSp mod ord">
          <pc:chgData name="Camilla Colombo" userId="f6cb4c86-058f-48d6-bae9-d0c009c74642" providerId="ADAL" clId="{848B2A13-AA79-4802-A7B1-8AC905397084}" dt="2026-06-03T09:06:37.151" v="24"/>
          <pc:sldLayoutMkLst>
            <pc:docMk/>
            <pc:sldMasterMk cId="3531487023" sldId="2147483948"/>
            <pc:sldLayoutMk cId="2477780980" sldId="2147483994"/>
          </pc:sldLayoutMkLst>
          <pc:spChg chg="mod">
            <ac:chgData name="Camilla Colombo" userId="f6cb4c86-058f-48d6-bae9-d0c009c74642" providerId="ADAL" clId="{848B2A13-AA79-4802-A7B1-8AC905397084}" dt="2026-06-03T09:06:37.151" v="24"/>
            <ac:spMkLst>
              <pc:docMk/>
              <pc:sldMasterMk cId="3531487023" sldId="2147483948"/>
              <pc:sldLayoutMk cId="2477780980" sldId="2147483994"/>
              <ac:spMk id="2" creationId="{88F4CC49-BF64-4501-AD26-31299F38CC56}"/>
            </ac:spMkLst>
          </pc:spChg>
          <pc:spChg chg="mod">
            <ac:chgData name="Camilla Colombo" userId="f6cb4c86-058f-48d6-bae9-d0c009c74642" providerId="ADAL" clId="{848B2A13-AA79-4802-A7B1-8AC905397084}" dt="2026-06-03T09:06:37.151" v="24"/>
            <ac:spMkLst>
              <pc:docMk/>
              <pc:sldMasterMk cId="3531487023" sldId="2147483948"/>
              <pc:sldLayoutMk cId="2477780980" sldId="2147483994"/>
              <ac:spMk id="5" creationId="{174028AC-2CCC-4D8D-959A-F6ABF13956E8}"/>
            </ac:spMkLst>
          </pc:spChg>
          <pc:spChg chg="mod">
            <ac:chgData name="Camilla Colombo" userId="f6cb4c86-058f-48d6-bae9-d0c009c74642" providerId="ADAL" clId="{848B2A13-AA79-4802-A7B1-8AC905397084}" dt="2026-06-03T09:06:37.151" v="24"/>
            <ac:spMkLst>
              <pc:docMk/>
              <pc:sldMasterMk cId="3531487023" sldId="2147483948"/>
              <pc:sldLayoutMk cId="2477780980" sldId="2147483994"/>
              <ac:spMk id="6" creationId="{BB0D810A-BB19-46E5-95EF-8E0D57F0BA8A}"/>
            </ac:spMkLst>
          </pc:spChg>
          <pc:spChg chg="mod">
            <ac:chgData name="Camilla Colombo" userId="f6cb4c86-058f-48d6-bae9-d0c009c74642" providerId="ADAL" clId="{848B2A13-AA79-4802-A7B1-8AC905397084}" dt="2026-06-03T09:06:37.151" v="24"/>
            <ac:spMkLst>
              <pc:docMk/>
              <pc:sldMasterMk cId="3531487023" sldId="2147483948"/>
              <pc:sldLayoutMk cId="2477780980" sldId="2147483994"/>
              <ac:spMk id="8" creationId="{858C886A-46B2-4CBC-A989-B9F302647C17}"/>
            </ac:spMkLst>
          </pc:spChg>
          <pc:spChg chg="mod">
            <ac:chgData name="Camilla Colombo" userId="f6cb4c86-058f-48d6-bae9-d0c009c74642" providerId="ADAL" clId="{848B2A13-AA79-4802-A7B1-8AC905397084}" dt="2026-06-03T09:06:37.151" v="24"/>
            <ac:spMkLst>
              <pc:docMk/>
              <pc:sldMasterMk cId="3531487023" sldId="2147483948"/>
              <pc:sldLayoutMk cId="2477780980" sldId="2147483994"/>
              <ac:spMk id="10" creationId="{4BEA68D2-13D7-4E83-8B67-3B7D4B3EBFD8}"/>
            </ac:spMkLst>
          </pc:spChg>
        </pc:sldLayoutChg>
        <pc:sldLayoutChg chg="modSp mod ord">
          <pc:chgData name="Camilla Colombo" userId="f6cb4c86-058f-48d6-bae9-d0c009c74642" providerId="ADAL" clId="{848B2A13-AA79-4802-A7B1-8AC905397084}" dt="2026-06-03T09:06:37.151" v="24"/>
          <pc:sldLayoutMkLst>
            <pc:docMk/>
            <pc:sldMasterMk cId="3531487023" sldId="2147483948"/>
            <pc:sldLayoutMk cId="3682630124" sldId="2147483995"/>
          </pc:sldLayoutMkLst>
          <pc:spChg chg="mod">
            <ac:chgData name="Camilla Colombo" userId="f6cb4c86-058f-48d6-bae9-d0c009c74642" providerId="ADAL" clId="{848B2A13-AA79-4802-A7B1-8AC905397084}" dt="2026-06-03T09:06:37.151" v="24"/>
            <ac:spMkLst>
              <pc:docMk/>
              <pc:sldMasterMk cId="3531487023" sldId="2147483948"/>
              <pc:sldLayoutMk cId="3682630124" sldId="2147483995"/>
              <ac:spMk id="2" creationId="{88F4CC49-BF64-4501-AD26-31299F38CC56}"/>
            </ac:spMkLst>
          </pc:spChg>
          <pc:spChg chg="mod">
            <ac:chgData name="Camilla Colombo" userId="f6cb4c86-058f-48d6-bae9-d0c009c74642" providerId="ADAL" clId="{848B2A13-AA79-4802-A7B1-8AC905397084}" dt="2026-06-03T09:06:37.151" v="24"/>
            <ac:spMkLst>
              <pc:docMk/>
              <pc:sldMasterMk cId="3531487023" sldId="2147483948"/>
              <pc:sldLayoutMk cId="3682630124" sldId="2147483995"/>
              <ac:spMk id="5" creationId="{174028AC-2CCC-4D8D-959A-F6ABF13956E8}"/>
            </ac:spMkLst>
          </pc:spChg>
          <pc:spChg chg="mod">
            <ac:chgData name="Camilla Colombo" userId="f6cb4c86-058f-48d6-bae9-d0c009c74642" providerId="ADAL" clId="{848B2A13-AA79-4802-A7B1-8AC905397084}" dt="2026-06-03T09:06:37.151" v="24"/>
            <ac:spMkLst>
              <pc:docMk/>
              <pc:sldMasterMk cId="3531487023" sldId="2147483948"/>
              <pc:sldLayoutMk cId="3682630124" sldId="2147483995"/>
              <ac:spMk id="6" creationId="{BB0D810A-BB19-46E5-95EF-8E0D57F0BA8A}"/>
            </ac:spMkLst>
          </pc:spChg>
          <pc:spChg chg="mod">
            <ac:chgData name="Camilla Colombo" userId="f6cb4c86-058f-48d6-bae9-d0c009c74642" providerId="ADAL" clId="{848B2A13-AA79-4802-A7B1-8AC905397084}" dt="2026-06-03T09:06:37.151" v="24"/>
            <ac:spMkLst>
              <pc:docMk/>
              <pc:sldMasterMk cId="3531487023" sldId="2147483948"/>
              <pc:sldLayoutMk cId="3682630124" sldId="2147483995"/>
              <ac:spMk id="9" creationId="{44C15745-FE91-4F85-912A-DE21BA99A8BB}"/>
            </ac:spMkLst>
          </pc:spChg>
          <pc:spChg chg="mod">
            <ac:chgData name="Camilla Colombo" userId="f6cb4c86-058f-48d6-bae9-d0c009c74642" providerId="ADAL" clId="{848B2A13-AA79-4802-A7B1-8AC905397084}" dt="2026-06-03T09:06:37.151" v="24"/>
            <ac:spMkLst>
              <pc:docMk/>
              <pc:sldMasterMk cId="3531487023" sldId="2147483948"/>
              <pc:sldLayoutMk cId="3682630124" sldId="2147483995"/>
              <ac:spMk id="12" creationId="{13E84B02-C61F-4F06-B7D2-53B386310863}"/>
            </ac:spMkLst>
          </pc:spChg>
          <pc:spChg chg="mod">
            <ac:chgData name="Camilla Colombo" userId="f6cb4c86-058f-48d6-bae9-d0c009c74642" providerId="ADAL" clId="{848B2A13-AA79-4802-A7B1-8AC905397084}" dt="2026-06-03T09:06:37.151" v="24"/>
            <ac:spMkLst>
              <pc:docMk/>
              <pc:sldMasterMk cId="3531487023" sldId="2147483948"/>
              <pc:sldLayoutMk cId="3682630124" sldId="2147483995"/>
              <ac:spMk id="13" creationId="{981C075B-AD13-4CF1-8E6F-EFDE96C167BD}"/>
            </ac:spMkLst>
          </pc:spChg>
        </pc:sldLayoutChg>
        <pc:sldLayoutChg chg="modSp mod ord">
          <pc:chgData name="Camilla Colombo" userId="f6cb4c86-058f-48d6-bae9-d0c009c74642" providerId="ADAL" clId="{848B2A13-AA79-4802-A7B1-8AC905397084}" dt="2026-06-03T09:06:37.151" v="24"/>
          <pc:sldLayoutMkLst>
            <pc:docMk/>
            <pc:sldMasterMk cId="3531487023" sldId="2147483948"/>
            <pc:sldLayoutMk cId="3984326978" sldId="2147483996"/>
          </pc:sldLayoutMkLst>
          <pc:spChg chg="mod">
            <ac:chgData name="Camilla Colombo" userId="f6cb4c86-058f-48d6-bae9-d0c009c74642" providerId="ADAL" clId="{848B2A13-AA79-4802-A7B1-8AC905397084}" dt="2026-06-03T09:06:37.151" v="24"/>
            <ac:spMkLst>
              <pc:docMk/>
              <pc:sldMasterMk cId="3531487023" sldId="2147483948"/>
              <pc:sldLayoutMk cId="3984326978" sldId="2147483996"/>
              <ac:spMk id="2" creationId="{88F4CC49-BF64-4501-AD26-31299F38CC56}"/>
            </ac:spMkLst>
          </pc:spChg>
          <pc:spChg chg="mod">
            <ac:chgData name="Camilla Colombo" userId="f6cb4c86-058f-48d6-bae9-d0c009c74642" providerId="ADAL" clId="{848B2A13-AA79-4802-A7B1-8AC905397084}" dt="2026-06-03T09:06:37.151" v="24"/>
            <ac:spMkLst>
              <pc:docMk/>
              <pc:sldMasterMk cId="3531487023" sldId="2147483948"/>
              <pc:sldLayoutMk cId="3984326978" sldId="2147483996"/>
              <ac:spMk id="5" creationId="{174028AC-2CCC-4D8D-959A-F6ABF13956E8}"/>
            </ac:spMkLst>
          </pc:spChg>
          <pc:spChg chg="mod">
            <ac:chgData name="Camilla Colombo" userId="f6cb4c86-058f-48d6-bae9-d0c009c74642" providerId="ADAL" clId="{848B2A13-AA79-4802-A7B1-8AC905397084}" dt="2026-06-03T09:06:37.151" v="24"/>
            <ac:spMkLst>
              <pc:docMk/>
              <pc:sldMasterMk cId="3531487023" sldId="2147483948"/>
              <pc:sldLayoutMk cId="3984326978" sldId="2147483996"/>
              <ac:spMk id="6" creationId="{BB0D810A-BB19-46E5-95EF-8E0D57F0BA8A}"/>
            </ac:spMkLst>
          </pc:spChg>
          <pc:spChg chg="mod">
            <ac:chgData name="Camilla Colombo" userId="f6cb4c86-058f-48d6-bae9-d0c009c74642" providerId="ADAL" clId="{848B2A13-AA79-4802-A7B1-8AC905397084}" dt="2026-06-03T09:06:37.151" v="24"/>
            <ac:spMkLst>
              <pc:docMk/>
              <pc:sldMasterMk cId="3531487023" sldId="2147483948"/>
              <pc:sldLayoutMk cId="3984326978" sldId="2147483996"/>
              <ac:spMk id="9" creationId="{44C15745-FE91-4F85-912A-DE21BA99A8BB}"/>
            </ac:spMkLst>
          </pc:spChg>
          <pc:spChg chg="mod">
            <ac:chgData name="Camilla Colombo" userId="f6cb4c86-058f-48d6-bae9-d0c009c74642" providerId="ADAL" clId="{848B2A13-AA79-4802-A7B1-8AC905397084}" dt="2026-06-03T09:06:37.151" v="24"/>
            <ac:spMkLst>
              <pc:docMk/>
              <pc:sldMasterMk cId="3531487023" sldId="2147483948"/>
              <pc:sldLayoutMk cId="3984326978" sldId="2147483996"/>
              <ac:spMk id="12" creationId="{13E84B02-C61F-4F06-B7D2-53B386310863}"/>
            </ac:spMkLst>
          </pc:spChg>
          <pc:spChg chg="mod">
            <ac:chgData name="Camilla Colombo" userId="f6cb4c86-058f-48d6-bae9-d0c009c74642" providerId="ADAL" clId="{848B2A13-AA79-4802-A7B1-8AC905397084}" dt="2026-06-03T09:06:37.151" v="24"/>
            <ac:spMkLst>
              <pc:docMk/>
              <pc:sldMasterMk cId="3531487023" sldId="2147483948"/>
              <pc:sldLayoutMk cId="3984326978" sldId="2147483996"/>
              <ac:spMk id="14" creationId="{347D0FBD-1472-468C-84DA-540ADCCDF147}"/>
            </ac:spMkLst>
          </pc:spChg>
          <pc:spChg chg="mod">
            <ac:chgData name="Camilla Colombo" userId="f6cb4c86-058f-48d6-bae9-d0c009c74642" providerId="ADAL" clId="{848B2A13-AA79-4802-A7B1-8AC905397084}" dt="2026-06-03T09:06:37.151" v="24"/>
            <ac:spMkLst>
              <pc:docMk/>
              <pc:sldMasterMk cId="3531487023" sldId="2147483948"/>
              <pc:sldLayoutMk cId="3984326978" sldId="2147483996"/>
              <ac:spMk id="18" creationId="{AE654BE7-A245-475E-B2C5-2D5C0EA5B87D}"/>
            </ac:spMkLst>
          </pc:spChg>
          <pc:spChg chg="mod">
            <ac:chgData name="Camilla Colombo" userId="f6cb4c86-058f-48d6-bae9-d0c009c74642" providerId="ADAL" clId="{848B2A13-AA79-4802-A7B1-8AC905397084}" dt="2026-06-03T09:06:37.151" v="24"/>
            <ac:spMkLst>
              <pc:docMk/>
              <pc:sldMasterMk cId="3531487023" sldId="2147483948"/>
              <pc:sldLayoutMk cId="3984326978" sldId="2147483996"/>
              <ac:spMk id="19" creationId="{C7FD40C7-9A42-4239-BA55-CFB8D43C528F}"/>
            </ac:spMkLst>
          </pc:spChg>
        </pc:sldLayoutChg>
        <pc:sldLayoutChg chg="modSp mod ord">
          <pc:chgData name="Camilla Colombo" userId="f6cb4c86-058f-48d6-bae9-d0c009c74642" providerId="ADAL" clId="{848B2A13-AA79-4802-A7B1-8AC905397084}" dt="2026-06-03T09:06:37.151" v="24"/>
          <pc:sldLayoutMkLst>
            <pc:docMk/>
            <pc:sldMasterMk cId="3531487023" sldId="2147483948"/>
            <pc:sldLayoutMk cId="2973667839" sldId="2147483997"/>
          </pc:sldLayoutMkLst>
          <pc:spChg chg="mod">
            <ac:chgData name="Camilla Colombo" userId="f6cb4c86-058f-48d6-bae9-d0c009c74642" providerId="ADAL" clId="{848B2A13-AA79-4802-A7B1-8AC905397084}" dt="2026-06-03T09:06:37.151" v="24"/>
            <ac:spMkLst>
              <pc:docMk/>
              <pc:sldMasterMk cId="3531487023" sldId="2147483948"/>
              <pc:sldLayoutMk cId="2973667839" sldId="2147483997"/>
              <ac:spMk id="2" creationId="{FC3F10C0-5DFE-4F2B-84B3-498D1D283AB1}"/>
            </ac:spMkLst>
          </pc:spChg>
          <pc:spChg chg="mod">
            <ac:chgData name="Camilla Colombo" userId="f6cb4c86-058f-48d6-bae9-d0c009c74642" providerId="ADAL" clId="{848B2A13-AA79-4802-A7B1-8AC905397084}" dt="2026-06-03T09:06:37.151" v="24"/>
            <ac:spMkLst>
              <pc:docMk/>
              <pc:sldMasterMk cId="3531487023" sldId="2147483948"/>
              <pc:sldLayoutMk cId="2973667839" sldId="2147483997"/>
              <ac:spMk id="4" creationId="{69023663-EBF6-4678-A4B6-3D84BCA80FC6}"/>
            </ac:spMkLst>
          </pc:spChg>
          <pc:spChg chg="mod">
            <ac:chgData name="Camilla Colombo" userId="f6cb4c86-058f-48d6-bae9-d0c009c74642" providerId="ADAL" clId="{848B2A13-AA79-4802-A7B1-8AC905397084}" dt="2026-06-03T09:06:37.151" v="24"/>
            <ac:spMkLst>
              <pc:docMk/>
              <pc:sldMasterMk cId="3531487023" sldId="2147483948"/>
              <pc:sldLayoutMk cId="2973667839" sldId="2147483997"/>
              <ac:spMk id="5" creationId="{5A37DEFB-BB2F-4195-B6BA-04AAE853BF01}"/>
            </ac:spMkLst>
          </pc:spChg>
          <pc:spChg chg="mod">
            <ac:chgData name="Camilla Colombo" userId="f6cb4c86-058f-48d6-bae9-d0c009c74642" providerId="ADAL" clId="{848B2A13-AA79-4802-A7B1-8AC905397084}" dt="2026-06-03T09:06:37.151" v="24"/>
            <ac:spMkLst>
              <pc:docMk/>
              <pc:sldMasterMk cId="3531487023" sldId="2147483948"/>
              <pc:sldLayoutMk cId="2973667839" sldId="2147483997"/>
              <ac:spMk id="7" creationId="{99AF24DE-B4DF-4CF0-A1D8-A9C3833DB7E0}"/>
            </ac:spMkLst>
          </pc:spChg>
          <pc:spChg chg="mod">
            <ac:chgData name="Camilla Colombo" userId="f6cb4c86-058f-48d6-bae9-d0c009c74642" providerId="ADAL" clId="{848B2A13-AA79-4802-A7B1-8AC905397084}" dt="2026-06-03T09:06:37.151" v="24"/>
            <ac:spMkLst>
              <pc:docMk/>
              <pc:sldMasterMk cId="3531487023" sldId="2147483948"/>
              <pc:sldLayoutMk cId="2973667839" sldId="2147483997"/>
              <ac:spMk id="8" creationId="{D48807E7-406F-46DA-A7FF-0C97525854B7}"/>
            </ac:spMkLst>
          </pc:spChg>
          <pc:spChg chg="mod">
            <ac:chgData name="Camilla Colombo" userId="f6cb4c86-058f-48d6-bae9-d0c009c74642" providerId="ADAL" clId="{848B2A13-AA79-4802-A7B1-8AC905397084}" dt="2026-06-03T09:06:37.151" v="24"/>
            <ac:spMkLst>
              <pc:docMk/>
              <pc:sldMasterMk cId="3531487023" sldId="2147483948"/>
              <pc:sldLayoutMk cId="2973667839" sldId="2147483997"/>
              <ac:spMk id="9" creationId="{833CAB92-1558-4E15-91D9-6F44CDF88BF1}"/>
            </ac:spMkLst>
          </pc:spChg>
          <pc:spChg chg="mod">
            <ac:chgData name="Camilla Colombo" userId="f6cb4c86-058f-48d6-bae9-d0c009c74642" providerId="ADAL" clId="{848B2A13-AA79-4802-A7B1-8AC905397084}" dt="2026-06-03T09:06:37.151" v="24"/>
            <ac:spMkLst>
              <pc:docMk/>
              <pc:sldMasterMk cId="3531487023" sldId="2147483948"/>
              <pc:sldLayoutMk cId="2973667839" sldId="2147483997"/>
              <ac:spMk id="10" creationId="{B0E56354-394B-4187-9F9C-3EC0AFE56EFB}"/>
            </ac:spMkLst>
          </pc:spChg>
          <pc:spChg chg="mod">
            <ac:chgData name="Camilla Colombo" userId="f6cb4c86-058f-48d6-bae9-d0c009c74642" providerId="ADAL" clId="{848B2A13-AA79-4802-A7B1-8AC905397084}" dt="2026-06-03T09:06:37.151" v="24"/>
            <ac:spMkLst>
              <pc:docMk/>
              <pc:sldMasterMk cId="3531487023" sldId="2147483948"/>
              <pc:sldLayoutMk cId="2973667839" sldId="2147483997"/>
              <ac:spMk id="11" creationId="{FA2B0198-8A91-4620-9797-8C5B2DBFE186}"/>
            </ac:spMkLst>
          </pc:spChg>
        </pc:sldLayoutChg>
        <pc:sldLayoutChg chg="modSp mod ord">
          <pc:chgData name="Camilla Colombo" userId="f6cb4c86-058f-48d6-bae9-d0c009c74642" providerId="ADAL" clId="{848B2A13-AA79-4802-A7B1-8AC905397084}" dt="2026-06-03T09:06:37.151" v="24"/>
          <pc:sldLayoutMkLst>
            <pc:docMk/>
            <pc:sldMasterMk cId="3531487023" sldId="2147483948"/>
            <pc:sldLayoutMk cId="2644597353" sldId="2147483998"/>
          </pc:sldLayoutMkLst>
          <pc:spChg chg="mod">
            <ac:chgData name="Camilla Colombo" userId="f6cb4c86-058f-48d6-bae9-d0c009c74642" providerId="ADAL" clId="{848B2A13-AA79-4802-A7B1-8AC905397084}" dt="2026-06-03T09:06:37.151" v="24"/>
            <ac:spMkLst>
              <pc:docMk/>
              <pc:sldMasterMk cId="3531487023" sldId="2147483948"/>
              <pc:sldLayoutMk cId="2644597353" sldId="2147483998"/>
              <ac:spMk id="2" creationId="{FC3F10C0-5DFE-4F2B-84B3-498D1D283AB1}"/>
            </ac:spMkLst>
          </pc:spChg>
          <pc:spChg chg="mod">
            <ac:chgData name="Camilla Colombo" userId="f6cb4c86-058f-48d6-bae9-d0c009c74642" providerId="ADAL" clId="{848B2A13-AA79-4802-A7B1-8AC905397084}" dt="2026-06-03T09:06:37.151" v="24"/>
            <ac:spMkLst>
              <pc:docMk/>
              <pc:sldMasterMk cId="3531487023" sldId="2147483948"/>
              <pc:sldLayoutMk cId="2644597353" sldId="2147483998"/>
              <ac:spMk id="4" creationId="{69023663-EBF6-4678-A4B6-3D84BCA80FC6}"/>
            </ac:spMkLst>
          </pc:spChg>
          <pc:spChg chg="mod">
            <ac:chgData name="Camilla Colombo" userId="f6cb4c86-058f-48d6-bae9-d0c009c74642" providerId="ADAL" clId="{848B2A13-AA79-4802-A7B1-8AC905397084}" dt="2026-06-03T09:06:37.151" v="24"/>
            <ac:spMkLst>
              <pc:docMk/>
              <pc:sldMasterMk cId="3531487023" sldId="2147483948"/>
              <pc:sldLayoutMk cId="2644597353" sldId="2147483998"/>
              <ac:spMk id="5" creationId="{5A37DEFB-BB2F-4195-B6BA-04AAE853BF01}"/>
            </ac:spMkLst>
          </pc:spChg>
          <pc:spChg chg="mod">
            <ac:chgData name="Camilla Colombo" userId="f6cb4c86-058f-48d6-bae9-d0c009c74642" providerId="ADAL" clId="{848B2A13-AA79-4802-A7B1-8AC905397084}" dt="2026-06-03T09:06:37.151" v="24"/>
            <ac:spMkLst>
              <pc:docMk/>
              <pc:sldMasterMk cId="3531487023" sldId="2147483948"/>
              <pc:sldLayoutMk cId="2644597353" sldId="2147483998"/>
              <ac:spMk id="7" creationId="{99AF24DE-B4DF-4CF0-A1D8-A9C3833DB7E0}"/>
            </ac:spMkLst>
          </pc:spChg>
          <pc:spChg chg="mod">
            <ac:chgData name="Camilla Colombo" userId="f6cb4c86-058f-48d6-bae9-d0c009c74642" providerId="ADAL" clId="{848B2A13-AA79-4802-A7B1-8AC905397084}" dt="2026-06-03T09:06:37.151" v="24"/>
            <ac:spMkLst>
              <pc:docMk/>
              <pc:sldMasterMk cId="3531487023" sldId="2147483948"/>
              <pc:sldLayoutMk cId="2644597353" sldId="2147483998"/>
              <ac:spMk id="10" creationId="{2E32AEAB-53EF-4B9D-AE36-D26FBF01B473}"/>
            </ac:spMkLst>
          </pc:spChg>
          <pc:spChg chg="mod">
            <ac:chgData name="Camilla Colombo" userId="f6cb4c86-058f-48d6-bae9-d0c009c74642" providerId="ADAL" clId="{848B2A13-AA79-4802-A7B1-8AC905397084}" dt="2026-06-03T09:06:37.151" v="24"/>
            <ac:spMkLst>
              <pc:docMk/>
              <pc:sldMasterMk cId="3531487023" sldId="2147483948"/>
              <pc:sldLayoutMk cId="2644597353" sldId="2147483998"/>
              <ac:spMk id="12" creationId="{58D49EF2-5E35-412C-A5DD-2A6A604FC3AA}"/>
            </ac:spMkLst>
          </pc:spChg>
          <pc:spChg chg="mod">
            <ac:chgData name="Camilla Colombo" userId="f6cb4c86-058f-48d6-bae9-d0c009c74642" providerId="ADAL" clId="{848B2A13-AA79-4802-A7B1-8AC905397084}" dt="2026-06-03T09:06:37.151" v="24"/>
            <ac:spMkLst>
              <pc:docMk/>
              <pc:sldMasterMk cId="3531487023" sldId="2147483948"/>
              <pc:sldLayoutMk cId="2644597353" sldId="2147483998"/>
              <ac:spMk id="16" creationId="{8BDCC8A1-442C-4890-928F-754837D40158}"/>
            </ac:spMkLst>
          </pc:spChg>
        </pc:sldLayoutChg>
        <pc:sldLayoutChg chg="modSp mod ord">
          <pc:chgData name="Camilla Colombo" userId="f6cb4c86-058f-48d6-bae9-d0c009c74642" providerId="ADAL" clId="{848B2A13-AA79-4802-A7B1-8AC905397084}" dt="2026-06-03T09:06:37.151" v="24"/>
          <pc:sldLayoutMkLst>
            <pc:docMk/>
            <pc:sldMasterMk cId="3531487023" sldId="2147483948"/>
            <pc:sldLayoutMk cId="1708015927" sldId="2147483999"/>
          </pc:sldLayoutMkLst>
          <pc:spChg chg="mod">
            <ac:chgData name="Camilla Colombo" userId="f6cb4c86-058f-48d6-bae9-d0c009c74642" providerId="ADAL" clId="{848B2A13-AA79-4802-A7B1-8AC905397084}" dt="2026-06-03T09:06:37.151" v="24"/>
            <ac:spMkLst>
              <pc:docMk/>
              <pc:sldMasterMk cId="3531487023" sldId="2147483948"/>
              <pc:sldLayoutMk cId="1708015927" sldId="2147483999"/>
              <ac:spMk id="2" creationId="{FC3F10C0-5DFE-4F2B-84B3-498D1D283AB1}"/>
            </ac:spMkLst>
          </pc:spChg>
          <pc:spChg chg="mod">
            <ac:chgData name="Camilla Colombo" userId="f6cb4c86-058f-48d6-bae9-d0c009c74642" providerId="ADAL" clId="{848B2A13-AA79-4802-A7B1-8AC905397084}" dt="2026-06-03T09:06:37.151" v="24"/>
            <ac:spMkLst>
              <pc:docMk/>
              <pc:sldMasterMk cId="3531487023" sldId="2147483948"/>
              <pc:sldLayoutMk cId="1708015927" sldId="2147483999"/>
              <ac:spMk id="4" creationId="{69023663-EBF6-4678-A4B6-3D84BCA80FC6}"/>
            </ac:spMkLst>
          </pc:spChg>
          <pc:spChg chg="mod">
            <ac:chgData name="Camilla Colombo" userId="f6cb4c86-058f-48d6-bae9-d0c009c74642" providerId="ADAL" clId="{848B2A13-AA79-4802-A7B1-8AC905397084}" dt="2026-06-03T09:06:37.151" v="24"/>
            <ac:spMkLst>
              <pc:docMk/>
              <pc:sldMasterMk cId="3531487023" sldId="2147483948"/>
              <pc:sldLayoutMk cId="1708015927" sldId="2147483999"/>
              <ac:spMk id="5" creationId="{5A37DEFB-BB2F-4195-B6BA-04AAE853BF01}"/>
            </ac:spMkLst>
          </pc:spChg>
          <pc:spChg chg="mod">
            <ac:chgData name="Camilla Colombo" userId="f6cb4c86-058f-48d6-bae9-d0c009c74642" providerId="ADAL" clId="{848B2A13-AA79-4802-A7B1-8AC905397084}" dt="2026-06-03T09:06:37.151" v="24"/>
            <ac:spMkLst>
              <pc:docMk/>
              <pc:sldMasterMk cId="3531487023" sldId="2147483948"/>
              <pc:sldLayoutMk cId="1708015927" sldId="2147483999"/>
              <ac:spMk id="7" creationId="{99AF24DE-B4DF-4CF0-A1D8-A9C3833DB7E0}"/>
            </ac:spMkLst>
          </pc:spChg>
          <pc:spChg chg="mod">
            <ac:chgData name="Camilla Colombo" userId="f6cb4c86-058f-48d6-bae9-d0c009c74642" providerId="ADAL" clId="{848B2A13-AA79-4802-A7B1-8AC905397084}" dt="2026-06-03T09:06:37.151" v="24"/>
            <ac:spMkLst>
              <pc:docMk/>
              <pc:sldMasterMk cId="3531487023" sldId="2147483948"/>
              <pc:sldLayoutMk cId="1708015927" sldId="2147483999"/>
              <ac:spMk id="10" creationId="{2E32AEAB-53EF-4B9D-AE36-D26FBF01B473}"/>
            </ac:spMkLst>
          </pc:spChg>
          <pc:spChg chg="mod">
            <ac:chgData name="Camilla Colombo" userId="f6cb4c86-058f-48d6-bae9-d0c009c74642" providerId="ADAL" clId="{848B2A13-AA79-4802-A7B1-8AC905397084}" dt="2026-06-03T09:06:37.151" v="24"/>
            <ac:spMkLst>
              <pc:docMk/>
              <pc:sldMasterMk cId="3531487023" sldId="2147483948"/>
              <pc:sldLayoutMk cId="1708015927" sldId="2147483999"/>
              <ac:spMk id="30" creationId="{0C5DB749-C07B-4557-8B31-C5C44DDA999B}"/>
            </ac:spMkLst>
          </pc:spChg>
          <pc:spChg chg="mod">
            <ac:chgData name="Camilla Colombo" userId="f6cb4c86-058f-48d6-bae9-d0c009c74642" providerId="ADAL" clId="{848B2A13-AA79-4802-A7B1-8AC905397084}" dt="2026-06-03T09:06:37.151" v="24"/>
            <ac:spMkLst>
              <pc:docMk/>
              <pc:sldMasterMk cId="3531487023" sldId="2147483948"/>
              <pc:sldLayoutMk cId="1708015927" sldId="2147483999"/>
              <ac:spMk id="31" creationId="{642D4EEC-FAC4-4C46-BB9F-3BA54588E412}"/>
            </ac:spMkLst>
          </pc:spChg>
          <pc:spChg chg="mod">
            <ac:chgData name="Camilla Colombo" userId="f6cb4c86-058f-48d6-bae9-d0c009c74642" providerId="ADAL" clId="{848B2A13-AA79-4802-A7B1-8AC905397084}" dt="2026-06-03T09:06:37.151" v="24"/>
            <ac:spMkLst>
              <pc:docMk/>
              <pc:sldMasterMk cId="3531487023" sldId="2147483948"/>
              <pc:sldLayoutMk cId="1708015927" sldId="2147483999"/>
              <ac:spMk id="32" creationId="{8310C023-87FF-43B4-9428-3E2652BDB8FC}"/>
            </ac:spMkLst>
          </pc:spChg>
          <pc:spChg chg="mod">
            <ac:chgData name="Camilla Colombo" userId="f6cb4c86-058f-48d6-bae9-d0c009c74642" providerId="ADAL" clId="{848B2A13-AA79-4802-A7B1-8AC905397084}" dt="2026-06-03T09:06:37.151" v="24"/>
            <ac:spMkLst>
              <pc:docMk/>
              <pc:sldMasterMk cId="3531487023" sldId="2147483948"/>
              <pc:sldLayoutMk cId="1708015927" sldId="2147483999"/>
              <ac:spMk id="33" creationId="{0FB8C8B8-D4F7-4669-8F3B-F456A7ECFC93}"/>
            </ac:spMkLst>
          </pc:spChg>
        </pc:sldLayoutChg>
        <pc:sldLayoutChg chg="modSp mod ord">
          <pc:chgData name="Camilla Colombo" userId="f6cb4c86-058f-48d6-bae9-d0c009c74642" providerId="ADAL" clId="{848B2A13-AA79-4802-A7B1-8AC905397084}" dt="2026-06-03T09:06:37.151" v="24"/>
          <pc:sldLayoutMkLst>
            <pc:docMk/>
            <pc:sldMasterMk cId="3531487023" sldId="2147483948"/>
            <pc:sldLayoutMk cId="3909441451" sldId="2147484000"/>
          </pc:sldLayoutMkLst>
          <pc:spChg chg="mod">
            <ac:chgData name="Camilla Colombo" userId="f6cb4c86-058f-48d6-bae9-d0c009c74642" providerId="ADAL" clId="{848B2A13-AA79-4802-A7B1-8AC905397084}" dt="2026-06-03T09:06:37.151" v="24"/>
            <ac:spMkLst>
              <pc:docMk/>
              <pc:sldMasterMk cId="3531487023" sldId="2147483948"/>
              <pc:sldLayoutMk cId="3909441451" sldId="2147484000"/>
              <ac:spMk id="2" creationId="{FC3F10C0-5DFE-4F2B-84B3-498D1D283AB1}"/>
            </ac:spMkLst>
          </pc:spChg>
          <pc:spChg chg="mod">
            <ac:chgData name="Camilla Colombo" userId="f6cb4c86-058f-48d6-bae9-d0c009c74642" providerId="ADAL" clId="{848B2A13-AA79-4802-A7B1-8AC905397084}" dt="2026-06-03T09:06:37.151" v="24"/>
            <ac:spMkLst>
              <pc:docMk/>
              <pc:sldMasterMk cId="3531487023" sldId="2147483948"/>
              <pc:sldLayoutMk cId="3909441451" sldId="2147484000"/>
              <ac:spMk id="4" creationId="{69023663-EBF6-4678-A4B6-3D84BCA80FC6}"/>
            </ac:spMkLst>
          </pc:spChg>
          <pc:spChg chg="mod">
            <ac:chgData name="Camilla Colombo" userId="f6cb4c86-058f-48d6-bae9-d0c009c74642" providerId="ADAL" clId="{848B2A13-AA79-4802-A7B1-8AC905397084}" dt="2026-06-03T09:06:37.151" v="24"/>
            <ac:spMkLst>
              <pc:docMk/>
              <pc:sldMasterMk cId="3531487023" sldId="2147483948"/>
              <pc:sldLayoutMk cId="3909441451" sldId="2147484000"/>
              <ac:spMk id="5" creationId="{5A37DEFB-BB2F-4195-B6BA-04AAE853BF01}"/>
            </ac:spMkLst>
          </pc:spChg>
          <pc:spChg chg="mod">
            <ac:chgData name="Camilla Colombo" userId="f6cb4c86-058f-48d6-bae9-d0c009c74642" providerId="ADAL" clId="{848B2A13-AA79-4802-A7B1-8AC905397084}" dt="2026-06-03T09:06:37.151" v="24"/>
            <ac:spMkLst>
              <pc:docMk/>
              <pc:sldMasterMk cId="3531487023" sldId="2147483948"/>
              <pc:sldLayoutMk cId="3909441451" sldId="2147484000"/>
              <ac:spMk id="7" creationId="{99AF24DE-B4DF-4CF0-A1D8-A9C3833DB7E0}"/>
            </ac:spMkLst>
          </pc:spChg>
          <pc:spChg chg="mod">
            <ac:chgData name="Camilla Colombo" userId="f6cb4c86-058f-48d6-bae9-d0c009c74642" providerId="ADAL" clId="{848B2A13-AA79-4802-A7B1-8AC905397084}" dt="2026-06-03T09:06:37.151" v="24"/>
            <ac:spMkLst>
              <pc:docMk/>
              <pc:sldMasterMk cId="3531487023" sldId="2147483948"/>
              <pc:sldLayoutMk cId="3909441451" sldId="2147484000"/>
              <ac:spMk id="10" creationId="{2E32AEAB-53EF-4B9D-AE36-D26FBF01B473}"/>
            </ac:spMkLst>
          </pc:spChg>
          <pc:spChg chg="mod">
            <ac:chgData name="Camilla Colombo" userId="f6cb4c86-058f-48d6-bae9-d0c009c74642" providerId="ADAL" clId="{848B2A13-AA79-4802-A7B1-8AC905397084}" dt="2026-06-03T09:06:37.151" v="24"/>
            <ac:spMkLst>
              <pc:docMk/>
              <pc:sldMasterMk cId="3531487023" sldId="2147483948"/>
              <pc:sldLayoutMk cId="3909441451" sldId="2147484000"/>
              <ac:spMk id="21" creationId="{4DA14660-E3DE-4786-8628-2BDB623B542F}"/>
            </ac:spMkLst>
          </pc:spChg>
          <pc:spChg chg="mod">
            <ac:chgData name="Camilla Colombo" userId="f6cb4c86-058f-48d6-bae9-d0c009c74642" providerId="ADAL" clId="{848B2A13-AA79-4802-A7B1-8AC905397084}" dt="2026-06-03T09:06:37.151" v="24"/>
            <ac:spMkLst>
              <pc:docMk/>
              <pc:sldMasterMk cId="3531487023" sldId="2147483948"/>
              <pc:sldLayoutMk cId="3909441451" sldId="2147484000"/>
              <ac:spMk id="22" creationId="{38062A0A-3D00-4F2E-A78C-520C7A8814B0}"/>
            </ac:spMkLst>
          </pc:spChg>
          <pc:spChg chg="mod">
            <ac:chgData name="Camilla Colombo" userId="f6cb4c86-058f-48d6-bae9-d0c009c74642" providerId="ADAL" clId="{848B2A13-AA79-4802-A7B1-8AC905397084}" dt="2026-06-03T09:06:37.151" v="24"/>
            <ac:spMkLst>
              <pc:docMk/>
              <pc:sldMasterMk cId="3531487023" sldId="2147483948"/>
              <pc:sldLayoutMk cId="3909441451" sldId="2147484000"/>
              <ac:spMk id="23" creationId="{3FA3924C-C133-43D4-9617-6E7333D996FB}"/>
            </ac:spMkLst>
          </pc:spChg>
          <pc:spChg chg="mod">
            <ac:chgData name="Camilla Colombo" userId="f6cb4c86-058f-48d6-bae9-d0c009c74642" providerId="ADAL" clId="{848B2A13-AA79-4802-A7B1-8AC905397084}" dt="2026-06-03T09:06:37.151" v="24"/>
            <ac:spMkLst>
              <pc:docMk/>
              <pc:sldMasterMk cId="3531487023" sldId="2147483948"/>
              <pc:sldLayoutMk cId="3909441451" sldId="2147484000"/>
              <ac:spMk id="25" creationId="{34980872-E501-48A5-8B13-B7016BEEE029}"/>
            </ac:spMkLst>
          </pc:spChg>
          <pc:spChg chg="mod">
            <ac:chgData name="Camilla Colombo" userId="f6cb4c86-058f-48d6-bae9-d0c009c74642" providerId="ADAL" clId="{848B2A13-AA79-4802-A7B1-8AC905397084}" dt="2026-06-03T09:06:37.151" v="24"/>
            <ac:spMkLst>
              <pc:docMk/>
              <pc:sldMasterMk cId="3531487023" sldId="2147483948"/>
              <pc:sldLayoutMk cId="3909441451" sldId="2147484000"/>
              <ac:spMk id="26" creationId="{7359F283-E0AA-4871-A428-A58C8F3F0AAC}"/>
            </ac:spMkLst>
          </pc:spChg>
        </pc:sldLayoutChg>
        <pc:sldLayoutChg chg="modSp mod ord">
          <pc:chgData name="Camilla Colombo" userId="f6cb4c86-058f-48d6-bae9-d0c009c74642" providerId="ADAL" clId="{848B2A13-AA79-4802-A7B1-8AC905397084}" dt="2026-06-03T09:06:37.151" v="24"/>
          <pc:sldLayoutMkLst>
            <pc:docMk/>
            <pc:sldMasterMk cId="3531487023" sldId="2147483948"/>
            <pc:sldLayoutMk cId="3818564912" sldId="2147484001"/>
          </pc:sldLayoutMkLst>
          <pc:spChg chg="mod">
            <ac:chgData name="Camilla Colombo" userId="f6cb4c86-058f-48d6-bae9-d0c009c74642" providerId="ADAL" clId="{848B2A13-AA79-4802-A7B1-8AC905397084}" dt="2026-06-03T09:06:37.151" v="24"/>
            <ac:spMkLst>
              <pc:docMk/>
              <pc:sldMasterMk cId="3531487023" sldId="2147483948"/>
              <pc:sldLayoutMk cId="3818564912" sldId="2147484001"/>
              <ac:spMk id="2" creationId="{FC3F10C0-5DFE-4F2B-84B3-498D1D283AB1}"/>
            </ac:spMkLst>
          </pc:spChg>
          <pc:spChg chg="mod">
            <ac:chgData name="Camilla Colombo" userId="f6cb4c86-058f-48d6-bae9-d0c009c74642" providerId="ADAL" clId="{848B2A13-AA79-4802-A7B1-8AC905397084}" dt="2026-06-03T09:06:37.151" v="24"/>
            <ac:spMkLst>
              <pc:docMk/>
              <pc:sldMasterMk cId="3531487023" sldId="2147483948"/>
              <pc:sldLayoutMk cId="3818564912" sldId="2147484001"/>
              <ac:spMk id="4" creationId="{69023663-EBF6-4678-A4B6-3D84BCA80FC6}"/>
            </ac:spMkLst>
          </pc:spChg>
          <pc:spChg chg="mod">
            <ac:chgData name="Camilla Colombo" userId="f6cb4c86-058f-48d6-bae9-d0c009c74642" providerId="ADAL" clId="{848B2A13-AA79-4802-A7B1-8AC905397084}" dt="2026-06-03T09:06:37.151" v="24"/>
            <ac:spMkLst>
              <pc:docMk/>
              <pc:sldMasterMk cId="3531487023" sldId="2147483948"/>
              <pc:sldLayoutMk cId="3818564912" sldId="2147484001"/>
              <ac:spMk id="5" creationId="{5A37DEFB-BB2F-4195-B6BA-04AAE853BF01}"/>
            </ac:spMkLst>
          </pc:spChg>
        </pc:sldLayoutChg>
        <pc:sldLayoutChg chg="modSp mod ord">
          <pc:chgData name="Camilla Colombo" userId="f6cb4c86-058f-48d6-bae9-d0c009c74642" providerId="ADAL" clId="{848B2A13-AA79-4802-A7B1-8AC905397084}" dt="2026-06-03T09:06:37.151" v="24"/>
          <pc:sldLayoutMkLst>
            <pc:docMk/>
            <pc:sldMasterMk cId="3531487023" sldId="2147483948"/>
            <pc:sldLayoutMk cId="1753867919" sldId="2147484002"/>
          </pc:sldLayoutMkLst>
          <pc:spChg chg="mod">
            <ac:chgData name="Camilla Colombo" userId="f6cb4c86-058f-48d6-bae9-d0c009c74642" providerId="ADAL" clId="{848B2A13-AA79-4802-A7B1-8AC905397084}" dt="2026-06-03T09:06:37.151" v="24"/>
            <ac:spMkLst>
              <pc:docMk/>
              <pc:sldMasterMk cId="3531487023" sldId="2147483948"/>
              <pc:sldLayoutMk cId="1753867919" sldId="2147484002"/>
              <ac:spMk id="2" creationId="{FC3F10C0-5DFE-4F2B-84B3-498D1D283AB1}"/>
            </ac:spMkLst>
          </pc:spChg>
          <pc:spChg chg="mod">
            <ac:chgData name="Camilla Colombo" userId="f6cb4c86-058f-48d6-bae9-d0c009c74642" providerId="ADAL" clId="{848B2A13-AA79-4802-A7B1-8AC905397084}" dt="2026-06-03T09:06:37.151" v="24"/>
            <ac:spMkLst>
              <pc:docMk/>
              <pc:sldMasterMk cId="3531487023" sldId="2147483948"/>
              <pc:sldLayoutMk cId="1753867919" sldId="2147484002"/>
              <ac:spMk id="4" creationId="{69023663-EBF6-4678-A4B6-3D84BCA80FC6}"/>
            </ac:spMkLst>
          </pc:spChg>
          <pc:spChg chg="mod">
            <ac:chgData name="Camilla Colombo" userId="f6cb4c86-058f-48d6-bae9-d0c009c74642" providerId="ADAL" clId="{848B2A13-AA79-4802-A7B1-8AC905397084}" dt="2026-06-03T09:06:37.151" v="24"/>
            <ac:spMkLst>
              <pc:docMk/>
              <pc:sldMasterMk cId="3531487023" sldId="2147483948"/>
              <pc:sldLayoutMk cId="1753867919" sldId="2147484002"/>
              <ac:spMk id="5" creationId="{5A37DEFB-BB2F-4195-B6BA-04AAE853BF01}"/>
            </ac:spMkLst>
          </pc:spChg>
          <pc:spChg chg="mod">
            <ac:chgData name="Camilla Colombo" userId="f6cb4c86-058f-48d6-bae9-d0c009c74642" providerId="ADAL" clId="{848B2A13-AA79-4802-A7B1-8AC905397084}" dt="2026-06-03T09:06:37.151" v="24"/>
            <ac:spMkLst>
              <pc:docMk/>
              <pc:sldMasterMk cId="3531487023" sldId="2147483948"/>
              <pc:sldLayoutMk cId="1753867919" sldId="2147484002"/>
              <ac:spMk id="7" creationId="{5FA801A9-B23D-4656-8AFA-3E413EDFA65F}"/>
            </ac:spMkLst>
          </pc:spChg>
        </pc:sldLayoutChg>
        <pc:sldLayoutChg chg="modSp mod ord">
          <pc:chgData name="Camilla Colombo" userId="f6cb4c86-058f-48d6-bae9-d0c009c74642" providerId="ADAL" clId="{848B2A13-AA79-4802-A7B1-8AC905397084}" dt="2026-06-03T09:06:37.151" v="24"/>
          <pc:sldLayoutMkLst>
            <pc:docMk/>
            <pc:sldMasterMk cId="3531487023" sldId="2147483948"/>
            <pc:sldLayoutMk cId="129828481" sldId="2147484003"/>
          </pc:sldLayoutMkLst>
          <pc:spChg chg="mod">
            <ac:chgData name="Camilla Colombo" userId="f6cb4c86-058f-48d6-bae9-d0c009c74642" providerId="ADAL" clId="{848B2A13-AA79-4802-A7B1-8AC905397084}" dt="2026-06-03T09:06:37.151" v="24"/>
            <ac:spMkLst>
              <pc:docMk/>
              <pc:sldMasterMk cId="3531487023" sldId="2147483948"/>
              <pc:sldLayoutMk cId="129828481" sldId="2147484003"/>
              <ac:spMk id="2" creationId="{C8E4F569-66E0-90E7-5A45-490D3DE00DD9}"/>
            </ac:spMkLst>
          </pc:spChg>
          <pc:spChg chg="mod">
            <ac:chgData name="Camilla Colombo" userId="f6cb4c86-058f-48d6-bae9-d0c009c74642" providerId="ADAL" clId="{848B2A13-AA79-4802-A7B1-8AC905397084}" dt="2026-06-03T09:06:37.151" v="24"/>
            <ac:spMkLst>
              <pc:docMk/>
              <pc:sldMasterMk cId="3531487023" sldId="2147483948"/>
              <pc:sldLayoutMk cId="129828481" sldId="2147484003"/>
              <ac:spMk id="3" creationId="{00000000-0000-0000-0000-000000000000}"/>
            </ac:spMkLst>
          </pc:spChg>
          <pc:spChg chg="mod">
            <ac:chgData name="Camilla Colombo" userId="f6cb4c86-058f-48d6-bae9-d0c009c74642" providerId="ADAL" clId="{848B2A13-AA79-4802-A7B1-8AC905397084}" dt="2026-06-03T09:06:37.151" v="24"/>
            <ac:spMkLst>
              <pc:docMk/>
              <pc:sldMasterMk cId="3531487023" sldId="2147483948"/>
              <pc:sldLayoutMk cId="129828481" sldId="2147484003"/>
              <ac:spMk id="8" creationId="{00000000-0000-0000-0000-000000000000}"/>
            </ac:spMkLst>
          </pc:spChg>
          <pc:spChg chg="mod">
            <ac:chgData name="Camilla Colombo" userId="f6cb4c86-058f-48d6-bae9-d0c009c74642" providerId="ADAL" clId="{848B2A13-AA79-4802-A7B1-8AC905397084}" dt="2026-06-03T09:06:37.151" v="24"/>
            <ac:spMkLst>
              <pc:docMk/>
              <pc:sldMasterMk cId="3531487023" sldId="2147483948"/>
              <pc:sldLayoutMk cId="129828481" sldId="2147484003"/>
              <ac:spMk id="9" creationId="{00000000-0000-0000-0000-000000000000}"/>
            </ac:spMkLst>
          </pc:spChg>
          <pc:spChg chg="mod">
            <ac:chgData name="Camilla Colombo" userId="f6cb4c86-058f-48d6-bae9-d0c009c74642" providerId="ADAL" clId="{848B2A13-AA79-4802-A7B1-8AC905397084}" dt="2026-06-03T09:06:37.151" v="24"/>
            <ac:spMkLst>
              <pc:docMk/>
              <pc:sldMasterMk cId="3531487023" sldId="2147483948"/>
              <pc:sldLayoutMk cId="129828481" sldId="2147484003"/>
              <ac:spMk id="14" creationId="{56481F5D-FD46-41B6-8F1E-8162EA003BF8}"/>
            </ac:spMkLst>
          </pc:spChg>
          <pc:spChg chg="mod">
            <ac:chgData name="Camilla Colombo" userId="f6cb4c86-058f-48d6-bae9-d0c009c74642" providerId="ADAL" clId="{848B2A13-AA79-4802-A7B1-8AC905397084}" dt="2026-06-03T09:06:37.151" v="24"/>
            <ac:spMkLst>
              <pc:docMk/>
              <pc:sldMasterMk cId="3531487023" sldId="2147483948"/>
              <pc:sldLayoutMk cId="129828481" sldId="2147484003"/>
              <ac:spMk id="15" creationId="{261D4C55-ABD8-4F06-8DF0-EBE669E61C98}"/>
            </ac:spMkLst>
          </pc:spChg>
        </pc:sldLayoutChg>
      </pc:sldMasterChg>
      <pc:sldMasterChg chg="del sldLayoutOrd">
        <pc:chgData name="Camilla Colombo" userId="f6cb4c86-058f-48d6-bae9-d0c009c74642" providerId="ADAL" clId="{848B2A13-AA79-4802-A7B1-8AC905397084}" dt="2026-06-03T09:06:37.207" v="25"/>
        <pc:sldMasterMkLst>
          <pc:docMk/>
          <pc:sldMasterMk cId="3975472996" sldId="2147483977"/>
        </pc:sldMasterMkLst>
      </pc:sldMasterChg>
      <pc:sldMasterChg chg="del delSldLayout">
        <pc:chgData name="Camilla Colombo" userId="f6cb4c86-058f-48d6-bae9-d0c009c74642" providerId="ADAL" clId="{848B2A13-AA79-4802-A7B1-8AC905397084}" dt="2026-06-03T09:06:37.072" v="23"/>
        <pc:sldMasterMkLst>
          <pc:docMk/>
          <pc:sldMasterMk cId="604442031" sldId="2147484005"/>
        </pc:sldMasterMkLst>
        <pc:sldLayoutChg chg="del">
          <pc:chgData name="Camilla Colombo" userId="f6cb4c86-058f-48d6-bae9-d0c009c74642" providerId="ADAL" clId="{848B2A13-AA79-4802-A7B1-8AC905397084}" dt="2026-06-03T09:06:37.072" v="23"/>
          <pc:sldLayoutMkLst>
            <pc:docMk/>
            <pc:sldMasterMk cId="604442031" sldId="2147484005"/>
            <pc:sldLayoutMk cId="64616103" sldId="2147484006"/>
          </pc:sldLayoutMkLst>
        </pc:sldLayoutChg>
        <pc:sldLayoutChg chg="del">
          <pc:chgData name="Camilla Colombo" userId="f6cb4c86-058f-48d6-bae9-d0c009c74642" providerId="ADAL" clId="{848B2A13-AA79-4802-A7B1-8AC905397084}" dt="2026-06-03T09:06:37.072" v="23"/>
          <pc:sldLayoutMkLst>
            <pc:docMk/>
            <pc:sldMasterMk cId="604442031" sldId="2147484005"/>
            <pc:sldLayoutMk cId="1156307611" sldId="2147484007"/>
          </pc:sldLayoutMkLst>
        </pc:sldLayoutChg>
        <pc:sldLayoutChg chg="del">
          <pc:chgData name="Camilla Colombo" userId="f6cb4c86-058f-48d6-bae9-d0c009c74642" providerId="ADAL" clId="{848B2A13-AA79-4802-A7B1-8AC905397084}" dt="2026-06-03T09:06:37.072" v="23"/>
          <pc:sldLayoutMkLst>
            <pc:docMk/>
            <pc:sldMasterMk cId="604442031" sldId="2147484005"/>
            <pc:sldLayoutMk cId="580177495" sldId="2147484008"/>
          </pc:sldLayoutMkLst>
        </pc:sldLayoutChg>
        <pc:sldLayoutChg chg="del">
          <pc:chgData name="Camilla Colombo" userId="f6cb4c86-058f-48d6-bae9-d0c009c74642" providerId="ADAL" clId="{848B2A13-AA79-4802-A7B1-8AC905397084}" dt="2026-06-03T09:06:37.072" v="23"/>
          <pc:sldLayoutMkLst>
            <pc:docMk/>
            <pc:sldMasterMk cId="604442031" sldId="2147484005"/>
            <pc:sldLayoutMk cId="3871701181" sldId="2147484009"/>
          </pc:sldLayoutMkLst>
        </pc:sldLayoutChg>
        <pc:sldLayoutChg chg="del">
          <pc:chgData name="Camilla Colombo" userId="f6cb4c86-058f-48d6-bae9-d0c009c74642" providerId="ADAL" clId="{848B2A13-AA79-4802-A7B1-8AC905397084}" dt="2026-06-03T09:06:37.072" v="23"/>
          <pc:sldLayoutMkLst>
            <pc:docMk/>
            <pc:sldMasterMk cId="604442031" sldId="2147484005"/>
            <pc:sldLayoutMk cId="3957112803" sldId="2147484010"/>
          </pc:sldLayoutMkLst>
        </pc:sldLayoutChg>
        <pc:sldLayoutChg chg="del">
          <pc:chgData name="Camilla Colombo" userId="f6cb4c86-058f-48d6-bae9-d0c009c74642" providerId="ADAL" clId="{848B2A13-AA79-4802-A7B1-8AC905397084}" dt="2026-06-03T09:06:37.072" v="23"/>
          <pc:sldLayoutMkLst>
            <pc:docMk/>
            <pc:sldMasterMk cId="604442031" sldId="2147484005"/>
            <pc:sldLayoutMk cId="1200834739" sldId="2147484011"/>
          </pc:sldLayoutMkLst>
        </pc:sldLayoutChg>
        <pc:sldLayoutChg chg="del">
          <pc:chgData name="Camilla Colombo" userId="f6cb4c86-058f-48d6-bae9-d0c009c74642" providerId="ADAL" clId="{848B2A13-AA79-4802-A7B1-8AC905397084}" dt="2026-06-03T09:06:37.072" v="23"/>
          <pc:sldLayoutMkLst>
            <pc:docMk/>
            <pc:sldMasterMk cId="604442031" sldId="2147484005"/>
            <pc:sldLayoutMk cId="3451850962" sldId="2147484012"/>
          </pc:sldLayoutMkLst>
        </pc:sldLayoutChg>
        <pc:sldLayoutChg chg="del">
          <pc:chgData name="Camilla Colombo" userId="f6cb4c86-058f-48d6-bae9-d0c009c74642" providerId="ADAL" clId="{848B2A13-AA79-4802-A7B1-8AC905397084}" dt="2026-06-03T09:06:37.072" v="23"/>
          <pc:sldLayoutMkLst>
            <pc:docMk/>
            <pc:sldMasterMk cId="604442031" sldId="2147484005"/>
            <pc:sldLayoutMk cId="881738615" sldId="2147484013"/>
          </pc:sldLayoutMkLst>
        </pc:sldLayoutChg>
        <pc:sldLayoutChg chg="del">
          <pc:chgData name="Camilla Colombo" userId="f6cb4c86-058f-48d6-bae9-d0c009c74642" providerId="ADAL" clId="{848B2A13-AA79-4802-A7B1-8AC905397084}" dt="2026-06-03T09:06:37.072" v="23"/>
          <pc:sldLayoutMkLst>
            <pc:docMk/>
            <pc:sldMasterMk cId="604442031" sldId="2147484005"/>
            <pc:sldLayoutMk cId="94891693" sldId="2147484014"/>
          </pc:sldLayoutMkLst>
        </pc:sldLayoutChg>
        <pc:sldLayoutChg chg="del">
          <pc:chgData name="Camilla Colombo" userId="f6cb4c86-058f-48d6-bae9-d0c009c74642" providerId="ADAL" clId="{848B2A13-AA79-4802-A7B1-8AC905397084}" dt="2026-06-03T09:06:37.072" v="23"/>
          <pc:sldLayoutMkLst>
            <pc:docMk/>
            <pc:sldMasterMk cId="604442031" sldId="2147484005"/>
            <pc:sldLayoutMk cId="3226482232" sldId="2147484015"/>
          </pc:sldLayoutMkLst>
        </pc:sldLayoutChg>
        <pc:sldLayoutChg chg="del">
          <pc:chgData name="Camilla Colombo" userId="f6cb4c86-058f-48d6-bae9-d0c009c74642" providerId="ADAL" clId="{848B2A13-AA79-4802-A7B1-8AC905397084}" dt="2026-06-03T09:06:37.072" v="23"/>
          <pc:sldLayoutMkLst>
            <pc:docMk/>
            <pc:sldMasterMk cId="604442031" sldId="2147484005"/>
            <pc:sldLayoutMk cId="3775304839" sldId="2147484016"/>
          </pc:sldLayoutMkLst>
        </pc:sldLayoutChg>
        <pc:sldLayoutChg chg="del">
          <pc:chgData name="Camilla Colombo" userId="f6cb4c86-058f-48d6-bae9-d0c009c74642" providerId="ADAL" clId="{848B2A13-AA79-4802-A7B1-8AC905397084}" dt="2026-06-03T09:06:37.072" v="23"/>
          <pc:sldLayoutMkLst>
            <pc:docMk/>
            <pc:sldMasterMk cId="604442031" sldId="2147484005"/>
            <pc:sldLayoutMk cId="1796884947" sldId="2147484017"/>
          </pc:sldLayoutMkLst>
        </pc:sldLayoutChg>
        <pc:sldLayoutChg chg="del">
          <pc:chgData name="Camilla Colombo" userId="f6cb4c86-058f-48d6-bae9-d0c009c74642" providerId="ADAL" clId="{848B2A13-AA79-4802-A7B1-8AC905397084}" dt="2026-06-03T09:06:37.072" v="23"/>
          <pc:sldLayoutMkLst>
            <pc:docMk/>
            <pc:sldMasterMk cId="604442031" sldId="2147484005"/>
            <pc:sldLayoutMk cId="3258697593" sldId="2147484018"/>
          </pc:sldLayoutMkLst>
        </pc:sldLayoutChg>
        <pc:sldLayoutChg chg="del">
          <pc:chgData name="Camilla Colombo" userId="f6cb4c86-058f-48d6-bae9-d0c009c74642" providerId="ADAL" clId="{848B2A13-AA79-4802-A7B1-8AC905397084}" dt="2026-06-03T09:06:37.072" v="23"/>
          <pc:sldLayoutMkLst>
            <pc:docMk/>
            <pc:sldMasterMk cId="604442031" sldId="2147484005"/>
            <pc:sldLayoutMk cId="2949801328" sldId="2147484019"/>
          </pc:sldLayoutMkLst>
        </pc:sldLayoutChg>
        <pc:sldLayoutChg chg="del">
          <pc:chgData name="Camilla Colombo" userId="f6cb4c86-058f-48d6-bae9-d0c009c74642" providerId="ADAL" clId="{848B2A13-AA79-4802-A7B1-8AC905397084}" dt="2026-06-03T09:06:37.072" v="23"/>
          <pc:sldLayoutMkLst>
            <pc:docMk/>
            <pc:sldMasterMk cId="604442031" sldId="2147484005"/>
            <pc:sldLayoutMk cId="1192232944" sldId="2147484020"/>
          </pc:sldLayoutMkLst>
        </pc:sldLayoutChg>
        <pc:sldLayoutChg chg="del">
          <pc:chgData name="Camilla Colombo" userId="f6cb4c86-058f-48d6-bae9-d0c009c74642" providerId="ADAL" clId="{848B2A13-AA79-4802-A7B1-8AC905397084}" dt="2026-06-03T09:06:37.072" v="23"/>
          <pc:sldLayoutMkLst>
            <pc:docMk/>
            <pc:sldMasterMk cId="604442031" sldId="2147484005"/>
            <pc:sldLayoutMk cId="329468081" sldId="2147484021"/>
          </pc:sldLayoutMkLst>
        </pc:sldLayoutChg>
        <pc:sldLayoutChg chg="del">
          <pc:chgData name="Camilla Colombo" userId="f6cb4c86-058f-48d6-bae9-d0c009c74642" providerId="ADAL" clId="{848B2A13-AA79-4802-A7B1-8AC905397084}" dt="2026-06-03T09:06:37.072" v="23"/>
          <pc:sldLayoutMkLst>
            <pc:docMk/>
            <pc:sldMasterMk cId="604442031" sldId="2147484005"/>
            <pc:sldLayoutMk cId="1289014094" sldId="2147484022"/>
          </pc:sldLayoutMkLst>
        </pc:sldLayoutChg>
      </pc:sldMasterChg>
      <pc:sldMasterChg chg="del sldLayoutOrd">
        <pc:chgData name="Camilla Colombo" userId="f6cb4c86-058f-48d6-bae9-d0c009c74642" providerId="ADAL" clId="{848B2A13-AA79-4802-A7B1-8AC905397084}" dt="2026-06-03T09:06:37.207" v="25"/>
        <pc:sldMasterMkLst>
          <pc:docMk/>
          <pc:sldMasterMk cId="1311273455" sldId="2147484023"/>
        </pc:sldMasterMkLst>
      </pc:sldMasterChg>
    </pc:docChg>
  </pc:docChgLst>
  <pc:docChgLst>
    <pc:chgData name="Martina Rusconi" userId="c1fe3929-b9d5-4716-ab8a-d5f4b078052e" providerId="ADAL" clId="{FA20AF9E-20DE-41C7-BA6C-97FD4217AD15}"/>
    <pc:docChg chg="custSel modSld delMainMaster modMainMaster">
      <pc:chgData name="Martina Rusconi" userId="c1fe3929-b9d5-4716-ab8a-d5f4b078052e" providerId="ADAL" clId="{FA20AF9E-20DE-41C7-BA6C-97FD4217AD15}" dt="2026-06-03T12:40:30.975" v="29"/>
      <pc:docMkLst>
        <pc:docMk/>
      </pc:docMkLst>
      <pc:sldChg chg="modSp mod modClrScheme chgLayout">
        <pc:chgData name="Martina Rusconi" userId="c1fe3929-b9d5-4716-ab8a-d5f4b078052e" providerId="ADAL" clId="{FA20AF9E-20DE-41C7-BA6C-97FD4217AD15}" dt="2026-06-03T12:40:09.960" v="4"/>
        <pc:sldMkLst>
          <pc:docMk/>
          <pc:sldMk cId="2425254356" sldId="824"/>
        </pc:sldMkLst>
        <pc:spChg chg="mod ord">
          <ac:chgData name="Martina Rusconi" userId="c1fe3929-b9d5-4716-ab8a-d5f4b078052e" providerId="ADAL" clId="{FA20AF9E-20DE-41C7-BA6C-97FD4217AD15}" dt="2026-06-03T12:40:09.960" v="4"/>
          <ac:spMkLst>
            <pc:docMk/>
            <pc:sldMk cId="2425254356" sldId="824"/>
            <ac:spMk id="2" creationId="{68B263F3-F0E2-A51A-C8F6-AFE2A350C082}"/>
          </ac:spMkLst>
        </pc:spChg>
        <pc:spChg chg="mod ord">
          <ac:chgData name="Martina Rusconi" userId="c1fe3929-b9d5-4716-ab8a-d5f4b078052e" providerId="ADAL" clId="{FA20AF9E-20DE-41C7-BA6C-97FD4217AD15}" dt="2026-06-03T12:40:09.960" v="4"/>
          <ac:spMkLst>
            <pc:docMk/>
            <pc:sldMk cId="2425254356" sldId="824"/>
            <ac:spMk id="3" creationId="{A4AA77B7-73B8-AB5E-B797-8C091200FB58}"/>
          </ac:spMkLst>
        </pc:spChg>
      </pc:sldChg>
      <pc:sldChg chg="modSp mod modClrScheme chgLayout">
        <pc:chgData name="Martina Rusconi" userId="c1fe3929-b9d5-4716-ab8a-d5f4b078052e" providerId="ADAL" clId="{FA20AF9E-20DE-41C7-BA6C-97FD4217AD15}" dt="2026-06-03T12:40:09.960" v="4"/>
        <pc:sldMkLst>
          <pc:docMk/>
          <pc:sldMk cId="74142996" sldId="827"/>
        </pc:sldMkLst>
        <pc:spChg chg="mod ord">
          <ac:chgData name="Martina Rusconi" userId="c1fe3929-b9d5-4716-ab8a-d5f4b078052e" providerId="ADAL" clId="{FA20AF9E-20DE-41C7-BA6C-97FD4217AD15}" dt="2026-06-03T12:40:09.960" v="4"/>
          <ac:spMkLst>
            <pc:docMk/>
            <pc:sldMk cId="74142996" sldId="827"/>
            <ac:spMk id="2" creationId="{763C9B13-84E0-38A4-4D46-C6399094136E}"/>
          </ac:spMkLst>
        </pc:spChg>
        <pc:spChg chg="mod ord">
          <ac:chgData name="Martina Rusconi" userId="c1fe3929-b9d5-4716-ab8a-d5f4b078052e" providerId="ADAL" clId="{FA20AF9E-20DE-41C7-BA6C-97FD4217AD15}" dt="2026-06-03T12:40:09.960" v="4"/>
          <ac:spMkLst>
            <pc:docMk/>
            <pc:sldMk cId="74142996" sldId="827"/>
            <ac:spMk id="3" creationId="{6AC83061-7087-0F41-90D2-BDB1C4A25D6C}"/>
          </ac:spMkLst>
        </pc:spChg>
        <pc:spChg chg="mod ord">
          <ac:chgData name="Martina Rusconi" userId="c1fe3929-b9d5-4716-ab8a-d5f4b078052e" providerId="ADAL" clId="{FA20AF9E-20DE-41C7-BA6C-97FD4217AD15}" dt="2026-06-03T12:40:09.960" v="4"/>
          <ac:spMkLst>
            <pc:docMk/>
            <pc:sldMk cId="74142996" sldId="827"/>
            <ac:spMk id="5" creationId="{8C15E12A-FF66-600F-9093-C59AF2F80AF1}"/>
          </ac:spMkLst>
        </pc:spChg>
      </pc:sldChg>
      <pc:sldChg chg="modSp mod modClrScheme chgLayout">
        <pc:chgData name="Martina Rusconi" userId="c1fe3929-b9d5-4716-ab8a-d5f4b078052e" providerId="ADAL" clId="{FA20AF9E-20DE-41C7-BA6C-97FD4217AD15}" dt="2026-06-03T12:40:09.960" v="4"/>
        <pc:sldMkLst>
          <pc:docMk/>
          <pc:sldMk cId="1126411000" sldId="1285"/>
        </pc:sldMkLst>
        <pc:spChg chg="mod ord">
          <ac:chgData name="Martina Rusconi" userId="c1fe3929-b9d5-4716-ab8a-d5f4b078052e" providerId="ADAL" clId="{FA20AF9E-20DE-41C7-BA6C-97FD4217AD15}" dt="2026-06-03T12:40:09.960" v="4"/>
          <ac:spMkLst>
            <pc:docMk/>
            <pc:sldMk cId="1126411000" sldId="1285"/>
            <ac:spMk id="2" creationId="{656401F2-DFF8-71D1-B7DC-9CDAE810DCDB}"/>
          </ac:spMkLst>
        </pc:spChg>
        <pc:spChg chg="mod ord">
          <ac:chgData name="Martina Rusconi" userId="c1fe3929-b9d5-4716-ab8a-d5f4b078052e" providerId="ADAL" clId="{FA20AF9E-20DE-41C7-BA6C-97FD4217AD15}" dt="2026-06-03T12:40:09.960" v="4"/>
          <ac:spMkLst>
            <pc:docMk/>
            <pc:sldMk cId="1126411000" sldId="1285"/>
            <ac:spMk id="3" creationId="{4090491D-8820-6419-35C8-A905ABAD3FA3}"/>
          </ac:spMkLst>
        </pc:spChg>
        <pc:spChg chg="mod ord">
          <ac:chgData name="Martina Rusconi" userId="c1fe3929-b9d5-4716-ab8a-d5f4b078052e" providerId="ADAL" clId="{FA20AF9E-20DE-41C7-BA6C-97FD4217AD15}" dt="2026-06-03T12:40:09.960" v="4"/>
          <ac:spMkLst>
            <pc:docMk/>
            <pc:sldMk cId="1126411000" sldId="1285"/>
            <ac:spMk id="4" creationId="{2420BB00-6B11-1295-8D06-610CB7A36954}"/>
          </ac:spMkLst>
        </pc:spChg>
      </pc:sldChg>
      <pc:sldChg chg="modSp mod modClrScheme chgLayout">
        <pc:chgData name="Martina Rusconi" userId="c1fe3929-b9d5-4716-ab8a-d5f4b078052e" providerId="ADAL" clId="{FA20AF9E-20DE-41C7-BA6C-97FD4217AD15}" dt="2026-06-03T12:40:09.960" v="4"/>
        <pc:sldMkLst>
          <pc:docMk/>
          <pc:sldMk cId="290037173" sldId="1289"/>
        </pc:sldMkLst>
        <pc:spChg chg="mod ord">
          <ac:chgData name="Martina Rusconi" userId="c1fe3929-b9d5-4716-ab8a-d5f4b078052e" providerId="ADAL" clId="{FA20AF9E-20DE-41C7-BA6C-97FD4217AD15}" dt="2026-06-03T12:40:09.960" v="4"/>
          <ac:spMkLst>
            <pc:docMk/>
            <pc:sldMk cId="290037173" sldId="1289"/>
            <ac:spMk id="2" creationId="{C0BD4F59-5A1B-71A5-9FF3-55ADA49F3E61}"/>
          </ac:spMkLst>
        </pc:spChg>
        <pc:spChg chg="mod ord">
          <ac:chgData name="Martina Rusconi" userId="c1fe3929-b9d5-4716-ab8a-d5f4b078052e" providerId="ADAL" clId="{FA20AF9E-20DE-41C7-BA6C-97FD4217AD15}" dt="2026-06-03T12:40:09.960" v="4"/>
          <ac:spMkLst>
            <pc:docMk/>
            <pc:sldMk cId="290037173" sldId="1289"/>
            <ac:spMk id="3" creationId="{D2AF031D-A60B-4AA4-B4B6-E86A6EF0F8B1}"/>
          </ac:spMkLst>
        </pc:spChg>
        <pc:spChg chg="mod ord">
          <ac:chgData name="Martina Rusconi" userId="c1fe3929-b9d5-4716-ab8a-d5f4b078052e" providerId="ADAL" clId="{FA20AF9E-20DE-41C7-BA6C-97FD4217AD15}" dt="2026-06-03T12:40:09.960" v="4"/>
          <ac:spMkLst>
            <pc:docMk/>
            <pc:sldMk cId="290037173" sldId="1289"/>
            <ac:spMk id="4" creationId="{B41F9CC6-A441-8238-FB24-6F93DBCAAAD5}"/>
          </ac:spMkLst>
        </pc:spChg>
      </pc:sldChg>
      <pc:sldChg chg="modSp mod modClrScheme chgLayout">
        <pc:chgData name="Martina Rusconi" userId="c1fe3929-b9d5-4716-ab8a-d5f4b078052e" providerId="ADAL" clId="{FA20AF9E-20DE-41C7-BA6C-97FD4217AD15}" dt="2026-06-03T12:40:09.960" v="4"/>
        <pc:sldMkLst>
          <pc:docMk/>
          <pc:sldMk cId="1003804406" sldId="1290"/>
        </pc:sldMkLst>
        <pc:spChg chg="mod ord">
          <ac:chgData name="Martina Rusconi" userId="c1fe3929-b9d5-4716-ab8a-d5f4b078052e" providerId="ADAL" clId="{FA20AF9E-20DE-41C7-BA6C-97FD4217AD15}" dt="2026-06-03T12:40:09.960" v="4"/>
          <ac:spMkLst>
            <pc:docMk/>
            <pc:sldMk cId="1003804406" sldId="1290"/>
            <ac:spMk id="11" creationId="{785426CD-9DE4-9498-9235-202CA410B691}"/>
          </ac:spMkLst>
        </pc:spChg>
        <pc:spChg chg="mod ord">
          <ac:chgData name="Martina Rusconi" userId="c1fe3929-b9d5-4716-ab8a-d5f4b078052e" providerId="ADAL" clId="{FA20AF9E-20DE-41C7-BA6C-97FD4217AD15}" dt="2026-06-03T12:40:09.960" v="4"/>
          <ac:spMkLst>
            <pc:docMk/>
            <pc:sldMk cId="1003804406" sldId="1290"/>
            <ac:spMk id="18" creationId="{5C378EF5-AC41-4F6B-B0ED-9229A129BA93}"/>
          </ac:spMkLst>
        </pc:spChg>
        <pc:spChg chg="mod ord">
          <ac:chgData name="Martina Rusconi" userId="c1fe3929-b9d5-4716-ab8a-d5f4b078052e" providerId="ADAL" clId="{FA20AF9E-20DE-41C7-BA6C-97FD4217AD15}" dt="2026-06-03T12:40:09.960" v="4"/>
          <ac:spMkLst>
            <pc:docMk/>
            <pc:sldMk cId="1003804406" sldId="1290"/>
            <ac:spMk id="19" creationId="{1F455D46-2C4A-89E4-0035-C194D87B34A6}"/>
          </ac:spMkLst>
        </pc:spChg>
      </pc:sldChg>
      <pc:sldChg chg="modSp mod modClrScheme chgLayout">
        <pc:chgData name="Martina Rusconi" userId="c1fe3929-b9d5-4716-ab8a-d5f4b078052e" providerId="ADAL" clId="{FA20AF9E-20DE-41C7-BA6C-97FD4217AD15}" dt="2026-06-03T12:40:09.960" v="4"/>
        <pc:sldMkLst>
          <pc:docMk/>
          <pc:sldMk cId="3710848873" sldId="1292"/>
        </pc:sldMkLst>
        <pc:spChg chg="mod ord">
          <ac:chgData name="Martina Rusconi" userId="c1fe3929-b9d5-4716-ab8a-d5f4b078052e" providerId="ADAL" clId="{FA20AF9E-20DE-41C7-BA6C-97FD4217AD15}" dt="2026-06-03T12:40:09.960" v="4"/>
          <ac:spMkLst>
            <pc:docMk/>
            <pc:sldMk cId="3710848873" sldId="1292"/>
            <ac:spMk id="16" creationId="{879E69FD-5599-5ED7-3C1C-1956751E8D1F}"/>
          </ac:spMkLst>
        </pc:spChg>
        <pc:spChg chg="mod ord">
          <ac:chgData name="Martina Rusconi" userId="c1fe3929-b9d5-4716-ab8a-d5f4b078052e" providerId="ADAL" clId="{FA20AF9E-20DE-41C7-BA6C-97FD4217AD15}" dt="2026-06-03T12:40:09.960" v="4"/>
          <ac:spMkLst>
            <pc:docMk/>
            <pc:sldMk cId="3710848873" sldId="1292"/>
            <ac:spMk id="18" creationId="{BED5D53E-429E-4A34-4AE2-D403F43C48A3}"/>
          </ac:spMkLst>
        </pc:spChg>
        <pc:spChg chg="mod ord">
          <ac:chgData name="Martina Rusconi" userId="c1fe3929-b9d5-4716-ab8a-d5f4b078052e" providerId="ADAL" clId="{FA20AF9E-20DE-41C7-BA6C-97FD4217AD15}" dt="2026-06-03T12:40:09.960" v="4"/>
          <ac:spMkLst>
            <pc:docMk/>
            <pc:sldMk cId="3710848873" sldId="1292"/>
            <ac:spMk id="19" creationId="{D90BECFC-9043-6A64-ED2A-100CFC78A7B3}"/>
          </ac:spMkLst>
        </pc:spChg>
      </pc:sldChg>
      <pc:sldChg chg="modSp mod modClrScheme chgLayout">
        <pc:chgData name="Martina Rusconi" userId="c1fe3929-b9d5-4716-ab8a-d5f4b078052e" providerId="ADAL" clId="{FA20AF9E-20DE-41C7-BA6C-97FD4217AD15}" dt="2026-06-03T12:40:09.960" v="4"/>
        <pc:sldMkLst>
          <pc:docMk/>
          <pc:sldMk cId="2951955701" sldId="1310"/>
        </pc:sldMkLst>
        <pc:spChg chg="mod ord">
          <ac:chgData name="Martina Rusconi" userId="c1fe3929-b9d5-4716-ab8a-d5f4b078052e" providerId="ADAL" clId="{FA20AF9E-20DE-41C7-BA6C-97FD4217AD15}" dt="2026-06-03T12:40:09.960" v="4"/>
          <ac:spMkLst>
            <pc:docMk/>
            <pc:sldMk cId="2951955701" sldId="1310"/>
            <ac:spMk id="2" creationId="{B9260586-E8EA-2ED5-A19F-9A5F1996B8E1}"/>
          </ac:spMkLst>
        </pc:spChg>
        <pc:spChg chg="mod ord">
          <ac:chgData name="Martina Rusconi" userId="c1fe3929-b9d5-4716-ab8a-d5f4b078052e" providerId="ADAL" clId="{FA20AF9E-20DE-41C7-BA6C-97FD4217AD15}" dt="2026-06-03T12:40:09.960" v="4"/>
          <ac:spMkLst>
            <pc:docMk/>
            <pc:sldMk cId="2951955701" sldId="1310"/>
            <ac:spMk id="3" creationId="{FFCDC3C9-2A3D-8054-E9FE-64F5C10A06DD}"/>
          </ac:spMkLst>
        </pc:spChg>
      </pc:sldChg>
      <pc:sldChg chg="modSp mod modClrScheme chgLayout">
        <pc:chgData name="Martina Rusconi" userId="c1fe3929-b9d5-4716-ab8a-d5f4b078052e" providerId="ADAL" clId="{FA20AF9E-20DE-41C7-BA6C-97FD4217AD15}" dt="2026-06-03T12:40:09.960" v="4"/>
        <pc:sldMkLst>
          <pc:docMk/>
          <pc:sldMk cId="2891606796" sldId="1311"/>
        </pc:sldMkLst>
        <pc:spChg chg="mod ord">
          <ac:chgData name="Martina Rusconi" userId="c1fe3929-b9d5-4716-ab8a-d5f4b078052e" providerId="ADAL" clId="{FA20AF9E-20DE-41C7-BA6C-97FD4217AD15}" dt="2026-06-03T12:40:09.960" v="4"/>
          <ac:spMkLst>
            <pc:docMk/>
            <pc:sldMk cId="2891606796" sldId="1311"/>
            <ac:spMk id="11" creationId="{E5706408-4DA8-622E-A0B8-947D2787D96E}"/>
          </ac:spMkLst>
        </pc:spChg>
        <pc:spChg chg="mod ord">
          <ac:chgData name="Martina Rusconi" userId="c1fe3929-b9d5-4716-ab8a-d5f4b078052e" providerId="ADAL" clId="{FA20AF9E-20DE-41C7-BA6C-97FD4217AD15}" dt="2026-06-03T12:40:09.960" v="4"/>
          <ac:spMkLst>
            <pc:docMk/>
            <pc:sldMk cId="2891606796" sldId="1311"/>
            <ac:spMk id="18" creationId="{6E2608BF-1E9E-410E-2DD3-3247058E6FED}"/>
          </ac:spMkLst>
        </pc:spChg>
        <pc:spChg chg="mod ord">
          <ac:chgData name="Martina Rusconi" userId="c1fe3929-b9d5-4716-ab8a-d5f4b078052e" providerId="ADAL" clId="{FA20AF9E-20DE-41C7-BA6C-97FD4217AD15}" dt="2026-06-03T12:40:09.960" v="4"/>
          <ac:spMkLst>
            <pc:docMk/>
            <pc:sldMk cId="2891606796" sldId="1311"/>
            <ac:spMk id="19" creationId="{2420AAA1-7678-E626-485C-9D05D904A1C1}"/>
          </ac:spMkLst>
        </pc:spChg>
      </pc:sldChg>
      <pc:sldChg chg="modSp mod modClrScheme chgLayout">
        <pc:chgData name="Martina Rusconi" userId="c1fe3929-b9d5-4716-ab8a-d5f4b078052e" providerId="ADAL" clId="{FA20AF9E-20DE-41C7-BA6C-97FD4217AD15}" dt="2026-06-03T12:40:09.960" v="4"/>
        <pc:sldMkLst>
          <pc:docMk/>
          <pc:sldMk cId="3297082979" sldId="1312"/>
        </pc:sldMkLst>
        <pc:spChg chg="mod ord">
          <ac:chgData name="Martina Rusconi" userId="c1fe3929-b9d5-4716-ab8a-d5f4b078052e" providerId="ADAL" clId="{FA20AF9E-20DE-41C7-BA6C-97FD4217AD15}" dt="2026-06-03T12:40:09.960" v="4"/>
          <ac:spMkLst>
            <pc:docMk/>
            <pc:sldMk cId="3297082979" sldId="1312"/>
            <ac:spMk id="2" creationId="{A6E2C9D0-D2B9-9B29-BAF4-E94CC9B79466}"/>
          </ac:spMkLst>
        </pc:spChg>
        <pc:spChg chg="mod ord">
          <ac:chgData name="Martina Rusconi" userId="c1fe3929-b9d5-4716-ab8a-d5f4b078052e" providerId="ADAL" clId="{FA20AF9E-20DE-41C7-BA6C-97FD4217AD15}" dt="2026-06-03T12:40:09.960" v="4"/>
          <ac:spMkLst>
            <pc:docMk/>
            <pc:sldMk cId="3297082979" sldId="1312"/>
            <ac:spMk id="3" creationId="{FF874E32-B6A4-70AF-6F63-E0D9FEF4AAD8}"/>
          </ac:spMkLst>
        </pc:spChg>
        <pc:spChg chg="mod ord">
          <ac:chgData name="Martina Rusconi" userId="c1fe3929-b9d5-4716-ab8a-d5f4b078052e" providerId="ADAL" clId="{FA20AF9E-20DE-41C7-BA6C-97FD4217AD15}" dt="2026-06-03T12:40:09.960" v="4"/>
          <ac:spMkLst>
            <pc:docMk/>
            <pc:sldMk cId="3297082979" sldId="1312"/>
            <ac:spMk id="6" creationId="{9552B189-12F1-25AB-CBBB-09BCF9C7A510}"/>
          </ac:spMkLst>
        </pc:spChg>
      </pc:sldChg>
      <pc:sldChg chg="modSp mod modClrScheme chgLayout">
        <pc:chgData name="Martina Rusconi" userId="c1fe3929-b9d5-4716-ab8a-d5f4b078052e" providerId="ADAL" clId="{FA20AF9E-20DE-41C7-BA6C-97FD4217AD15}" dt="2026-06-03T12:40:09.960" v="4"/>
        <pc:sldMkLst>
          <pc:docMk/>
          <pc:sldMk cId="972466151" sldId="1319"/>
        </pc:sldMkLst>
        <pc:spChg chg="mod ord">
          <ac:chgData name="Martina Rusconi" userId="c1fe3929-b9d5-4716-ab8a-d5f4b078052e" providerId="ADAL" clId="{FA20AF9E-20DE-41C7-BA6C-97FD4217AD15}" dt="2026-06-03T12:40:09.960" v="4"/>
          <ac:spMkLst>
            <pc:docMk/>
            <pc:sldMk cId="972466151" sldId="1319"/>
            <ac:spMk id="11" creationId="{F0E8F496-D5FC-8E60-72FD-F84760FA5BD1}"/>
          </ac:spMkLst>
        </pc:spChg>
        <pc:spChg chg="mod ord">
          <ac:chgData name="Martina Rusconi" userId="c1fe3929-b9d5-4716-ab8a-d5f4b078052e" providerId="ADAL" clId="{FA20AF9E-20DE-41C7-BA6C-97FD4217AD15}" dt="2026-06-03T12:40:09.960" v="4"/>
          <ac:spMkLst>
            <pc:docMk/>
            <pc:sldMk cId="972466151" sldId="1319"/>
            <ac:spMk id="18" creationId="{50AEB899-42FD-846C-66F5-6468D99A58B7}"/>
          </ac:spMkLst>
        </pc:spChg>
        <pc:spChg chg="mod ord">
          <ac:chgData name="Martina Rusconi" userId="c1fe3929-b9d5-4716-ab8a-d5f4b078052e" providerId="ADAL" clId="{FA20AF9E-20DE-41C7-BA6C-97FD4217AD15}" dt="2026-06-03T12:40:09.960" v="4"/>
          <ac:spMkLst>
            <pc:docMk/>
            <pc:sldMk cId="972466151" sldId="1319"/>
            <ac:spMk id="19" creationId="{7BFE0083-2F54-D266-00B1-3910DA36A374}"/>
          </ac:spMkLst>
        </pc:spChg>
      </pc:sldChg>
      <pc:sldChg chg="modSp mod modClrScheme chgLayout">
        <pc:chgData name="Martina Rusconi" userId="c1fe3929-b9d5-4716-ab8a-d5f4b078052e" providerId="ADAL" clId="{FA20AF9E-20DE-41C7-BA6C-97FD4217AD15}" dt="2026-06-03T12:40:09.960" v="4"/>
        <pc:sldMkLst>
          <pc:docMk/>
          <pc:sldMk cId="845103624" sldId="2207"/>
        </pc:sldMkLst>
        <pc:spChg chg="mod ord">
          <ac:chgData name="Martina Rusconi" userId="c1fe3929-b9d5-4716-ab8a-d5f4b078052e" providerId="ADAL" clId="{FA20AF9E-20DE-41C7-BA6C-97FD4217AD15}" dt="2026-06-03T12:40:09.960" v="4"/>
          <ac:spMkLst>
            <pc:docMk/>
            <pc:sldMk cId="845103624" sldId="2207"/>
            <ac:spMk id="11" creationId="{0E50AA1A-E14C-49F7-694C-A88D161ABC60}"/>
          </ac:spMkLst>
        </pc:spChg>
        <pc:spChg chg="mod ord">
          <ac:chgData name="Martina Rusconi" userId="c1fe3929-b9d5-4716-ab8a-d5f4b078052e" providerId="ADAL" clId="{FA20AF9E-20DE-41C7-BA6C-97FD4217AD15}" dt="2026-06-03T12:40:09.960" v="4"/>
          <ac:spMkLst>
            <pc:docMk/>
            <pc:sldMk cId="845103624" sldId="2207"/>
            <ac:spMk id="18" creationId="{F02A89DE-3156-CB70-32CB-EE1467185C75}"/>
          </ac:spMkLst>
        </pc:spChg>
        <pc:spChg chg="mod ord">
          <ac:chgData name="Martina Rusconi" userId="c1fe3929-b9d5-4716-ab8a-d5f4b078052e" providerId="ADAL" clId="{FA20AF9E-20DE-41C7-BA6C-97FD4217AD15}" dt="2026-06-03T12:40:09.960" v="4"/>
          <ac:spMkLst>
            <pc:docMk/>
            <pc:sldMk cId="845103624" sldId="2207"/>
            <ac:spMk id="19" creationId="{423032FA-4D28-EE7E-A381-5A1A1496A08E}"/>
          </ac:spMkLst>
        </pc:spChg>
      </pc:sldChg>
      <pc:sldChg chg="modSp mod modClrScheme chgLayout">
        <pc:chgData name="Martina Rusconi" userId="c1fe3929-b9d5-4716-ab8a-d5f4b078052e" providerId="ADAL" clId="{FA20AF9E-20DE-41C7-BA6C-97FD4217AD15}" dt="2026-06-03T12:40:09.960" v="4"/>
        <pc:sldMkLst>
          <pc:docMk/>
          <pc:sldMk cId="3682630012" sldId="2216"/>
        </pc:sldMkLst>
        <pc:spChg chg="mod ord">
          <ac:chgData name="Martina Rusconi" userId="c1fe3929-b9d5-4716-ab8a-d5f4b078052e" providerId="ADAL" clId="{FA20AF9E-20DE-41C7-BA6C-97FD4217AD15}" dt="2026-06-03T12:40:09.960" v="4"/>
          <ac:spMkLst>
            <pc:docMk/>
            <pc:sldMk cId="3682630012" sldId="2216"/>
            <ac:spMk id="2" creationId="{4987B727-33C1-F5EB-990A-300363AA3F88}"/>
          </ac:spMkLst>
        </pc:spChg>
        <pc:spChg chg="mod ord">
          <ac:chgData name="Martina Rusconi" userId="c1fe3929-b9d5-4716-ab8a-d5f4b078052e" providerId="ADAL" clId="{FA20AF9E-20DE-41C7-BA6C-97FD4217AD15}" dt="2026-06-03T12:40:09.960" v="4"/>
          <ac:spMkLst>
            <pc:docMk/>
            <pc:sldMk cId="3682630012" sldId="2216"/>
            <ac:spMk id="3" creationId="{B27515FF-124F-3114-A42E-10215CDA9CB1}"/>
          </ac:spMkLst>
        </pc:spChg>
        <pc:spChg chg="mod ord">
          <ac:chgData name="Martina Rusconi" userId="c1fe3929-b9d5-4716-ab8a-d5f4b078052e" providerId="ADAL" clId="{FA20AF9E-20DE-41C7-BA6C-97FD4217AD15}" dt="2026-06-03T12:40:09.960" v="4"/>
          <ac:spMkLst>
            <pc:docMk/>
            <pc:sldMk cId="3682630012" sldId="2216"/>
            <ac:spMk id="4" creationId="{817842B3-27EE-BDE4-E48E-2F49D1DADE7B}"/>
          </ac:spMkLst>
        </pc:spChg>
        <pc:spChg chg="mod ord">
          <ac:chgData name="Martina Rusconi" userId="c1fe3929-b9d5-4716-ab8a-d5f4b078052e" providerId="ADAL" clId="{FA20AF9E-20DE-41C7-BA6C-97FD4217AD15}" dt="2026-06-03T12:40:09.960" v="4"/>
          <ac:spMkLst>
            <pc:docMk/>
            <pc:sldMk cId="3682630012" sldId="2216"/>
            <ac:spMk id="5" creationId="{E759212D-D2D8-735C-DE18-02A0658F60BE}"/>
          </ac:spMkLst>
        </pc:spChg>
      </pc:sldChg>
      <pc:sldChg chg="modSp mod modClrScheme chgLayout">
        <pc:chgData name="Martina Rusconi" userId="c1fe3929-b9d5-4716-ab8a-d5f4b078052e" providerId="ADAL" clId="{FA20AF9E-20DE-41C7-BA6C-97FD4217AD15}" dt="2026-06-03T12:40:09.960" v="4"/>
        <pc:sldMkLst>
          <pc:docMk/>
          <pc:sldMk cId="4166578176" sldId="2217"/>
        </pc:sldMkLst>
        <pc:spChg chg="mod ord">
          <ac:chgData name="Martina Rusconi" userId="c1fe3929-b9d5-4716-ab8a-d5f4b078052e" providerId="ADAL" clId="{FA20AF9E-20DE-41C7-BA6C-97FD4217AD15}" dt="2026-06-03T12:40:09.960" v="4"/>
          <ac:spMkLst>
            <pc:docMk/>
            <pc:sldMk cId="4166578176" sldId="2217"/>
            <ac:spMk id="2" creationId="{EF590D24-15FE-A5D6-3F39-BC74C03E918E}"/>
          </ac:spMkLst>
        </pc:spChg>
        <pc:spChg chg="mod ord">
          <ac:chgData name="Martina Rusconi" userId="c1fe3929-b9d5-4716-ab8a-d5f4b078052e" providerId="ADAL" clId="{FA20AF9E-20DE-41C7-BA6C-97FD4217AD15}" dt="2026-06-03T12:40:09.960" v="4"/>
          <ac:spMkLst>
            <pc:docMk/>
            <pc:sldMk cId="4166578176" sldId="2217"/>
            <ac:spMk id="3" creationId="{A9AF3351-A1D6-B702-55E3-4E8B2D2B0DD4}"/>
          </ac:spMkLst>
        </pc:spChg>
        <pc:spChg chg="mod ord">
          <ac:chgData name="Martina Rusconi" userId="c1fe3929-b9d5-4716-ab8a-d5f4b078052e" providerId="ADAL" clId="{FA20AF9E-20DE-41C7-BA6C-97FD4217AD15}" dt="2026-06-03T12:40:09.960" v="4"/>
          <ac:spMkLst>
            <pc:docMk/>
            <pc:sldMk cId="4166578176" sldId="2217"/>
            <ac:spMk id="4" creationId="{A5D54ACF-006D-A98B-242B-ECF0E91D7FB4}"/>
          </ac:spMkLst>
        </pc:spChg>
        <pc:spChg chg="mod ord">
          <ac:chgData name="Martina Rusconi" userId="c1fe3929-b9d5-4716-ab8a-d5f4b078052e" providerId="ADAL" clId="{FA20AF9E-20DE-41C7-BA6C-97FD4217AD15}" dt="2026-06-03T12:40:09.960" v="4"/>
          <ac:spMkLst>
            <pc:docMk/>
            <pc:sldMk cId="4166578176" sldId="2217"/>
            <ac:spMk id="5" creationId="{101A3E02-1E99-6940-5B2A-5C9D8673EC4A}"/>
          </ac:spMkLst>
        </pc:spChg>
      </pc:sldChg>
      <pc:sldChg chg="modSp mod modClrScheme chgLayout">
        <pc:chgData name="Martina Rusconi" userId="c1fe3929-b9d5-4716-ab8a-d5f4b078052e" providerId="ADAL" clId="{FA20AF9E-20DE-41C7-BA6C-97FD4217AD15}" dt="2026-06-03T12:40:09.960" v="4"/>
        <pc:sldMkLst>
          <pc:docMk/>
          <pc:sldMk cId="3395863784" sldId="2218"/>
        </pc:sldMkLst>
        <pc:spChg chg="mod ord">
          <ac:chgData name="Martina Rusconi" userId="c1fe3929-b9d5-4716-ab8a-d5f4b078052e" providerId="ADAL" clId="{FA20AF9E-20DE-41C7-BA6C-97FD4217AD15}" dt="2026-06-03T12:40:09.960" v="4"/>
          <ac:spMkLst>
            <pc:docMk/>
            <pc:sldMk cId="3395863784" sldId="2218"/>
            <ac:spMk id="2" creationId="{AEADB9B9-0E34-91B0-5185-6A0DBB63AE38}"/>
          </ac:spMkLst>
        </pc:spChg>
        <pc:spChg chg="mod ord">
          <ac:chgData name="Martina Rusconi" userId="c1fe3929-b9d5-4716-ab8a-d5f4b078052e" providerId="ADAL" clId="{FA20AF9E-20DE-41C7-BA6C-97FD4217AD15}" dt="2026-06-03T12:40:09.960" v="4"/>
          <ac:spMkLst>
            <pc:docMk/>
            <pc:sldMk cId="3395863784" sldId="2218"/>
            <ac:spMk id="3" creationId="{A3FDC5E4-BEEC-FAF1-6FE5-79AB19AA4BD8}"/>
          </ac:spMkLst>
        </pc:spChg>
        <pc:spChg chg="mod ord">
          <ac:chgData name="Martina Rusconi" userId="c1fe3929-b9d5-4716-ab8a-d5f4b078052e" providerId="ADAL" clId="{FA20AF9E-20DE-41C7-BA6C-97FD4217AD15}" dt="2026-06-03T12:40:09.960" v="4"/>
          <ac:spMkLst>
            <pc:docMk/>
            <pc:sldMk cId="3395863784" sldId="2218"/>
            <ac:spMk id="4" creationId="{FB7303D9-099C-7167-B73A-3E0A592F83AB}"/>
          </ac:spMkLst>
        </pc:spChg>
        <pc:spChg chg="mod ord">
          <ac:chgData name="Martina Rusconi" userId="c1fe3929-b9d5-4716-ab8a-d5f4b078052e" providerId="ADAL" clId="{FA20AF9E-20DE-41C7-BA6C-97FD4217AD15}" dt="2026-06-03T12:40:09.960" v="4"/>
          <ac:spMkLst>
            <pc:docMk/>
            <pc:sldMk cId="3395863784" sldId="2218"/>
            <ac:spMk id="5" creationId="{96E3A8D6-8D62-49CC-C8E6-E920E6DCF398}"/>
          </ac:spMkLst>
        </pc:spChg>
      </pc:sldChg>
      <pc:sldChg chg="modSp mod modClrScheme chgLayout">
        <pc:chgData name="Martina Rusconi" userId="c1fe3929-b9d5-4716-ab8a-d5f4b078052e" providerId="ADAL" clId="{FA20AF9E-20DE-41C7-BA6C-97FD4217AD15}" dt="2026-06-03T12:40:09.960" v="4"/>
        <pc:sldMkLst>
          <pc:docMk/>
          <pc:sldMk cId="1582224411" sldId="2219"/>
        </pc:sldMkLst>
        <pc:spChg chg="mod ord">
          <ac:chgData name="Martina Rusconi" userId="c1fe3929-b9d5-4716-ab8a-d5f4b078052e" providerId="ADAL" clId="{FA20AF9E-20DE-41C7-BA6C-97FD4217AD15}" dt="2026-06-03T12:40:09.960" v="4"/>
          <ac:spMkLst>
            <pc:docMk/>
            <pc:sldMk cId="1582224411" sldId="2219"/>
            <ac:spMk id="2" creationId="{37EDF53E-C46E-779B-A7BB-F3757D716106}"/>
          </ac:spMkLst>
        </pc:spChg>
        <pc:spChg chg="mod ord">
          <ac:chgData name="Martina Rusconi" userId="c1fe3929-b9d5-4716-ab8a-d5f4b078052e" providerId="ADAL" clId="{FA20AF9E-20DE-41C7-BA6C-97FD4217AD15}" dt="2026-06-03T12:40:09.960" v="4"/>
          <ac:spMkLst>
            <pc:docMk/>
            <pc:sldMk cId="1582224411" sldId="2219"/>
            <ac:spMk id="3" creationId="{95B53D42-C4FD-DFE8-B175-361ADEB96797}"/>
          </ac:spMkLst>
        </pc:spChg>
        <pc:spChg chg="mod ord">
          <ac:chgData name="Martina Rusconi" userId="c1fe3929-b9d5-4716-ab8a-d5f4b078052e" providerId="ADAL" clId="{FA20AF9E-20DE-41C7-BA6C-97FD4217AD15}" dt="2026-06-03T12:40:09.960" v="4"/>
          <ac:spMkLst>
            <pc:docMk/>
            <pc:sldMk cId="1582224411" sldId="2219"/>
            <ac:spMk id="4" creationId="{2EC48401-F28E-B9D1-A037-CC89864141B3}"/>
          </ac:spMkLst>
        </pc:spChg>
        <pc:spChg chg="mod ord">
          <ac:chgData name="Martina Rusconi" userId="c1fe3929-b9d5-4716-ab8a-d5f4b078052e" providerId="ADAL" clId="{FA20AF9E-20DE-41C7-BA6C-97FD4217AD15}" dt="2026-06-03T12:40:09.960" v="4"/>
          <ac:spMkLst>
            <pc:docMk/>
            <pc:sldMk cId="1582224411" sldId="2219"/>
            <ac:spMk id="5" creationId="{E27D9EB4-CD87-A2D7-1B57-68B6B81E126F}"/>
          </ac:spMkLst>
        </pc:spChg>
      </pc:sldChg>
      <pc:sldChg chg="modSp mod">
        <pc:chgData name="Martina Rusconi" userId="c1fe3929-b9d5-4716-ab8a-d5f4b078052e" providerId="ADAL" clId="{FA20AF9E-20DE-41C7-BA6C-97FD4217AD15}" dt="2026-06-03T12:40:27.445" v="27" actId="1076"/>
        <pc:sldMkLst>
          <pc:docMk/>
          <pc:sldMk cId="1301905258" sldId="2271"/>
        </pc:sldMkLst>
        <pc:spChg chg="mod">
          <ac:chgData name="Martina Rusconi" userId="c1fe3929-b9d5-4716-ab8a-d5f4b078052e" providerId="ADAL" clId="{FA20AF9E-20DE-41C7-BA6C-97FD4217AD15}" dt="2026-06-03T12:40:27.445" v="27" actId="1076"/>
          <ac:spMkLst>
            <pc:docMk/>
            <pc:sldMk cId="1301905258" sldId="2271"/>
            <ac:spMk id="19" creationId="{C36ED6A5-DDAC-3812-9F1F-D214DA183312}"/>
          </ac:spMkLst>
        </pc:spChg>
      </pc:sldChg>
      <pc:sldChg chg="addSp delSp modSp mod">
        <pc:chgData name="Martina Rusconi" userId="c1fe3929-b9d5-4716-ab8a-d5f4b078052e" providerId="ADAL" clId="{FA20AF9E-20DE-41C7-BA6C-97FD4217AD15}" dt="2026-06-03T12:40:30.975" v="29"/>
        <pc:sldMkLst>
          <pc:docMk/>
          <pc:sldMk cId="155561949" sldId="2272"/>
        </pc:sldMkLst>
        <pc:spChg chg="add mod">
          <ac:chgData name="Martina Rusconi" userId="c1fe3929-b9d5-4716-ab8a-d5f4b078052e" providerId="ADAL" clId="{FA20AF9E-20DE-41C7-BA6C-97FD4217AD15}" dt="2026-06-03T12:40:30.975" v="29"/>
          <ac:spMkLst>
            <pc:docMk/>
            <pc:sldMk cId="155561949" sldId="2272"/>
            <ac:spMk id="5" creationId="{C2B64C6F-C7F6-4AB4-864B-3EE4CFDECA2D}"/>
          </ac:spMkLst>
        </pc:spChg>
        <pc:spChg chg="del">
          <ac:chgData name="Martina Rusconi" userId="c1fe3929-b9d5-4716-ab8a-d5f4b078052e" providerId="ADAL" clId="{FA20AF9E-20DE-41C7-BA6C-97FD4217AD15}" dt="2026-06-03T12:40:30.695" v="28" actId="478"/>
          <ac:spMkLst>
            <pc:docMk/>
            <pc:sldMk cId="155561949" sldId="2272"/>
            <ac:spMk id="11" creationId="{75BBDEBB-2AB1-2351-0258-7C2BDB466C85}"/>
          </ac:spMkLst>
        </pc:spChg>
      </pc:sldChg>
      <pc:sldChg chg="modSp mod modClrScheme chgLayout">
        <pc:chgData name="Martina Rusconi" userId="c1fe3929-b9d5-4716-ab8a-d5f4b078052e" providerId="ADAL" clId="{FA20AF9E-20DE-41C7-BA6C-97FD4217AD15}" dt="2026-06-03T12:40:09.960" v="4"/>
        <pc:sldMkLst>
          <pc:docMk/>
          <pc:sldMk cId="3864565975" sldId="2281"/>
        </pc:sldMkLst>
        <pc:spChg chg="mod ord">
          <ac:chgData name="Martina Rusconi" userId="c1fe3929-b9d5-4716-ab8a-d5f4b078052e" providerId="ADAL" clId="{FA20AF9E-20DE-41C7-BA6C-97FD4217AD15}" dt="2026-06-03T12:40:09.960" v="4"/>
          <ac:spMkLst>
            <pc:docMk/>
            <pc:sldMk cId="3864565975" sldId="2281"/>
            <ac:spMk id="3" creationId="{7B98E13D-A2A5-8577-F93C-00DB829FFE3B}"/>
          </ac:spMkLst>
        </pc:spChg>
        <pc:spChg chg="mod ord">
          <ac:chgData name="Martina Rusconi" userId="c1fe3929-b9d5-4716-ab8a-d5f4b078052e" providerId="ADAL" clId="{FA20AF9E-20DE-41C7-BA6C-97FD4217AD15}" dt="2026-06-03T12:40:09.960" v="4"/>
          <ac:spMkLst>
            <pc:docMk/>
            <pc:sldMk cId="3864565975" sldId="2281"/>
            <ac:spMk id="4" creationId="{CE34906B-B13F-2F65-E118-CC2964F08739}"/>
          </ac:spMkLst>
        </pc:spChg>
        <pc:spChg chg="mod ord">
          <ac:chgData name="Martina Rusconi" userId="c1fe3929-b9d5-4716-ab8a-d5f4b078052e" providerId="ADAL" clId="{FA20AF9E-20DE-41C7-BA6C-97FD4217AD15}" dt="2026-06-03T12:40:09.960" v="4"/>
          <ac:spMkLst>
            <pc:docMk/>
            <pc:sldMk cId="3864565975" sldId="2281"/>
            <ac:spMk id="5" creationId="{62F9B8DA-42E3-5D49-6EEF-9C364E07AD3D}"/>
          </ac:spMkLst>
        </pc:spChg>
      </pc:sldChg>
      <pc:sldChg chg="modSp mod modClrScheme chgLayout">
        <pc:chgData name="Martina Rusconi" userId="c1fe3929-b9d5-4716-ab8a-d5f4b078052e" providerId="ADAL" clId="{FA20AF9E-20DE-41C7-BA6C-97FD4217AD15}" dt="2026-06-03T12:40:09.960" v="4"/>
        <pc:sldMkLst>
          <pc:docMk/>
          <pc:sldMk cId="1463573900" sldId="2304"/>
        </pc:sldMkLst>
        <pc:spChg chg="mod ord">
          <ac:chgData name="Martina Rusconi" userId="c1fe3929-b9d5-4716-ab8a-d5f4b078052e" providerId="ADAL" clId="{FA20AF9E-20DE-41C7-BA6C-97FD4217AD15}" dt="2026-06-03T12:40:09.960" v="4"/>
          <ac:spMkLst>
            <pc:docMk/>
            <pc:sldMk cId="1463573900" sldId="2304"/>
            <ac:spMk id="3" creationId="{FB9E2A0B-62F7-2AB3-4A0B-AE0944F39720}"/>
          </ac:spMkLst>
        </pc:spChg>
        <pc:spChg chg="mod ord">
          <ac:chgData name="Martina Rusconi" userId="c1fe3929-b9d5-4716-ab8a-d5f4b078052e" providerId="ADAL" clId="{FA20AF9E-20DE-41C7-BA6C-97FD4217AD15}" dt="2026-06-03T12:40:09.960" v="4"/>
          <ac:spMkLst>
            <pc:docMk/>
            <pc:sldMk cId="1463573900" sldId="2304"/>
            <ac:spMk id="31" creationId="{7D598E84-2AFB-DD8E-28D1-AD34CF148C8D}"/>
          </ac:spMkLst>
        </pc:spChg>
        <pc:spChg chg="mod ord">
          <ac:chgData name="Martina Rusconi" userId="c1fe3929-b9d5-4716-ab8a-d5f4b078052e" providerId="ADAL" clId="{FA20AF9E-20DE-41C7-BA6C-97FD4217AD15}" dt="2026-06-03T12:40:09.960" v="4"/>
          <ac:spMkLst>
            <pc:docMk/>
            <pc:sldMk cId="1463573900" sldId="2304"/>
            <ac:spMk id="32" creationId="{0C281D34-6F6D-08EF-7165-46EC9DE44159}"/>
          </ac:spMkLst>
        </pc:spChg>
        <pc:spChg chg="mod ord">
          <ac:chgData name="Martina Rusconi" userId="c1fe3929-b9d5-4716-ab8a-d5f4b078052e" providerId="ADAL" clId="{FA20AF9E-20DE-41C7-BA6C-97FD4217AD15}" dt="2026-06-03T12:40:09.960" v="4"/>
          <ac:spMkLst>
            <pc:docMk/>
            <pc:sldMk cId="1463573900" sldId="2304"/>
            <ac:spMk id="34" creationId="{EF56A675-1BDC-60A6-65CB-8983CCD2028A}"/>
          </ac:spMkLst>
        </pc:spChg>
        <pc:spChg chg="mod ord">
          <ac:chgData name="Martina Rusconi" userId="c1fe3929-b9d5-4716-ab8a-d5f4b078052e" providerId="ADAL" clId="{FA20AF9E-20DE-41C7-BA6C-97FD4217AD15}" dt="2026-06-03T12:40:09.960" v="4"/>
          <ac:spMkLst>
            <pc:docMk/>
            <pc:sldMk cId="1463573900" sldId="2304"/>
            <ac:spMk id="35" creationId="{005B0BB3-A486-A364-0A49-01E1ED98B292}"/>
          </ac:spMkLst>
        </pc:spChg>
        <pc:spChg chg="mod ord">
          <ac:chgData name="Martina Rusconi" userId="c1fe3929-b9d5-4716-ab8a-d5f4b078052e" providerId="ADAL" clId="{FA20AF9E-20DE-41C7-BA6C-97FD4217AD15}" dt="2026-06-03T12:40:09.960" v="4"/>
          <ac:spMkLst>
            <pc:docMk/>
            <pc:sldMk cId="1463573900" sldId="2304"/>
            <ac:spMk id="36" creationId="{00387522-FD83-5878-9938-29E692F4AF85}"/>
          </ac:spMkLst>
        </pc:spChg>
        <pc:spChg chg="mod ord">
          <ac:chgData name="Martina Rusconi" userId="c1fe3929-b9d5-4716-ab8a-d5f4b078052e" providerId="ADAL" clId="{FA20AF9E-20DE-41C7-BA6C-97FD4217AD15}" dt="2026-06-03T12:40:09.960" v="4"/>
          <ac:spMkLst>
            <pc:docMk/>
            <pc:sldMk cId="1463573900" sldId="2304"/>
            <ac:spMk id="38" creationId="{3BB8A326-4044-CF18-3BA0-A12EA1BA7639}"/>
          </ac:spMkLst>
        </pc:spChg>
        <pc:spChg chg="mod ord">
          <ac:chgData name="Martina Rusconi" userId="c1fe3929-b9d5-4716-ab8a-d5f4b078052e" providerId="ADAL" clId="{FA20AF9E-20DE-41C7-BA6C-97FD4217AD15}" dt="2026-06-03T12:40:09.960" v="4"/>
          <ac:spMkLst>
            <pc:docMk/>
            <pc:sldMk cId="1463573900" sldId="2304"/>
            <ac:spMk id="39" creationId="{92C05A86-9991-E2AA-4369-CE05258AF1EF}"/>
          </ac:spMkLst>
        </pc:spChg>
        <pc:spChg chg="mod ord">
          <ac:chgData name="Martina Rusconi" userId="c1fe3929-b9d5-4716-ab8a-d5f4b078052e" providerId="ADAL" clId="{FA20AF9E-20DE-41C7-BA6C-97FD4217AD15}" dt="2026-06-03T12:40:09.960" v="4"/>
          <ac:spMkLst>
            <pc:docMk/>
            <pc:sldMk cId="1463573900" sldId="2304"/>
            <ac:spMk id="40" creationId="{B968D558-ACE7-786A-B6EF-1B6FCBD39FEA}"/>
          </ac:spMkLst>
        </pc:spChg>
        <pc:spChg chg="mod ord">
          <ac:chgData name="Martina Rusconi" userId="c1fe3929-b9d5-4716-ab8a-d5f4b078052e" providerId="ADAL" clId="{FA20AF9E-20DE-41C7-BA6C-97FD4217AD15}" dt="2026-06-03T12:40:09.960" v="4"/>
          <ac:spMkLst>
            <pc:docMk/>
            <pc:sldMk cId="1463573900" sldId="2304"/>
            <ac:spMk id="42" creationId="{871DCC23-1401-CD09-AF8A-183773345FE6}"/>
          </ac:spMkLst>
        </pc:spChg>
      </pc:sldChg>
      <pc:sldMasterChg chg="delSldLayout modSldLayout sldLayoutOrd">
        <pc:chgData name="Martina Rusconi" userId="c1fe3929-b9d5-4716-ab8a-d5f4b078052e" providerId="ADAL" clId="{FA20AF9E-20DE-41C7-BA6C-97FD4217AD15}" dt="2026-06-03T12:40:09.761" v="3"/>
        <pc:sldMasterMkLst>
          <pc:docMk/>
          <pc:sldMasterMk cId="1358981395" sldId="2147483746"/>
        </pc:sldMasterMkLst>
        <pc:sldLayoutChg chg="modSp del mod ord">
          <pc:chgData name="Martina Rusconi" userId="c1fe3929-b9d5-4716-ab8a-d5f4b078052e" providerId="ADAL" clId="{FA20AF9E-20DE-41C7-BA6C-97FD4217AD15}" dt="2026-06-03T12:40:09.761" v="3"/>
          <pc:sldLayoutMkLst>
            <pc:docMk/>
            <pc:sldMasterMk cId="1358981395" sldId="2147483746"/>
            <pc:sldLayoutMk cId="4112184163" sldId="2147484027"/>
          </pc:sldLayoutMkLst>
          <pc:spChg chg="mod">
            <ac:chgData name="Martina Rusconi" userId="c1fe3929-b9d5-4716-ab8a-d5f4b078052e" providerId="ADAL" clId="{FA20AF9E-20DE-41C7-BA6C-97FD4217AD15}" dt="2026-06-03T12:40:09.630" v="2"/>
            <ac:spMkLst>
              <pc:docMk/>
              <pc:sldMasterMk cId="1358981395" sldId="2147483746"/>
              <pc:sldLayoutMk cId="4112184163" sldId="2147484027"/>
              <ac:spMk id="2" creationId="{6847A823-6861-4ED7-916A-EB4BF5CE6D62}"/>
            </ac:spMkLst>
          </pc:spChg>
          <pc:spChg chg="mod">
            <ac:chgData name="Martina Rusconi" userId="c1fe3929-b9d5-4716-ab8a-d5f4b078052e" providerId="ADAL" clId="{FA20AF9E-20DE-41C7-BA6C-97FD4217AD15}" dt="2026-06-03T12:40:09.630" v="2"/>
            <ac:spMkLst>
              <pc:docMk/>
              <pc:sldMasterMk cId="1358981395" sldId="2147483746"/>
              <pc:sldLayoutMk cId="4112184163" sldId="2147484027"/>
              <ac:spMk id="4" creationId="{7CB1FEA7-7590-4AD0-A0B1-4809206902FD}"/>
            </ac:spMkLst>
          </pc:spChg>
          <pc:spChg chg="mod">
            <ac:chgData name="Martina Rusconi" userId="c1fe3929-b9d5-4716-ab8a-d5f4b078052e" providerId="ADAL" clId="{FA20AF9E-20DE-41C7-BA6C-97FD4217AD15}" dt="2026-06-03T12:40:09.630" v="2"/>
            <ac:spMkLst>
              <pc:docMk/>
              <pc:sldMasterMk cId="1358981395" sldId="2147483746"/>
              <pc:sldLayoutMk cId="4112184163" sldId="2147484027"/>
              <ac:spMk id="5" creationId="{F95199BD-4F67-4AA1-A795-95C0BF541294}"/>
            </ac:spMkLst>
          </pc:spChg>
          <pc:spChg chg="mod">
            <ac:chgData name="Martina Rusconi" userId="c1fe3929-b9d5-4716-ab8a-d5f4b078052e" providerId="ADAL" clId="{FA20AF9E-20DE-41C7-BA6C-97FD4217AD15}" dt="2026-06-03T12:40:09.630" v="2"/>
            <ac:spMkLst>
              <pc:docMk/>
              <pc:sldMasterMk cId="1358981395" sldId="2147483746"/>
              <pc:sldLayoutMk cId="4112184163" sldId="2147484027"/>
              <ac:spMk id="8" creationId="{67325048-9832-400A-BAC7-02B5977E3E3F}"/>
            </ac:spMkLst>
          </pc:spChg>
          <pc:spChg chg="mod">
            <ac:chgData name="Martina Rusconi" userId="c1fe3929-b9d5-4716-ab8a-d5f4b078052e" providerId="ADAL" clId="{FA20AF9E-20DE-41C7-BA6C-97FD4217AD15}" dt="2026-06-03T12:40:09.630" v="2"/>
            <ac:spMkLst>
              <pc:docMk/>
              <pc:sldMasterMk cId="1358981395" sldId="2147483746"/>
              <pc:sldLayoutMk cId="4112184163" sldId="2147484027"/>
              <ac:spMk id="9" creationId="{2AF746B8-16B5-4251-938A-CD03C89D3CC0}"/>
            </ac:spMkLst>
          </pc:spChg>
        </pc:sldLayoutChg>
        <pc:sldLayoutChg chg="modSp mod ord">
          <pc:chgData name="Martina Rusconi" userId="c1fe3929-b9d5-4716-ab8a-d5f4b078052e" providerId="ADAL" clId="{FA20AF9E-20DE-41C7-BA6C-97FD4217AD15}" dt="2026-06-03T12:40:09.630" v="2"/>
          <pc:sldLayoutMkLst>
            <pc:docMk/>
            <pc:sldMasterMk cId="1358981395" sldId="2147483746"/>
            <pc:sldLayoutMk cId="3519171690" sldId="2147484028"/>
          </pc:sldLayoutMkLst>
          <pc:spChg chg="mod">
            <ac:chgData name="Martina Rusconi" userId="c1fe3929-b9d5-4716-ab8a-d5f4b078052e" providerId="ADAL" clId="{FA20AF9E-20DE-41C7-BA6C-97FD4217AD15}" dt="2026-06-03T12:40:09.630" v="2"/>
            <ac:spMkLst>
              <pc:docMk/>
              <pc:sldMasterMk cId="1358981395" sldId="2147483746"/>
              <pc:sldLayoutMk cId="3519171690" sldId="2147484028"/>
              <ac:spMk id="8" creationId="{D1CFA815-ACBE-4524-9331-D296F8E0F9B7}"/>
            </ac:spMkLst>
          </pc:spChg>
          <pc:spChg chg="mod">
            <ac:chgData name="Martina Rusconi" userId="c1fe3929-b9d5-4716-ab8a-d5f4b078052e" providerId="ADAL" clId="{FA20AF9E-20DE-41C7-BA6C-97FD4217AD15}" dt="2026-06-03T12:40:09.630" v="2"/>
            <ac:spMkLst>
              <pc:docMk/>
              <pc:sldMasterMk cId="1358981395" sldId="2147483746"/>
              <pc:sldLayoutMk cId="3519171690" sldId="2147484028"/>
              <ac:spMk id="11" creationId="{76250419-1EAD-4278-97B7-1BA8F0752598}"/>
            </ac:spMkLst>
          </pc:spChg>
          <pc:spChg chg="mod">
            <ac:chgData name="Martina Rusconi" userId="c1fe3929-b9d5-4716-ab8a-d5f4b078052e" providerId="ADAL" clId="{FA20AF9E-20DE-41C7-BA6C-97FD4217AD15}" dt="2026-06-03T12:40:09.630" v="2"/>
            <ac:spMkLst>
              <pc:docMk/>
              <pc:sldMasterMk cId="1358981395" sldId="2147483746"/>
              <pc:sldLayoutMk cId="3519171690" sldId="2147484028"/>
              <ac:spMk id="12" creationId="{DCD9C49F-F44E-4E82-864B-742438DCAE60}"/>
            </ac:spMkLst>
          </pc:spChg>
          <pc:spChg chg="mod">
            <ac:chgData name="Martina Rusconi" userId="c1fe3929-b9d5-4716-ab8a-d5f4b078052e" providerId="ADAL" clId="{FA20AF9E-20DE-41C7-BA6C-97FD4217AD15}" dt="2026-06-03T12:40:09.630" v="2"/>
            <ac:spMkLst>
              <pc:docMk/>
              <pc:sldMasterMk cId="1358981395" sldId="2147483746"/>
              <pc:sldLayoutMk cId="3519171690" sldId="2147484028"/>
              <ac:spMk id="13" creationId="{7F91CD7E-BBFD-483F-A271-EC1D28C8A87E}"/>
            </ac:spMkLst>
          </pc:spChg>
          <pc:spChg chg="mod">
            <ac:chgData name="Martina Rusconi" userId="c1fe3929-b9d5-4716-ab8a-d5f4b078052e" providerId="ADAL" clId="{FA20AF9E-20DE-41C7-BA6C-97FD4217AD15}" dt="2026-06-03T12:40:09.630" v="2"/>
            <ac:spMkLst>
              <pc:docMk/>
              <pc:sldMasterMk cId="1358981395" sldId="2147483746"/>
              <pc:sldLayoutMk cId="3519171690" sldId="2147484028"/>
              <ac:spMk id="19" creationId="{9AA91E9E-F4C5-4318-8BFC-5E627DF7F53E}"/>
            </ac:spMkLst>
          </pc:spChg>
          <pc:spChg chg="mod">
            <ac:chgData name="Martina Rusconi" userId="c1fe3929-b9d5-4716-ab8a-d5f4b078052e" providerId="ADAL" clId="{FA20AF9E-20DE-41C7-BA6C-97FD4217AD15}" dt="2026-06-03T12:40:09.630" v="2"/>
            <ac:spMkLst>
              <pc:docMk/>
              <pc:sldMasterMk cId="1358981395" sldId="2147483746"/>
              <pc:sldLayoutMk cId="3519171690" sldId="2147484028"/>
              <ac:spMk id="20" creationId="{D6F57CB6-9F04-49B6-939C-D13BA7FB06A8}"/>
            </ac:spMkLst>
          </pc:spChg>
          <pc:spChg chg="mod">
            <ac:chgData name="Martina Rusconi" userId="c1fe3929-b9d5-4716-ab8a-d5f4b078052e" providerId="ADAL" clId="{FA20AF9E-20DE-41C7-BA6C-97FD4217AD15}" dt="2026-06-03T12:40:09.630" v="2"/>
            <ac:spMkLst>
              <pc:docMk/>
              <pc:sldMasterMk cId="1358981395" sldId="2147483746"/>
              <pc:sldLayoutMk cId="3519171690" sldId="2147484028"/>
              <ac:spMk id="21" creationId="{6C01B50D-1661-4131-BCDF-441CC2214451}"/>
            </ac:spMkLst>
          </pc:spChg>
          <pc:spChg chg="mod">
            <ac:chgData name="Martina Rusconi" userId="c1fe3929-b9d5-4716-ab8a-d5f4b078052e" providerId="ADAL" clId="{FA20AF9E-20DE-41C7-BA6C-97FD4217AD15}" dt="2026-06-03T12:40:09.630" v="2"/>
            <ac:spMkLst>
              <pc:docMk/>
              <pc:sldMasterMk cId="1358981395" sldId="2147483746"/>
              <pc:sldLayoutMk cId="3519171690" sldId="2147484028"/>
              <ac:spMk id="22" creationId="{2D503613-5D8F-4B95-8EB3-13963149108F}"/>
            </ac:spMkLst>
          </pc:spChg>
          <pc:spChg chg="mod">
            <ac:chgData name="Martina Rusconi" userId="c1fe3929-b9d5-4716-ab8a-d5f4b078052e" providerId="ADAL" clId="{FA20AF9E-20DE-41C7-BA6C-97FD4217AD15}" dt="2026-06-03T12:40:09.630" v="2"/>
            <ac:spMkLst>
              <pc:docMk/>
              <pc:sldMasterMk cId="1358981395" sldId="2147483746"/>
              <pc:sldLayoutMk cId="3519171690" sldId="2147484028"/>
              <ac:spMk id="23" creationId="{D6AE53A6-5645-44EC-B619-20693E3FE519}"/>
            </ac:spMkLst>
          </pc:spChg>
          <pc:spChg chg="mod">
            <ac:chgData name="Martina Rusconi" userId="c1fe3929-b9d5-4716-ab8a-d5f4b078052e" providerId="ADAL" clId="{FA20AF9E-20DE-41C7-BA6C-97FD4217AD15}" dt="2026-06-03T12:40:09.630" v="2"/>
            <ac:spMkLst>
              <pc:docMk/>
              <pc:sldMasterMk cId="1358981395" sldId="2147483746"/>
              <pc:sldLayoutMk cId="3519171690" sldId="2147484028"/>
              <ac:spMk id="24" creationId="{26F8B43E-3092-43FC-A7B0-45C3ACC71E5B}"/>
            </ac:spMkLst>
          </pc:spChg>
        </pc:sldLayoutChg>
        <pc:sldLayoutChg chg="modSp del mod ord">
          <pc:chgData name="Martina Rusconi" userId="c1fe3929-b9d5-4716-ab8a-d5f4b078052e" providerId="ADAL" clId="{FA20AF9E-20DE-41C7-BA6C-97FD4217AD15}" dt="2026-06-03T12:40:09.761" v="3"/>
          <pc:sldLayoutMkLst>
            <pc:docMk/>
            <pc:sldMasterMk cId="1358981395" sldId="2147483746"/>
            <pc:sldLayoutMk cId="1608639814" sldId="2147484029"/>
          </pc:sldLayoutMkLst>
          <pc:spChg chg="mod">
            <ac:chgData name="Martina Rusconi" userId="c1fe3929-b9d5-4716-ab8a-d5f4b078052e" providerId="ADAL" clId="{FA20AF9E-20DE-41C7-BA6C-97FD4217AD15}" dt="2026-06-03T12:40:09.630" v="2"/>
            <ac:spMkLst>
              <pc:docMk/>
              <pc:sldMasterMk cId="1358981395" sldId="2147483746"/>
              <pc:sldLayoutMk cId="1608639814" sldId="2147484029"/>
              <ac:spMk id="2" creationId="{189FF9E0-0F2A-4E7B-ADD7-33314E9E93ED}"/>
            </ac:spMkLst>
          </pc:spChg>
          <pc:spChg chg="mod">
            <ac:chgData name="Martina Rusconi" userId="c1fe3929-b9d5-4716-ab8a-d5f4b078052e" providerId="ADAL" clId="{FA20AF9E-20DE-41C7-BA6C-97FD4217AD15}" dt="2026-06-03T12:40:09.630" v="2"/>
            <ac:spMkLst>
              <pc:docMk/>
              <pc:sldMasterMk cId="1358981395" sldId="2147483746"/>
              <pc:sldLayoutMk cId="1608639814" sldId="2147484029"/>
              <ac:spMk id="17" creationId="{4D2183DA-6999-4DF4-AE0B-EDCD204668B6}"/>
            </ac:spMkLst>
          </pc:spChg>
        </pc:sldLayoutChg>
        <pc:sldLayoutChg chg="modSp del mod ord">
          <pc:chgData name="Martina Rusconi" userId="c1fe3929-b9d5-4716-ab8a-d5f4b078052e" providerId="ADAL" clId="{FA20AF9E-20DE-41C7-BA6C-97FD4217AD15}" dt="2026-06-03T12:40:09.761" v="3"/>
          <pc:sldLayoutMkLst>
            <pc:docMk/>
            <pc:sldMasterMk cId="1358981395" sldId="2147483746"/>
            <pc:sldLayoutMk cId="297234381" sldId="2147484030"/>
          </pc:sldLayoutMkLst>
          <pc:spChg chg="mod">
            <ac:chgData name="Martina Rusconi" userId="c1fe3929-b9d5-4716-ab8a-d5f4b078052e" providerId="ADAL" clId="{FA20AF9E-20DE-41C7-BA6C-97FD4217AD15}" dt="2026-06-03T12:40:09.630" v="2"/>
            <ac:spMkLst>
              <pc:docMk/>
              <pc:sldMasterMk cId="1358981395" sldId="2147483746"/>
              <pc:sldLayoutMk cId="297234381" sldId="2147484030"/>
              <ac:spMk id="2" creationId="{189FF9E0-0F2A-4E7B-ADD7-33314E9E93ED}"/>
            </ac:spMkLst>
          </pc:spChg>
          <pc:spChg chg="mod">
            <ac:chgData name="Martina Rusconi" userId="c1fe3929-b9d5-4716-ab8a-d5f4b078052e" providerId="ADAL" clId="{FA20AF9E-20DE-41C7-BA6C-97FD4217AD15}" dt="2026-06-03T12:40:09.630" v="2"/>
            <ac:spMkLst>
              <pc:docMk/>
              <pc:sldMasterMk cId="1358981395" sldId="2147483746"/>
              <pc:sldLayoutMk cId="297234381" sldId="2147484030"/>
              <ac:spMk id="17" creationId="{4D2183DA-6999-4DF4-AE0B-EDCD204668B6}"/>
            </ac:spMkLst>
          </pc:spChg>
        </pc:sldLayoutChg>
        <pc:sldLayoutChg chg="modSp del mod ord">
          <pc:chgData name="Martina Rusconi" userId="c1fe3929-b9d5-4716-ab8a-d5f4b078052e" providerId="ADAL" clId="{FA20AF9E-20DE-41C7-BA6C-97FD4217AD15}" dt="2026-06-03T12:40:09.761" v="3"/>
          <pc:sldLayoutMkLst>
            <pc:docMk/>
            <pc:sldMasterMk cId="1358981395" sldId="2147483746"/>
            <pc:sldLayoutMk cId="3805814635" sldId="2147484031"/>
          </pc:sldLayoutMkLst>
          <pc:spChg chg="mod">
            <ac:chgData name="Martina Rusconi" userId="c1fe3929-b9d5-4716-ab8a-d5f4b078052e" providerId="ADAL" clId="{FA20AF9E-20DE-41C7-BA6C-97FD4217AD15}" dt="2026-06-03T12:40:09.630" v="2"/>
            <ac:spMkLst>
              <pc:docMk/>
              <pc:sldMasterMk cId="1358981395" sldId="2147483746"/>
              <pc:sldLayoutMk cId="3805814635" sldId="2147484031"/>
              <ac:spMk id="2" creationId="{189FF9E0-0F2A-4E7B-ADD7-33314E9E93ED}"/>
            </ac:spMkLst>
          </pc:spChg>
          <pc:spChg chg="mod">
            <ac:chgData name="Martina Rusconi" userId="c1fe3929-b9d5-4716-ab8a-d5f4b078052e" providerId="ADAL" clId="{FA20AF9E-20DE-41C7-BA6C-97FD4217AD15}" dt="2026-06-03T12:40:09.630" v="2"/>
            <ac:spMkLst>
              <pc:docMk/>
              <pc:sldMasterMk cId="1358981395" sldId="2147483746"/>
              <pc:sldLayoutMk cId="3805814635" sldId="2147484031"/>
              <ac:spMk id="17" creationId="{4D2183DA-6999-4DF4-AE0B-EDCD204668B6}"/>
            </ac:spMkLst>
          </pc:spChg>
        </pc:sldLayoutChg>
        <pc:sldLayoutChg chg="modSp del mod ord">
          <pc:chgData name="Martina Rusconi" userId="c1fe3929-b9d5-4716-ab8a-d5f4b078052e" providerId="ADAL" clId="{FA20AF9E-20DE-41C7-BA6C-97FD4217AD15}" dt="2026-06-03T12:40:09.761" v="3"/>
          <pc:sldLayoutMkLst>
            <pc:docMk/>
            <pc:sldMasterMk cId="1358981395" sldId="2147483746"/>
            <pc:sldLayoutMk cId="1626548396" sldId="2147484032"/>
          </pc:sldLayoutMkLst>
          <pc:spChg chg="mod">
            <ac:chgData name="Martina Rusconi" userId="c1fe3929-b9d5-4716-ab8a-d5f4b078052e" providerId="ADAL" clId="{FA20AF9E-20DE-41C7-BA6C-97FD4217AD15}" dt="2026-06-03T12:40:09.630" v="2"/>
            <ac:spMkLst>
              <pc:docMk/>
              <pc:sldMasterMk cId="1358981395" sldId="2147483746"/>
              <pc:sldLayoutMk cId="1626548396" sldId="2147484032"/>
              <ac:spMk id="2" creationId="{189FF9E0-0F2A-4E7B-ADD7-33314E9E93ED}"/>
            </ac:spMkLst>
          </pc:spChg>
        </pc:sldLayoutChg>
        <pc:sldLayoutChg chg="modSp del mod ord">
          <pc:chgData name="Martina Rusconi" userId="c1fe3929-b9d5-4716-ab8a-d5f4b078052e" providerId="ADAL" clId="{FA20AF9E-20DE-41C7-BA6C-97FD4217AD15}" dt="2026-06-03T12:40:09.761" v="3"/>
          <pc:sldLayoutMkLst>
            <pc:docMk/>
            <pc:sldMasterMk cId="1358981395" sldId="2147483746"/>
            <pc:sldLayoutMk cId="491773888" sldId="2147484033"/>
          </pc:sldLayoutMkLst>
          <pc:spChg chg="mod">
            <ac:chgData name="Martina Rusconi" userId="c1fe3929-b9d5-4716-ab8a-d5f4b078052e" providerId="ADAL" clId="{FA20AF9E-20DE-41C7-BA6C-97FD4217AD15}" dt="2026-06-03T12:40:09.630" v="2"/>
            <ac:spMkLst>
              <pc:docMk/>
              <pc:sldMasterMk cId="1358981395" sldId="2147483746"/>
              <pc:sldLayoutMk cId="491773888" sldId="2147484033"/>
              <ac:spMk id="2" creationId="{189FF9E0-0F2A-4E7B-ADD7-33314E9E93ED}"/>
            </ac:spMkLst>
          </pc:spChg>
        </pc:sldLayoutChg>
        <pc:sldLayoutChg chg="modSp del mod ord">
          <pc:chgData name="Martina Rusconi" userId="c1fe3929-b9d5-4716-ab8a-d5f4b078052e" providerId="ADAL" clId="{FA20AF9E-20DE-41C7-BA6C-97FD4217AD15}" dt="2026-06-03T12:40:09.761" v="3"/>
          <pc:sldLayoutMkLst>
            <pc:docMk/>
            <pc:sldMasterMk cId="1358981395" sldId="2147483746"/>
            <pc:sldLayoutMk cId="1422004645" sldId="2147484034"/>
          </pc:sldLayoutMkLst>
          <pc:spChg chg="mod">
            <ac:chgData name="Martina Rusconi" userId="c1fe3929-b9d5-4716-ab8a-d5f4b078052e" providerId="ADAL" clId="{FA20AF9E-20DE-41C7-BA6C-97FD4217AD15}" dt="2026-06-03T12:40:09.630" v="2"/>
            <ac:spMkLst>
              <pc:docMk/>
              <pc:sldMasterMk cId="1358981395" sldId="2147483746"/>
              <pc:sldLayoutMk cId="1422004645" sldId="2147484034"/>
              <ac:spMk id="2" creationId="{189FF9E0-0F2A-4E7B-ADD7-33314E9E93ED}"/>
            </ac:spMkLst>
          </pc:spChg>
          <pc:spChg chg="mod">
            <ac:chgData name="Martina Rusconi" userId="c1fe3929-b9d5-4716-ab8a-d5f4b078052e" providerId="ADAL" clId="{FA20AF9E-20DE-41C7-BA6C-97FD4217AD15}" dt="2026-06-03T12:40:09.630" v="2"/>
            <ac:spMkLst>
              <pc:docMk/>
              <pc:sldMasterMk cId="1358981395" sldId="2147483746"/>
              <pc:sldLayoutMk cId="1422004645" sldId="2147484034"/>
              <ac:spMk id="3" creationId="{3E1FE0E0-E22A-5DD8-0313-355F9085C13C}"/>
            </ac:spMkLst>
          </pc:spChg>
        </pc:sldLayoutChg>
        <pc:sldLayoutChg chg="modSp mod ord">
          <pc:chgData name="Martina Rusconi" userId="c1fe3929-b9d5-4716-ab8a-d5f4b078052e" providerId="ADAL" clId="{FA20AF9E-20DE-41C7-BA6C-97FD4217AD15}" dt="2026-06-03T12:40:09.630" v="2"/>
          <pc:sldLayoutMkLst>
            <pc:docMk/>
            <pc:sldMasterMk cId="1358981395" sldId="2147483746"/>
            <pc:sldLayoutMk cId="1523289767" sldId="2147484035"/>
          </pc:sldLayoutMkLst>
          <pc:spChg chg="mod">
            <ac:chgData name="Martina Rusconi" userId="c1fe3929-b9d5-4716-ab8a-d5f4b078052e" providerId="ADAL" clId="{FA20AF9E-20DE-41C7-BA6C-97FD4217AD15}" dt="2026-06-03T12:40:09.630" v="2"/>
            <ac:spMkLst>
              <pc:docMk/>
              <pc:sldMasterMk cId="1358981395" sldId="2147483746"/>
              <pc:sldLayoutMk cId="1523289767" sldId="2147484035"/>
              <ac:spMk id="2" creationId="{FC3F10C0-5DFE-4F2B-84B3-498D1D283AB1}"/>
            </ac:spMkLst>
          </pc:spChg>
          <pc:spChg chg="mod">
            <ac:chgData name="Martina Rusconi" userId="c1fe3929-b9d5-4716-ab8a-d5f4b078052e" providerId="ADAL" clId="{FA20AF9E-20DE-41C7-BA6C-97FD4217AD15}" dt="2026-06-03T12:40:09.630" v="2"/>
            <ac:spMkLst>
              <pc:docMk/>
              <pc:sldMasterMk cId="1358981395" sldId="2147483746"/>
              <pc:sldLayoutMk cId="1523289767" sldId="2147484035"/>
              <ac:spMk id="4" creationId="{69023663-EBF6-4678-A4B6-3D84BCA80FC6}"/>
            </ac:spMkLst>
          </pc:spChg>
          <pc:spChg chg="mod">
            <ac:chgData name="Martina Rusconi" userId="c1fe3929-b9d5-4716-ab8a-d5f4b078052e" providerId="ADAL" clId="{FA20AF9E-20DE-41C7-BA6C-97FD4217AD15}" dt="2026-06-03T12:40:09.630" v="2"/>
            <ac:spMkLst>
              <pc:docMk/>
              <pc:sldMasterMk cId="1358981395" sldId="2147483746"/>
              <pc:sldLayoutMk cId="1523289767" sldId="2147484035"/>
              <ac:spMk id="5" creationId="{5A37DEFB-BB2F-4195-B6BA-04AAE853BF01}"/>
            </ac:spMkLst>
          </pc:spChg>
          <pc:spChg chg="mod">
            <ac:chgData name="Martina Rusconi" userId="c1fe3929-b9d5-4716-ab8a-d5f4b078052e" providerId="ADAL" clId="{FA20AF9E-20DE-41C7-BA6C-97FD4217AD15}" dt="2026-06-03T12:40:09.630" v="2"/>
            <ac:spMkLst>
              <pc:docMk/>
              <pc:sldMasterMk cId="1358981395" sldId="2147483746"/>
              <pc:sldLayoutMk cId="1523289767" sldId="2147484035"/>
              <ac:spMk id="7" creationId="{99AF24DE-B4DF-4CF0-A1D8-A9C3833DB7E0}"/>
            </ac:spMkLst>
          </pc:spChg>
        </pc:sldLayoutChg>
        <pc:sldLayoutChg chg="modSp del mod ord">
          <pc:chgData name="Martina Rusconi" userId="c1fe3929-b9d5-4716-ab8a-d5f4b078052e" providerId="ADAL" clId="{FA20AF9E-20DE-41C7-BA6C-97FD4217AD15}" dt="2026-06-03T12:40:09.761" v="3"/>
          <pc:sldLayoutMkLst>
            <pc:docMk/>
            <pc:sldMasterMk cId="1358981395" sldId="2147483746"/>
            <pc:sldLayoutMk cId="864358002" sldId="2147484036"/>
          </pc:sldLayoutMkLst>
          <pc:spChg chg="mod">
            <ac:chgData name="Martina Rusconi" userId="c1fe3929-b9d5-4716-ab8a-d5f4b078052e" providerId="ADAL" clId="{FA20AF9E-20DE-41C7-BA6C-97FD4217AD15}" dt="2026-06-03T12:40:09.630" v="2"/>
            <ac:spMkLst>
              <pc:docMk/>
              <pc:sldMasterMk cId="1358981395" sldId="2147483746"/>
              <pc:sldLayoutMk cId="864358002" sldId="2147484036"/>
              <ac:spMk id="2" creationId="{FC3F10C0-5DFE-4F2B-84B3-498D1D283AB1}"/>
            </ac:spMkLst>
          </pc:spChg>
          <pc:spChg chg="mod">
            <ac:chgData name="Martina Rusconi" userId="c1fe3929-b9d5-4716-ab8a-d5f4b078052e" providerId="ADAL" clId="{FA20AF9E-20DE-41C7-BA6C-97FD4217AD15}" dt="2026-06-03T12:40:09.630" v="2"/>
            <ac:spMkLst>
              <pc:docMk/>
              <pc:sldMasterMk cId="1358981395" sldId="2147483746"/>
              <pc:sldLayoutMk cId="864358002" sldId="2147484036"/>
              <ac:spMk id="4" creationId="{69023663-EBF6-4678-A4B6-3D84BCA80FC6}"/>
            </ac:spMkLst>
          </pc:spChg>
          <pc:spChg chg="mod">
            <ac:chgData name="Martina Rusconi" userId="c1fe3929-b9d5-4716-ab8a-d5f4b078052e" providerId="ADAL" clId="{FA20AF9E-20DE-41C7-BA6C-97FD4217AD15}" dt="2026-06-03T12:40:09.630" v="2"/>
            <ac:spMkLst>
              <pc:docMk/>
              <pc:sldMasterMk cId="1358981395" sldId="2147483746"/>
              <pc:sldLayoutMk cId="864358002" sldId="2147484036"/>
              <ac:spMk id="5" creationId="{5A37DEFB-BB2F-4195-B6BA-04AAE853BF01}"/>
            </ac:spMkLst>
          </pc:spChg>
          <pc:spChg chg="mod">
            <ac:chgData name="Martina Rusconi" userId="c1fe3929-b9d5-4716-ab8a-d5f4b078052e" providerId="ADAL" clId="{FA20AF9E-20DE-41C7-BA6C-97FD4217AD15}" dt="2026-06-03T12:40:09.630" v="2"/>
            <ac:spMkLst>
              <pc:docMk/>
              <pc:sldMasterMk cId="1358981395" sldId="2147483746"/>
              <pc:sldLayoutMk cId="864358002" sldId="2147484036"/>
              <ac:spMk id="7" creationId="{99AF24DE-B4DF-4CF0-A1D8-A9C3833DB7E0}"/>
            </ac:spMkLst>
          </pc:spChg>
          <pc:spChg chg="mod">
            <ac:chgData name="Martina Rusconi" userId="c1fe3929-b9d5-4716-ab8a-d5f4b078052e" providerId="ADAL" clId="{FA20AF9E-20DE-41C7-BA6C-97FD4217AD15}" dt="2026-06-03T12:40:09.630" v="2"/>
            <ac:spMkLst>
              <pc:docMk/>
              <pc:sldMasterMk cId="1358981395" sldId="2147483746"/>
              <pc:sldLayoutMk cId="864358002" sldId="2147484036"/>
              <ac:spMk id="10" creationId="{A91EDD17-1F39-46F2-A6AE-0DA93D9DE767}"/>
            </ac:spMkLst>
          </pc:spChg>
        </pc:sldLayoutChg>
        <pc:sldLayoutChg chg="modSp del mod ord">
          <pc:chgData name="Martina Rusconi" userId="c1fe3929-b9d5-4716-ab8a-d5f4b078052e" providerId="ADAL" clId="{FA20AF9E-20DE-41C7-BA6C-97FD4217AD15}" dt="2026-06-03T12:40:09.761" v="3"/>
          <pc:sldLayoutMkLst>
            <pc:docMk/>
            <pc:sldMasterMk cId="1358981395" sldId="2147483746"/>
            <pc:sldLayoutMk cId="3170757960" sldId="2147484037"/>
          </pc:sldLayoutMkLst>
          <pc:spChg chg="mod">
            <ac:chgData name="Martina Rusconi" userId="c1fe3929-b9d5-4716-ab8a-d5f4b078052e" providerId="ADAL" clId="{FA20AF9E-20DE-41C7-BA6C-97FD4217AD15}" dt="2026-06-03T12:40:09.630" v="2"/>
            <ac:spMkLst>
              <pc:docMk/>
              <pc:sldMasterMk cId="1358981395" sldId="2147483746"/>
              <pc:sldLayoutMk cId="3170757960" sldId="2147484037"/>
              <ac:spMk id="2" creationId="{FC3F10C0-5DFE-4F2B-84B3-498D1D283AB1}"/>
            </ac:spMkLst>
          </pc:spChg>
          <pc:spChg chg="mod">
            <ac:chgData name="Martina Rusconi" userId="c1fe3929-b9d5-4716-ab8a-d5f4b078052e" providerId="ADAL" clId="{FA20AF9E-20DE-41C7-BA6C-97FD4217AD15}" dt="2026-06-03T12:40:09.630" v="2"/>
            <ac:spMkLst>
              <pc:docMk/>
              <pc:sldMasterMk cId="1358981395" sldId="2147483746"/>
              <pc:sldLayoutMk cId="3170757960" sldId="2147484037"/>
              <ac:spMk id="4" creationId="{69023663-EBF6-4678-A4B6-3D84BCA80FC6}"/>
            </ac:spMkLst>
          </pc:spChg>
          <pc:spChg chg="mod">
            <ac:chgData name="Martina Rusconi" userId="c1fe3929-b9d5-4716-ab8a-d5f4b078052e" providerId="ADAL" clId="{FA20AF9E-20DE-41C7-BA6C-97FD4217AD15}" dt="2026-06-03T12:40:09.630" v="2"/>
            <ac:spMkLst>
              <pc:docMk/>
              <pc:sldMasterMk cId="1358981395" sldId="2147483746"/>
              <pc:sldLayoutMk cId="3170757960" sldId="2147484037"/>
              <ac:spMk id="5" creationId="{5A37DEFB-BB2F-4195-B6BA-04AAE853BF01}"/>
            </ac:spMkLst>
          </pc:spChg>
          <pc:spChg chg="mod">
            <ac:chgData name="Martina Rusconi" userId="c1fe3929-b9d5-4716-ab8a-d5f4b078052e" providerId="ADAL" clId="{FA20AF9E-20DE-41C7-BA6C-97FD4217AD15}" dt="2026-06-03T12:40:09.630" v="2"/>
            <ac:spMkLst>
              <pc:docMk/>
              <pc:sldMasterMk cId="1358981395" sldId="2147483746"/>
              <pc:sldLayoutMk cId="3170757960" sldId="2147484037"/>
              <ac:spMk id="7" creationId="{99AF24DE-B4DF-4CF0-A1D8-A9C3833DB7E0}"/>
            </ac:spMkLst>
          </pc:spChg>
          <pc:spChg chg="mod">
            <ac:chgData name="Martina Rusconi" userId="c1fe3929-b9d5-4716-ab8a-d5f4b078052e" providerId="ADAL" clId="{FA20AF9E-20DE-41C7-BA6C-97FD4217AD15}" dt="2026-06-03T12:40:09.630" v="2"/>
            <ac:spMkLst>
              <pc:docMk/>
              <pc:sldMasterMk cId="1358981395" sldId="2147483746"/>
              <pc:sldLayoutMk cId="3170757960" sldId="2147484037"/>
              <ac:spMk id="8" creationId="{E3A4E093-361F-4C37-B47B-B067A8415F3A}"/>
            </ac:spMkLst>
          </pc:spChg>
        </pc:sldLayoutChg>
        <pc:sldLayoutChg chg="modSp del mod ord">
          <pc:chgData name="Martina Rusconi" userId="c1fe3929-b9d5-4716-ab8a-d5f4b078052e" providerId="ADAL" clId="{FA20AF9E-20DE-41C7-BA6C-97FD4217AD15}" dt="2026-06-03T12:40:09.761" v="3"/>
          <pc:sldLayoutMkLst>
            <pc:docMk/>
            <pc:sldMasterMk cId="1358981395" sldId="2147483746"/>
            <pc:sldLayoutMk cId="3742614770" sldId="2147484038"/>
          </pc:sldLayoutMkLst>
          <pc:spChg chg="mod">
            <ac:chgData name="Martina Rusconi" userId="c1fe3929-b9d5-4716-ab8a-d5f4b078052e" providerId="ADAL" clId="{FA20AF9E-20DE-41C7-BA6C-97FD4217AD15}" dt="2026-06-03T12:40:09.630" v="2"/>
            <ac:spMkLst>
              <pc:docMk/>
              <pc:sldMasterMk cId="1358981395" sldId="2147483746"/>
              <pc:sldLayoutMk cId="3742614770" sldId="2147484038"/>
              <ac:spMk id="2" creationId="{88F4CC49-BF64-4501-AD26-31299F38CC56}"/>
            </ac:spMkLst>
          </pc:spChg>
          <pc:spChg chg="mod">
            <ac:chgData name="Martina Rusconi" userId="c1fe3929-b9d5-4716-ab8a-d5f4b078052e" providerId="ADAL" clId="{FA20AF9E-20DE-41C7-BA6C-97FD4217AD15}" dt="2026-06-03T12:40:09.630" v="2"/>
            <ac:spMkLst>
              <pc:docMk/>
              <pc:sldMasterMk cId="1358981395" sldId="2147483746"/>
              <pc:sldLayoutMk cId="3742614770" sldId="2147484038"/>
              <ac:spMk id="3" creationId="{035458E8-0508-42CF-A7E2-ABE84A714D6B}"/>
            </ac:spMkLst>
          </pc:spChg>
          <pc:spChg chg="mod">
            <ac:chgData name="Martina Rusconi" userId="c1fe3929-b9d5-4716-ab8a-d5f4b078052e" providerId="ADAL" clId="{FA20AF9E-20DE-41C7-BA6C-97FD4217AD15}" dt="2026-06-03T12:40:09.630" v="2"/>
            <ac:spMkLst>
              <pc:docMk/>
              <pc:sldMasterMk cId="1358981395" sldId="2147483746"/>
              <pc:sldLayoutMk cId="3742614770" sldId="2147484038"/>
              <ac:spMk id="5" creationId="{174028AC-2CCC-4D8D-959A-F6ABF13956E8}"/>
            </ac:spMkLst>
          </pc:spChg>
          <pc:spChg chg="mod">
            <ac:chgData name="Martina Rusconi" userId="c1fe3929-b9d5-4716-ab8a-d5f4b078052e" providerId="ADAL" clId="{FA20AF9E-20DE-41C7-BA6C-97FD4217AD15}" dt="2026-06-03T12:40:09.630" v="2"/>
            <ac:spMkLst>
              <pc:docMk/>
              <pc:sldMasterMk cId="1358981395" sldId="2147483746"/>
              <pc:sldLayoutMk cId="3742614770" sldId="2147484038"/>
              <ac:spMk id="6" creationId="{BB0D810A-BB19-46E5-95EF-8E0D57F0BA8A}"/>
            </ac:spMkLst>
          </pc:spChg>
          <pc:spChg chg="mod">
            <ac:chgData name="Martina Rusconi" userId="c1fe3929-b9d5-4716-ab8a-d5f4b078052e" providerId="ADAL" clId="{FA20AF9E-20DE-41C7-BA6C-97FD4217AD15}" dt="2026-06-03T12:40:09.630" v="2"/>
            <ac:spMkLst>
              <pc:docMk/>
              <pc:sldMasterMk cId="1358981395" sldId="2147483746"/>
              <pc:sldLayoutMk cId="3742614770" sldId="2147484038"/>
              <ac:spMk id="7" creationId="{6924BD38-C241-45AE-9D16-9EE806C4074E}"/>
            </ac:spMkLst>
          </pc:spChg>
        </pc:sldLayoutChg>
        <pc:sldLayoutChg chg="modSp del mod ord">
          <pc:chgData name="Martina Rusconi" userId="c1fe3929-b9d5-4716-ab8a-d5f4b078052e" providerId="ADAL" clId="{FA20AF9E-20DE-41C7-BA6C-97FD4217AD15}" dt="2026-06-03T12:40:09.761" v="3"/>
          <pc:sldLayoutMkLst>
            <pc:docMk/>
            <pc:sldMasterMk cId="1358981395" sldId="2147483746"/>
            <pc:sldLayoutMk cId="1198577927" sldId="2147484039"/>
          </pc:sldLayoutMkLst>
          <pc:spChg chg="mod">
            <ac:chgData name="Martina Rusconi" userId="c1fe3929-b9d5-4716-ab8a-d5f4b078052e" providerId="ADAL" clId="{FA20AF9E-20DE-41C7-BA6C-97FD4217AD15}" dt="2026-06-03T12:40:09.630" v="2"/>
            <ac:spMkLst>
              <pc:docMk/>
              <pc:sldMasterMk cId="1358981395" sldId="2147483746"/>
              <pc:sldLayoutMk cId="1198577927" sldId="2147484039"/>
              <ac:spMk id="2" creationId="{6847A823-6861-4ED7-916A-EB4BF5CE6D62}"/>
            </ac:spMkLst>
          </pc:spChg>
          <pc:spChg chg="mod">
            <ac:chgData name="Martina Rusconi" userId="c1fe3929-b9d5-4716-ab8a-d5f4b078052e" providerId="ADAL" clId="{FA20AF9E-20DE-41C7-BA6C-97FD4217AD15}" dt="2026-06-03T12:40:09.630" v="2"/>
            <ac:spMkLst>
              <pc:docMk/>
              <pc:sldMasterMk cId="1358981395" sldId="2147483746"/>
              <pc:sldLayoutMk cId="1198577927" sldId="2147484039"/>
              <ac:spMk id="4" creationId="{7CB1FEA7-7590-4AD0-A0B1-4809206902FD}"/>
            </ac:spMkLst>
          </pc:spChg>
          <pc:spChg chg="mod">
            <ac:chgData name="Martina Rusconi" userId="c1fe3929-b9d5-4716-ab8a-d5f4b078052e" providerId="ADAL" clId="{FA20AF9E-20DE-41C7-BA6C-97FD4217AD15}" dt="2026-06-03T12:40:09.630" v="2"/>
            <ac:spMkLst>
              <pc:docMk/>
              <pc:sldMasterMk cId="1358981395" sldId="2147483746"/>
              <pc:sldLayoutMk cId="1198577927" sldId="2147484039"/>
              <ac:spMk id="5" creationId="{F95199BD-4F67-4AA1-A795-95C0BF541294}"/>
            </ac:spMkLst>
          </pc:spChg>
          <pc:spChg chg="mod">
            <ac:chgData name="Martina Rusconi" userId="c1fe3929-b9d5-4716-ab8a-d5f4b078052e" providerId="ADAL" clId="{FA20AF9E-20DE-41C7-BA6C-97FD4217AD15}" dt="2026-06-03T12:40:09.630" v="2"/>
            <ac:spMkLst>
              <pc:docMk/>
              <pc:sldMasterMk cId="1358981395" sldId="2147483746"/>
              <pc:sldLayoutMk cId="1198577927" sldId="2147484039"/>
              <ac:spMk id="8" creationId="{67325048-9832-400A-BAC7-02B5977E3E3F}"/>
            </ac:spMkLst>
          </pc:spChg>
          <pc:spChg chg="mod">
            <ac:chgData name="Martina Rusconi" userId="c1fe3929-b9d5-4716-ab8a-d5f4b078052e" providerId="ADAL" clId="{FA20AF9E-20DE-41C7-BA6C-97FD4217AD15}" dt="2026-06-03T12:40:09.630" v="2"/>
            <ac:spMkLst>
              <pc:docMk/>
              <pc:sldMasterMk cId="1358981395" sldId="2147483746"/>
              <pc:sldLayoutMk cId="1198577927" sldId="2147484039"/>
              <ac:spMk id="10" creationId="{1C0D3E2E-2AFC-47C5-ADBC-3E40FCEC1C5C}"/>
            </ac:spMkLst>
          </pc:spChg>
        </pc:sldLayoutChg>
        <pc:sldLayoutChg chg="modSp del mod ord">
          <pc:chgData name="Martina Rusconi" userId="c1fe3929-b9d5-4716-ab8a-d5f4b078052e" providerId="ADAL" clId="{FA20AF9E-20DE-41C7-BA6C-97FD4217AD15}" dt="2026-06-03T12:40:09.761" v="3"/>
          <pc:sldLayoutMkLst>
            <pc:docMk/>
            <pc:sldMasterMk cId="1358981395" sldId="2147483746"/>
            <pc:sldLayoutMk cId="2073205024" sldId="2147484040"/>
          </pc:sldLayoutMkLst>
          <pc:spChg chg="mod">
            <ac:chgData name="Martina Rusconi" userId="c1fe3929-b9d5-4716-ab8a-d5f4b078052e" providerId="ADAL" clId="{FA20AF9E-20DE-41C7-BA6C-97FD4217AD15}" dt="2026-06-03T12:40:09.630" v="2"/>
            <ac:spMkLst>
              <pc:docMk/>
              <pc:sldMasterMk cId="1358981395" sldId="2147483746"/>
              <pc:sldLayoutMk cId="2073205024" sldId="2147484040"/>
              <ac:spMk id="2" creationId="{6847A823-6861-4ED7-916A-EB4BF5CE6D62}"/>
            </ac:spMkLst>
          </pc:spChg>
          <pc:spChg chg="mod">
            <ac:chgData name="Martina Rusconi" userId="c1fe3929-b9d5-4716-ab8a-d5f4b078052e" providerId="ADAL" clId="{FA20AF9E-20DE-41C7-BA6C-97FD4217AD15}" dt="2026-06-03T12:40:09.630" v="2"/>
            <ac:spMkLst>
              <pc:docMk/>
              <pc:sldMasterMk cId="1358981395" sldId="2147483746"/>
              <pc:sldLayoutMk cId="2073205024" sldId="2147484040"/>
              <ac:spMk id="4" creationId="{7CB1FEA7-7590-4AD0-A0B1-4809206902FD}"/>
            </ac:spMkLst>
          </pc:spChg>
          <pc:spChg chg="mod">
            <ac:chgData name="Martina Rusconi" userId="c1fe3929-b9d5-4716-ab8a-d5f4b078052e" providerId="ADAL" clId="{FA20AF9E-20DE-41C7-BA6C-97FD4217AD15}" dt="2026-06-03T12:40:09.630" v="2"/>
            <ac:spMkLst>
              <pc:docMk/>
              <pc:sldMasterMk cId="1358981395" sldId="2147483746"/>
              <pc:sldLayoutMk cId="2073205024" sldId="2147484040"/>
              <ac:spMk id="5" creationId="{F95199BD-4F67-4AA1-A795-95C0BF541294}"/>
            </ac:spMkLst>
          </pc:spChg>
          <pc:spChg chg="mod">
            <ac:chgData name="Martina Rusconi" userId="c1fe3929-b9d5-4716-ab8a-d5f4b078052e" providerId="ADAL" clId="{FA20AF9E-20DE-41C7-BA6C-97FD4217AD15}" dt="2026-06-03T12:40:09.630" v="2"/>
            <ac:spMkLst>
              <pc:docMk/>
              <pc:sldMasterMk cId="1358981395" sldId="2147483746"/>
              <pc:sldLayoutMk cId="2073205024" sldId="2147484040"/>
              <ac:spMk id="8" creationId="{67325048-9832-400A-BAC7-02B5977E3E3F}"/>
            </ac:spMkLst>
          </pc:spChg>
          <pc:spChg chg="mod">
            <ac:chgData name="Martina Rusconi" userId="c1fe3929-b9d5-4716-ab8a-d5f4b078052e" providerId="ADAL" clId="{FA20AF9E-20DE-41C7-BA6C-97FD4217AD15}" dt="2026-06-03T12:40:09.630" v="2"/>
            <ac:spMkLst>
              <pc:docMk/>
              <pc:sldMasterMk cId="1358981395" sldId="2147483746"/>
              <pc:sldLayoutMk cId="2073205024" sldId="2147484040"/>
              <ac:spMk id="9" creationId="{9B8341C8-2CFC-44BF-90C6-72E69DB88898}"/>
            </ac:spMkLst>
          </pc:spChg>
          <pc:spChg chg="mod">
            <ac:chgData name="Martina Rusconi" userId="c1fe3929-b9d5-4716-ab8a-d5f4b078052e" providerId="ADAL" clId="{FA20AF9E-20DE-41C7-BA6C-97FD4217AD15}" dt="2026-06-03T12:40:09.630" v="2"/>
            <ac:spMkLst>
              <pc:docMk/>
              <pc:sldMasterMk cId="1358981395" sldId="2147483746"/>
              <pc:sldLayoutMk cId="2073205024" sldId="2147484040"/>
              <ac:spMk id="12" creationId="{1B32F2C4-840A-465D-B8D3-9DE2BF3FC6AF}"/>
            </ac:spMkLst>
          </pc:spChg>
        </pc:sldLayoutChg>
        <pc:sldLayoutChg chg="modSp del mod ord">
          <pc:chgData name="Martina Rusconi" userId="c1fe3929-b9d5-4716-ab8a-d5f4b078052e" providerId="ADAL" clId="{FA20AF9E-20DE-41C7-BA6C-97FD4217AD15}" dt="2026-06-03T12:40:09.761" v="3"/>
          <pc:sldLayoutMkLst>
            <pc:docMk/>
            <pc:sldMasterMk cId="1358981395" sldId="2147483746"/>
            <pc:sldLayoutMk cId="2312805361" sldId="2147484041"/>
          </pc:sldLayoutMkLst>
          <pc:spChg chg="mod">
            <ac:chgData name="Martina Rusconi" userId="c1fe3929-b9d5-4716-ab8a-d5f4b078052e" providerId="ADAL" clId="{FA20AF9E-20DE-41C7-BA6C-97FD4217AD15}" dt="2026-06-03T12:40:09.630" v="2"/>
            <ac:spMkLst>
              <pc:docMk/>
              <pc:sldMasterMk cId="1358981395" sldId="2147483746"/>
              <pc:sldLayoutMk cId="2312805361" sldId="2147484041"/>
              <ac:spMk id="2" creationId="{88F4CC49-BF64-4501-AD26-31299F38CC56}"/>
            </ac:spMkLst>
          </pc:spChg>
          <pc:spChg chg="mod">
            <ac:chgData name="Martina Rusconi" userId="c1fe3929-b9d5-4716-ab8a-d5f4b078052e" providerId="ADAL" clId="{FA20AF9E-20DE-41C7-BA6C-97FD4217AD15}" dt="2026-06-03T12:40:09.630" v="2"/>
            <ac:spMkLst>
              <pc:docMk/>
              <pc:sldMasterMk cId="1358981395" sldId="2147483746"/>
              <pc:sldLayoutMk cId="2312805361" sldId="2147484041"/>
              <ac:spMk id="3" creationId="{035458E8-0508-42CF-A7E2-ABE84A714D6B}"/>
            </ac:spMkLst>
          </pc:spChg>
          <pc:spChg chg="mod">
            <ac:chgData name="Martina Rusconi" userId="c1fe3929-b9d5-4716-ab8a-d5f4b078052e" providerId="ADAL" clId="{FA20AF9E-20DE-41C7-BA6C-97FD4217AD15}" dt="2026-06-03T12:40:09.630" v="2"/>
            <ac:spMkLst>
              <pc:docMk/>
              <pc:sldMasterMk cId="1358981395" sldId="2147483746"/>
              <pc:sldLayoutMk cId="2312805361" sldId="2147484041"/>
              <ac:spMk id="5" creationId="{174028AC-2CCC-4D8D-959A-F6ABF13956E8}"/>
            </ac:spMkLst>
          </pc:spChg>
          <pc:spChg chg="mod">
            <ac:chgData name="Martina Rusconi" userId="c1fe3929-b9d5-4716-ab8a-d5f4b078052e" providerId="ADAL" clId="{FA20AF9E-20DE-41C7-BA6C-97FD4217AD15}" dt="2026-06-03T12:40:09.630" v="2"/>
            <ac:spMkLst>
              <pc:docMk/>
              <pc:sldMasterMk cId="1358981395" sldId="2147483746"/>
              <pc:sldLayoutMk cId="2312805361" sldId="2147484041"/>
              <ac:spMk id="6" creationId="{BB0D810A-BB19-46E5-95EF-8E0D57F0BA8A}"/>
            </ac:spMkLst>
          </pc:spChg>
          <pc:spChg chg="mod">
            <ac:chgData name="Martina Rusconi" userId="c1fe3929-b9d5-4716-ab8a-d5f4b078052e" providerId="ADAL" clId="{FA20AF9E-20DE-41C7-BA6C-97FD4217AD15}" dt="2026-06-03T12:40:09.630" v="2"/>
            <ac:spMkLst>
              <pc:docMk/>
              <pc:sldMasterMk cId="1358981395" sldId="2147483746"/>
              <pc:sldLayoutMk cId="2312805361" sldId="2147484041"/>
              <ac:spMk id="7" creationId="{8E2D0317-6708-4FD8-83CC-23BC5CFD3BE1}"/>
            </ac:spMkLst>
          </pc:spChg>
        </pc:sldLayoutChg>
        <pc:sldLayoutChg chg="modSp del mod ord">
          <pc:chgData name="Martina Rusconi" userId="c1fe3929-b9d5-4716-ab8a-d5f4b078052e" providerId="ADAL" clId="{FA20AF9E-20DE-41C7-BA6C-97FD4217AD15}" dt="2026-06-03T12:40:09.761" v="3"/>
          <pc:sldLayoutMkLst>
            <pc:docMk/>
            <pc:sldMasterMk cId="1358981395" sldId="2147483746"/>
            <pc:sldLayoutMk cId="2208063494" sldId="2147484042"/>
          </pc:sldLayoutMkLst>
          <pc:spChg chg="mod">
            <ac:chgData name="Martina Rusconi" userId="c1fe3929-b9d5-4716-ab8a-d5f4b078052e" providerId="ADAL" clId="{FA20AF9E-20DE-41C7-BA6C-97FD4217AD15}" dt="2026-06-03T12:40:09.630" v="2"/>
            <ac:spMkLst>
              <pc:docMk/>
              <pc:sldMasterMk cId="1358981395" sldId="2147483746"/>
              <pc:sldLayoutMk cId="2208063494" sldId="2147484042"/>
              <ac:spMk id="2" creationId="{88F4CC49-BF64-4501-AD26-31299F38CC56}"/>
            </ac:spMkLst>
          </pc:spChg>
          <pc:spChg chg="mod">
            <ac:chgData name="Martina Rusconi" userId="c1fe3929-b9d5-4716-ab8a-d5f4b078052e" providerId="ADAL" clId="{FA20AF9E-20DE-41C7-BA6C-97FD4217AD15}" dt="2026-06-03T12:40:09.630" v="2"/>
            <ac:spMkLst>
              <pc:docMk/>
              <pc:sldMasterMk cId="1358981395" sldId="2147483746"/>
              <pc:sldLayoutMk cId="2208063494" sldId="2147484042"/>
              <ac:spMk id="5" creationId="{174028AC-2CCC-4D8D-959A-F6ABF13956E8}"/>
            </ac:spMkLst>
          </pc:spChg>
          <pc:spChg chg="mod">
            <ac:chgData name="Martina Rusconi" userId="c1fe3929-b9d5-4716-ab8a-d5f4b078052e" providerId="ADAL" clId="{FA20AF9E-20DE-41C7-BA6C-97FD4217AD15}" dt="2026-06-03T12:40:09.630" v="2"/>
            <ac:spMkLst>
              <pc:docMk/>
              <pc:sldMasterMk cId="1358981395" sldId="2147483746"/>
              <pc:sldLayoutMk cId="2208063494" sldId="2147484042"/>
              <ac:spMk id="6" creationId="{BB0D810A-BB19-46E5-95EF-8E0D57F0BA8A}"/>
            </ac:spMkLst>
          </pc:spChg>
          <pc:spChg chg="mod">
            <ac:chgData name="Martina Rusconi" userId="c1fe3929-b9d5-4716-ab8a-d5f4b078052e" providerId="ADAL" clId="{FA20AF9E-20DE-41C7-BA6C-97FD4217AD15}" dt="2026-06-03T12:40:09.630" v="2"/>
            <ac:spMkLst>
              <pc:docMk/>
              <pc:sldMasterMk cId="1358981395" sldId="2147483746"/>
              <pc:sldLayoutMk cId="2208063494" sldId="2147484042"/>
              <ac:spMk id="8" creationId="{858C886A-46B2-4CBC-A989-B9F302647C17}"/>
            </ac:spMkLst>
          </pc:spChg>
          <pc:spChg chg="mod">
            <ac:chgData name="Martina Rusconi" userId="c1fe3929-b9d5-4716-ab8a-d5f4b078052e" providerId="ADAL" clId="{FA20AF9E-20DE-41C7-BA6C-97FD4217AD15}" dt="2026-06-03T12:40:09.630" v="2"/>
            <ac:spMkLst>
              <pc:docMk/>
              <pc:sldMasterMk cId="1358981395" sldId="2147483746"/>
              <pc:sldLayoutMk cId="2208063494" sldId="2147484042"/>
              <ac:spMk id="12" creationId="{13E84B02-C61F-4F06-B7D2-53B386310863}"/>
            </ac:spMkLst>
          </pc:spChg>
        </pc:sldLayoutChg>
        <pc:sldLayoutChg chg="modSp del mod ord">
          <pc:chgData name="Martina Rusconi" userId="c1fe3929-b9d5-4716-ab8a-d5f4b078052e" providerId="ADAL" clId="{FA20AF9E-20DE-41C7-BA6C-97FD4217AD15}" dt="2026-06-03T12:40:09.761" v="3"/>
          <pc:sldLayoutMkLst>
            <pc:docMk/>
            <pc:sldMasterMk cId="1358981395" sldId="2147483746"/>
            <pc:sldLayoutMk cId="3395566736" sldId="2147484043"/>
          </pc:sldLayoutMkLst>
          <pc:spChg chg="mod">
            <ac:chgData name="Martina Rusconi" userId="c1fe3929-b9d5-4716-ab8a-d5f4b078052e" providerId="ADAL" clId="{FA20AF9E-20DE-41C7-BA6C-97FD4217AD15}" dt="2026-06-03T12:40:09.630" v="2"/>
            <ac:spMkLst>
              <pc:docMk/>
              <pc:sldMasterMk cId="1358981395" sldId="2147483746"/>
              <pc:sldLayoutMk cId="3395566736" sldId="2147484043"/>
              <ac:spMk id="2" creationId="{88F4CC49-BF64-4501-AD26-31299F38CC56}"/>
            </ac:spMkLst>
          </pc:spChg>
          <pc:spChg chg="mod">
            <ac:chgData name="Martina Rusconi" userId="c1fe3929-b9d5-4716-ab8a-d5f4b078052e" providerId="ADAL" clId="{FA20AF9E-20DE-41C7-BA6C-97FD4217AD15}" dt="2026-06-03T12:40:09.630" v="2"/>
            <ac:spMkLst>
              <pc:docMk/>
              <pc:sldMasterMk cId="1358981395" sldId="2147483746"/>
              <pc:sldLayoutMk cId="3395566736" sldId="2147484043"/>
              <ac:spMk id="5" creationId="{174028AC-2CCC-4D8D-959A-F6ABF13956E8}"/>
            </ac:spMkLst>
          </pc:spChg>
          <pc:spChg chg="mod">
            <ac:chgData name="Martina Rusconi" userId="c1fe3929-b9d5-4716-ab8a-d5f4b078052e" providerId="ADAL" clId="{FA20AF9E-20DE-41C7-BA6C-97FD4217AD15}" dt="2026-06-03T12:40:09.630" v="2"/>
            <ac:spMkLst>
              <pc:docMk/>
              <pc:sldMasterMk cId="1358981395" sldId="2147483746"/>
              <pc:sldLayoutMk cId="3395566736" sldId="2147484043"/>
              <ac:spMk id="6" creationId="{BB0D810A-BB19-46E5-95EF-8E0D57F0BA8A}"/>
            </ac:spMkLst>
          </pc:spChg>
          <pc:spChg chg="mod">
            <ac:chgData name="Martina Rusconi" userId="c1fe3929-b9d5-4716-ab8a-d5f4b078052e" providerId="ADAL" clId="{FA20AF9E-20DE-41C7-BA6C-97FD4217AD15}" dt="2026-06-03T12:40:09.630" v="2"/>
            <ac:spMkLst>
              <pc:docMk/>
              <pc:sldMasterMk cId="1358981395" sldId="2147483746"/>
              <pc:sldLayoutMk cId="3395566736" sldId="2147484043"/>
              <ac:spMk id="8" creationId="{858C886A-46B2-4CBC-A989-B9F302647C17}"/>
            </ac:spMkLst>
          </pc:spChg>
          <pc:spChg chg="mod">
            <ac:chgData name="Martina Rusconi" userId="c1fe3929-b9d5-4716-ab8a-d5f4b078052e" providerId="ADAL" clId="{FA20AF9E-20DE-41C7-BA6C-97FD4217AD15}" dt="2026-06-03T12:40:09.630" v="2"/>
            <ac:spMkLst>
              <pc:docMk/>
              <pc:sldMasterMk cId="1358981395" sldId="2147483746"/>
              <pc:sldLayoutMk cId="3395566736" sldId="2147484043"/>
              <ac:spMk id="10" creationId="{4BEA68D2-13D7-4E83-8B67-3B7D4B3EBFD8}"/>
            </ac:spMkLst>
          </pc:spChg>
        </pc:sldLayoutChg>
        <pc:sldLayoutChg chg="modSp del mod ord">
          <pc:chgData name="Martina Rusconi" userId="c1fe3929-b9d5-4716-ab8a-d5f4b078052e" providerId="ADAL" clId="{FA20AF9E-20DE-41C7-BA6C-97FD4217AD15}" dt="2026-06-03T12:40:09.761" v="3"/>
          <pc:sldLayoutMkLst>
            <pc:docMk/>
            <pc:sldMasterMk cId="1358981395" sldId="2147483746"/>
            <pc:sldLayoutMk cId="4061551677" sldId="2147484044"/>
          </pc:sldLayoutMkLst>
          <pc:spChg chg="mod">
            <ac:chgData name="Martina Rusconi" userId="c1fe3929-b9d5-4716-ab8a-d5f4b078052e" providerId="ADAL" clId="{FA20AF9E-20DE-41C7-BA6C-97FD4217AD15}" dt="2026-06-03T12:40:09.630" v="2"/>
            <ac:spMkLst>
              <pc:docMk/>
              <pc:sldMasterMk cId="1358981395" sldId="2147483746"/>
              <pc:sldLayoutMk cId="4061551677" sldId="2147484044"/>
              <ac:spMk id="2" creationId="{88F4CC49-BF64-4501-AD26-31299F38CC56}"/>
            </ac:spMkLst>
          </pc:spChg>
          <pc:spChg chg="mod">
            <ac:chgData name="Martina Rusconi" userId="c1fe3929-b9d5-4716-ab8a-d5f4b078052e" providerId="ADAL" clId="{FA20AF9E-20DE-41C7-BA6C-97FD4217AD15}" dt="2026-06-03T12:40:09.630" v="2"/>
            <ac:spMkLst>
              <pc:docMk/>
              <pc:sldMasterMk cId="1358981395" sldId="2147483746"/>
              <pc:sldLayoutMk cId="4061551677" sldId="2147484044"/>
              <ac:spMk id="5" creationId="{174028AC-2CCC-4D8D-959A-F6ABF13956E8}"/>
            </ac:spMkLst>
          </pc:spChg>
          <pc:spChg chg="mod">
            <ac:chgData name="Martina Rusconi" userId="c1fe3929-b9d5-4716-ab8a-d5f4b078052e" providerId="ADAL" clId="{FA20AF9E-20DE-41C7-BA6C-97FD4217AD15}" dt="2026-06-03T12:40:09.630" v="2"/>
            <ac:spMkLst>
              <pc:docMk/>
              <pc:sldMasterMk cId="1358981395" sldId="2147483746"/>
              <pc:sldLayoutMk cId="4061551677" sldId="2147484044"/>
              <ac:spMk id="6" creationId="{BB0D810A-BB19-46E5-95EF-8E0D57F0BA8A}"/>
            </ac:spMkLst>
          </pc:spChg>
          <pc:spChg chg="mod">
            <ac:chgData name="Martina Rusconi" userId="c1fe3929-b9d5-4716-ab8a-d5f4b078052e" providerId="ADAL" clId="{FA20AF9E-20DE-41C7-BA6C-97FD4217AD15}" dt="2026-06-03T12:40:09.630" v="2"/>
            <ac:spMkLst>
              <pc:docMk/>
              <pc:sldMasterMk cId="1358981395" sldId="2147483746"/>
              <pc:sldLayoutMk cId="4061551677" sldId="2147484044"/>
              <ac:spMk id="9" creationId="{44C15745-FE91-4F85-912A-DE21BA99A8BB}"/>
            </ac:spMkLst>
          </pc:spChg>
          <pc:spChg chg="mod">
            <ac:chgData name="Martina Rusconi" userId="c1fe3929-b9d5-4716-ab8a-d5f4b078052e" providerId="ADAL" clId="{FA20AF9E-20DE-41C7-BA6C-97FD4217AD15}" dt="2026-06-03T12:40:09.630" v="2"/>
            <ac:spMkLst>
              <pc:docMk/>
              <pc:sldMasterMk cId="1358981395" sldId="2147483746"/>
              <pc:sldLayoutMk cId="4061551677" sldId="2147484044"/>
              <ac:spMk id="12" creationId="{13E84B02-C61F-4F06-B7D2-53B386310863}"/>
            </ac:spMkLst>
          </pc:spChg>
          <pc:spChg chg="mod">
            <ac:chgData name="Martina Rusconi" userId="c1fe3929-b9d5-4716-ab8a-d5f4b078052e" providerId="ADAL" clId="{FA20AF9E-20DE-41C7-BA6C-97FD4217AD15}" dt="2026-06-03T12:40:09.630" v="2"/>
            <ac:spMkLst>
              <pc:docMk/>
              <pc:sldMasterMk cId="1358981395" sldId="2147483746"/>
              <pc:sldLayoutMk cId="4061551677" sldId="2147484044"/>
              <ac:spMk id="13" creationId="{981C075B-AD13-4CF1-8E6F-EFDE96C167BD}"/>
            </ac:spMkLst>
          </pc:spChg>
        </pc:sldLayoutChg>
        <pc:sldLayoutChg chg="modSp del mod ord">
          <pc:chgData name="Martina Rusconi" userId="c1fe3929-b9d5-4716-ab8a-d5f4b078052e" providerId="ADAL" clId="{FA20AF9E-20DE-41C7-BA6C-97FD4217AD15}" dt="2026-06-03T12:40:09.761" v="3"/>
          <pc:sldLayoutMkLst>
            <pc:docMk/>
            <pc:sldMasterMk cId="1358981395" sldId="2147483746"/>
            <pc:sldLayoutMk cId="2514739106" sldId="2147484045"/>
          </pc:sldLayoutMkLst>
          <pc:spChg chg="mod">
            <ac:chgData name="Martina Rusconi" userId="c1fe3929-b9d5-4716-ab8a-d5f4b078052e" providerId="ADAL" clId="{FA20AF9E-20DE-41C7-BA6C-97FD4217AD15}" dt="2026-06-03T12:40:09.630" v="2"/>
            <ac:spMkLst>
              <pc:docMk/>
              <pc:sldMasterMk cId="1358981395" sldId="2147483746"/>
              <pc:sldLayoutMk cId="2514739106" sldId="2147484045"/>
              <ac:spMk id="2" creationId="{88F4CC49-BF64-4501-AD26-31299F38CC56}"/>
            </ac:spMkLst>
          </pc:spChg>
          <pc:spChg chg="mod">
            <ac:chgData name="Martina Rusconi" userId="c1fe3929-b9d5-4716-ab8a-d5f4b078052e" providerId="ADAL" clId="{FA20AF9E-20DE-41C7-BA6C-97FD4217AD15}" dt="2026-06-03T12:40:09.630" v="2"/>
            <ac:spMkLst>
              <pc:docMk/>
              <pc:sldMasterMk cId="1358981395" sldId="2147483746"/>
              <pc:sldLayoutMk cId="2514739106" sldId="2147484045"/>
              <ac:spMk id="5" creationId="{174028AC-2CCC-4D8D-959A-F6ABF13956E8}"/>
            </ac:spMkLst>
          </pc:spChg>
          <pc:spChg chg="mod">
            <ac:chgData name="Martina Rusconi" userId="c1fe3929-b9d5-4716-ab8a-d5f4b078052e" providerId="ADAL" clId="{FA20AF9E-20DE-41C7-BA6C-97FD4217AD15}" dt="2026-06-03T12:40:09.630" v="2"/>
            <ac:spMkLst>
              <pc:docMk/>
              <pc:sldMasterMk cId="1358981395" sldId="2147483746"/>
              <pc:sldLayoutMk cId="2514739106" sldId="2147484045"/>
              <ac:spMk id="6" creationId="{BB0D810A-BB19-46E5-95EF-8E0D57F0BA8A}"/>
            </ac:spMkLst>
          </pc:spChg>
          <pc:spChg chg="mod">
            <ac:chgData name="Martina Rusconi" userId="c1fe3929-b9d5-4716-ab8a-d5f4b078052e" providerId="ADAL" clId="{FA20AF9E-20DE-41C7-BA6C-97FD4217AD15}" dt="2026-06-03T12:40:09.630" v="2"/>
            <ac:spMkLst>
              <pc:docMk/>
              <pc:sldMasterMk cId="1358981395" sldId="2147483746"/>
              <pc:sldLayoutMk cId="2514739106" sldId="2147484045"/>
              <ac:spMk id="9" creationId="{44C15745-FE91-4F85-912A-DE21BA99A8BB}"/>
            </ac:spMkLst>
          </pc:spChg>
          <pc:spChg chg="mod">
            <ac:chgData name="Martina Rusconi" userId="c1fe3929-b9d5-4716-ab8a-d5f4b078052e" providerId="ADAL" clId="{FA20AF9E-20DE-41C7-BA6C-97FD4217AD15}" dt="2026-06-03T12:40:09.630" v="2"/>
            <ac:spMkLst>
              <pc:docMk/>
              <pc:sldMasterMk cId="1358981395" sldId="2147483746"/>
              <pc:sldLayoutMk cId="2514739106" sldId="2147484045"/>
              <ac:spMk id="12" creationId="{13E84B02-C61F-4F06-B7D2-53B386310863}"/>
            </ac:spMkLst>
          </pc:spChg>
          <pc:spChg chg="mod">
            <ac:chgData name="Martina Rusconi" userId="c1fe3929-b9d5-4716-ab8a-d5f4b078052e" providerId="ADAL" clId="{FA20AF9E-20DE-41C7-BA6C-97FD4217AD15}" dt="2026-06-03T12:40:09.630" v="2"/>
            <ac:spMkLst>
              <pc:docMk/>
              <pc:sldMasterMk cId="1358981395" sldId="2147483746"/>
              <pc:sldLayoutMk cId="2514739106" sldId="2147484045"/>
              <ac:spMk id="14" creationId="{347D0FBD-1472-468C-84DA-540ADCCDF147}"/>
            </ac:spMkLst>
          </pc:spChg>
          <pc:spChg chg="mod">
            <ac:chgData name="Martina Rusconi" userId="c1fe3929-b9d5-4716-ab8a-d5f4b078052e" providerId="ADAL" clId="{FA20AF9E-20DE-41C7-BA6C-97FD4217AD15}" dt="2026-06-03T12:40:09.630" v="2"/>
            <ac:spMkLst>
              <pc:docMk/>
              <pc:sldMasterMk cId="1358981395" sldId="2147483746"/>
              <pc:sldLayoutMk cId="2514739106" sldId="2147484045"/>
              <ac:spMk id="18" creationId="{AE654BE7-A245-475E-B2C5-2D5C0EA5B87D}"/>
            </ac:spMkLst>
          </pc:spChg>
          <pc:spChg chg="mod">
            <ac:chgData name="Martina Rusconi" userId="c1fe3929-b9d5-4716-ab8a-d5f4b078052e" providerId="ADAL" clId="{FA20AF9E-20DE-41C7-BA6C-97FD4217AD15}" dt="2026-06-03T12:40:09.630" v="2"/>
            <ac:spMkLst>
              <pc:docMk/>
              <pc:sldMasterMk cId="1358981395" sldId="2147483746"/>
              <pc:sldLayoutMk cId="2514739106" sldId="2147484045"/>
              <ac:spMk id="19" creationId="{C7FD40C7-9A42-4239-BA55-CFB8D43C528F}"/>
            </ac:spMkLst>
          </pc:spChg>
        </pc:sldLayoutChg>
        <pc:sldLayoutChg chg="modSp del mod ord">
          <pc:chgData name="Martina Rusconi" userId="c1fe3929-b9d5-4716-ab8a-d5f4b078052e" providerId="ADAL" clId="{FA20AF9E-20DE-41C7-BA6C-97FD4217AD15}" dt="2026-06-03T12:40:09.761" v="3"/>
          <pc:sldLayoutMkLst>
            <pc:docMk/>
            <pc:sldMasterMk cId="1358981395" sldId="2147483746"/>
            <pc:sldLayoutMk cId="367763705" sldId="2147484046"/>
          </pc:sldLayoutMkLst>
          <pc:spChg chg="mod">
            <ac:chgData name="Martina Rusconi" userId="c1fe3929-b9d5-4716-ab8a-d5f4b078052e" providerId="ADAL" clId="{FA20AF9E-20DE-41C7-BA6C-97FD4217AD15}" dt="2026-06-03T12:40:09.630" v="2"/>
            <ac:spMkLst>
              <pc:docMk/>
              <pc:sldMasterMk cId="1358981395" sldId="2147483746"/>
              <pc:sldLayoutMk cId="367763705" sldId="2147484046"/>
              <ac:spMk id="2" creationId="{FC3F10C0-5DFE-4F2B-84B3-498D1D283AB1}"/>
            </ac:spMkLst>
          </pc:spChg>
          <pc:spChg chg="mod">
            <ac:chgData name="Martina Rusconi" userId="c1fe3929-b9d5-4716-ab8a-d5f4b078052e" providerId="ADAL" clId="{FA20AF9E-20DE-41C7-BA6C-97FD4217AD15}" dt="2026-06-03T12:40:09.630" v="2"/>
            <ac:spMkLst>
              <pc:docMk/>
              <pc:sldMasterMk cId="1358981395" sldId="2147483746"/>
              <pc:sldLayoutMk cId="367763705" sldId="2147484046"/>
              <ac:spMk id="4" creationId="{69023663-EBF6-4678-A4B6-3D84BCA80FC6}"/>
            </ac:spMkLst>
          </pc:spChg>
          <pc:spChg chg="mod">
            <ac:chgData name="Martina Rusconi" userId="c1fe3929-b9d5-4716-ab8a-d5f4b078052e" providerId="ADAL" clId="{FA20AF9E-20DE-41C7-BA6C-97FD4217AD15}" dt="2026-06-03T12:40:09.630" v="2"/>
            <ac:spMkLst>
              <pc:docMk/>
              <pc:sldMasterMk cId="1358981395" sldId="2147483746"/>
              <pc:sldLayoutMk cId="367763705" sldId="2147484046"/>
              <ac:spMk id="5" creationId="{5A37DEFB-BB2F-4195-B6BA-04AAE853BF01}"/>
            </ac:spMkLst>
          </pc:spChg>
          <pc:spChg chg="mod">
            <ac:chgData name="Martina Rusconi" userId="c1fe3929-b9d5-4716-ab8a-d5f4b078052e" providerId="ADAL" clId="{FA20AF9E-20DE-41C7-BA6C-97FD4217AD15}" dt="2026-06-03T12:40:09.630" v="2"/>
            <ac:spMkLst>
              <pc:docMk/>
              <pc:sldMasterMk cId="1358981395" sldId="2147483746"/>
              <pc:sldLayoutMk cId="367763705" sldId="2147484046"/>
              <ac:spMk id="7" creationId="{99AF24DE-B4DF-4CF0-A1D8-A9C3833DB7E0}"/>
            </ac:spMkLst>
          </pc:spChg>
          <pc:spChg chg="mod">
            <ac:chgData name="Martina Rusconi" userId="c1fe3929-b9d5-4716-ab8a-d5f4b078052e" providerId="ADAL" clId="{FA20AF9E-20DE-41C7-BA6C-97FD4217AD15}" dt="2026-06-03T12:40:09.630" v="2"/>
            <ac:spMkLst>
              <pc:docMk/>
              <pc:sldMasterMk cId="1358981395" sldId="2147483746"/>
              <pc:sldLayoutMk cId="367763705" sldId="2147484046"/>
              <ac:spMk id="8" creationId="{D48807E7-406F-46DA-A7FF-0C97525854B7}"/>
            </ac:spMkLst>
          </pc:spChg>
          <pc:spChg chg="mod">
            <ac:chgData name="Martina Rusconi" userId="c1fe3929-b9d5-4716-ab8a-d5f4b078052e" providerId="ADAL" clId="{FA20AF9E-20DE-41C7-BA6C-97FD4217AD15}" dt="2026-06-03T12:40:09.630" v="2"/>
            <ac:spMkLst>
              <pc:docMk/>
              <pc:sldMasterMk cId="1358981395" sldId="2147483746"/>
              <pc:sldLayoutMk cId="367763705" sldId="2147484046"/>
              <ac:spMk id="9" creationId="{833CAB92-1558-4E15-91D9-6F44CDF88BF1}"/>
            </ac:spMkLst>
          </pc:spChg>
          <pc:spChg chg="mod">
            <ac:chgData name="Martina Rusconi" userId="c1fe3929-b9d5-4716-ab8a-d5f4b078052e" providerId="ADAL" clId="{FA20AF9E-20DE-41C7-BA6C-97FD4217AD15}" dt="2026-06-03T12:40:09.630" v="2"/>
            <ac:spMkLst>
              <pc:docMk/>
              <pc:sldMasterMk cId="1358981395" sldId="2147483746"/>
              <pc:sldLayoutMk cId="367763705" sldId="2147484046"/>
              <ac:spMk id="10" creationId="{B0E56354-394B-4187-9F9C-3EC0AFE56EFB}"/>
            </ac:spMkLst>
          </pc:spChg>
          <pc:spChg chg="mod">
            <ac:chgData name="Martina Rusconi" userId="c1fe3929-b9d5-4716-ab8a-d5f4b078052e" providerId="ADAL" clId="{FA20AF9E-20DE-41C7-BA6C-97FD4217AD15}" dt="2026-06-03T12:40:09.630" v="2"/>
            <ac:spMkLst>
              <pc:docMk/>
              <pc:sldMasterMk cId="1358981395" sldId="2147483746"/>
              <pc:sldLayoutMk cId="367763705" sldId="2147484046"/>
              <ac:spMk id="11" creationId="{FA2B0198-8A91-4620-9797-8C5B2DBFE186}"/>
            </ac:spMkLst>
          </pc:spChg>
        </pc:sldLayoutChg>
        <pc:sldLayoutChg chg="modSp del mod ord">
          <pc:chgData name="Martina Rusconi" userId="c1fe3929-b9d5-4716-ab8a-d5f4b078052e" providerId="ADAL" clId="{FA20AF9E-20DE-41C7-BA6C-97FD4217AD15}" dt="2026-06-03T12:40:09.761" v="3"/>
          <pc:sldLayoutMkLst>
            <pc:docMk/>
            <pc:sldMasterMk cId="1358981395" sldId="2147483746"/>
            <pc:sldLayoutMk cId="1456633690" sldId="2147484047"/>
          </pc:sldLayoutMkLst>
          <pc:spChg chg="mod">
            <ac:chgData name="Martina Rusconi" userId="c1fe3929-b9d5-4716-ab8a-d5f4b078052e" providerId="ADAL" clId="{FA20AF9E-20DE-41C7-BA6C-97FD4217AD15}" dt="2026-06-03T12:40:09.630" v="2"/>
            <ac:spMkLst>
              <pc:docMk/>
              <pc:sldMasterMk cId="1358981395" sldId="2147483746"/>
              <pc:sldLayoutMk cId="1456633690" sldId="2147484047"/>
              <ac:spMk id="2" creationId="{FC3F10C0-5DFE-4F2B-84B3-498D1D283AB1}"/>
            </ac:spMkLst>
          </pc:spChg>
          <pc:spChg chg="mod">
            <ac:chgData name="Martina Rusconi" userId="c1fe3929-b9d5-4716-ab8a-d5f4b078052e" providerId="ADAL" clId="{FA20AF9E-20DE-41C7-BA6C-97FD4217AD15}" dt="2026-06-03T12:40:09.630" v="2"/>
            <ac:spMkLst>
              <pc:docMk/>
              <pc:sldMasterMk cId="1358981395" sldId="2147483746"/>
              <pc:sldLayoutMk cId="1456633690" sldId="2147484047"/>
              <ac:spMk id="4" creationId="{69023663-EBF6-4678-A4B6-3D84BCA80FC6}"/>
            </ac:spMkLst>
          </pc:spChg>
          <pc:spChg chg="mod">
            <ac:chgData name="Martina Rusconi" userId="c1fe3929-b9d5-4716-ab8a-d5f4b078052e" providerId="ADAL" clId="{FA20AF9E-20DE-41C7-BA6C-97FD4217AD15}" dt="2026-06-03T12:40:09.630" v="2"/>
            <ac:spMkLst>
              <pc:docMk/>
              <pc:sldMasterMk cId="1358981395" sldId="2147483746"/>
              <pc:sldLayoutMk cId="1456633690" sldId="2147484047"/>
              <ac:spMk id="5" creationId="{5A37DEFB-BB2F-4195-B6BA-04AAE853BF01}"/>
            </ac:spMkLst>
          </pc:spChg>
          <pc:spChg chg="mod">
            <ac:chgData name="Martina Rusconi" userId="c1fe3929-b9d5-4716-ab8a-d5f4b078052e" providerId="ADAL" clId="{FA20AF9E-20DE-41C7-BA6C-97FD4217AD15}" dt="2026-06-03T12:40:09.630" v="2"/>
            <ac:spMkLst>
              <pc:docMk/>
              <pc:sldMasterMk cId="1358981395" sldId="2147483746"/>
              <pc:sldLayoutMk cId="1456633690" sldId="2147484047"/>
              <ac:spMk id="7" creationId="{99AF24DE-B4DF-4CF0-A1D8-A9C3833DB7E0}"/>
            </ac:spMkLst>
          </pc:spChg>
          <pc:spChg chg="mod">
            <ac:chgData name="Martina Rusconi" userId="c1fe3929-b9d5-4716-ab8a-d5f4b078052e" providerId="ADAL" clId="{FA20AF9E-20DE-41C7-BA6C-97FD4217AD15}" dt="2026-06-03T12:40:09.630" v="2"/>
            <ac:spMkLst>
              <pc:docMk/>
              <pc:sldMasterMk cId="1358981395" sldId="2147483746"/>
              <pc:sldLayoutMk cId="1456633690" sldId="2147484047"/>
              <ac:spMk id="10" creationId="{2E32AEAB-53EF-4B9D-AE36-D26FBF01B473}"/>
            </ac:spMkLst>
          </pc:spChg>
          <pc:spChg chg="mod">
            <ac:chgData name="Martina Rusconi" userId="c1fe3929-b9d5-4716-ab8a-d5f4b078052e" providerId="ADAL" clId="{FA20AF9E-20DE-41C7-BA6C-97FD4217AD15}" dt="2026-06-03T12:40:09.630" v="2"/>
            <ac:spMkLst>
              <pc:docMk/>
              <pc:sldMasterMk cId="1358981395" sldId="2147483746"/>
              <pc:sldLayoutMk cId="1456633690" sldId="2147484047"/>
              <ac:spMk id="12" creationId="{58D49EF2-5E35-412C-A5DD-2A6A604FC3AA}"/>
            </ac:spMkLst>
          </pc:spChg>
          <pc:spChg chg="mod">
            <ac:chgData name="Martina Rusconi" userId="c1fe3929-b9d5-4716-ab8a-d5f4b078052e" providerId="ADAL" clId="{FA20AF9E-20DE-41C7-BA6C-97FD4217AD15}" dt="2026-06-03T12:40:09.630" v="2"/>
            <ac:spMkLst>
              <pc:docMk/>
              <pc:sldMasterMk cId="1358981395" sldId="2147483746"/>
              <pc:sldLayoutMk cId="1456633690" sldId="2147484047"/>
              <ac:spMk id="16" creationId="{8BDCC8A1-442C-4890-928F-754837D40158}"/>
            </ac:spMkLst>
          </pc:spChg>
        </pc:sldLayoutChg>
        <pc:sldLayoutChg chg="modSp del mod ord">
          <pc:chgData name="Martina Rusconi" userId="c1fe3929-b9d5-4716-ab8a-d5f4b078052e" providerId="ADAL" clId="{FA20AF9E-20DE-41C7-BA6C-97FD4217AD15}" dt="2026-06-03T12:40:09.761" v="3"/>
          <pc:sldLayoutMkLst>
            <pc:docMk/>
            <pc:sldMasterMk cId="1358981395" sldId="2147483746"/>
            <pc:sldLayoutMk cId="3165170701" sldId="2147484048"/>
          </pc:sldLayoutMkLst>
          <pc:spChg chg="mod">
            <ac:chgData name="Martina Rusconi" userId="c1fe3929-b9d5-4716-ab8a-d5f4b078052e" providerId="ADAL" clId="{FA20AF9E-20DE-41C7-BA6C-97FD4217AD15}" dt="2026-06-03T12:40:09.630" v="2"/>
            <ac:spMkLst>
              <pc:docMk/>
              <pc:sldMasterMk cId="1358981395" sldId="2147483746"/>
              <pc:sldLayoutMk cId="3165170701" sldId="2147484048"/>
              <ac:spMk id="2" creationId="{FC3F10C0-5DFE-4F2B-84B3-498D1D283AB1}"/>
            </ac:spMkLst>
          </pc:spChg>
          <pc:spChg chg="mod">
            <ac:chgData name="Martina Rusconi" userId="c1fe3929-b9d5-4716-ab8a-d5f4b078052e" providerId="ADAL" clId="{FA20AF9E-20DE-41C7-BA6C-97FD4217AD15}" dt="2026-06-03T12:40:09.630" v="2"/>
            <ac:spMkLst>
              <pc:docMk/>
              <pc:sldMasterMk cId="1358981395" sldId="2147483746"/>
              <pc:sldLayoutMk cId="3165170701" sldId="2147484048"/>
              <ac:spMk id="4" creationId="{69023663-EBF6-4678-A4B6-3D84BCA80FC6}"/>
            </ac:spMkLst>
          </pc:spChg>
          <pc:spChg chg="mod">
            <ac:chgData name="Martina Rusconi" userId="c1fe3929-b9d5-4716-ab8a-d5f4b078052e" providerId="ADAL" clId="{FA20AF9E-20DE-41C7-BA6C-97FD4217AD15}" dt="2026-06-03T12:40:09.630" v="2"/>
            <ac:spMkLst>
              <pc:docMk/>
              <pc:sldMasterMk cId="1358981395" sldId="2147483746"/>
              <pc:sldLayoutMk cId="3165170701" sldId="2147484048"/>
              <ac:spMk id="5" creationId="{5A37DEFB-BB2F-4195-B6BA-04AAE853BF01}"/>
            </ac:spMkLst>
          </pc:spChg>
          <pc:spChg chg="mod">
            <ac:chgData name="Martina Rusconi" userId="c1fe3929-b9d5-4716-ab8a-d5f4b078052e" providerId="ADAL" clId="{FA20AF9E-20DE-41C7-BA6C-97FD4217AD15}" dt="2026-06-03T12:40:09.630" v="2"/>
            <ac:spMkLst>
              <pc:docMk/>
              <pc:sldMasterMk cId="1358981395" sldId="2147483746"/>
              <pc:sldLayoutMk cId="3165170701" sldId="2147484048"/>
              <ac:spMk id="7" creationId="{99AF24DE-B4DF-4CF0-A1D8-A9C3833DB7E0}"/>
            </ac:spMkLst>
          </pc:spChg>
          <pc:spChg chg="mod">
            <ac:chgData name="Martina Rusconi" userId="c1fe3929-b9d5-4716-ab8a-d5f4b078052e" providerId="ADAL" clId="{FA20AF9E-20DE-41C7-BA6C-97FD4217AD15}" dt="2026-06-03T12:40:09.630" v="2"/>
            <ac:spMkLst>
              <pc:docMk/>
              <pc:sldMasterMk cId="1358981395" sldId="2147483746"/>
              <pc:sldLayoutMk cId="3165170701" sldId="2147484048"/>
              <ac:spMk id="10" creationId="{2E32AEAB-53EF-4B9D-AE36-D26FBF01B473}"/>
            </ac:spMkLst>
          </pc:spChg>
          <pc:spChg chg="mod">
            <ac:chgData name="Martina Rusconi" userId="c1fe3929-b9d5-4716-ab8a-d5f4b078052e" providerId="ADAL" clId="{FA20AF9E-20DE-41C7-BA6C-97FD4217AD15}" dt="2026-06-03T12:40:09.630" v="2"/>
            <ac:spMkLst>
              <pc:docMk/>
              <pc:sldMasterMk cId="1358981395" sldId="2147483746"/>
              <pc:sldLayoutMk cId="3165170701" sldId="2147484048"/>
              <ac:spMk id="30" creationId="{0C5DB749-C07B-4557-8B31-C5C44DDA999B}"/>
            </ac:spMkLst>
          </pc:spChg>
          <pc:spChg chg="mod">
            <ac:chgData name="Martina Rusconi" userId="c1fe3929-b9d5-4716-ab8a-d5f4b078052e" providerId="ADAL" clId="{FA20AF9E-20DE-41C7-BA6C-97FD4217AD15}" dt="2026-06-03T12:40:09.630" v="2"/>
            <ac:spMkLst>
              <pc:docMk/>
              <pc:sldMasterMk cId="1358981395" sldId="2147483746"/>
              <pc:sldLayoutMk cId="3165170701" sldId="2147484048"/>
              <ac:spMk id="31" creationId="{642D4EEC-FAC4-4C46-BB9F-3BA54588E412}"/>
            </ac:spMkLst>
          </pc:spChg>
          <pc:spChg chg="mod">
            <ac:chgData name="Martina Rusconi" userId="c1fe3929-b9d5-4716-ab8a-d5f4b078052e" providerId="ADAL" clId="{FA20AF9E-20DE-41C7-BA6C-97FD4217AD15}" dt="2026-06-03T12:40:09.630" v="2"/>
            <ac:spMkLst>
              <pc:docMk/>
              <pc:sldMasterMk cId="1358981395" sldId="2147483746"/>
              <pc:sldLayoutMk cId="3165170701" sldId="2147484048"/>
              <ac:spMk id="32" creationId="{8310C023-87FF-43B4-9428-3E2652BDB8FC}"/>
            </ac:spMkLst>
          </pc:spChg>
          <pc:spChg chg="mod">
            <ac:chgData name="Martina Rusconi" userId="c1fe3929-b9d5-4716-ab8a-d5f4b078052e" providerId="ADAL" clId="{FA20AF9E-20DE-41C7-BA6C-97FD4217AD15}" dt="2026-06-03T12:40:09.630" v="2"/>
            <ac:spMkLst>
              <pc:docMk/>
              <pc:sldMasterMk cId="1358981395" sldId="2147483746"/>
              <pc:sldLayoutMk cId="3165170701" sldId="2147484048"/>
              <ac:spMk id="33" creationId="{0FB8C8B8-D4F7-4669-8F3B-F456A7ECFC93}"/>
            </ac:spMkLst>
          </pc:spChg>
        </pc:sldLayoutChg>
        <pc:sldLayoutChg chg="modSp del mod ord">
          <pc:chgData name="Martina Rusconi" userId="c1fe3929-b9d5-4716-ab8a-d5f4b078052e" providerId="ADAL" clId="{FA20AF9E-20DE-41C7-BA6C-97FD4217AD15}" dt="2026-06-03T12:40:09.761" v="3"/>
          <pc:sldLayoutMkLst>
            <pc:docMk/>
            <pc:sldMasterMk cId="1358981395" sldId="2147483746"/>
            <pc:sldLayoutMk cId="4041326226" sldId="2147484049"/>
          </pc:sldLayoutMkLst>
          <pc:spChg chg="mod">
            <ac:chgData name="Martina Rusconi" userId="c1fe3929-b9d5-4716-ab8a-d5f4b078052e" providerId="ADAL" clId="{FA20AF9E-20DE-41C7-BA6C-97FD4217AD15}" dt="2026-06-03T12:40:09.630" v="2"/>
            <ac:spMkLst>
              <pc:docMk/>
              <pc:sldMasterMk cId="1358981395" sldId="2147483746"/>
              <pc:sldLayoutMk cId="4041326226" sldId="2147484049"/>
              <ac:spMk id="2" creationId="{FC3F10C0-5DFE-4F2B-84B3-498D1D283AB1}"/>
            </ac:spMkLst>
          </pc:spChg>
          <pc:spChg chg="mod">
            <ac:chgData name="Martina Rusconi" userId="c1fe3929-b9d5-4716-ab8a-d5f4b078052e" providerId="ADAL" clId="{FA20AF9E-20DE-41C7-BA6C-97FD4217AD15}" dt="2026-06-03T12:40:09.630" v="2"/>
            <ac:spMkLst>
              <pc:docMk/>
              <pc:sldMasterMk cId="1358981395" sldId="2147483746"/>
              <pc:sldLayoutMk cId="4041326226" sldId="2147484049"/>
              <ac:spMk id="4" creationId="{69023663-EBF6-4678-A4B6-3D84BCA80FC6}"/>
            </ac:spMkLst>
          </pc:spChg>
          <pc:spChg chg="mod">
            <ac:chgData name="Martina Rusconi" userId="c1fe3929-b9d5-4716-ab8a-d5f4b078052e" providerId="ADAL" clId="{FA20AF9E-20DE-41C7-BA6C-97FD4217AD15}" dt="2026-06-03T12:40:09.630" v="2"/>
            <ac:spMkLst>
              <pc:docMk/>
              <pc:sldMasterMk cId="1358981395" sldId="2147483746"/>
              <pc:sldLayoutMk cId="4041326226" sldId="2147484049"/>
              <ac:spMk id="5" creationId="{5A37DEFB-BB2F-4195-B6BA-04AAE853BF01}"/>
            </ac:spMkLst>
          </pc:spChg>
          <pc:spChg chg="mod">
            <ac:chgData name="Martina Rusconi" userId="c1fe3929-b9d5-4716-ab8a-d5f4b078052e" providerId="ADAL" clId="{FA20AF9E-20DE-41C7-BA6C-97FD4217AD15}" dt="2026-06-03T12:40:09.630" v="2"/>
            <ac:spMkLst>
              <pc:docMk/>
              <pc:sldMasterMk cId="1358981395" sldId="2147483746"/>
              <pc:sldLayoutMk cId="4041326226" sldId="2147484049"/>
              <ac:spMk id="10" creationId="{2E32AEAB-53EF-4B9D-AE36-D26FBF01B473}"/>
            </ac:spMkLst>
          </pc:spChg>
          <pc:spChg chg="mod">
            <ac:chgData name="Martina Rusconi" userId="c1fe3929-b9d5-4716-ab8a-d5f4b078052e" providerId="ADAL" clId="{FA20AF9E-20DE-41C7-BA6C-97FD4217AD15}" dt="2026-06-03T12:40:09.630" v="2"/>
            <ac:spMkLst>
              <pc:docMk/>
              <pc:sldMasterMk cId="1358981395" sldId="2147483746"/>
              <pc:sldLayoutMk cId="4041326226" sldId="2147484049"/>
              <ac:spMk id="21" creationId="{4DA14660-E3DE-4786-8628-2BDB623B542F}"/>
            </ac:spMkLst>
          </pc:spChg>
          <pc:spChg chg="mod">
            <ac:chgData name="Martina Rusconi" userId="c1fe3929-b9d5-4716-ab8a-d5f4b078052e" providerId="ADAL" clId="{FA20AF9E-20DE-41C7-BA6C-97FD4217AD15}" dt="2026-06-03T12:40:09.630" v="2"/>
            <ac:spMkLst>
              <pc:docMk/>
              <pc:sldMasterMk cId="1358981395" sldId="2147483746"/>
              <pc:sldLayoutMk cId="4041326226" sldId="2147484049"/>
              <ac:spMk id="22" creationId="{38062A0A-3D00-4F2E-A78C-520C7A8814B0}"/>
            </ac:spMkLst>
          </pc:spChg>
          <pc:spChg chg="mod">
            <ac:chgData name="Martina Rusconi" userId="c1fe3929-b9d5-4716-ab8a-d5f4b078052e" providerId="ADAL" clId="{FA20AF9E-20DE-41C7-BA6C-97FD4217AD15}" dt="2026-06-03T12:40:09.630" v="2"/>
            <ac:spMkLst>
              <pc:docMk/>
              <pc:sldMasterMk cId="1358981395" sldId="2147483746"/>
              <pc:sldLayoutMk cId="4041326226" sldId="2147484049"/>
              <ac:spMk id="23" creationId="{3FA3924C-C133-43D4-9617-6E7333D996FB}"/>
            </ac:spMkLst>
          </pc:spChg>
          <pc:spChg chg="mod">
            <ac:chgData name="Martina Rusconi" userId="c1fe3929-b9d5-4716-ab8a-d5f4b078052e" providerId="ADAL" clId="{FA20AF9E-20DE-41C7-BA6C-97FD4217AD15}" dt="2026-06-03T12:40:09.630" v="2"/>
            <ac:spMkLst>
              <pc:docMk/>
              <pc:sldMasterMk cId="1358981395" sldId="2147483746"/>
              <pc:sldLayoutMk cId="4041326226" sldId="2147484049"/>
              <ac:spMk id="24" creationId="{4F293ED1-7D64-49B8-81A0-5F5FB11E3592}"/>
            </ac:spMkLst>
          </pc:spChg>
          <pc:spChg chg="mod">
            <ac:chgData name="Martina Rusconi" userId="c1fe3929-b9d5-4716-ab8a-d5f4b078052e" providerId="ADAL" clId="{FA20AF9E-20DE-41C7-BA6C-97FD4217AD15}" dt="2026-06-03T12:40:09.630" v="2"/>
            <ac:spMkLst>
              <pc:docMk/>
              <pc:sldMasterMk cId="1358981395" sldId="2147483746"/>
              <pc:sldLayoutMk cId="4041326226" sldId="2147484049"/>
              <ac:spMk id="25" creationId="{34980872-E501-48A5-8B13-B7016BEEE029}"/>
            </ac:spMkLst>
          </pc:spChg>
          <pc:spChg chg="mod">
            <ac:chgData name="Martina Rusconi" userId="c1fe3929-b9d5-4716-ab8a-d5f4b078052e" providerId="ADAL" clId="{FA20AF9E-20DE-41C7-BA6C-97FD4217AD15}" dt="2026-06-03T12:40:09.630" v="2"/>
            <ac:spMkLst>
              <pc:docMk/>
              <pc:sldMasterMk cId="1358981395" sldId="2147483746"/>
              <pc:sldLayoutMk cId="4041326226" sldId="2147484049"/>
              <ac:spMk id="26" creationId="{7359F283-E0AA-4871-A428-A58C8F3F0AAC}"/>
            </ac:spMkLst>
          </pc:spChg>
        </pc:sldLayoutChg>
        <pc:sldLayoutChg chg="modSp del mod ord">
          <pc:chgData name="Martina Rusconi" userId="c1fe3929-b9d5-4716-ab8a-d5f4b078052e" providerId="ADAL" clId="{FA20AF9E-20DE-41C7-BA6C-97FD4217AD15}" dt="2026-06-03T12:40:09.761" v="3"/>
          <pc:sldLayoutMkLst>
            <pc:docMk/>
            <pc:sldMasterMk cId="1358981395" sldId="2147483746"/>
            <pc:sldLayoutMk cId="3223723754" sldId="2147484050"/>
          </pc:sldLayoutMkLst>
          <pc:spChg chg="mod">
            <ac:chgData name="Martina Rusconi" userId="c1fe3929-b9d5-4716-ab8a-d5f4b078052e" providerId="ADAL" clId="{FA20AF9E-20DE-41C7-BA6C-97FD4217AD15}" dt="2026-06-03T12:40:09.630" v="2"/>
            <ac:spMkLst>
              <pc:docMk/>
              <pc:sldMasterMk cId="1358981395" sldId="2147483746"/>
              <pc:sldLayoutMk cId="3223723754" sldId="2147484050"/>
              <ac:spMk id="2" creationId="{FC3F10C0-5DFE-4F2B-84B3-498D1D283AB1}"/>
            </ac:spMkLst>
          </pc:spChg>
          <pc:spChg chg="mod">
            <ac:chgData name="Martina Rusconi" userId="c1fe3929-b9d5-4716-ab8a-d5f4b078052e" providerId="ADAL" clId="{FA20AF9E-20DE-41C7-BA6C-97FD4217AD15}" dt="2026-06-03T12:40:09.630" v="2"/>
            <ac:spMkLst>
              <pc:docMk/>
              <pc:sldMasterMk cId="1358981395" sldId="2147483746"/>
              <pc:sldLayoutMk cId="3223723754" sldId="2147484050"/>
              <ac:spMk id="4" creationId="{69023663-EBF6-4678-A4B6-3D84BCA80FC6}"/>
            </ac:spMkLst>
          </pc:spChg>
          <pc:spChg chg="mod">
            <ac:chgData name="Martina Rusconi" userId="c1fe3929-b9d5-4716-ab8a-d5f4b078052e" providerId="ADAL" clId="{FA20AF9E-20DE-41C7-BA6C-97FD4217AD15}" dt="2026-06-03T12:40:09.630" v="2"/>
            <ac:spMkLst>
              <pc:docMk/>
              <pc:sldMasterMk cId="1358981395" sldId="2147483746"/>
              <pc:sldLayoutMk cId="3223723754" sldId="2147484050"/>
              <ac:spMk id="5" creationId="{5A37DEFB-BB2F-4195-B6BA-04AAE853BF01}"/>
            </ac:spMkLst>
          </pc:spChg>
        </pc:sldLayoutChg>
        <pc:sldLayoutChg chg="modSp del mod ord">
          <pc:chgData name="Martina Rusconi" userId="c1fe3929-b9d5-4716-ab8a-d5f4b078052e" providerId="ADAL" clId="{FA20AF9E-20DE-41C7-BA6C-97FD4217AD15}" dt="2026-06-03T12:40:09.761" v="3"/>
          <pc:sldLayoutMkLst>
            <pc:docMk/>
            <pc:sldMasterMk cId="1358981395" sldId="2147483746"/>
            <pc:sldLayoutMk cId="2508204578" sldId="2147484051"/>
          </pc:sldLayoutMkLst>
          <pc:spChg chg="mod">
            <ac:chgData name="Martina Rusconi" userId="c1fe3929-b9d5-4716-ab8a-d5f4b078052e" providerId="ADAL" clId="{FA20AF9E-20DE-41C7-BA6C-97FD4217AD15}" dt="2026-06-03T12:40:09.630" v="2"/>
            <ac:spMkLst>
              <pc:docMk/>
              <pc:sldMasterMk cId="1358981395" sldId="2147483746"/>
              <pc:sldLayoutMk cId="2508204578" sldId="2147484051"/>
              <ac:spMk id="2" creationId="{FC3F10C0-5DFE-4F2B-84B3-498D1D283AB1}"/>
            </ac:spMkLst>
          </pc:spChg>
          <pc:spChg chg="mod">
            <ac:chgData name="Martina Rusconi" userId="c1fe3929-b9d5-4716-ab8a-d5f4b078052e" providerId="ADAL" clId="{FA20AF9E-20DE-41C7-BA6C-97FD4217AD15}" dt="2026-06-03T12:40:09.630" v="2"/>
            <ac:spMkLst>
              <pc:docMk/>
              <pc:sldMasterMk cId="1358981395" sldId="2147483746"/>
              <pc:sldLayoutMk cId="2508204578" sldId="2147484051"/>
              <ac:spMk id="4" creationId="{69023663-EBF6-4678-A4B6-3D84BCA80FC6}"/>
            </ac:spMkLst>
          </pc:spChg>
          <pc:spChg chg="mod">
            <ac:chgData name="Martina Rusconi" userId="c1fe3929-b9d5-4716-ab8a-d5f4b078052e" providerId="ADAL" clId="{FA20AF9E-20DE-41C7-BA6C-97FD4217AD15}" dt="2026-06-03T12:40:09.630" v="2"/>
            <ac:spMkLst>
              <pc:docMk/>
              <pc:sldMasterMk cId="1358981395" sldId="2147483746"/>
              <pc:sldLayoutMk cId="2508204578" sldId="2147484051"/>
              <ac:spMk id="5" creationId="{5A37DEFB-BB2F-4195-B6BA-04AAE853BF01}"/>
            </ac:spMkLst>
          </pc:spChg>
          <pc:spChg chg="mod">
            <ac:chgData name="Martina Rusconi" userId="c1fe3929-b9d5-4716-ab8a-d5f4b078052e" providerId="ADAL" clId="{FA20AF9E-20DE-41C7-BA6C-97FD4217AD15}" dt="2026-06-03T12:40:09.630" v="2"/>
            <ac:spMkLst>
              <pc:docMk/>
              <pc:sldMasterMk cId="1358981395" sldId="2147483746"/>
              <pc:sldLayoutMk cId="2508204578" sldId="2147484051"/>
              <ac:spMk id="7" creationId="{5FA801A9-B23D-4656-8AFA-3E413EDFA65F}"/>
            </ac:spMkLst>
          </pc:spChg>
        </pc:sldLayoutChg>
        <pc:sldLayoutChg chg="modSp mod ord">
          <pc:chgData name="Martina Rusconi" userId="c1fe3929-b9d5-4716-ab8a-d5f4b078052e" providerId="ADAL" clId="{FA20AF9E-20DE-41C7-BA6C-97FD4217AD15}" dt="2026-06-03T12:40:09.630" v="2"/>
          <pc:sldLayoutMkLst>
            <pc:docMk/>
            <pc:sldMasterMk cId="1358981395" sldId="2147483746"/>
            <pc:sldLayoutMk cId="1106780411" sldId="2147484052"/>
          </pc:sldLayoutMkLst>
          <pc:spChg chg="mod">
            <ac:chgData name="Martina Rusconi" userId="c1fe3929-b9d5-4716-ab8a-d5f4b078052e" providerId="ADAL" clId="{FA20AF9E-20DE-41C7-BA6C-97FD4217AD15}" dt="2026-06-03T12:40:09.630" v="2"/>
            <ac:spMkLst>
              <pc:docMk/>
              <pc:sldMasterMk cId="1358981395" sldId="2147483746"/>
              <pc:sldLayoutMk cId="1106780411" sldId="2147484052"/>
              <ac:spMk id="5" creationId="{9EEF9EC1-64BC-41CD-B9CA-62EADD34D58B}"/>
            </ac:spMkLst>
          </pc:spChg>
          <pc:spChg chg="mod">
            <ac:chgData name="Martina Rusconi" userId="c1fe3929-b9d5-4716-ab8a-d5f4b078052e" providerId="ADAL" clId="{FA20AF9E-20DE-41C7-BA6C-97FD4217AD15}" dt="2026-06-03T12:40:09.630" v="2"/>
            <ac:spMkLst>
              <pc:docMk/>
              <pc:sldMasterMk cId="1358981395" sldId="2147483746"/>
              <pc:sldLayoutMk cId="1106780411" sldId="2147484052"/>
              <ac:spMk id="6" creationId="{7411617E-FE56-4CDF-915C-86DAE236622E}"/>
            </ac:spMkLst>
          </pc:spChg>
          <pc:spChg chg="mod">
            <ac:chgData name="Martina Rusconi" userId="c1fe3929-b9d5-4716-ab8a-d5f4b078052e" providerId="ADAL" clId="{FA20AF9E-20DE-41C7-BA6C-97FD4217AD15}" dt="2026-06-03T12:40:09.630" v="2"/>
            <ac:spMkLst>
              <pc:docMk/>
              <pc:sldMasterMk cId="1358981395" sldId="2147483746"/>
              <pc:sldLayoutMk cId="1106780411" sldId="2147484052"/>
              <ac:spMk id="7" creationId="{8A1A5062-CF99-4E20-B23F-0643AE312591}"/>
            </ac:spMkLst>
          </pc:spChg>
        </pc:sldLayoutChg>
      </pc:sldMasterChg>
      <pc:sldMasterChg chg="modSldLayout sldLayoutOrd">
        <pc:chgData name="Martina Rusconi" userId="c1fe3929-b9d5-4716-ab8a-d5f4b078052e" providerId="ADAL" clId="{FA20AF9E-20DE-41C7-BA6C-97FD4217AD15}" dt="2026-06-03T12:40:09.630" v="2"/>
        <pc:sldMasterMkLst>
          <pc:docMk/>
          <pc:sldMasterMk cId="637533499" sldId="2147483779"/>
        </pc:sldMasterMkLst>
        <pc:sldLayoutChg chg="modSp mod ord">
          <pc:chgData name="Martina Rusconi" userId="c1fe3929-b9d5-4716-ab8a-d5f4b078052e" providerId="ADAL" clId="{FA20AF9E-20DE-41C7-BA6C-97FD4217AD15}" dt="2026-06-03T12:40:09.630" v="2"/>
          <pc:sldLayoutMkLst>
            <pc:docMk/>
            <pc:sldMasterMk cId="637533499" sldId="2147483779"/>
            <pc:sldLayoutMk cId="3587029955" sldId="2147484068"/>
          </pc:sldLayoutMkLst>
          <pc:spChg chg="mod">
            <ac:chgData name="Martina Rusconi" userId="c1fe3929-b9d5-4716-ab8a-d5f4b078052e" providerId="ADAL" clId="{FA20AF9E-20DE-41C7-BA6C-97FD4217AD15}" dt="2026-06-03T12:40:09.630" v="2"/>
            <ac:spMkLst>
              <pc:docMk/>
              <pc:sldMasterMk cId="637533499" sldId="2147483779"/>
              <pc:sldLayoutMk cId="3587029955" sldId="2147484068"/>
              <ac:spMk id="130" creationId="{00000000-0000-0000-0000-000000000000}"/>
            </ac:spMkLst>
          </pc:spChg>
          <pc:spChg chg="mod">
            <ac:chgData name="Martina Rusconi" userId="c1fe3929-b9d5-4716-ab8a-d5f4b078052e" providerId="ADAL" clId="{FA20AF9E-20DE-41C7-BA6C-97FD4217AD15}" dt="2026-06-03T12:40:09.630" v="2"/>
            <ac:spMkLst>
              <pc:docMk/>
              <pc:sldMasterMk cId="637533499" sldId="2147483779"/>
              <pc:sldLayoutMk cId="3587029955" sldId="2147484068"/>
              <ac:spMk id="254" creationId="{00000000-0000-0000-0000-000000000000}"/>
            </ac:spMkLst>
          </pc:spChg>
          <pc:spChg chg="mod">
            <ac:chgData name="Martina Rusconi" userId="c1fe3929-b9d5-4716-ab8a-d5f4b078052e" providerId="ADAL" clId="{FA20AF9E-20DE-41C7-BA6C-97FD4217AD15}" dt="2026-06-03T12:40:09.630" v="2"/>
            <ac:spMkLst>
              <pc:docMk/>
              <pc:sldMasterMk cId="637533499" sldId="2147483779"/>
              <pc:sldLayoutMk cId="3587029955" sldId="2147484068"/>
              <ac:spMk id="255" creationId="{00000000-0000-0000-0000-000000000000}"/>
            </ac:spMkLst>
          </pc:spChg>
        </pc:sldLayoutChg>
        <pc:sldLayoutChg chg="modSp mod ord">
          <pc:chgData name="Martina Rusconi" userId="c1fe3929-b9d5-4716-ab8a-d5f4b078052e" providerId="ADAL" clId="{FA20AF9E-20DE-41C7-BA6C-97FD4217AD15}" dt="2026-06-03T12:40:09.630" v="2"/>
          <pc:sldLayoutMkLst>
            <pc:docMk/>
            <pc:sldMasterMk cId="637533499" sldId="2147483779"/>
            <pc:sldLayoutMk cId="1224046037" sldId="2147484069"/>
          </pc:sldLayoutMkLst>
          <pc:spChg chg="mod">
            <ac:chgData name="Martina Rusconi" userId="c1fe3929-b9d5-4716-ab8a-d5f4b078052e" providerId="ADAL" clId="{FA20AF9E-20DE-41C7-BA6C-97FD4217AD15}" dt="2026-06-03T12:40:09.630" v="2"/>
            <ac:spMkLst>
              <pc:docMk/>
              <pc:sldMasterMk cId="637533499" sldId="2147483779"/>
              <pc:sldLayoutMk cId="1224046037" sldId="2147484069"/>
              <ac:spMk id="128" creationId="{00000000-0000-0000-0000-000000000000}"/>
            </ac:spMkLst>
          </pc:spChg>
          <pc:spChg chg="mod">
            <ac:chgData name="Martina Rusconi" userId="c1fe3929-b9d5-4716-ab8a-d5f4b078052e" providerId="ADAL" clId="{FA20AF9E-20DE-41C7-BA6C-97FD4217AD15}" dt="2026-06-03T12:40:09.630" v="2"/>
            <ac:spMkLst>
              <pc:docMk/>
              <pc:sldMasterMk cId="637533499" sldId="2147483779"/>
              <pc:sldLayoutMk cId="1224046037" sldId="2147484069"/>
              <ac:spMk id="254" creationId="{00000000-0000-0000-0000-000000000000}"/>
            </ac:spMkLst>
          </pc:spChg>
          <pc:spChg chg="mod">
            <ac:chgData name="Martina Rusconi" userId="c1fe3929-b9d5-4716-ab8a-d5f4b078052e" providerId="ADAL" clId="{FA20AF9E-20DE-41C7-BA6C-97FD4217AD15}" dt="2026-06-03T12:40:09.630" v="2"/>
            <ac:spMkLst>
              <pc:docMk/>
              <pc:sldMasterMk cId="637533499" sldId="2147483779"/>
              <pc:sldLayoutMk cId="1224046037" sldId="2147484069"/>
              <ac:spMk id="255" creationId="{00000000-0000-0000-0000-000000000000}"/>
            </ac:spMkLst>
          </pc:spChg>
        </pc:sldLayoutChg>
        <pc:sldLayoutChg chg="modSp mod ord">
          <pc:chgData name="Martina Rusconi" userId="c1fe3929-b9d5-4716-ab8a-d5f4b078052e" providerId="ADAL" clId="{FA20AF9E-20DE-41C7-BA6C-97FD4217AD15}" dt="2026-06-03T12:40:09.630" v="2"/>
          <pc:sldLayoutMkLst>
            <pc:docMk/>
            <pc:sldMasterMk cId="637533499" sldId="2147483779"/>
            <pc:sldLayoutMk cId="1406887620" sldId="2147484070"/>
          </pc:sldLayoutMkLst>
          <pc:spChg chg="mod">
            <ac:chgData name="Martina Rusconi" userId="c1fe3929-b9d5-4716-ab8a-d5f4b078052e" providerId="ADAL" clId="{FA20AF9E-20DE-41C7-BA6C-97FD4217AD15}" dt="2026-06-03T12:40:09.630" v="2"/>
            <ac:spMkLst>
              <pc:docMk/>
              <pc:sldMasterMk cId="637533499" sldId="2147483779"/>
              <pc:sldLayoutMk cId="1406887620" sldId="2147484070"/>
              <ac:spMk id="254" creationId="{00000000-0000-0000-0000-000000000000}"/>
            </ac:spMkLst>
          </pc:spChg>
          <pc:spChg chg="mod">
            <ac:chgData name="Martina Rusconi" userId="c1fe3929-b9d5-4716-ab8a-d5f4b078052e" providerId="ADAL" clId="{FA20AF9E-20DE-41C7-BA6C-97FD4217AD15}" dt="2026-06-03T12:40:09.630" v="2"/>
            <ac:spMkLst>
              <pc:docMk/>
              <pc:sldMasterMk cId="637533499" sldId="2147483779"/>
              <pc:sldLayoutMk cId="1406887620" sldId="2147484070"/>
              <ac:spMk id="255" creationId="{00000000-0000-0000-0000-000000000000}"/>
            </ac:spMkLst>
          </pc:spChg>
        </pc:sldLayoutChg>
        <pc:sldLayoutChg chg="modSp mod ord">
          <pc:chgData name="Martina Rusconi" userId="c1fe3929-b9d5-4716-ab8a-d5f4b078052e" providerId="ADAL" clId="{FA20AF9E-20DE-41C7-BA6C-97FD4217AD15}" dt="2026-06-03T12:40:09.630" v="2"/>
          <pc:sldLayoutMkLst>
            <pc:docMk/>
            <pc:sldMasterMk cId="637533499" sldId="2147483779"/>
            <pc:sldLayoutMk cId="3882696737" sldId="2147484071"/>
          </pc:sldLayoutMkLst>
          <pc:spChg chg="mod">
            <ac:chgData name="Martina Rusconi" userId="c1fe3929-b9d5-4716-ab8a-d5f4b078052e" providerId="ADAL" clId="{FA20AF9E-20DE-41C7-BA6C-97FD4217AD15}" dt="2026-06-03T12:40:09.630" v="2"/>
            <ac:spMkLst>
              <pc:docMk/>
              <pc:sldMasterMk cId="637533499" sldId="2147483779"/>
              <pc:sldLayoutMk cId="3882696737" sldId="2147484071"/>
              <ac:spMk id="9" creationId="{00000000-0000-0000-0000-000000000000}"/>
            </ac:spMkLst>
          </pc:spChg>
          <pc:spChg chg="mod">
            <ac:chgData name="Martina Rusconi" userId="c1fe3929-b9d5-4716-ab8a-d5f4b078052e" providerId="ADAL" clId="{FA20AF9E-20DE-41C7-BA6C-97FD4217AD15}" dt="2026-06-03T12:40:09.630" v="2"/>
            <ac:spMkLst>
              <pc:docMk/>
              <pc:sldMasterMk cId="637533499" sldId="2147483779"/>
              <pc:sldLayoutMk cId="3882696737" sldId="2147484071"/>
              <ac:spMk id="10" creationId="{00000000-0000-0000-0000-000000000000}"/>
            </ac:spMkLst>
          </pc:spChg>
          <pc:spChg chg="mod">
            <ac:chgData name="Martina Rusconi" userId="c1fe3929-b9d5-4716-ab8a-d5f4b078052e" providerId="ADAL" clId="{FA20AF9E-20DE-41C7-BA6C-97FD4217AD15}" dt="2026-06-03T12:40:09.630" v="2"/>
            <ac:spMkLst>
              <pc:docMk/>
              <pc:sldMasterMk cId="637533499" sldId="2147483779"/>
              <pc:sldLayoutMk cId="3882696737" sldId="2147484071"/>
              <ac:spMk id="13" creationId="{FFE8AC61-0147-4152-90FE-26F598327814}"/>
            </ac:spMkLst>
          </pc:spChg>
          <pc:spChg chg="mod">
            <ac:chgData name="Martina Rusconi" userId="c1fe3929-b9d5-4716-ab8a-d5f4b078052e" providerId="ADAL" clId="{FA20AF9E-20DE-41C7-BA6C-97FD4217AD15}" dt="2026-06-03T12:40:09.630" v="2"/>
            <ac:spMkLst>
              <pc:docMk/>
              <pc:sldMasterMk cId="637533499" sldId="2147483779"/>
              <pc:sldLayoutMk cId="3882696737" sldId="2147484071"/>
              <ac:spMk id="14" creationId="{4E8BEE1F-72E4-4CDC-AEE2-13D8B2A17CC4}"/>
            </ac:spMkLst>
          </pc:spChg>
          <pc:spChg chg="mod">
            <ac:chgData name="Martina Rusconi" userId="c1fe3929-b9d5-4716-ab8a-d5f4b078052e" providerId="ADAL" clId="{FA20AF9E-20DE-41C7-BA6C-97FD4217AD15}" dt="2026-06-03T12:40:09.630" v="2"/>
            <ac:spMkLst>
              <pc:docMk/>
              <pc:sldMasterMk cId="637533499" sldId="2147483779"/>
              <pc:sldLayoutMk cId="3882696737" sldId="2147484071"/>
              <ac:spMk id="15" creationId="{897C87B2-AB2A-47EC-8AE8-0114B4E6DDB2}"/>
            </ac:spMkLst>
          </pc:spChg>
          <pc:spChg chg="mod">
            <ac:chgData name="Martina Rusconi" userId="c1fe3929-b9d5-4716-ab8a-d5f4b078052e" providerId="ADAL" clId="{FA20AF9E-20DE-41C7-BA6C-97FD4217AD15}" dt="2026-06-03T12:40:09.630" v="2"/>
            <ac:spMkLst>
              <pc:docMk/>
              <pc:sldMasterMk cId="637533499" sldId="2147483779"/>
              <pc:sldLayoutMk cId="3882696737" sldId="2147484071"/>
              <ac:spMk id="16" creationId="{404DF9C0-2F6C-479B-810C-531233B1066F}"/>
            </ac:spMkLst>
          </pc:spChg>
        </pc:sldLayoutChg>
        <pc:sldLayoutChg chg="modSp mod ord">
          <pc:chgData name="Martina Rusconi" userId="c1fe3929-b9d5-4716-ab8a-d5f4b078052e" providerId="ADAL" clId="{FA20AF9E-20DE-41C7-BA6C-97FD4217AD15}" dt="2026-06-03T12:40:09.630" v="2"/>
          <pc:sldLayoutMkLst>
            <pc:docMk/>
            <pc:sldMasterMk cId="637533499" sldId="2147483779"/>
            <pc:sldLayoutMk cId="1715183948" sldId="2147484072"/>
          </pc:sldLayoutMkLst>
          <pc:spChg chg="mod">
            <ac:chgData name="Martina Rusconi" userId="c1fe3929-b9d5-4716-ab8a-d5f4b078052e" providerId="ADAL" clId="{FA20AF9E-20DE-41C7-BA6C-97FD4217AD15}" dt="2026-06-03T12:40:09.630" v="2"/>
            <ac:spMkLst>
              <pc:docMk/>
              <pc:sldMasterMk cId="637533499" sldId="2147483779"/>
              <pc:sldLayoutMk cId="1715183948" sldId="2147484072"/>
              <ac:spMk id="3" creationId="{00000000-0000-0000-0000-000000000000}"/>
            </ac:spMkLst>
          </pc:spChg>
          <pc:spChg chg="mod">
            <ac:chgData name="Martina Rusconi" userId="c1fe3929-b9d5-4716-ab8a-d5f4b078052e" providerId="ADAL" clId="{FA20AF9E-20DE-41C7-BA6C-97FD4217AD15}" dt="2026-06-03T12:40:09.630" v="2"/>
            <ac:spMkLst>
              <pc:docMk/>
              <pc:sldMasterMk cId="637533499" sldId="2147483779"/>
              <pc:sldLayoutMk cId="1715183948" sldId="2147484072"/>
              <ac:spMk id="7" creationId="{00000000-0000-0000-0000-000000000000}"/>
            </ac:spMkLst>
          </pc:spChg>
          <pc:spChg chg="mod">
            <ac:chgData name="Martina Rusconi" userId="c1fe3929-b9d5-4716-ab8a-d5f4b078052e" providerId="ADAL" clId="{FA20AF9E-20DE-41C7-BA6C-97FD4217AD15}" dt="2026-06-03T12:40:09.630" v="2"/>
            <ac:spMkLst>
              <pc:docMk/>
              <pc:sldMasterMk cId="637533499" sldId="2147483779"/>
              <pc:sldLayoutMk cId="1715183948" sldId="2147484072"/>
              <ac:spMk id="8" creationId="{D97FEF0F-6DD9-4F54-AC9E-49790468464F}"/>
            </ac:spMkLst>
          </pc:spChg>
          <pc:spChg chg="mod">
            <ac:chgData name="Martina Rusconi" userId="c1fe3929-b9d5-4716-ab8a-d5f4b078052e" providerId="ADAL" clId="{FA20AF9E-20DE-41C7-BA6C-97FD4217AD15}" dt="2026-06-03T12:40:09.630" v="2"/>
            <ac:spMkLst>
              <pc:docMk/>
              <pc:sldMasterMk cId="637533499" sldId="2147483779"/>
              <pc:sldLayoutMk cId="1715183948" sldId="2147484072"/>
              <ac:spMk id="9" creationId="{08FA05C9-6B57-4615-8C5A-05129133674C}"/>
            </ac:spMkLst>
          </pc:spChg>
          <pc:spChg chg="mod">
            <ac:chgData name="Martina Rusconi" userId="c1fe3929-b9d5-4716-ab8a-d5f4b078052e" providerId="ADAL" clId="{FA20AF9E-20DE-41C7-BA6C-97FD4217AD15}" dt="2026-06-03T12:40:09.630" v="2"/>
            <ac:spMkLst>
              <pc:docMk/>
              <pc:sldMasterMk cId="637533499" sldId="2147483779"/>
              <pc:sldLayoutMk cId="1715183948" sldId="2147484072"/>
              <ac:spMk id="10" creationId="{0C076EBC-D201-4747-A604-B9D1893C2B46}"/>
            </ac:spMkLst>
          </pc:spChg>
        </pc:sldLayoutChg>
        <pc:sldLayoutChg chg="modSp mod ord">
          <pc:chgData name="Martina Rusconi" userId="c1fe3929-b9d5-4716-ab8a-d5f4b078052e" providerId="ADAL" clId="{FA20AF9E-20DE-41C7-BA6C-97FD4217AD15}" dt="2026-06-03T12:40:09.630" v="2"/>
          <pc:sldLayoutMkLst>
            <pc:docMk/>
            <pc:sldMasterMk cId="637533499" sldId="2147483779"/>
            <pc:sldLayoutMk cId="1456394150" sldId="2147484073"/>
          </pc:sldLayoutMkLst>
          <pc:spChg chg="mod">
            <ac:chgData name="Martina Rusconi" userId="c1fe3929-b9d5-4716-ab8a-d5f4b078052e" providerId="ADAL" clId="{FA20AF9E-20DE-41C7-BA6C-97FD4217AD15}" dt="2026-06-03T12:40:09.630" v="2"/>
            <ac:spMkLst>
              <pc:docMk/>
              <pc:sldMasterMk cId="637533499" sldId="2147483779"/>
              <pc:sldLayoutMk cId="1456394150" sldId="2147484073"/>
              <ac:spMk id="3" creationId="{00000000-0000-0000-0000-000000000000}"/>
            </ac:spMkLst>
          </pc:spChg>
          <pc:spChg chg="mod">
            <ac:chgData name="Martina Rusconi" userId="c1fe3929-b9d5-4716-ab8a-d5f4b078052e" providerId="ADAL" clId="{FA20AF9E-20DE-41C7-BA6C-97FD4217AD15}" dt="2026-06-03T12:40:09.630" v="2"/>
            <ac:spMkLst>
              <pc:docMk/>
              <pc:sldMasterMk cId="637533499" sldId="2147483779"/>
              <pc:sldLayoutMk cId="1456394150" sldId="2147484073"/>
              <ac:spMk id="8" creationId="{00000000-0000-0000-0000-000000000000}"/>
            </ac:spMkLst>
          </pc:spChg>
          <pc:spChg chg="mod">
            <ac:chgData name="Martina Rusconi" userId="c1fe3929-b9d5-4716-ab8a-d5f4b078052e" providerId="ADAL" clId="{FA20AF9E-20DE-41C7-BA6C-97FD4217AD15}" dt="2026-06-03T12:40:09.630" v="2"/>
            <ac:spMkLst>
              <pc:docMk/>
              <pc:sldMasterMk cId="637533499" sldId="2147483779"/>
              <pc:sldLayoutMk cId="1456394150" sldId="2147484073"/>
              <ac:spMk id="9" creationId="{00000000-0000-0000-0000-000000000000}"/>
            </ac:spMkLst>
          </pc:spChg>
          <pc:spChg chg="mod">
            <ac:chgData name="Martina Rusconi" userId="c1fe3929-b9d5-4716-ab8a-d5f4b078052e" providerId="ADAL" clId="{FA20AF9E-20DE-41C7-BA6C-97FD4217AD15}" dt="2026-06-03T12:40:09.630" v="2"/>
            <ac:spMkLst>
              <pc:docMk/>
              <pc:sldMasterMk cId="637533499" sldId="2147483779"/>
              <pc:sldLayoutMk cId="1456394150" sldId="2147484073"/>
              <ac:spMk id="10" creationId="{CEAA6AF7-B12A-416C-B94E-CE54799701A8}"/>
            </ac:spMkLst>
          </pc:spChg>
          <pc:spChg chg="mod">
            <ac:chgData name="Martina Rusconi" userId="c1fe3929-b9d5-4716-ab8a-d5f4b078052e" providerId="ADAL" clId="{FA20AF9E-20DE-41C7-BA6C-97FD4217AD15}" dt="2026-06-03T12:40:09.630" v="2"/>
            <ac:spMkLst>
              <pc:docMk/>
              <pc:sldMasterMk cId="637533499" sldId="2147483779"/>
              <pc:sldLayoutMk cId="1456394150" sldId="2147484073"/>
              <ac:spMk id="11" creationId="{306E811E-D1C8-4C71-B78A-84C0E27E398A}"/>
            </ac:spMkLst>
          </pc:spChg>
          <pc:spChg chg="mod">
            <ac:chgData name="Martina Rusconi" userId="c1fe3929-b9d5-4716-ab8a-d5f4b078052e" providerId="ADAL" clId="{FA20AF9E-20DE-41C7-BA6C-97FD4217AD15}" dt="2026-06-03T12:40:09.630" v="2"/>
            <ac:spMkLst>
              <pc:docMk/>
              <pc:sldMasterMk cId="637533499" sldId="2147483779"/>
              <pc:sldLayoutMk cId="1456394150" sldId="2147484073"/>
              <ac:spMk id="12" creationId="{81838012-BBD7-4A59-9ACC-631F11EB242E}"/>
            </ac:spMkLst>
          </pc:spChg>
        </pc:sldLayoutChg>
        <pc:sldLayoutChg chg="modSp mod ord">
          <pc:chgData name="Martina Rusconi" userId="c1fe3929-b9d5-4716-ab8a-d5f4b078052e" providerId="ADAL" clId="{FA20AF9E-20DE-41C7-BA6C-97FD4217AD15}" dt="2026-06-03T12:40:09.630" v="2"/>
          <pc:sldLayoutMkLst>
            <pc:docMk/>
            <pc:sldMasterMk cId="637533499" sldId="2147483779"/>
            <pc:sldLayoutMk cId="4239798094" sldId="2147484074"/>
          </pc:sldLayoutMkLst>
          <pc:spChg chg="mod">
            <ac:chgData name="Martina Rusconi" userId="c1fe3929-b9d5-4716-ab8a-d5f4b078052e" providerId="ADAL" clId="{FA20AF9E-20DE-41C7-BA6C-97FD4217AD15}" dt="2026-06-03T12:40:09.630" v="2"/>
            <ac:spMkLst>
              <pc:docMk/>
              <pc:sldMasterMk cId="637533499" sldId="2147483779"/>
              <pc:sldLayoutMk cId="4239798094" sldId="2147484074"/>
              <ac:spMk id="3" creationId="{00000000-0000-0000-0000-000000000000}"/>
            </ac:spMkLst>
          </pc:spChg>
          <pc:spChg chg="mod">
            <ac:chgData name="Martina Rusconi" userId="c1fe3929-b9d5-4716-ab8a-d5f4b078052e" providerId="ADAL" clId="{FA20AF9E-20DE-41C7-BA6C-97FD4217AD15}" dt="2026-06-03T12:40:09.630" v="2"/>
            <ac:spMkLst>
              <pc:docMk/>
              <pc:sldMasterMk cId="637533499" sldId="2147483779"/>
              <pc:sldLayoutMk cId="4239798094" sldId="2147484074"/>
              <ac:spMk id="8" creationId="{00000000-0000-0000-0000-000000000000}"/>
            </ac:spMkLst>
          </pc:spChg>
          <pc:spChg chg="mod">
            <ac:chgData name="Martina Rusconi" userId="c1fe3929-b9d5-4716-ab8a-d5f4b078052e" providerId="ADAL" clId="{FA20AF9E-20DE-41C7-BA6C-97FD4217AD15}" dt="2026-06-03T12:40:09.630" v="2"/>
            <ac:spMkLst>
              <pc:docMk/>
              <pc:sldMasterMk cId="637533499" sldId="2147483779"/>
              <pc:sldLayoutMk cId="4239798094" sldId="2147484074"/>
              <ac:spMk id="9" creationId="{00000000-0000-0000-0000-000000000000}"/>
            </ac:spMkLst>
          </pc:spChg>
          <pc:spChg chg="mod">
            <ac:chgData name="Martina Rusconi" userId="c1fe3929-b9d5-4716-ab8a-d5f4b078052e" providerId="ADAL" clId="{FA20AF9E-20DE-41C7-BA6C-97FD4217AD15}" dt="2026-06-03T12:40:09.630" v="2"/>
            <ac:spMkLst>
              <pc:docMk/>
              <pc:sldMasterMk cId="637533499" sldId="2147483779"/>
              <pc:sldLayoutMk cId="4239798094" sldId="2147484074"/>
              <ac:spMk id="10" creationId="{00000000-0000-0000-0000-000000000000}"/>
            </ac:spMkLst>
          </pc:spChg>
          <pc:spChg chg="mod">
            <ac:chgData name="Martina Rusconi" userId="c1fe3929-b9d5-4716-ab8a-d5f4b078052e" providerId="ADAL" clId="{FA20AF9E-20DE-41C7-BA6C-97FD4217AD15}" dt="2026-06-03T12:40:09.630" v="2"/>
            <ac:spMkLst>
              <pc:docMk/>
              <pc:sldMasterMk cId="637533499" sldId="2147483779"/>
              <pc:sldLayoutMk cId="4239798094" sldId="2147484074"/>
              <ac:spMk id="11" creationId="{BBD4004B-8204-4941-B218-59F26FF0B952}"/>
            </ac:spMkLst>
          </pc:spChg>
          <pc:spChg chg="mod">
            <ac:chgData name="Martina Rusconi" userId="c1fe3929-b9d5-4716-ab8a-d5f4b078052e" providerId="ADAL" clId="{FA20AF9E-20DE-41C7-BA6C-97FD4217AD15}" dt="2026-06-03T12:40:09.630" v="2"/>
            <ac:spMkLst>
              <pc:docMk/>
              <pc:sldMasterMk cId="637533499" sldId="2147483779"/>
              <pc:sldLayoutMk cId="4239798094" sldId="2147484074"/>
              <ac:spMk id="12" creationId="{8F6549DF-C0A0-441A-A09B-FCEAEFEEAE65}"/>
            </ac:spMkLst>
          </pc:spChg>
          <pc:spChg chg="mod">
            <ac:chgData name="Martina Rusconi" userId="c1fe3929-b9d5-4716-ab8a-d5f4b078052e" providerId="ADAL" clId="{FA20AF9E-20DE-41C7-BA6C-97FD4217AD15}" dt="2026-06-03T12:40:09.630" v="2"/>
            <ac:spMkLst>
              <pc:docMk/>
              <pc:sldMasterMk cId="637533499" sldId="2147483779"/>
              <pc:sldLayoutMk cId="4239798094" sldId="2147484074"/>
              <ac:spMk id="13" creationId="{55480D0F-055F-4C92-87A3-E6BD57D958DD}"/>
            </ac:spMkLst>
          </pc:spChg>
        </pc:sldLayoutChg>
        <pc:sldLayoutChg chg="modSp mod ord">
          <pc:chgData name="Martina Rusconi" userId="c1fe3929-b9d5-4716-ab8a-d5f4b078052e" providerId="ADAL" clId="{FA20AF9E-20DE-41C7-BA6C-97FD4217AD15}" dt="2026-06-03T12:40:09.630" v="2"/>
          <pc:sldLayoutMkLst>
            <pc:docMk/>
            <pc:sldMasterMk cId="637533499" sldId="2147483779"/>
            <pc:sldLayoutMk cId="2853451564" sldId="2147484075"/>
          </pc:sldLayoutMkLst>
          <pc:spChg chg="mod">
            <ac:chgData name="Martina Rusconi" userId="c1fe3929-b9d5-4716-ab8a-d5f4b078052e" providerId="ADAL" clId="{FA20AF9E-20DE-41C7-BA6C-97FD4217AD15}" dt="2026-06-03T12:40:09.630" v="2"/>
            <ac:spMkLst>
              <pc:docMk/>
              <pc:sldMasterMk cId="637533499" sldId="2147483779"/>
              <pc:sldLayoutMk cId="2853451564" sldId="2147484075"/>
              <ac:spMk id="3" creationId="{00000000-0000-0000-0000-000000000000}"/>
            </ac:spMkLst>
          </pc:spChg>
          <pc:spChg chg="mod">
            <ac:chgData name="Martina Rusconi" userId="c1fe3929-b9d5-4716-ab8a-d5f4b078052e" providerId="ADAL" clId="{FA20AF9E-20DE-41C7-BA6C-97FD4217AD15}" dt="2026-06-03T12:40:09.630" v="2"/>
            <ac:spMkLst>
              <pc:docMk/>
              <pc:sldMasterMk cId="637533499" sldId="2147483779"/>
              <pc:sldLayoutMk cId="2853451564" sldId="2147484075"/>
              <ac:spMk id="8" creationId="{00000000-0000-0000-0000-000000000000}"/>
            </ac:spMkLst>
          </pc:spChg>
          <pc:spChg chg="mod">
            <ac:chgData name="Martina Rusconi" userId="c1fe3929-b9d5-4716-ab8a-d5f4b078052e" providerId="ADAL" clId="{FA20AF9E-20DE-41C7-BA6C-97FD4217AD15}" dt="2026-06-03T12:40:09.630" v="2"/>
            <ac:spMkLst>
              <pc:docMk/>
              <pc:sldMasterMk cId="637533499" sldId="2147483779"/>
              <pc:sldLayoutMk cId="2853451564" sldId="2147484075"/>
              <ac:spMk id="10" creationId="{00000000-0000-0000-0000-000000000000}"/>
            </ac:spMkLst>
          </pc:spChg>
          <pc:spChg chg="mod">
            <ac:chgData name="Martina Rusconi" userId="c1fe3929-b9d5-4716-ab8a-d5f4b078052e" providerId="ADAL" clId="{FA20AF9E-20DE-41C7-BA6C-97FD4217AD15}" dt="2026-06-03T12:40:09.630" v="2"/>
            <ac:spMkLst>
              <pc:docMk/>
              <pc:sldMasterMk cId="637533499" sldId="2147483779"/>
              <pc:sldLayoutMk cId="2853451564" sldId="2147484075"/>
              <ac:spMk id="11" creationId="{00000000-0000-0000-0000-000000000000}"/>
            </ac:spMkLst>
          </pc:spChg>
          <pc:spChg chg="mod">
            <ac:chgData name="Martina Rusconi" userId="c1fe3929-b9d5-4716-ab8a-d5f4b078052e" providerId="ADAL" clId="{FA20AF9E-20DE-41C7-BA6C-97FD4217AD15}" dt="2026-06-03T12:40:09.630" v="2"/>
            <ac:spMkLst>
              <pc:docMk/>
              <pc:sldMasterMk cId="637533499" sldId="2147483779"/>
              <pc:sldLayoutMk cId="2853451564" sldId="2147484075"/>
              <ac:spMk id="12" creationId="{00000000-0000-0000-0000-000000000000}"/>
            </ac:spMkLst>
          </pc:spChg>
          <pc:spChg chg="mod">
            <ac:chgData name="Martina Rusconi" userId="c1fe3929-b9d5-4716-ab8a-d5f4b078052e" providerId="ADAL" clId="{FA20AF9E-20DE-41C7-BA6C-97FD4217AD15}" dt="2026-06-03T12:40:09.630" v="2"/>
            <ac:spMkLst>
              <pc:docMk/>
              <pc:sldMasterMk cId="637533499" sldId="2147483779"/>
              <pc:sldLayoutMk cId="2853451564" sldId="2147484075"/>
              <ac:spMk id="13" creationId="{00000000-0000-0000-0000-000000000000}"/>
            </ac:spMkLst>
          </pc:spChg>
          <pc:spChg chg="mod">
            <ac:chgData name="Martina Rusconi" userId="c1fe3929-b9d5-4716-ab8a-d5f4b078052e" providerId="ADAL" clId="{FA20AF9E-20DE-41C7-BA6C-97FD4217AD15}" dt="2026-06-03T12:40:09.630" v="2"/>
            <ac:spMkLst>
              <pc:docMk/>
              <pc:sldMasterMk cId="637533499" sldId="2147483779"/>
              <pc:sldLayoutMk cId="2853451564" sldId="2147484075"/>
              <ac:spMk id="14" creationId="{5A7117A0-5DB9-4729-BDBC-1ED4E62B2E28}"/>
            </ac:spMkLst>
          </pc:spChg>
          <pc:spChg chg="mod">
            <ac:chgData name="Martina Rusconi" userId="c1fe3929-b9d5-4716-ab8a-d5f4b078052e" providerId="ADAL" clId="{FA20AF9E-20DE-41C7-BA6C-97FD4217AD15}" dt="2026-06-03T12:40:09.630" v="2"/>
            <ac:spMkLst>
              <pc:docMk/>
              <pc:sldMasterMk cId="637533499" sldId="2147483779"/>
              <pc:sldLayoutMk cId="2853451564" sldId="2147484075"/>
              <ac:spMk id="15" creationId="{273A3033-94C7-485C-A0D1-5342954C57D4}"/>
            </ac:spMkLst>
          </pc:spChg>
          <pc:spChg chg="mod">
            <ac:chgData name="Martina Rusconi" userId="c1fe3929-b9d5-4716-ab8a-d5f4b078052e" providerId="ADAL" clId="{FA20AF9E-20DE-41C7-BA6C-97FD4217AD15}" dt="2026-06-03T12:40:09.630" v="2"/>
            <ac:spMkLst>
              <pc:docMk/>
              <pc:sldMasterMk cId="637533499" sldId="2147483779"/>
              <pc:sldLayoutMk cId="2853451564" sldId="2147484075"/>
              <ac:spMk id="16" creationId="{CDC804F1-0697-48E3-AE82-837B10B33D42}"/>
            </ac:spMkLst>
          </pc:spChg>
        </pc:sldLayoutChg>
        <pc:sldLayoutChg chg="modSp mod ord">
          <pc:chgData name="Martina Rusconi" userId="c1fe3929-b9d5-4716-ab8a-d5f4b078052e" providerId="ADAL" clId="{FA20AF9E-20DE-41C7-BA6C-97FD4217AD15}" dt="2026-06-03T12:40:09.630" v="2"/>
          <pc:sldLayoutMkLst>
            <pc:docMk/>
            <pc:sldMasterMk cId="637533499" sldId="2147483779"/>
            <pc:sldLayoutMk cId="4262087207" sldId="2147484076"/>
          </pc:sldLayoutMkLst>
          <pc:spChg chg="mod">
            <ac:chgData name="Martina Rusconi" userId="c1fe3929-b9d5-4716-ab8a-d5f4b078052e" providerId="ADAL" clId="{FA20AF9E-20DE-41C7-BA6C-97FD4217AD15}" dt="2026-06-03T12:40:09.630" v="2"/>
            <ac:spMkLst>
              <pc:docMk/>
              <pc:sldMasterMk cId="637533499" sldId="2147483779"/>
              <pc:sldLayoutMk cId="4262087207" sldId="2147484076"/>
              <ac:spMk id="3" creationId="{00000000-0000-0000-0000-000000000000}"/>
            </ac:spMkLst>
          </pc:spChg>
          <pc:spChg chg="mod">
            <ac:chgData name="Martina Rusconi" userId="c1fe3929-b9d5-4716-ab8a-d5f4b078052e" providerId="ADAL" clId="{FA20AF9E-20DE-41C7-BA6C-97FD4217AD15}" dt="2026-06-03T12:40:09.630" v="2"/>
            <ac:spMkLst>
              <pc:docMk/>
              <pc:sldMasterMk cId="637533499" sldId="2147483779"/>
              <pc:sldLayoutMk cId="4262087207" sldId="2147484076"/>
              <ac:spMk id="7" creationId="{00000000-0000-0000-0000-000000000000}"/>
            </ac:spMkLst>
          </pc:spChg>
          <pc:spChg chg="mod">
            <ac:chgData name="Martina Rusconi" userId="c1fe3929-b9d5-4716-ab8a-d5f4b078052e" providerId="ADAL" clId="{FA20AF9E-20DE-41C7-BA6C-97FD4217AD15}" dt="2026-06-03T12:40:09.630" v="2"/>
            <ac:spMkLst>
              <pc:docMk/>
              <pc:sldMasterMk cId="637533499" sldId="2147483779"/>
              <pc:sldLayoutMk cId="4262087207" sldId="2147484076"/>
              <ac:spMk id="130" creationId="{31FB8769-B1E7-44DA-A99B-43F032F5346E}"/>
            </ac:spMkLst>
          </pc:spChg>
          <pc:spChg chg="mod">
            <ac:chgData name="Martina Rusconi" userId="c1fe3929-b9d5-4716-ab8a-d5f4b078052e" providerId="ADAL" clId="{FA20AF9E-20DE-41C7-BA6C-97FD4217AD15}" dt="2026-06-03T12:40:09.630" v="2"/>
            <ac:spMkLst>
              <pc:docMk/>
              <pc:sldMasterMk cId="637533499" sldId="2147483779"/>
              <pc:sldLayoutMk cId="4262087207" sldId="2147484076"/>
              <ac:spMk id="131" creationId="{C9AE5A96-0DA2-4694-8D8C-8D8F16CDA6FA}"/>
            </ac:spMkLst>
          </pc:spChg>
          <pc:spChg chg="mod">
            <ac:chgData name="Martina Rusconi" userId="c1fe3929-b9d5-4716-ab8a-d5f4b078052e" providerId="ADAL" clId="{FA20AF9E-20DE-41C7-BA6C-97FD4217AD15}" dt="2026-06-03T12:40:09.630" v="2"/>
            <ac:spMkLst>
              <pc:docMk/>
              <pc:sldMasterMk cId="637533499" sldId="2147483779"/>
              <pc:sldLayoutMk cId="4262087207" sldId="2147484076"/>
              <ac:spMk id="132" creationId="{59C0FDF6-1092-49C5-88AD-06E0AD4C5B54}"/>
            </ac:spMkLst>
          </pc:spChg>
        </pc:sldLayoutChg>
        <pc:sldLayoutChg chg="modSp mod ord">
          <pc:chgData name="Martina Rusconi" userId="c1fe3929-b9d5-4716-ab8a-d5f4b078052e" providerId="ADAL" clId="{FA20AF9E-20DE-41C7-BA6C-97FD4217AD15}" dt="2026-06-03T12:40:09.630" v="2"/>
          <pc:sldLayoutMkLst>
            <pc:docMk/>
            <pc:sldMasterMk cId="637533499" sldId="2147483779"/>
            <pc:sldLayoutMk cId="636780931" sldId="2147484077"/>
          </pc:sldLayoutMkLst>
          <pc:spChg chg="mod">
            <ac:chgData name="Martina Rusconi" userId="c1fe3929-b9d5-4716-ab8a-d5f4b078052e" providerId="ADAL" clId="{FA20AF9E-20DE-41C7-BA6C-97FD4217AD15}" dt="2026-06-03T12:40:09.630" v="2"/>
            <ac:spMkLst>
              <pc:docMk/>
              <pc:sldMasterMk cId="637533499" sldId="2147483779"/>
              <pc:sldLayoutMk cId="636780931" sldId="2147484077"/>
              <ac:spMk id="3" creationId="{00000000-0000-0000-0000-000000000000}"/>
            </ac:spMkLst>
          </pc:spChg>
          <pc:spChg chg="mod">
            <ac:chgData name="Martina Rusconi" userId="c1fe3929-b9d5-4716-ab8a-d5f4b078052e" providerId="ADAL" clId="{FA20AF9E-20DE-41C7-BA6C-97FD4217AD15}" dt="2026-06-03T12:40:09.630" v="2"/>
            <ac:spMkLst>
              <pc:docMk/>
              <pc:sldMasterMk cId="637533499" sldId="2147483779"/>
              <pc:sldLayoutMk cId="636780931" sldId="2147484077"/>
              <ac:spMk id="7" creationId="{00000000-0000-0000-0000-000000000000}"/>
            </ac:spMkLst>
          </pc:spChg>
          <pc:spChg chg="mod">
            <ac:chgData name="Martina Rusconi" userId="c1fe3929-b9d5-4716-ab8a-d5f4b078052e" providerId="ADAL" clId="{FA20AF9E-20DE-41C7-BA6C-97FD4217AD15}" dt="2026-06-03T12:40:09.630" v="2"/>
            <ac:spMkLst>
              <pc:docMk/>
              <pc:sldMasterMk cId="637533499" sldId="2147483779"/>
              <pc:sldLayoutMk cId="636780931" sldId="2147484077"/>
              <ac:spMk id="8" creationId="{00000000-0000-0000-0000-000000000000}"/>
            </ac:spMkLst>
          </pc:spChg>
          <pc:spChg chg="mod">
            <ac:chgData name="Martina Rusconi" userId="c1fe3929-b9d5-4716-ab8a-d5f4b078052e" providerId="ADAL" clId="{FA20AF9E-20DE-41C7-BA6C-97FD4217AD15}" dt="2026-06-03T12:40:09.630" v="2"/>
            <ac:spMkLst>
              <pc:docMk/>
              <pc:sldMasterMk cId="637533499" sldId="2147483779"/>
              <pc:sldLayoutMk cId="636780931" sldId="2147484077"/>
              <ac:spMk id="130" creationId="{344CFE4C-DC35-4BCB-A486-2945AA3E394F}"/>
            </ac:spMkLst>
          </pc:spChg>
          <pc:spChg chg="mod">
            <ac:chgData name="Martina Rusconi" userId="c1fe3929-b9d5-4716-ab8a-d5f4b078052e" providerId="ADAL" clId="{FA20AF9E-20DE-41C7-BA6C-97FD4217AD15}" dt="2026-06-03T12:40:09.630" v="2"/>
            <ac:spMkLst>
              <pc:docMk/>
              <pc:sldMasterMk cId="637533499" sldId="2147483779"/>
              <pc:sldLayoutMk cId="636780931" sldId="2147484077"/>
              <ac:spMk id="253" creationId="{78E69D7D-8747-46F0-99E8-D229AD39C4C1}"/>
            </ac:spMkLst>
          </pc:spChg>
          <pc:spChg chg="mod">
            <ac:chgData name="Martina Rusconi" userId="c1fe3929-b9d5-4716-ab8a-d5f4b078052e" providerId="ADAL" clId="{FA20AF9E-20DE-41C7-BA6C-97FD4217AD15}" dt="2026-06-03T12:40:09.630" v="2"/>
            <ac:spMkLst>
              <pc:docMk/>
              <pc:sldMasterMk cId="637533499" sldId="2147483779"/>
              <pc:sldLayoutMk cId="636780931" sldId="2147484077"/>
              <ac:spMk id="254" creationId="{B732A232-E2FF-4CC3-A9AC-2D22D87A5CDD}"/>
            </ac:spMkLst>
          </pc:spChg>
        </pc:sldLayoutChg>
        <pc:sldLayoutChg chg="modSp mod ord">
          <pc:chgData name="Martina Rusconi" userId="c1fe3929-b9d5-4716-ab8a-d5f4b078052e" providerId="ADAL" clId="{FA20AF9E-20DE-41C7-BA6C-97FD4217AD15}" dt="2026-06-03T12:40:09.630" v="2"/>
          <pc:sldLayoutMkLst>
            <pc:docMk/>
            <pc:sldMasterMk cId="637533499" sldId="2147483779"/>
            <pc:sldLayoutMk cId="3977756404" sldId="2147484078"/>
          </pc:sldLayoutMkLst>
          <pc:spChg chg="mod">
            <ac:chgData name="Martina Rusconi" userId="c1fe3929-b9d5-4716-ab8a-d5f4b078052e" providerId="ADAL" clId="{FA20AF9E-20DE-41C7-BA6C-97FD4217AD15}" dt="2026-06-03T12:40:09.630" v="2"/>
            <ac:spMkLst>
              <pc:docMk/>
              <pc:sldMasterMk cId="637533499" sldId="2147483779"/>
              <pc:sldLayoutMk cId="3977756404" sldId="2147484078"/>
              <ac:spMk id="3" creationId="{00000000-0000-0000-0000-000000000000}"/>
            </ac:spMkLst>
          </pc:spChg>
          <pc:spChg chg="mod">
            <ac:chgData name="Martina Rusconi" userId="c1fe3929-b9d5-4716-ab8a-d5f4b078052e" providerId="ADAL" clId="{FA20AF9E-20DE-41C7-BA6C-97FD4217AD15}" dt="2026-06-03T12:40:09.630" v="2"/>
            <ac:spMkLst>
              <pc:docMk/>
              <pc:sldMasterMk cId="637533499" sldId="2147483779"/>
              <pc:sldLayoutMk cId="3977756404" sldId="2147484078"/>
              <ac:spMk id="8" creationId="{00000000-0000-0000-0000-000000000000}"/>
            </ac:spMkLst>
          </pc:spChg>
          <pc:spChg chg="mod">
            <ac:chgData name="Martina Rusconi" userId="c1fe3929-b9d5-4716-ab8a-d5f4b078052e" providerId="ADAL" clId="{FA20AF9E-20DE-41C7-BA6C-97FD4217AD15}" dt="2026-06-03T12:40:09.630" v="2"/>
            <ac:spMkLst>
              <pc:docMk/>
              <pc:sldMasterMk cId="637533499" sldId="2147483779"/>
              <pc:sldLayoutMk cId="3977756404" sldId="2147484078"/>
              <ac:spMk id="9" creationId="{00000000-0000-0000-0000-000000000000}"/>
            </ac:spMkLst>
          </pc:spChg>
          <pc:spChg chg="mod">
            <ac:chgData name="Martina Rusconi" userId="c1fe3929-b9d5-4716-ab8a-d5f4b078052e" providerId="ADAL" clId="{FA20AF9E-20DE-41C7-BA6C-97FD4217AD15}" dt="2026-06-03T12:40:09.630" v="2"/>
            <ac:spMkLst>
              <pc:docMk/>
              <pc:sldMasterMk cId="637533499" sldId="2147483779"/>
              <pc:sldLayoutMk cId="3977756404" sldId="2147484078"/>
              <ac:spMk id="132" creationId="{594BC38E-4F0D-4CF5-B5A8-016E145A1913}"/>
            </ac:spMkLst>
          </pc:spChg>
          <pc:spChg chg="mod">
            <ac:chgData name="Martina Rusconi" userId="c1fe3929-b9d5-4716-ab8a-d5f4b078052e" providerId="ADAL" clId="{FA20AF9E-20DE-41C7-BA6C-97FD4217AD15}" dt="2026-06-03T12:40:09.630" v="2"/>
            <ac:spMkLst>
              <pc:docMk/>
              <pc:sldMasterMk cId="637533499" sldId="2147483779"/>
              <pc:sldLayoutMk cId="3977756404" sldId="2147484078"/>
              <ac:spMk id="133" creationId="{BD082400-0C69-4DB5-8A03-2A1411E31F1E}"/>
            </ac:spMkLst>
          </pc:spChg>
          <pc:spChg chg="mod">
            <ac:chgData name="Martina Rusconi" userId="c1fe3929-b9d5-4716-ab8a-d5f4b078052e" providerId="ADAL" clId="{FA20AF9E-20DE-41C7-BA6C-97FD4217AD15}" dt="2026-06-03T12:40:09.630" v="2"/>
            <ac:spMkLst>
              <pc:docMk/>
              <pc:sldMasterMk cId="637533499" sldId="2147483779"/>
              <pc:sldLayoutMk cId="3977756404" sldId="2147484078"/>
              <ac:spMk id="134" creationId="{9F224878-28D8-4447-9487-46D237A8E536}"/>
            </ac:spMkLst>
          </pc:spChg>
        </pc:sldLayoutChg>
        <pc:sldLayoutChg chg="modSp mod ord">
          <pc:chgData name="Martina Rusconi" userId="c1fe3929-b9d5-4716-ab8a-d5f4b078052e" providerId="ADAL" clId="{FA20AF9E-20DE-41C7-BA6C-97FD4217AD15}" dt="2026-06-03T12:40:09.630" v="2"/>
          <pc:sldLayoutMkLst>
            <pc:docMk/>
            <pc:sldMasterMk cId="637533499" sldId="2147483779"/>
            <pc:sldLayoutMk cId="2381125586" sldId="2147484079"/>
          </pc:sldLayoutMkLst>
          <pc:spChg chg="mod">
            <ac:chgData name="Martina Rusconi" userId="c1fe3929-b9d5-4716-ab8a-d5f4b078052e" providerId="ADAL" clId="{FA20AF9E-20DE-41C7-BA6C-97FD4217AD15}" dt="2026-06-03T12:40:09.630" v="2"/>
            <ac:spMkLst>
              <pc:docMk/>
              <pc:sldMasterMk cId="637533499" sldId="2147483779"/>
              <pc:sldLayoutMk cId="2381125586" sldId="2147484079"/>
              <ac:spMk id="3" creationId="{00000000-0000-0000-0000-000000000000}"/>
            </ac:spMkLst>
          </pc:spChg>
          <pc:spChg chg="mod">
            <ac:chgData name="Martina Rusconi" userId="c1fe3929-b9d5-4716-ab8a-d5f4b078052e" providerId="ADAL" clId="{FA20AF9E-20DE-41C7-BA6C-97FD4217AD15}" dt="2026-06-03T12:40:09.630" v="2"/>
            <ac:spMkLst>
              <pc:docMk/>
              <pc:sldMasterMk cId="637533499" sldId="2147483779"/>
              <pc:sldLayoutMk cId="2381125586" sldId="2147484079"/>
              <ac:spMk id="8" creationId="{00000000-0000-0000-0000-000000000000}"/>
            </ac:spMkLst>
          </pc:spChg>
          <pc:spChg chg="mod">
            <ac:chgData name="Martina Rusconi" userId="c1fe3929-b9d5-4716-ab8a-d5f4b078052e" providerId="ADAL" clId="{FA20AF9E-20DE-41C7-BA6C-97FD4217AD15}" dt="2026-06-03T12:40:09.630" v="2"/>
            <ac:spMkLst>
              <pc:docMk/>
              <pc:sldMasterMk cId="637533499" sldId="2147483779"/>
              <pc:sldLayoutMk cId="2381125586" sldId="2147484079"/>
              <ac:spMk id="9" creationId="{00000000-0000-0000-0000-000000000000}"/>
            </ac:spMkLst>
          </pc:spChg>
          <pc:spChg chg="mod">
            <ac:chgData name="Martina Rusconi" userId="c1fe3929-b9d5-4716-ab8a-d5f4b078052e" providerId="ADAL" clId="{FA20AF9E-20DE-41C7-BA6C-97FD4217AD15}" dt="2026-06-03T12:40:09.630" v="2"/>
            <ac:spMkLst>
              <pc:docMk/>
              <pc:sldMasterMk cId="637533499" sldId="2147483779"/>
              <pc:sldLayoutMk cId="2381125586" sldId="2147484079"/>
              <ac:spMk id="10" creationId="{00000000-0000-0000-0000-000000000000}"/>
            </ac:spMkLst>
          </pc:spChg>
          <pc:spChg chg="mod">
            <ac:chgData name="Martina Rusconi" userId="c1fe3929-b9d5-4716-ab8a-d5f4b078052e" providerId="ADAL" clId="{FA20AF9E-20DE-41C7-BA6C-97FD4217AD15}" dt="2026-06-03T12:40:09.630" v="2"/>
            <ac:spMkLst>
              <pc:docMk/>
              <pc:sldMasterMk cId="637533499" sldId="2147483779"/>
              <pc:sldLayoutMk cId="2381125586" sldId="2147484079"/>
              <ac:spMk id="133" creationId="{33401079-0A14-41A7-BB35-7AD4532344D1}"/>
            </ac:spMkLst>
          </pc:spChg>
          <pc:spChg chg="mod">
            <ac:chgData name="Martina Rusconi" userId="c1fe3929-b9d5-4716-ab8a-d5f4b078052e" providerId="ADAL" clId="{FA20AF9E-20DE-41C7-BA6C-97FD4217AD15}" dt="2026-06-03T12:40:09.630" v="2"/>
            <ac:spMkLst>
              <pc:docMk/>
              <pc:sldMasterMk cId="637533499" sldId="2147483779"/>
              <pc:sldLayoutMk cId="2381125586" sldId="2147484079"/>
              <ac:spMk id="134" creationId="{4A354840-5BCB-4D55-AE77-CD08CFBDC089}"/>
            </ac:spMkLst>
          </pc:spChg>
          <pc:spChg chg="mod">
            <ac:chgData name="Martina Rusconi" userId="c1fe3929-b9d5-4716-ab8a-d5f4b078052e" providerId="ADAL" clId="{FA20AF9E-20DE-41C7-BA6C-97FD4217AD15}" dt="2026-06-03T12:40:09.630" v="2"/>
            <ac:spMkLst>
              <pc:docMk/>
              <pc:sldMasterMk cId="637533499" sldId="2147483779"/>
              <pc:sldLayoutMk cId="2381125586" sldId="2147484079"/>
              <ac:spMk id="135" creationId="{B35925EB-EFF3-493C-913A-31F5B08B8ABF}"/>
            </ac:spMkLst>
          </pc:spChg>
        </pc:sldLayoutChg>
        <pc:sldLayoutChg chg="modSp mod ord">
          <pc:chgData name="Martina Rusconi" userId="c1fe3929-b9d5-4716-ab8a-d5f4b078052e" providerId="ADAL" clId="{FA20AF9E-20DE-41C7-BA6C-97FD4217AD15}" dt="2026-06-03T12:40:09.630" v="2"/>
          <pc:sldLayoutMkLst>
            <pc:docMk/>
            <pc:sldMasterMk cId="637533499" sldId="2147483779"/>
            <pc:sldLayoutMk cId="1312514131" sldId="2147484080"/>
          </pc:sldLayoutMkLst>
          <pc:spChg chg="mod">
            <ac:chgData name="Martina Rusconi" userId="c1fe3929-b9d5-4716-ab8a-d5f4b078052e" providerId="ADAL" clId="{FA20AF9E-20DE-41C7-BA6C-97FD4217AD15}" dt="2026-06-03T12:40:09.630" v="2"/>
            <ac:spMkLst>
              <pc:docMk/>
              <pc:sldMasterMk cId="637533499" sldId="2147483779"/>
              <pc:sldLayoutMk cId="1312514131" sldId="2147484080"/>
              <ac:spMk id="3" creationId="{00000000-0000-0000-0000-000000000000}"/>
            </ac:spMkLst>
          </pc:spChg>
          <pc:spChg chg="mod">
            <ac:chgData name="Martina Rusconi" userId="c1fe3929-b9d5-4716-ab8a-d5f4b078052e" providerId="ADAL" clId="{FA20AF9E-20DE-41C7-BA6C-97FD4217AD15}" dt="2026-06-03T12:40:09.630" v="2"/>
            <ac:spMkLst>
              <pc:docMk/>
              <pc:sldMasterMk cId="637533499" sldId="2147483779"/>
              <pc:sldLayoutMk cId="1312514131" sldId="2147484080"/>
              <ac:spMk id="8" creationId="{00000000-0000-0000-0000-000000000000}"/>
            </ac:spMkLst>
          </pc:spChg>
          <pc:spChg chg="mod">
            <ac:chgData name="Martina Rusconi" userId="c1fe3929-b9d5-4716-ab8a-d5f4b078052e" providerId="ADAL" clId="{FA20AF9E-20DE-41C7-BA6C-97FD4217AD15}" dt="2026-06-03T12:40:09.630" v="2"/>
            <ac:spMkLst>
              <pc:docMk/>
              <pc:sldMasterMk cId="637533499" sldId="2147483779"/>
              <pc:sldLayoutMk cId="1312514131" sldId="2147484080"/>
              <ac:spMk id="10" creationId="{00000000-0000-0000-0000-000000000000}"/>
            </ac:spMkLst>
          </pc:spChg>
          <pc:spChg chg="mod">
            <ac:chgData name="Martina Rusconi" userId="c1fe3929-b9d5-4716-ab8a-d5f4b078052e" providerId="ADAL" clId="{FA20AF9E-20DE-41C7-BA6C-97FD4217AD15}" dt="2026-06-03T12:40:09.630" v="2"/>
            <ac:spMkLst>
              <pc:docMk/>
              <pc:sldMasterMk cId="637533499" sldId="2147483779"/>
              <pc:sldLayoutMk cId="1312514131" sldId="2147484080"/>
              <ac:spMk id="11" creationId="{00000000-0000-0000-0000-000000000000}"/>
            </ac:spMkLst>
          </pc:spChg>
          <pc:spChg chg="mod">
            <ac:chgData name="Martina Rusconi" userId="c1fe3929-b9d5-4716-ab8a-d5f4b078052e" providerId="ADAL" clId="{FA20AF9E-20DE-41C7-BA6C-97FD4217AD15}" dt="2026-06-03T12:40:09.630" v="2"/>
            <ac:spMkLst>
              <pc:docMk/>
              <pc:sldMasterMk cId="637533499" sldId="2147483779"/>
              <pc:sldLayoutMk cId="1312514131" sldId="2147484080"/>
              <ac:spMk id="12" creationId="{00000000-0000-0000-0000-000000000000}"/>
            </ac:spMkLst>
          </pc:spChg>
          <pc:spChg chg="mod">
            <ac:chgData name="Martina Rusconi" userId="c1fe3929-b9d5-4716-ab8a-d5f4b078052e" providerId="ADAL" clId="{FA20AF9E-20DE-41C7-BA6C-97FD4217AD15}" dt="2026-06-03T12:40:09.630" v="2"/>
            <ac:spMkLst>
              <pc:docMk/>
              <pc:sldMasterMk cId="637533499" sldId="2147483779"/>
              <pc:sldLayoutMk cId="1312514131" sldId="2147484080"/>
              <ac:spMk id="13" creationId="{00000000-0000-0000-0000-000000000000}"/>
            </ac:spMkLst>
          </pc:spChg>
          <pc:spChg chg="mod">
            <ac:chgData name="Martina Rusconi" userId="c1fe3929-b9d5-4716-ab8a-d5f4b078052e" providerId="ADAL" clId="{FA20AF9E-20DE-41C7-BA6C-97FD4217AD15}" dt="2026-06-03T12:40:09.630" v="2"/>
            <ac:spMkLst>
              <pc:docMk/>
              <pc:sldMasterMk cId="637533499" sldId="2147483779"/>
              <pc:sldLayoutMk cId="1312514131" sldId="2147484080"/>
              <ac:spMk id="136" creationId="{648E1477-8450-485E-AAF1-932B36182D09}"/>
            </ac:spMkLst>
          </pc:spChg>
          <pc:spChg chg="mod">
            <ac:chgData name="Martina Rusconi" userId="c1fe3929-b9d5-4716-ab8a-d5f4b078052e" providerId="ADAL" clId="{FA20AF9E-20DE-41C7-BA6C-97FD4217AD15}" dt="2026-06-03T12:40:09.630" v="2"/>
            <ac:spMkLst>
              <pc:docMk/>
              <pc:sldMasterMk cId="637533499" sldId="2147483779"/>
              <pc:sldLayoutMk cId="1312514131" sldId="2147484080"/>
              <ac:spMk id="137" creationId="{2BF83E6D-15F0-48B6-B664-4BD3B996B98A}"/>
            </ac:spMkLst>
          </pc:spChg>
          <pc:spChg chg="mod">
            <ac:chgData name="Martina Rusconi" userId="c1fe3929-b9d5-4716-ab8a-d5f4b078052e" providerId="ADAL" clId="{FA20AF9E-20DE-41C7-BA6C-97FD4217AD15}" dt="2026-06-03T12:40:09.630" v="2"/>
            <ac:spMkLst>
              <pc:docMk/>
              <pc:sldMasterMk cId="637533499" sldId="2147483779"/>
              <pc:sldLayoutMk cId="1312514131" sldId="2147484080"/>
              <ac:spMk id="138" creationId="{6EC3F0EF-FE41-4F50-8190-A6FF7AE9B074}"/>
            </ac:spMkLst>
          </pc:spChg>
        </pc:sldLayoutChg>
        <pc:sldLayoutChg chg="modSp mod ord">
          <pc:chgData name="Martina Rusconi" userId="c1fe3929-b9d5-4716-ab8a-d5f4b078052e" providerId="ADAL" clId="{FA20AF9E-20DE-41C7-BA6C-97FD4217AD15}" dt="2026-06-03T12:40:09.630" v="2"/>
          <pc:sldLayoutMkLst>
            <pc:docMk/>
            <pc:sldMasterMk cId="637533499" sldId="2147483779"/>
            <pc:sldLayoutMk cId="1731833506" sldId="2147484081"/>
          </pc:sldLayoutMkLst>
          <pc:spChg chg="mod">
            <ac:chgData name="Martina Rusconi" userId="c1fe3929-b9d5-4716-ab8a-d5f4b078052e" providerId="ADAL" clId="{FA20AF9E-20DE-41C7-BA6C-97FD4217AD15}" dt="2026-06-03T12:40:09.630" v="2"/>
            <ac:spMkLst>
              <pc:docMk/>
              <pc:sldMasterMk cId="637533499" sldId="2147483779"/>
              <pc:sldLayoutMk cId="1731833506" sldId="2147484081"/>
              <ac:spMk id="6" creationId="{00000000-0000-0000-0000-000000000000}"/>
            </ac:spMkLst>
          </pc:spChg>
          <pc:spChg chg="mod">
            <ac:chgData name="Martina Rusconi" userId="c1fe3929-b9d5-4716-ab8a-d5f4b078052e" providerId="ADAL" clId="{FA20AF9E-20DE-41C7-BA6C-97FD4217AD15}" dt="2026-06-03T12:40:09.630" v="2"/>
            <ac:spMkLst>
              <pc:docMk/>
              <pc:sldMasterMk cId="637533499" sldId="2147483779"/>
              <pc:sldLayoutMk cId="1731833506" sldId="2147484081"/>
              <ac:spMk id="7" creationId="{89C33D3F-8D97-4443-9DCD-C5AF111CBBF1}"/>
            </ac:spMkLst>
          </pc:spChg>
          <pc:spChg chg="mod">
            <ac:chgData name="Martina Rusconi" userId="c1fe3929-b9d5-4716-ab8a-d5f4b078052e" providerId="ADAL" clId="{FA20AF9E-20DE-41C7-BA6C-97FD4217AD15}" dt="2026-06-03T12:40:09.630" v="2"/>
            <ac:spMkLst>
              <pc:docMk/>
              <pc:sldMasterMk cId="637533499" sldId="2147483779"/>
              <pc:sldLayoutMk cId="1731833506" sldId="2147484081"/>
              <ac:spMk id="8" creationId="{20661445-E640-4327-8116-EF5C3CBE72A2}"/>
            </ac:spMkLst>
          </pc:spChg>
          <pc:spChg chg="mod">
            <ac:chgData name="Martina Rusconi" userId="c1fe3929-b9d5-4716-ab8a-d5f4b078052e" providerId="ADAL" clId="{FA20AF9E-20DE-41C7-BA6C-97FD4217AD15}" dt="2026-06-03T12:40:09.630" v="2"/>
            <ac:spMkLst>
              <pc:docMk/>
              <pc:sldMasterMk cId="637533499" sldId="2147483779"/>
              <pc:sldLayoutMk cId="1731833506" sldId="2147484081"/>
              <ac:spMk id="9" creationId="{B68A3616-B898-4C77-84FB-EFD85BDB6BAA}"/>
            </ac:spMkLst>
          </pc:spChg>
        </pc:sldLayoutChg>
        <pc:sldLayoutChg chg="modSp mod ord">
          <pc:chgData name="Martina Rusconi" userId="c1fe3929-b9d5-4716-ab8a-d5f4b078052e" providerId="ADAL" clId="{FA20AF9E-20DE-41C7-BA6C-97FD4217AD15}" dt="2026-06-03T12:40:09.630" v="2"/>
          <pc:sldLayoutMkLst>
            <pc:docMk/>
            <pc:sldMasterMk cId="637533499" sldId="2147483779"/>
            <pc:sldLayoutMk cId="81228123" sldId="2147484082"/>
          </pc:sldLayoutMkLst>
          <pc:spChg chg="mod">
            <ac:chgData name="Martina Rusconi" userId="c1fe3929-b9d5-4716-ab8a-d5f4b078052e" providerId="ADAL" clId="{FA20AF9E-20DE-41C7-BA6C-97FD4217AD15}" dt="2026-06-03T12:40:09.630" v="2"/>
            <ac:spMkLst>
              <pc:docMk/>
              <pc:sldMasterMk cId="637533499" sldId="2147483779"/>
              <pc:sldLayoutMk cId="81228123" sldId="2147484082"/>
              <ac:spMk id="5" creationId="{9EEF9EC1-64BC-41CD-B9CA-62EADD34D58B}"/>
            </ac:spMkLst>
          </pc:spChg>
          <pc:spChg chg="mod">
            <ac:chgData name="Martina Rusconi" userId="c1fe3929-b9d5-4716-ab8a-d5f4b078052e" providerId="ADAL" clId="{FA20AF9E-20DE-41C7-BA6C-97FD4217AD15}" dt="2026-06-03T12:40:09.630" v="2"/>
            <ac:spMkLst>
              <pc:docMk/>
              <pc:sldMasterMk cId="637533499" sldId="2147483779"/>
              <pc:sldLayoutMk cId="81228123" sldId="2147484082"/>
              <ac:spMk id="6" creationId="{7411617E-FE56-4CDF-915C-86DAE236622E}"/>
            </ac:spMkLst>
          </pc:spChg>
          <pc:spChg chg="mod">
            <ac:chgData name="Martina Rusconi" userId="c1fe3929-b9d5-4716-ab8a-d5f4b078052e" providerId="ADAL" clId="{FA20AF9E-20DE-41C7-BA6C-97FD4217AD15}" dt="2026-06-03T12:40:09.630" v="2"/>
            <ac:spMkLst>
              <pc:docMk/>
              <pc:sldMasterMk cId="637533499" sldId="2147483779"/>
              <pc:sldLayoutMk cId="81228123" sldId="2147484082"/>
              <ac:spMk id="7" creationId="{8A1A5062-CF99-4E20-B23F-0643AE312591}"/>
            </ac:spMkLst>
          </pc:spChg>
        </pc:sldLayoutChg>
      </pc:sldMasterChg>
      <pc:sldMasterChg chg="modSldLayout sldLayoutOrd">
        <pc:chgData name="Martina Rusconi" userId="c1fe3929-b9d5-4716-ab8a-d5f4b078052e" providerId="ADAL" clId="{FA20AF9E-20DE-41C7-BA6C-97FD4217AD15}" dt="2026-06-03T12:40:09.630" v="2"/>
        <pc:sldMasterMkLst>
          <pc:docMk/>
          <pc:sldMasterMk cId="2004916002" sldId="2147483812"/>
        </pc:sldMasterMkLst>
        <pc:sldLayoutChg chg="modSp mod ord">
          <pc:chgData name="Martina Rusconi" userId="c1fe3929-b9d5-4716-ab8a-d5f4b078052e" providerId="ADAL" clId="{FA20AF9E-20DE-41C7-BA6C-97FD4217AD15}" dt="2026-06-03T12:40:09.630" v="2"/>
          <pc:sldLayoutMkLst>
            <pc:docMk/>
            <pc:sldMasterMk cId="2004916002" sldId="2147483812"/>
            <pc:sldLayoutMk cId="169501262" sldId="2147484054"/>
          </pc:sldLayoutMkLst>
          <pc:spChg chg="mod">
            <ac:chgData name="Martina Rusconi" userId="c1fe3929-b9d5-4716-ab8a-d5f4b078052e" providerId="ADAL" clId="{FA20AF9E-20DE-41C7-BA6C-97FD4217AD15}" dt="2026-06-03T12:40:09.630" v="2"/>
            <ac:spMkLst>
              <pc:docMk/>
              <pc:sldMasterMk cId="2004916002" sldId="2147483812"/>
              <pc:sldLayoutMk cId="169501262" sldId="2147484054"/>
              <ac:spMk id="254" creationId="{00000000-0000-0000-0000-000000000000}"/>
            </ac:spMkLst>
          </pc:spChg>
          <pc:spChg chg="mod">
            <ac:chgData name="Martina Rusconi" userId="c1fe3929-b9d5-4716-ab8a-d5f4b078052e" providerId="ADAL" clId="{FA20AF9E-20DE-41C7-BA6C-97FD4217AD15}" dt="2026-06-03T12:40:09.630" v="2"/>
            <ac:spMkLst>
              <pc:docMk/>
              <pc:sldMasterMk cId="2004916002" sldId="2147483812"/>
              <pc:sldLayoutMk cId="169501262" sldId="2147484054"/>
              <ac:spMk id="255" creationId="{00000000-0000-0000-0000-000000000000}"/>
            </ac:spMkLst>
          </pc:spChg>
        </pc:sldLayoutChg>
        <pc:sldLayoutChg chg="modSp mod ord">
          <pc:chgData name="Martina Rusconi" userId="c1fe3929-b9d5-4716-ab8a-d5f4b078052e" providerId="ADAL" clId="{FA20AF9E-20DE-41C7-BA6C-97FD4217AD15}" dt="2026-06-03T12:40:09.630" v="2"/>
          <pc:sldLayoutMkLst>
            <pc:docMk/>
            <pc:sldMasterMk cId="2004916002" sldId="2147483812"/>
            <pc:sldLayoutMk cId="3673459923" sldId="2147484055"/>
          </pc:sldLayoutMkLst>
          <pc:spChg chg="mod">
            <ac:chgData name="Martina Rusconi" userId="c1fe3929-b9d5-4716-ab8a-d5f4b078052e" providerId="ADAL" clId="{FA20AF9E-20DE-41C7-BA6C-97FD4217AD15}" dt="2026-06-03T12:40:09.630" v="2"/>
            <ac:spMkLst>
              <pc:docMk/>
              <pc:sldMasterMk cId="2004916002" sldId="2147483812"/>
              <pc:sldLayoutMk cId="3673459923" sldId="2147484055"/>
              <ac:spMk id="130" creationId="{00000000-0000-0000-0000-000000000000}"/>
            </ac:spMkLst>
          </pc:spChg>
          <pc:spChg chg="mod">
            <ac:chgData name="Martina Rusconi" userId="c1fe3929-b9d5-4716-ab8a-d5f4b078052e" providerId="ADAL" clId="{FA20AF9E-20DE-41C7-BA6C-97FD4217AD15}" dt="2026-06-03T12:40:09.630" v="2"/>
            <ac:spMkLst>
              <pc:docMk/>
              <pc:sldMasterMk cId="2004916002" sldId="2147483812"/>
              <pc:sldLayoutMk cId="3673459923" sldId="2147484055"/>
              <ac:spMk id="254" creationId="{00000000-0000-0000-0000-000000000000}"/>
            </ac:spMkLst>
          </pc:spChg>
          <pc:spChg chg="mod">
            <ac:chgData name="Martina Rusconi" userId="c1fe3929-b9d5-4716-ab8a-d5f4b078052e" providerId="ADAL" clId="{FA20AF9E-20DE-41C7-BA6C-97FD4217AD15}" dt="2026-06-03T12:40:09.630" v="2"/>
            <ac:spMkLst>
              <pc:docMk/>
              <pc:sldMasterMk cId="2004916002" sldId="2147483812"/>
              <pc:sldLayoutMk cId="3673459923" sldId="2147484055"/>
              <ac:spMk id="255" creationId="{00000000-0000-0000-0000-000000000000}"/>
            </ac:spMkLst>
          </pc:spChg>
        </pc:sldLayoutChg>
        <pc:sldLayoutChg chg="modSp mod ord">
          <pc:chgData name="Martina Rusconi" userId="c1fe3929-b9d5-4716-ab8a-d5f4b078052e" providerId="ADAL" clId="{FA20AF9E-20DE-41C7-BA6C-97FD4217AD15}" dt="2026-06-03T12:40:09.630" v="2"/>
          <pc:sldLayoutMkLst>
            <pc:docMk/>
            <pc:sldMasterMk cId="2004916002" sldId="2147483812"/>
            <pc:sldLayoutMk cId="1143462765" sldId="2147484056"/>
          </pc:sldLayoutMkLst>
          <pc:spChg chg="mod">
            <ac:chgData name="Martina Rusconi" userId="c1fe3929-b9d5-4716-ab8a-d5f4b078052e" providerId="ADAL" clId="{FA20AF9E-20DE-41C7-BA6C-97FD4217AD15}" dt="2026-06-03T12:40:09.630" v="2"/>
            <ac:spMkLst>
              <pc:docMk/>
              <pc:sldMasterMk cId="2004916002" sldId="2147483812"/>
              <pc:sldLayoutMk cId="1143462765" sldId="2147484056"/>
              <ac:spMk id="254" creationId="{00000000-0000-0000-0000-000000000000}"/>
            </ac:spMkLst>
          </pc:spChg>
          <pc:spChg chg="mod">
            <ac:chgData name="Martina Rusconi" userId="c1fe3929-b9d5-4716-ab8a-d5f4b078052e" providerId="ADAL" clId="{FA20AF9E-20DE-41C7-BA6C-97FD4217AD15}" dt="2026-06-03T12:40:09.630" v="2"/>
            <ac:spMkLst>
              <pc:docMk/>
              <pc:sldMasterMk cId="2004916002" sldId="2147483812"/>
              <pc:sldLayoutMk cId="1143462765" sldId="2147484056"/>
              <ac:spMk id="255" creationId="{00000000-0000-0000-0000-000000000000}"/>
            </ac:spMkLst>
          </pc:spChg>
        </pc:sldLayoutChg>
        <pc:sldLayoutChg chg="modSp mod ord">
          <pc:chgData name="Martina Rusconi" userId="c1fe3929-b9d5-4716-ab8a-d5f4b078052e" providerId="ADAL" clId="{FA20AF9E-20DE-41C7-BA6C-97FD4217AD15}" dt="2026-06-03T12:40:09.630" v="2"/>
          <pc:sldLayoutMkLst>
            <pc:docMk/>
            <pc:sldMasterMk cId="2004916002" sldId="2147483812"/>
            <pc:sldLayoutMk cId="3184512909" sldId="2147484057"/>
          </pc:sldLayoutMkLst>
          <pc:spChg chg="mod">
            <ac:chgData name="Martina Rusconi" userId="c1fe3929-b9d5-4716-ab8a-d5f4b078052e" providerId="ADAL" clId="{FA20AF9E-20DE-41C7-BA6C-97FD4217AD15}" dt="2026-06-03T12:40:09.630" v="2"/>
            <ac:spMkLst>
              <pc:docMk/>
              <pc:sldMasterMk cId="2004916002" sldId="2147483812"/>
              <pc:sldLayoutMk cId="3184512909" sldId="2147484057"/>
              <ac:spMk id="9" creationId="{00000000-0000-0000-0000-000000000000}"/>
            </ac:spMkLst>
          </pc:spChg>
          <pc:spChg chg="mod">
            <ac:chgData name="Martina Rusconi" userId="c1fe3929-b9d5-4716-ab8a-d5f4b078052e" providerId="ADAL" clId="{FA20AF9E-20DE-41C7-BA6C-97FD4217AD15}" dt="2026-06-03T12:40:09.630" v="2"/>
            <ac:spMkLst>
              <pc:docMk/>
              <pc:sldMasterMk cId="2004916002" sldId="2147483812"/>
              <pc:sldLayoutMk cId="3184512909" sldId="2147484057"/>
              <ac:spMk id="10" creationId="{00000000-0000-0000-0000-000000000000}"/>
            </ac:spMkLst>
          </pc:spChg>
          <pc:spChg chg="mod">
            <ac:chgData name="Martina Rusconi" userId="c1fe3929-b9d5-4716-ab8a-d5f4b078052e" providerId="ADAL" clId="{FA20AF9E-20DE-41C7-BA6C-97FD4217AD15}" dt="2026-06-03T12:40:09.630" v="2"/>
            <ac:spMkLst>
              <pc:docMk/>
              <pc:sldMasterMk cId="2004916002" sldId="2147483812"/>
              <pc:sldLayoutMk cId="3184512909" sldId="2147484057"/>
              <ac:spMk id="13" creationId="{FFE8AC61-0147-4152-90FE-26F598327814}"/>
            </ac:spMkLst>
          </pc:spChg>
          <pc:spChg chg="mod">
            <ac:chgData name="Martina Rusconi" userId="c1fe3929-b9d5-4716-ab8a-d5f4b078052e" providerId="ADAL" clId="{FA20AF9E-20DE-41C7-BA6C-97FD4217AD15}" dt="2026-06-03T12:40:09.630" v="2"/>
            <ac:spMkLst>
              <pc:docMk/>
              <pc:sldMasterMk cId="2004916002" sldId="2147483812"/>
              <pc:sldLayoutMk cId="3184512909" sldId="2147484057"/>
              <ac:spMk id="14" creationId="{4E8BEE1F-72E4-4CDC-AEE2-13D8B2A17CC4}"/>
            </ac:spMkLst>
          </pc:spChg>
          <pc:spChg chg="mod">
            <ac:chgData name="Martina Rusconi" userId="c1fe3929-b9d5-4716-ab8a-d5f4b078052e" providerId="ADAL" clId="{FA20AF9E-20DE-41C7-BA6C-97FD4217AD15}" dt="2026-06-03T12:40:09.630" v="2"/>
            <ac:spMkLst>
              <pc:docMk/>
              <pc:sldMasterMk cId="2004916002" sldId="2147483812"/>
              <pc:sldLayoutMk cId="3184512909" sldId="2147484057"/>
              <ac:spMk id="15" creationId="{897C87B2-AB2A-47EC-8AE8-0114B4E6DDB2}"/>
            </ac:spMkLst>
          </pc:spChg>
          <pc:spChg chg="mod">
            <ac:chgData name="Martina Rusconi" userId="c1fe3929-b9d5-4716-ab8a-d5f4b078052e" providerId="ADAL" clId="{FA20AF9E-20DE-41C7-BA6C-97FD4217AD15}" dt="2026-06-03T12:40:09.630" v="2"/>
            <ac:spMkLst>
              <pc:docMk/>
              <pc:sldMasterMk cId="2004916002" sldId="2147483812"/>
              <pc:sldLayoutMk cId="3184512909" sldId="2147484057"/>
              <ac:spMk id="16" creationId="{404DF9C0-2F6C-479B-810C-531233B1066F}"/>
            </ac:spMkLst>
          </pc:spChg>
        </pc:sldLayoutChg>
        <pc:sldLayoutChg chg="modSp mod ord">
          <pc:chgData name="Martina Rusconi" userId="c1fe3929-b9d5-4716-ab8a-d5f4b078052e" providerId="ADAL" clId="{FA20AF9E-20DE-41C7-BA6C-97FD4217AD15}" dt="2026-06-03T12:40:09.630" v="2"/>
          <pc:sldLayoutMkLst>
            <pc:docMk/>
            <pc:sldMasterMk cId="2004916002" sldId="2147483812"/>
            <pc:sldLayoutMk cId="3066846139" sldId="2147484058"/>
          </pc:sldLayoutMkLst>
          <pc:spChg chg="mod">
            <ac:chgData name="Martina Rusconi" userId="c1fe3929-b9d5-4716-ab8a-d5f4b078052e" providerId="ADAL" clId="{FA20AF9E-20DE-41C7-BA6C-97FD4217AD15}" dt="2026-06-03T12:40:09.630" v="2"/>
            <ac:spMkLst>
              <pc:docMk/>
              <pc:sldMasterMk cId="2004916002" sldId="2147483812"/>
              <pc:sldLayoutMk cId="3066846139" sldId="2147484058"/>
              <ac:spMk id="3" creationId="{00000000-0000-0000-0000-000000000000}"/>
            </ac:spMkLst>
          </pc:spChg>
          <pc:spChg chg="mod">
            <ac:chgData name="Martina Rusconi" userId="c1fe3929-b9d5-4716-ab8a-d5f4b078052e" providerId="ADAL" clId="{FA20AF9E-20DE-41C7-BA6C-97FD4217AD15}" dt="2026-06-03T12:40:09.630" v="2"/>
            <ac:spMkLst>
              <pc:docMk/>
              <pc:sldMasterMk cId="2004916002" sldId="2147483812"/>
              <pc:sldLayoutMk cId="3066846139" sldId="2147484058"/>
              <ac:spMk id="7" creationId="{00000000-0000-0000-0000-000000000000}"/>
            </ac:spMkLst>
          </pc:spChg>
          <pc:spChg chg="mod">
            <ac:chgData name="Martina Rusconi" userId="c1fe3929-b9d5-4716-ab8a-d5f4b078052e" providerId="ADAL" clId="{FA20AF9E-20DE-41C7-BA6C-97FD4217AD15}" dt="2026-06-03T12:40:09.630" v="2"/>
            <ac:spMkLst>
              <pc:docMk/>
              <pc:sldMasterMk cId="2004916002" sldId="2147483812"/>
              <pc:sldLayoutMk cId="3066846139" sldId="2147484058"/>
              <ac:spMk id="8" creationId="{D97FEF0F-6DD9-4F54-AC9E-49790468464F}"/>
            </ac:spMkLst>
          </pc:spChg>
          <pc:spChg chg="mod">
            <ac:chgData name="Martina Rusconi" userId="c1fe3929-b9d5-4716-ab8a-d5f4b078052e" providerId="ADAL" clId="{FA20AF9E-20DE-41C7-BA6C-97FD4217AD15}" dt="2026-06-03T12:40:09.630" v="2"/>
            <ac:spMkLst>
              <pc:docMk/>
              <pc:sldMasterMk cId="2004916002" sldId="2147483812"/>
              <pc:sldLayoutMk cId="3066846139" sldId="2147484058"/>
              <ac:spMk id="9" creationId="{08FA05C9-6B57-4615-8C5A-05129133674C}"/>
            </ac:spMkLst>
          </pc:spChg>
          <pc:spChg chg="mod">
            <ac:chgData name="Martina Rusconi" userId="c1fe3929-b9d5-4716-ab8a-d5f4b078052e" providerId="ADAL" clId="{FA20AF9E-20DE-41C7-BA6C-97FD4217AD15}" dt="2026-06-03T12:40:09.630" v="2"/>
            <ac:spMkLst>
              <pc:docMk/>
              <pc:sldMasterMk cId="2004916002" sldId="2147483812"/>
              <pc:sldLayoutMk cId="3066846139" sldId="2147484058"/>
              <ac:spMk id="10" creationId="{0C076EBC-D201-4747-A604-B9D1893C2B46}"/>
            </ac:spMkLst>
          </pc:spChg>
        </pc:sldLayoutChg>
        <pc:sldLayoutChg chg="modSp mod ord">
          <pc:chgData name="Martina Rusconi" userId="c1fe3929-b9d5-4716-ab8a-d5f4b078052e" providerId="ADAL" clId="{FA20AF9E-20DE-41C7-BA6C-97FD4217AD15}" dt="2026-06-03T12:40:09.630" v="2"/>
          <pc:sldLayoutMkLst>
            <pc:docMk/>
            <pc:sldMasterMk cId="2004916002" sldId="2147483812"/>
            <pc:sldLayoutMk cId="2027602698" sldId="2147484059"/>
          </pc:sldLayoutMkLst>
          <pc:spChg chg="mod">
            <ac:chgData name="Martina Rusconi" userId="c1fe3929-b9d5-4716-ab8a-d5f4b078052e" providerId="ADAL" clId="{FA20AF9E-20DE-41C7-BA6C-97FD4217AD15}" dt="2026-06-03T12:40:09.630" v="2"/>
            <ac:spMkLst>
              <pc:docMk/>
              <pc:sldMasterMk cId="2004916002" sldId="2147483812"/>
              <pc:sldLayoutMk cId="2027602698" sldId="2147484059"/>
              <ac:spMk id="3" creationId="{00000000-0000-0000-0000-000000000000}"/>
            </ac:spMkLst>
          </pc:spChg>
          <pc:spChg chg="mod">
            <ac:chgData name="Martina Rusconi" userId="c1fe3929-b9d5-4716-ab8a-d5f4b078052e" providerId="ADAL" clId="{FA20AF9E-20DE-41C7-BA6C-97FD4217AD15}" dt="2026-06-03T12:40:09.630" v="2"/>
            <ac:spMkLst>
              <pc:docMk/>
              <pc:sldMasterMk cId="2004916002" sldId="2147483812"/>
              <pc:sldLayoutMk cId="2027602698" sldId="2147484059"/>
              <ac:spMk id="7" creationId="{00000000-0000-0000-0000-000000000000}"/>
            </ac:spMkLst>
          </pc:spChg>
          <pc:spChg chg="mod">
            <ac:chgData name="Martina Rusconi" userId="c1fe3929-b9d5-4716-ab8a-d5f4b078052e" providerId="ADAL" clId="{FA20AF9E-20DE-41C7-BA6C-97FD4217AD15}" dt="2026-06-03T12:40:09.630" v="2"/>
            <ac:spMkLst>
              <pc:docMk/>
              <pc:sldMasterMk cId="2004916002" sldId="2147483812"/>
              <pc:sldLayoutMk cId="2027602698" sldId="2147484059"/>
              <ac:spMk id="8" creationId="{00000000-0000-0000-0000-000000000000}"/>
            </ac:spMkLst>
          </pc:spChg>
          <pc:spChg chg="mod">
            <ac:chgData name="Martina Rusconi" userId="c1fe3929-b9d5-4716-ab8a-d5f4b078052e" providerId="ADAL" clId="{FA20AF9E-20DE-41C7-BA6C-97FD4217AD15}" dt="2026-06-03T12:40:09.630" v="2"/>
            <ac:spMkLst>
              <pc:docMk/>
              <pc:sldMasterMk cId="2004916002" sldId="2147483812"/>
              <pc:sldLayoutMk cId="2027602698" sldId="2147484059"/>
              <ac:spMk id="9" creationId="{123828C5-64C3-4FD2-BEE1-A9098624E0E4}"/>
            </ac:spMkLst>
          </pc:spChg>
          <pc:spChg chg="mod">
            <ac:chgData name="Martina Rusconi" userId="c1fe3929-b9d5-4716-ab8a-d5f4b078052e" providerId="ADAL" clId="{FA20AF9E-20DE-41C7-BA6C-97FD4217AD15}" dt="2026-06-03T12:40:09.630" v="2"/>
            <ac:spMkLst>
              <pc:docMk/>
              <pc:sldMasterMk cId="2004916002" sldId="2147483812"/>
              <pc:sldLayoutMk cId="2027602698" sldId="2147484059"/>
              <ac:spMk id="10" creationId="{2F4FE873-5AB3-4E17-83FB-65F72F332429}"/>
            </ac:spMkLst>
          </pc:spChg>
          <pc:spChg chg="mod">
            <ac:chgData name="Martina Rusconi" userId="c1fe3929-b9d5-4716-ab8a-d5f4b078052e" providerId="ADAL" clId="{FA20AF9E-20DE-41C7-BA6C-97FD4217AD15}" dt="2026-06-03T12:40:09.630" v="2"/>
            <ac:spMkLst>
              <pc:docMk/>
              <pc:sldMasterMk cId="2004916002" sldId="2147483812"/>
              <pc:sldLayoutMk cId="2027602698" sldId="2147484059"/>
              <ac:spMk id="11" creationId="{54FE76B7-CCEA-4E75-920A-28F3E3A70FDE}"/>
            </ac:spMkLst>
          </pc:spChg>
        </pc:sldLayoutChg>
        <pc:sldLayoutChg chg="modSp mod ord">
          <pc:chgData name="Martina Rusconi" userId="c1fe3929-b9d5-4716-ab8a-d5f4b078052e" providerId="ADAL" clId="{FA20AF9E-20DE-41C7-BA6C-97FD4217AD15}" dt="2026-06-03T12:40:09.630" v="2"/>
          <pc:sldLayoutMkLst>
            <pc:docMk/>
            <pc:sldMasterMk cId="2004916002" sldId="2147483812"/>
            <pc:sldLayoutMk cId="3896116841" sldId="2147484060"/>
          </pc:sldLayoutMkLst>
          <pc:spChg chg="mod">
            <ac:chgData name="Martina Rusconi" userId="c1fe3929-b9d5-4716-ab8a-d5f4b078052e" providerId="ADAL" clId="{FA20AF9E-20DE-41C7-BA6C-97FD4217AD15}" dt="2026-06-03T12:40:09.630" v="2"/>
            <ac:spMkLst>
              <pc:docMk/>
              <pc:sldMasterMk cId="2004916002" sldId="2147483812"/>
              <pc:sldLayoutMk cId="3896116841" sldId="2147484060"/>
              <ac:spMk id="3" creationId="{00000000-0000-0000-0000-000000000000}"/>
            </ac:spMkLst>
          </pc:spChg>
          <pc:spChg chg="mod">
            <ac:chgData name="Martina Rusconi" userId="c1fe3929-b9d5-4716-ab8a-d5f4b078052e" providerId="ADAL" clId="{FA20AF9E-20DE-41C7-BA6C-97FD4217AD15}" dt="2026-06-03T12:40:09.630" v="2"/>
            <ac:spMkLst>
              <pc:docMk/>
              <pc:sldMasterMk cId="2004916002" sldId="2147483812"/>
              <pc:sldLayoutMk cId="3896116841" sldId="2147484060"/>
              <ac:spMk id="8" creationId="{00000000-0000-0000-0000-000000000000}"/>
            </ac:spMkLst>
          </pc:spChg>
          <pc:spChg chg="mod">
            <ac:chgData name="Martina Rusconi" userId="c1fe3929-b9d5-4716-ab8a-d5f4b078052e" providerId="ADAL" clId="{FA20AF9E-20DE-41C7-BA6C-97FD4217AD15}" dt="2026-06-03T12:40:09.630" v="2"/>
            <ac:spMkLst>
              <pc:docMk/>
              <pc:sldMasterMk cId="2004916002" sldId="2147483812"/>
              <pc:sldLayoutMk cId="3896116841" sldId="2147484060"/>
              <ac:spMk id="9" creationId="{00000000-0000-0000-0000-000000000000}"/>
            </ac:spMkLst>
          </pc:spChg>
          <pc:spChg chg="mod">
            <ac:chgData name="Martina Rusconi" userId="c1fe3929-b9d5-4716-ab8a-d5f4b078052e" providerId="ADAL" clId="{FA20AF9E-20DE-41C7-BA6C-97FD4217AD15}" dt="2026-06-03T12:40:09.630" v="2"/>
            <ac:spMkLst>
              <pc:docMk/>
              <pc:sldMasterMk cId="2004916002" sldId="2147483812"/>
              <pc:sldLayoutMk cId="3896116841" sldId="2147484060"/>
              <ac:spMk id="10" creationId="{00000000-0000-0000-0000-000000000000}"/>
            </ac:spMkLst>
          </pc:spChg>
          <pc:spChg chg="mod">
            <ac:chgData name="Martina Rusconi" userId="c1fe3929-b9d5-4716-ab8a-d5f4b078052e" providerId="ADAL" clId="{FA20AF9E-20DE-41C7-BA6C-97FD4217AD15}" dt="2026-06-03T12:40:09.630" v="2"/>
            <ac:spMkLst>
              <pc:docMk/>
              <pc:sldMasterMk cId="2004916002" sldId="2147483812"/>
              <pc:sldLayoutMk cId="3896116841" sldId="2147484060"/>
              <ac:spMk id="11" creationId="{BBD4004B-8204-4941-B218-59F26FF0B952}"/>
            </ac:spMkLst>
          </pc:spChg>
          <pc:spChg chg="mod">
            <ac:chgData name="Martina Rusconi" userId="c1fe3929-b9d5-4716-ab8a-d5f4b078052e" providerId="ADAL" clId="{FA20AF9E-20DE-41C7-BA6C-97FD4217AD15}" dt="2026-06-03T12:40:09.630" v="2"/>
            <ac:spMkLst>
              <pc:docMk/>
              <pc:sldMasterMk cId="2004916002" sldId="2147483812"/>
              <pc:sldLayoutMk cId="3896116841" sldId="2147484060"/>
              <ac:spMk id="12" creationId="{8F6549DF-C0A0-441A-A09B-FCEAEFEEAE65}"/>
            </ac:spMkLst>
          </pc:spChg>
          <pc:spChg chg="mod">
            <ac:chgData name="Martina Rusconi" userId="c1fe3929-b9d5-4716-ab8a-d5f4b078052e" providerId="ADAL" clId="{FA20AF9E-20DE-41C7-BA6C-97FD4217AD15}" dt="2026-06-03T12:40:09.630" v="2"/>
            <ac:spMkLst>
              <pc:docMk/>
              <pc:sldMasterMk cId="2004916002" sldId="2147483812"/>
              <pc:sldLayoutMk cId="3896116841" sldId="2147484060"/>
              <ac:spMk id="13" creationId="{55480D0F-055F-4C92-87A3-E6BD57D958DD}"/>
            </ac:spMkLst>
          </pc:spChg>
        </pc:sldLayoutChg>
        <pc:sldLayoutChg chg="modSp mod ord">
          <pc:chgData name="Martina Rusconi" userId="c1fe3929-b9d5-4716-ab8a-d5f4b078052e" providerId="ADAL" clId="{FA20AF9E-20DE-41C7-BA6C-97FD4217AD15}" dt="2026-06-03T12:40:09.630" v="2"/>
          <pc:sldLayoutMkLst>
            <pc:docMk/>
            <pc:sldMasterMk cId="2004916002" sldId="2147483812"/>
            <pc:sldLayoutMk cId="2695401027" sldId="2147484061"/>
          </pc:sldLayoutMkLst>
          <pc:spChg chg="mod">
            <ac:chgData name="Martina Rusconi" userId="c1fe3929-b9d5-4716-ab8a-d5f4b078052e" providerId="ADAL" clId="{FA20AF9E-20DE-41C7-BA6C-97FD4217AD15}" dt="2026-06-03T12:40:09.630" v="2"/>
            <ac:spMkLst>
              <pc:docMk/>
              <pc:sldMasterMk cId="2004916002" sldId="2147483812"/>
              <pc:sldLayoutMk cId="2695401027" sldId="2147484061"/>
              <ac:spMk id="3" creationId="{00000000-0000-0000-0000-000000000000}"/>
            </ac:spMkLst>
          </pc:spChg>
          <pc:spChg chg="mod">
            <ac:chgData name="Martina Rusconi" userId="c1fe3929-b9d5-4716-ab8a-d5f4b078052e" providerId="ADAL" clId="{FA20AF9E-20DE-41C7-BA6C-97FD4217AD15}" dt="2026-06-03T12:40:09.630" v="2"/>
            <ac:spMkLst>
              <pc:docMk/>
              <pc:sldMasterMk cId="2004916002" sldId="2147483812"/>
              <pc:sldLayoutMk cId="2695401027" sldId="2147484061"/>
              <ac:spMk id="8" creationId="{00000000-0000-0000-0000-000000000000}"/>
            </ac:spMkLst>
          </pc:spChg>
          <pc:spChg chg="mod">
            <ac:chgData name="Martina Rusconi" userId="c1fe3929-b9d5-4716-ab8a-d5f4b078052e" providerId="ADAL" clId="{FA20AF9E-20DE-41C7-BA6C-97FD4217AD15}" dt="2026-06-03T12:40:09.630" v="2"/>
            <ac:spMkLst>
              <pc:docMk/>
              <pc:sldMasterMk cId="2004916002" sldId="2147483812"/>
              <pc:sldLayoutMk cId="2695401027" sldId="2147484061"/>
              <ac:spMk id="9" creationId="{00000000-0000-0000-0000-000000000000}"/>
            </ac:spMkLst>
          </pc:spChg>
          <pc:spChg chg="mod">
            <ac:chgData name="Martina Rusconi" userId="c1fe3929-b9d5-4716-ab8a-d5f4b078052e" providerId="ADAL" clId="{FA20AF9E-20DE-41C7-BA6C-97FD4217AD15}" dt="2026-06-03T12:40:09.630" v="2"/>
            <ac:spMkLst>
              <pc:docMk/>
              <pc:sldMasterMk cId="2004916002" sldId="2147483812"/>
              <pc:sldLayoutMk cId="2695401027" sldId="2147484061"/>
              <ac:spMk id="10" creationId="{CEAA6AF7-B12A-416C-B94E-CE54799701A8}"/>
            </ac:spMkLst>
          </pc:spChg>
          <pc:spChg chg="mod">
            <ac:chgData name="Martina Rusconi" userId="c1fe3929-b9d5-4716-ab8a-d5f4b078052e" providerId="ADAL" clId="{FA20AF9E-20DE-41C7-BA6C-97FD4217AD15}" dt="2026-06-03T12:40:09.630" v="2"/>
            <ac:spMkLst>
              <pc:docMk/>
              <pc:sldMasterMk cId="2004916002" sldId="2147483812"/>
              <pc:sldLayoutMk cId="2695401027" sldId="2147484061"/>
              <ac:spMk id="11" creationId="{306E811E-D1C8-4C71-B78A-84C0E27E398A}"/>
            </ac:spMkLst>
          </pc:spChg>
          <pc:spChg chg="mod">
            <ac:chgData name="Martina Rusconi" userId="c1fe3929-b9d5-4716-ab8a-d5f4b078052e" providerId="ADAL" clId="{FA20AF9E-20DE-41C7-BA6C-97FD4217AD15}" dt="2026-06-03T12:40:09.630" v="2"/>
            <ac:spMkLst>
              <pc:docMk/>
              <pc:sldMasterMk cId="2004916002" sldId="2147483812"/>
              <pc:sldLayoutMk cId="2695401027" sldId="2147484061"/>
              <ac:spMk id="12" creationId="{81838012-BBD7-4A59-9ACC-631F11EB242E}"/>
            </ac:spMkLst>
          </pc:spChg>
        </pc:sldLayoutChg>
        <pc:sldLayoutChg chg="modSp mod ord">
          <pc:chgData name="Martina Rusconi" userId="c1fe3929-b9d5-4716-ab8a-d5f4b078052e" providerId="ADAL" clId="{FA20AF9E-20DE-41C7-BA6C-97FD4217AD15}" dt="2026-06-03T12:40:09.630" v="2"/>
          <pc:sldLayoutMkLst>
            <pc:docMk/>
            <pc:sldMasterMk cId="2004916002" sldId="2147483812"/>
            <pc:sldLayoutMk cId="1976416492" sldId="2147484062"/>
          </pc:sldLayoutMkLst>
          <pc:spChg chg="mod">
            <ac:chgData name="Martina Rusconi" userId="c1fe3929-b9d5-4716-ab8a-d5f4b078052e" providerId="ADAL" clId="{FA20AF9E-20DE-41C7-BA6C-97FD4217AD15}" dt="2026-06-03T12:40:09.630" v="2"/>
            <ac:spMkLst>
              <pc:docMk/>
              <pc:sldMasterMk cId="2004916002" sldId="2147483812"/>
              <pc:sldLayoutMk cId="1976416492" sldId="2147484062"/>
              <ac:spMk id="3" creationId="{00000000-0000-0000-0000-000000000000}"/>
            </ac:spMkLst>
          </pc:spChg>
          <pc:spChg chg="mod">
            <ac:chgData name="Martina Rusconi" userId="c1fe3929-b9d5-4716-ab8a-d5f4b078052e" providerId="ADAL" clId="{FA20AF9E-20DE-41C7-BA6C-97FD4217AD15}" dt="2026-06-03T12:40:09.630" v="2"/>
            <ac:spMkLst>
              <pc:docMk/>
              <pc:sldMasterMk cId="2004916002" sldId="2147483812"/>
              <pc:sldLayoutMk cId="1976416492" sldId="2147484062"/>
              <ac:spMk id="8" creationId="{00000000-0000-0000-0000-000000000000}"/>
            </ac:spMkLst>
          </pc:spChg>
          <pc:spChg chg="mod">
            <ac:chgData name="Martina Rusconi" userId="c1fe3929-b9d5-4716-ab8a-d5f4b078052e" providerId="ADAL" clId="{FA20AF9E-20DE-41C7-BA6C-97FD4217AD15}" dt="2026-06-03T12:40:09.630" v="2"/>
            <ac:spMkLst>
              <pc:docMk/>
              <pc:sldMasterMk cId="2004916002" sldId="2147483812"/>
              <pc:sldLayoutMk cId="1976416492" sldId="2147484062"/>
              <ac:spMk id="10" creationId="{00000000-0000-0000-0000-000000000000}"/>
            </ac:spMkLst>
          </pc:spChg>
          <pc:spChg chg="mod">
            <ac:chgData name="Martina Rusconi" userId="c1fe3929-b9d5-4716-ab8a-d5f4b078052e" providerId="ADAL" clId="{FA20AF9E-20DE-41C7-BA6C-97FD4217AD15}" dt="2026-06-03T12:40:09.630" v="2"/>
            <ac:spMkLst>
              <pc:docMk/>
              <pc:sldMasterMk cId="2004916002" sldId="2147483812"/>
              <pc:sldLayoutMk cId="1976416492" sldId="2147484062"/>
              <ac:spMk id="11" creationId="{00000000-0000-0000-0000-000000000000}"/>
            </ac:spMkLst>
          </pc:spChg>
          <pc:spChg chg="mod">
            <ac:chgData name="Martina Rusconi" userId="c1fe3929-b9d5-4716-ab8a-d5f4b078052e" providerId="ADAL" clId="{FA20AF9E-20DE-41C7-BA6C-97FD4217AD15}" dt="2026-06-03T12:40:09.630" v="2"/>
            <ac:spMkLst>
              <pc:docMk/>
              <pc:sldMasterMk cId="2004916002" sldId="2147483812"/>
              <pc:sldLayoutMk cId="1976416492" sldId="2147484062"/>
              <ac:spMk id="12" creationId="{00000000-0000-0000-0000-000000000000}"/>
            </ac:spMkLst>
          </pc:spChg>
          <pc:spChg chg="mod">
            <ac:chgData name="Martina Rusconi" userId="c1fe3929-b9d5-4716-ab8a-d5f4b078052e" providerId="ADAL" clId="{FA20AF9E-20DE-41C7-BA6C-97FD4217AD15}" dt="2026-06-03T12:40:09.630" v="2"/>
            <ac:spMkLst>
              <pc:docMk/>
              <pc:sldMasterMk cId="2004916002" sldId="2147483812"/>
              <pc:sldLayoutMk cId="1976416492" sldId="2147484062"/>
              <ac:spMk id="13" creationId="{00000000-0000-0000-0000-000000000000}"/>
            </ac:spMkLst>
          </pc:spChg>
          <pc:spChg chg="mod">
            <ac:chgData name="Martina Rusconi" userId="c1fe3929-b9d5-4716-ab8a-d5f4b078052e" providerId="ADAL" clId="{FA20AF9E-20DE-41C7-BA6C-97FD4217AD15}" dt="2026-06-03T12:40:09.630" v="2"/>
            <ac:spMkLst>
              <pc:docMk/>
              <pc:sldMasterMk cId="2004916002" sldId="2147483812"/>
              <pc:sldLayoutMk cId="1976416492" sldId="2147484062"/>
              <ac:spMk id="14" creationId="{5A7117A0-5DB9-4729-BDBC-1ED4E62B2E28}"/>
            </ac:spMkLst>
          </pc:spChg>
          <pc:spChg chg="mod">
            <ac:chgData name="Martina Rusconi" userId="c1fe3929-b9d5-4716-ab8a-d5f4b078052e" providerId="ADAL" clId="{FA20AF9E-20DE-41C7-BA6C-97FD4217AD15}" dt="2026-06-03T12:40:09.630" v="2"/>
            <ac:spMkLst>
              <pc:docMk/>
              <pc:sldMasterMk cId="2004916002" sldId="2147483812"/>
              <pc:sldLayoutMk cId="1976416492" sldId="2147484062"/>
              <ac:spMk id="15" creationId="{273A3033-94C7-485C-A0D1-5342954C57D4}"/>
            </ac:spMkLst>
          </pc:spChg>
          <pc:spChg chg="mod">
            <ac:chgData name="Martina Rusconi" userId="c1fe3929-b9d5-4716-ab8a-d5f4b078052e" providerId="ADAL" clId="{FA20AF9E-20DE-41C7-BA6C-97FD4217AD15}" dt="2026-06-03T12:40:09.630" v="2"/>
            <ac:spMkLst>
              <pc:docMk/>
              <pc:sldMasterMk cId="2004916002" sldId="2147483812"/>
              <pc:sldLayoutMk cId="1976416492" sldId="2147484062"/>
              <ac:spMk id="16" creationId="{CDC804F1-0697-48E3-AE82-837B10B33D42}"/>
            </ac:spMkLst>
          </pc:spChg>
        </pc:sldLayoutChg>
        <pc:sldLayoutChg chg="modSp mod ord">
          <pc:chgData name="Martina Rusconi" userId="c1fe3929-b9d5-4716-ab8a-d5f4b078052e" providerId="ADAL" clId="{FA20AF9E-20DE-41C7-BA6C-97FD4217AD15}" dt="2026-06-03T12:40:09.630" v="2"/>
          <pc:sldLayoutMkLst>
            <pc:docMk/>
            <pc:sldMasterMk cId="2004916002" sldId="2147483812"/>
            <pc:sldLayoutMk cId="829346421" sldId="2147484063"/>
          </pc:sldLayoutMkLst>
          <pc:spChg chg="mod">
            <ac:chgData name="Martina Rusconi" userId="c1fe3929-b9d5-4716-ab8a-d5f4b078052e" providerId="ADAL" clId="{FA20AF9E-20DE-41C7-BA6C-97FD4217AD15}" dt="2026-06-03T12:40:09.630" v="2"/>
            <ac:spMkLst>
              <pc:docMk/>
              <pc:sldMasterMk cId="2004916002" sldId="2147483812"/>
              <pc:sldLayoutMk cId="829346421" sldId="2147484063"/>
              <ac:spMk id="6" creationId="{00000000-0000-0000-0000-000000000000}"/>
            </ac:spMkLst>
          </pc:spChg>
          <pc:spChg chg="mod">
            <ac:chgData name="Martina Rusconi" userId="c1fe3929-b9d5-4716-ab8a-d5f4b078052e" providerId="ADAL" clId="{FA20AF9E-20DE-41C7-BA6C-97FD4217AD15}" dt="2026-06-03T12:40:09.630" v="2"/>
            <ac:spMkLst>
              <pc:docMk/>
              <pc:sldMasterMk cId="2004916002" sldId="2147483812"/>
              <pc:sldLayoutMk cId="829346421" sldId="2147484063"/>
              <ac:spMk id="7" creationId="{89C33D3F-8D97-4443-9DCD-C5AF111CBBF1}"/>
            </ac:spMkLst>
          </pc:spChg>
          <pc:spChg chg="mod">
            <ac:chgData name="Martina Rusconi" userId="c1fe3929-b9d5-4716-ab8a-d5f4b078052e" providerId="ADAL" clId="{FA20AF9E-20DE-41C7-BA6C-97FD4217AD15}" dt="2026-06-03T12:40:09.630" v="2"/>
            <ac:spMkLst>
              <pc:docMk/>
              <pc:sldMasterMk cId="2004916002" sldId="2147483812"/>
              <pc:sldLayoutMk cId="829346421" sldId="2147484063"/>
              <ac:spMk id="8" creationId="{20661445-E640-4327-8116-EF5C3CBE72A2}"/>
            </ac:spMkLst>
          </pc:spChg>
          <pc:spChg chg="mod">
            <ac:chgData name="Martina Rusconi" userId="c1fe3929-b9d5-4716-ab8a-d5f4b078052e" providerId="ADAL" clId="{FA20AF9E-20DE-41C7-BA6C-97FD4217AD15}" dt="2026-06-03T12:40:09.630" v="2"/>
            <ac:spMkLst>
              <pc:docMk/>
              <pc:sldMasterMk cId="2004916002" sldId="2147483812"/>
              <pc:sldLayoutMk cId="829346421" sldId="2147484063"/>
              <ac:spMk id="9" creationId="{B68A3616-B898-4C77-84FB-EFD85BDB6BAA}"/>
            </ac:spMkLst>
          </pc:spChg>
        </pc:sldLayoutChg>
        <pc:sldLayoutChg chg="modSp mod ord">
          <pc:chgData name="Martina Rusconi" userId="c1fe3929-b9d5-4716-ab8a-d5f4b078052e" providerId="ADAL" clId="{FA20AF9E-20DE-41C7-BA6C-97FD4217AD15}" dt="2026-06-03T12:40:09.630" v="2"/>
          <pc:sldLayoutMkLst>
            <pc:docMk/>
            <pc:sldMasterMk cId="2004916002" sldId="2147483812"/>
            <pc:sldLayoutMk cId="248363691" sldId="2147484064"/>
          </pc:sldLayoutMkLst>
          <pc:spChg chg="mod">
            <ac:chgData name="Martina Rusconi" userId="c1fe3929-b9d5-4716-ab8a-d5f4b078052e" providerId="ADAL" clId="{FA20AF9E-20DE-41C7-BA6C-97FD4217AD15}" dt="2026-06-03T12:40:09.630" v="2"/>
            <ac:spMkLst>
              <pc:docMk/>
              <pc:sldMasterMk cId="2004916002" sldId="2147483812"/>
              <pc:sldLayoutMk cId="248363691" sldId="2147484064"/>
              <ac:spMk id="5" creationId="{9EEF9EC1-64BC-41CD-B9CA-62EADD34D58B}"/>
            </ac:spMkLst>
          </pc:spChg>
          <pc:spChg chg="mod">
            <ac:chgData name="Martina Rusconi" userId="c1fe3929-b9d5-4716-ab8a-d5f4b078052e" providerId="ADAL" clId="{FA20AF9E-20DE-41C7-BA6C-97FD4217AD15}" dt="2026-06-03T12:40:09.630" v="2"/>
            <ac:spMkLst>
              <pc:docMk/>
              <pc:sldMasterMk cId="2004916002" sldId="2147483812"/>
              <pc:sldLayoutMk cId="248363691" sldId="2147484064"/>
              <ac:spMk id="6" creationId="{7411617E-FE56-4CDF-915C-86DAE236622E}"/>
            </ac:spMkLst>
          </pc:spChg>
          <pc:spChg chg="mod">
            <ac:chgData name="Martina Rusconi" userId="c1fe3929-b9d5-4716-ab8a-d5f4b078052e" providerId="ADAL" clId="{FA20AF9E-20DE-41C7-BA6C-97FD4217AD15}" dt="2026-06-03T12:40:09.630" v="2"/>
            <ac:spMkLst>
              <pc:docMk/>
              <pc:sldMasterMk cId="2004916002" sldId="2147483812"/>
              <pc:sldLayoutMk cId="248363691" sldId="2147484064"/>
              <ac:spMk id="7" creationId="{8A1A5062-CF99-4E20-B23F-0643AE312591}"/>
            </ac:spMkLst>
          </pc:spChg>
        </pc:sldLayoutChg>
        <pc:sldLayoutChg chg="modSp mod ord">
          <pc:chgData name="Martina Rusconi" userId="c1fe3929-b9d5-4716-ab8a-d5f4b078052e" providerId="ADAL" clId="{FA20AF9E-20DE-41C7-BA6C-97FD4217AD15}" dt="2026-06-03T12:40:09.630" v="2"/>
          <pc:sldLayoutMkLst>
            <pc:docMk/>
            <pc:sldMasterMk cId="2004916002" sldId="2147483812"/>
            <pc:sldLayoutMk cId="3849293800" sldId="2147484065"/>
          </pc:sldLayoutMkLst>
          <pc:spChg chg="mod">
            <ac:chgData name="Martina Rusconi" userId="c1fe3929-b9d5-4716-ab8a-d5f4b078052e" providerId="ADAL" clId="{FA20AF9E-20DE-41C7-BA6C-97FD4217AD15}" dt="2026-06-03T12:40:09.630" v="2"/>
            <ac:spMkLst>
              <pc:docMk/>
              <pc:sldMasterMk cId="2004916002" sldId="2147483812"/>
              <pc:sldLayoutMk cId="3849293800" sldId="2147484065"/>
              <ac:spMk id="3" creationId="{00000000-0000-0000-0000-000000000000}"/>
            </ac:spMkLst>
          </pc:spChg>
        </pc:sldLayoutChg>
        <pc:sldLayoutChg chg="modSp mod ord">
          <pc:chgData name="Martina Rusconi" userId="c1fe3929-b9d5-4716-ab8a-d5f4b078052e" providerId="ADAL" clId="{FA20AF9E-20DE-41C7-BA6C-97FD4217AD15}" dt="2026-06-03T12:40:09.630" v="2"/>
          <pc:sldLayoutMkLst>
            <pc:docMk/>
            <pc:sldMasterMk cId="2004916002" sldId="2147483812"/>
            <pc:sldLayoutMk cId="4021090476" sldId="2147484066"/>
          </pc:sldLayoutMkLst>
          <pc:spChg chg="mod">
            <ac:chgData name="Martina Rusconi" userId="c1fe3929-b9d5-4716-ab8a-d5f4b078052e" providerId="ADAL" clId="{FA20AF9E-20DE-41C7-BA6C-97FD4217AD15}" dt="2026-06-03T12:40:09.630" v="2"/>
            <ac:spMkLst>
              <pc:docMk/>
              <pc:sldMasterMk cId="2004916002" sldId="2147483812"/>
              <pc:sldLayoutMk cId="4021090476" sldId="2147484066"/>
              <ac:spMk id="3" creationId="{B0484E4D-6340-4566-BF1E-F6DD3F338AC9}"/>
            </ac:spMkLst>
          </pc:spChg>
          <pc:spChg chg="mod">
            <ac:chgData name="Martina Rusconi" userId="c1fe3929-b9d5-4716-ab8a-d5f4b078052e" providerId="ADAL" clId="{FA20AF9E-20DE-41C7-BA6C-97FD4217AD15}" dt="2026-06-03T12:40:09.630" v="2"/>
            <ac:spMkLst>
              <pc:docMk/>
              <pc:sldMasterMk cId="2004916002" sldId="2147483812"/>
              <pc:sldLayoutMk cId="4021090476" sldId="2147484066"/>
              <ac:spMk id="12" creationId="{00000000-0000-0000-0000-000000000000}"/>
            </ac:spMkLst>
          </pc:spChg>
          <pc:spChg chg="mod">
            <ac:chgData name="Martina Rusconi" userId="c1fe3929-b9d5-4716-ab8a-d5f4b078052e" providerId="ADAL" clId="{FA20AF9E-20DE-41C7-BA6C-97FD4217AD15}" dt="2026-06-03T12:40:09.630" v="2"/>
            <ac:spMkLst>
              <pc:docMk/>
              <pc:sldMasterMk cId="2004916002" sldId="2147483812"/>
              <pc:sldLayoutMk cId="4021090476" sldId="2147484066"/>
              <ac:spMk id="18" creationId="{00000000-0000-0000-0000-000000000000}"/>
            </ac:spMkLst>
          </pc:spChg>
          <pc:spChg chg="mod">
            <ac:chgData name="Martina Rusconi" userId="c1fe3929-b9d5-4716-ab8a-d5f4b078052e" providerId="ADAL" clId="{FA20AF9E-20DE-41C7-BA6C-97FD4217AD15}" dt="2026-06-03T12:40:09.630" v="2"/>
            <ac:spMkLst>
              <pc:docMk/>
              <pc:sldMasterMk cId="2004916002" sldId="2147483812"/>
              <pc:sldLayoutMk cId="4021090476" sldId="2147484066"/>
              <ac:spMk id="40" creationId="{00000000-0000-0000-0000-000000000000}"/>
            </ac:spMkLst>
          </pc:spChg>
        </pc:sldLayoutChg>
      </pc:sldMasterChg>
      <pc:sldMasterChg chg="del delSldLayout">
        <pc:chgData name="Martina Rusconi" userId="c1fe3929-b9d5-4716-ab8a-d5f4b078052e" providerId="ADAL" clId="{FA20AF9E-20DE-41C7-BA6C-97FD4217AD15}" dt="2026-06-03T12:40:09.409" v="1"/>
        <pc:sldMasterMkLst>
          <pc:docMk/>
          <pc:sldMasterMk cId="1616978305" sldId="2147483844"/>
        </pc:sldMasterMkLst>
        <pc:sldLayoutChg chg="del">
          <pc:chgData name="Martina Rusconi" userId="c1fe3929-b9d5-4716-ab8a-d5f4b078052e" providerId="ADAL" clId="{FA20AF9E-20DE-41C7-BA6C-97FD4217AD15}" dt="2026-06-03T12:40:09.409" v="1"/>
          <pc:sldLayoutMkLst>
            <pc:docMk/>
            <pc:sldMasterMk cId="1616978305" sldId="2147483844"/>
            <pc:sldLayoutMk cId="2170147208" sldId="2147483845"/>
          </pc:sldLayoutMkLst>
        </pc:sldLayoutChg>
        <pc:sldLayoutChg chg="del">
          <pc:chgData name="Martina Rusconi" userId="c1fe3929-b9d5-4716-ab8a-d5f4b078052e" providerId="ADAL" clId="{FA20AF9E-20DE-41C7-BA6C-97FD4217AD15}" dt="2026-06-03T12:40:09.409" v="1"/>
          <pc:sldLayoutMkLst>
            <pc:docMk/>
            <pc:sldMasterMk cId="1616978305" sldId="2147483844"/>
            <pc:sldLayoutMk cId="1936923582" sldId="2147483846"/>
          </pc:sldLayoutMkLst>
        </pc:sldLayoutChg>
        <pc:sldLayoutChg chg="del">
          <pc:chgData name="Martina Rusconi" userId="c1fe3929-b9d5-4716-ab8a-d5f4b078052e" providerId="ADAL" clId="{FA20AF9E-20DE-41C7-BA6C-97FD4217AD15}" dt="2026-06-03T12:40:09.409" v="1"/>
          <pc:sldLayoutMkLst>
            <pc:docMk/>
            <pc:sldMasterMk cId="1616978305" sldId="2147483844"/>
            <pc:sldLayoutMk cId="1050713903" sldId="2147483847"/>
          </pc:sldLayoutMkLst>
        </pc:sldLayoutChg>
        <pc:sldLayoutChg chg="del">
          <pc:chgData name="Martina Rusconi" userId="c1fe3929-b9d5-4716-ab8a-d5f4b078052e" providerId="ADAL" clId="{FA20AF9E-20DE-41C7-BA6C-97FD4217AD15}" dt="2026-06-03T12:40:09.409" v="1"/>
          <pc:sldLayoutMkLst>
            <pc:docMk/>
            <pc:sldMasterMk cId="1616978305" sldId="2147483844"/>
            <pc:sldLayoutMk cId="3369103433" sldId="2147483848"/>
          </pc:sldLayoutMkLst>
        </pc:sldLayoutChg>
        <pc:sldLayoutChg chg="del">
          <pc:chgData name="Martina Rusconi" userId="c1fe3929-b9d5-4716-ab8a-d5f4b078052e" providerId="ADAL" clId="{FA20AF9E-20DE-41C7-BA6C-97FD4217AD15}" dt="2026-06-03T12:40:09.409" v="1"/>
          <pc:sldLayoutMkLst>
            <pc:docMk/>
            <pc:sldMasterMk cId="1616978305" sldId="2147483844"/>
            <pc:sldLayoutMk cId="1769088179" sldId="2147483849"/>
          </pc:sldLayoutMkLst>
        </pc:sldLayoutChg>
        <pc:sldLayoutChg chg="del">
          <pc:chgData name="Martina Rusconi" userId="c1fe3929-b9d5-4716-ab8a-d5f4b078052e" providerId="ADAL" clId="{FA20AF9E-20DE-41C7-BA6C-97FD4217AD15}" dt="2026-06-03T12:40:09.409" v="1"/>
          <pc:sldLayoutMkLst>
            <pc:docMk/>
            <pc:sldMasterMk cId="1616978305" sldId="2147483844"/>
            <pc:sldLayoutMk cId="2389462458" sldId="2147483850"/>
          </pc:sldLayoutMkLst>
        </pc:sldLayoutChg>
        <pc:sldLayoutChg chg="del">
          <pc:chgData name="Martina Rusconi" userId="c1fe3929-b9d5-4716-ab8a-d5f4b078052e" providerId="ADAL" clId="{FA20AF9E-20DE-41C7-BA6C-97FD4217AD15}" dt="2026-06-03T12:40:09.409" v="1"/>
          <pc:sldLayoutMkLst>
            <pc:docMk/>
            <pc:sldMasterMk cId="1616978305" sldId="2147483844"/>
            <pc:sldLayoutMk cId="1654574402" sldId="2147483851"/>
          </pc:sldLayoutMkLst>
        </pc:sldLayoutChg>
        <pc:sldLayoutChg chg="del">
          <pc:chgData name="Martina Rusconi" userId="c1fe3929-b9d5-4716-ab8a-d5f4b078052e" providerId="ADAL" clId="{FA20AF9E-20DE-41C7-BA6C-97FD4217AD15}" dt="2026-06-03T12:40:09.409" v="1"/>
          <pc:sldLayoutMkLst>
            <pc:docMk/>
            <pc:sldMasterMk cId="1616978305" sldId="2147483844"/>
            <pc:sldLayoutMk cId="2553665892" sldId="2147483852"/>
          </pc:sldLayoutMkLst>
        </pc:sldLayoutChg>
        <pc:sldLayoutChg chg="del">
          <pc:chgData name="Martina Rusconi" userId="c1fe3929-b9d5-4716-ab8a-d5f4b078052e" providerId="ADAL" clId="{FA20AF9E-20DE-41C7-BA6C-97FD4217AD15}" dt="2026-06-03T12:40:09.409" v="1"/>
          <pc:sldLayoutMkLst>
            <pc:docMk/>
            <pc:sldMasterMk cId="1616978305" sldId="2147483844"/>
            <pc:sldLayoutMk cId="1320035168" sldId="2147483853"/>
          </pc:sldLayoutMkLst>
        </pc:sldLayoutChg>
        <pc:sldLayoutChg chg="del">
          <pc:chgData name="Martina Rusconi" userId="c1fe3929-b9d5-4716-ab8a-d5f4b078052e" providerId="ADAL" clId="{FA20AF9E-20DE-41C7-BA6C-97FD4217AD15}" dt="2026-06-03T12:40:09.409" v="1"/>
          <pc:sldLayoutMkLst>
            <pc:docMk/>
            <pc:sldMasterMk cId="1616978305" sldId="2147483844"/>
            <pc:sldLayoutMk cId="2856761764" sldId="2147483854"/>
          </pc:sldLayoutMkLst>
        </pc:sldLayoutChg>
        <pc:sldLayoutChg chg="del">
          <pc:chgData name="Martina Rusconi" userId="c1fe3929-b9d5-4716-ab8a-d5f4b078052e" providerId="ADAL" clId="{FA20AF9E-20DE-41C7-BA6C-97FD4217AD15}" dt="2026-06-03T12:40:09.409" v="1"/>
          <pc:sldLayoutMkLst>
            <pc:docMk/>
            <pc:sldMasterMk cId="1616978305" sldId="2147483844"/>
            <pc:sldLayoutMk cId="47153458" sldId="2147483855"/>
          </pc:sldLayoutMkLst>
        </pc:sldLayoutChg>
        <pc:sldLayoutChg chg="del">
          <pc:chgData name="Martina Rusconi" userId="c1fe3929-b9d5-4716-ab8a-d5f4b078052e" providerId="ADAL" clId="{FA20AF9E-20DE-41C7-BA6C-97FD4217AD15}" dt="2026-06-03T12:40:09.409" v="1"/>
          <pc:sldLayoutMkLst>
            <pc:docMk/>
            <pc:sldMasterMk cId="1616978305" sldId="2147483844"/>
            <pc:sldLayoutMk cId="3791571082" sldId="2147483856"/>
          </pc:sldLayoutMkLst>
        </pc:sldLayoutChg>
        <pc:sldLayoutChg chg="del">
          <pc:chgData name="Martina Rusconi" userId="c1fe3929-b9d5-4716-ab8a-d5f4b078052e" providerId="ADAL" clId="{FA20AF9E-20DE-41C7-BA6C-97FD4217AD15}" dt="2026-06-03T12:40:09.409" v="1"/>
          <pc:sldLayoutMkLst>
            <pc:docMk/>
            <pc:sldMasterMk cId="1616978305" sldId="2147483844"/>
            <pc:sldLayoutMk cId="2185874938" sldId="2147483857"/>
          </pc:sldLayoutMkLst>
        </pc:sldLayoutChg>
        <pc:sldLayoutChg chg="del">
          <pc:chgData name="Martina Rusconi" userId="c1fe3929-b9d5-4716-ab8a-d5f4b078052e" providerId="ADAL" clId="{FA20AF9E-20DE-41C7-BA6C-97FD4217AD15}" dt="2026-06-03T12:40:09.409" v="1"/>
          <pc:sldLayoutMkLst>
            <pc:docMk/>
            <pc:sldMasterMk cId="1616978305" sldId="2147483844"/>
            <pc:sldLayoutMk cId="1862648584" sldId="2147483858"/>
          </pc:sldLayoutMkLst>
        </pc:sldLayoutChg>
        <pc:sldLayoutChg chg="del">
          <pc:chgData name="Martina Rusconi" userId="c1fe3929-b9d5-4716-ab8a-d5f4b078052e" providerId="ADAL" clId="{FA20AF9E-20DE-41C7-BA6C-97FD4217AD15}" dt="2026-06-03T12:40:09.409" v="1"/>
          <pc:sldLayoutMkLst>
            <pc:docMk/>
            <pc:sldMasterMk cId="1616978305" sldId="2147483844"/>
            <pc:sldLayoutMk cId="3301537184" sldId="2147483859"/>
          </pc:sldLayoutMkLst>
        </pc:sldLayoutChg>
        <pc:sldLayoutChg chg="del">
          <pc:chgData name="Martina Rusconi" userId="c1fe3929-b9d5-4716-ab8a-d5f4b078052e" providerId="ADAL" clId="{FA20AF9E-20DE-41C7-BA6C-97FD4217AD15}" dt="2026-06-03T12:40:09.409" v="1"/>
          <pc:sldLayoutMkLst>
            <pc:docMk/>
            <pc:sldMasterMk cId="1616978305" sldId="2147483844"/>
            <pc:sldLayoutMk cId="3410815711" sldId="2147483860"/>
          </pc:sldLayoutMkLst>
        </pc:sldLayoutChg>
        <pc:sldLayoutChg chg="del">
          <pc:chgData name="Martina Rusconi" userId="c1fe3929-b9d5-4716-ab8a-d5f4b078052e" providerId="ADAL" clId="{FA20AF9E-20DE-41C7-BA6C-97FD4217AD15}" dt="2026-06-03T12:40:09.409" v="1"/>
          <pc:sldLayoutMkLst>
            <pc:docMk/>
            <pc:sldMasterMk cId="1616978305" sldId="2147483844"/>
            <pc:sldLayoutMk cId="1055986254" sldId="2147483862"/>
          </pc:sldLayoutMkLst>
        </pc:sldLayoutChg>
      </pc:sldMasterChg>
      <pc:sldMasterChg chg="del delSldLayout">
        <pc:chgData name="Martina Rusconi" userId="c1fe3929-b9d5-4716-ab8a-d5f4b078052e" providerId="ADAL" clId="{FA20AF9E-20DE-41C7-BA6C-97FD4217AD15}" dt="2026-06-03T12:40:09.409" v="1"/>
        <pc:sldMasterMkLst>
          <pc:docMk/>
          <pc:sldMasterMk cId="3531487023" sldId="2147483948"/>
        </pc:sldMasterMkLst>
        <pc:sldLayoutChg chg="del">
          <pc:chgData name="Martina Rusconi" userId="c1fe3929-b9d5-4716-ab8a-d5f4b078052e" providerId="ADAL" clId="{FA20AF9E-20DE-41C7-BA6C-97FD4217AD15}" dt="2026-06-03T12:40:09.409" v="1"/>
          <pc:sldLayoutMkLst>
            <pc:docMk/>
            <pc:sldMasterMk cId="3531487023" sldId="2147483948"/>
            <pc:sldLayoutMk cId="148190082" sldId="2147483949"/>
          </pc:sldLayoutMkLst>
        </pc:sldLayoutChg>
        <pc:sldLayoutChg chg="del">
          <pc:chgData name="Martina Rusconi" userId="c1fe3929-b9d5-4716-ab8a-d5f4b078052e" providerId="ADAL" clId="{FA20AF9E-20DE-41C7-BA6C-97FD4217AD15}" dt="2026-06-03T12:40:09.409" v="1"/>
          <pc:sldLayoutMkLst>
            <pc:docMk/>
            <pc:sldMasterMk cId="3531487023" sldId="2147483948"/>
            <pc:sldLayoutMk cId="340567304" sldId="2147483950"/>
          </pc:sldLayoutMkLst>
        </pc:sldLayoutChg>
        <pc:sldLayoutChg chg="del">
          <pc:chgData name="Martina Rusconi" userId="c1fe3929-b9d5-4716-ab8a-d5f4b078052e" providerId="ADAL" clId="{FA20AF9E-20DE-41C7-BA6C-97FD4217AD15}" dt="2026-06-03T12:40:09.409" v="1"/>
          <pc:sldLayoutMkLst>
            <pc:docMk/>
            <pc:sldMasterMk cId="3531487023" sldId="2147483948"/>
            <pc:sldLayoutMk cId="4294493724" sldId="2147483951"/>
          </pc:sldLayoutMkLst>
        </pc:sldLayoutChg>
        <pc:sldLayoutChg chg="del">
          <pc:chgData name="Martina Rusconi" userId="c1fe3929-b9d5-4716-ab8a-d5f4b078052e" providerId="ADAL" clId="{FA20AF9E-20DE-41C7-BA6C-97FD4217AD15}" dt="2026-06-03T12:40:09.409" v="1"/>
          <pc:sldLayoutMkLst>
            <pc:docMk/>
            <pc:sldMasterMk cId="3531487023" sldId="2147483948"/>
            <pc:sldLayoutMk cId="1538389462" sldId="2147483952"/>
          </pc:sldLayoutMkLst>
        </pc:sldLayoutChg>
        <pc:sldLayoutChg chg="del">
          <pc:chgData name="Martina Rusconi" userId="c1fe3929-b9d5-4716-ab8a-d5f4b078052e" providerId="ADAL" clId="{FA20AF9E-20DE-41C7-BA6C-97FD4217AD15}" dt="2026-06-03T12:40:09.409" v="1"/>
          <pc:sldLayoutMkLst>
            <pc:docMk/>
            <pc:sldMasterMk cId="3531487023" sldId="2147483948"/>
            <pc:sldLayoutMk cId="307332719" sldId="2147483953"/>
          </pc:sldLayoutMkLst>
        </pc:sldLayoutChg>
        <pc:sldLayoutChg chg="del">
          <pc:chgData name="Martina Rusconi" userId="c1fe3929-b9d5-4716-ab8a-d5f4b078052e" providerId="ADAL" clId="{FA20AF9E-20DE-41C7-BA6C-97FD4217AD15}" dt="2026-06-03T12:40:09.409" v="1"/>
          <pc:sldLayoutMkLst>
            <pc:docMk/>
            <pc:sldMasterMk cId="3531487023" sldId="2147483948"/>
            <pc:sldLayoutMk cId="2116895732" sldId="2147483954"/>
          </pc:sldLayoutMkLst>
        </pc:sldLayoutChg>
        <pc:sldLayoutChg chg="del">
          <pc:chgData name="Martina Rusconi" userId="c1fe3929-b9d5-4716-ab8a-d5f4b078052e" providerId="ADAL" clId="{FA20AF9E-20DE-41C7-BA6C-97FD4217AD15}" dt="2026-06-03T12:40:09.409" v="1"/>
          <pc:sldLayoutMkLst>
            <pc:docMk/>
            <pc:sldMasterMk cId="3531487023" sldId="2147483948"/>
            <pc:sldLayoutMk cId="1867994741" sldId="2147483955"/>
          </pc:sldLayoutMkLst>
        </pc:sldLayoutChg>
        <pc:sldLayoutChg chg="del">
          <pc:chgData name="Martina Rusconi" userId="c1fe3929-b9d5-4716-ab8a-d5f4b078052e" providerId="ADAL" clId="{FA20AF9E-20DE-41C7-BA6C-97FD4217AD15}" dt="2026-06-03T12:40:09.409" v="1"/>
          <pc:sldLayoutMkLst>
            <pc:docMk/>
            <pc:sldMasterMk cId="3531487023" sldId="2147483948"/>
            <pc:sldLayoutMk cId="1478126337" sldId="2147483956"/>
          </pc:sldLayoutMkLst>
        </pc:sldLayoutChg>
        <pc:sldLayoutChg chg="del">
          <pc:chgData name="Martina Rusconi" userId="c1fe3929-b9d5-4716-ab8a-d5f4b078052e" providerId="ADAL" clId="{FA20AF9E-20DE-41C7-BA6C-97FD4217AD15}" dt="2026-06-03T12:40:09.409" v="1"/>
          <pc:sldLayoutMkLst>
            <pc:docMk/>
            <pc:sldMasterMk cId="3531487023" sldId="2147483948"/>
            <pc:sldLayoutMk cId="831036055" sldId="2147483957"/>
          </pc:sldLayoutMkLst>
        </pc:sldLayoutChg>
        <pc:sldLayoutChg chg="del">
          <pc:chgData name="Martina Rusconi" userId="c1fe3929-b9d5-4716-ab8a-d5f4b078052e" providerId="ADAL" clId="{FA20AF9E-20DE-41C7-BA6C-97FD4217AD15}" dt="2026-06-03T12:40:09.409" v="1"/>
          <pc:sldLayoutMkLst>
            <pc:docMk/>
            <pc:sldMasterMk cId="3531487023" sldId="2147483948"/>
            <pc:sldLayoutMk cId="406687005" sldId="2147483958"/>
          </pc:sldLayoutMkLst>
        </pc:sldLayoutChg>
        <pc:sldLayoutChg chg="del">
          <pc:chgData name="Martina Rusconi" userId="c1fe3929-b9d5-4716-ab8a-d5f4b078052e" providerId="ADAL" clId="{FA20AF9E-20DE-41C7-BA6C-97FD4217AD15}" dt="2026-06-03T12:40:09.409" v="1"/>
          <pc:sldLayoutMkLst>
            <pc:docMk/>
            <pc:sldMasterMk cId="3531487023" sldId="2147483948"/>
            <pc:sldLayoutMk cId="3399702944" sldId="2147483959"/>
          </pc:sldLayoutMkLst>
        </pc:sldLayoutChg>
        <pc:sldLayoutChg chg="del">
          <pc:chgData name="Martina Rusconi" userId="c1fe3929-b9d5-4716-ab8a-d5f4b078052e" providerId="ADAL" clId="{FA20AF9E-20DE-41C7-BA6C-97FD4217AD15}" dt="2026-06-03T12:40:09.409" v="1"/>
          <pc:sldLayoutMkLst>
            <pc:docMk/>
            <pc:sldMasterMk cId="3531487023" sldId="2147483948"/>
            <pc:sldLayoutMk cId="2568611846" sldId="2147483960"/>
          </pc:sldLayoutMkLst>
        </pc:sldLayoutChg>
        <pc:sldLayoutChg chg="del">
          <pc:chgData name="Martina Rusconi" userId="c1fe3929-b9d5-4716-ab8a-d5f4b078052e" providerId="ADAL" clId="{FA20AF9E-20DE-41C7-BA6C-97FD4217AD15}" dt="2026-06-03T12:40:09.409" v="1"/>
          <pc:sldLayoutMkLst>
            <pc:docMk/>
            <pc:sldMasterMk cId="3531487023" sldId="2147483948"/>
            <pc:sldLayoutMk cId="2972415763" sldId="2147483961"/>
          </pc:sldLayoutMkLst>
        </pc:sldLayoutChg>
        <pc:sldLayoutChg chg="del">
          <pc:chgData name="Martina Rusconi" userId="c1fe3929-b9d5-4716-ab8a-d5f4b078052e" providerId="ADAL" clId="{FA20AF9E-20DE-41C7-BA6C-97FD4217AD15}" dt="2026-06-03T12:40:09.409" v="1"/>
          <pc:sldLayoutMkLst>
            <pc:docMk/>
            <pc:sldMasterMk cId="3531487023" sldId="2147483948"/>
            <pc:sldLayoutMk cId="338217393" sldId="2147483962"/>
          </pc:sldLayoutMkLst>
        </pc:sldLayoutChg>
        <pc:sldLayoutChg chg="del">
          <pc:chgData name="Martina Rusconi" userId="c1fe3929-b9d5-4716-ab8a-d5f4b078052e" providerId="ADAL" clId="{FA20AF9E-20DE-41C7-BA6C-97FD4217AD15}" dt="2026-06-03T12:40:09.409" v="1"/>
          <pc:sldLayoutMkLst>
            <pc:docMk/>
            <pc:sldMasterMk cId="3531487023" sldId="2147483948"/>
            <pc:sldLayoutMk cId="648060768" sldId="2147483963"/>
          </pc:sldLayoutMkLst>
        </pc:sldLayoutChg>
        <pc:sldLayoutChg chg="del">
          <pc:chgData name="Martina Rusconi" userId="c1fe3929-b9d5-4716-ab8a-d5f4b078052e" providerId="ADAL" clId="{FA20AF9E-20DE-41C7-BA6C-97FD4217AD15}" dt="2026-06-03T12:40:09.409" v="1"/>
          <pc:sldLayoutMkLst>
            <pc:docMk/>
            <pc:sldMasterMk cId="3531487023" sldId="2147483948"/>
            <pc:sldLayoutMk cId="3417342849" sldId="2147483964"/>
          </pc:sldLayoutMkLst>
        </pc:sldLayoutChg>
        <pc:sldLayoutChg chg="del">
          <pc:chgData name="Martina Rusconi" userId="c1fe3929-b9d5-4716-ab8a-d5f4b078052e" providerId="ADAL" clId="{FA20AF9E-20DE-41C7-BA6C-97FD4217AD15}" dt="2026-06-03T12:40:09.409" v="1"/>
          <pc:sldLayoutMkLst>
            <pc:docMk/>
            <pc:sldMasterMk cId="3531487023" sldId="2147483948"/>
            <pc:sldLayoutMk cId="1149501786" sldId="2147483965"/>
          </pc:sldLayoutMkLst>
        </pc:sldLayoutChg>
        <pc:sldLayoutChg chg="del">
          <pc:chgData name="Martina Rusconi" userId="c1fe3929-b9d5-4716-ab8a-d5f4b078052e" providerId="ADAL" clId="{FA20AF9E-20DE-41C7-BA6C-97FD4217AD15}" dt="2026-06-03T12:40:09.409" v="1"/>
          <pc:sldLayoutMkLst>
            <pc:docMk/>
            <pc:sldMasterMk cId="3531487023" sldId="2147483948"/>
            <pc:sldLayoutMk cId="3986570359" sldId="2147483966"/>
          </pc:sldLayoutMkLst>
        </pc:sldLayoutChg>
        <pc:sldLayoutChg chg="del">
          <pc:chgData name="Martina Rusconi" userId="c1fe3929-b9d5-4716-ab8a-d5f4b078052e" providerId="ADAL" clId="{FA20AF9E-20DE-41C7-BA6C-97FD4217AD15}" dt="2026-06-03T12:40:09.409" v="1"/>
          <pc:sldLayoutMkLst>
            <pc:docMk/>
            <pc:sldMasterMk cId="3531487023" sldId="2147483948"/>
            <pc:sldLayoutMk cId="997605155" sldId="2147483967"/>
          </pc:sldLayoutMkLst>
        </pc:sldLayoutChg>
        <pc:sldLayoutChg chg="del">
          <pc:chgData name="Martina Rusconi" userId="c1fe3929-b9d5-4716-ab8a-d5f4b078052e" providerId="ADAL" clId="{FA20AF9E-20DE-41C7-BA6C-97FD4217AD15}" dt="2026-06-03T12:40:09.409" v="1"/>
          <pc:sldLayoutMkLst>
            <pc:docMk/>
            <pc:sldMasterMk cId="3531487023" sldId="2147483948"/>
            <pc:sldLayoutMk cId="3985614226" sldId="2147483968"/>
          </pc:sldLayoutMkLst>
        </pc:sldLayoutChg>
        <pc:sldLayoutChg chg="del">
          <pc:chgData name="Martina Rusconi" userId="c1fe3929-b9d5-4716-ab8a-d5f4b078052e" providerId="ADAL" clId="{FA20AF9E-20DE-41C7-BA6C-97FD4217AD15}" dt="2026-06-03T12:40:09.409" v="1"/>
          <pc:sldLayoutMkLst>
            <pc:docMk/>
            <pc:sldMasterMk cId="3531487023" sldId="2147483948"/>
            <pc:sldLayoutMk cId="54003934" sldId="2147483969"/>
          </pc:sldLayoutMkLst>
        </pc:sldLayoutChg>
        <pc:sldLayoutChg chg="del">
          <pc:chgData name="Martina Rusconi" userId="c1fe3929-b9d5-4716-ab8a-d5f4b078052e" providerId="ADAL" clId="{FA20AF9E-20DE-41C7-BA6C-97FD4217AD15}" dt="2026-06-03T12:40:09.409" v="1"/>
          <pc:sldLayoutMkLst>
            <pc:docMk/>
            <pc:sldMasterMk cId="3531487023" sldId="2147483948"/>
            <pc:sldLayoutMk cId="2067875618" sldId="2147483970"/>
          </pc:sldLayoutMkLst>
        </pc:sldLayoutChg>
        <pc:sldLayoutChg chg="del">
          <pc:chgData name="Martina Rusconi" userId="c1fe3929-b9d5-4716-ab8a-d5f4b078052e" providerId="ADAL" clId="{FA20AF9E-20DE-41C7-BA6C-97FD4217AD15}" dt="2026-06-03T12:40:09.409" v="1"/>
          <pc:sldLayoutMkLst>
            <pc:docMk/>
            <pc:sldMasterMk cId="3531487023" sldId="2147483948"/>
            <pc:sldLayoutMk cId="1936227682" sldId="2147483971"/>
          </pc:sldLayoutMkLst>
        </pc:sldLayoutChg>
        <pc:sldLayoutChg chg="del">
          <pc:chgData name="Martina Rusconi" userId="c1fe3929-b9d5-4716-ab8a-d5f4b078052e" providerId="ADAL" clId="{FA20AF9E-20DE-41C7-BA6C-97FD4217AD15}" dt="2026-06-03T12:40:09.409" v="1"/>
          <pc:sldLayoutMkLst>
            <pc:docMk/>
            <pc:sldMasterMk cId="3531487023" sldId="2147483948"/>
            <pc:sldLayoutMk cId="1707706249" sldId="2147483972"/>
          </pc:sldLayoutMkLst>
        </pc:sldLayoutChg>
        <pc:sldLayoutChg chg="del">
          <pc:chgData name="Martina Rusconi" userId="c1fe3929-b9d5-4716-ab8a-d5f4b078052e" providerId="ADAL" clId="{FA20AF9E-20DE-41C7-BA6C-97FD4217AD15}" dt="2026-06-03T12:40:09.409" v="1"/>
          <pc:sldLayoutMkLst>
            <pc:docMk/>
            <pc:sldMasterMk cId="3531487023" sldId="2147483948"/>
            <pc:sldLayoutMk cId="2826050074" sldId="2147483973"/>
          </pc:sldLayoutMkLst>
        </pc:sldLayoutChg>
        <pc:sldLayoutChg chg="del">
          <pc:chgData name="Martina Rusconi" userId="c1fe3929-b9d5-4716-ab8a-d5f4b078052e" providerId="ADAL" clId="{FA20AF9E-20DE-41C7-BA6C-97FD4217AD15}" dt="2026-06-03T12:40:09.409" v="1"/>
          <pc:sldLayoutMkLst>
            <pc:docMk/>
            <pc:sldMasterMk cId="3531487023" sldId="2147483948"/>
            <pc:sldLayoutMk cId="3802564743" sldId="2147483974"/>
          </pc:sldLayoutMkLst>
        </pc:sldLayoutChg>
        <pc:sldLayoutChg chg="del">
          <pc:chgData name="Martina Rusconi" userId="c1fe3929-b9d5-4716-ab8a-d5f4b078052e" providerId="ADAL" clId="{FA20AF9E-20DE-41C7-BA6C-97FD4217AD15}" dt="2026-06-03T12:40:09.409" v="1"/>
          <pc:sldLayoutMkLst>
            <pc:docMk/>
            <pc:sldMasterMk cId="3531487023" sldId="2147483948"/>
            <pc:sldLayoutMk cId="316252829" sldId="2147483978"/>
          </pc:sldLayoutMkLst>
        </pc:sldLayoutChg>
        <pc:sldLayoutChg chg="del">
          <pc:chgData name="Martina Rusconi" userId="c1fe3929-b9d5-4716-ab8a-d5f4b078052e" providerId="ADAL" clId="{FA20AF9E-20DE-41C7-BA6C-97FD4217AD15}" dt="2026-06-03T12:40:09.409" v="1"/>
          <pc:sldLayoutMkLst>
            <pc:docMk/>
            <pc:sldMasterMk cId="3531487023" sldId="2147483948"/>
            <pc:sldLayoutMk cId="1613629349" sldId="2147483979"/>
          </pc:sldLayoutMkLst>
        </pc:sldLayoutChg>
        <pc:sldLayoutChg chg="del">
          <pc:chgData name="Martina Rusconi" userId="c1fe3929-b9d5-4716-ab8a-d5f4b078052e" providerId="ADAL" clId="{FA20AF9E-20DE-41C7-BA6C-97FD4217AD15}" dt="2026-06-03T12:40:09.409" v="1"/>
          <pc:sldLayoutMkLst>
            <pc:docMk/>
            <pc:sldMasterMk cId="3531487023" sldId="2147483948"/>
            <pc:sldLayoutMk cId="3813152859" sldId="2147483980"/>
          </pc:sldLayoutMkLst>
        </pc:sldLayoutChg>
        <pc:sldLayoutChg chg="del">
          <pc:chgData name="Martina Rusconi" userId="c1fe3929-b9d5-4716-ab8a-d5f4b078052e" providerId="ADAL" clId="{FA20AF9E-20DE-41C7-BA6C-97FD4217AD15}" dt="2026-06-03T12:40:09.409" v="1"/>
          <pc:sldLayoutMkLst>
            <pc:docMk/>
            <pc:sldMasterMk cId="3531487023" sldId="2147483948"/>
            <pc:sldLayoutMk cId="2188731115" sldId="2147483981"/>
          </pc:sldLayoutMkLst>
        </pc:sldLayoutChg>
        <pc:sldLayoutChg chg="del">
          <pc:chgData name="Martina Rusconi" userId="c1fe3929-b9d5-4716-ab8a-d5f4b078052e" providerId="ADAL" clId="{FA20AF9E-20DE-41C7-BA6C-97FD4217AD15}" dt="2026-06-03T12:40:09.409" v="1"/>
          <pc:sldLayoutMkLst>
            <pc:docMk/>
            <pc:sldMasterMk cId="3531487023" sldId="2147483948"/>
            <pc:sldLayoutMk cId="669010381" sldId="2147483982"/>
          </pc:sldLayoutMkLst>
        </pc:sldLayoutChg>
        <pc:sldLayoutChg chg="del">
          <pc:chgData name="Martina Rusconi" userId="c1fe3929-b9d5-4716-ab8a-d5f4b078052e" providerId="ADAL" clId="{FA20AF9E-20DE-41C7-BA6C-97FD4217AD15}" dt="2026-06-03T12:40:09.409" v="1"/>
          <pc:sldLayoutMkLst>
            <pc:docMk/>
            <pc:sldMasterMk cId="3531487023" sldId="2147483948"/>
            <pc:sldLayoutMk cId="3946783365" sldId="2147483983"/>
          </pc:sldLayoutMkLst>
        </pc:sldLayoutChg>
        <pc:sldLayoutChg chg="del">
          <pc:chgData name="Martina Rusconi" userId="c1fe3929-b9d5-4716-ab8a-d5f4b078052e" providerId="ADAL" clId="{FA20AF9E-20DE-41C7-BA6C-97FD4217AD15}" dt="2026-06-03T12:40:09.409" v="1"/>
          <pc:sldLayoutMkLst>
            <pc:docMk/>
            <pc:sldMasterMk cId="3531487023" sldId="2147483948"/>
            <pc:sldLayoutMk cId="1313543764" sldId="2147483984"/>
          </pc:sldLayoutMkLst>
        </pc:sldLayoutChg>
        <pc:sldLayoutChg chg="del">
          <pc:chgData name="Martina Rusconi" userId="c1fe3929-b9d5-4716-ab8a-d5f4b078052e" providerId="ADAL" clId="{FA20AF9E-20DE-41C7-BA6C-97FD4217AD15}" dt="2026-06-03T12:40:09.409" v="1"/>
          <pc:sldLayoutMkLst>
            <pc:docMk/>
            <pc:sldMasterMk cId="3531487023" sldId="2147483948"/>
            <pc:sldLayoutMk cId="3868959961" sldId="2147483985"/>
          </pc:sldLayoutMkLst>
        </pc:sldLayoutChg>
        <pc:sldLayoutChg chg="del">
          <pc:chgData name="Martina Rusconi" userId="c1fe3929-b9d5-4716-ab8a-d5f4b078052e" providerId="ADAL" clId="{FA20AF9E-20DE-41C7-BA6C-97FD4217AD15}" dt="2026-06-03T12:40:09.409" v="1"/>
          <pc:sldLayoutMkLst>
            <pc:docMk/>
            <pc:sldMasterMk cId="3531487023" sldId="2147483948"/>
            <pc:sldLayoutMk cId="515545506" sldId="2147483986"/>
          </pc:sldLayoutMkLst>
        </pc:sldLayoutChg>
        <pc:sldLayoutChg chg="del">
          <pc:chgData name="Martina Rusconi" userId="c1fe3929-b9d5-4716-ab8a-d5f4b078052e" providerId="ADAL" clId="{FA20AF9E-20DE-41C7-BA6C-97FD4217AD15}" dt="2026-06-03T12:40:09.409" v="1"/>
          <pc:sldLayoutMkLst>
            <pc:docMk/>
            <pc:sldMasterMk cId="3531487023" sldId="2147483948"/>
            <pc:sldLayoutMk cId="941012303" sldId="2147483987"/>
          </pc:sldLayoutMkLst>
        </pc:sldLayoutChg>
        <pc:sldLayoutChg chg="del">
          <pc:chgData name="Martina Rusconi" userId="c1fe3929-b9d5-4716-ab8a-d5f4b078052e" providerId="ADAL" clId="{FA20AF9E-20DE-41C7-BA6C-97FD4217AD15}" dt="2026-06-03T12:40:09.409" v="1"/>
          <pc:sldLayoutMkLst>
            <pc:docMk/>
            <pc:sldMasterMk cId="3531487023" sldId="2147483948"/>
            <pc:sldLayoutMk cId="1456383201" sldId="2147483988"/>
          </pc:sldLayoutMkLst>
        </pc:sldLayoutChg>
        <pc:sldLayoutChg chg="del">
          <pc:chgData name="Martina Rusconi" userId="c1fe3929-b9d5-4716-ab8a-d5f4b078052e" providerId="ADAL" clId="{FA20AF9E-20DE-41C7-BA6C-97FD4217AD15}" dt="2026-06-03T12:40:09.409" v="1"/>
          <pc:sldLayoutMkLst>
            <pc:docMk/>
            <pc:sldMasterMk cId="3531487023" sldId="2147483948"/>
            <pc:sldLayoutMk cId="2377599544" sldId="2147483989"/>
          </pc:sldLayoutMkLst>
        </pc:sldLayoutChg>
        <pc:sldLayoutChg chg="del">
          <pc:chgData name="Martina Rusconi" userId="c1fe3929-b9d5-4716-ab8a-d5f4b078052e" providerId="ADAL" clId="{FA20AF9E-20DE-41C7-BA6C-97FD4217AD15}" dt="2026-06-03T12:40:09.409" v="1"/>
          <pc:sldLayoutMkLst>
            <pc:docMk/>
            <pc:sldMasterMk cId="3531487023" sldId="2147483948"/>
            <pc:sldLayoutMk cId="3310804255" sldId="2147483990"/>
          </pc:sldLayoutMkLst>
        </pc:sldLayoutChg>
        <pc:sldLayoutChg chg="del">
          <pc:chgData name="Martina Rusconi" userId="c1fe3929-b9d5-4716-ab8a-d5f4b078052e" providerId="ADAL" clId="{FA20AF9E-20DE-41C7-BA6C-97FD4217AD15}" dt="2026-06-03T12:40:09.409" v="1"/>
          <pc:sldLayoutMkLst>
            <pc:docMk/>
            <pc:sldMasterMk cId="3531487023" sldId="2147483948"/>
            <pc:sldLayoutMk cId="3082631532" sldId="2147483991"/>
          </pc:sldLayoutMkLst>
        </pc:sldLayoutChg>
        <pc:sldLayoutChg chg="del">
          <pc:chgData name="Martina Rusconi" userId="c1fe3929-b9d5-4716-ab8a-d5f4b078052e" providerId="ADAL" clId="{FA20AF9E-20DE-41C7-BA6C-97FD4217AD15}" dt="2026-06-03T12:40:09.409" v="1"/>
          <pc:sldLayoutMkLst>
            <pc:docMk/>
            <pc:sldMasterMk cId="3531487023" sldId="2147483948"/>
            <pc:sldLayoutMk cId="401244027" sldId="2147483992"/>
          </pc:sldLayoutMkLst>
        </pc:sldLayoutChg>
        <pc:sldLayoutChg chg="del">
          <pc:chgData name="Martina Rusconi" userId="c1fe3929-b9d5-4716-ab8a-d5f4b078052e" providerId="ADAL" clId="{FA20AF9E-20DE-41C7-BA6C-97FD4217AD15}" dt="2026-06-03T12:40:09.409" v="1"/>
          <pc:sldLayoutMkLst>
            <pc:docMk/>
            <pc:sldMasterMk cId="3531487023" sldId="2147483948"/>
            <pc:sldLayoutMk cId="597404112" sldId="2147483993"/>
          </pc:sldLayoutMkLst>
        </pc:sldLayoutChg>
        <pc:sldLayoutChg chg="del">
          <pc:chgData name="Martina Rusconi" userId="c1fe3929-b9d5-4716-ab8a-d5f4b078052e" providerId="ADAL" clId="{FA20AF9E-20DE-41C7-BA6C-97FD4217AD15}" dt="2026-06-03T12:40:09.409" v="1"/>
          <pc:sldLayoutMkLst>
            <pc:docMk/>
            <pc:sldMasterMk cId="3531487023" sldId="2147483948"/>
            <pc:sldLayoutMk cId="2477780980" sldId="2147483994"/>
          </pc:sldLayoutMkLst>
        </pc:sldLayoutChg>
        <pc:sldLayoutChg chg="del">
          <pc:chgData name="Martina Rusconi" userId="c1fe3929-b9d5-4716-ab8a-d5f4b078052e" providerId="ADAL" clId="{FA20AF9E-20DE-41C7-BA6C-97FD4217AD15}" dt="2026-06-03T12:40:09.409" v="1"/>
          <pc:sldLayoutMkLst>
            <pc:docMk/>
            <pc:sldMasterMk cId="3531487023" sldId="2147483948"/>
            <pc:sldLayoutMk cId="3682630124" sldId="2147483995"/>
          </pc:sldLayoutMkLst>
        </pc:sldLayoutChg>
        <pc:sldLayoutChg chg="del">
          <pc:chgData name="Martina Rusconi" userId="c1fe3929-b9d5-4716-ab8a-d5f4b078052e" providerId="ADAL" clId="{FA20AF9E-20DE-41C7-BA6C-97FD4217AD15}" dt="2026-06-03T12:40:09.409" v="1"/>
          <pc:sldLayoutMkLst>
            <pc:docMk/>
            <pc:sldMasterMk cId="3531487023" sldId="2147483948"/>
            <pc:sldLayoutMk cId="3984326978" sldId="2147483996"/>
          </pc:sldLayoutMkLst>
        </pc:sldLayoutChg>
        <pc:sldLayoutChg chg="del">
          <pc:chgData name="Martina Rusconi" userId="c1fe3929-b9d5-4716-ab8a-d5f4b078052e" providerId="ADAL" clId="{FA20AF9E-20DE-41C7-BA6C-97FD4217AD15}" dt="2026-06-03T12:40:09.409" v="1"/>
          <pc:sldLayoutMkLst>
            <pc:docMk/>
            <pc:sldMasterMk cId="3531487023" sldId="2147483948"/>
            <pc:sldLayoutMk cId="2973667839" sldId="2147483997"/>
          </pc:sldLayoutMkLst>
        </pc:sldLayoutChg>
        <pc:sldLayoutChg chg="del">
          <pc:chgData name="Martina Rusconi" userId="c1fe3929-b9d5-4716-ab8a-d5f4b078052e" providerId="ADAL" clId="{FA20AF9E-20DE-41C7-BA6C-97FD4217AD15}" dt="2026-06-03T12:40:09.409" v="1"/>
          <pc:sldLayoutMkLst>
            <pc:docMk/>
            <pc:sldMasterMk cId="3531487023" sldId="2147483948"/>
            <pc:sldLayoutMk cId="2644597353" sldId="2147483998"/>
          </pc:sldLayoutMkLst>
        </pc:sldLayoutChg>
        <pc:sldLayoutChg chg="del">
          <pc:chgData name="Martina Rusconi" userId="c1fe3929-b9d5-4716-ab8a-d5f4b078052e" providerId="ADAL" clId="{FA20AF9E-20DE-41C7-BA6C-97FD4217AD15}" dt="2026-06-03T12:40:09.409" v="1"/>
          <pc:sldLayoutMkLst>
            <pc:docMk/>
            <pc:sldMasterMk cId="3531487023" sldId="2147483948"/>
            <pc:sldLayoutMk cId="1708015927" sldId="2147483999"/>
          </pc:sldLayoutMkLst>
        </pc:sldLayoutChg>
        <pc:sldLayoutChg chg="del">
          <pc:chgData name="Martina Rusconi" userId="c1fe3929-b9d5-4716-ab8a-d5f4b078052e" providerId="ADAL" clId="{FA20AF9E-20DE-41C7-BA6C-97FD4217AD15}" dt="2026-06-03T12:40:09.409" v="1"/>
          <pc:sldLayoutMkLst>
            <pc:docMk/>
            <pc:sldMasterMk cId="3531487023" sldId="2147483948"/>
            <pc:sldLayoutMk cId="3909441451" sldId="2147484000"/>
          </pc:sldLayoutMkLst>
        </pc:sldLayoutChg>
        <pc:sldLayoutChg chg="del">
          <pc:chgData name="Martina Rusconi" userId="c1fe3929-b9d5-4716-ab8a-d5f4b078052e" providerId="ADAL" clId="{FA20AF9E-20DE-41C7-BA6C-97FD4217AD15}" dt="2026-06-03T12:40:09.409" v="1"/>
          <pc:sldLayoutMkLst>
            <pc:docMk/>
            <pc:sldMasterMk cId="3531487023" sldId="2147483948"/>
            <pc:sldLayoutMk cId="3818564912" sldId="2147484001"/>
          </pc:sldLayoutMkLst>
        </pc:sldLayoutChg>
        <pc:sldLayoutChg chg="del">
          <pc:chgData name="Martina Rusconi" userId="c1fe3929-b9d5-4716-ab8a-d5f4b078052e" providerId="ADAL" clId="{FA20AF9E-20DE-41C7-BA6C-97FD4217AD15}" dt="2026-06-03T12:40:09.409" v="1"/>
          <pc:sldLayoutMkLst>
            <pc:docMk/>
            <pc:sldMasterMk cId="3531487023" sldId="2147483948"/>
            <pc:sldLayoutMk cId="1753867919" sldId="2147484002"/>
          </pc:sldLayoutMkLst>
        </pc:sldLayoutChg>
        <pc:sldLayoutChg chg="del">
          <pc:chgData name="Martina Rusconi" userId="c1fe3929-b9d5-4716-ab8a-d5f4b078052e" providerId="ADAL" clId="{FA20AF9E-20DE-41C7-BA6C-97FD4217AD15}" dt="2026-06-03T12:40:09.409" v="1"/>
          <pc:sldLayoutMkLst>
            <pc:docMk/>
            <pc:sldMasterMk cId="3531487023" sldId="2147483948"/>
            <pc:sldLayoutMk cId="129828481" sldId="2147484003"/>
          </pc:sldLayoutMkLst>
        </pc:sldLayoutChg>
      </pc:sldMasterChg>
      <pc:sldMasterChg chg="del sldLayoutOrd">
        <pc:chgData name="Martina Rusconi" userId="c1fe3929-b9d5-4716-ab8a-d5f4b078052e" providerId="ADAL" clId="{FA20AF9E-20DE-41C7-BA6C-97FD4217AD15}" dt="2026-06-03T12:40:09.761" v="3"/>
        <pc:sldMasterMkLst>
          <pc:docMk/>
          <pc:sldMasterMk cId="306887245" sldId="2147484026"/>
        </pc:sldMasterMkLst>
      </pc:sldMasterChg>
      <pc:sldMasterChg chg="del sldLayoutOrd">
        <pc:chgData name="Martina Rusconi" userId="c1fe3929-b9d5-4716-ab8a-d5f4b078052e" providerId="ADAL" clId="{FA20AF9E-20DE-41C7-BA6C-97FD4217AD15}" dt="2026-06-03T12:40:09.761" v="3"/>
        <pc:sldMasterMkLst>
          <pc:docMk/>
          <pc:sldMasterMk cId="878972077" sldId="2147484053"/>
        </pc:sldMasterMkLst>
      </pc:sldMasterChg>
      <pc:sldMasterChg chg="del sldLayoutOrd">
        <pc:chgData name="Martina Rusconi" userId="c1fe3929-b9d5-4716-ab8a-d5f4b078052e" providerId="ADAL" clId="{FA20AF9E-20DE-41C7-BA6C-97FD4217AD15}" dt="2026-06-03T12:40:09.761" v="3"/>
        <pc:sldMasterMkLst>
          <pc:docMk/>
          <pc:sldMasterMk cId="1067231913" sldId="2147484067"/>
        </pc:sldMasterMkLst>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8.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55A0746-3F16-8086-E5FF-40345E3DB4E7}"/>
              </a:ext>
            </a:extLst>
          </p:cNvPr>
          <p:cNvSpPr>
            <a:spLocks noGrp="1"/>
          </p:cNvSpPr>
          <p:nvPr>
            <p:ph type="hdr" sz="quarter"/>
          </p:nvPr>
        </p:nvSpPr>
        <p:spPr>
          <a:xfrm>
            <a:off x="0" y="0"/>
            <a:ext cx="3076363" cy="513508"/>
          </a:xfrm>
          <a:prstGeom prst="rect">
            <a:avLst/>
          </a:prstGeom>
        </p:spPr>
        <p:txBody>
          <a:bodyPr vert="horz" lIns="96661" tIns="48331" rIns="96661" bIns="48331" rtlCol="0"/>
          <a:lstStyle>
            <a:lvl1pPr algn="l">
              <a:defRPr sz="1300"/>
            </a:lvl1pPr>
          </a:lstStyle>
          <a:p>
            <a:endParaRPr lang="it-IT"/>
          </a:p>
        </p:txBody>
      </p:sp>
      <p:sp>
        <p:nvSpPr>
          <p:cNvPr id="3" name="Date Placeholder 2">
            <a:extLst>
              <a:ext uri="{FF2B5EF4-FFF2-40B4-BE49-F238E27FC236}">
                <a16:creationId xmlns:a16="http://schemas.microsoft.com/office/drawing/2014/main" id="{D7A97118-353C-E375-DFA7-81A276701EBE}"/>
              </a:ext>
            </a:extLst>
          </p:cNvPr>
          <p:cNvSpPr>
            <a:spLocks noGrp="1"/>
          </p:cNvSpPr>
          <p:nvPr>
            <p:ph type="dt" sz="quarter" idx="1"/>
          </p:nvPr>
        </p:nvSpPr>
        <p:spPr>
          <a:xfrm>
            <a:off x="4021294" y="0"/>
            <a:ext cx="3076363" cy="513508"/>
          </a:xfrm>
          <a:prstGeom prst="rect">
            <a:avLst/>
          </a:prstGeom>
        </p:spPr>
        <p:txBody>
          <a:bodyPr vert="horz" lIns="96661" tIns="48331" rIns="96661" bIns="48331" rtlCol="0"/>
          <a:lstStyle>
            <a:lvl1pPr algn="r">
              <a:defRPr sz="1300"/>
            </a:lvl1pPr>
          </a:lstStyle>
          <a:p>
            <a:fld id="{FDFCFEA3-EF8F-477F-9DC4-9E3BBA695578}" type="datetimeFigureOut">
              <a:rPr lang="it-IT" smtClean="0"/>
              <a:t>03/06/2026</a:t>
            </a:fld>
            <a:endParaRPr lang="it-IT"/>
          </a:p>
        </p:txBody>
      </p:sp>
      <p:sp>
        <p:nvSpPr>
          <p:cNvPr id="4" name="Footer Placeholder 3">
            <a:extLst>
              <a:ext uri="{FF2B5EF4-FFF2-40B4-BE49-F238E27FC236}">
                <a16:creationId xmlns:a16="http://schemas.microsoft.com/office/drawing/2014/main" id="{44284455-AFA4-E76B-47D4-2D7A809D04A8}"/>
              </a:ext>
            </a:extLst>
          </p:cNvPr>
          <p:cNvSpPr>
            <a:spLocks noGrp="1"/>
          </p:cNvSpPr>
          <p:nvPr>
            <p:ph type="ftr" sz="quarter" idx="2"/>
          </p:nvPr>
        </p:nvSpPr>
        <p:spPr>
          <a:xfrm>
            <a:off x="0" y="9721106"/>
            <a:ext cx="3076363" cy="513507"/>
          </a:xfrm>
          <a:prstGeom prst="rect">
            <a:avLst/>
          </a:prstGeom>
        </p:spPr>
        <p:txBody>
          <a:bodyPr vert="horz" lIns="96661" tIns="48331" rIns="96661" bIns="48331" rtlCol="0" anchor="b"/>
          <a:lstStyle>
            <a:lvl1pPr algn="l">
              <a:defRPr sz="1300"/>
            </a:lvl1pPr>
          </a:lstStyle>
          <a:p>
            <a:endParaRPr lang="it-IT"/>
          </a:p>
        </p:txBody>
      </p:sp>
      <p:sp>
        <p:nvSpPr>
          <p:cNvPr id="5" name="Slide Number Placeholder 4">
            <a:extLst>
              <a:ext uri="{FF2B5EF4-FFF2-40B4-BE49-F238E27FC236}">
                <a16:creationId xmlns:a16="http://schemas.microsoft.com/office/drawing/2014/main" id="{257829A4-CD7A-69A9-017A-8F3DD61440C9}"/>
              </a:ext>
            </a:extLst>
          </p:cNvPr>
          <p:cNvSpPr>
            <a:spLocks noGrp="1"/>
          </p:cNvSpPr>
          <p:nvPr>
            <p:ph type="sldNum" sz="quarter" idx="3"/>
          </p:nvPr>
        </p:nvSpPr>
        <p:spPr>
          <a:xfrm>
            <a:off x="4021294" y="9721106"/>
            <a:ext cx="3076363" cy="513507"/>
          </a:xfrm>
          <a:prstGeom prst="rect">
            <a:avLst/>
          </a:prstGeom>
        </p:spPr>
        <p:txBody>
          <a:bodyPr vert="horz" lIns="96661" tIns="48331" rIns="96661" bIns="48331" rtlCol="0" anchor="b"/>
          <a:lstStyle>
            <a:lvl1pPr algn="r">
              <a:defRPr sz="1300"/>
            </a:lvl1pPr>
          </a:lstStyle>
          <a:p>
            <a:fld id="{6647395C-12F7-4C2B-8E6B-A9E966D1DD18}" type="slidenum">
              <a:rPr lang="it-IT" smtClean="0"/>
              <a:t>‹#›</a:t>
            </a:fld>
            <a:endParaRPr lang="it-IT"/>
          </a:p>
        </p:txBody>
      </p:sp>
    </p:spTree>
    <p:extLst>
      <p:ext uri="{BB962C8B-B14F-4D97-AF65-F5344CB8AC3E}">
        <p14:creationId xmlns:p14="http://schemas.microsoft.com/office/powerpoint/2010/main" val="16648532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egnaposto intestazione 1"/>
          <p:cNvSpPr>
            <a:spLocks noGrp="1"/>
          </p:cNvSpPr>
          <p:nvPr>
            <p:ph type="hdr" sz="quarter"/>
          </p:nvPr>
        </p:nvSpPr>
        <p:spPr>
          <a:xfrm>
            <a:off x="0" y="0"/>
            <a:ext cx="3076363" cy="513508"/>
          </a:xfrm>
          <a:prstGeom prst="rect">
            <a:avLst/>
          </a:prstGeom>
        </p:spPr>
        <p:txBody>
          <a:bodyPr vert="horz" lIns="96661" tIns="48331" rIns="96661" bIns="48331" rtlCol="0"/>
          <a:lstStyle>
            <a:lvl1pPr algn="l">
              <a:defRPr sz="1300"/>
            </a:lvl1pPr>
          </a:lstStyle>
          <a:p>
            <a:endParaRPr lang="it-IT"/>
          </a:p>
        </p:txBody>
      </p:sp>
      <p:sp>
        <p:nvSpPr>
          <p:cNvPr id="3" name="Segnaposto data 2"/>
          <p:cNvSpPr>
            <a:spLocks noGrp="1"/>
          </p:cNvSpPr>
          <p:nvPr>
            <p:ph type="dt" idx="1"/>
          </p:nvPr>
        </p:nvSpPr>
        <p:spPr>
          <a:xfrm>
            <a:off x="4021294" y="0"/>
            <a:ext cx="3076363" cy="513508"/>
          </a:xfrm>
          <a:prstGeom prst="rect">
            <a:avLst/>
          </a:prstGeom>
        </p:spPr>
        <p:txBody>
          <a:bodyPr vert="horz" lIns="96661" tIns="48331" rIns="96661" bIns="48331" rtlCol="0"/>
          <a:lstStyle>
            <a:lvl1pPr algn="r">
              <a:defRPr sz="1300"/>
            </a:lvl1pPr>
          </a:lstStyle>
          <a:p>
            <a:fld id="{01A2F874-A982-4EC3-BD4B-BD59E32C66C1}" type="datetimeFigureOut">
              <a:rPr lang="it-IT" smtClean="0"/>
              <a:t>03/06/2026</a:t>
            </a:fld>
            <a:endParaRPr lang="it-IT"/>
          </a:p>
        </p:txBody>
      </p:sp>
      <p:sp>
        <p:nvSpPr>
          <p:cNvPr id="4" name="Segnaposto immagine diapositiva 3"/>
          <p:cNvSpPr>
            <a:spLocks noGrp="1" noRot="1" noChangeAspect="1"/>
          </p:cNvSpPr>
          <p:nvPr>
            <p:ph type="sldImg" idx="2"/>
          </p:nvPr>
        </p:nvSpPr>
        <p:spPr>
          <a:xfrm>
            <a:off x="479425" y="1279525"/>
            <a:ext cx="6140450" cy="3454400"/>
          </a:xfrm>
          <a:prstGeom prst="rect">
            <a:avLst/>
          </a:prstGeom>
          <a:noFill/>
          <a:ln w="12700">
            <a:solidFill>
              <a:prstClr val="black"/>
            </a:solidFill>
          </a:ln>
        </p:spPr>
        <p:txBody>
          <a:bodyPr vert="horz" lIns="96661" tIns="48331" rIns="96661" bIns="48331" rtlCol="0" anchor="ctr"/>
          <a:lstStyle/>
          <a:p>
            <a:endParaRPr lang="it-IT"/>
          </a:p>
        </p:txBody>
      </p:sp>
      <p:sp>
        <p:nvSpPr>
          <p:cNvPr id="5" name="Segnaposto note 4"/>
          <p:cNvSpPr>
            <a:spLocks noGrp="1"/>
          </p:cNvSpPr>
          <p:nvPr>
            <p:ph type="body" sz="quarter" idx="3"/>
          </p:nvPr>
        </p:nvSpPr>
        <p:spPr>
          <a:xfrm>
            <a:off x="709930" y="4925408"/>
            <a:ext cx="5679440" cy="4029879"/>
          </a:xfrm>
          <a:prstGeom prst="rect">
            <a:avLst/>
          </a:prstGeom>
        </p:spPr>
        <p:txBody>
          <a:bodyPr vert="horz" lIns="96661" tIns="48331" rIns="96661" bIns="48331" rtlCol="0"/>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6" name="Segnaposto piè di pagina 5"/>
          <p:cNvSpPr>
            <a:spLocks noGrp="1"/>
          </p:cNvSpPr>
          <p:nvPr>
            <p:ph type="ftr" sz="quarter" idx="4"/>
          </p:nvPr>
        </p:nvSpPr>
        <p:spPr>
          <a:xfrm>
            <a:off x="0" y="9721106"/>
            <a:ext cx="3076363" cy="513507"/>
          </a:xfrm>
          <a:prstGeom prst="rect">
            <a:avLst/>
          </a:prstGeom>
        </p:spPr>
        <p:txBody>
          <a:bodyPr vert="horz" lIns="96661" tIns="48331" rIns="96661" bIns="48331" rtlCol="0" anchor="b"/>
          <a:lstStyle>
            <a:lvl1pPr algn="l">
              <a:defRPr sz="1300"/>
            </a:lvl1pPr>
          </a:lstStyle>
          <a:p>
            <a:endParaRPr lang="it-IT"/>
          </a:p>
        </p:txBody>
      </p:sp>
      <p:sp>
        <p:nvSpPr>
          <p:cNvPr id="7" name="Segnaposto numero diapositiva 6"/>
          <p:cNvSpPr>
            <a:spLocks noGrp="1"/>
          </p:cNvSpPr>
          <p:nvPr>
            <p:ph type="sldNum" sz="quarter" idx="5"/>
          </p:nvPr>
        </p:nvSpPr>
        <p:spPr>
          <a:xfrm>
            <a:off x="4021294" y="9721106"/>
            <a:ext cx="3076363" cy="513507"/>
          </a:xfrm>
          <a:prstGeom prst="rect">
            <a:avLst/>
          </a:prstGeom>
        </p:spPr>
        <p:txBody>
          <a:bodyPr vert="horz" lIns="96661" tIns="48331" rIns="96661" bIns="48331" rtlCol="0" anchor="b"/>
          <a:lstStyle>
            <a:lvl1pPr algn="r">
              <a:defRPr sz="1300"/>
            </a:lvl1pPr>
          </a:lstStyle>
          <a:p>
            <a:fld id="{A8062F2E-6FDF-4A6B-AB76-08EC33B12539}" type="slidenum">
              <a:rPr lang="it-IT" smtClean="0"/>
              <a:t>‹#›</a:t>
            </a:fld>
            <a:endParaRPr lang="it-IT"/>
          </a:p>
        </p:txBody>
      </p:sp>
    </p:spTree>
    <p:extLst>
      <p:ext uri="{BB962C8B-B14F-4D97-AF65-F5344CB8AC3E}">
        <p14:creationId xmlns:p14="http://schemas.microsoft.com/office/powerpoint/2010/main" val="15178860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satellitemap.space/vis/Constellation/starlink"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just">
              <a:lnSpc>
                <a:spcPct val="107000"/>
              </a:lnSpc>
              <a:spcAft>
                <a:spcPts val="800"/>
              </a:spcAft>
              <a:buFont typeface="Arial" panose="020B0604020202020204" pitchFamily="34" charset="0"/>
              <a:buChar char="•"/>
            </a:pPr>
            <a:r>
              <a:rPr lang="en-GB" sz="1800">
                <a:effectLst/>
                <a:latin typeface="Calibri" panose="020F0502020204030204" pitchFamily="34" charset="0"/>
                <a:ea typeface="Calibri" panose="020F0502020204030204" pitchFamily="34" charset="0"/>
                <a:cs typeface="Times New Roman" panose="02020603050405020304" pitchFamily="18" charset="0"/>
              </a:rPr>
              <a:t>Space missions offer services of social and economic benefit for humankind and enable monitoring the condition of our planet. As recognised by the UN, space missions contribute to the achievement of the Sustainable Development Goals.</a:t>
            </a:r>
          </a:p>
          <a:p>
            <a:pPr marL="285750" indent="-285750" algn="just">
              <a:lnSpc>
                <a:spcPct val="107000"/>
              </a:lnSpc>
              <a:spcAft>
                <a:spcPts val="800"/>
              </a:spcAft>
              <a:buFont typeface="Arial" panose="020B0604020202020204" pitchFamily="34" charset="0"/>
              <a:buChar char="•"/>
            </a:pPr>
            <a:r>
              <a:rPr lang="en-GB" sz="1800">
                <a:effectLst/>
                <a:latin typeface="Calibri" panose="020F0502020204030204" pitchFamily="34" charset="0"/>
                <a:ea typeface="Calibri" panose="020F0502020204030204" pitchFamily="34" charset="0"/>
                <a:cs typeface="Times New Roman" panose="02020603050405020304" pitchFamily="18" charset="0"/>
              </a:rPr>
              <a:t>As our lives become more interconnected thanks to satellites, Space can be seen as the </a:t>
            </a:r>
            <a:r>
              <a:rPr lang="en-GB" sz="1800" b="1">
                <a:effectLst/>
                <a:latin typeface="Calibri" panose="020F0502020204030204" pitchFamily="34" charset="0"/>
                <a:ea typeface="Calibri" panose="020F0502020204030204" pitchFamily="34" charset="0"/>
                <a:cs typeface="Times New Roman" panose="02020603050405020304" pitchFamily="18" charset="0"/>
              </a:rPr>
              <a:t>extension of our planet biosphere</a:t>
            </a:r>
            <a:r>
              <a:rPr lang="en-GB" sz="1800">
                <a:effectLst/>
                <a:latin typeface="Calibri" panose="020F0502020204030204" pitchFamily="34" charset="0"/>
                <a:ea typeface="Calibri" panose="020F0502020204030204" pitchFamily="34" charset="0"/>
                <a:cs typeface="Times New Roman" panose="02020603050405020304" pitchFamily="18" charset="0"/>
              </a:rPr>
              <a:t>. As such, </a:t>
            </a:r>
            <a:r>
              <a:rPr lang="en-GB" sz="1800" b="1">
                <a:effectLst/>
                <a:latin typeface="Calibri" panose="020F0502020204030204" pitchFamily="34" charset="0"/>
                <a:ea typeface="Calibri" panose="020F0502020204030204" pitchFamily="34" charset="0"/>
                <a:cs typeface="Times New Roman" panose="02020603050405020304" pitchFamily="18" charset="0"/>
              </a:rPr>
              <a:t>the long-term sustainability of space activities will be possible only if a change of behaviour is put in place by space operators</a:t>
            </a:r>
            <a:r>
              <a:rPr lang="en-GB" sz="1800">
                <a:effectLst/>
                <a:latin typeface="Calibri" panose="020F0502020204030204" pitchFamily="34" charset="0"/>
                <a:ea typeface="Calibri" panose="020F0502020204030204" pitchFamily="34" charset="0"/>
                <a:cs typeface="Times New Roman" panose="02020603050405020304" pitchFamily="18" charset="0"/>
              </a:rPr>
              <a:t>.</a:t>
            </a:r>
          </a:p>
          <a:p>
            <a:pPr marL="285750" indent="-285750" algn="just">
              <a:lnSpc>
                <a:spcPct val="107000"/>
              </a:lnSpc>
              <a:spcAft>
                <a:spcPts val="800"/>
              </a:spcAft>
              <a:buFont typeface="Arial" panose="020B0604020202020204" pitchFamily="34" charset="0"/>
              <a:buChar char="•"/>
            </a:pPr>
            <a:r>
              <a:rPr lang="en-GB" sz="1800">
                <a:effectLst/>
                <a:latin typeface="Calibri" panose="020F0502020204030204" pitchFamily="34" charset="0"/>
                <a:ea typeface="Calibri" panose="020F0502020204030204" pitchFamily="34" charset="0"/>
                <a:cs typeface="Times New Roman" panose="02020603050405020304" pitchFamily="18" charset="0"/>
              </a:rPr>
              <a:t>Indeed, the growth of space debris is following an </a:t>
            </a:r>
            <a:r>
              <a:rPr lang="en-GB" sz="1800" b="1">
                <a:effectLst/>
                <a:latin typeface="Calibri" panose="020F0502020204030204" pitchFamily="34" charset="0"/>
                <a:ea typeface="Calibri" panose="020F0502020204030204" pitchFamily="34" charset="0"/>
                <a:cs typeface="Times New Roman" panose="02020603050405020304" pitchFamily="18" charset="0"/>
              </a:rPr>
              <a:t>exponential trend</a:t>
            </a:r>
            <a:r>
              <a:rPr lang="en-GB" sz="1800">
                <a:effectLst/>
                <a:latin typeface="Calibri" panose="020F0502020204030204" pitchFamily="34" charset="0"/>
                <a:ea typeface="Calibri" panose="020F0502020204030204" pitchFamily="34" charset="0"/>
                <a:cs typeface="Times New Roman" panose="02020603050405020304" pitchFamily="18" charset="0"/>
              </a:rPr>
              <a:t>, which is typical of many other Earth system trends. </a:t>
            </a:r>
            <a:r>
              <a:rPr lang="en-GB" sz="1800" b="1">
                <a:effectLst/>
                <a:latin typeface="Calibri" panose="020F0502020204030204" pitchFamily="34" charset="0"/>
                <a:ea typeface="Calibri" panose="020F0502020204030204" pitchFamily="34" charset="0"/>
                <a:cs typeface="Times New Roman" panose="02020603050405020304" pitchFamily="18" charset="0"/>
              </a:rPr>
              <a:t>Immediate actions </a:t>
            </a:r>
            <a:r>
              <a:rPr lang="en-GB" sz="1800">
                <a:effectLst/>
                <a:latin typeface="Calibri" panose="020F0502020204030204" pitchFamily="34" charset="0"/>
                <a:ea typeface="Calibri" panose="020F0502020204030204" pitchFamily="34" charset="0"/>
                <a:cs typeface="Times New Roman" panose="02020603050405020304" pitchFamily="18" charset="0"/>
              </a:rPr>
              <a:t>are needed to mitigate the increasing risk of collisions and enable </a:t>
            </a:r>
            <a:r>
              <a:rPr lang="en-GB" sz="1800" b="1">
                <a:effectLst/>
                <a:latin typeface="Calibri" panose="020F0502020204030204" pitchFamily="34" charset="0"/>
                <a:ea typeface="Calibri" panose="020F0502020204030204" pitchFamily="34" charset="0"/>
                <a:cs typeface="Times New Roman" panose="02020603050405020304" pitchFamily="18" charset="0"/>
              </a:rPr>
              <a:t>the future use of Space as a common</a:t>
            </a:r>
            <a:r>
              <a:rPr lang="en-GB" sz="1800">
                <a:effectLst/>
                <a:latin typeface="Calibri" panose="020F0502020204030204" pitchFamily="34" charset="0"/>
                <a:ea typeface="Calibri" panose="020F0502020204030204" pitchFamily="34" charset="0"/>
                <a:cs typeface="Times New Roman" panose="02020603050405020304" pitchFamily="18" charset="0"/>
              </a:rPr>
              <a:t>.</a:t>
            </a:r>
          </a:p>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C8F0E94-80CC-45D9-92C4-976B932CDD7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799488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6612">
              <a:defRPr/>
            </a:pPr>
            <a:r>
              <a:rPr lang="en-GB" sz="1900" dirty="0">
                <a:latin typeface="Calibri" panose="020F0502020204030204" pitchFamily="34" charset="0"/>
                <a:ea typeface="Calibri" panose="020F0502020204030204" pitchFamily="34" charset="0"/>
                <a:cs typeface="Times New Roman" panose="02020603050405020304" pitchFamily="18" charset="0"/>
              </a:rPr>
              <a:t>The long-term impact of the project will hopefully reach other environmental sciences, as it will raise awareness of the space debris problem as an environmental issue.</a:t>
            </a:r>
          </a:p>
          <a:p>
            <a:endParaRPr lang="en-GB" dirty="0"/>
          </a:p>
        </p:txBody>
      </p:sp>
      <p:sp>
        <p:nvSpPr>
          <p:cNvPr id="4" name="Slide Number Placeholder 3"/>
          <p:cNvSpPr>
            <a:spLocks noGrp="1"/>
          </p:cNvSpPr>
          <p:nvPr>
            <p:ph type="sldNum" sz="quarter" idx="5"/>
          </p:nvPr>
        </p:nvSpPr>
        <p:spPr/>
        <p:txBody>
          <a:bodyPr/>
          <a:lstStyle/>
          <a:p>
            <a:pPr marL="0" marR="0" lvl="0" indent="0" algn="r" defTabSz="483306" rtl="0" eaLnBrk="1" fontAlgn="auto" latinLnBrk="0" hangingPunct="1">
              <a:lnSpc>
                <a:spcPct val="100000"/>
              </a:lnSpc>
              <a:spcBef>
                <a:spcPts val="0"/>
              </a:spcBef>
              <a:spcAft>
                <a:spcPts val="0"/>
              </a:spcAft>
              <a:buClrTx/>
              <a:buSzTx/>
              <a:buFontTx/>
              <a:buNone/>
              <a:tabLst/>
              <a:defRPr/>
            </a:pPr>
            <a:fld id="{5C8F0E94-80CC-45D9-92C4-976B932CDD7C}" type="slidenum">
              <a:rPr kumimoji="0" lang="en-GB" sz="13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483306" rtl="0" eaLnBrk="1" fontAlgn="auto" latinLnBrk="0" hangingPunct="1">
                <a:lnSpc>
                  <a:spcPct val="100000"/>
                </a:lnSpc>
                <a:spcBef>
                  <a:spcPts val="0"/>
                </a:spcBef>
                <a:spcAft>
                  <a:spcPts val="0"/>
                </a:spcAft>
                <a:buClrTx/>
                <a:buSzTx/>
                <a:buFontTx/>
                <a:buNone/>
                <a:tabLst/>
                <a:defRPr/>
              </a:pPr>
              <a:t>5</a:t>
            </a:fld>
            <a:endParaRPr kumimoji="0" lang="en-GB"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555492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71446B-460E-5183-AEC8-FACE7D033C7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2578D46-7B12-489E-FEAA-71EF1C53677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5EB04BD-F95A-E6C0-A7BD-38ED72BC14BF}"/>
              </a:ext>
            </a:extLst>
          </p:cNvPr>
          <p:cNvSpPr>
            <a:spLocks noGrp="1"/>
          </p:cNvSpPr>
          <p:nvPr>
            <p:ph type="body" idx="1"/>
          </p:nvPr>
        </p:nvSpPr>
        <p:spPr/>
        <p:txBody>
          <a:bodyPr/>
          <a:lstStyle/>
          <a:p>
            <a:pPr algn="just">
              <a:lnSpc>
                <a:spcPct val="107000"/>
              </a:lnSpc>
              <a:spcAft>
                <a:spcPts val="800"/>
              </a:spcAft>
            </a:pPr>
            <a:r>
              <a:rPr lang="en-GB" sz="1800">
                <a:effectLst/>
                <a:latin typeface="Calibri" panose="020F0502020204030204" pitchFamily="34" charset="0"/>
                <a:ea typeface="Calibri" panose="020F0502020204030204" pitchFamily="34" charset="0"/>
                <a:cs typeface="Times New Roman" panose="02020603050405020304" pitchFamily="18" charset="0"/>
              </a:rPr>
              <a:t>I will develop a </a:t>
            </a:r>
            <a:r>
              <a:rPr lang="en-GB" sz="1800" b="1">
                <a:effectLst/>
                <a:latin typeface="Calibri" panose="020F0502020204030204" pitchFamily="34" charset="0"/>
                <a:ea typeface="Calibri" panose="020F0502020204030204" pitchFamily="34" charset="0"/>
                <a:cs typeface="Times New Roman" panose="02020603050405020304" pitchFamily="18" charset="0"/>
              </a:rPr>
              <a:t>probabilistic space debris environmental model</a:t>
            </a:r>
            <a:r>
              <a:rPr lang="en-GB" sz="1800">
                <a:effectLst/>
                <a:latin typeface="Calibri" panose="020F0502020204030204" pitchFamily="34" charset="0"/>
                <a:ea typeface="Calibri" panose="020F0502020204030204" pitchFamily="34" charset="0"/>
                <a:cs typeface="Times New Roman" panose="02020603050405020304" pitchFamily="18" charset="0"/>
              </a:rPr>
              <a:t> that includes all </a:t>
            </a:r>
            <a:r>
              <a:rPr lang="en-GB" sz="1800" b="1">
                <a:effectLst/>
                <a:latin typeface="Calibri" panose="020F0502020204030204" pitchFamily="34" charset="0"/>
                <a:ea typeface="Calibri" panose="020F0502020204030204" pitchFamily="34" charset="0"/>
                <a:cs typeface="Times New Roman" panose="02020603050405020304" pitchFamily="18" charset="0"/>
              </a:rPr>
              <a:t>uncertainties</a:t>
            </a:r>
            <a:r>
              <a:rPr lang="en-GB" sz="1800">
                <a:effectLst/>
                <a:latin typeface="Calibri" panose="020F0502020204030204" pitchFamily="34" charset="0"/>
                <a:ea typeface="Calibri" panose="020F0502020204030204" pitchFamily="34" charset="0"/>
                <a:cs typeface="Times New Roman" panose="02020603050405020304" pitchFamily="18" charset="0"/>
              </a:rPr>
              <a:t>. To predict the development of the New Space activities and compliance to mitigation guidelines, I will devise </a:t>
            </a:r>
            <a:r>
              <a:rPr lang="en-GB" sz="1800" b="1">
                <a:effectLst/>
                <a:latin typeface="Calibri" panose="020F0502020204030204" pitchFamily="34" charset="0"/>
                <a:ea typeface="Calibri" panose="020F0502020204030204" pitchFamily="34" charset="0"/>
                <a:cs typeface="Times New Roman" panose="02020603050405020304" pitchFamily="18" charset="0"/>
              </a:rPr>
              <a:t>economic forecasts </a:t>
            </a:r>
            <a:r>
              <a:rPr lang="en-GB" sz="1800">
                <a:effectLst/>
                <a:latin typeface="Calibri" panose="020F0502020204030204" pitchFamily="34" charset="0"/>
                <a:ea typeface="Calibri" panose="020F0502020204030204" pitchFamily="34" charset="0"/>
                <a:cs typeface="Times New Roman" panose="02020603050405020304" pitchFamily="18" charset="0"/>
              </a:rPr>
              <a:t>including expert opinions.</a:t>
            </a:r>
          </a:p>
          <a:p>
            <a:endParaRPr lang="en-GB"/>
          </a:p>
        </p:txBody>
      </p:sp>
      <p:sp>
        <p:nvSpPr>
          <p:cNvPr id="4" name="Slide Number Placeholder 3">
            <a:extLst>
              <a:ext uri="{FF2B5EF4-FFF2-40B4-BE49-F238E27FC236}">
                <a16:creationId xmlns:a16="http://schemas.microsoft.com/office/drawing/2014/main" id="{397CB011-0DDE-E1B6-D63E-F19E4E12EB14}"/>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5C8F0E94-80CC-45D9-92C4-976B932CDD7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624939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68ACF5-28B1-53B7-8A97-6ADECB81CAB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4FEA4E6-DA5A-9A69-C058-E5A6CE13BFD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C9C96F4-54CF-7A03-C0CD-A70D4C9206E7}"/>
              </a:ext>
            </a:extLst>
          </p:cNvPr>
          <p:cNvSpPr>
            <a:spLocks noGrp="1"/>
          </p:cNvSpPr>
          <p:nvPr>
            <p:ph type="body" idx="1"/>
          </p:nvPr>
        </p:nvSpPr>
        <p:spPr/>
        <p:txBody>
          <a:bodyPr/>
          <a:lstStyle/>
          <a:p>
            <a:pPr algn="just">
              <a:lnSpc>
                <a:spcPct val="107000"/>
              </a:lnSpc>
              <a:spcAft>
                <a:spcPts val="800"/>
              </a:spcAft>
            </a:pPr>
            <a:r>
              <a:rPr lang="en-GB" sz="1800">
                <a:effectLst/>
                <a:latin typeface="Calibri" panose="020F0502020204030204" pitchFamily="34" charset="0"/>
                <a:ea typeface="Calibri" panose="020F0502020204030204" pitchFamily="34" charset="0"/>
                <a:cs typeface="Times New Roman" panose="02020603050405020304" pitchFamily="18" charset="0"/>
              </a:rPr>
              <a:t>I will develop a </a:t>
            </a:r>
            <a:r>
              <a:rPr lang="en-GB" sz="1800" b="1">
                <a:effectLst/>
                <a:latin typeface="Calibri" panose="020F0502020204030204" pitchFamily="34" charset="0"/>
                <a:ea typeface="Calibri" panose="020F0502020204030204" pitchFamily="34" charset="0"/>
                <a:cs typeface="Times New Roman" panose="02020603050405020304" pitchFamily="18" charset="0"/>
              </a:rPr>
              <a:t>probabilistic space debris environmental model</a:t>
            </a:r>
            <a:r>
              <a:rPr lang="en-GB" sz="1800">
                <a:effectLst/>
                <a:latin typeface="Calibri" panose="020F0502020204030204" pitchFamily="34" charset="0"/>
                <a:ea typeface="Calibri" panose="020F0502020204030204" pitchFamily="34" charset="0"/>
                <a:cs typeface="Times New Roman" panose="02020603050405020304" pitchFamily="18" charset="0"/>
              </a:rPr>
              <a:t> that includes all </a:t>
            </a:r>
            <a:r>
              <a:rPr lang="en-GB" sz="1800" b="1">
                <a:effectLst/>
                <a:latin typeface="Calibri" panose="020F0502020204030204" pitchFamily="34" charset="0"/>
                <a:ea typeface="Calibri" panose="020F0502020204030204" pitchFamily="34" charset="0"/>
                <a:cs typeface="Times New Roman" panose="02020603050405020304" pitchFamily="18" charset="0"/>
              </a:rPr>
              <a:t>uncertainties</a:t>
            </a:r>
            <a:r>
              <a:rPr lang="en-GB" sz="1800">
                <a:effectLst/>
                <a:latin typeface="Calibri" panose="020F0502020204030204" pitchFamily="34" charset="0"/>
                <a:ea typeface="Calibri" panose="020F0502020204030204" pitchFamily="34" charset="0"/>
                <a:cs typeface="Times New Roman" panose="02020603050405020304" pitchFamily="18" charset="0"/>
              </a:rPr>
              <a:t>. To predict the development of the New Space activities and compliance to mitigation guidelines, I will devise </a:t>
            </a:r>
            <a:r>
              <a:rPr lang="en-GB" sz="1800" b="1">
                <a:effectLst/>
                <a:latin typeface="Calibri" panose="020F0502020204030204" pitchFamily="34" charset="0"/>
                <a:ea typeface="Calibri" panose="020F0502020204030204" pitchFamily="34" charset="0"/>
                <a:cs typeface="Times New Roman" panose="02020603050405020304" pitchFamily="18" charset="0"/>
              </a:rPr>
              <a:t>economic forecasts </a:t>
            </a:r>
            <a:r>
              <a:rPr lang="en-GB" sz="1800">
                <a:effectLst/>
                <a:latin typeface="Calibri" panose="020F0502020204030204" pitchFamily="34" charset="0"/>
                <a:ea typeface="Calibri" panose="020F0502020204030204" pitchFamily="34" charset="0"/>
                <a:cs typeface="Times New Roman" panose="02020603050405020304" pitchFamily="18" charset="0"/>
              </a:rPr>
              <a:t>including expert opinions.</a:t>
            </a:r>
          </a:p>
          <a:p>
            <a:endParaRPr lang="en-GB"/>
          </a:p>
        </p:txBody>
      </p:sp>
      <p:sp>
        <p:nvSpPr>
          <p:cNvPr id="4" name="Slide Number Placeholder 3">
            <a:extLst>
              <a:ext uri="{FF2B5EF4-FFF2-40B4-BE49-F238E27FC236}">
                <a16:creationId xmlns:a16="http://schemas.microsoft.com/office/drawing/2014/main" id="{E2F8B1EA-10B5-A550-C61C-AA404C87AEDB}"/>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5C8F0E94-80CC-45D9-92C4-976B932CDD7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063321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are already many influential large constellations (such as Starlink, G60, GW, Amazon LEO/Kuiper, and OneWeb) </a:t>
            </a:r>
          </a:p>
          <a:p>
            <a:r>
              <a:rPr lang="en-US" dirty="0"/>
              <a:t>e.g. over 10,000 Starlink satellites occupy different orbital shells. From 540-570 km for the first generation to 340-535 km for the second, the orbits are gradually lowering and distribution more extensive.</a:t>
            </a:r>
          </a:p>
          <a:p>
            <a:endParaRPr lang="it-IT"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8062F2E-6FDF-4A6B-AB76-08EC33B12539}" type="slidenum">
              <a:rPr kumimoji="0" lang="it-IT"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it-IT"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975227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6612">
              <a:defRPr/>
            </a:pPr>
            <a:r>
              <a:rPr lang="en-US" altLang="zh-CN" dirty="0"/>
              <a:t>Thanks to the work of </a:t>
            </a:r>
            <a:r>
              <a:rPr lang="en-US" altLang="zh-CN" b="1" dirty="0" err="1"/>
              <a:t>satellitemap</a:t>
            </a:r>
            <a:r>
              <a:rPr lang="en-US" altLang="zh-CN" dirty="0"/>
              <a:t>, we can </a:t>
            </a:r>
            <a:r>
              <a:rPr lang="en-US" altLang="zh-CN" dirty="0" err="1"/>
              <a:t>visualise</a:t>
            </a:r>
            <a:r>
              <a:rPr lang="en-US" altLang="zh-CN" dirty="0"/>
              <a:t> more intuitively the space environment surrounding our planet: </a:t>
            </a:r>
            <a:r>
              <a:rPr lang="en-US" altLang="zh-CN" b="1" i="1" dirty="0"/>
              <a:t>(Please play the animation)</a:t>
            </a:r>
            <a:r>
              <a:rPr lang="en-US" altLang="zh-CN" b="1" dirty="0"/>
              <a:t>. </a:t>
            </a:r>
          </a:p>
          <a:p>
            <a:pPr defTabSz="966612">
              <a:defRPr/>
            </a:pPr>
            <a:r>
              <a:rPr lang="en-US" altLang="zh-CN" dirty="0"/>
              <a:t>This demonstrates the distribution of </a:t>
            </a:r>
            <a:r>
              <a:rPr lang="en-US" altLang="zh-CN" b="1" dirty="0"/>
              <a:t>Starlink</a:t>
            </a:r>
            <a:r>
              <a:rPr lang="en-US" altLang="zh-CN" dirty="0"/>
              <a:t> satellites around the Earth. And, </a:t>
            </a:r>
            <a:r>
              <a:rPr lang="en-US" altLang="zh-CN" b="1" dirty="0"/>
              <a:t>as we outlined in the table on the previous slide</a:t>
            </a:r>
            <a:r>
              <a:rPr lang="en-US" altLang="zh-CN" dirty="0"/>
              <a:t>, we anticipate seeing </a:t>
            </a:r>
            <a:r>
              <a:rPr lang="en-US" altLang="zh-CN" b="1" dirty="0"/>
              <a:t>two to three more mega-constellations of this massive scale</a:t>
            </a:r>
            <a:r>
              <a:rPr lang="en-US" altLang="zh-CN" dirty="0"/>
              <a:t>.</a:t>
            </a:r>
          </a:p>
          <a:p>
            <a:pPr defTabSz="966612">
              <a:defRPr/>
            </a:pPr>
            <a:endParaRPr lang="en-US" altLang="zh-CN" dirty="0"/>
          </a:p>
          <a:p>
            <a:pPr defTabSz="966612">
              <a:defRPr/>
            </a:pPr>
            <a:r>
              <a:rPr lang="it-IT" dirty="0"/>
              <a:t>10373 in </a:t>
            </a:r>
            <a:r>
              <a:rPr lang="it-IT" dirty="0" err="1"/>
              <a:t>orbit</a:t>
            </a:r>
            <a:endParaRPr lang="it-IT" dirty="0"/>
          </a:p>
          <a:p>
            <a:pPr defTabSz="966612">
              <a:defRPr/>
            </a:pPr>
            <a:endParaRPr lang="it-IT" altLang="zh-CN" dirty="0"/>
          </a:p>
          <a:p>
            <a:pPr defTabSz="966612">
              <a:defRPr/>
            </a:pPr>
            <a:r>
              <a:rPr lang="en-GB" sz="1300" dirty="0"/>
              <a:t>Screenshot obtained from </a:t>
            </a:r>
            <a:r>
              <a:rPr lang="en-GB" sz="1300" dirty="0">
                <a:hlinkClick r:id="rId3"/>
              </a:rPr>
              <a:t>https://Satellitemap.space/vis/Constellation/starlink</a:t>
            </a:r>
            <a:r>
              <a:rPr lang="en-GB" sz="1300" dirty="0"/>
              <a:t> showing the Starlink satellites currently in orbit. The night sky is increasingly affected not only by terrestrial light pollution, but also by the rapid proliferation of artificial satellites, particularly large </a:t>
            </a:r>
            <a:r>
              <a:rPr lang="en-GB" sz="1300" dirty="0" err="1"/>
              <a:t>megaconstellations</a:t>
            </a:r>
            <a:r>
              <a:rPr lang="en-GB" sz="1300" dirty="0"/>
              <a:t> composed of hundreds or even thousands of spacecraft. Among these, SpaceX’s Starlink constellation represents the most prominent and rapidly expanding example.</a:t>
            </a:r>
          </a:p>
          <a:p>
            <a:pPr defTabSz="966612">
              <a:defRPr/>
            </a:pPr>
            <a:endParaRPr lang="en-US" altLang="zh-CN" dirty="0"/>
          </a:p>
          <a:p>
            <a:endParaRPr lang="it-IT" dirty="0"/>
          </a:p>
        </p:txBody>
      </p:sp>
      <p:sp>
        <p:nvSpPr>
          <p:cNvPr id="4" name="Slide Number Placeholder 3"/>
          <p:cNvSpPr>
            <a:spLocks noGrp="1"/>
          </p:cNvSpPr>
          <p:nvPr>
            <p:ph type="sldNum" sz="quarter" idx="5"/>
          </p:nvPr>
        </p:nvSpPr>
        <p:spPr/>
        <p:txBody>
          <a:bodyPr/>
          <a:lstStyle/>
          <a:p>
            <a:fld id="{A8062F2E-6FDF-4A6B-AB76-08EC33B12539}" type="slidenum">
              <a:rPr lang="it-IT" smtClean="0"/>
              <a:t>18</a:t>
            </a:fld>
            <a:endParaRPr lang="it-IT"/>
          </a:p>
        </p:txBody>
      </p:sp>
    </p:spTree>
    <p:extLst>
      <p:ext uri="{BB962C8B-B14F-4D97-AF65-F5344CB8AC3E}">
        <p14:creationId xmlns:p14="http://schemas.microsoft.com/office/powerpoint/2010/main" val="5056484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300" dirty="0"/>
              <a:t>This plot displays the historical launch traffic until 2024 and then the future mean rate forecast including constellations, assuming a 5 year replenishment. The launches are broken down by non-constellation and constellation launches. Of the 15 constellations plotted, 8 have not finished their launch plans and are projected into the future. Constellation launches make up the majority of the launches. In total it is projected to reach up to 11,000 launches per year. The main contributions are from Starlink, </a:t>
            </a:r>
            <a:r>
              <a:rPr lang="en-US" sz="1300" dirty="0" err="1"/>
              <a:t>Guowang</a:t>
            </a:r>
            <a:r>
              <a:rPr lang="en-US" sz="1300" dirty="0"/>
              <a:t> and Qianfan</a:t>
            </a:r>
          </a:p>
          <a:p>
            <a:endParaRPr lang="en-US" sz="1300" dirty="0"/>
          </a:p>
          <a:p>
            <a:pPr defTabSz="966612">
              <a:defRPr/>
            </a:pPr>
            <a:r>
              <a:rPr lang="en-US" dirty="0"/>
              <a:t>The future forecast without constellations based on the SARIMAX model. The mean forecast predicts a steady growth with some slight variations. The confidence interval grows going further into the future. This can serve as an upper and lower bound for future launch forecasts. (For interpretation of the references to </a:t>
            </a:r>
            <a:r>
              <a:rPr lang="en-US" dirty="0" err="1"/>
              <a:t>colour</a:t>
            </a:r>
            <a:r>
              <a:rPr lang="en-US" dirty="0"/>
              <a:t> in this figure legend, the reader is referred to the web version of this article.)</a:t>
            </a:r>
            <a:endParaRPr lang="it-IT" dirty="0"/>
          </a:p>
          <a:p>
            <a:endParaRPr lang="it-IT" dirty="0"/>
          </a:p>
        </p:txBody>
      </p:sp>
      <p:sp>
        <p:nvSpPr>
          <p:cNvPr id="4" name="Slide Number Placeholder 3"/>
          <p:cNvSpPr>
            <a:spLocks noGrp="1"/>
          </p:cNvSpPr>
          <p:nvPr>
            <p:ph type="sldNum" sz="quarter" idx="5"/>
          </p:nvPr>
        </p:nvSpPr>
        <p:spPr/>
        <p:txBody>
          <a:bodyPr/>
          <a:lstStyle/>
          <a:p>
            <a:fld id="{A8062F2E-6FDF-4A6B-AB76-08EC33B12539}" type="slidenum">
              <a:rPr lang="it-IT" smtClean="0"/>
              <a:t>19</a:t>
            </a:fld>
            <a:endParaRPr lang="it-IT"/>
          </a:p>
        </p:txBody>
      </p:sp>
    </p:spTree>
    <p:extLst>
      <p:ext uri="{BB962C8B-B14F-4D97-AF65-F5344CB8AC3E}">
        <p14:creationId xmlns:p14="http://schemas.microsoft.com/office/powerpoint/2010/main" val="24432033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2FC14E-6C47-A890-2D60-E1734068913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A2C528A-F9FC-61B5-4122-3A66E4358A7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0FFEA8C-94C5-A09C-3C32-7E9C0E7B6992}"/>
              </a:ext>
            </a:extLst>
          </p:cNvPr>
          <p:cNvSpPr>
            <a:spLocks noGrp="1"/>
          </p:cNvSpPr>
          <p:nvPr>
            <p:ph type="body" idx="1"/>
          </p:nvPr>
        </p:nvSpPr>
        <p:spPr/>
        <p:txBody>
          <a:bodyPr/>
          <a:lstStyle/>
          <a:p>
            <a:pPr algn="just">
              <a:lnSpc>
                <a:spcPct val="107000"/>
              </a:lnSpc>
              <a:spcAft>
                <a:spcPts val="800"/>
              </a:spcAft>
            </a:pPr>
            <a:r>
              <a:rPr lang="en-GB" sz="1800">
                <a:effectLst/>
                <a:latin typeface="Calibri" panose="020F0502020204030204" pitchFamily="34" charset="0"/>
                <a:ea typeface="Calibri" panose="020F0502020204030204" pitchFamily="34" charset="0"/>
                <a:cs typeface="Times New Roman" panose="02020603050405020304" pitchFamily="18" charset="0"/>
              </a:rPr>
              <a:t>A first control loop will allow </a:t>
            </a:r>
            <a:r>
              <a:rPr lang="en-GB" sz="1800" b="1">
                <a:effectLst/>
                <a:latin typeface="Calibri" panose="020F0502020204030204" pitchFamily="34" charset="0"/>
                <a:ea typeface="Calibri" panose="020F0502020204030204" pitchFamily="34" charset="0"/>
                <a:cs typeface="Times New Roman" panose="02020603050405020304" pitchFamily="18" charset="0"/>
              </a:rPr>
              <a:t>dynamical analyses</a:t>
            </a:r>
            <a:r>
              <a:rPr lang="en-GB" sz="1800">
                <a:effectLst/>
                <a:latin typeface="Calibri" panose="020F0502020204030204" pitchFamily="34" charset="0"/>
                <a:ea typeface="Calibri" panose="020F0502020204030204" pitchFamily="34" charset="0"/>
                <a:cs typeface="Times New Roman" panose="02020603050405020304" pitchFamily="18" charset="0"/>
              </a:rPr>
              <a:t> of the debris complex system, to define robust yet ideal </a:t>
            </a:r>
            <a:r>
              <a:rPr lang="en-GB" sz="1800" b="1">
                <a:effectLst/>
                <a:latin typeface="Calibri" panose="020F0502020204030204" pitchFamily="34" charset="0"/>
                <a:ea typeface="Calibri" panose="020F0502020204030204" pitchFamily="34" charset="0"/>
                <a:cs typeface="Times New Roman" panose="02020603050405020304" pitchFamily="18" charset="0"/>
              </a:rPr>
              <a:t>control actions</a:t>
            </a:r>
            <a:r>
              <a:rPr lang="en-GB" sz="1800">
                <a:effectLst/>
                <a:latin typeface="Calibri" panose="020F0502020204030204" pitchFamily="34" charset="0"/>
                <a:ea typeface="Calibri" panose="020F0502020204030204" pitchFamily="34" charset="0"/>
                <a:cs typeface="Times New Roman" panose="02020603050405020304" pitchFamily="18" charset="0"/>
              </a:rPr>
              <a:t>, acting on different time scales and orbital regions.</a:t>
            </a:r>
          </a:p>
          <a:p>
            <a:endParaRPr lang="en-GB"/>
          </a:p>
        </p:txBody>
      </p:sp>
      <p:sp>
        <p:nvSpPr>
          <p:cNvPr id="4" name="Slide Number Placeholder 3">
            <a:extLst>
              <a:ext uri="{FF2B5EF4-FFF2-40B4-BE49-F238E27FC236}">
                <a16:creationId xmlns:a16="http://schemas.microsoft.com/office/drawing/2014/main" id="{38D27562-7B79-0A35-BA8B-D6ACBD281244}"/>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5C8F0E94-80CC-45D9-92C4-976B932CDD7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118656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- 2024 population</a:t>
            </a:r>
          </a:p>
          <a:p>
            <a:r>
              <a:rPr lang="en-US" dirty="0"/>
              <a:t>- propagation time 50y</a:t>
            </a:r>
          </a:p>
          <a:p>
            <a:r>
              <a:rPr lang="en-US" dirty="0"/>
              <a:t>- categories: Active objects (AO), Inactive objects (IO), Fragments (FR). Active objects include: active Payload and Constellation (optional), with active lifetime of 8 years and 5 years respectively; Inactive objects include: inactive Payload and Constellation (optional) and large Debris.</a:t>
            </a:r>
          </a:p>
          <a:p>
            <a:r>
              <a:rPr lang="en-US" dirty="0"/>
              <a:t>- launch traffic: 8 year repeating cycle of historical data for Payloads; full deployment and replenishment of Constellation (based on DISCOS available data)</a:t>
            </a:r>
          </a:p>
          <a:p>
            <a:r>
              <a:rPr lang="en-US" dirty="0"/>
              <a:t>- control inputs: PMD compliance and ADR rate (maximum 30 ADR per year per shell --&gt; large flexibility)</a:t>
            </a:r>
          </a:p>
          <a:p>
            <a:r>
              <a:rPr lang="en-US" dirty="0"/>
              <a:t>- control target: keep the initial number and distribution of Inactive objects and Fragments</a:t>
            </a:r>
          </a:p>
          <a:p>
            <a:endParaRPr lang="en-US" dirty="0"/>
          </a:p>
          <a:p>
            <a:endParaRPr lang="it-IT"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8062F2E-6FDF-4A6B-AB76-08EC33B12539}" type="slidenum">
              <a:rPr kumimoji="0" lang="it-IT"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it-IT"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843778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7A8CA0-79E6-6FD8-08CC-AE4744044D0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3FF68D6-C60F-22EB-0EBC-F98E4F4CEB8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756F434-9FB2-F082-C5B5-1B6C39144F14}"/>
              </a:ext>
            </a:extLst>
          </p:cNvPr>
          <p:cNvSpPr>
            <a:spLocks noGrp="1"/>
          </p:cNvSpPr>
          <p:nvPr>
            <p:ph type="body" idx="1"/>
          </p:nvPr>
        </p:nvSpPr>
        <p:spPr/>
        <p:txBody>
          <a:bodyPr/>
          <a:lstStyle/>
          <a:p>
            <a:r>
              <a:rPr lang="en-US" dirty="0"/>
              <a:t>- 2024 population</a:t>
            </a:r>
          </a:p>
          <a:p>
            <a:r>
              <a:rPr lang="en-US" dirty="0"/>
              <a:t>- propagation time 50y</a:t>
            </a:r>
          </a:p>
          <a:p>
            <a:r>
              <a:rPr lang="en-US" dirty="0"/>
              <a:t>- categories: Active objects (AO), Inactive objects (IO), Fragments (FR). Active objects include: active Payload and Constellation (optional), with active lifetime of 8 years and 5 years respectively; Inactive objects include: inactive Payload and Constellation (optional) and large Debris.</a:t>
            </a:r>
          </a:p>
          <a:p>
            <a:r>
              <a:rPr lang="en-US" dirty="0"/>
              <a:t>- launch traffic: 8 year repeating cycle of historical data for Payloads; full deployment and replenishment of Constellation (based on DISCOS available data)</a:t>
            </a:r>
          </a:p>
          <a:p>
            <a:r>
              <a:rPr lang="en-US" dirty="0"/>
              <a:t>- control inputs: PMD compliance and ADR rate (maximum 30 ADR per year per shell --&gt; large flexibility)</a:t>
            </a:r>
          </a:p>
          <a:p>
            <a:r>
              <a:rPr lang="en-US" dirty="0"/>
              <a:t>- control target: keep the initial number and distribution of Inactive objects and Fragments</a:t>
            </a:r>
          </a:p>
          <a:p>
            <a:endParaRPr lang="en-US" dirty="0"/>
          </a:p>
          <a:p>
            <a:endParaRPr lang="it-IT" dirty="0"/>
          </a:p>
        </p:txBody>
      </p:sp>
      <p:sp>
        <p:nvSpPr>
          <p:cNvPr id="4" name="Slide Number Placeholder 3">
            <a:extLst>
              <a:ext uri="{FF2B5EF4-FFF2-40B4-BE49-F238E27FC236}">
                <a16:creationId xmlns:a16="http://schemas.microsoft.com/office/drawing/2014/main" id="{48A9948F-18B0-F167-4D13-FED8BC98DFE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8062F2E-6FDF-4A6B-AB76-08EC33B12539}" type="slidenum">
              <a:rPr kumimoji="0" lang="it-IT"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it-IT"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079161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9858FD-8B66-13F5-18CF-48AD7CD1060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504D1AC-EA06-47B2-DF37-01A04B19B3F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A4E3BEF-6BC4-4A03-D4AC-D9C6E42C79E3}"/>
              </a:ext>
            </a:extLst>
          </p:cNvPr>
          <p:cNvSpPr>
            <a:spLocks noGrp="1"/>
          </p:cNvSpPr>
          <p:nvPr>
            <p:ph type="body" idx="1"/>
          </p:nvPr>
        </p:nvSpPr>
        <p:spPr/>
        <p:txBody>
          <a:bodyPr/>
          <a:lstStyle/>
          <a:p>
            <a:pPr algn="just">
              <a:lnSpc>
                <a:spcPct val="107000"/>
              </a:lnSpc>
              <a:spcAft>
                <a:spcPts val="800"/>
              </a:spcAft>
            </a:pPr>
            <a:r>
              <a:rPr lang="en-GB" sz="1800">
                <a:effectLst/>
                <a:latin typeface="Calibri" panose="020F0502020204030204" pitchFamily="34" charset="0"/>
                <a:ea typeface="Calibri" panose="020F0502020204030204" pitchFamily="34" charset="0"/>
                <a:cs typeface="Times New Roman" panose="02020603050405020304" pitchFamily="18" charset="0"/>
              </a:rPr>
              <a:t>I will then transform these </a:t>
            </a:r>
            <a:r>
              <a:rPr lang="en-GB" sz="1800" b="1">
                <a:effectLst/>
                <a:latin typeface="Calibri" panose="020F0502020204030204" pitchFamily="34" charset="0"/>
                <a:ea typeface="Calibri" panose="020F0502020204030204" pitchFamily="34" charset="0"/>
                <a:cs typeface="Times New Roman" panose="02020603050405020304" pitchFamily="18" charset="0"/>
              </a:rPr>
              <a:t>technical feedback solutions</a:t>
            </a:r>
            <a:r>
              <a:rPr lang="en-GB" sz="1800">
                <a:effectLst/>
                <a:latin typeface="Calibri" panose="020F0502020204030204" pitchFamily="34" charset="0"/>
                <a:ea typeface="Calibri" panose="020F0502020204030204" pitchFamily="34" charset="0"/>
                <a:cs typeface="Times New Roman" panose="02020603050405020304" pitchFamily="18" charset="0"/>
              </a:rPr>
              <a:t> into </a:t>
            </a:r>
            <a:r>
              <a:rPr lang="en-GB" sz="1800" b="1">
                <a:effectLst/>
                <a:latin typeface="Calibri" panose="020F0502020204030204" pitchFamily="34" charset="0"/>
                <a:ea typeface="Calibri" panose="020F0502020204030204" pitchFamily="34" charset="0"/>
                <a:cs typeface="Times New Roman" panose="02020603050405020304" pitchFamily="18" charset="0"/>
              </a:rPr>
              <a:t>policies and regulations </a:t>
            </a:r>
            <a:r>
              <a:rPr lang="en-GB" sz="1800">
                <a:effectLst/>
                <a:latin typeface="Calibri" panose="020F0502020204030204" pitchFamily="34" charset="0"/>
                <a:ea typeface="Calibri" panose="020F0502020204030204" pitchFamily="34" charset="0"/>
                <a:cs typeface="Times New Roman" panose="02020603050405020304" pitchFamily="18" charset="0"/>
              </a:rPr>
              <a:t>that will operate as the actuator of a real controlled system to define </a:t>
            </a:r>
            <a:r>
              <a:rPr lang="en-GB" sz="1800" b="1">
                <a:effectLst/>
                <a:latin typeface="Calibri" panose="020F0502020204030204" pitchFamily="34" charset="0"/>
                <a:ea typeface="Calibri" panose="020F0502020204030204" pitchFamily="34" charset="0"/>
                <a:cs typeface="Times New Roman" panose="02020603050405020304" pitchFamily="18" charset="0"/>
              </a:rPr>
              <a:t>debris mitigation guidelines</a:t>
            </a:r>
            <a:r>
              <a:rPr lang="en-GB" sz="1800">
                <a:effectLst/>
                <a:latin typeface="Calibri" panose="020F0502020204030204" pitchFamily="34" charset="0"/>
                <a:ea typeface="Calibri" panose="020F0502020204030204" pitchFamily="34" charset="0"/>
                <a:cs typeface="Times New Roman" panose="02020603050405020304" pitchFamily="18" charset="0"/>
              </a:rPr>
              <a:t>.</a:t>
            </a:r>
          </a:p>
          <a:p>
            <a:endParaRPr lang="en-GB"/>
          </a:p>
        </p:txBody>
      </p:sp>
      <p:sp>
        <p:nvSpPr>
          <p:cNvPr id="4" name="Slide Number Placeholder 3">
            <a:extLst>
              <a:ext uri="{FF2B5EF4-FFF2-40B4-BE49-F238E27FC236}">
                <a16:creationId xmlns:a16="http://schemas.microsoft.com/office/drawing/2014/main" id="{3FFD69C3-7924-5F89-857D-B5BAB220D997}"/>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5C8F0E94-80CC-45D9-92C4-976B932CDD7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997286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Sentinel-1C assumptions</a:t>
            </a:r>
          </a:p>
          <a:p>
            <a:endParaRPr lang="en-US" dirty="0"/>
          </a:p>
          <a:p>
            <a:r>
              <a:rPr lang="en-US" dirty="0"/>
              <a:t>Sentinel-1C is modelled as a payload with:</a:t>
            </a:r>
          </a:p>
          <a:p>
            <a:endParaRPr lang="en-US" dirty="0"/>
          </a:p>
          <a:p>
            <a:r>
              <a:rPr lang="en-US" dirty="0"/>
              <a:t>- mass: 2185.253 kg</a:t>
            </a:r>
          </a:p>
          <a:p>
            <a:r>
              <a:rPr lang="en-US" dirty="0"/>
              <a:t>- cross-sectional area: 19.705 m²</a:t>
            </a:r>
          </a:p>
          <a:p>
            <a:r>
              <a:rPr lang="en-US" dirty="0"/>
              <a:t>- chemical monopropellant propulsion</a:t>
            </a:r>
          </a:p>
          <a:p>
            <a:r>
              <a:rPr lang="en-US" dirty="0"/>
              <a:t>- collision avoidance </a:t>
            </a:r>
            <a:r>
              <a:rPr lang="en-US" dirty="0" err="1"/>
              <a:t>manoeuvre</a:t>
            </a:r>
            <a:r>
              <a:rPr lang="en-US" dirty="0"/>
              <a:t> reliability: 0.9</a:t>
            </a:r>
          </a:p>
          <a:p>
            <a:r>
              <a:rPr lang="en-US" dirty="0"/>
              <a:t>- PMD reliability: 0.9</a:t>
            </a:r>
          </a:p>
          <a:p>
            <a:endParaRPr lang="en-US" dirty="0"/>
          </a:p>
          <a:p>
            <a:r>
              <a:rPr lang="en-US" dirty="0"/>
              <a:t>The mission lifetime is assumed to be 7 years.</a:t>
            </a:r>
          </a:p>
          <a:p>
            <a:endParaRPr lang="en-US" dirty="0"/>
          </a:p>
          <a:p>
            <a:r>
              <a:rPr lang="en-US" dirty="0"/>
              <a:t>Sentinel-1C phases</a:t>
            </a:r>
          </a:p>
          <a:p>
            <a:endParaRPr lang="en-US" dirty="0"/>
          </a:p>
          <a:p>
            <a:r>
              <a:rPr lang="en-US" dirty="0"/>
              <a:t>Deployment</a:t>
            </a:r>
          </a:p>
          <a:p>
            <a:endParaRPr lang="en-US" dirty="0"/>
          </a:p>
          <a:p>
            <a:r>
              <a:rPr lang="en-US" dirty="0"/>
              <a:t>The deployment phase includes launch and injection.</a:t>
            </a:r>
          </a:p>
          <a:p>
            <a:endParaRPr lang="en-US" dirty="0"/>
          </a:p>
          <a:p>
            <a:r>
              <a:rPr lang="en-US" dirty="0"/>
              <a:t>Launch is modelled from 2024-01-01 to 2024-01-02 at:</a:t>
            </a:r>
          </a:p>
          <a:p>
            <a:endParaRPr lang="en-US" dirty="0"/>
          </a:p>
          <a:p>
            <a:r>
              <a:rPr lang="en-US" dirty="0"/>
              <a:t>- semi-major axis: 7074 km</a:t>
            </a:r>
          </a:p>
          <a:p>
            <a:r>
              <a:rPr lang="en-US" dirty="0"/>
              <a:t>- eccentricity: 0.0</a:t>
            </a:r>
          </a:p>
          <a:p>
            <a:r>
              <a:rPr lang="en-US" dirty="0"/>
              <a:t>- inclination: 98.19 deg</a:t>
            </a:r>
          </a:p>
          <a:p>
            <a:endParaRPr lang="en-US" dirty="0"/>
          </a:p>
          <a:p>
            <a:r>
              <a:rPr lang="en-US" dirty="0"/>
              <a:t>Injection is modelled from 2025-01-01 to 2025-03-01 at:</a:t>
            </a:r>
          </a:p>
          <a:p>
            <a:endParaRPr lang="en-US" dirty="0"/>
          </a:p>
          <a:p>
            <a:r>
              <a:rPr lang="en-US" dirty="0"/>
              <a:t>- semi-major axis: 7073.89 km</a:t>
            </a:r>
          </a:p>
          <a:p>
            <a:r>
              <a:rPr lang="en-US" dirty="0"/>
              <a:t>- eccentricity: 0.0001314</a:t>
            </a:r>
          </a:p>
          <a:p>
            <a:r>
              <a:rPr lang="en-US" dirty="0"/>
              <a:t>- inclination: 98.1824 deg</a:t>
            </a:r>
          </a:p>
          <a:p>
            <a:endParaRPr lang="en-US" dirty="0"/>
          </a:p>
          <a:p>
            <a:r>
              <a:rPr lang="en-US" dirty="0"/>
              <a:t>Operational phase</a:t>
            </a:r>
          </a:p>
          <a:p>
            <a:endParaRPr lang="en-US" dirty="0"/>
          </a:p>
          <a:p>
            <a:r>
              <a:rPr lang="en-US" dirty="0"/>
              <a:t>The operational phase is modelled from 2026-01-01 to 2033-01-01 with:</a:t>
            </a:r>
          </a:p>
          <a:p>
            <a:endParaRPr lang="en-US" dirty="0"/>
          </a:p>
          <a:p>
            <a:r>
              <a:rPr lang="en-US" dirty="0"/>
              <a:t>- semi-major axis: 7073.69 km</a:t>
            </a:r>
          </a:p>
          <a:p>
            <a:r>
              <a:rPr lang="en-US" dirty="0"/>
              <a:t>- eccentricity: 0.0001314</a:t>
            </a:r>
          </a:p>
          <a:p>
            <a:r>
              <a:rPr lang="en-US" dirty="0"/>
              <a:t>- inclination: 98.1824 deg</a:t>
            </a:r>
          </a:p>
          <a:p>
            <a:endParaRPr lang="en-US" dirty="0"/>
          </a:p>
          <a:p>
            <a:r>
              <a:rPr lang="en-US" dirty="0"/>
              <a:t>Disposal phase</a:t>
            </a:r>
          </a:p>
          <a:p>
            <a:endParaRPr lang="en-US" dirty="0"/>
          </a:p>
          <a:p>
            <a:r>
              <a:rPr lang="en-US" dirty="0"/>
              <a:t>Two disposal branches are included:</a:t>
            </a:r>
          </a:p>
          <a:p>
            <a:endParaRPr lang="en-US" dirty="0"/>
          </a:p>
          <a:p>
            <a:r>
              <a:rPr lang="en-US" dirty="0"/>
              <a:t>1. PMD branch  </a:t>
            </a:r>
          </a:p>
          <a:p>
            <a:r>
              <a:rPr lang="en-US" dirty="0"/>
              <a:t>   Direct disposal starting on 2033-01-01 using the King-Hele propagator with:</a:t>
            </a:r>
          </a:p>
          <a:p>
            <a:r>
              <a:rPr lang="en-US" dirty="0"/>
              <a:t>   - drag coefficient: 2.2</a:t>
            </a:r>
          </a:p>
          <a:p>
            <a:r>
              <a:rPr lang="en-US" dirty="0"/>
              <a:t>   - reflectivity coefficient: 1.3</a:t>
            </a:r>
          </a:p>
          <a:p>
            <a:r>
              <a:rPr lang="en-US" dirty="0"/>
              <a:t>   - target perigee: 580 km</a:t>
            </a:r>
          </a:p>
          <a:p>
            <a:r>
              <a:rPr lang="en-US" dirty="0"/>
              <a:t>   - lifetime limit: 25 years</a:t>
            </a:r>
          </a:p>
          <a:p>
            <a:endParaRPr lang="en-US" dirty="0"/>
          </a:p>
          <a:p>
            <a:r>
              <a:rPr lang="en-US" dirty="0"/>
              <a:t>2. No-PMD branch  </a:t>
            </a:r>
          </a:p>
          <a:p>
            <a:r>
              <a:rPr lang="en-US" dirty="0"/>
              <a:t>   The spacecraft remains in orbit from 2033-01-01 and naturally evolves according to the King-Hele propagation.</a:t>
            </a:r>
          </a:p>
          <a:p>
            <a:endParaRPr lang="en-US" dirty="0"/>
          </a:p>
          <a:p>
            <a:r>
              <a:rPr lang="en-US" dirty="0"/>
              <a:t>OneWeb assumptions</a:t>
            </a:r>
          </a:p>
          <a:p>
            <a:endParaRPr lang="en-US" dirty="0"/>
          </a:p>
          <a:p>
            <a:r>
              <a:rPr lang="en-US" dirty="0"/>
              <a:t>The OneWeb spacecraft is modelled as a payload with:</a:t>
            </a:r>
          </a:p>
          <a:p>
            <a:endParaRPr lang="en-US" dirty="0"/>
          </a:p>
          <a:p>
            <a:r>
              <a:rPr lang="en-US" dirty="0"/>
              <a:t>- mass: 148 kg</a:t>
            </a:r>
          </a:p>
          <a:p>
            <a:r>
              <a:rPr lang="en-US" dirty="0"/>
              <a:t>- cross-sectional area: 3.464 m²</a:t>
            </a:r>
          </a:p>
          <a:p>
            <a:r>
              <a:rPr lang="en-US" dirty="0"/>
              <a:t>- electric propulsion, Ion 1 (T5)</a:t>
            </a:r>
          </a:p>
          <a:p>
            <a:r>
              <a:rPr lang="en-US" dirty="0"/>
              <a:t>- PMD reliability: 0.9</a:t>
            </a:r>
          </a:p>
          <a:p>
            <a:endParaRPr lang="en-US" dirty="0"/>
          </a:p>
          <a:p>
            <a:r>
              <a:rPr lang="en-US" dirty="0"/>
              <a:t>The OneWeb constellation is modelled with:</a:t>
            </a:r>
          </a:p>
          <a:p>
            <a:endParaRPr lang="en-US" dirty="0"/>
          </a:p>
          <a:p>
            <a:r>
              <a:rPr lang="en-US" dirty="0"/>
              <a:t>- 656 satellites</a:t>
            </a:r>
          </a:p>
          <a:p>
            <a:r>
              <a:rPr lang="en-US" dirty="0"/>
              <a:t>- constellation lifetime: 50 years</a:t>
            </a:r>
          </a:p>
          <a:p>
            <a:r>
              <a:rPr lang="en-US" dirty="0"/>
              <a:t>- single spacecraft lifetime: 6 years</a:t>
            </a:r>
          </a:p>
          <a:p>
            <a:endParaRPr lang="en-US" dirty="0"/>
          </a:p>
          <a:p>
            <a:r>
              <a:rPr lang="en-US" dirty="0"/>
              <a:t>OneWeb phases</a:t>
            </a:r>
          </a:p>
          <a:p>
            <a:endParaRPr lang="en-US" dirty="0"/>
          </a:p>
          <a:p>
            <a:r>
              <a:rPr lang="en-US" dirty="0"/>
              <a:t>Deployment</a:t>
            </a:r>
          </a:p>
          <a:p>
            <a:endParaRPr lang="en-US" dirty="0"/>
          </a:p>
          <a:p>
            <a:r>
              <a:rPr lang="en-US" dirty="0"/>
              <a:t>The deployment phase includes launch and injection.</a:t>
            </a:r>
          </a:p>
          <a:p>
            <a:endParaRPr lang="en-US" dirty="0"/>
          </a:p>
          <a:p>
            <a:r>
              <a:rPr lang="en-US" dirty="0"/>
              <a:t>Launch is modelled from 2019-01-01 to 2019-01-02 at:</a:t>
            </a:r>
          </a:p>
          <a:p>
            <a:endParaRPr lang="en-US" dirty="0"/>
          </a:p>
          <a:p>
            <a:r>
              <a:rPr lang="en-US" dirty="0"/>
              <a:t>- semi-major axis: 7375 km</a:t>
            </a:r>
          </a:p>
          <a:p>
            <a:r>
              <a:rPr lang="en-US" dirty="0"/>
              <a:t>- eccentricity: 0.0001</a:t>
            </a:r>
          </a:p>
          <a:p>
            <a:r>
              <a:rPr lang="en-US" dirty="0"/>
              <a:t>- inclination: 87.77 deg</a:t>
            </a:r>
          </a:p>
          <a:p>
            <a:endParaRPr lang="en-US" dirty="0"/>
          </a:p>
          <a:p>
            <a:r>
              <a:rPr lang="en-US" dirty="0"/>
              <a:t>Injection is modelled from 2020-01-01 to 2020-04-01 at:</a:t>
            </a:r>
          </a:p>
          <a:p>
            <a:endParaRPr lang="en-US" dirty="0"/>
          </a:p>
          <a:p>
            <a:r>
              <a:rPr lang="en-US" dirty="0"/>
              <a:t>- semi-major axis: 7580 km</a:t>
            </a:r>
          </a:p>
          <a:p>
            <a:r>
              <a:rPr lang="en-US" dirty="0"/>
              <a:t>- eccentricity: 0.0001</a:t>
            </a:r>
          </a:p>
          <a:p>
            <a:r>
              <a:rPr lang="en-US" dirty="0"/>
              <a:t>- inclination: 87.9 deg</a:t>
            </a:r>
          </a:p>
          <a:p>
            <a:endParaRPr lang="en-US" dirty="0"/>
          </a:p>
          <a:p>
            <a:r>
              <a:rPr lang="en-US" dirty="0"/>
              <a:t>Operational phase</a:t>
            </a:r>
          </a:p>
          <a:p>
            <a:endParaRPr lang="en-US" dirty="0"/>
          </a:p>
          <a:p>
            <a:r>
              <a:rPr lang="en-US" dirty="0"/>
              <a:t>The operational phase is modelled from 2021-01-01 to 2031-01-01.</a:t>
            </a:r>
          </a:p>
          <a:p>
            <a:endParaRPr lang="en-US" dirty="0"/>
          </a:p>
          <a:p>
            <a:r>
              <a:rPr lang="en-US" dirty="0"/>
              <a:t>The operational orbit is assumed to be:</a:t>
            </a:r>
          </a:p>
          <a:p>
            <a:endParaRPr lang="en-US" dirty="0"/>
          </a:p>
          <a:p>
            <a:r>
              <a:rPr lang="en-US" dirty="0"/>
              <a:t>- semi-major axis: 7580 km</a:t>
            </a:r>
          </a:p>
          <a:p>
            <a:r>
              <a:rPr lang="en-US" dirty="0"/>
              <a:t>- eccentricity: 0.0001</a:t>
            </a:r>
          </a:p>
          <a:p>
            <a:r>
              <a:rPr lang="en-US" dirty="0"/>
              <a:t>- inclination: 87.9 deg</a:t>
            </a:r>
          </a:p>
          <a:p>
            <a:endParaRPr lang="en-US" dirty="0"/>
          </a:p>
          <a:p>
            <a:r>
              <a:rPr lang="en-US" dirty="0"/>
              <a:t>Disposal phase</a:t>
            </a:r>
          </a:p>
          <a:p>
            <a:endParaRPr lang="en-US" dirty="0"/>
          </a:p>
          <a:p>
            <a:r>
              <a:rPr lang="en-US" dirty="0"/>
              <a:t>Two disposal branches are included:</a:t>
            </a:r>
          </a:p>
          <a:p>
            <a:endParaRPr lang="en-US" dirty="0"/>
          </a:p>
          <a:p>
            <a:r>
              <a:rPr lang="en-US" dirty="0"/>
              <a:t>1. PMD branch  </a:t>
            </a:r>
          </a:p>
          <a:p>
            <a:r>
              <a:rPr lang="en-US" dirty="0"/>
              <a:t>   The satellite performs direct disposal starting on 2031-01-01.  </a:t>
            </a:r>
          </a:p>
          <a:p>
            <a:r>
              <a:rPr lang="en-US" dirty="0"/>
              <a:t>   The disposal is propagated using the King-Hele model with:</a:t>
            </a:r>
          </a:p>
          <a:p>
            <a:r>
              <a:rPr lang="en-US" dirty="0"/>
              <a:t>   - drag coefficient: 2.2</a:t>
            </a:r>
          </a:p>
          <a:p>
            <a:r>
              <a:rPr lang="en-US" dirty="0"/>
              <a:t>   - reflectivity coefficient: 1.3</a:t>
            </a:r>
          </a:p>
          <a:p>
            <a:r>
              <a:rPr lang="en-US" dirty="0"/>
              <a:t>   - target perigee: 200 km</a:t>
            </a:r>
          </a:p>
          <a:p>
            <a:r>
              <a:rPr lang="en-US" dirty="0"/>
              <a:t>   - lifetime limit: 5 years</a:t>
            </a:r>
          </a:p>
          <a:p>
            <a:endParaRPr lang="en-US" dirty="0"/>
          </a:p>
          <a:p>
            <a:r>
              <a:rPr lang="en-US" dirty="0"/>
              <a:t>2. No-PMD branch  </a:t>
            </a:r>
          </a:p>
          <a:p>
            <a:r>
              <a:rPr lang="en-US" dirty="0"/>
              <a:t>   The satellite remains in the operational orbit from 2031-01-01 and naturally evolves according to the King-Hele propagation.</a:t>
            </a:r>
            <a:endParaRPr lang="it-IT" dirty="0"/>
          </a:p>
        </p:txBody>
      </p:sp>
      <p:sp>
        <p:nvSpPr>
          <p:cNvPr id="4" name="Slide Number Placeholder 3"/>
          <p:cNvSpPr>
            <a:spLocks noGrp="1"/>
          </p:cNvSpPr>
          <p:nvPr>
            <p:ph type="sldNum" sz="quarter" idx="5"/>
          </p:nvPr>
        </p:nvSpPr>
        <p:spPr/>
        <p:txBody>
          <a:bodyPr/>
          <a:lstStyle/>
          <a:p>
            <a:fld id="{A8062F2E-6FDF-4A6B-AB76-08EC33B12539}" type="slidenum">
              <a:rPr lang="it-IT" smtClean="0"/>
              <a:t>36</a:t>
            </a:fld>
            <a:endParaRPr lang="it-IT"/>
          </a:p>
        </p:txBody>
      </p:sp>
    </p:spTree>
    <p:extLst>
      <p:ext uri="{BB962C8B-B14F-4D97-AF65-F5344CB8AC3E}">
        <p14:creationId xmlns:p14="http://schemas.microsoft.com/office/powerpoint/2010/main" val="249794232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5DFD0F-AA97-A84B-8AD8-83417F5CB53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29D7B35-E483-7497-91A8-8B49BDCD6D4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D1482AB-25B1-1D63-E322-1CA461503695}"/>
              </a:ext>
            </a:extLst>
          </p:cNvPr>
          <p:cNvSpPr>
            <a:spLocks noGrp="1"/>
          </p:cNvSpPr>
          <p:nvPr>
            <p:ph type="body" idx="1"/>
          </p:nvPr>
        </p:nvSpPr>
        <p:spPr/>
        <p:txBody>
          <a:bodyPr/>
          <a:lstStyle/>
          <a:p>
            <a:pPr algn="just">
              <a:lnSpc>
                <a:spcPct val="107000"/>
              </a:lnSpc>
              <a:spcAft>
                <a:spcPts val="800"/>
              </a:spcAft>
            </a:pPr>
            <a:r>
              <a:rPr lang="en-GB" sz="1800">
                <a:effectLst/>
                <a:latin typeface="Calibri" panose="020F0502020204030204" pitchFamily="34" charset="0"/>
                <a:ea typeface="Calibri" panose="020F0502020204030204" pitchFamily="34" charset="0"/>
                <a:cs typeface="Times New Roman" panose="02020603050405020304" pitchFamily="18" charset="0"/>
              </a:rPr>
              <a:t>My project will generate the first economic model for a revenue system for Sustainable Space, by leveraging approaches from the management of the global climate.</a:t>
            </a:r>
          </a:p>
          <a:p>
            <a:endParaRPr lang="en-GB"/>
          </a:p>
        </p:txBody>
      </p:sp>
      <p:sp>
        <p:nvSpPr>
          <p:cNvPr id="4" name="Slide Number Placeholder 3">
            <a:extLst>
              <a:ext uri="{FF2B5EF4-FFF2-40B4-BE49-F238E27FC236}">
                <a16:creationId xmlns:a16="http://schemas.microsoft.com/office/drawing/2014/main" id="{78FEF070-9F67-DA6E-537A-1D0BC6687181}"/>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5C8F0E94-80CC-45D9-92C4-976B932CDD7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8677582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slideMaster" Target="../slideMasters/slideMaster1.xml"/><Relationship Id="rId6" Type="http://schemas.openxmlformats.org/officeDocument/2006/relationships/image" Target="../media/image1.svg"/><Relationship Id="rId5" Type="http://schemas.openxmlformats.org/officeDocument/2006/relationships/image" Target="../media/image9.svg"/><Relationship Id="rId4" Type="http://schemas.openxmlformats.org/officeDocument/2006/relationships/image" Target="../media/image8.png"/></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image" Target="../media/image11.svg"/><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image" Target="../media/image11.svg"/><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image" Target="../media/image11.svg"/><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image" Target="../media/image11.svg"/><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3.jpeg"/><Relationship Id="rId1" Type="http://schemas.openxmlformats.org/officeDocument/2006/relationships/slideMaster" Target="../slideMasters/slideMaster2.xml"/><Relationship Id="rId4" Type="http://schemas.openxmlformats.org/officeDocument/2006/relationships/image" Target="../media/image1.svg"/></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4.jpeg"/><Relationship Id="rId1" Type="http://schemas.openxmlformats.org/officeDocument/2006/relationships/slideMaster" Target="../slideMasters/slideMaster2.xml"/><Relationship Id="rId4" Type="http://schemas.openxmlformats.org/officeDocument/2006/relationships/image" Target="../media/image1.svg"/></Relationships>
</file>

<file path=ppt/slideLayouts/_rels/slideLayout37.xml.rels><?xml version="1.0" encoding="UTF-8" standalone="yes"?>
<Relationships xmlns="http://schemas.openxmlformats.org/package/2006/relationships"><Relationship Id="rId3" Type="http://schemas.openxmlformats.org/officeDocument/2006/relationships/slideMaster" Target="../slideMasters/slideMaster2.xml"/><Relationship Id="rId7" Type="http://schemas.openxmlformats.org/officeDocument/2006/relationships/image" Target="../media/image18.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Layouts/_rels/slideLayout38.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image" Target="../media/image11.svg"/><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2.png"/><Relationship Id="rId7" Type="http://schemas.openxmlformats.org/officeDocument/2006/relationships/image" Target="../media/image9.svg"/><Relationship Id="rId2" Type="http://schemas.openxmlformats.org/officeDocument/2006/relationships/image" Target="../media/image11.svg"/><Relationship Id="rId1" Type="http://schemas.openxmlformats.org/officeDocument/2006/relationships/slideMaster" Target="../slideMasters/slideMaster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svg"/></Relationships>
</file>

<file path=ppt/slideLayouts/_rels/slideLayout40.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2.png"/><Relationship Id="rId7" Type="http://schemas.openxmlformats.org/officeDocument/2006/relationships/image" Target="../media/image9.svg"/><Relationship Id="rId2" Type="http://schemas.openxmlformats.org/officeDocument/2006/relationships/image" Target="../media/image11.svg"/><Relationship Id="rId1" Type="http://schemas.openxmlformats.org/officeDocument/2006/relationships/slideMaster" Target="../slideMasters/slideMaster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svg"/></Relationships>
</file>

<file path=ppt/slideLayouts/_rels/slideLayout41.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svg"/><Relationship Id="rId7" Type="http://schemas.openxmlformats.org/officeDocument/2006/relationships/image" Target="../media/image9.svg"/><Relationship Id="rId2" Type="http://schemas.openxmlformats.org/officeDocument/2006/relationships/image" Target="../media/image11.svg"/><Relationship Id="rId1" Type="http://schemas.openxmlformats.org/officeDocument/2006/relationships/slideMaster" Target="../slideMasters/slideMaster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svg"/></Relationships>
</file>

<file path=ppt/slideLayouts/_rels/slideLayout42.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svg"/><Relationship Id="rId7" Type="http://schemas.openxmlformats.org/officeDocument/2006/relationships/image" Target="../media/image9.svg"/><Relationship Id="rId2" Type="http://schemas.openxmlformats.org/officeDocument/2006/relationships/image" Target="../media/image11.svg"/><Relationship Id="rId1" Type="http://schemas.openxmlformats.org/officeDocument/2006/relationships/slideMaster" Target="../slideMasters/slideMaster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svg"/></Relationships>
</file>

<file path=ppt/slideLayouts/_rels/slideLayout43.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20.jpeg"/><Relationship Id="rId1" Type="http://schemas.openxmlformats.org/officeDocument/2006/relationships/slideMaster" Target="../slideMasters/slideMaster2.xml"/><Relationship Id="rId4" Type="http://schemas.openxmlformats.org/officeDocument/2006/relationships/image" Target="../media/image16.png"/></Relationships>
</file>

<file path=ppt/slideLayouts/_rels/slideLayout4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4.jpeg"/><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4.jpeg"/><Relationship Id="rId1" Type="http://schemas.openxmlformats.org/officeDocument/2006/relationships/slideMaster" Target="../slideMasters/slideMaster3.xml"/></Relationships>
</file>

<file path=ppt/slideLayouts/_rels/slideLayout46.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21.jpeg"/><Relationship Id="rId7" Type="http://schemas.openxmlformats.org/officeDocument/2006/relationships/image" Target="../media/image26.jpeg"/><Relationship Id="rId2" Type="http://schemas.openxmlformats.org/officeDocument/2006/relationships/image" Target="../media/image23.png"/><Relationship Id="rId1" Type="http://schemas.openxmlformats.org/officeDocument/2006/relationships/slideMaster" Target="../slideMasters/slideMaster3.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4.jpeg"/></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Master" Target="../slideMasters/slideMaster3.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9.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4.jpeg"/><Relationship Id="rId1" Type="http://schemas.openxmlformats.org/officeDocument/2006/relationships/slideMaster" Target="../slideMasters/slideMaster3.xml"/></Relationships>
</file>

<file path=ppt/slideLayouts/_rels/slideLayout6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4.jpeg"/><Relationship Id="rId1" Type="http://schemas.openxmlformats.org/officeDocument/2006/relationships/slideMaster" Target="../slideMasters/slideMaster3.xml"/></Relationships>
</file>

<file path=ppt/slideLayouts/_rels/slideLayout61.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21.jpeg"/><Relationship Id="rId7" Type="http://schemas.openxmlformats.org/officeDocument/2006/relationships/image" Target="../media/image26.jpeg"/><Relationship Id="rId2" Type="http://schemas.openxmlformats.org/officeDocument/2006/relationships/image" Target="../media/image23.png"/><Relationship Id="rId1" Type="http://schemas.openxmlformats.org/officeDocument/2006/relationships/slideMaster" Target="../slideMasters/slideMaster3.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4.jpeg"/></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Master" Target="../slideMasters/slideMaster3.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4.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eg"/><Relationship Id="rId1" Type="http://schemas.openxmlformats.org/officeDocument/2006/relationships/slideMaster" Target="../slideMasters/slideMaster3.xml"/></Relationships>
</file>

<file path=ppt/slideLayouts/_rels/slideLayout7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8.jpeg"/><Relationship Id="rId1" Type="http://schemas.openxmlformats.org/officeDocument/2006/relationships/slideMaster" Target="../slideMasters/slideMaster3.xml"/></Relationships>
</file>

<file path=ppt/slideLayouts/_rels/slideLayout76.xml.rels><?xml version="1.0" encoding="UTF-8" standalone="yes"?>
<Relationships xmlns="http://schemas.openxmlformats.org/package/2006/relationships"><Relationship Id="rId8" Type="http://schemas.openxmlformats.org/officeDocument/2006/relationships/image" Target="../media/image32.png"/><Relationship Id="rId3" Type="http://schemas.openxmlformats.org/officeDocument/2006/relationships/image" Target="../media/image29.jpeg"/><Relationship Id="rId7" Type="http://schemas.openxmlformats.org/officeDocument/2006/relationships/image" Target="../media/image31.jpeg"/><Relationship Id="rId2" Type="http://schemas.openxmlformats.org/officeDocument/2006/relationships/image" Target="../media/image23.png"/><Relationship Id="rId1" Type="http://schemas.openxmlformats.org/officeDocument/2006/relationships/slideMaster" Target="../slideMasters/slideMaster3.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8.jpeg"/></Relationships>
</file>

<file path=ppt/slideLayouts/_rels/slideLayout77.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Master" Target="../slideMasters/slideMaster3.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20.jpeg"/><Relationship Id="rId1" Type="http://schemas.openxmlformats.org/officeDocument/2006/relationships/slideMaster" Target="../slideMasters/slideMaster4.xml"/><Relationship Id="rId5" Type="http://schemas.openxmlformats.org/officeDocument/2006/relationships/image" Target="../media/image38.png"/><Relationship Id="rId4" Type="http://schemas.openxmlformats.org/officeDocument/2006/relationships/image" Target="../media/image37.png"/></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1.xml.rels><?xml version="1.0" encoding="UTF-8" standalone="yes"?>
<Relationships xmlns="http://schemas.openxmlformats.org/package/2006/relationships"><Relationship Id="rId3" Type="http://schemas.openxmlformats.org/officeDocument/2006/relationships/image" Target="../media/image24.png"/><Relationship Id="rId7" Type="http://schemas.openxmlformats.org/officeDocument/2006/relationships/image" Target="../media/image37.png"/><Relationship Id="rId2" Type="http://schemas.openxmlformats.org/officeDocument/2006/relationships/image" Target="../media/image20.jpeg"/><Relationship Id="rId1" Type="http://schemas.openxmlformats.org/officeDocument/2006/relationships/slideMaster" Target="../slideMasters/slideMaster4.xml"/><Relationship Id="rId6" Type="http://schemas.openxmlformats.org/officeDocument/2006/relationships/image" Target="../media/image27.png"/><Relationship Id="rId5" Type="http://schemas.openxmlformats.org/officeDocument/2006/relationships/image" Target="../media/image26.jpeg"/><Relationship Id="rId4" Type="http://schemas.openxmlformats.org/officeDocument/2006/relationships/image" Target="../media/image25.png"/></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1.xml.rels><?xml version="1.0" encoding="UTF-8" standalone="yes"?>
<Relationships xmlns="http://schemas.openxmlformats.org/package/2006/relationships"><Relationship Id="rId2" Type="http://schemas.openxmlformats.org/officeDocument/2006/relationships/image" Target="../media/image39.emf"/><Relationship Id="rId1" Type="http://schemas.openxmlformats.org/officeDocument/2006/relationships/slideMaster" Target="../slideMasters/slideMaster4.xml"/></Relationships>
</file>

<file path=ppt/slideLayouts/_rels/slideLayout102.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20.jpeg"/><Relationship Id="rId1" Type="http://schemas.openxmlformats.org/officeDocument/2006/relationships/slideMaster" Target="../slideMasters/slideMaster4.xml"/><Relationship Id="rId5" Type="http://schemas.openxmlformats.org/officeDocument/2006/relationships/image" Target="../media/image42.png"/><Relationship Id="rId4" Type="http://schemas.openxmlformats.org/officeDocument/2006/relationships/image" Target="../media/image41.png"/></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4.xml.rels><?xml version="1.0" encoding="UTF-8" standalone="yes"?>
<Relationships xmlns="http://schemas.openxmlformats.org/package/2006/relationships"><Relationship Id="rId3" Type="http://schemas.openxmlformats.org/officeDocument/2006/relationships/image" Target="../media/image24.png"/><Relationship Id="rId7" Type="http://schemas.openxmlformats.org/officeDocument/2006/relationships/image" Target="../media/image41.png"/><Relationship Id="rId2" Type="http://schemas.openxmlformats.org/officeDocument/2006/relationships/image" Target="../media/image20.jpeg"/><Relationship Id="rId1" Type="http://schemas.openxmlformats.org/officeDocument/2006/relationships/slideMaster" Target="../slideMasters/slideMaster4.xml"/><Relationship Id="rId6" Type="http://schemas.openxmlformats.org/officeDocument/2006/relationships/image" Target="../media/image32.png"/><Relationship Id="rId5" Type="http://schemas.openxmlformats.org/officeDocument/2006/relationships/image" Target="../media/image31.jpeg"/><Relationship Id="rId4" Type="http://schemas.openxmlformats.org/officeDocument/2006/relationships/image" Target="../media/image25.png"/></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4.xml.rels><?xml version="1.0" encoding="UTF-8" standalone="yes"?>
<Relationships xmlns="http://schemas.openxmlformats.org/package/2006/relationships"><Relationship Id="rId2" Type="http://schemas.openxmlformats.org/officeDocument/2006/relationships/image" Target="../media/image43.emf"/><Relationship Id="rId1" Type="http://schemas.openxmlformats.org/officeDocument/2006/relationships/slideMaster" Target="../slideMasters/slideMaster4.xml"/></Relationships>
</file>

<file path=ppt/slideLayouts/_rels/slideLayout1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5.xml"/></Relationships>
</file>

<file path=ppt/slideLayouts/_rels/slideLayout1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5.xml"/></Relationships>
</file>

<file path=ppt/slideLayouts/_rels/slideLayout1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5.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slideMaster" Target="../slideMasters/slideMaster5.xml"/><Relationship Id="rId5" Type="http://schemas.openxmlformats.org/officeDocument/2006/relationships/image" Target="../media/image9.svg"/><Relationship Id="rId4" Type="http://schemas.openxmlformats.org/officeDocument/2006/relationships/image" Target="../media/image8.png"/></Relationships>
</file>

<file path=ppt/slideLayouts/_rels/slideLayout12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5.xml"/></Relationships>
</file>

<file path=ppt/slideLayouts/_rels/slideLayout12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5.xml"/></Relationships>
</file>

<file path=ppt/slideLayouts/_rels/slideLayout12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5.xml"/></Relationships>
</file>

<file path=ppt/slideLayouts/_rels/slideLayout12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5.xml"/></Relationships>
</file>

<file path=ppt/slideLayouts/_rels/slideLayout12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5.xml"/></Relationships>
</file>

<file path=ppt/slideLayouts/_rels/slideLayout12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5.xml"/></Relationships>
</file>

<file path=ppt/slideLayouts/_rels/slideLayout12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5.xml"/></Relationships>
</file>

<file path=ppt/slideLayouts/_rels/slideLayout13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5.xml"/></Relationships>
</file>

<file path=ppt/slideLayouts/_rels/slideLayout13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5.xml"/></Relationships>
</file>

<file path=ppt/slideLayouts/_rels/slideLayout13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5.xml"/></Relationships>
</file>

<file path=ppt/slideLayouts/_rels/slideLayout13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5.xml"/></Relationships>
</file>

<file path=ppt/slideLayouts/_rels/slideLayout13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5.xml"/></Relationships>
</file>

<file path=ppt/slideLayouts/_rels/slideLayout13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5.xml"/></Relationships>
</file>

<file path=ppt/slideLayouts/_rels/slideLayout13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5.xml"/></Relationships>
</file>

<file path=ppt/slideLayouts/_rels/slideLayout13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5.xml"/></Relationships>
</file>

<file path=ppt/slideLayouts/_rels/slideLayout13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5.xml"/></Relationships>
</file>

<file path=ppt/slideLayouts/_rels/slideLayout13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5.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6.xml"/></Relationships>
</file>

<file path=ppt/slideLayouts/_rels/slideLayout14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6.xml"/></Relationships>
</file>

<file path=ppt/slideLayouts/_rels/slideLayout144.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image" Target="../media/image5.png"/><Relationship Id="rId1" Type="http://schemas.openxmlformats.org/officeDocument/2006/relationships/slideMaster" Target="../slideMasters/slideMaster6.xml"/></Relationships>
</file>

<file path=ppt/slideLayouts/_rels/slideLayout145.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6.xml"/></Relationships>
</file>

<file path=ppt/slideLayouts/_rels/slideLayout146.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6.xml"/></Relationships>
</file>

<file path=ppt/slideLayouts/_rels/slideLayout147.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6.xml"/></Relationships>
</file>

<file path=ppt/slideLayouts/_rels/slideLayout148.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6.xml"/></Relationships>
</file>

<file path=ppt/slideLayouts/_rels/slideLayout14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slideMaster" Target="../slideMasters/slideMaster6.xml"/><Relationship Id="rId6" Type="http://schemas.openxmlformats.org/officeDocument/2006/relationships/image" Target="../media/image1.svg"/><Relationship Id="rId5" Type="http://schemas.openxmlformats.org/officeDocument/2006/relationships/image" Target="../media/image9.svg"/><Relationship Id="rId4" Type="http://schemas.openxmlformats.org/officeDocument/2006/relationships/image" Target="../media/image8.png"/></Relationships>
</file>

<file path=ppt/slideLayouts/_rels/slideLayout15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6.xml"/></Relationships>
</file>

<file path=ppt/slideLayouts/_rels/slideLayout15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6.xml"/></Relationships>
</file>

<file path=ppt/slideLayouts/_rels/slideLayout15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6.xml"/></Relationships>
</file>

<file path=ppt/slideLayouts/_rels/slideLayout15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6.xml"/></Relationships>
</file>

<file path=ppt/slideLayouts/_rels/slideLayout15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6.xml"/></Relationships>
</file>

<file path=ppt/slideLayouts/_rels/slideLayout15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6.xml"/></Relationships>
</file>

<file path=ppt/slideLayouts/_rels/slideLayout15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6.xml"/></Relationships>
</file>

<file path=ppt/slideLayouts/_rels/slideLayout15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6.xml"/></Relationships>
</file>

<file path=ppt/slideLayouts/_rels/slideLayout15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6.xml"/></Relationships>
</file>

<file path=ppt/slideLayouts/_rels/slideLayout15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6.xml"/></Relationships>
</file>

<file path=ppt/slideLayouts/_rels/slideLayout16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6.xml"/></Relationships>
</file>

<file path=ppt/slideLayouts/_rels/slideLayout16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6.xml"/></Relationships>
</file>

<file path=ppt/slideLayouts/_rels/slideLayout16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6.xml"/></Relationships>
</file>

<file path=ppt/slideLayouts/_rels/slideLayout16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6.xml"/></Relationships>
</file>

<file path=ppt/slideLayouts/_rels/slideLayout16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6.xml"/></Relationships>
</file>

<file path=ppt/slideLayouts/_rels/slideLayout16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6.xml"/></Relationships>
</file>

<file path=ppt/slideLayouts/_rels/slideLayout16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6.xml"/></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Indice_A">
    <p:bg>
      <p:bgPr>
        <a:solidFill>
          <a:schemeClr val="accent2"/>
        </a:solidFill>
        <a:effectLst/>
      </p:bgPr>
    </p:bg>
    <p:spTree>
      <p:nvGrpSpPr>
        <p:cNvPr id="1" name=""/>
        <p:cNvGrpSpPr/>
        <p:nvPr/>
      </p:nvGrpSpPr>
      <p:grpSpPr>
        <a:xfrm>
          <a:off x="0" y="0"/>
          <a:ext cx="0" cy="0"/>
          <a:chOff x="0" y="0"/>
          <a:chExt cx="0" cy="0"/>
        </a:xfrm>
      </p:grpSpPr>
      <p:sp>
        <p:nvSpPr>
          <p:cNvPr id="6" name="Rettangolo 5">
            <a:extLst>
              <a:ext uri="{FF2B5EF4-FFF2-40B4-BE49-F238E27FC236}">
                <a16:creationId xmlns:a16="http://schemas.microsoft.com/office/drawing/2014/main" id="{0933319C-8AC5-4764-9981-AEA331D30C57}"/>
              </a:ext>
            </a:extLst>
          </p:cNvPr>
          <p:cNvSpPr/>
          <p:nvPr userDrawn="1"/>
        </p:nvSpPr>
        <p:spPr>
          <a:xfrm>
            <a:off x="0" y="0"/>
            <a:ext cx="2855913"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2" name="Titolo 1">
            <a:extLst>
              <a:ext uri="{FF2B5EF4-FFF2-40B4-BE49-F238E27FC236}">
                <a16:creationId xmlns:a16="http://schemas.microsoft.com/office/drawing/2014/main" id="{6847A823-6861-4ED7-916A-EB4BF5CE6D62}"/>
              </a:ext>
            </a:extLst>
          </p:cNvPr>
          <p:cNvSpPr>
            <a:spLocks noGrp="1"/>
          </p:cNvSpPr>
          <p:nvPr>
            <p:ph type="title"/>
          </p:nvPr>
        </p:nvSpPr>
        <p:spPr>
          <a:xfrm>
            <a:off x="334964" y="808073"/>
            <a:ext cx="2163688" cy="840083"/>
          </a:xfrm>
        </p:spPr>
        <p:txBody>
          <a:bodyPr/>
          <a:lstStyle>
            <a:lvl1pPr>
              <a:defRPr/>
            </a:lvl1pPr>
          </a:lstStyle>
          <a:p>
            <a:endParaRPr lang="en-GB" noProof="0"/>
          </a:p>
        </p:txBody>
      </p:sp>
      <p:sp>
        <p:nvSpPr>
          <p:cNvPr id="4" name="Segnaposto piè di pagina 3">
            <a:extLst>
              <a:ext uri="{FF2B5EF4-FFF2-40B4-BE49-F238E27FC236}">
                <a16:creationId xmlns:a16="http://schemas.microsoft.com/office/drawing/2014/main" id="{7CB1FEA7-7590-4AD0-A0B1-4809206902FD}"/>
              </a:ext>
            </a:extLst>
          </p:cNvPr>
          <p:cNvSpPr>
            <a:spLocks noGrp="1"/>
          </p:cNvSpPr>
          <p:nvPr>
            <p:ph type="ftr" sz="quarter" idx="11"/>
          </p:nvPr>
        </p:nvSpPr>
        <p:spPr/>
        <p:txBody>
          <a:bodyPr/>
          <a:lstStyle/>
          <a:p>
            <a:r>
              <a:rPr lang="en-US"/>
              <a:t>Camilla Colombo - GREEN SPECIES - COMPASS Lab - Department of Aerospace Science and Technology</a:t>
            </a:r>
            <a:endParaRPr lang="it-IT"/>
          </a:p>
        </p:txBody>
      </p:sp>
      <p:sp>
        <p:nvSpPr>
          <p:cNvPr id="5" name="Segnaposto numero diapositiva 4">
            <a:extLst>
              <a:ext uri="{FF2B5EF4-FFF2-40B4-BE49-F238E27FC236}">
                <a16:creationId xmlns:a16="http://schemas.microsoft.com/office/drawing/2014/main" id="{F95199BD-4F67-4AA1-A795-95C0BF541294}"/>
              </a:ext>
            </a:extLst>
          </p:cNvPr>
          <p:cNvSpPr>
            <a:spLocks noGrp="1"/>
          </p:cNvSpPr>
          <p:nvPr>
            <p:ph type="sldNum" sz="quarter" idx="12"/>
          </p:nvPr>
        </p:nvSpPr>
        <p:spPr/>
        <p:txBody>
          <a:bodyPr/>
          <a:lstStyle/>
          <a:p>
            <a:fld id="{3135EEA2-8D42-4D46-95A6-66E65FDC5EB1}" type="slidenum">
              <a:rPr lang="it-IT" smtClean="0"/>
              <a:pPr/>
              <a:t>‹#›</a:t>
            </a:fld>
            <a:endParaRPr lang="it-IT"/>
          </a:p>
        </p:txBody>
      </p:sp>
      <p:sp>
        <p:nvSpPr>
          <p:cNvPr id="8" name="Segnaposto testo 7">
            <a:extLst>
              <a:ext uri="{FF2B5EF4-FFF2-40B4-BE49-F238E27FC236}">
                <a16:creationId xmlns:a16="http://schemas.microsoft.com/office/drawing/2014/main" id="{67325048-9832-400A-BAC7-02B5977E3E3F}"/>
              </a:ext>
            </a:extLst>
          </p:cNvPr>
          <p:cNvSpPr>
            <a:spLocks noGrp="1"/>
          </p:cNvSpPr>
          <p:nvPr>
            <p:ph type="body" sz="quarter" idx="13"/>
          </p:nvPr>
        </p:nvSpPr>
        <p:spPr>
          <a:xfrm>
            <a:off x="334963" y="2060575"/>
            <a:ext cx="2163762" cy="4429125"/>
          </a:xfrm>
        </p:spPr>
        <p:txBody>
          <a:bodyPr>
            <a:noAutofit/>
          </a:bodyPr>
          <a:lstStyle>
            <a:lvl1pPr>
              <a:defRPr sz="1400"/>
            </a:lvl1pPr>
            <a:lvl2pPr>
              <a:defRPr sz="1400"/>
            </a:lvl2pPr>
            <a:lvl3pPr>
              <a:defRPr sz="1400"/>
            </a:lvl3pPr>
            <a:lvl4pPr>
              <a:defRPr sz="1400"/>
            </a:lvl4pPr>
            <a:lvl5pPr>
              <a:defRPr sz="1400"/>
            </a:lvl5pPr>
          </a:lstStyle>
          <a:p>
            <a:pPr lvl="0"/>
            <a:endParaRPr lang="en-GB" noProof="0"/>
          </a:p>
        </p:txBody>
      </p:sp>
      <p:sp>
        <p:nvSpPr>
          <p:cNvPr id="9" name="Segnaposto testo 8">
            <a:extLst>
              <a:ext uri="{FF2B5EF4-FFF2-40B4-BE49-F238E27FC236}">
                <a16:creationId xmlns:a16="http://schemas.microsoft.com/office/drawing/2014/main" id="{2AF746B8-16B5-4251-938A-CD03C89D3CC0}"/>
              </a:ext>
            </a:extLst>
          </p:cNvPr>
          <p:cNvSpPr>
            <a:spLocks noGrp="1"/>
          </p:cNvSpPr>
          <p:nvPr>
            <p:ph type="body" sz="quarter" idx="15" hasCustomPrompt="1"/>
          </p:nvPr>
        </p:nvSpPr>
        <p:spPr>
          <a:xfrm>
            <a:off x="3216276" y="2060575"/>
            <a:ext cx="8640762" cy="4429125"/>
          </a:xfrm>
        </p:spPr>
        <p:txBody>
          <a:bodyPr>
            <a:noAutofit/>
          </a:bodyPr>
          <a:lstStyle>
            <a:lvl1pPr marL="342900" indent="-342900">
              <a:buFont typeface="+mj-lt"/>
              <a:buAutoNum type="arabicPeriod"/>
              <a:defRPr sz="1400" b="1">
                <a:solidFill>
                  <a:schemeClr val="tx2"/>
                </a:solidFill>
              </a:defRPr>
            </a:lvl1pPr>
            <a:lvl2pPr marL="360000" indent="0">
              <a:buFont typeface="+mj-lt"/>
              <a:buNone/>
              <a:defRPr sz="1400"/>
            </a:lvl2pPr>
            <a:lvl3pPr marL="1257300" indent="-342900">
              <a:buFont typeface="+mj-lt"/>
              <a:buAutoNum type="arabicPeriod"/>
              <a:defRPr/>
            </a:lvl3pPr>
            <a:lvl4pPr marL="1714500" indent="-342900">
              <a:buFont typeface="+mj-lt"/>
              <a:buAutoNum type="arabicPeriod"/>
              <a:defRPr/>
            </a:lvl4pPr>
            <a:lvl5pPr marL="2171700" indent="-342900">
              <a:buFont typeface="+mj-lt"/>
              <a:buAutoNum type="arabicPeriod"/>
              <a:defRPr/>
            </a:lvl5pPr>
          </a:lstStyle>
          <a:p>
            <a:pPr lvl="0"/>
            <a:r>
              <a:rPr lang="en-GB" noProof="0"/>
              <a:t>Section Title</a:t>
            </a:r>
          </a:p>
          <a:p>
            <a:pPr lvl="1"/>
            <a:r>
              <a:rPr lang="en-GB" noProof="0"/>
              <a:t>Chapter Title</a:t>
            </a:r>
          </a:p>
          <a:p>
            <a:pPr lvl="1"/>
            <a:r>
              <a:rPr lang="en-GB" noProof="0"/>
              <a:t>Chapter Title</a:t>
            </a:r>
          </a:p>
          <a:p>
            <a:pPr lvl="1"/>
            <a:endParaRPr lang="en-GB" noProof="0"/>
          </a:p>
          <a:p>
            <a:pPr lvl="0"/>
            <a:r>
              <a:rPr lang="en-GB" noProof="0"/>
              <a:t>Section Title</a:t>
            </a:r>
          </a:p>
          <a:p>
            <a:pPr lvl="1"/>
            <a:r>
              <a:rPr lang="en-GB" noProof="0"/>
              <a:t>Chapter Title</a:t>
            </a:r>
          </a:p>
          <a:p>
            <a:pPr lvl="1"/>
            <a:r>
              <a:rPr lang="en-GB" noProof="0"/>
              <a:t>Chapter Title</a:t>
            </a:r>
          </a:p>
          <a:p>
            <a:pPr lvl="1"/>
            <a:endParaRPr lang="en-GB" noProof="0"/>
          </a:p>
          <a:p>
            <a:pPr lvl="0"/>
            <a:r>
              <a:rPr lang="en-GB" noProof="0"/>
              <a:t>Section Title</a:t>
            </a:r>
          </a:p>
          <a:p>
            <a:pPr lvl="1"/>
            <a:r>
              <a:rPr lang="en-GB" noProof="0"/>
              <a:t>Chapter Title</a:t>
            </a:r>
          </a:p>
          <a:p>
            <a:pPr lvl="1"/>
            <a:r>
              <a:rPr lang="en-GB" noProof="0"/>
              <a:t>Chapter Title</a:t>
            </a:r>
          </a:p>
          <a:p>
            <a:pPr lvl="1"/>
            <a:endParaRPr lang="en-GB" noProof="0"/>
          </a:p>
          <a:p>
            <a:pPr lvl="1"/>
            <a:endParaRPr lang="en-GB" noProof="0"/>
          </a:p>
        </p:txBody>
      </p:sp>
      <p:pic>
        <p:nvPicPr>
          <p:cNvPr id="10" name="Picture 9">
            <a:extLst>
              <a:ext uri="{FF2B5EF4-FFF2-40B4-BE49-F238E27FC236}">
                <a16:creationId xmlns:a16="http://schemas.microsoft.com/office/drawing/2014/main" id="{5ECCBD1F-106F-DAFD-AD0D-52A1FB6CAD8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34963" y="302676"/>
            <a:ext cx="1855787" cy="105501"/>
          </a:xfrm>
          <a:prstGeom prst="rect">
            <a:avLst/>
          </a:prstGeom>
        </p:spPr>
      </p:pic>
    </p:spTree>
    <p:extLst>
      <p:ext uri="{BB962C8B-B14F-4D97-AF65-F5344CB8AC3E}">
        <p14:creationId xmlns:p14="http://schemas.microsoft.com/office/powerpoint/2010/main" val="15845850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Indice_B">
    <p:bg>
      <p:bgPr>
        <a:solidFill>
          <a:schemeClr val="accent2"/>
        </a:solidFill>
        <a:effectLst/>
      </p:bgPr>
    </p:bg>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88F4CC49-BF64-4501-AD26-31299F38CC56}"/>
              </a:ext>
            </a:extLst>
          </p:cNvPr>
          <p:cNvSpPr>
            <a:spLocks noGrp="1"/>
          </p:cNvSpPr>
          <p:nvPr>
            <p:ph type="title" hasCustomPrompt="1"/>
          </p:nvPr>
        </p:nvSpPr>
        <p:spPr>
          <a:xfrm>
            <a:off x="334963" y="812652"/>
            <a:ext cx="11522075" cy="840083"/>
          </a:xfrm>
          <a:prstGeom prst="rect">
            <a:avLst/>
          </a:prstGeom>
        </p:spPr>
        <p:txBody>
          <a:bodyPr/>
          <a:lstStyle>
            <a:lvl1pPr>
              <a:defRPr/>
            </a:lvl1pPr>
          </a:lstStyle>
          <a:p>
            <a:r>
              <a:rPr lang="en-GB" noProof="0"/>
              <a:t>Index</a:t>
            </a:r>
          </a:p>
        </p:txBody>
      </p:sp>
      <p:sp>
        <p:nvSpPr>
          <p:cNvPr id="5" name="Segnaposto piè di pagina 4">
            <a:extLst>
              <a:ext uri="{FF2B5EF4-FFF2-40B4-BE49-F238E27FC236}">
                <a16:creationId xmlns:a16="http://schemas.microsoft.com/office/drawing/2014/main" id="{174028AC-2CCC-4D8D-959A-F6ABF13956E8}"/>
              </a:ext>
            </a:extLst>
          </p:cNvPr>
          <p:cNvSpPr>
            <a:spLocks noGrp="1"/>
          </p:cNvSpPr>
          <p:nvPr>
            <p:ph type="ftr" sz="quarter" idx="11"/>
          </p:nvPr>
        </p:nvSpPr>
        <p:spPr/>
        <p:txBody>
          <a:bodyPr/>
          <a:lstStyle/>
          <a:p>
            <a:r>
              <a:rPr lang="en-US"/>
              <a:t>Camilla Colombo - GREEN SPECIES - COMPASS Lab - Department of Aerospace Science and Technology</a:t>
            </a:r>
            <a:endParaRPr lang="it-IT"/>
          </a:p>
        </p:txBody>
      </p:sp>
      <p:sp>
        <p:nvSpPr>
          <p:cNvPr id="6" name="Segnaposto numero diapositiva 5">
            <a:extLst>
              <a:ext uri="{FF2B5EF4-FFF2-40B4-BE49-F238E27FC236}">
                <a16:creationId xmlns:a16="http://schemas.microsoft.com/office/drawing/2014/main" id="{BB0D810A-BB19-46E5-95EF-8E0D57F0BA8A}"/>
              </a:ext>
            </a:extLst>
          </p:cNvPr>
          <p:cNvSpPr>
            <a:spLocks noGrp="1"/>
          </p:cNvSpPr>
          <p:nvPr>
            <p:ph type="sldNum" sz="quarter" idx="12"/>
          </p:nvPr>
        </p:nvSpPr>
        <p:spPr/>
        <p:txBody>
          <a:bodyPr/>
          <a:lstStyle/>
          <a:p>
            <a:fld id="{3135EEA2-8D42-4D46-95A6-66E65FDC5EB1}" type="slidenum">
              <a:rPr lang="it-IT" smtClean="0"/>
              <a:t>‹#›</a:t>
            </a:fld>
            <a:endParaRPr lang="it-IT"/>
          </a:p>
        </p:txBody>
      </p:sp>
      <p:sp>
        <p:nvSpPr>
          <p:cNvPr id="8" name="Segnaposto testo 7">
            <a:extLst>
              <a:ext uri="{FF2B5EF4-FFF2-40B4-BE49-F238E27FC236}">
                <a16:creationId xmlns:a16="http://schemas.microsoft.com/office/drawing/2014/main" id="{D1CFA815-ACBE-4524-9331-D296F8E0F9B7}"/>
              </a:ext>
            </a:extLst>
          </p:cNvPr>
          <p:cNvSpPr>
            <a:spLocks noGrp="1"/>
          </p:cNvSpPr>
          <p:nvPr>
            <p:ph type="body" sz="quarter" idx="13" hasCustomPrompt="1"/>
          </p:nvPr>
        </p:nvSpPr>
        <p:spPr>
          <a:xfrm>
            <a:off x="334963" y="3054988"/>
            <a:ext cx="1890652" cy="332803"/>
          </a:xfrm>
        </p:spPr>
        <p:txBody>
          <a:bodyPr>
            <a:normAutofit/>
          </a:bodyPr>
          <a:lstStyle>
            <a:lvl1pPr marL="0" indent="0">
              <a:buNone/>
              <a:defRPr sz="1400" b="1">
                <a:solidFill>
                  <a:schemeClr val="tx2"/>
                </a:solidFill>
                <a:latin typeface="+mj-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Section Title</a:t>
            </a:r>
          </a:p>
        </p:txBody>
      </p:sp>
      <p:sp>
        <p:nvSpPr>
          <p:cNvPr id="9" name="Segnaposto testo 7">
            <a:extLst>
              <a:ext uri="{FF2B5EF4-FFF2-40B4-BE49-F238E27FC236}">
                <a16:creationId xmlns:a16="http://schemas.microsoft.com/office/drawing/2014/main" id="{75158ADB-01E3-4A38-A321-CD450AEEEFC4}"/>
              </a:ext>
            </a:extLst>
          </p:cNvPr>
          <p:cNvSpPr>
            <a:spLocks noGrp="1"/>
          </p:cNvSpPr>
          <p:nvPr>
            <p:ph type="body" sz="quarter" idx="14" hasCustomPrompt="1"/>
          </p:nvPr>
        </p:nvSpPr>
        <p:spPr>
          <a:xfrm>
            <a:off x="2498652" y="3054988"/>
            <a:ext cx="1890653" cy="332803"/>
          </a:xfrm>
        </p:spPr>
        <p:txBody>
          <a:bodyPr>
            <a:normAutofit/>
          </a:bodyPr>
          <a:lstStyle>
            <a:lvl1pPr marL="0" indent="0">
              <a:buNone/>
              <a:defRPr sz="1400" b="1">
                <a:solidFill>
                  <a:schemeClr val="tx2"/>
                </a:solidFill>
                <a:latin typeface="+mj-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Section Title</a:t>
            </a:r>
          </a:p>
        </p:txBody>
      </p:sp>
      <p:sp>
        <p:nvSpPr>
          <p:cNvPr id="10" name="Segnaposto testo 7">
            <a:extLst>
              <a:ext uri="{FF2B5EF4-FFF2-40B4-BE49-F238E27FC236}">
                <a16:creationId xmlns:a16="http://schemas.microsoft.com/office/drawing/2014/main" id="{C2B0DC0F-1C21-45C1-8F2A-00A6E1341864}"/>
              </a:ext>
            </a:extLst>
          </p:cNvPr>
          <p:cNvSpPr>
            <a:spLocks noGrp="1"/>
          </p:cNvSpPr>
          <p:nvPr>
            <p:ph type="body" sz="quarter" idx="15" hasCustomPrompt="1"/>
          </p:nvPr>
        </p:nvSpPr>
        <p:spPr>
          <a:xfrm>
            <a:off x="4662342" y="3054988"/>
            <a:ext cx="1890653" cy="332803"/>
          </a:xfrm>
        </p:spPr>
        <p:txBody>
          <a:bodyPr>
            <a:normAutofit/>
          </a:bodyPr>
          <a:lstStyle>
            <a:lvl1pPr marL="0" indent="0">
              <a:buNone/>
              <a:defRPr sz="1400" b="1">
                <a:solidFill>
                  <a:schemeClr val="tx2"/>
                </a:solidFill>
                <a:latin typeface="+mj-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Section Title</a:t>
            </a:r>
          </a:p>
        </p:txBody>
      </p:sp>
      <p:sp>
        <p:nvSpPr>
          <p:cNvPr id="11" name="Segnaposto testo 7">
            <a:extLst>
              <a:ext uri="{FF2B5EF4-FFF2-40B4-BE49-F238E27FC236}">
                <a16:creationId xmlns:a16="http://schemas.microsoft.com/office/drawing/2014/main" id="{76250419-1EAD-4278-97B7-1BA8F0752598}"/>
              </a:ext>
            </a:extLst>
          </p:cNvPr>
          <p:cNvSpPr>
            <a:spLocks noGrp="1"/>
          </p:cNvSpPr>
          <p:nvPr>
            <p:ph type="body" sz="quarter" idx="16" hasCustomPrompt="1"/>
          </p:nvPr>
        </p:nvSpPr>
        <p:spPr>
          <a:xfrm>
            <a:off x="6826032" y="3054988"/>
            <a:ext cx="1890653" cy="332803"/>
          </a:xfrm>
        </p:spPr>
        <p:txBody>
          <a:bodyPr>
            <a:normAutofit/>
          </a:bodyPr>
          <a:lstStyle>
            <a:lvl1pPr marL="0" indent="0">
              <a:buNone/>
              <a:defRPr sz="1400" b="1">
                <a:solidFill>
                  <a:schemeClr val="tx2"/>
                </a:solidFill>
                <a:latin typeface="+mj-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Section Title</a:t>
            </a:r>
          </a:p>
        </p:txBody>
      </p:sp>
      <p:sp>
        <p:nvSpPr>
          <p:cNvPr id="12" name="Segnaposto testo 7">
            <a:extLst>
              <a:ext uri="{FF2B5EF4-FFF2-40B4-BE49-F238E27FC236}">
                <a16:creationId xmlns:a16="http://schemas.microsoft.com/office/drawing/2014/main" id="{DCD9C49F-F44E-4E82-864B-742438DCAE60}"/>
              </a:ext>
            </a:extLst>
          </p:cNvPr>
          <p:cNvSpPr>
            <a:spLocks noGrp="1"/>
          </p:cNvSpPr>
          <p:nvPr>
            <p:ph type="body" sz="quarter" idx="17" hasCustomPrompt="1"/>
          </p:nvPr>
        </p:nvSpPr>
        <p:spPr>
          <a:xfrm>
            <a:off x="8989722" y="3054988"/>
            <a:ext cx="1890653" cy="332803"/>
          </a:xfrm>
        </p:spPr>
        <p:txBody>
          <a:bodyPr>
            <a:normAutofit/>
          </a:bodyPr>
          <a:lstStyle>
            <a:lvl1pPr marL="0" indent="0">
              <a:buNone/>
              <a:defRPr sz="1400" b="1">
                <a:solidFill>
                  <a:schemeClr val="tx2"/>
                </a:solidFill>
                <a:latin typeface="+mj-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Section Title</a:t>
            </a:r>
          </a:p>
        </p:txBody>
      </p:sp>
      <p:sp>
        <p:nvSpPr>
          <p:cNvPr id="13" name="Segnaposto testo 7">
            <a:extLst>
              <a:ext uri="{FF2B5EF4-FFF2-40B4-BE49-F238E27FC236}">
                <a16:creationId xmlns:a16="http://schemas.microsoft.com/office/drawing/2014/main" id="{7F91CD7E-BBFD-483F-A271-EC1D28C8A87E}"/>
              </a:ext>
            </a:extLst>
          </p:cNvPr>
          <p:cNvSpPr>
            <a:spLocks noGrp="1"/>
          </p:cNvSpPr>
          <p:nvPr>
            <p:ph type="body" sz="quarter" idx="18" hasCustomPrompt="1"/>
          </p:nvPr>
        </p:nvSpPr>
        <p:spPr>
          <a:xfrm>
            <a:off x="334963" y="3736780"/>
            <a:ext cx="1890652" cy="1876932"/>
          </a:xfrm>
        </p:spPr>
        <p:txBody>
          <a:bodyPr>
            <a:normAutofit/>
          </a:bodyPr>
          <a:lstStyle>
            <a:lvl1pPr>
              <a:lnSpc>
                <a:spcPct val="150000"/>
              </a:lnSpc>
              <a:defRPr sz="1400" b="0">
                <a:solidFill>
                  <a:schemeClr val="tx1"/>
                </a:solidFill>
                <a:latin typeface="+mn-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Topic title</a:t>
            </a:r>
          </a:p>
          <a:p>
            <a:pPr lvl="0"/>
            <a:r>
              <a:rPr lang="en-GB" noProof="0"/>
              <a:t>Topic title</a:t>
            </a:r>
          </a:p>
          <a:p>
            <a:pPr lvl="0"/>
            <a:r>
              <a:rPr lang="en-GB" noProof="0"/>
              <a:t>Topic title</a:t>
            </a:r>
          </a:p>
          <a:p>
            <a:pPr lvl="0"/>
            <a:endParaRPr lang="en-GB" noProof="0"/>
          </a:p>
        </p:txBody>
      </p:sp>
      <p:sp>
        <p:nvSpPr>
          <p:cNvPr id="18" name="Segnaposto testo 7">
            <a:extLst>
              <a:ext uri="{FF2B5EF4-FFF2-40B4-BE49-F238E27FC236}">
                <a16:creationId xmlns:a16="http://schemas.microsoft.com/office/drawing/2014/main" id="{50290743-6926-46ED-BE46-501A4F78CC6E}"/>
              </a:ext>
            </a:extLst>
          </p:cNvPr>
          <p:cNvSpPr>
            <a:spLocks noGrp="1"/>
          </p:cNvSpPr>
          <p:nvPr>
            <p:ph type="body" sz="quarter" idx="23" hasCustomPrompt="1"/>
          </p:nvPr>
        </p:nvSpPr>
        <p:spPr>
          <a:xfrm rot="16200000">
            <a:off x="191706" y="2115912"/>
            <a:ext cx="776376" cy="665702"/>
          </a:xfrm>
        </p:spPr>
        <p:txBody>
          <a:bodyPr anchor="t">
            <a:noAutofit/>
          </a:bodyPr>
          <a:lstStyle>
            <a:lvl1pPr marL="0" indent="0" algn="r">
              <a:buNone/>
              <a:defRPr sz="4400" b="0">
                <a:solidFill>
                  <a:schemeClr val="tx2"/>
                </a:solidFill>
                <a:latin typeface="+mj-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01</a:t>
            </a:r>
          </a:p>
        </p:txBody>
      </p:sp>
      <p:sp>
        <p:nvSpPr>
          <p:cNvPr id="19" name="Segnaposto testo 7">
            <a:extLst>
              <a:ext uri="{FF2B5EF4-FFF2-40B4-BE49-F238E27FC236}">
                <a16:creationId xmlns:a16="http://schemas.microsoft.com/office/drawing/2014/main" id="{9AA91E9E-F4C5-4318-8BFC-5E627DF7F53E}"/>
              </a:ext>
            </a:extLst>
          </p:cNvPr>
          <p:cNvSpPr>
            <a:spLocks noGrp="1"/>
          </p:cNvSpPr>
          <p:nvPr>
            <p:ph type="body" sz="quarter" idx="24" hasCustomPrompt="1"/>
          </p:nvPr>
        </p:nvSpPr>
        <p:spPr>
          <a:xfrm rot="16200000">
            <a:off x="2324033" y="2115912"/>
            <a:ext cx="776376" cy="665702"/>
          </a:xfrm>
        </p:spPr>
        <p:txBody>
          <a:bodyPr anchor="t">
            <a:noAutofit/>
          </a:bodyPr>
          <a:lstStyle>
            <a:lvl1pPr marL="0" indent="0" algn="r">
              <a:buNone/>
              <a:defRPr sz="4400" b="0">
                <a:solidFill>
                  <a:schemeClr val="tx2"/>
                </a:solidFill>
                <a:latin typeface="+mj-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02</a:t>
            </a:r>
          </a:p>
        </p:txBody>
      </p:sp>
      <p:sp>
        <p:nvSpPr>
          <p:cNvPr id="20" name="Segnaposto testo 7">
            <a:extLst>
              <a:ext uri="{FF2B5EF4-FFF2-40B4-BE49-F238E27FC236}">
                <a16:creationId xmlns:a16="http://schemas.microsoft.com/office/drawing/2014/main" id="{D6F57CB6-9F04-49B6-939C-D13BA7FB06A8}"/>
              </a:ext>
            </a:extLst>
          </p:cNvPr>
          <p:cNvSpPr>
            <a:spLocks noGrp="1"/>
          </p:cNvSpPr>
          <p:nvPr>
            <p:ph type="body" sz="quarter" idx="25" hasCustomPrompt="1"/>
          </p:nvPr>
        </p:nvSpPr>
        <p:spPr>
          <a:xfrm rot="16200000">
            <a:off x="4515027" y="2115912"/>
            <a:ext cx="776376" cy="665702"/>
          </a:xfrm>
        </p:spPr>
        <p:txBody>
          <a:bodyPr anchor="t">
            <a:noAutofit/>
          </a:bodyPr>
          <a:lstStyle>
            <a:lvl1pPr marL="0" indent="0" algn="r">
              <a:buNone/>
              <a:defRPr sz="4400" b="0">
                <a:solidFill>
                  <a:schemeClr val="tx2"/>
                </a:solidFill>
                <a:latin typeface="+mj-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03</a:t>
            </a:r>
          </a:p>
        </p:txBody>
      </p:sp>
      <p:sp>
        <p:nvSpPr>
          <p:cNvPr id="21" name="Segnaposto testo 7">
            <a:extLst>
              <a:ext uri="{FF2B5EF4-FFF2-40B4-BE49-F238E27FC236}">
                <a16:creationId xmlns:a16="http://schemas.microsoft.com/office/drawing/2014/main" id="{6C01B50D-1661-4131-BCDF-441CC2214451}"/>
              </a:ext>
            </a:extLst>
          </p:cNvPr>
          <p:cNvSpPr>
            <a:spLocks noGrp="1"/>
          </p:cNvSpPr>
          <p:nvPr>
            <p:ph type="body" sz="quarter" idx="26" hasCustomPrompt="1"/>
          </p:nvPr>
        </p:nvSpPr>
        <p:spPr>
          <a:xfrm rot="16200000">
            <a:off x="6674762" y="2115912"/>
            <a:ext cx="776376" cy="665702"/>
          </a:xfrm>
        </p:spPr>
        <p:txBody>
          <a:bodyPr anchor="t">
            <a:noAutofit/>
          </a:bodyPr>
          <a:lstStyle>
            <a:lvl1pPr marL="0" indent="0" algn="r">
              <a:buNone/>
              <a:defRPr sz="4400" b="0">
                <a:solidFill>
                  <a:schemeClr val="tx2"/>
                </a:solidFill>
                <a:latin typeface="+mj-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04</a:t>
            </a:r>
          </a:p>
        </p:txBody>
      </p:sp>
      <p:sp>
        <p:nvSpPr>
          <p:cNvPr id="22" name="Segnaposto testo 7">
            <a:extLst>
              <a:ext uri="{FF2B5EF4-FFF2-40B4-BE49-F238E27FC236}">
                <a16:creationId xmlns:a16="http://schemas.microsoft.com/office/drawing/2014/main" id="{2D503613-5D8F-4B95-8EB3-13963149108F}"/>
              </a:ext>
            </a:extLst>
          </p:cNvPr>
          <p:cNvSpPr>
            <a:spLocks noGrp="1"/>
          </p:cNvSpPr>
          <p:nvPr>
            <p:ph type="body" sz="quarter" idx="27" hasCustomPrompt="1"/>
          </p:nvPr>
        </p:nvSpPr>
        <p:spPr>
          <a:xfrm rot="16200000">
            <a:off x="8846462" y="2115912"/>
            <a:ext cx="776376" cy="665702"/>
          </a:xfrm>
        </p:spPr>
        <p:txBody>
          <a:bodyPr anchor="t">
            <a:noAutofit/>
          </a:bodyPr>
          <a:lstStyle>
            <a:lvl1pPr marL="0" indent="0" algn="r">
              <a:buNone/>
              <a:defRPr sz="4400" b="0">
                <a:solidFill>
                  <a:schemeClr val="tx2"/>
                </a:solidFill>
                <a:latin typeface="+mj-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05</a:t>
            </a:r>
          </a:p>
        </p:txBody>
      </p:sp>
      <p:sp>
        <p:nvSpPr>
          <p:cNvPr id="23" name="Segnaposto testo 7">
            <a:extLst>
              <a:ext uri="{FF2B5EF4-FFF2-40B4-BE49-F238E27FC236}">
                <a16:creationId xmlns:a16="http://schemas.microsoft.com/office/drawing/2014/main" id="{D6AE53A6-5645-44EC-B619-20693E3FE519}"/>
              </a:ext>
            </a:extLst>
          </p:cNvPr>
          <p:cNvSpPr>
            <a:spLocks noGrp="1"/>
          </p:cNvSpPr>
          <p:nvPr>
            <p:ph type="body" sz="quarter" idx="28" hasCustomPrompt="1"/>
          </p:nvPr>
        </p:nvSpPr>
        <p:spPr>
          <a:xfrm>
            <a:off x="2498652" y="3736780"/>
            <a:ext cx="1890652" cy="1876932"/>
          </a:xfrm>
        </p:spPr>
        <p:txBody>
          <a:bodyPr>
            <a:normAutofit/>
          </a:bodyPr>
          <a:lstStyle>
            <a:lvl1pPr>
              <a:lnSpc>
                <a:spcPct val="150000"/>
              </a:lnSpc>
              <a:defRPr sz="1400" b="0">
                <a:solidFill>
                  <a:schemeClr val="tx1"/>
                </a:solidFill>
                <a:latin typeface="+mn-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Topic title</a:t>
            </a:r>
          </a:p>
          <a:p>
            <a:pPr lvl="0"/>
            <a:r>
              <a:rPr lang="en-GB" noProof="0"/>
              <a:t>Topic title</a:t>
            </a:r>
          </a:p>
          <a:p>
            <a:pPr lvl="0"/>
            <a:r>
              <a:rPr lang="en-GB" noProof="0"/>
              <a:t>Topic title</a:t>
            </a:r>
          </a:p>
        </p:txBody>
      </p:sp>
      <p:sp>
        <p:nvSpPr>
          <p:cNvPr id="24" name="Segnaposto testo 7">
            <a:extLst>
              <a:ext uri="{FF2B5EF4-FFF2-40B4-BE49-F238E27FC236}">
                <a16:creationId xmlns:a16="http://schemas.microsoft.com/office/drawing/2014/main" id="{26F8B43E-3092-43FC-A7B0-45C3ACC71E5B}"/>
              </a:ext>
            </a:extLst>
          </p:cNvPr>
          <p:cNvSpPr>
            <a:spLocks noGrp="1"/>
          </p:cNvSpPr>
          <p:nvPr>
            <p:ph type="body" sz="quarter" idx="29" hasCustomPrompt="1"/>
          </p:nvPr>
        </p:nvSpPr>
        <p:spPr>
          <a:xfrm>
            <a:off x="4662342" y="3736780"/>
            <a:ext cx="1890652" cy="1876932"/>
          </a:xfrm>
        </p:spPr>
        <p:txBody>
          <a:bodyPr>
            <a:normAutofit/>
          </a:bodyPr>
          <a:lstStyle>
            <a:lvl1pPr>
              <a:lnSpc>
                <a:spcPct val="150000"/>
              </a:lnSpc>
              <a:defRPr sz="1400" b="0">
                <a:solidFill>
                  <a:schemeClr val="tx1"/>
                </a:solidFill>
                <a:latin typeface="+mn-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Topic title</a:t>
            </a:r>
          </a:p>
          <a:p>
            <a:pPr lvl="0"/>
            <a:r>
              <a:rPr lang="en-GB" noProof="0"/>
              <a:t>Topic title</a:t>
            </a:r>
          </a:p>
          <a:p>
            <a:pPr lvl="0"/>
            <a:r>
              <a:rPr lang="en-GB" noProof="0"/>
              <a:t>Topic title</a:t>
            </a:r>
          </a:p>
        </p:txBody>
      </p:sp>
      <p:sp>
        <p:nvSpPr>
          <p:cNvPr id="25" name="Segnaposto testo 7">
            <a:extLst>
              <a:ext uri="{FF2B5EF4-FFF2-40B4-BE49-F238E27FC236}">
                <a16:creationId xmlns:a16="http://schemas.microsoft.com/office/drawing/2014/main" id="{96EAA45D-80FC-4DF6-AC23-808A2DB73D45}"/>
              </a:ext>
            </a:extLst>
          </p:cNvPr>
          <p:cNvSpPr>
            <a:spLocks noGrp="1"/>
          </p:cNvSpPr>
          <p:nvPr>
            <p:ph type="body" sz="quarter" idx="30" hasCustomPrompt="1"/>
          </p:nvPr>
        </p:nvSpPr>
        <p:spPr>
          <a:xfrm>
            <a:off x="6826032" y="3736780"/>
            <a:ext cx="1890652" cy="1876932"/>
          </a:xfrm>
        </p:spPr>
        <p:txBody>
          <a:bodyPr>
            <a:normAutofit/>
          </a:bodyPr>
          <a:lstStyle>
            <a:lvl1pPr>
              <a:lnSpc>
                <a:spcPct val="150000"/>
              </a:lnSpc>
              <a:defRPr sz="1400" b="0">
                <a:solidFill>
                  <a:schemeClr val="tx1"/>
                </a:solidFill>
                <a:latin typeface="+mn-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Topic title</a:t>
            </a:r>
          </a:p>
          <a:p>
            <a:pPr lvl="0"/>
            <a:r>
              <a:rPr lang="en-GB" noProof="0"/>
              <a:t>Topic title</a:t>
            </a:r>
          </a:p>
          <a:p>
            <a:pPr lvl="0"/>
            <a:r>
              <a:rPr lang="en-GB" noProof="0"/>
              <a:t>Topic title</a:t>
            </a:r>
          </a:p>
        </p:txBody>
      </p:sp>
      <p:sp>
        <p:nvSpPr>
          <p:cNvPr id="26" name="Segnaposto testo 7">
            <a:extLst>
              <a:ext uri="{FF2B5EF4-FFF2-40B4-BE49-F238E27FC236}">
                <a16:creationId xmlns:a16="http://schemas.microsoft.com/office/drawing/2014/main" id="{95E95A4E-A14D-4872-961D-4BFE57914A65}"/>
              </a:ext>
            </a:extLst>
          </p:cNvPr>
          <p:cNvSpPr>
            <a:spLocks noGrp="1"/>
          </p:cNvSpPr>
          <p:nvPr>
            <p:ph type="body" sz="quarter" idx="31" hasCustomPrompt="1"/>
          </p:nvPr>
        </p:nvSpPr>
        <p:spPr>
          <a:xfrm>
            <a:off x="8989722" y="3736780"/>
            <a:ext cx="1890652" cy="1876932"/>
          </a:xfrm>
        </p:spPr>
        <p:txBody>
          <a:bodyPr>
            <a:normAutofit/>
          </a:bodyPr>
          <a:lstStyle>
            <a:lvl1pPr>
              <a:lnSpc>
                <a:spcPct val="150000"/>
              </a:lnSpc>
              <a:defRPr sz="1400" b="0">
                <a:solidFill>
                  <a:schemeClr val="tx1"/>
                </a:solidFill>
                <a:latin typeface="+mn-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Topic title</a:t>
            </a:r>
          </a:p>
          <a:p>
            <a:pPr lvl="0"/>
            <a:r>
              <a:rPr lang="en-GB" noProof="0"/>
              <a:t>Topic title</a:t>
            </a:r>
          </a:p>
          <a:p>
            <a:pPr lvl="0"/>
            <a:r>
              <a:rPr lang="en-GB" noProof="0"/>
              <a:t>Topic title</a:t>
            </a:r>
          </a:p>
        </p:txBody>
      </p:sp>
      <p:pic>
        <p:nvPicPr>
          <p:cNvPr id="4" name="Picture 3">
            <a:extLst>
              <a:ext uri="{FF2B5EF4-FFF2-40B4-BE49-F238E27FC236}">
                <a16:creationId xmlns:a16="http://schemas.microsoft.com/office/drawing/2014/main" id="{E15619C0-EB59-2F12-4F9A-0A3E278C574D}"/>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34963" y="302676"/>
            <a:ext cx="1855787" cy="105501"/>
          </a:xfrm>
          <a:prstGeom prst="rect">
            <a:avLst/>
          </a:prstGeom>
        </p:spPr>
      </p:pic>
    </p:spTree>
    <p:extLst>
      <p:ext uri="{BB962C8B-B14F-4D97-AF65-F5344CB8AC3E}">
        <p14:creationId xmlns:p14="http://schemas.microsoft.com/office/powerpoint/2010/main" val="2427812238"/>
      </p:ext>
    </p:extLst>
  </p:cSld>
  <p:clrMapOvr>
    <a:masterClrMapping/>
  </p:clrMapOvr>
  <p:extLst>
    <p:ext uri="{DCECCB84-F9BA-43D5-87BE-67443E8EF086}">
      <p15:sldGuideLst xmlns:p15="http://schemas.microsoft.com/office/powerpoint/2012/main">
        <p15:guide id="1" pos="3001"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Divisorio_A">
    <p:bg>
      <p:bgPr>
        <a:solidFill>
          <a:schemeClr val="accent1"/>
        </a:solidFill>
        <a:effectLst/>
      </p:bgPr>
    </p:bg>
    <p:spTree>
      <p:nvGrpSpPr>
        <p:cNvPr id="1" name=""/>
        <p:cNvGrpSpPr/>
        <p:nvPr/>
      </p:nvGrpSpPr>
      <p:grpSpPr>
        <a:xfrm>
          <a:off x="0" y="0"/>
          <a:ext cx="0" cy="0"/>
          <a:chOff x="0" y="0"/>
          <a:chExt cx="0" cy="0"/>
        </a:xfrm>
      </p:grpSpPr>
      <p:sp>
        <p:nvSpPr>
          <p:cNvPr id="11" name="Ovale 10">
            <a:extLst>
              <a:ext uri="{FF2B5EF4-FFF2-40B4-BE49-F238E27FC236}">
                <a16:creationId xmlns:a16="http://schemas.microsoft.com/office/drawing/2014/main" id="{35E14663-8764-4DCE-B9CB-7C9A4CEA9BB5}"/>
              </a:ext>
            </a:extLst>
          </p:cNvPr>
          <p:cNvSpPr/>
          <p:nvPr userDrawn="1"/>
        </p:nvSpPr>
        <p:spPr>
          <a:xfrm rot="6083929">
            <a:off x="1311375" y="1414011"/>
            <a:ext cx="10887270" cy="10887979"/>
          </a:xfrm>
          <a:prstGeom prst="ellipse">
            <a:avLst/>
          </a:prstGeom>
          <a:gradFill flip="none" rotWithShape="1">
            <a:gsLst>
              <a:gs pos="38000">
                <a:schemeClr val="tx1">
                  <a:lumMod val="0"/>
                  <a:lumOff val="100000"/>
                  <a:alpha val="0"/>
                </a:schemeClr>
              </a:gs>
              <a:gs pos="82000">
                <a:schemeClr val="accent3">
                  <a:alpha val="20000"/>
                </a:schemeClr>
              </a:gs>
            </a:gsLst>
            <a:path path="circle">
              <a:fillToRect l="100000" t="100000"/>
            </a:path>
            <a:tileRect r="-100000" b="-10000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sz="900">
              <a:latin typeface="Manrope" pitchFamily="2" charset="0"/>
            </a:endParaRPr>
          </a:p>
        </p:txBody>
      </p:sp>
      <p:sp>
        <p:nvSpPr>
          <p:cNvPr id="2" name="Titolo 1">
            <a:extLst>
              <a:ext uri="{FF2B5EF4-FFF2-40B4-BE49-F238E27FC236}">
                <a16:creationId xmlns:a16="http://schemas.microsoft.com/office/drawing/2014/main" id="{189FF9E0-0F2A-4E7B-ADD7-33314E9E93ED}"/>
              </a:ext>
            </a:extLst>
          </p:cNvPr>
          <p:cNvSpPr>
            <a:spLocks noGrp="1"/>
          </p:cNvSpPr>
          <p:nvPr>
            <p:ph type="title" hasCustomPrompt="1"/>
          </p:nvPr>
        </p:nvSpPr>
        <p:spPr>
          <a:xfrm>
            <a:off x="3216275" y="1418313"/>
            <a:ext cx="8640763" cy="1299008"/>
          </a:xfrm>
        </p:spPr>
        <p:txBody>
          <a:bodyPr anchor="ctr"/>
          <a:lstStyle>
            <a:lvl1pPr>
              <a:defRPr>
                <a:solidFill>
                  <a:schemeClr val="tx2"/>
                </a:solidFill>
              </a:defRPr>
            </a:lvl1pPr>
          </a:lstStyle>
          <a:p>
            <a:r>
              <a:rPr lang="en-GB" noProof="0"/>
              <a:t>Section Title</a:t>
            </a:r>
          </a:p>
        </p:txBody>
      </p:sp>
      <p:sp>
        <p:nvSpPr>
          <p:cNvPr id="6" name="Ovale 5">
            <a:extLst>
              <a:ext uri="{FF2B5EF4-FFF2-40B4-BE49-F238E27FC236}">
                <a16:creationId xmlns:a16="http://schemas.microsoft.com/office/drawing/2014/main" id="{419AA845-D4AF-40CE-B7F3-A1B95A20D2F3}"/>
              </a:ext>
            </a:extLst>
          </p:cNvPr>
          <p:cNvSpPr/>
          <p:nvPr userDrawn="1"/>
        </p:nvSpPr>
        <p:spPr>
          <a:xfrm>
            <a:off x="0" y="1418312"/>
            <a:ext cx="1284270" cy="1284270"/>
          </a:xfrm>
          <a:prstGeom prst="ellipse">
            <a:avLst/>
          </a:prstGeom>
          <a:noFill/>
          <a:ln w="9525">
            <a:solidFill>
              <a:schemeClr val="bg1">
                <a:alpha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cxnSp>
        <p:nvCxnSpPr>
          <p:cNvPr id="7" name="Connettore diritto 6">
            <a:extLst>
              <a:ext uri="{FF2B5EF4-FFF2-40B4-BE49-F238E27FC236}">
                <a16:creationId xmlns:a16="http://schemas.microsoft.com/office/drawing/2014/main" id="{BA29D2F2-5AC8-4927-AA1D-19630D333830}"/>
              </a:ext>
            </a:extLst>
          </p:cNvPr>
          <p:cNvCxnSpPr>
            <a:cxnSpLocks/>
          </p:cNvCxnSpPr>
          <p:nvPr userDrawn="1"/>
        </p:nvCxnSpPr>
        <p:spPr>
          <a:xfrm>
            <a:off x="0" y="1418312"/>
            <a:ext cx="12192000" cy="0"/>
          </a:xfrm>
          <a:prstGeom prst="line">
            <a:avLst/>
          </a:prstGeom>
          <a:ln w="9525">
            <a:solidFill>
              <a:schemeClr val="bg1">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Connettore diritto 7">
            <a:extLst>
              <a:ext uri="{FF2B5EF4-FFF2-40B4-BE49-F238E27FC236}">
                <a16:creationId xmlns:a16="http://schemas.microsoft.com/office/drawing/2014/main" id="{53C00AF5-6CFB-4B05-922E-59446B4D5F1D}"/>
              </a:ext>
            </a:extLst>
          </p:cNvPr>
          <p:cNvCxnSpPr>
            <a:cxnSpLocks/>
          </p:cNvCxnSpPr>
          <p:nvPr userDrawn="1"/>
        </p:nvCxnSpPr>
        <p:spPr>
          <a:xfrm>
            <a:off x="0" y="2717320"/>
            <a:ext cx="12192000" cy="0"/>
          </a:xfrm>
          <a:prstGeom prst="line">
            <a:avLst/>
          </a:prstGeom>
          <a:ln w="9525">
            <a:solidFill>
              <a:schemeClr val="bg1">
                <a:alpha val="25000"/>
              </a:schemeClr>
            </a:solidFill>
          </a:ln>
        </p:spPr>
        <p:style>
          <a:lnRef idx="1">
            <a:schemeClr val="accent1"/>
          </a:lnRef>
          <a:fillRef idx="0">
            <a:schemeClr val="accent1"/>
          </a:fillRef>
          <a:effectRef idx="0">
            <a:schemeClr val="accent1"/>
          </a:effectRef>
          <a:fontRef idx="minor">
            <a:schemeClr val="tx1"/>
          </a:fontRef>
        </p:style>
      </p:cxnSp>
      <p:cxnSp>
        <p:nvCxnSpPr>
          <p:cNvPr id="12" name="Connettore diritto 11">
            <a:extLst>
              <a:ext uri="{FF2B5EF4-FFF2-40B4-BE49-F238E27FC236}">
                <a16:creationId xmlns:a16="http://schemas.microsoft.com/office/drawing/2014/main" id="{28D8426E-B0F3-4A04-99ED-0D9D1A7A694E}"/>
              </a:ext>
            </a:extLst>
          </p:cNvPr>
          <p:cNvCxnSpPr>
            <a:cxnSpLocks/>
          </p:cNvCxnSpPr>
          <p:nvPr userDrawn="1"/>
        </p:nvCxnSpPr>
        <p:spPr>
          <a:xfrm flipV="1">
            <a:off x="1284270" y="1"/>
            <a:ext cx="0" cy="7099442"/>
          </a:xfrm>
          <a:prstGeom prst="line">
            <a:avLst/>
          </a:prstGeom>
          <a:ln w="9525">
            <a:solidFill>
              <a:schemeClr val="bg1">
                <a:alpha val="25000"/>
              </a:schemeClr>
            </a:solidFill>
          </a:ln>
        </p:spPr>
        <p:style>
          <a:lnRef idx="1">
            <a:schemeClr val="accent1"/>
          </a:lnRef>
          <a:fillRef idx="0">
            <a:schemeClr val="accent1"/>
          </a:fillRef>
          <a:effectRef idx="0">
            <a:schemeClr val="accent1"/>
          </a:effectRef>
          <a:fontRef idx="minor">
            <a:schemeClr val="tx1"/>
          </a:fontRef>
        </p:style>
      </p:cxnSp>
      <p:sp>
        <p:nvSpPr>
          <p:cNvPr id="17" name="Segnaposto testo 16">
            <a:extLst>
              <a:ext uri="{FF2B5EF4-FFF2-40B4-BE49-F238E27FC236}">
                <a16:creationId xmlns:a16="http://schemas.microsoft.com/office/drawing/2014/main" id="{4D2183DA-6999-4DF4-AE0B-EDCD204668B6}"/>
              </a:ext>
            </a:extLst>
          </p:cNvPr>
          <p:cNvSpPr>
            <a:spLocks noGrp="1"/>
          </p:cNvSpPr>
          <p:nvPr>
            <p:ph type="body" sz="quarter" idx="13" hasCustomPrompt="1"/>
          </p:nvPr>
        </p:nvSpPr>
        <p:spPr>
          <a:xfrm>
            <a:off x="8765931" y="3961597"/>
            <a:ext cx="3091107" cy="2359025"/>
          </a:xfrm>
        </p:spPr>
        <p:txBody>
          <a:bodyPr anchor="b">
            <a:normAutofit/>
          </a:bodyPr>
          <a:lstStyle>
            <a:lvl1pPr marL="0" indent="0" algn="r">
              <a:buNone/>
              <a:defRPr sz="9600">
                <a:solidFill>
                  <a:schemeClr val="tx2"/>
                </a:solidFill>
              </a:defRPr>
            </a:lvl1pPr>
          </a:lstStyle>
          <a:p>
            <a:pPr lvl="0"/>
            <a:r>
              <a:rPr lang="it-IT"/>
              <a:t>00</a:t>
            </a:r>
          </a:p>
        </p:txBody>
      </p:sp>
      <p:pic>
        <p:nvPicPr>
          <p:cNvPr id="3" name="Picture 2">
            <a:extLst>
              <a:ext uri="{FF2B5EF4-FFF2-40B4-BE49-F238E27FC236}">
                <a16:creationId xmlns:a16="http://schemas.microsoft.com/office/drawing/2014/main" id="{EA8867E3-FD05-A6B1-1C94-BEA2AA64A88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571588" y="302676"/>
            <a:ext cx="1855787" cy="105501"/>
          </a:xfrm>
          <a:prstGeom prst="rect">
            <a:avLst/>
          </a:prstGeom>
        </p:spPr>
      </p:pic>
      <p:sp>
        <p:nvSpPr>
          <p:cNvPr id="4" name="Rectangle 3">
            <a:extLst>
              <a:ext uri="{FF2B5EF4-FFF2-40B4-BE49-F238E27FC236}">
                <a16:creationId xmlns:a16="http://schemas.microsoft.com/office/drawing/2014/main" id="{C5E17D52-ECB5-B280-131B-4BB747DCC007}"/>
              </a:ext>
            </a:extLst>
          </p:cNvPr>
          <p:cNvSpPr/>
          <p:nvPr userDrawn="1"/>
        </p:nvSpPr>
        <p:spPr>
          <a:xfrm>
            <a:off x="10093234" y="226423"/>
            <a:ext cx="1306285" cy="310937"/>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8">
            <a:extLst>
              <a:ext uri="{FF2B5EF4-FFF2-40B4-BE49-F238E27FC236}">
                <a16:creationId xmlns:a16="http://schemas.microsoft.com/office/drawing/2014/main" id="{7A37C031-ECD4-C5C0-1247-563910ACF4C0}"/>
              </a:ext>
            </a:extLst>
          </p:cNvPr>
          <p:cNvPicPr>
            <a:picLocks noChangeAspect="1"/>
          </p:cNvPicPr>
          <p:nvPr userDrawn="1"/>
        </p:nvPicPr>
        <p:blipFill>
          <a:blip>
            <a:extLst>
              <a:ext uri="{96DAC541-7B7A-43D3-8B79-37D633B846F1}">
                <asvg:svgBlip xmlns:asvg="http://schemas.microsoft.com/office/drawing/2016/SVG/main" r:embed="rId3"/>
              </a:ext>
            </a:extLst>
          </a:blip>
          <a:srcRect/>
          <a:stretch/>
        </p:blipFill>
        <p:spPr>
          <a:xfrm>
            <a:off x="10475537" y="179710"/>
            <a:ext cx="1381501" cy="342631"/>
          </a:xfrm>
          <a:prstGeom prst="rect">
            <a:avLst/>
          </a:prstGeom>
        </p:spPr>
      </p:pic>
    </p:spTree>
    <p:extLst>
      <p:ext uri="{BB962C8B-B14F-4D97-AF65-F5344CB8AC3E}">
        <p14:creationId xmlns:p14="http://schemas.microsoft.com/office/powerpoint/2010/main" val="20325639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Divisorio_B">
    <p:bg>
      <p:bgPr>
        <a:solidFill>
          <a:schemeClr val="accent1"/>
        </a:solidFill>
        <a:effectLst/>
      </p:bgPr>
    </p:bg>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189FF9E0-0F2A-4E7B-ADD7-33314E9E93ED}"/>
              </a:ext>
            </a:extLst>
          </p:cNvPr>
          <p:cNvSpPr>
            <a:spLocks noGrp="1"/>
          </p:cNvSpPr>
          <p:nvPr>
            <p:ph type="title" hasCustomPrompt="1"/>
          </p:nvPr>
        </p:nvSpPr>
        <p:spPr>
          <a:xfrm>
            <a:off x="3216275" y="1418313"/>
            <a:ext cx="8640763" cy="1299008"/>
          </a:xfrm>
        </p:spPr>
        <p:txBody>
          <a:bodyPr anchor="ctr"/>
          <a:lstStyle>
            <a:lvl1pPr>
              <a:defRPr>
                <a:solidFill>
                  <a:schemeClr val="tx2"/>
                </a:solidFill>
              </a:defRPr>
            </a:lvl1pPr>
          </a:lstStyle>
          <a:p>
            <a:r>
              <a:rPr lang="en-GB" noProof="0"/>
              <a:t>Section Title</a:t>
            </a:r>
            <a:endParaRPr lang="it-IT"/>
          </a:p>
        </p:txBody>
      </p:sp>
      <p:sp>
        <p:nvSpPr>
          <p:cNvPr id="6" name="Ovale 5">
            <a:extLst>
              <a:ext uri="{FF2B5EF4-FFF2-40B4-BE49-F238E27FC236}">
                <a16:creationId xmlns:a16="http://schemas.microsoft.com/office/drawing/2014/main" id="{419AA845-D4AF-40CE-B7F3-A1B95A20D2F3}"/>
              </a:ext>
            </a:extLst>
          </p:cNvPr>
          <p:cNvSpPr/>
          <p:nvPr userDrawn="1"/>
        </p:nvSpPr>
        <p:spPr>
          <a:xfrm>
            <a:off x="0" y="1418312"/>
            <a:ext cx="1284270" cy="1284270"/>
          </a:xfrm>
          <a:prstGeom prst="ellipse">
            <a:avLst/>
          </a:prstGeom>
          <a:noFill/>
          <a:ln w="9525">
            <a:solidFill>
              <a:schemeClr val="bg1">
                <a:alpha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cxnSp>
        <p:nvCxnSpPr>
          <p:cNvPr id="7" name="Connettore diritto 6">
            <a:extLst>
              <a:ext uri="{FF2B5EF4-FFF2-40B4-BE49-F238E27FC236}">
                <a16:creationId xmlns:a16="http://schemas.microsoft.com/office/drawing/2014/main" id="{BA29D2F2-5AC8-4927-AA1D-19630D333830}"/>
              </a:ext>
            </a:extLst>
          </p:cNvPr>
          <p:cNvCxnSpPr>
            <a:cxnSpLocks/>
          </p:cNvCxnSpPr>
          <p:nvPr userDrawn="1"/>
        </p:nvCxnSpPr>
        <p:spPr>
          <a:xfrm>
            <a:off x="0" y="1418312"/>
            <a:ext cx="12192000" cy="0"/>
          </a:xfrm>
          <a:prstGeom prst="line">
            <a:avLst/>
          </a:prstGeom>
          <a:ln w="9525">
            <a:solidFill>
              <a:schemeClr val="bg1">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Connettore diritto 7">
            <a:extLst>
              <a:ext uri="{FF2B5EF4-FFF2-40B4-BE49-F238E27FC236}">
                <a16:creationId xmlns:a16="http://schemas.microsoft.com/office/drawing/2014/main" id="{53C00AF5-6CFB-4B05-922E-59446B4D5F1D}"/>
              </a:ext>
            </a:extLst>
          </p:cNvPr>
          <p:cNvCxnSpPr>
            <a:cxnSpLocks/>
          </p:cNvCxnSpPr>
          <p:nvPr userDrawn="1"/>
        </p:nvCxnSpPr>
        <p:spPr>
          <a:xfrm>
            <a:off x="0" y="2717320"/>
            <a:ext cx="12192000" cy="0"/>
          </a:xfrm>
          <a:prstGeom prst="line">
            <a:avLst/>
          </a:prstGeom>
          <a:ln w="9525">
            <a:solidFill>
              <a:schemeClr val="bg1">
                <a:alpha val="25000"/>
              </a:schemeClr>
            </a:solidFill>
          </a:ln>
        </p:spPr>
        <p:style>
          <a:lnRef idx="1">
            <a:schemeClr val="accent1"/>
          </a:lnRef>
          <a:fillRef idx="0">
            <a:schemeClr val="accent1"/>
          </a:fillRef>
          <a:effectRef idx="0">
            <a:schemeClr val="accent1"/>
          </a:effectRef>
          <a:fontRef idx="minor">
            <a:schemeClr val="tx1"/>
          </a:fontRef>
        </p:style>
      </p:cxnSp>
      <p:cxnSp>
        <p:nvCxnSpPr>
          <p:cNvPr id="12" name="Connettore diritto 11">
            <a:extLst>
              <a:ext uri="{FF2B5EF4-FFF2-40B4-BE49-F238E27FC236}">
                <a16:creationId xmlns:a16="http://schemas.microsoft.com/office/drawing/2014/main" id="{28D8426E-B0F3-4A04-99ED-0D9D1A7A694E}"/>
              </a:ext>
            </a:extLst>
          </p:cNvPr>
          <p:cNvCxnSpPr>
            <a:cxnSpLocks/>
          </p:cNvCxnSpPr>
          <p:nvPr userDrawn="1"/>
        </p:nvCxnSpPr>
        <p:spPr>
          <a:xfrm flipV="1">
            <a:off x="1284270" y="1"/>
            <a:ext cx="0" cy="7099442"/>
          </a:xfrm>
          <a:prstGeom prst="line">
            <a:avLst/>
          </a:prstGeom>
          <a:ln w="9525">
            <a:solidFill>
              <a:schemeClr val="bg1">
                <a:alpha val="25000"/>
              </a:schemeClr>
            </a:solidFill>
          </a:ln>
        </p:spPr>
        <p:style>
          <a:lnRef idx="1">
            <a:schemeClr val="accent1"/>
          </a:lnRef>
          <a:fillRef idx="0">
            <a:schemeClr val="accent1"/>
          </a:fillRef>
          <a:effectRef idx="0">
            <a:schemeClr val="accent1"/>
          </a:effectRef>
          <a:fontRef idx="minor">
            <a:schemeClr val="tx1"/>
          </a:fontRef>
        </p:style>
      </p:cxnSp>
      <p:sp>
        <p:nvSpPr>
          <p:cNvPr id="17" name="Segnaposto testo 16">
            <a:extLst>
              <a:ext uri="{FF2B5EF4-FFF2-40B4-BE49-F238E27FC236}">
                <a16:creationId xmlns:a16="http://schemas.microsoft.com/office/drawing/2014/main" id="{4D2183DA-6999-4DF4-AE0B-EDCD204668B6}"/>
              </a:ext>
            </a:extLst>
          </p:cNvPr>
          <p:cNvSpPr>
            <a:spLocks noGrp="1"/>
          </p:cNvSpPr>
          <p:nvPr>
            <p:ph type="body" sz="quarter" idx="13" hasCustomPrompt="1"/>
          </p:nvPr>
        </p:nvSpPr>
        <p:spPr>
          <a:xfrm>
            <a:off x="8932985" y="3961597"/>
            <a:ext cx="2924053" cy="2359025"/>
          </a:xfrm>
        </p:spPr>
        <p:txBody>
          <a:bodyPr anchor="b">
            <a:normAutofit/>
          </a:bodyPr>
          <a:lstStyle>
            <a:lvl1pPr marL="0" indent="0" algn="r">
              <a:buNone/>
              <a:defRPr sz="9600">
                <a:solidFill>
                  <a:schemeClr val="tx2"/>
                </a:solidFill>
              </a:defRPr>
            </a:lvl1pPr>
          </a:lstStyle>
          <a:p>
            <a:pPr lvl="0"/>
            <a:r>
              <a:rPr lang="it-IT"/>
              <a:t>00</a:t>
            </a:r>
          </a:p>
        </p:txBody>
      </p:sp>
      <p:sp>
        <p:nvSpPr>
          <p:cNvPr id="3" name="Rectangle 2">
            <a:extLst>
              <a:ext uri="{FF2B5EF4-FFF2-40B4-BE49-F238E27FC236}">
                <a16:creationId xmlns:a16="http://schemas.microsoft.com/office/drawing/2014/main" id="{135BB8EF-6F8B-5ADF-54C4-F05A051403B7}"/>
              </a:ext>
            </a:extLst>
          </p:cNvPr>
          <p:cNvSpPr/>
          <p:nvPr userDrawn="1"/>
        </p:nvSpPr>
        <p:spPr>
          <a:xfrm>
            <a:off x="10093234" y="226423"/>
            <a:ext cx="1306285" cy="310937"/>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8">
            <a:extLst>
              <a:ext uri="{FF2B5EF4-FFF2-40B4-BE49-F238E27FC236}">
                <a16:creationId xmlns:a16="http://schemas.microsoft.com/office/drawing/2014/main" id="{551BCF61-30BE-8D9A-2487-8796529BB766}"/>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10475537" y="179710"/>
            <a:ext cx="1381501" cy="342631"/>
          </a:xfrm>
          <a:prstGeom prst="rect">
            <a:avLst/>
          </a:prstGeom>
        </p:spPr>
      </p:pic>
    </p:spTree>
    <p:extLst>
      <p:ext uri="{BB962C8B-B14F-4D97-AF65-F5344CB8AC3E}">
        <p14:creationId xmlns:p14="http://schemas.microsoft.com/office/powerpoint/2010/main" val="39714618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Divisorio_C">
    <p:bg>
      <p:bgPr>
        <a:solidFill>
          <a:schemeClr val="accent2"/>
        </a:solidFill>
        <a:effectLst/>
      </p:bgPr>
    </p:bg>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189FF9E0-0F2A-4E7B-ADD7-33314E9E93ED}"/>
              </a:ext>
            </a:extLst>
          </p:cNvPr>
          <p:cNvSpPr>
            <a:spLocks noGrp="1"/>
          </p:cNvSpPr>
          <p:nvPr>
            <p:ph type="title" hasCustomPrompt="1"/>
          </p:nvPr>
        </p:nvSpPr>
        <p:spPr>
          <a:xfrm>
            <a:off x="3216275" y="1418313"/>
            <a:ext cx="8640763" cy="1284268"/>
          </a:xfrm>
        </p:spPr>
        <p:txBody>
          <a:bodyPr anchor="ctr"/>
          <a:lstStyle>
            <a:lvl1pPr>
              <a:defRPr>
                <a:solidFill>
                  <a:schemeClr val="tx2"/>
                </a:solidFill>
              </a:defRPr>
            </a:lvl1pPr>
          </a:lstStyle>
          <a:p>
            <a:r>
              <a:rPr lang="en-GB" noProof="0"/>
              <a:t>Subsection Title</a:t>
            </a:r>
            <a:endParaRPr lang="it-IT"/>
          </a:p>
        </p:txBody>
      </p:sp>
      <p:sp>
        <p:nvSpPr>
          <p:cNvPr id="6" name="Ovale 5">
            <a:extLst>
              <a:ext uri="{FF2B5EF4-FFF2-40B4-BE49-F238E27FC236}">
                <a16:creationId xmlns:a16="http://schemas.microsoft.com/office/drawing/2014/main" id="{419AA845-D4AF-40CE-B7F3-A1B95A20D2F3}"/>
              </a:ext>
            </a:extLst>
          </p:cNvPr>
          <p:cNvSpPr/>
          <p:nvPr userDrawn="1"/>
        </p:nvSpPr>
        <p:spPr>
          <a:xfrm>
            <a:off x="0" y="1418312"/>
            <a:ext cx="1284270" cy="1284270"/>
          </a:xfrm>
          <a:prstGeom prst="ellipse">
            <a:avLst/>
          </a:prstGeom>
          <a:noFill/>
          <a:ln w="9525">
            <a:solidFill>
              <a:schemeClr val="tx2">
                <a:alpha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cxnSp>
        <p:nvCxnSpPr>
          <p:cNvPr id="7" name="Connettore diritto 6">
            <a:extLst>
              <a:ext uri="{FF2B5EF4-FFF2-40B4-BE49-F238E27FC236}">
                <a16:creationId xmlns:a16="http://schemas.microsoft.com/office/drawing/2014/main" id="{BA29D2F2-5AC8-4927-AA1D-19630D333830}"/>
              </a:ext>
            </a:extLst>
          </p:cNvPr>
          <p:cNvCxnSpPr>
            <a:cxnSpLocks/>
          </p:cNvCxnSpPr>
          <p:nvPr userDrawn="1"/>
        </p:nvCxnSpPr>
        <p:spPr>
          <a:xfrm>
            <a:off x="0" y="1418312"/>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Connettore diritto 7">
            <a:extLst>
              <a:ext uri="{FF2B5EF4-FFF2-40B4-BE49-F238E27FC236}">
                <a16:creationId xmlns:a16="http://schemas.microsoft.com/office/drawing/2014/main" id="{53C00AF5-6CFB-4B05-922E-59446B4D5F1D}"/>
              </a:ext>
            </a:extLst>
          </p:cNvPr>
          <p:cNvCxnSpPr>
            <a:cxnSpLocks/>
          </p:cNvCxnSpPr>
          <p:nvPr userDrawn="1"/>
        </p:nvCxnSpPr>
        <p:spPr>
          <a:xfrm>
            <a:off x="0" y="2717320"/>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2" name="Connettore diritto 11">
            <a:extLst>
              <a:ext uri="{FF2B5EF4-FFF2-40B4-BE49-F238E27FC236}">
                <a16:creationId xmlns:a16="http://schemas.microsoft.com/office/drawing/2014/main" id="{28D8426E-B0F3-4A04-99ED-0D9D1A7A694E}"/>
              </a:ext>
            </a:extLst>
          </p:cNvPr>
          <p:cNvCxnSpPr>
            <a:cxnSpLocks/>
          </p:cNvCxnSpPr>
          <p:nvPr userDrawn="1"/>
        </p:nvCxnSpPr>
        <p:spPr>
          <a:xfrm flipV="1">
            <a:off x="1284270" y="1"/>
            <a:ext cx="0" cy="7099442"/>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
        <p:nvSpPr>
          <p:cNvPr id="17" name="Segnaposto testo 16">
            <a:extLst>
              <a:ext uri="{FF2B5EF4-FFF2-40B4-BE49-F238E27FC236}">
                <a16:creationId xmlns:a16="http://schemas.microsoft.com/office/drawing/2014/main" id="{4D2183DA-6999-4DF4-AE0B-EDCD204668B6}"/>
              </a:ext>
            </a:extLst>
          </p:cNvPr>
          <p:cNvSpPr>
            <a:spLocks noGrp="1"/>
          </p:cNvSpPr>
          <p:nvPr>
            <p:ph type="body" sz="quarter" idx="13" hasCustomPrompt="1"/>
          </p:nvPr>
        </p:nvSpPr>
        <p:spPr>
          <a:xfrm>
            <a:off x="8220808" y="3961597"/>
            <a:ext cx="3636230" cy="2359025"/>
          </a:xfrm>
        </p:spPr>
        <p:txBody>
          <a:bodyPr anchor="b">
            <a:normAutofit/>
          </a:bodyPr>
          <a:lstStyle>
            <a:lvl1pPr marL="0" indent="0" algn="r">
              <a:buNone/>
              <a:defRPr sz="9600">
                <a:solidFill>
                  <a:schemeClr val="tx2"/>
                </a:solidFill>
              </a:defRPr>
            </a:lvl1pPr>
          </a:lstStyle>
          <a:p>
            <a:pPr lvl="0"/>
            <a:r>
              <a:rPr lang="it-IT"/>
              <a:t>00</a:t>
            </a:r>
          </a:p>
        </p:txBody>
      </p:sp>
      <p:sp>
        <p:nvSpPr>
          <p:cNvPr id="3" name="Rectangle 2">
            <a:extLst>
              <a:ext uri="{FF2B5EF4-FFF2-40B4-BE49-F238E27FC236}">
                <a16:creationId xmlns:a16="http://schemas.microsoft.com/office/drawing/2014/main" id="{7302F6AA-71AB-3165-BBF6-3D48194220AD}"/>
              </a:ext>
            </a:extLst>
          </p:cNvPr>
          <p:cNvSpPr/>
          <p:nvPr userDrawn="1"/>
        </p:nvSpPr>
        <p:spPr>
          <a:xfrm>
            <a:off x="10093234" y="226423"/>
            <a:ext cx="1306285" cy="310937"/>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8">
            <a:extLst>
              <a:ext uri="{FF2B5EF4-FFF2-40B4-BE49-F238E27FC236}">
                <a16:creationId xmlns:a16="http://schemas.microsoft.com/office/drawing/2014/main" id="{38473A04-0CB2-068B-0F5A-20C93FEADD08}"/>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10475537" y="179710"/>
            <a:ext cx="1381501" cy="342631"/>
          </a:xfrm>
          <a:prstGeom prst="rect">
            <a:avLst/>
          </a:prstGeom>
        </p:spPr>
      </p:pic>
    </p:spTree>
    <p:extLst>
      <p:ext uri="{BB962C8B-B14F-4D97-AF65-F5344CB8AC3E}">
        <p14:creationId xmlns:p14="http://schemas.microsoft.com/office/powerpoint/2010/main" val="62449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Slide_finale_A">
    <p:bg>
      <p:bgPr>
        <a:solidFill>
          <a:schemeClr val="accent1"/>
        </a:solidFill>
        <a:effectLst/>
      </p:bgPr>
    </p:bg>
    <p:spTree>
      <p:nvGrpSpPr>
        <p:cNvPr id="1" name=""/>
        <p:cNvGrpSpPr/>
        <p:nvPr/>
      </p:nvGrpSpPr>
      <p:grpSpPr>
        <a:xfrm>
          <a:off x="0" y="0"/>
          <a:ext cx="0" cy="0"/>
          <a:chOff x="0" y="0"/>
          <a:chExt cx="0" cy="0"/>
        </a:xfrm>
      </p:grpSpPr>
      <p:sp>
        <p:nvSpPr>
          <p:cNvPr id="10" name="Ovale 9">
            <a:extLst>
              <a:ext uri="{FF2B5EF4-FFF2-40B4-BE49-F238E27FC236}">
                <a16:creationId xmlns:a16="http://schemas.microsoft.com/office/drawing/2014/main" id="{29206C3E-8262-4BAC-A209-F4327335E1F0}"/>
              </a:ext>
            </a:extLst>
          </p:cNvPr>
          <p:cNvSpPr/>
          <p:nvPr userDrawn="1"/>
        </p:nvSpPr>
        <p:spPr>
          <a:xfrm rot="11483929">
            <a:off x="1293786" y="-5274490"/>
            <a:ext cx="10887270" cy="10887979"/>
          </a:xfrm>
          <a:prstGeom prst="ellipse">
            <a:avLst/>
          </a:prstGeom>
          <a:gradFill flip="none" rotWithShape="1">
            <a:gsLst>
              <a:gs pos="38000">
                <a:schemeClr val="tx1">
                  <a:lumMod val="0"/>
                  <a:lumOff val="100000"/>
                  <a:alpha val="0"/>
                </a:schemeClr>
              </a:gs>
              <a:gs pos="82000">
                <a:schemeClr val="accent3">
                  <a:alpha val="20000"/>
                </a:schemeClr>
              </a:gs>
            </a:gsLst>
            <a:path path="circle">
              <a:fillToRect l="100000" t="100000"/>
            </a:path>
            <a:tileRect r="-100000" b="-10000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sz="900">
              <a:latin typeface="Manrope" pitchFamily="2" charset="0"/>
            </a:endParaRPr>
          </a:p>
        </p:txBody>
      </p:sp>
      <p:sp>
        <p:nvSpPr>
          <p:cNvPr id="2" name="Titolo 1">
            <a:extLst>
              <a:ext uri="{FF2B5EF4-FFF2-40B4-BE49-F238E27FC236}">
                <a16:creationId xmlns:a16="http://schemas.microsoft.com/office/drawing/2014/main" id="{189FF9E0-0F2A-4E7B-ADD7-33314E9E93ED}"/>
              </a:ext>
            </a:extLst>
          </p:cNvPr>
          <p:cNvSpPr>
            <a:spLocks noGrp="1"/>
          </p:cNvSpPr>
          <p:nvPr>
            <p:ph type="title" hasCustomPrompt="1"/>
          </p:nvPr>
        </p:nvSpPr>
        <p:spPr>
          <a:xfrm>
            <a:off x="3216275" y="4295077"/>
            <a:ext cx="8640763" cy="1299008"/>
          </a:xfrm>
        </p:spPr>
        <p:txBody>
          <a:bodyPr anchor="ctr"/>
          <a:lstStyle>
            <a:lvl1pPr>
              <a:defRPr>
                <a:solidFill>
                  <a:schemeClr val="tx2"/>
                </a:solidFill>
              </a:defRPr>
            </a:lvl1pPr>
          </a:lstStyle>
          <a:p>
            <a:r>
              <a:rPr lang="en-GB"/>
              <a:t>Closing / Acknowledgements</a:t>
            </a:r>
            <a:endParaRPr lang="it-IT"/>
          </a:p>
        </p:txBody>
      </p:sp>
      <p:sp>
        <p:nvSpPr>
          <p:cNvPr id="6" name="Ovale 5">
            <a:extLst>
              <a:ext uri="{FF2B5EF4-FFF2-40B4-BE49-F238E27FC236}">
                <a16:creationId xmlns:a16="http://schemas.microsoft.com/office/drawing/2014/main" id="{419AA845-D4AF-40CE-B7F3-A1B95A20D2F3}"/>
              </a:ext>
            </a:extLst>
          </p:cNvPr>
          <p:cNvSpPr/>
          <p:nvPr userDrawn="1"/>
        </p:nvSpPr>
        <p:spPr>
          <a:xfrm>
            <a:off x="0" y="4295076"/>
            <a:ext cx="1284270" cy="1284270"/>
          </a:xfrm>
          <a:prstGeom prst="ellipse">
            <a:avLst/>
          </a:prstGeom>
          <a:noFill/>
          <a:ln w="9525">
            <a:solidFill>
              <a:schemeClr val="bg1">
                <a:alpha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cxnSp>
        <p:nvCxnSpPr>
          <p:cNvPr id="7" name="Connettore diritto 6">
            <a:extLst>
              <a:ext uri="{FF2B5EF4-FFF2-40B4-BE49-F238E27FC236}">
                <a16:creationId xmlns:a16="http://schemas.microsoft.com/office/drawing/2014/main" id="{BA29D2F2-5AC8-4927-AA1D-19630D333830}"/>
              </a:ext>
            </a:extLst>
          </p:cNvPr>
          <p:cNvCxnSpPr>
            <a:cxnSpLocks/>
          </p:cNvCxnSpPr>
          <p:nvPr userDrawn="1"/>
        </p:nvCxnSpPr>
        <p:spPr>
          <a:xfrm>
            <a:off x="0" y="4295076"/>
            <a:ext cx="12192000" cy="0"/>
          </a:xfrm>
          <a:prstGeom prst="line">
            <a:avLst/>
          </a:prstGeom>
          <a:ln w="9525">
            <a:solidFill>
              <a:schemeClr val="bg1">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Connettore diritto 7">
            <a:extLst>
              <a:ext uri="{FF2B5EF4-FFF2-40B4-BE49-F238E27FC236}">
                <a16:creationId xmlns:a16="http://schemas.microsoft.com/office/drawing/2014/main" id="{53C00AF5-6CFB-4B05-922E-59446B4D5F1D}"/>
              </a:ext>
            </a:extLst>
          </p:cNvPr>
          <p:cNvCxnSpPr>
            <a:cxnSpLocks/>
          </p:cNvCxnSpPr>
          <p:nvPr userDrawn="1"/>
        </p:nvCxnSpPr>
        <p:spPr>
          <a:xfrm>
            <a:off x="0" y="5594084"/>
            <a:ext cx="12192000" cy="0"/>
          </a:xfrm>
          <a:prstGeom prst="line">
            <a:avLst/>
          </a:prstGeom>
          <a:ln w="9525">
            <a:solidFill>
              <a:schemeClr val="bg1">
                <a:alpha val="25000"/>
              </a:schemeClr>
            </a:solidFill>
          </a:ln>
        </p:spPr>
        <p:style>
          <a:lnRef idx="1">
            <a:schemeClr val="accent1"/>
          </a:lnRef>
          <a:fillRef idx="0">
            <a:schemeClr val="accent1"/>
          </a:fillRef>
          <a:effectRef idx="0">
            <a:schemeClr val="accent1"/>
          </a:effectRef>
          <a:fontRef idx="minor">
            <a:schemeClr val="tx1"/>
          </a:fontRef>
        </p:style>
      </p:cxnSp>
      <p:cxnSp>
        <p:nvCxnSpPr>
          <p:cNvPr id="12" name="Connettore diritto 11">
            <a:extLst>
              <a:ext uri="{FF2B5EF4-FFF2-40B4-BE49-F238E27FC236}">
                <a16:creationId xmlns:a16="http://schemas.microsoft.com/office/drawing/2014/main" id="{28D8426E-B0F3-4A04-99ED-0D9D1A7A694E}"/>
              </a:ext>
            </a:extLst>
          </p:cNvPr>
          <p:cNvCxnSpPr>
            <a:cxnSpLocks/>
          </p:cNvCxnSpPr>
          <p:nvPr userDrawn="1"/>
        </p:nvCxnSpPr>
        <p:spPr>
          <a:xfrm flipV="1">
            <a:off x="1284270" y="1"/>
            <a:ext cx="0" cy="7099442"/>
          </a:xfrm>
          <a:prstGeom prst="line">
            <a:avLst/>
          </a:prstGeom>
          <a:ln w="9525">
            <a:solidFill>
              <a:schemeClr val="bg1">
                <a:alpha val="25000"/>
              </a:schemeClr>
            </a:solidFill>
          </a:ln>
        </p:spPr>
        <p:style>
          <a:lnRef idx="1">
            <a:schemeClr val="accent1"/>
          </a:lnRef>
          <a:fillRef idx="0">
            <a:schemeClr val="accent1"/>
          </a:fillRef>
          <a:effectRef idx="0">
            <a:schemeClr val="accent1"/>
          </a:effectRef>
          <a:fontRef idx="minor">
            <a:schemeClr val="tx1"/>
          </a:fontRef>
        </p:style>
      </p:cxnSp>
      <p:sp>
        <p:nvSpPr>
          <p:cNvPr id="11" name="Ovale 10">
            <a:extLst>
              <a:ext uri="{FF2B5EF4-FFF2-40B4-BE49-F238E27FC236}">
                <a16:creationId xmlns:a16="http://schemas.microsoft.com/office/drawing/2014/main" id="{E4786A85-B23B-420C-9463-CF262A126A21}"/>
              </a:ext>
            </a:extLst>
          </p:cNvPr>
          <p:cNvSpPr/>
          <p:nvPr userDrawn="1"/>
        </p:nvSpPr>
        <p:spPr>
          <a:xfrm rot="11483929">
            <a:off x="652366" y="5545716"/>
            <a:ext cx="10887270" cy="10887979"/>
          </a:xfrm>
          <a:prstGeom prst="ellipse">
            <a:avLst/>
          </a:prstGeom>
          <a:gradFill flip="none" rotWithShape="1">
            <a:gsLst>
              <a:gs pos="38000">
                <a:schemeClr val="tx1">
                  <a:lumMod val="0"/>
                  <a:lumOff val="100000"/>
                  <a:alpha val="0"/>
                </a:schemeClr>
              </a:gs>
              <a:gs pos="82000">
                <a:schemeClr val="accent3">
                  <a:alpha val="20000"/>
                </a:schemeClr>
              </a:gs>
            </a:gsLst>
            <a:path path="circle">
              <a:fillToRect l="100000" t="100000"/>
            </a:path>
            <a:tileRect r="-100000" b="-10000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sz="900">
              <a:latin typeface="Manrope" pitchFamily="2" charset="0"/>
            </a:endParaRPr>
          </a:p>
        </p:txBody>
      </p:sp>
      <p:sp>
        <p:nvSpPr>
          <p:cNvPr id="3" name="Rectangle 2">
            <a:extLst>
              <a:ext uri="{FF2B5EF4-FFF2-40B4-BE49-F238E27FC236}">
                <a16:creationId xmlns:a16="http://schemas.microsoft.com/office/drawing/2014/main" id="{6AB95859-FA77-C3B4-B6D5-68E69E81EB3F}"/>
              </a:ext>
            </a:extLst>
          </p:cNvPr>
          <p:cNvSpPr/>
          <p:nvPr userDrawn="1"/>
        </p:nvSpPr>
        <p:spPr>
          <a:xfrm>
            <a:off x="10093234" y="226423"/>
            <a:ext cx="1306285" cy="310937"/>
          </a:xfrm>
          <a:prstGeom prst="rect">
            <a:avLst/>
          </a:prstGeom>
          <a:solidFill>
            <a:srgbClr val="75A2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8">
            <a:extLst>
              <a:ext uri="{FF2B5EF4-FFF2-40B4-BE49-F238E27FC236}">
                <a16:creationId xmlns:a16="http://schemas.microsoft.com/office/drawing/2014/main" id="{7BA65B67-5EE7-25DB-0E0C-51D40B6E89A8}"/>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10475537" y="179710"/>
            <a:ext cx="1381501" cy="342631"/>
          </a:xfrm>
          <a:prstGeom prst="rect">
            <a:avLst/>
          </a:prstGeom>
        </p:spPr>
      </p:pic>
    </p:spTree>
    <p:extLst>
      <p:ext uri="{BB962C8B-B14F-4D97-AF65-F5344CB8AC3E}">
        <p14:creationId xmlns:p14="http://schemas.microsoft.com/office/powerpoint/2010/main" val="41103354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lide_finale_B">
    <p:bg>
      <p:bgPr>
        <a:solidFill>
          <a:schemeClr val="accent1"/>
        </a:solidFill>
        <a:effectLst/>
      </p:bgPr>
    </p:bg>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189FF9E0-0F2A-4E7B-ADD7-33314E9E93ED}"/>
              </a:ext>
            </a:extLst>
          </p:cNvPr>
          <p:cNvSpPr>
            <a:spLocks noGrp="1"/>
          </p:cNvSpPr>
          <p:nvPr>
            <p:ph type="title" hasCustomPrompt="1"/>
          </p:nvPr>
        </p:nvSpPr>
        <p:spPr>
          <a:xfrm>
            <a:off x="3216275" y="4295077"/>
            <a:ext cx="8640763" cy="1299008"/>
          </a:xfrm>
        </p:spPr>
        <p:txBody>
          <a:bodyPr anchor="ctr"/>
          <a:lstStyle>
            <a:lvl1pPr>
              <a:defRPr>
                <a:solidFill>
                  <a:schemeClr val="tx2"/>
                </a:solidFill>
              </a:defRPr>
            </a:lvl1pPr>
          </a:lstStyle>
          <a:p>
            <a:r>
              <a:rPr lang="en-GB"/>
              <a:t>Closing / Acknowledgements</a:t>
            </a:r>
            <a:endParaRPr lang="it-IT"/>
          </a:p>
        </p:txBody>
      </p:sp>
      <p:sp>
        <p:nvSpPr>
          <p:cNvPr id="6" name="Ovale 5">
            <a:extLst>
              <a:ext uri="{FF2B5EF4-FFF2-40B4-BE49-F238E27FC236}">
                <a16:creationId xmlns:a16="http://schemas.microsoft.com/office/drawing/2014/main" id="{419AA845-D4AF-40CE-B7F3-A1B95A20D2F3}"/>
              </a:ext>
            </a:extLst>
          </p:cNvPr>
          <p:cNvSpPr/>
          <p:nvPr userDrawn="1"/>
        </p:nvSpPr>
        <p:spPr>
          <a:xfrm>
            <a:off x="0" y="4295076"/>
            <a:ext cx="1284270" cy="1284270"/>
          </a:xfrm>
          <a:prstGeom prst="ellipse">
            <a:avLst/>
          </a:prstGeom>
          <a:noFill/>
          <a:ln w="9525">
            <a:solidFill>
              <a:schemeClr val="bg1">
                <a:alpha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cxnSp>
        <p:nvCxnSpPr>
          <p:cNvPr id="7" name="Connettore diritto 6">
            <a:extLst>
              <a:ext uri="{FF2B5EF4-FFF2-40B4-BE49-F238E27FC236}">
                <a16:creationId xmlns:a16="http://schemas.microsoft.com/office/drawing/2014/main" id="{BA29D2F2-5AC8-4927-AA1D-19630D333830}"/>
              </a:ext>
            </a:extLst>
          </p:cNvPr>
          <p:cNvCxnSpPr>
            <a:cxnSpLocks/>
          </p:cNvCxnSpPr>
          <p:nvPr userDrawn="1"/>
        </p:nvCxnSpPr>
        <p:spPr>
          <a:xfrm>
            <a:off x="0" y="4295076"/>
            <a:ext cx="12192000" cy="0"/>
          </a:xfrm>
          <a:prstGeom prst="line">
            <a:avLst/>
          </a:prstGeom>
          <a:ln w="9525">
            <a:solidFill>
              <a:schemeClr val="bg1">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Connettore diritto 7">
            <a:extLst>
              <a:ext uri="{FF2B5EF4-FFF2-40B4-BE49-F238E27FC236}">
                <a16:creationId xmlns:a16="http://schemas.microsoft.com/office/drawing/2014/main" id="{53C00AF5-6CFB-4B05-922E-59446B4D5F1D}"/>
              </a:ext>
            </a:extLst>
          </p:cNvPr>
          <p:cNvCxnSpPr>
            <a:cxnSpLocks/>
          </p:cNvCxnSpPr>
          <p:nvPr userDrawn="1"/>
        </p:nvCxnSpPr>
        <p:spPr>
          <a:xfrm>
            <a:off x="0" y="5594084"/>
            <a:ext cx="12192000" cy="0"/>
          </a:xfrm>
          <a:prstGeom prst="line">
            <a:avLst/>
          </a:prstGeom>
          <a:ln w="9525">
            <a:solidFill>
              <a:schemeClr val="bg1">
                <a:alpha val="25000"/>
              </a:schemeClr>
            </a:solidFill>
          </a:ln>
        </p:spPr>
        <p:style>
          <a:lnRef idx="1">
            <a:schemeClr val="accent1"/>
          </a:lnRef>
          <a:fillRef idx="0">
            <a:schemeClr val="accent1"/>
          </a:fillRef>
          <a:effectRef idx="0">
            <a:schemeClr val="accent1"/>
          </a:effectRef>
          <a:fontRef idx="minor">
            <a:schemeClr val="tx1"/>
          </a:fontRef>
        </p:style>
      </p:cxnSp>
      <p:cxnSp>
        <p:nvCxnSpPr>
          <p:cNvPr id="12" name="Connettore diritto 11">
            <a:extLst>
              <a:ext uri="{FF2B5EF4-FFF2-40B4-BE49-F238E27FC236}">
                <a16:creationId xmlns:a16="http://schemas.microsoft.com/office/drawing/2014/main" id="{28D8426E-B0F3-4A04-99ED-0D9D1A7A694E}"/>
              </a:ext>
            </a:extLst>
          </p:cNvPr>
          <p:cNvCxnSpPr>
            <a:cxnSpLocks/>
          </p:cNvCxnSpPr>
          <p:nvPr userDrawn="1"/>
        </p:nvCxnSpPr>
        <p:spPr>
          <a:xfrm flipV="1">
            <a:off x="1284270" y="1"/>
            <a:ext cx="0" cy="7099442"/>
          </a:xfrm>
          <a:prstGeom prst="line">
            <a:avLst/>
          </a:prstGeom>
          <a:ln w="9525">
            <a:solidFill>
              <a:schemeClr val="bg1">
                <a:alpha val="25000"/>
              </a:schemeClr>
            </a:solidFill>
          </a:ln>
        </p:spPr>
        <p:style>
          <a:lnRef idx="1">
            <a:schemeClr val="accent1"/>
          </a:lnRef>
          <a:fillRef idx="0">
            <a:schemeClr val="accent1"/>
          </a:fillRef>
          <a:effectRef idx="0">
            <a:schemeClr val="accent1"/>
          </a:effectRef>
          <a:fontRef idx="minor">
            <a:schemeClr val="tx1"/>
          </a:fontRef>
        </p:style>
      </p:cxnSp>
      <p:sp>
        <p:nvSpPr>
          <p:cNvPr id="3" name="Rectangle 2">
            <a:extLst>
              <a:ext uri="{FF2B5EF4-FFF2-40B4-BE49-F238E27FC236}">
                <a16:creationId xmlns:a16="http://schemas.microsoft.com/office/drawing/2014/main" id="{E64A8793-00AB-00ED-B13C-56E200AEE11F}"/>
              </a:ext>
            </a:extLst>
          </p:cNvPr>
          <p:cNvSpPr/>
          <p:nvPr userDrawn="1"/>
        </p:nvSpPr>
        <p:spPr>
          <a:xfrm>
            <a:off x="10093234" y="226423"/>
            <a:ext cx="1306285" cy="310937"/>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8">
            <a:extLst>
              <a:ext uri="{FF2B5EF4-FFF2-40B4-BE49-F238E27FC236}">
                <a16:creationId xmlns:a16="http://schemas.microsoft.com/office/drawing/2014/main" id="{D0322623-31CF-FFA6-AEC0-0D5946FCFE77}"/>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10475537" y="179710"/>
            <a:ext cx="1381501" cy="342631"/>
          </a:xfrm>
          <a:prstGeom prst="rect">
            <a:avLst/>
          </a:prstGeom>
        </p:spPr>
      </p:pic>
    </p:spTree>
    <p:extLst>
      <p:ext uri="{BB962C8B-B14F-4D97-AF65-F5344CB8AC3E}">
        <p14:creationId xmlns:p14="http://schemas.microsoft.com/office/powerpoint/2010/main" val="35506387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Slide_finale_B">
    <p:bg>
      <p:bgPr>
        <a:solidFill>
          <a:schemeClr val="accent1"/>
        </a:solidFill>
        <a:effectLst/>
      </p:bgPr>
    </p:bg>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189FF9E0-0F2A-4E7B-ADD7-33314E9E93ED}"/>
              </a:ext>
            </a:extLst>
          </p:cNvPr>
          <p:cNvSpPr>
            <a:spLocks noGrp="1"/>
          </p:cNvSpPr>
          <p:nvPr>
            <p:ph type="title" hasCustomPrompt="1"/>
          </p:nvPr>
        </p:nvSpPr>
        <p:spPr>
          <a:xfrm>
            <a:off x="3216275" y="4295077"/>
            <a:ext cx="8640763" cy="1299008"/>
          </a:xfrm>
        </p:spPr>
        <p:txBody>
          <a:bodyPr anchor="ctr"/>
          <a:lstStyle>
            <a:lvl1pPr>
              <a:defRPr>
                <a:solidFill>
                  <a:schemeClr val="tx2"/>
                </a:solidFill>
              </a:defRPr>
            </a:lvl1pPr>
          </a:lstStyle>
          <a:p>
            <a:r>
              <a:rPr lang="en-GB"/>
              <a:t>Closing / Acknowledgements</a:t>
            </a:r>
            <a:endParaRPr lang="it-IT"/>
          </a:p>
        </p:txBody>
      </p:sp>
      <p:sp>
        <p:nvSpPr>
          <p:cNvPr id="6" name="Ovale 5">
            <a:extLst>
              <a:ext uri="{FF2B5EF4-FFF2-40B4-BE49-F238E27FC236}">
                <a16:creationId xmlns:a16="http://schemas.microsoft.com/office/drawing/2014/main" id="{419AA845-D4AF-40CE-B7F3-A1B95A20D2F3}"/>
              </a:ext>
            </a:extLst>
          </p:cNvPr>
          <p:cNvSpPr/>
          <p:nvPr userDrawn="1"/>
        </p:nvSpPr>
        <p:spPr>
          <a:xfrm>
            <a:off x="0" y="4295076"/>
            <a:ext cx="1284270" cy="1284270"/>
          </a:xfrm>
          <a:prstGeom prst="ellipse">
            <a:avLst/>
          </a:prstGeom>
          <a:noFill/>
          <a:ln w="9525">
            <a:solidFill>
              <a:schemeClr val="bg1">
                <a:alpha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cxnSp>
        <p:nvCxnSpPr>
          <p:cNvPr id="7" name="Connettore diritto 6">
            <a:extLst>
              <a:ext uri="{FF2B5EF4-FFF2-40B4-BE49-F238E27FC236}">
                <a16:creationId xmlns:a16="http://schemas.microsoft.com/office/drawing/2014/main" id="{BA29D2F2-5AC8-4927-AA1D-19630D333830}"/>
              </a:ext>
            </a:extLst>
          </p:cNvPr>
          <p:cNvCxnSpPr>
            <a:cxnSpLocks/>
          </p:cNvCxnSpPr>
          <p:nvPr userDrawn="1"/>
        </p:nvCxnSpPr>
        <p:spPr>
          <a:xfrm>
            <a:off x="0" y="4295076"/>
            <a:ext cx="12192000" cy="0"/>
          </a:xfrm>
          <a:prstGeom prst="line">
            <a:avLst/>
          </a:prstGeom>
          <a:ln w="9525">
            <a:solidFill>
              <a:schemeClr val="bg1">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Connettore diritto 7">
            <a:extLst>
              <a:ext uri="{FF2B5EF4-FFF2-40B4-BE49-F238E27FC236}">
                <a16:creationId xmlns:a16="http://schemas.microsoft.com/office/drawing/2014/main" id="{53C00AF5-6CFB-4B05-922E-59446B4D5F1D}"/>
              </a:ext>
            </a:extLst>
          </p:cNvPr>
          <p:cNvCxnSpPr>
            <a:cxnSpLocks/>
          </p:cNvCxnSpPr>
          <p:nvPr userDrawn="1"/>
        </p:nvCxnSpPr>
        <p:spPr>
          <a:xfrm>
            <a:off x="0" y="5594084"/>
            <a:ext cx="12192000" cy="0"/>
          </a:xfrm>
          <a:prstGeom prst="line">
            <a:avLst/>
          </a:prstGeom>
          <a:ln w="9525">
            <a:solidFill>
              <a:schemeClr val="bg1">
                <a:alpha val="25000"/>
              </a:schemeClr>
            </a:solidFill>
          </a:ln>
        </p:spPr>
        <p:style>
          <a:lnRef idx="1">
            <a:schemeClr val="accent1"/>
          </a:lnRef>
          <a:fillRef idx="0">
            <a:schemeClr val="accent1"/>
          </a:fillRef>
          <a:effectRef idx="0">
            <a:schemeClr val="accent1"/>
          </a:effectRef>
          <a:fontRef idx="minor">
            <a:schemeClr val="tx1"/>
          </a:fontRef>
        </p:style>
      </p:cxnSp>
      <p:cxnSp>
        <p:nvCxnSpPr>
          <p:cNvPr id="12" name="Connettore diritto 11">
            <a:extLst>
              <a:ext uri="{FF2B5EF4-FFF2-40B4-BE49-F238E27FC236}">
                <a16:creationId xmlns:a16="http://schemas.microsoft.com/office/drawing/2014/main" id="{28D8426E-B0F3-4A04-99ED-0D9D1A7A694E}"/>
              </a:ext>
            </a:extLst>
          </p:cNvPr>
          <p:cNvCxnSpPr>
            <a:cxnSpLocks/>
          </p:cNvCxnSpPr>
          <p:nvPr userDrawn="1"/>
        </p:nvCxnSpPr>
        <p:spPr>
          <a:xfrm flipV="1">
            <a:off x="1284270" y="1"/>
            <a:ext cx="0" cy="7099442"/>
          </a:xfrm>
          <a:prstGeom prst="line">
            <a:avLst/>
          </a:prstGeom>
          <a:ln w="9525">
            <a:solidFill>
              <a:schemeClr val="bg1">
                <a:alpha val="25000"/>
              </a:schemeClr>
            </a:solidFill>
          </a:ln>
        </p:spPr>
        <p:style>
          <a:lnRef idx="1">
            <a:schemeClr val="accent1"/>
          </a:lnRef>
          <a:fillRef idx="0">
            <a:schemeClr val="accent1"/>
          </a:fillRef>
          <a:effectRef idx="0">
            <a:schemeClr val="accent1"/>
          </a:effectRef>
          <a:fontRef idx="minor">
            <a:schemeClr val="tx1"/>
          </a:fontRef>
        </p:style>
      </p:cxnSp>
      <p:sp>
        <p:nvSpPr>
          <p:cNvPr id="3" name="Segnaposto testo 6">
            <a:extLst>
              <a:ext uri="{FF2B5EF4-FFF2-40B4-BE49-F238E27FC236}">
                <a16:creationId xmlns:a16="http://schemas.microsoft.com/office/drawing/2014/main" id="{3E1FE0E0-E22A-5DD8-0313-355F9085C13C}"/>
              </a:ext>
            </a:extLst>
          </p:cNvPr>
          <p:cNvSpPr>
            <a:spLocks noGrp="1"/>
          </p:cNvSpPr>
          <p:nvPr>
            <p:ph type="body" sz="quarter" idx="23" hasCustomPrompt="1"/>
          </p:nvPr>
        </p:nvSpPr>
        <p:spPr>
          <a:xfrm>
            <a:off x="7880770" y="5737189"/>
            <a:ext cx="3866418" cy="856291"/>
          </a:xfrm>
        </p:spPr>
        <p:txBody>
          <a:bodyPr anchor="b">
            <a:noAutofit/>
          </a:bodyPr>
          <a:lstStyle>
            <a:lvl1pPr marL="0" indent="0" algn="r">
              <a:lnSpc>
                <a:spcPct val="120000"/>
              </a:lnSpc>
              <a:spcBef>
                <a:spcPts val="0"/>
              </a:spcBef>
              <a:buNone/>
              <a:defRPr sz="1400" b="1">
                <a:solidFill>
                  <a:schemeClr val="bg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www.compass.polimi.it</a:t>
            </a:r>
          </a:p>
        </p:txBody>
      </p:sp>
      <p:pic>
        <p:nvPicPr>
          <p:cNvPr id="4" name="Graphic 3">
            <a:extLst>
              <a:ext uri="{FF2B5EF4-FFF2-40B4-BE49-F238E27FC236}">
                <a16:creationId xmlns:a16="http://schemas.microsoft.com/office/drawing/2014/main" id="{D2010AB4-6A70-B60D-C16C-5187B1DA18DF}"/>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0026649" y="5979060"/>
            <a:ext cx="326489" cy="326489"/>
          </a:xfrm>
          <a:prstGeom prst="rect">
            <a:avLst/>
          </a:prstGeom>
        </p:spPr>
      </p:pic>
      <p:pic>
        <p:nvPicPr>
          <p:cNvPr id="5" name="Picture 4" descr="A black and white logo&#10;&#10;AI-generated content may be incorrect.">
            <a:extLst>
              <a:ext uri="{FF2B5EF4-FFF2-40B4-BE49-F238E27FC236}">
                <a16:creationId xmlns:a16="http://schemas.microsoft.com/office/drawing/2014/main" id="{A373C46E-4CA6-FB84-8F86-E2CD646E1A8F}"/>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10945332" y="5978566"/>
            <a:ext cx="350024" cy="324606"/>
          </a:xfrm>
          <a:prstGeom prst="rect">
            <a:avLst/>
          </a:prstGeom>
        </p:spPr>
      </p:pic>
      <p:pic>
        <p:nvPicPr>
          <p:cNvPr id="9" name="Picture 8" descr="A black letter f in a white circle&#10;&#10;AI-generated content may be incorrect.">
            <a:extLst>
              <a:ext uri="{FF2B5EF4-FFF2-40B4-BE49-F238E27FC236}">
                <a16:creationId xmlns:a16="http://schemas.microsoft.com/office/drawing/2014/main" id="{F8143A17-4B9B-BF98-E390-678515838DFA}"/>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10487296" y="5978566"/>
            <a:ext cx="324606" cy="324606"/>
          </a:xfrm>
          <a:prstGeom prst="rect">
            <a:avLst/>
          </a:prstGeom>
        </p:spPr>
      </p:pic>
      <p:pic>
        <p:nvPicPr>
          <p:cNvPr id="10" name="Graphic 9">
            <a:extLst>
              <a:ext uri="{FF2B5EF4-FFF2-40B4-BE49-F238E27FC236}">
                <a16:creationId xmlns:a16="http://schemas.microsoft.com/office/drawing/2014/main" id="{C9659D1B-69C9-95BC-2943-9B10614190F7}"/>
              </a:ext>
            </a:extLst>
          </p:cNvPr>
          <p:cNvPicPr>
            <a:picLocks noChangeAspect="1"/>
          </p:cNvPicPr>
          <p:nvPr userDrawn="1"/>
        </p:nvPicPr>
        <p:blipFill>
          <a:blip>
            <a:extLst>
              <a:ext uri="{96DAC541-7B7A-43D3-8B79-37D633B846F1}">
                <asvg:svgBlip xmlns:asvg="http://schemas.microsoft.com/office/drawing/2016/SVG/main" r:embed="rId5"/>
              </a:ext>
            </a:extLst>
          </a:blip>
          <a:stretch>
            <a:fillRect/>
          </a:stretch>
        </p:blipFill>
        <p:spPr>
          <a:xfrm>
            <a:off x="11429723" y="5978568"/>
            <a:ext cx="317465" cy="324608"/>
          </a:xfrm>
          <a:prstGeom prst="rect">
            <a:avLst/>
          </a:prstGeom>
        </p:spPr>
      </p:pic>
      <p:sp>
        <p:nvSpPr>
          <p:cNvPr id="11" name="Rectangle 10">
            <a:extLst>
              <a:ext uri="{FF2B5EF4-FFF2-40B4-BE49-F238E27FC236}">
                <a16:creationId xmlns:a16="http://schemas.microsoft.com/office/drawing/2014/main" id="{DC20F342-21D5-50D2-FD9E-D7781E1F28BF}"/>
              </a:ext>
            </a:extLst>
          </p:cNvPr>
          <p:cNvSpPr/>
          <p:nvPr userDrawn="1"/>
        </p:nvSpPr>
        <p:spPr>
          <a:xfrm>
            <a:off x="10093234" y="226423"/>
            <a:ext cx="1306285" cy="310937"/>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8">
            <a:extLst>
              <a:ext uri="{FF2B5EF4-FFF2-40B4-BE49-F238E27FC236}">
                <a16:creationId xmlns:a16="http://schemas.microsoft.com/office/drawing/2014/main" id="{E193D422-C88B-7C06-3147-1F4743132007}"/>
              </a:ext>
            </a:extLst>
          </p:cNvPr>
          <p:cNvPicPr>
            <a:picLocks noChangeAspect="1"/>
          </p:cNvPicPr>
          <p:nvPr userDrawn="1"/>
        </p:nvPicPr>
        <p:blipFill>
          <a:blip>
            <a:extLst>
              <a:ext uri="{96DAC541-7B7A-43D3-8B79-37D633B846F1}">
                <asvg:svgBlip xmlns:asvg="http://schemas.microsoft.com/office/drawing/2016/SVG/main" r:embed="rId6"/>
              </a:ext>
            </a:extLst>
          </a:blip>
          <a:srcRect/>
          <a:stretch/>
        </p:blipFill>
        <p:spPr>
          <a:xfrm>
            <a:off x="10475537" y="179710"/>
            <a:ext cx="1381501" cy="342631"/>
          </a:xfrm>
          <a:prstGeom prst="rect">
            <a:avLst/>
          </a:prstGeom>
        </p:spPr>
      </p:pic>
    </p:spTree>
    <p:extLst>
      <p:ext uri="{BB962C8B-B14F-4D97-AF65-F5344CB8AC3E}">
        <p14:creationId xmlns:p14="http://schemas.microsoft.com/office/powerpoint/2010/main" val="9743828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Pagina base_ testo A">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FC3F10C0-5DFE-4F2B-84B3-498D1D283AB1}"/>
              </a:ext>
            </a:extLst>
          </p:cNvPr>
          <p:cNvSpPr>
            <a:spLocks noGrp="1"/>
          </p:cNvSpPr>
          <p:nvPr>
            <p:ph type="title"/>
          </p:nvPr>
        </p:nvSpPr>
        <p:spPr>
          <a:xfrm>
            <a:off x="334963" y="808073"/>
            <a:ext cx="11522073" cy="840083"/>
          </a:xfrm>
        </p:spPr>
        <p:txBody>
          <a:bodyPr/>
          <a:lstStyle/>
          <a:p>
            <a:endParaRPr lang="en-GB" noProof="0"/>
          </a:p>
        </p:txBody>
      </p:sp>
      <p:sp>
        <p:nvSpPr>
          <p:cNvPr id="4" name="Segnaposto piè di pagina 3">
            <a:extLst>
              <a:ext uri="{FF2B5EF4-FFF2-40B4-BE49-F238E27FC236}">
                <a16:creationId xmlns:a16="http://schemas.microsoft.com/office/drawing/2014/main" id="{69023663-EBF6-4678-A4B6-3D84BCA80FC6}"/>
              </a:ext>
            </a:extLst>
          </p:cNvPr>
          <p:cNvSpPr>
            <a:spLocks noGrp="1"/>
          </p:cNvSpPr>
          <p:nvPr>
            <p:ph type="ftr" sz="quarter" idx="11"/>
          </p:nvPr>
        </p:nvSpPr>
        <p:spPr/>
        <p:txBody>
          <a:bodyPr/>
          <a:lstStyle/>
          <a:p>
            <a:r>
              <a:rPr lang="en-US"/>
              <a:t>Camilla Colombo - GREEN SPECIES - COMPASS Lab - Department of Aerospace Science and Technology</a:t>
            </a:r>
            <a:endParaRPr lang="it-IT"/>
          </a:p>
        </p:txBody>
      </p:sp>
      <p:sp>
        <p:nvSpPr>
          <p:cNvPr id="5" name="Segnaposto numero diapositiva 4">
            <a:extLst>
              <a:ext uri="{FF2B5EF4-FFF2-40B4-BE49-F238E27FC236}">
                <a16:creationId xmlns:a16="http://schemas.microsoft.com/office/drawing/2014/main" id="{5A37DEFB-BB2F-4195-B6BA-04AAE853BF01}"/>
              </a:ext>
            </a:extLst>
          </p:cNvPr>
          <p:cNvSpPr>
            <a:spLocks noGrp="1"/>
          </p:cNvSpPr>
          <p:nvPr>
            <p:ph type="sldNum" sz="quarter" idx="12"/>
          </p:nvPr>
        </p:nvSpPr>
        <p:spPr/>
        <p:txBody>
          <a:bodyPr/>
          <a:lstStyle/>
          <a:p>
            <a:fld id="{3135EEA2-8D42-4D46-95A6-66E65FDC5EB1}" type="slidenum">
              <a:rPr lang="it-IT" smtClean="0"/>
              <a:pPr/>
              <a:t>‹#›</a:t>
            </a:fld>
            <a:endParaRPr lang="it-IT"/>
          </a:p>
        </p:txBody>
      </p:sp>
      <p:sp>
        <p:nvSpPr>
          <p:cNvPr id="7" name="Segnaposto testo 6">
            <a:extLst>
              <a:ext uri="{FF2B5EF4-FFF2-40B4-BE49-F238E27FC236}">
                <a16:creationId xmlns:a16="http://schemas.microsoft.com/office/drawing/2014/main" id="{99AF24DE-B4DF-4CF0-A1D8-A9C3833DB7E0}"/>
              </a:ext>
            </a:extLst>
          </p:cNvPr>
          <p:cNvSpPr>
            <a:spLocks noGrp="1"/>
          </p:cNvSpPr>
          <p:nvPr>
            <p:ph type="body" sz="quarter" idx="13" hasCustomPrompt="1"/>
          </p:nvPr>
        </p:nvSpPr>
        <p:spPr>
          <a:xfrm>
            <a:off x="334962" y="2060575"/>
            <a:ext cx="11522075" cy="4429125"/>
          </a:xfrm>
        </p:spPr>
        <p:txBody>
          <a:bodyPr/>
          <a:lstStyle>
            <a:lvl1pPr marL="285750" indent="-285750">
              <a:buClr>
                <a:schemeClr val="tx2"/>
              </a:buClr>
              <a:buFont typeface="Wingdings" panose="05000000000000000000" pitchFamily="2" charset="2"/>
              <a:buChar char="§"/>
              <a:defRPr/>
            </a:lvl1pPr>
            <a:lvl2pPr marL="742950" indent="-285750">
              <a:buClr>
                <a:srgbClr val="102C53"/>
              </a:buClr>
              <a:buFont typeface="Arial" panose="020B0604020202020204" pitchFamily="34" charset="0"/>
              <a:buChar char="•"/>
              <a:defRPr/>
            </a:lvl2pPr>
            <a:lvl3pPr marL="1200150" indent="-285750">
              <a:buClr>
                <a:srgbClr val="102C53"/>
              </a:buClr>
              <a:buFont typeface="Manrope" panose="020B0604020202020204" charset="0"/>
              <a:buChar char="‒"/>
              <a:defRPr/>
            </a:lvl3pPr>
          </a:lstStyle>
          <a:p>
            <a:pPr lvl="0"/>
            <a:r>
              <a:rPr lang="en-GB" noProof="0"/>
              <a:t>First level</a:t>
            </a:r>
          </a:p>
          <a:p>
            <a:pPr lvl="1"/>
            <a:r>
              <a:rPr lang="en-GB" noProof="0"/>
              <a:t>Second level</a:t>
            </a:r>
          </a:p>
          <a:p>
            <a:pPr lvl="2"/>
            <a:r>
              <a:rPr lang="en-GB" noProof="0"/>
              <a:t>Third level</a:t>
            </a:r>
          </a:p>
          <a:p>
            <a:pPr lvl="0"/>
            <a:endParaRPr lang="en-GB" noProof="0"/>
          </a:p>
        </p:txBody>
      </p:sp>
      <p:pic>
        <p:nvPicPr>
          <p:cNvPr id="3" name="Picture 2">
            <a:extLst>
              <a:ext uri="{FF2B5EF4-FFF2-40B4-BE49-F238E27FC236}">
                <a16:creationId xmlns:a16="http://schemas.microsoft.com/office/drawing/2014/main" id="{02E5451F-2A61-18FA-FDAC-C5AB7F101E2F}"/>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34963" y="302676"/>
            <a:ext cx="1855787" cy="105501"/>
          </a:xfrm>
          <a:prstGeom prst="rect">
            <a:avLst/>
          </a:prstGeom>
        </p:spPr>
      </p:pic>
    </p:spTree>
    <p:extLst>
      <p:ext uri="{BB962C8B-B14F-4D97-AF65-F5344CB8AC3E}">
        <p14:creationId xmlns:p14="http://schemas.microsoft.com/office/powerpoint/2010/main" val="32571656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Pagina base_ testo B">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FC3F10C0-5DFE-4F2B-84B3-498D1D283AB1}"/>
              </a:ext>
            </a:extLst>
          </p:cNvPr>
          <p:cNvSpPr>
            <a:spLocks noGrp="1"/>
          </p:cNvSpPr>
          <p:nvPr>
            <p:ph type="title"/>
          </p:nvPr>
        </p:nvSpPr>
        <p:spPr>
          <a:xfrm>
            <a:off x="334963" y="808073"/>
            <a:ext cx="11522075" cy="840083"/>
          </a:xfrm>
        </p:spPr>
        <p:txBody>
          <a:bodyPr/>
          <a:lstStyle/>
          <a:p>
            <a:endParaRPr lang="en-GB" noProof="0"/>
          </a:p>
        </p:txBody>
      </p:sp>
      <p:sp>
        <p:nvSpPr>
          <p:cNvPr id="4" name="Segnaposto piè di pagina 3">
            <a:extLst>
              <a:ext uri="{FF2B5EF4-FFF2-40B4-BE49-F238E27FC236}">
                <a16:creationId xmlns:a16="http://schemas.microsoft.com/office/drawing/2014/main" id="{69023663-EBF6-4678-A4B6-3D84BCA80FC6}"/>
              </a:ext>
            </a:extLst>
          </p:cNvPr>
          <p:cNvSpPr>
            <a:spLocks noGrp="1"/>
          </p:cNvSpPr>
          <p:nvPr>
            <p:ph type="ftr" sz="quarter" idx="11"/>
          </p:nvPr>
        </p:nvSpPr>
        <p:spPr/>
        <p:txBody>
          <a:bodyPr/>
          <a:lstStyle/>
          <a:p>
            <a:r>
              <a:rPr lang="en-US"/>
              <a:t>Camilla Colombo - GREEN SPECIES - COMPASS Lab - Department of Aerospace Science and Technology</a:t>
            </a:r>
            <a:endParaRPr lang="it-IT"/>
          </a:p>
        </p:txBody>
      </p:sp>
      <p:sp>
        <p:nvSpPr>
          <p:cNvPr id="5" name="Segnaposto numero diapositiva 4">
            <a:extLst>
              <a:ext uri="{FF2B5EF4-FFF2-40B4-BE49-F238E27FC236}">
                <a16:creationId xmlns:a16="http://schemas.microsoft.com/office/drawing/2014/main" id="{5A37DEFB-BB2F-4195-B6BA-04AAE853BF01}"/>
              </a:ext>
            </a:extLst>
          </p:cNvPr>
          <p:cNvSpPr>
            <a:spLocks noGrp="1"/>
          </p:cNvSpPr>
          <p:nvPr>
            <p:ph type="sldNum" sz="quarter" idx="12"/>
          </p:nvPr>
        </p:nvSpPr>
        <p:spPr/>
        <p:txBody>
          <a:bodyPr/>
          <a:lstStyle/>
          <a:p>
            <a:fld id="{3135EEA2-8D42-4D46-95A6-66E65FDC5EB1}" type="slidenum">
              <a:rPr lang="it-IT" smtClean="0"/>
              <a:pPr/>
              <a:t>‹#›</a:t>
            </a:fld>
            <a:endParaRPr lang="it-IT"/>
          </a:p>
        </p:txBody>
      </p:sp>
      <p:sp>
        <p:nvSpPr>
          <p:cNvPr id="7" name="Segnaposto testo 6">
            <a:extLst>
              <a:ext uri="{FF2B5EF4-FFF2-40B4-BE49-F238E27FC236}">
                <a16:creationId xmlns:a16="http://schemas.microsoft.com/office/drawing/2014/main" id="{99AF24DE-B4DF-4CF0-A1D8-A9C3833DB7E0}"/>
              </a:ext>
            </a:extLst>
          </p:cNvPr>
          <p:cNvSpPr>
            <a:spLocks noGrp="1"/>
          </p:cNvSpPr>
          <p:nvPr>
            <p:ph type="body" sz="quarter" idx="13" hasCustomPrompt="1"/>
          </p:nvPr>
        </p:nvSpPr>
        <p:spPr>
          <a:xfrm>
            <a:off x="334963" y="2060575"/>
            <a:ext cx="5330113" cy="4429125"/>
          </a:xfrm>
        </p:spPr>
        <p:txBody>
          <a:bodyPr/>
          <a:lstStyle>
            <a:lvl1pPr marL="285750" indent="-285750">
              <a:buClr>
                <a:srgbClr val="102C53"/>
              </a:buClr>
              <a:buFont typeface="Wingdings" panose="05000000000000000000" pitchFamily="2" charset="2"/>
              <a:buChar char="§"/>
              <a:defRPr/>
            </a:lvl1pPr>
            <a:lvl2pPr marL="742950" indent="-285750">
              <a:buClr>
                <a:schemeClr val="tx2"/>
              </a:buClr>
              <a:buFont typeface="Arial" panose="020B0604020202020204" pitchFamily="34" charset="0"/>
              <a:buChar char="•"/>
              <a:defRPr/>
            </a:lvl2pPr>
            <a:lvl3pPr marL="1200150" indent="-285750">
              <a:buClr>
                <a:srgbClr val="102C53"/>
              </a:buClr>
              <a:buFont typeface="Manrope" panose="020B0604020202020204" charset="0"/>
              <a:buChar char="‒"/>
              <a:defRPr/>
            </a:lvl3pPr>
          </a:lstStyle>
          <a:p>
            <a:pPr marL="285750" marR="0" lvl="0" indent="-285750" algn="l" defTabSz="914400" rtl="0" eaLnBrk="1" fontAlgn="auto" latinLnBrk="0" hangingPunct="1">
              <a:lnSpc>
                <a:spcPct val="120000"/>
              </a:lnSpc>
              <a:spcBef>
                <a:spcPts val="0"/>
              </a:spcBef>
              <a:spcAft>
                <a:spcPts val="0"/>
              </a:spcAft>
              <a:buClrTx/>
              <a:buSzTx/>
              <a:tabLst/>
              <a:defRPr/>
            </a:pPr>
            <a:r>
              <a:rPr kumimoji="0" lang="en-GB" sz="1600" b="0" i="0" u="none" strike="noStrike" kern="1200" cap="none" spc="0" normalizeH="0" baseline="0" noProof="0">
                <a:ln>
                  <a:noFill/>
                </a:ln>
                <a:solidFill>
                  <a:srgbClr val="000000"/>
                </a:solidFill>
                <a:effectLst/>
                <a:uLnTx/>
                <a:uFillTx/>
                <a:latin typeface="Manrope"/>
                <a:ea typeface="+mn-ea"/>
                <a:cs typeface="+mn-cs"/>
              </a:rPr>
              <a:t>First level</a:t>
            </a:r>
          </a:p>
          <a:p>
            <a:pPr marL="742950" marR="0" lvl="1" indent="-285750" algn="l" defTabSz="914400" rtl="0" eaLnBrk="1" fontAlgn="auto" latinLnBrk="0" hangingPunct="1">
              <a:lnSpc>
                <a:spcPct val="120000"/>
              </a:lnSpc>
              <a:spcBef>
                <a:spcPts val="500"/>
              </a:spcBef>
              <a:spcAft>
                <a:spcPts val="0"/>
              </a:spcAft>
              <a:buClrTx/>
              <a:buSzTx/>
              <a:tabLst/>
              <a:defRPr/>
            </a:pPr>
            <a:r>
              <a:rPr kumimoji="0" lang="en-GB" sz="1600" b="0" i="0" u="none" strike="noStrike" kern="1200" cap="none" spc="0" normalizeH="0" baseline="0" noProof="0">
                <a:ln>
                  <a:noFill/>
                </a:ln>
                <a:solidFill>
                  <a:srgbClr val="000000"/>
                </a:solidFill>
                <a:effectLst/>
                <a:uLnTx/>
                <a:uFillTx/>
                <a:latin typeface="Manrope"/>
                <a:ea typeface="+mn-ea"/>
                <a:cs typeface="+mn-cs"/>
              </a:rPr>
              <a:t>Second level</a:t>
            </a:r>
          </a:p>
          <a:p>
            <a:pPr lvl="2"/>
            <a:r>
              <a:rPr lang="en-GB" noProof="0"/>
              <a:t>Third level</a:t>
            </a:r>
          </a:p>
        </p:txBody>
      </p:sp>
      <p:sp>
        <p:nvSpPr>
          <p:cNvPr id="10" name="Segnaposto testo 6">
            <a:extLst>
              <a:ext uri="{FF2B5EF4-FFF2-40B4-BE49-F238E27FC236}">
                <a16:creationId xmlns:a16="http://schemas.microsoft.com/office/drawing/2014/main" id="{A91EDD17-1F39-46F2-A6AE-0DA93D9DE767}"/>
              </a:ext>
            </a:extLst>
          </p:cNvPr>
          <p:cNvSpPr>
            <a:spLocks noGrp="1"/>
          </p:cNvSpPr>
          <p:nvPr>
            <p:ph type="body" sz="quarter" idx="14"/>
          </p:nvPr>
        </p:nvSpPr>
        <p:spPr>
          <a:xfrm>
            <a:off x="6253549" y="2060575"/>
            <a:ext cx="5330113" cy="4429125"/>
          </a:xfrm>
        </p:spPr>
        <p:txBody>
          <a:bodyPr/>
          <a:lstStyle/>
          <a:p>
            <a:pPr lvl="0"/>
            <a:endParaRPr lang="en-GB" noProof="0"/>
          </a:p>
        </p:txBody>
      </p:sp>
      <p:pic>
        <p:nvPicPr>
          <p:cNvPr id="3" name="Picture 2">
            <a:extLst>
              <a:ext uri="{FF2B5EF4-FFF2-40B4-BE49-F238E27FC236}">
                <a16:creationId xmlns:a16="http://schemas.microsoft.com/office/drawing/2014/main" id="{C2A4B9A9-78F7-13CD-2CE8-8E63419B6E9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34963" y="302676"/>
            <a:ext cx="1855787" cy="105501"/>
          </a:xfrm>
          <a:prstGeom prst="rect">
            <a:avLst/>
          </a:prstGeom>
        </p:spPr>
      </p:pic>
    </p:spTree>
    <p:extLst>
      <p:ext uri="{BB962C8B-B14F-4D97-AF65-F5344CB8AC3E}">
        <p14:creationId xmlns:p14="http://schemas.microsoft.com/office/powerpoint/2010/main" val="35141059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Pagina base_ testo C">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FC3F10C0-5DFE-4F2B-84B3-498D1D283AB1}"/>
              </a:ext>
            </a:extLst>
          </p:cNvPr>
          <p:cNvSpPr>
            <a:spLocks noGrp="1"/>
          </p:cNvSpPr>
          <p:nvPr>
            <p:ph type="title"/>
          </p:nvPr>
        </p:nvSpPr>
        <p:spPr>
          <a:xfrm>
            <a:off x="334963" y="808073"/>
            <a:ext cx="11522075" cy="840083"/>
          </a:xfrm>
        </p:spPr>
        <p:txBody>
          <a:bodyPr/>
          <a:lstStyle/>
          <a:p>
            <a:endParaRPr lang="en-GB" noProof="0"/>
          </a:p>
        </p:txBody>
      </p:sp>
      <p:sp>
        <p:nvSpPr>
          <p:cNvPr id="4" name="Segnaposto piè di pagina 3">
            <a:extLst>
              <a:ext uri="{FF2B5EF4-FFF2-40B4-BE49-F238E27FC236}">
                <a16:creationId xmlns:a16="http://schemas.microsoft.com/office/drawing/2014/main" id="{69023663-EBF6-4678-A4B6-3D84BCA80FC6}"/>
              </a:ext>
            </a:extLst>
          </p:cNvPr>
          <p:cNvSpPr>
            <a:spLocks noGrp="1"/>
          </p:cNvSpPr>
          <p:nvPr>
            <p:ph type="ftr" sz="quarter" idx="11"/>
          </p:nvPr>
        </p:nvSpPr>
        <p:spPr/>
        <p:txBody>
          <a:bodyPr/>
          <a:lstStyle/>
          <a:p>
            <a:r>
              <a:rPr lang="en-US"/>
              <a:t>Camilla Colombo - GREEN SPECIES - COMPASS Lab - Department of Aerospace Science and Technology</a:t>
            </a:r>
            <a:endParaRPr lang="it-IT"/>
          </a:p>
        </p:txBody>
      </p:sp>
      <p:sp>
        <p:nvSpPr>
          <p:cNvPr id="5" name="Segnaposto numero diapositiva 4">
            <a:extLst>
              <a:ext uri="{FF2B5EF4-FFF2-40B4-BE49-F238E27FC236}">
                <a16:creationId xmlns:a16="http://schemas.microsoft.com/office/drawing/2014/main" id="{5A37DEFB-BB2F-4195-B6BA-04AAE853BF01}"/>
              </a:ext>
            </a:extLst>
          </p:cNvPr>
          <p:cNvSpPr>
            <a:spLocks noGrp="1"/>
          </p:cNvSpPr>
          <p:nvPr>
            <p:ph type="sldNum" sz="quarter" idx="12"/>
          </p:nvPr>
        </p:nvSpPr>
        <p:spPr/>
        <p:txBody>
          <a:bodyPr/>
          <a:lstStyle/>
          <a:p>
            <a:fld id="{3135EEA2-8D42-4D46-95A6-66E65FDC5EB1}" type="slidenum">
              <a:rPr lang="it-IT" smtClean="0"/>
              <a:pPr/>
              <a:t>‹#›</a:t>
            </a:fld>
            <a:endParaRPr lang="it-IT"/>
          </a:p>
        </p:txBody>
      </p:sp>
      <p:sp>
        <p:nvSpPr>
          <p:cNvPr id="7" name="Segnaposto testo 6">
            <a:extLst>
              <a:ext uri="{FF2B5EF4-FFF2-40B4-BE49-F238E27FC236}">
                <a16:creationId xmlns:a16="http://schemas.microsoft.com/office/drawing/2014/main" id="{99AF24DE-B4DF-4CF0-A1D8-A9C3833DB7E0}"/>
              </a:ext>
            </a:extLst>
          </p:cNvPr>
          <p:cNvSpPr>
            <a:spLocks noGrp="1"/>
          </p:cNvSpPr>
          <p:nvPr>
            <p:ph type="body" sz="quarter" idx="13"/>
          </p:nvPr>
        </p:nvSpPr>
        <p:spPr>
          <a:xfrm>
            <a:off x="3216275" y="2060575"/>
            <a:ext cx="8640762" cy="4429125"/>
          </a:xfrm>
        </p:spPr>
        <p:txBody>
          <a:bodyPr/>
          <a:lstStyle/>
          <a:p>
            <a:pPr lvl="0"/>
            <a:endParaRPr lang="en-GB" noProof="0"/>
          </a:p>
        </p:txBody>
      </p:sp>
      <p:sp>
        <p:nvSpPr>
          <p:cNvPr id="8" name="Segnaposto testo 6">
            <a:extLst>
              <a:ext uri="{FF2B5EF4-FFF2-40B4-BE49-F238E27FC236}">
                <a16:creationId xmlns:a16="http://schemas.microsoft.com/office/drawing/2014/main" id="{E3A4E093-361F-4C37-B47B-B067A8415F3A}"/>
              </a:ext>
            </a:extLst>
          </p:cNvPr>
          <p:cNvSpPr>
            <a:spLocks noGrp="1"/>
          </p:cNvSpPr>
          <p:nvPr>
            <p:ph type="body" sz="quarter" idx="14" hasCustomPrompt="1"/>
          </p:nvPr>
        </p:nvSpPr>
        <p:spPr>
          <a:xfrm>
            <a:off x="334964" y="2060575"/>
            <a:ext cx="2601668" cy="4429125"/>
          </a:xfrm>
        </p:spPr>
        <p:txBody>
          <a:bodyPr/>
          <a:lstStyle>
            <a:lvl1pPr marL="342900" indent="-342900">
              <a:buAutoNum type="arabicPeriod"/>
              <a:defRPr b="1"/>
            </a:lvl1pPr>
          </a:lstStyle>
          <a:p>
            <a:pPr lvl="0"/>
            <a:r>
              <a:rPr lang="en-GB" noProof="0"/>
              <a:t>Lorem ipsum</a:t>
            </a:r>
          </a:p>
          <a:p>
            <a:pPr lvl="0"/>
            <a:r>
              <a:rPr lang="en-GB" noProof="0"/>
              <a:t>Lorem ipsum</a:t>
            </a:r>
          </a:p>
          <a:p>
            <a:pPr lvl="0"/>
            <a:r>
              <a:rPr lang="en-GB" noProof="0"/>
              <a:t>Lorem ipsum</a:t>
            </a:r>
          </a:p>
        </p:txBody>
      </p:sp>
      <p:pic>
        <p:nvPicPr>
          <p:cNvPr id="3" name="Picture 2">
            <a:extLst>
              <a:ext uri="{FF2B5EF4-FFF2-40B4-BE49-F238E27FC236}">
                <a16:creationId xmlns:a16="http://schemas.microsoft.com/office/drawing/2014/main" id="{7E19D5BF-C729-EDAC-CA22-B0BE6613A38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34963" y="302676"/>
            <a:ext cx="1855787" cy="105501"/>
          </a:xfrm>
          <a:prstGeom prst="rect">
            <a:avLst/>
          </a:prstGeom>
        </p:spPr>
      </p:pic>
    </p:spTree>
    <p:extLst>
      <p:ext uri="{BB962C8B-B14F-4D97-AF65-F5344CB8AC3E}">
        <p14:creationId xmlns:p14="http://schemas.microsoft.com/office/powerpoint/2010/main" val="8724603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Pagina base_Oggetto">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88F4CC49-BF64-4501-AD26-31299F38CC56}"/>
              </a:ext>
            </a:extLst>
          </p:cNvPr>
          <p:cNvSpPr>
            <a:spLocks noGrp="1"/>
          </p:cNvSpPr>
          <p:nvPr>
            <p:ph type="title"/>
          </p:nvPr>
        </p:nvSpPr>
        <p:spPr>
          <a:xfrm>
            <a:off x="334963" y="812652"/>
            <a:ext cx="11522075" cy="840083"/>
          </a:xfrm>
          <a:prstGeom prst="rect">
            <a:avLst/>
          </a:prstGeom>
        </p:spPr>
        <p:txBody>
          <a:bodyPr/>
          <a:lstStyle/>
          <a:p>
            <a:endParaRPr lang="en-GB" noProof="0"/>
          </a:p>
        </p:txBody>
      </p:sp>
      <p:sp>
        <p:nvSpPr>
          <p:cNvPr id="3" name="Segnaposto contenuto 2">
            <a:extLst>
              <a:ext uri="{FF2B5EF4-FFF2-40B4-BE49-F238E27FC236}">
                <a16:creationId xmlns:a16="http://schemas.microsoft.com/office/drawing/2014/main" id="{035458E8-0508-42CF-A7E2-ABE84A714D6B}"/>
              </a:ext>
            </a:extLst>
          </p:cNvPr>
          <p:cNvSpPr>
            <a:spLocks noGrp="1"/>
          </p:cNvSpPr>
          <p:nvPr>
            <p:ph idx="1" hasCustomPrompt="1"/>
          </p:nvPr>
        </p:nvSpPr>
        <p:spPr>
          <a:xfrm>
            <a:off x="334963" y="2060576"/>
            <a:ext cx="11522075" cy="4146550"/>
          </a:xfrm>
          <a:noFill/>
        </p:spPr>
        <p:txBody>
          <a:bodyPr/>
          <a:lstStyle>
            <a:lvl1pPr marL="285750" marR="0" indent="-285750" algn="l" defTabSz="914400" rtl="0" eaLnBrk="1" fontAlgn="auto" latinLnBrk="0" hangingPunct="1">
              <a:lnSpc>
                <a:spcPct val="120000"/>
              </a:lnSpc>
              <a:spcBef>
                <a:spcPts val="0"/>
              </a:spcBef>
              <a:spcAft>
                <a:spcPts val="0"/>
              </a:spcAft>
              <a:buClrTx/>
              <a:buSzTx/>
              <a:tabLst/>
              <a:defRPr/>
            </a:lvl1pPr>
            <a:lvl2pPr marL="742950" marR="0" indent="-285750" algn="l" defTabSz="914400" rtl="0" eaLnBrk="1" fontAlgn="auto" latinLnBrk="0" hangingPunct="1">
              <a:lnSpc>
                <a:spcPct val="120000"/>
              </a:lnSpc>
              <a:spcBef>
                <a:spcPts val="500"/>
              </a:spcBef>
              <a:spcAft>
                <a:spcPts val="0"/>
              </a:spcAft>
              <a:buClrTx/>
              <a:buSzTx/>
              <a:tabLst/>
              <a:defRPr/>
            </a:lvl2pPr>
          </a:lstStyle>
          <a:p>
            <a:pPr marL="285750" marR="0" lvl="0" indent="-285750" algn="l" defTabSz="914400" rtl="0" eaLnBrk="1" fontAlgn="auto" latinLnBrk="0" hangingPunct="1">
              <a:lnSpc>
                <a:spcPct val="120000"/>
              </a:lnSpc>
              <a:spcBef>
                <a:spcPts val="0"/>
              </a:spcBef>
              <a:spcAft>
                <a:spcPts val="0"/>
              </a:spcAft>
              <a:buClrTx/>
              <a:buSzTx/>
              <a:tabLst/>
              <a:defRPr/>
            </a:pPr>
            <a:r>
              <a:rPr kumimoji="0" lang="en-GB" sz="1600" b="0" i="0" u="none" strike="noStrike" kern="1200" cap="none" spc="0" normalizeH="0" baseline="0" noProof="0">
                <a:ln>
                  <a:noFill/>
                </a:ln>
                <a:solidFill>
                  <a:srgbClr val="000000"/>
                </a:solidFill>
                <a:effectLst/>
                <a:uLnTx/>
                <a:uFillTx/>
                <a:latin typeface="+mn-lt"/>
                <a:ea typeface="+mn-ea"/>
                <a:cs typeface="+mn-cs"/>
              </a:rPr>
              <a:t>First level</a:t>
            </a:r>
          </a:p>
          <a:p>
            <a:pPr marL="742950" marR="0" lvl="1" indent="-285750" algn="l" defTabSz="914400" rtl="0" eaLnBrk="1" fontAlgn="auto" latinLnBrk="0" hangingPunct="1">
              <a:lnSpc>
                <a:spcPct val="120000"/>
              </a:lnSpc>
              <a:spcBef>
                <a:spcPts val="500"/>
              </a:spcBef>
              <a:spcAft>
                <a:spcPts val="0"/>
              </a:spcAft>
              <a:buClrTx/>
              <a:buSzTx/>
              <a:tabLst/>
              <a:defRPr/>
            </a:pPr>
            <a:r>
              <a:rPr kumimoji="0" lang="en-GB" sz="1600" b="0" i="0" u="none" strike="noStrike" kern="1200" cap="none" spc="0" normalizeH="0" baseline="0" noProof="0">
                <a:ln>
                  <a:noFill/>
                </a:ln>
                <a:solidFill>
                  <a:srgbClr val="000000"/>
                </a:solidFill>
                <a:effectLst/>
                <a:uLnTx/>
                <a:uFillTx/>
                <a:latin typeface="+mn-lt"/>
                <a:ea typeface="+mn-ea"/>
                <a:cs typeface="+mn-cs"/>
              </a:rPr>
              <a:t>Second level</a:t>
            </a:r>
          </a:p>
          <a:p>
            <a:pPr lvl="2"/>
            <a:r>
              <a:rPr lang="en-GB" noProof="0"/>
              <a:t>Third level</a:t>
            </a:r>
          </a:p>
          <a:p>
            <a:pPr lvl="0"/>
            <a:endParaRPr lang="en-GB" noProof="0"/>
          </a:p>
        </p:txBody>
      </p:sp>
      <p:sp>
        <p:nvSpPr>
          <p:cNvPr id="5" name="Segnaposto piè di pagina 4">
            <a:extLst>
              <a:ext uri="{FF2B5EF4-FFF2-40B4-BE49-F238E27FC236}">
                <a16:creationId xmlns:a16="http://schemas.microsoft.com/office/drawing/2014/main" id="{174028AC-2CCC-4D8D-959A-F6ABF13956E8}"/>
              </a:ext>
            </a:extLst>
          </p:cNvPr>
          <p:cNvSpPr>
            <a:spLocks noGrp="1"/>
          </p:cNvSpPr>
          <p:nvPr>
            <p:ph type="ftr" sz="quarter" idx="11"/>
          </p:nvPr>
        </p:nvSpPr>
        <p:spPr/>
        <p:txBody>
          <a:bodyPr/>
          <a:lstStyle/>
          <a:p>
            <a:r>
              <a:rPr lang="en-US"/>
              <a:t>Camilla Colombo - GREEN SPECIES - COMPASS Lab - Department of Aerospace Science and Technology</a:t>
            </a:r>
            <a:endParaRPr lang="it-IT"/>
          </a:p>
        </p:txBody>
      </p:sp>
      <p:sp>
        <p:nvSpPr>
          <p:cNvPr id="6" name="Segnaposto numero diapositiva 5">
            <a:extLst>
              <a:ext uri="{FF2B5EF4-FFF2-40B4-BE49-F238E27FC236}">
                <a16:creationId xmlns:a16="http://schemas.microsoft.com/office/drawing/2014/main" id="{BB0D810A-BB19-46E5-95EF-8E0D57F0BA8A}"/>
              </a:ext>
            </a:extLst>
          </p:cNvPr>
          <p:cNvSpPr>
            <a:spLocks noGrp="1"/>
          </p:cNvSpPr>
          <p:nvPr>
            <p:ph type="sldNum" sz="quarter" idx="12"/>
          </p:nvPr>
        </p:nvSpPr>
        <p:spPr/>
        <p:txBody>
          <a:bodyPr/>
          <a:lstStyle/>
          <a:p>
            <a:fld id="{3135EEA2-8D42-4D46-95A6-66E65FDC5EB1}" type="slidenum">
              <a:rPr lang="it-IT" smtClean="0"/>
              <a:t>‹#›</a:t>
            </a:fld>
            <a:endParaRPr lang="it-IT"/>
          </a:p>
        </p:txBody>
      </p:sp>
      <p:sp>
        <p:nvSpPr>
          <p:cNvPr id="7" name="Segnaposto testo 11">
            <a:extLst>
              <a:ext uri="{FF2B5EF4-FFF2-40B4-BE49-F238E27FC236}">
                <a16:creationId xmlns:a16="http://schemas.microsoft.com/office/drawing/2014/main" id="{6924BD38-C241-45AE-9D16-9EE806C4074E}"/>
              </a:ext>
            </a:extLst>
          </p:cNvPr>
          <p:cNvSpPr>
            <a:spLocks noGrp="1"/>
          </p:cNvSpPr>
          <p:nvPr>
            <p:ph type="body" sz="quarter" idx="16"/>
          </p:nvPr>
        </p:nvSpPr>
        <p:spPr>
          <a:xfrm>
            <a:off x="334962" y="6207125"/>
            <a:ext cx="11522076" cy="282575"/>
          </a:xfrm>
        </p:spPr>
        <p:txBody>
          <a:bodyPr anchor="b">
            <a:normAutofit/>
          </a:bodyPr>
          <a:lstStyle>
            <a:lvl1pPr>
              <a:defRPr sz="900"/>
            </a:lvl1pPr>
          </a:lstStyle>
          <a:p>
            <a:pPr lvl="0"/>
            <a:endParaRPr lang="en-GB" noProof="0"/>
          </a:p>
        </p:txBody>
      </p:sp>
      <p:pic>
        <p:nvPicPr>
          <p:cNvPr id="4" name="Picture 3">
            <a:extLst>
              <a:ext uri="{FF2B5EF4-FFF2-40B4-BE49-F238E27FC236}">
                <a16:creationId xmlns:a16="http://schemas.microsoft.com/office/drawing/2014/main" id="{7034351C-1CE2-8833-8FE2-17E74F12E4AF}"/>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34963" y="302676"/>
            <a:ext cx="1855787" cy="105501"/>
          </a:xfrm>
          <a:prstGeom prst="rect">
            <a:avLst/>
          </a:prstGeom>
        </p:spPr>
      </p:pic>
    </p:spTree>
    <p:extLst>
      <p:ext uri="{BB962C8B-B14F-4D97-AF65-F5344CB8AC3E}">
        <p14:creationId xmlns:p14="http://schemas.microsoft.com/office/powerpoint/2010/main" val="3773528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Pagina colonna _ testo">
    <p:bg>
      <p:bgPr>
        <a:solidFill>
          <a:srgbClr val="F3F3F3"/>
        </a:solidFill>
        <a:effectLst/>
      </p:bgPr>
    </p:bg>
    <p:spTree>
      <p:nvGrpSpPr>
        <p:cNvPr id="1" name=""/>
        <p:cNvGrpSpPr/>
        <p:nvPr/>
      </p:nvGrpSpPr>
      <p:grpSpPr>
        <a:xfrm>
          <a:off x="0" y="0"/>
          <a:ext cx="0" cy="0"/>
          <a:chOff x="0" y="0"/>
          <a:chExt cx="0" cy="0"/>
        </a:xfrm>
      </p:grpSpPr>
      <p:sp>
        <p:nvSpPr>
          <p:cNvPr id="6" name="Rettangolo 5">
            <a:extLst>
              <a:ext uri="{FF2B5EF4-FFF2-40B4-BE49-F238E27FC236}">
                <a16:creationId xmlns:a16="http://schemas.microsoft.com/office/drawing/2014/main" id="{0933319C-8AC5-4764-9981-AEA331D30C57}"/>
              </a:ext>
            </a:extLst>
          </p:cNvPr>
          <p:cNvSpPr/>
          <p:nvPr userDrawn="1"/>
        </p:nvSpPr>
        <p:spPr>
          <a:xfrm>
            <a:off x="0" y="0"/>
            <a:ext cx="2855913"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2" name="Titolo 1">
            <a:extLst>
              <a:ext uri="{FF2B5EF4-FFF2-40B4-BE49-F238E27FC236}">
                <a16:creationId xmlns:a16="http://schemas.microsoft.com/office/drawing/2014/main" id="{6847A823-6861-4ED7-916A-EB4BF5CE6D62}"/>
              </a:ext>
            </a:extLst>
          </p:cNvPr>
          <p:cNvSpPr>
            <a:spLocks noGrp="1"/>
          </p:cNvSpPr>
          <p:nvPr>
            <p:ph type="title" hasCustomPrompt="1"/>
          </p:nvPr>
        </p:nvSpPr>
        <p:spPr>
          <a:xfrm>
            <a:off x="334964" y="808073"/>
            <a:ext cx="2163688" cy="840083"/>
          </a:xfrm>
        </p:spPr>
        <p:txBody>
          <a:bodyPr/>
          <a:lstStyle>
            <a:lvl1pPr>
              <a:defRPr/>
            </a:lvl1pPr>
          </a:lstStyle>
          <a:p>
            <a:r>
              <a:rPr lang="en-GB" noProof="0" err="1"/>
              <a:t>Inserire</a:t>
            </a:r>
            <a:r>
              <a:rPr lang="en-GB" noProof="0"/>
              <a:t> </a:t>
            </a:r>
            <a:r>
              <a:rPr lang="en-GB" noProof="0" err="1"/>
              <a:t>titolo</a:t>
            </a:r>
            <a:endParaRPr lang="en-GB" noProof="0"/>
          </a:p>
        </p:txBody>
      </p:sp>
      <p:sp>
        <p:nvSpPr>
          <p:cNvPr id="4" name="Segnaposto piè di pagina 3">
            <a:extLst>
              <a:ext uri="{FF2B5EF4-FFF2-40B4-BE49-F238E27FC236}">
                <a16:creationId xmlns:a16="http://schemas.microsoft.com/office/drawing/2014/main" id="{7CB1FEA7-7590-4AD0-A0B1-4809206902FD}"/>
              </a:ext>
            </a:extLst>
          </p:cNvPr>
          <p:cNvSpPr>
            <a:spLocks noGrp="1"/>
          </p:cNvSpPr>
          <p:nvPr>
            <p:ph type="ftr" sz="quarter" idx="11"/>
          </p:nvPr>
        </p:nvSpPr>
        <p:spPr/>
        <p:txBody>
          <a:bodyPr/>
          <a:lstStyle/>
          <a:p>
            <a:r>
              <a:rPr lang="en-US"/>
              <a:t>Camilla Colombo - GREEN SPECIES - COMPASS Lab - Department of Aerospace Science and Technology</a:t>
            </a:r>
            <a:endParaRPr lang="it-IT"/>
          </a:p>
        </p:txBody>
      </p:sp>
      <p:sp>
        <p:nvSpPr>
          <p:cNvPr id="5" name="Segnaposto numero diapositiva 4">
            <a:extLst>
              <a:ext uri="{FF2B5EF4-FFF2-40B4-BE49-F238E27FC236}">
                <a16:creationId xmlns:a16="http://schemas.microsoft.com/office/drawing/2014/main" id="{F95199BD-4F67-4AA1-A795-95C0BF541294}"/>
              </a:ext>
            </a:extLst>
          </p:cNvPr>
          <p:cNvSpPr>
            <a:spLocks noGrp="1"/>
          </p:cNvSpPr>
          <p:nvPr>
            <p:ph type="sldNum" sz="quarter" idx="12"/>
          </p:nvPr>
        </p:nvSpPr>
        <p:spPr/>
        <p:txBody>
          <a:bodyPr/>
          <a:lstStyle/>
          <a:p>
            <a:fld id="{3135EEA2-8D42-4D46-95A6-66E65FDC5EB1}" type="slidenum">
              <a:rPr lang="it-IT" smtClean="0"/>
              <a:pPr/>
              <a:t>‹#›</a:t>
            </a:fld>
            <a:endParaRPr lang="it-IT"/>
          </a:p>
        </p:txBody>
      </p:sp>
      <p:sp>
        <p:nvSpPr>
          <p:cNvPr id="8" name="Segnaposto testo 7">
            <a:extLst>
              <a:ext uri="{FF2B5EF4-FFF2-40B4-BE49-F238E27FC236}">
                <a16:creationId xmlns:a16="http://schemas.microsoft.com/office/drawing/2014/main" id="{67325048-9832-400A-BAC7-02B5977E3E3F}"/>
              </a:ext>
            </a:extLst>
          </p:cNvPr>
          <p:cNvSpPr>
            <a:spLocks noGrp="1"/>
          </p:cNvSpPr>
          <p:nvPr>
            <p:ph type="body" sz="quarter" idx="13"/>
          </p:nvPr>
        </p:nvSpPr>
        <p:spPr>
          <a:xfrm>
            <a:off x="334963" y="2060575"/>
            <a:ext cx="2163762" cy="4429125"/>
          </a:xfrm>
        </p:spPr>
        <p:txBody>
          <a:bodyPr>
            <a:noAutofit/>
          </a:bodyPr>
          <a:lstStyle>
            <a:lvl1pPr>
              <a:defRPr sz="1600"/>
            </a:lvl1pPr>
            <a:lvl2pPr>
              <a:defRPr sz="1400"/>
            </a:lvl2pPr>
            <a:lvl3pPr>
              <a:defRPr sz="1400"/>
            </a:lvl3pPr>
            <a:lvl4pPr>
              <a:defRPr sz="1400"/>
            </a:lvl4pPr>
            <a:lvl5pPr>
              <a:defRPr sz="1400"/>
            </a:lvl5pPr>
          </a:lstStyle>
          <a:p>
            <a:pPr lvl="0"/>
            <a:endParaRPr lang="en-GB" noProof="0"/>
          </a:p>
        </p:txBody>
      </p:sp>
      <p:sp>
        <p:nvSpPr>
          <p:cNvPr id="10" name="Segnaposto testo 9">
            <a:extLst>
              <a:ext uri="{FF2B5EF4-FFF2-40B4-BE49-F238E27FC236}">
                <a16:creationId xmlns:a16="http://schemas.microsoft.com/office/drawing/2014/main" id="{1C0D3E2E-2AFC-47C5-ADBC-3E40FCEC1C5C}"/>
              </a:ext>
            </a:extLst>
          </p:cNvPr>
          <p:cNvSpPr>
            <a:spLocks noGrp="1"/>
          </p:cNvSpPr>
          <p:nvPr>
            <p:ph type="body" sz="quarter" idx="14"/>
          </p:nvPr>
        </p:nvSpPr>
        <p:spPr>
          <a:xfrm>
            <a:off x="3216275" y="2060575"/>
            <a:ext cx="8640763" cy="4429125"/>
          </a:xfrm>
        </p:spPr>
        <p:txBody>
          <a:bodyPr>
            <a:noAutofit/>
          </a:bodyPr>
          <a:lstStyle>
            <a:lvl1pPr>
              <a:defRPr sz="1600"/>
            </a:lvl1pPr>
            <a:lvl2pPr>
              <a:defRPr sz="1400"/>
            </a:lvl2pPr>
            <a:lvl3pPr>
              <a:defRPr sz="1400"/>
            </a:lvl3pPr>
            <a:lvl4pPr>
              <a:defRPr sz="1400"/>
            </a:lvl4pPr>
            <a:lvl5pPr>
              <a:defRPr sz="1400"/>
            </a:lvl5pPr>
          </a:lstStyle>
          <a:p>
            <a:pPr lvl="0"/>
            <a:endParaRPr lang="en-GB" noProof="0"/>
          </a:p>
        </p:txBody>
      </p:sp>
      <p:pic>
        <p:nvPicPr>
          <p:cNvPr id="3" name="Picture 2">
            <a:extLst>
              <a:ext uri="{FF2B5EF4-FFF2-40B4-BE49-F238E27FC236}">
                <a16:creationId xmlns:a16="http://schemas.microsoft.com/office/drawing/2014/main" id="{376E0508-24B0-F4EF-8AC9-E5B0D2831FF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34963" y="302676"/>
            <a:ext cx="1855787" cy="105501"/>
          </a:xfrm>
          <a:prstGeom prst="rect">
            <a:avLst/>
          </a:prstGeom>
        </p:spPr>
      </p:pic>
    </p:spTree>
    <p:extLst>
      <p:ext uri="{BB962C8B-B14F-4D97-AF65-F5344CB8AC3E}">
        <p14:creationId xmlns:p14="http://schemas.microsoft.com/office/powerpoint/2010/main" val="2681747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agina colonna _ oggetto">
    <p:bg>
      <p:bgPr>
        <a:solidFill>
          <a:srgbClr val="F3F3F3"/>
        </a:solidFill>
        <a:effectLst/>
      </p:bgPr>
    </p:bg>
    <p:spTree>
      <p:nvGrpSpPr>
        <p:cNvPr id="1" name=""/>
        <p:cNvGrpSpPr/>
        <p:nvPr/>
      </p:nvGrpSpPr>
      <p:grpSpPr>
        <a:xfrm>
          <a:off x="0" y="0"/>
          <a:ext cx="0" cy="0"/>
          <a:chOff x="0" y="0"/>
          <a:chExt cx="0" cy="0"/>
        </a:xfrm>
      </p:grpSpPr>
      <p:sp>
        <p:nvSpPr>
          <p:cNvPr id="6" name="Rettangolo 5">
            <a:extLst>
              <a:ext uri="{FF2B5EF4-FFF2-40B4-BE49-F238E27FC236}">
                <a16:creationId xmlns:a16="http://schemas.microsoft.com/office/drawing/2014/main" id="{0933319C-8AC5-4764-9981-AEA331D30C57}"/>
              </a:ext>
            </a:extLst>
          </p:cNvPr>
          <p:cNvSpPr/>
          <p:nvPr userDrawn="1"/>
        </p:nvSpPr>
        <p:spPr>
          <a:xfrm>
            <a:off x="0" y="0"/>
            <a:ext cx="2855913"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2" name="Titolo 1">
            <a:extLst>
              <a:ext uri="{FF2B5EF4-FFF2-40B4-BE49-F238E27FC236}">
                <a16:creationId xmlns:a16="http://schemas.microsoft.com/office/drawing/2014/main" id="{6847A823-6861-4ED7-916A-EB4BF5CE6D62}"/>
              </a:ext>
            </a:extLst>
          </p:cNvPr>
          <p:cNvSpPr>
            <a:spLocks noGrp="1"/>
          </p:cNvSpPr>
          <p:nvPr>
            <p:ph type="title" hasCustomPrompt="1"/>
          </p:nvPr>
        </p:nvSpPr>
        <p:spPr>
          <a:xfrm>
            <a:off x="334964" y="808073"/>
            <a:ext cx="2163688" cy="840083"/>
          </a:xfrm>
        </p:spPr>
        <p:txBody>
          <a:bodyPr/>
          <a:lstStyle>
            <a:lvl1pPr>
              <a:defRPr/>
            </a:lvl1pPr>
          </a:lstStyle>
          <a:p>
            <a:r>
              <a:rPr lang="en-GB" noProof="0" err="1"/>
              <a:t>Inserire</a:t>
            </a:r>
            <a:r>
              <a:rPr lang="en-GB" noProof="0"/>
              <a:t> </a:t>
            </a:r>
            <a:r>
              <a:rPr lang="en-GB" noProof="0" err="1"/>
              <a:t>titolo</a:t>
            </a:r>
            <a:endParaRPr lang="en-GB" noProof="0"/>
          </a:p>
        </p:txBody>
      </p:sp>
      <p:sp>
        <p:nvSpPr>
          <p:cNvPr id="4" name="Segnaposto piè di pagina 3">
            <a:extLst>
              <a:ext uri="{FF2B5EF4-FFF2-40B4-BE49-F238E27FC236}">
                <a16:creationId xmlns:a16="http://schemas.microsoft.com/office/drawing/2014/main" id="{7CB1FEA7-7590-4AD0-A0B1-4809206902FD}"/>
              </a:ext>
            </a:extLst>
          </p:cNvPr>
          <p:cNvSpPr>
            <a:spLocks noGrp="1"/>
          </p:cNvSpPr>
          <p:nvPr>
            <p:ph type="ftr" sz="quarter" idx="11"/>
          </p:nvPr>
        </p:nvSpPr>
        <p:spPr/>
        <p:txBody>
          <a:bodyPr/>
          <a:lstStyle/>
          <a:p>
            <a:r>
              <a:rPr lang="en-US"/>
              <a:t>Camilla Colombo - GREEN SPECIES - COMPASS Lab - Department of Aerospace Science and Technology</a:t>
            </a:r>
            <a:endParaRPr lang="it-IT"/>
          </a:p>
        </p:txBody>
      </p:sp>
      <p:sp>
        <p:nvSpPr>
          <p:cNvPr id="5" name="Segnaposto numero diapositiva 4">
            <a:extLst>
              <a:ext uri="{FF2B5EF4-FFF2-40B4-BE49-F238E27FC236}">
                <a16:creationId xmlns:a16="http://schemas.microsoft.com/office/drawing/2014/main" id="{F95199BD-4F67-4AA1-A795-95C0BF541294}"/>
              </a:ext>
            </a:extLst>
          </p:cNvPr>
          <p:cNvSpPr>
            <a:spLocks noGrp="1"/>
          </p:cNvSpPr>
          <p:nvPr>
            <p:ph type="sldNum" sz="quarter" idx="12"/>
          </p:nvPr>
        </p:nvSpPr>
        <p:spPr/>
        <p:txBody>
          <a:bodyPr/>
          <a:lstStyle/>
          <a:p>
            <a:fld id="{3135EEA2-8D42-4D46-95A6-66E65FDC5EB1}" type="slidenum">
              <a:rPr lang="it-IT" smtClean="0"/>
              <a:pPr/>
              <a:t>‹#›</a:t>
            </a:fld>
            <a:endParaRPr lang="it-IT"/>
          </a:p>
        </p:txBody>
      </p:sp>
      <p:sp>
        <p:nvSpPr>
          <p:cNvPr id="8" name="Segnaposto testo 7">
            <a:extLst>
              <a:ext uri="{FF2B5EF4-FFF2-40B4-BE49-F238E27FC236}">
                <a16:creationId xmlns:a16="http://schemas.microsoft.com/office/drawing/2014/main" id="{67325048-9832-400A-BAC7-02B5977E3E3F}"/>
              </a:ext>
            </a:extLst>
          </p:cNvPr>
          <p:cNvSpPr>
            <a:spLocks noGrp="1"/>
          </p:cNvSpPr>
          <p:nvPr>
            <p:ph type="body" sz="quarter" idx="13"/>
          </p:nvPr>
        </p:nvSpPr>
        <p:spPr>
          <a:xfrm>
            <a:off x="334963" y="2060575"/>
            <a:ext cx="2163762" cy="4429125"/>
          </a:xfrm>
        </p:spPr>
        <p:txBody>
          <a:bodyPr>
            <a:noAutofit/>
          </a:bodyPr>
          <a:lstStyle>
            <a:lvl1pPr>
              <a:defRPr sz="1600"/>
            </a:lvl1pPr>
            <a:lvl2pPr>
              <a:defRPr sz="1400"/>
            </a:lvl2pPr>
            <a:lvl3pPr>
              <a:defRPr sz="1400"/>
            </a:lvl3pPr>
            <a:lvl4pPr>
              <a:defRPr sz="1400"/>
            </a:lvl4pPr>
            <a:lvl5pPr>
              <a:defRPr sz="1400"/>
            </a:lvl5pPr>
          </a:lstStyle>
          <a:p>
            <a:pPr lvl="0"/>
            <a:endParaRPr lang="en-GB" noProof="0"/>
          </a:p>
        </p:txBody>
      </p:sp>
      <p:sp>
        <p:nvSpPr>
          <p:cNvPr id="9" name="Segnaposto contenuto 8">
            <a:extLst>
              <a:ext uri="{FF2B5EF4-FFF2-40B4-BE49-F238E27FC236}">
                <a16:creationId xmlns:a16="http://schemas.microsoft.com/office/drawing/2014/main" id="{9B8341C8-2CFC-44BF-90C6-72E69DB88898}"/>
              </a:ext>
            </a:extLst>
          </p:cNvPr>
          <p:cNvSpPr>
            <a:spLocks noGrp="1"/>
          </p:cNvSpPr>
          <p:nvPr>
            <p:ph sz="quarter" idx="15"/>
          </p:nvPr>
        </p:nvSpPr>
        <p:spPr>
          <a:xfrm>
            <a:off x="3216275" y="2060575"/>
            <a:ext cx="8640762" cy="3997325"/>
          </a:xfrm>
          <a:noFill/>
        </p:spPr>
        <p:txBody>
          <a:bodyPr>
            <a:normAutofit/>
          </a:bodyPr>
          <a:lstStyle>
            <a:lvl1pPr>
              <a:defRPr sz="1400"/>
            </a:lvl1pPr>
            <a:lvl2pPr>
              <a:defRPr sz="1400"/>
            </a:lvl2pPr>
            <a:lvl3pPr>
              <a:defRPr sz="1400"/>
            </a:lvl3pPr>
            <a:lvl4pPr>
              <a:defRPr sz="1400"/>
            </a:lvl4pPr>
            <a:lvl5pPr>
              <a:defRPr sz="1400"/>
            </a:lvl5pPr>
          </a:lstStyle>
          <a:p>
            <a:pPr lvl="0"/>
            <a:endParaRPr lang="en-GB" noProof="0"/>
          </a:p>
        </p:txBody>
      </p:sp>
      <p:sp>
        <p:nvSpPr>
          <p:cNvPr id="12" name="Segnaposto testo 11">
            <a:extLst>
              <a:ext uri="{FF2B5EF4-FFF2-40B4-BE49-F238E27FC236}">
                <a16:creationId xmlns:a16="http://schemas.microsoft.com/office/drawing/2014/main" id="{1B32F2C4-840A-465D-B8D3-9DE2BF3FC6AF}"/>
              </a:ext>
            </a:extLst>
          </p:cNvPr>
          <p:cNvSpPr>
            <a:spLocks noGrp="1"/>
          </p:cNvSpPr>
          <p:nvPr>
            <p:ph type="body" sz="quarter" idx="16"/>
          </p:nvPr>
        </p:nvSpPr>
        <p:spPr>
          <a:xfrm>
            <a:off x="3216275" y="6207125"/>
            <a:ext cx="5232400" cy="282575"/>
          </a:xfrm>
        </p:spPr>
        <p:txBody>
          <a:bodyPr anchor="b">
            <a:normAutofit/>
          </a:bodyPr>
          <a:lstStyle>
            <a:lvl1pPr>
              <a:defRPr sz="900"/>
            </a:lvl1pPr>
          </a:lstStyle>
          <a:p>
            <a:pPr lvl="0"/>
            <a:endParaRPr lang="en-GB" noProof="0"/>
          </a:p>
        </p:txBody>
      </p:sp>
      <p:pic>
        <p:nvPicPr>
          <p:cNvPr id="3" name="Picture 2">
            <a:extLst>
              <a:ext uri="{FF2B5EF4-FFF2-40B4-BE49-F238E27FC236}">
                <a16:creationId xmlns:a16="http://schemas.microsoft.com/office/drawing/2014/main" id="{77E9391C-0B33-FE60-780C-483626AD8A05}"/>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34963" y="302676"/>
            <a:ext cx="1855787" cy="105501"/>
          </a:xfrm>
          <a:prstGeom prst="rect">
            <a:avLst/>
          </a:prstGeom>
        </p:spPr>
      </p:pic>
    </p:spTree>
    <p:extLst>
      <p:ext uri="{BB962C8B-B14F-4D97-AF65-F5344CB8AC3E}">
        <p14:creationId xmlns:p14="http://schemas.microsoft.com/office/powerpoint/2010/main" val="41651049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Pagina sfondo colore _ oggetto">
    <p:bg>
      <p:bgPr>
        <a:solidFill>
          <a:srgbClr val="F3F3F3"/>
        </a:solidFill>
        <a:effectLst/>
      </p:bgPr>
    </p:bg>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88F4CC49-BF64-4501-AD26-31299F38CC56}"/>
              </a:ext>
            </a:extLst>
          </p:cNvPr>
          <p:cNvSpPr>
            <a:spLocks noGrp="1"/>
          </p:cNvSpPr>
          <p:nvPr>
            <p:ph type="title"/>
          </p:nvPr>
        </p:nvSpPr>
        <p:spPr>
          <a:xfrm>
            <a:off x="334963" y="812652"/>
            <a:ext cx="11522075" cy="840083"/>
          </a:xfrm>
          <a:prstGeom prst="rect">
            <a:avLst/>
          </a:prstGeom>
        </p:spPr>
        <p:txBody>
          <a:bodyPr/>
          <a:lstStyle/>
          <a:p>
            <a:endParaRPr lang="en-GB" noProof="0"/>
          </a:p>
        </p:txBody>
      </p:sp>
      <p:sp>
        <p:nvSpPr>
          <p:cNvPr id="3" name="Segnaposto contenuto 2">
            <a:extLst>
              <a:ext uri="{FF2B5EF4-FFF2-40B4-BE49-F238E27FC236}">
                <a16:creationId xmlns:a16="http://schemas.microsoft.com/office/drawing/2014/main" id="{035458E8-0508-42CF-A7E2-ABE84A714D6B}"/>
              </a:ext>
            </a:extLst>
          </p:cNvPr>
          <p:cNvSpPr>
            <a:spLocks noGrp="1"/>
          </p:cNvSpPr>
          <p:nvPr>
            <p:ph idx="1" hasCustomPrompt="1"/>
          </p:nvPr>
        </p:nvSpPr>
        <p:spPr>
          <a:xfrm>
            <a:off x="334963" y="2060576"/>
            <a:ext cx="11522075" cy="4146550"/>
          </a:xfrm>
          <a:noFill/>
        </p:spPr>
        <p:txBody>
          <a:bodyPr/>
          <a:lstStyle>
            <a:lvl1pPr>
              <a:defRPr/>
            </a:lvl1pPr>
          </a:lstStyle>
          <a:p>
            <a:pPr lvl="0"/>
            <a:r>
              <a:rPr lang="en-GB" noProof="0"/>
              <a:t>Insert text / object</a:t>
            </a:r>
          </a:p>
        </p:txBody>
      </p:sp>
      <p:sp>
        <p:nvSpPr>
          <p:cNvPr id="5" name="Segnaposto piè di pagina 4">
            <a:extLst>
              <a:ext uri="{FF2B5EF4-FFF2-40B4-BE49-F238E27FC236}">
                <a16:creationId xmlns:a16="http://schemas.microsoft.com/office/drawing/2014/main" id="{174028AC-2CCC-4D8D-959A-F6ABF13956E8}"/>
              </a:ext>
            </a:extLst>
          </p:cNvPr>
          <p:cNvSpPr>
            <a:spLocks noGrp="1"/>
          </p:cNvSpPr>
          <p:nvPr>
            <p:ph type="ftr" sz="quarter" idx="11"/>
          </p:nvPr>
        </p:nvSpPr>
        <p:spPr/>
        <p:txBody>
          <a:bodyPr/>
          <a:lstStyle/>
          <a:p>
            <a:r>
              <a:rPr lang="en-US"/>
              <a:t>Camilla Colombo - GREEN SPECIES - COMPASS Lab - Department of Aerospace Science and Technology</a:t>
            </a:r>
            <a:endParaRPr lang="it-IT"/>
          </a:p>
        </p:txBody>
      </p:sp>
      <p:sp>
        <p:nvSpPr>
          <p:cNvPr id="6" name="Segnaposto numero diapositiva 5">
            <a:extLst>
              <a:ext uri="{FF2B5EF4-FFF2-40B4-BE49-F238E27FC236}">
                <a16:creationId xmlns:a16="http://schemas.microsoft.com/office/drawing/2014/main" id="{BB0D810A-BB19-46E5-95EF-8E0D57F0BA8A}"/>
              </a:ext>
            </a:extLst>
          </p:cNvPr>
          <p:cNvSpPr>
            <a:spLocks noGrp="1"/>
          </p:cNvSpPr>
          <p:nvPr>
            <p:ph type="sldNum" sz="quarter" idx="12"/>
          </p:nvPr>
        </p:nvSpPr>
        <p:spPr/>
        <p:txBody>
          <a:bodyPr/>
          <a:lstStyle/>
          <a:p>
            <a:fld id="{3135EEA2-8D42-4D46-95A6-66E65FDC5EB1}" type="slidenum">
              <a:rPr lang="it-IT" smtClean="0"/>
              <a:t>‹#›</a:t>
            </a:fld>
            <a:endParaRPr lang="it-IT"/>
          </a:p>
        </p:txBody>
      </p:sp>
      <p:sp>
        <p:nvSpPr>
          <p:cNvPr id="7" name="Segnaposto testo 11">
            <a:extLst>
              <a:ext uri="{FF2B5EF4-FFF2-40B4-BE49-F238E27FC236}">
                <a16:creationId xmlns:a16="http://schemas.microsoft.com/office/drawing/2014/main" id="{8E2D0317-6708-4FD8-83CC-23BC5CFD3BE1}"/>
              </a:ext>
            </a:extLst>
          </p:cNvPr>
          <p:cNvSpPr>
            <a:spLocks noGrp="1"/>
          </p:cNvSpPr>
          <p:nvPr>
            <p:ph type="body" sz="quarter" idx="16"/>
          </p:nvPr>
        </p:nvSpPr>
        <p:spPr>
          <a:xfrm>
            <a:off x="334962" y="6207125"/>
            <a:ext cx="5232400" cy="282575"/>
          </a:xfrm>
        </p:spPr>
        <p:txBody>
          <a:bodyPr anchor="b">
            <a:normAutofit/>
          </a:bodyPr>
          <a:lstStyle>
            <a:lvl1pPr>
              <a:defRPr sz="900"/>
            </a:lvl1pPr>
          </a:lstStyle>
          <a:p>
            <a:pPr lvl="0"/>
            <a:endParaRPr lang="en-GB" noProof="0"/>
          </a:p>
        </p:txBody>
      </p:sp>
      <p:pic>
        <p:nvPicPr>
          <p:cNvPr id="4" name="Picture 3">
            <a:extLst>
              <a:ext uri="{FF2B5EF4-FFF2-40B4-BE49-F238E27FC236}">
                <a16:creationId xmlns:a16="http://schemas.microsoft.com/office/drawing/2014/main" id="{36A7D3FA-EBF5-7B48-AD54-4E4F66053000}"/>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34963" y="302676"/>
            <a:ext cx="1855787" cy="105501"/>
          </a:xfrm>
          <a:prstGeom prst="rect">
            <a:avLst/>
          </a:prstGeom>
        </p:spPr>
      </p:pic>
    </p:spTree>
    <p:extLst>
      <p:ext uri="{BB962C8B-B14F-4D97-AF65-F5344CB8AC3E}">
        <p14:creationId xmlns:p14="http://schemas.microsoft.com/office/powerpoint/2010/main" val="40741090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Pagina immagine _ A">
    <p:spTree>
      <p:nvGrpSpPr>
        <p:cNvPr id="1" name=""/>
        <p:cNvGrpSpPr/>
        <p:nvPr/>
      </p:nvGrpSpPr>
      <p:grpSpPr>
        <a:xfrm>
          <a:off x="0" y="0"/>
          <a:ext cx="0" cy="0"/>
          <a:chOff x="0" y="0"/>
          <a:chExt cx="0" cy="0"/>
        </a:xfrm>
      </p:grpSpPr>
      <p:sp>
        <p:nvSpPr>
          <p:cNvPr id="8" name="Segnaposto immagine 7">
            <a:extLst>
              <a:ext uri="{FF2B5EF4-FFF2-40B4-BE49-F238E27FC236}">
                <a16:creationId xmlns:a16="http://schemas.microsoft.com/office/drawing/2014/main" id="{858C886A-46B2-4CBC-A989-B9F302647C17}"/>
              </a:ext>
            </a:extLst>
          </p:cNvPr>
          <p:cNvSpPr>
            <a:spLocks noGrp="1"/>
          </p:cNvSpPr>
          <p:nvPr>
            <p:ph type="pic" sz="quarter" idx="13"/>
          </p:nvPr>
        </p:nvSpPr>
        <p:spPr>
          <a:xfrm>
            <a:off x="5720316" y="812652"/>
            <a:ext cx="6471684" cy="5677048"/>
          </a:xfrm>
          <a:noFill/>
        </p:spPr>
        <p:txBody>
          <a:bodyPr/>
          <a:lstStyle/>
          <a:p>
            <a:endParaRPr lang="en-GB" noProof="0"/>
          </a:p>
        </p:txBody>
      </p:sp>
      <p:sp>
        <p:nvSpPr>
          <p:cNvPr id="2" name="Titolo 1">
            <a:extLst>
              <a:ext uri="{FF2B5EF4-FFF2-40B4-BE49-F238E27FC236}">
                <a16:creationId xmlns:a16="http://schemas.microsoft.com/office/drawing/2014/main" id="{88F4CC49-BF64-4501-AD26-31299F38CC56}"/>
              </a:ext>
            </a:extLst>
          </p:cNvPr>
          <p:cNvSpPr>
            <a:spLocks noGrp="1"/>
          </p:cNvSpPr>
          <p:nvPr>
            <p:ph type="title" hasCustomPrompt="1"/>
          </p:nvPr>
        </p:nvSpPr>
        <p:spPr>
          <a:xfrm>
            <a:off x="334963" y="812652"/>
            <a:ext cx="5034479" cy="840083"/>
          </a:xfrm>
          <a:prstGeom prst="rect">
            <a:avLst/>
          </a:prstGeom>
        </p:spPr>
        <p:txBody>
          <a:bodyPr/>
          <a:lstStyle>
            <a:lvl1pPr>
              <a:defRPr/>
            </a:lvl1pPr>
          </a:lstStyle>
          <a:p>
            <a:r>
              <a:rPr lang="en-GB" noProof="0"/>
              <a:t>Click to modify the title style of the scheme</a:t>
            </a:r>
          </a:p>
        </p:txBody>
      </p:sp>
      <p:sp>
        <p:nvSpPr>
          <p:cNvPr id="5" name="Segnaposto piè di pagina 4">
            <a:extLst>
              <a:ext uri="{FF2B5EF4-FFF2-40B4-BE49-F238E27FC236}">
                <a16:creationId xmlns:a16="http://schemas.microsoft.com/office/drawing/2014/main" id="{174028AC-2CCC-4D8D-959A-F6ABF13956E8}"/>
              </a:ext>
            </a:extLst>
          </p:cNvPr>
          <p:cNvSpPr>
            <a:spLocks noGrp="1"/>
          </p:cNvSpPr>
          <p:nvPr>
            <p:ph type="ftr" sz="quarter" idx="11"/>
          </p:nvPr>
        </p:nvSpPr>
        <p:spPr/>
        <p:txBody>
          <a:bodyPr/>
          <a:lstStyle/>
          <a:p>
            <a:r>
              <a:rPr lang="en-US"/>
              <a:t>Camilla Colombo - GREEN SPECIES - COMPASS Lab - Department of Aerospace Science and Technology</a:t>
            </a:r>
            <a:endParaRPr lang="it-IT"/>
          </a:p>
        </p:txBody>
      </p:sp>
      <p:sp>
        <p:nvSpPr>
          <p:cNvPr id="6" name="Segnaposto numero diapositiva 5">
            <a:extLst>
              <a:ext uri="{FF2B5EF4-FFF2-40B4-BE49-F238E27FC236}">
                <a16:creationId xmlns:a16="http://schemas.microsoft.com/office/drawing/2014/main" id="{BB0D810A-BB19-46E5-95EF-8E0D57F0BA8A}"/>
              </a:ext>
            </a:extLst>
          </p:cNvPr>
          <p:cNvSpPr>
            <a:spLocks noGrp="1"/>
          </p:cNvSpPr>
          <p:nvPr>
            <p:ph type="sldNum" sz="quarter" idx="12"/>
          </p:nvPr>
        </p:nvSpPr>
        <p:spPr/>
        <p:txBody>
          <a:bodyPr/>
          <a:lstStyle/>
          <a:p>
            <a:fld id="{3135EEA2-8D42-4D46-95A6-66E65FDC5EB1}" type="slidenum">
              <a:rPr lang="it-IT" smtClean="0"/>
              <a:t>‹#›</a:t>
            </a:fld>
            <a:endParaRPr lang="it-IT"/>
          </a:p>
        </p:txBody>
      </p:sp>
      <p:sp>
        <p:nvSpPr>
          <p:cNvPr id="12" name="Segnaposto testo 11">
            <a:extLst>
              <a:ext uri="{FF2B5EF4-FFF2-40B4-BE49-F238E27FC236}">
                <a16:creationId xmlns:a16="http://schemas.microsoft.com/office/drawing/2014/main" id="{13E84B02-C61F-4F06-B7D2-53B386310863}"/>
              </a:ext>
            </a:extLst>
          </p:cNvPr>
          <p:cNvSpPr>
            <a:spLocks noGrp="1"/>
          </p:cNvSpPr>
          <p:nvPr>
            <p:ph type="body" sz="quarter" idx="14"/>
          </p:nvPr>
        </p:nvSpPr>
        <p:spPr>
          <a:xfrm>
            <a:off x="334963" y="2060575"/>
            <a:ext cx="5106987" cy="4429125"/>
          </a:xfrm>
        </p:spPr>
        <p:txBody>
          <a:bodyPr/>
          <a:lstStyle/>
          <a:p>
            <a:pPr lvl="0"/>
            <a:endParaRPr lang="en-GB" noProof="0"/>
          </a:p>
        </p:txBody>
      </p:sp>
      <p:pic>
        <p:nvPicPr>
          <p:cNvPr id="4" name="Picture 3">
            <a:extLst>
              <a:ext uri="{FF2B5EF4-FFF2-40B4-BE49-F238E27FC236}">
                <a16:creationId xmlns:a16="http://schemas.microsoft.com/office/drawing/2014/main" id="{D461A075-D3F2-6F9A-4B67-EDB0246E76A3}"/>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34963" y="302676"/>
            <a:ext cx="1855787" cy="105501"/>
          </a:xfrm>
          <a:prstGeom prst="rect">
            <a:avLst/>
          </a:prstGeom>
        </p:spPr>
      </p:pic>
    </p:spTree>
    <p:extLst>
      <p:ext uri="{BB962C8B-B14F-4D97-AF65-F5344CB8AC3E}">
        <p14:creationId xmlns:p14="http://schemas.microsoft.com/office/powerpoint/2010/main" val="263570798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Pagina immagine _ B">
    <p:spTree>
      <p:nvGrpSpPr>
        <p:cNvPr id="1" name=""/>
        <p:cNvGrpSpPr/>
        <p:nvPr/>
      </p:nvGrpSpPr>
      <p:grpSpPr>
        <a:xfrm>
          <a:off x="0" y="0"/>
          <a:ext cx="0" cy="0"/>
          <a:chOff x="0" y="0"/>
          <a:chExt cx="0" cy="0"/>
        </a:xfrm>
      </p:grpSpPr>
      <p:sp>
        <p:nvSpPr>
          <p:cNvPr id="9" name="Rettangolo 8">
            <a:extLst>
              <a:ext uri="{FF2B5EF4-FFF2-40B4-BE49-F238E27FC236}">
                <a16:creationId xmlns:a16="http://schemas.microsoft.com/office/drawing/2014/main" id="{BF578AB8-DC96-4BF4-9F97-D7DA508CF3E9}"/>
              </a:ext>
            </a:extLst>
          </p:cNvPr>
          <p:cNvSpPr/>
          <p:nvPr userDrawn="1"/>
        </p:nvSpPr>
        <p:spPr>
          <a:xfrm>
            <a:off x="0" y="0"/>
            <a:ext cx="2855913" cy="6858000"/>
          </a:xfrm>
          <a:prstGeom prst="rect">
            <a:avLst/>
          </a:prstGeom>
          <a:solidFill>
            <a:srgbClr val="F3F3F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8" name="Segnaposto immagine 7">
            <a:extLst>
              <a:ext uri="{FF2B5EF4-FFF2-40B4-BE49-F238E27FC236}">
                <a16:creationId xmlns:a16="http://schemas.microsoft.com/office/drawing/2014/main" id="{858C886A-46B2-4CBC-A989-B9F302647C17}"/>
              </a:ext>
            </a:extLst>
          </p:cNvPr>
          <p:cNvSpPr>
            <a:spLocks noGrp="1"/>
          </p:cNvSpPr>
          <p:nvPr>
            <p:ph type="pic" sz="quarter" idx="13"/>
          </p:nvPr>
        </p:nvSpPr>
        <p:spPr>
          <a:xfrm>
            <a:off x="886120" y="812652"/>
            <a:ext cx="4355183" cy="5677048"/>
          </a:xfrm>
          <a:noFill/>
        </p:spPr>
        <p:txBody>
          <a:bodyPr/>
          <a:lstStyle/>
          <a:p>
            <a:endParaRPr lang="it-IT"/>
          </a:p>
        </p:txBody>
      </p:sp>
      <p:sp>
        <p:nvSpPr>
          <p:cNvPr id="2" name="Titolo 1">
            <a:extLst>
              <a:ext uri="{FF2B5EF4-FFF2-40B4-BE49-F238E27FC236}">
                <a16:creationId xmlns:a16="http://schemas.microsoft.com/office/drawing/2014/main" id="{88F4CC49-BF64-4501-AD26-31299F38CC56}"/>
              </a:ext>
            </a:extLst>
          </p:cNvPr>
          <p:cNvSpPr>
            <a:spLocks noGrp="1"/>
          </p:cNvSpPr>
          <p:nvPr>
            <p:ph type="title" hasCustomPrompt="1"/>
          </p:nvPr>
        </p:nvSpPr>
        <p:spPr>
          <a:xfrm>
            <a:off x="5835192" y="812652"/>
            <a:ext cx="6021846" cy="840083"/>
          </a:xfrm>
          <a:prstGeom prst="rect">
            <a:avLst/>
          </a:prstGeom>
        </p:spPr>
        <p:txBody>
          <a:bodyPr/>
          <a:lstStyle/>
          <a:p>
            <a:r>
              <a:rPr lang="en-GB" noProof="0"/>
              <a:t>Click to modify the title style of the scheme</a:t>
            </a:r>
            <a:endParaRPr lang="it-IT"/>
          </a:p>
        </p:txBody>
      </p:sp>
      <p:sp>
        <p:nvSpPr>
          <p:cNvPr id="5" name="Segnaposto piè di pagina 4">
            <a:extLst>
              <a:ext uri="{FF2B5EF4-FFF2-40B4-BE49-F238E27FC236}">
                <a16:creationId xmlns:a16="http://schemas.microsoft.com/office/drawing/2014/main" id="{174028AC-2CCC-4D8D-959A-F6ABF13956E8}"/>
              </a:ext>
            </a:extLst>
          </p:cNvPr>
          <p:cNvSpPr>
            <a:spLocks noGrp="1"/>
          </p:cNvSpPr>
          <p:nvPr>
            <p:ph type="ftr" sz="quarter" idx="11"/>
          </p:nvPr>
        </p:nvSpPr>
        <p:spPr/>
        <p:txBody>
          <a:bodyPr/>
          <a:lstStyle/>
          <a:p>
            <a:r>
              <a:rPr lang="en-US"/>
              <a:t>Camilla Colombo - GREEN SPECIES - COMPASS Lab - Department of Aerospace Science and Technology</a:t>
            </a:r>
            <a:endParaRPr lang="it-IT"/>
          </a:p>
        </p:txBody>
      </p:sp>
      <p:sp>
        <p:nvSpPr>
          <p:cNvPr id="6" name="Segnaposto numero diapositiva 5">
            <a:extLst>
              <a:ext uri="{FF2B5EF4-FFF2-40B4-BE49-F238E27FC236}">
                <a16:creationId xmlns:a16="http://schemas.microsoft.com/office/drawing/2014/main" id="{BB0D810A-BB19-46E5-95EF-8E0D57F0BA8A}"/>
              </a:ext>
            </a:extLst>
          </p:cNvPr>
          <p:cNvSpPr>
            <a:spLocks noGrp="1"/>
          </p:cNvSpPr>
          <p:nvPr>
            <p:ph type="sldNum" sz="quarter" idx="12"/>
          </p:nvPr>
        </p:nvSpPr>
        <p:spPr/>
        <p:txBody>
          <a:bodyPr/>
          <a:lstStyle/>
          <a:p>
            <a:fld id="{3135EEA2-8D42-4D46-95A6-66E65FDC5EB1}" type="slidenum">
              <a:rPr lang="it-IT" smtClean="0"/>
              <a:t>‹#›</a:t>
            </a:fld>
            <a:endParaRPr lang="it-IT"/>
          </a:p>
        </p:txBody>
      </p:sp>
      <p:sp>
        <p:nvSpPr>
          <p:cNvPr id="10" name="Segnaposto testo 9">
            <a:extLst>
              <a:ext uri="{FF2B5EF4-FFF2-40B4-BE49-F238E27FC236}">
                <a16:creationId xmlns:a16="http://schemas.microsoft.com/office/drawing/2014/main" id="{4BEA68D2-13D7-4E83-8B67-3B7D4B3EBFD8}"/>
              </a:ext>
            </a:extLst>
          </p:cNvPr>
          <p:cNvSpPr>
            <a:spLocks noGrp="1"/>
          </p:cNvSpPr>
          <p:nvPr>
            <p:ph type="body" sz="quarter" idx="14" hasCustomPrompt="1"/>
          </p:nvPr>
        </p:nvSpPr>
        <p:spPr>
          <a:xfrm>
            <a:off x="5835192" y="2060575"/>
            <a:ext cx="6021846" cy="4429125"/>
          </a:xfrm>
        </p:spPr>
        <p:txBody>
          <a:bodyPr>
            <a:noAutofit/>
          </a:bodyPr>
          <a:lstStyle>
            <a:lvl1pPr>
              <a:defRPr sz="1600"/>
            </a:lvl1pPr>
            <a:lvl2pPr>
              <a:defRPr sz="1600"/>
            </a:lvl2pPr>
            <a:lvl3pPr>
              <a:defRPr sz="1600"/>
            </a:lvl3pPr>
            <a:lvl4pPr>
              <a:defRPr sz="1600"/>
            </a:lvl4pPr>
            <a:lvl5pPr>
              <a:defRPr sz="1600"/>
            </a:lvl5pPr>
          </a:lstStyle>
          <a:p>
            <a:pPr lvl="0"/>
            <a:r>
              <a:rPr lang="en-GB" noProof="0"/>
              <a:t>Click to modify text styles of the scheme</a:t>
            </a:r>
          </a:p>
          <a:p>
            <a:pPr lvl="1"/>
            <a:r>
              <a:rPr lang="en-GB" noProof="0"/>
              <a:t>Second level</a:t>
            </a:r>
          </a:p>
          <a:p>
            <a:pPr lvl="2"/>
            <a:r>
              <a:rPr lang="en-GB" noProof="0"/>
              <a:t>Third level</a:t>
            </a:r>
          </a:p>
          <a:p>
            <a:pPr lvl="3"/>
            <a:r>
              <a:rPr lang="en-GB" noProof="0"/>
              <a:t>Fourth level</a:t>
            </a:r>
          </a:p>
          <a:p>
            <a:pPr lvl="4"/>
            <a:r>
              <a:rPr lang="en-GB" noProof="0"/>
              <a:t>Fifth level</a:t>
            </a:r>
          </a:p>
        </p:txBody>
      </p:sp>
      <p:pic>
        <p:nvPicPr>
          <p:cNvPr id="3" name="Picture 2">
            <a:extLst>
              <a:ext uri="{FF2B5EF4-FFF2-40B4-BE49-F238E27FC236}">
                <a16:creationId xmlns:a16="http://schemas.microsoft.com/office/drawing/2014/main" id="{14576C1D-6EEC-7C02-D108-21A8D3D8745F}"/>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34963" y="302676"/>
            <a:ext cx="1855787" cy="105501"/>
          </a:xfrm>
          <a:prstGeom prst="rect">
            <a:avLst/>
          </a:prstGeom>
        </p:spPr>
      </p:pic>
    </p:spTree>
    <p:extLst>
      <p:ext uri="{BB962C8B-B14F-4D97-AF65-F5344CB8AC3E}">
        <p14:creationId xmlns:p14="http://schemas.microsoft.com/office/powerpoint/2010/main" val="10309376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Pagina didascalia _A">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88F4CC49-BF64-4501-AD26-31299F38CC56}"/>
              </a:ext>
            </a:extLst>
          </p:cNvPr>
          <p:cNvSpPr>
            <a:spLocks noGrp="1"/>
          </p:cNvSpPr>
          <p:nvPr>
            <p:ph type="title" hasCustomPrompt="1"/>
          </p:nvPr>
        </p:nvSpPr>
        <p:spPr>
          <a:xfrm>
            <a:off x="334963" y="812652"/>
            <a:ext cx="6696458" cy="840083"/>
          </a:xfrm>
          <a:prstGeom prst="rect">
            <a:avLst/>
          </a:prstGeom>
        </p:spPr>
        <p:txBody>
          <a:bodyPr/>
          <a:lstStyle/>
          <a:p>
            <a:r>
              <a:rPr lang="en-GB" noProof="0"/>
              <a:t>Click to modify the title style of the scheme</a:t>
            </a:r>
            <a:endParaRPr lang="it-IT"/>
          </a:p>
        </p:txBody>
      </p:sp>
      <p:sp>
        <p:nvSpPr>
          <p:cNvPr id="5" name="Segnaposto piè di pagina 4">
            <a:extLst>
              <a:ext uri="{FF2B5EF4-FFF2-40B4-BE49-F238E27FC236}">
                <a16:creationId xmlns:a16="http://schemas.microsoft.com/office/drawing/2014/main" id="{174028AC-2CCC-4D8D-959A-F6ABF13956E8}"/>
              </a:ext>
            </a:extLst>
          </p:cNvPr>
          <p:cNvSpPr>
            <a:spLocks noGrp="1"/>
          </p:cNvSpPr>
          <p:nvPr>
            <p:ph type="ftr" sz="quarter" idx="11"/>
          </p:nvPr>
        </p:nvSpPr>
        <p:spPr/>
        <p:txBody>
          <a:bodyPr/>
          <a:lstStyle/>
          <a:p>
            <a:r>
              <a:rPr lang="en-US"/>
              <a:t>Camilla Colombo - GREEN SPECIES - COMPASS Lab - Department of Aerospace Science and Technology</a:t>
            </a:r>
            <a:endParaRPr lang="it-IT"/>
          </a:p>
        </p:txBody>
      </p:sp>
      <p:sp>
        <p:nvSpPr>
          <p:cNvPr id="6" name="Segnaposto numero diapositiva 5">
            <a:extLst>
              <a:ext uri="{FF2B5EF4-FFF2-40B4-BE49-F238E27FC236}">
                <a16:creationId xmlns:a16="http://schemas.microsoft.com/office/drawing/2014/main" id="{BB0D810A-BB19-46E5-95EF-8E0D57F0BA8A}"/>
              </a:ext>
            </a:extLst>
          </p:cNvPr>
          <p:cNvSpPr>
            <a:spLocks noGrp="1"/>
          </p:cNvSpPr>
          <p:nvPr>
            <p:ph type="sldNum" sz="quarter" idx="12"/>
          </p:nvPr>
        </p:nvSpPr>
        <p:spPr/>
        <p:txBody>
          <a:bodyPr/>
          <a:lstStyle/>
          <a:p>
            <a:fld id="{3135EEA2-8D42-4D46-95A6-66E65FDC5EB1}" type="slidenum">
              <a:rPr lang="it-IT" smtClean="0"/>
              <a:t>‹#›</a:t>
            </a:fld>
            <a:endParaRPr lang="it-IT"/>
          </a:p>
        </p:txBody>
      </p:sp>
      <p:sp>
        <p:nvSpPr>
          <p:cNvPr id="12" name="Segnaposto testo 11">
            <a:extLst>
              <a:ext uri="{FF2B5EF4-FFF2-40B4-BE49-F238E27FC236}">
                <a16:creationId xmlns:a16="http://schemas.microsoft.com/office/drawing/2014/main" id="{13E84B02-C61F-4F06-B7D2-53B386310863}"/>
              </a:ext>
            </a:extLst>
          </p:cNvPr>
          <p:cNvSpPr>
            <a:spLocks noGrp="1"/>
          </p:cNvSpPr>
          <p:nvPr>
            <p:ph type="body" sz="quarter" idx="14" hasCustomPrompt="1"/>
          </p:nvPr>
        </p:nvSpPr>
        <p:spPr>
          <a:xfrm>
            <a:off x="334963" y="2060575"/>
            <a:ext cx="6696458" cy="4429125"/>
          </a:xfrm>
        </p:spPr>
        <p:txBody>
          <a:bodyPr/>
          <a:lstStyle/>
          <a:p>
            <a:pPr lvl="0"/>
            <a:r>
              <a:rPr lang="en-GB" noProof="0"/>
              <a:t>Click to modify text styles of the scheme</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9" name="Segnaposto testo 11">
            <a:extLst>
              <a:ext uri="{FF2B5EF4-FFF2-40B4-BE49-F238E27FC236}">
                <a16:creationId xmlns:a16="http://schemas.microsoft.com/office/drawing/2014/main" id="{44C15745-FE91-4F85-912A-DE21BA99A8BB}"/>
              </a:ext>
            </a:extLst>
          </p:cNvPr>
          <p:cNvSpPr>
            <a:spLocks noGrp="1"/>
          </p:cNvSpPr>
          <p:nvPr>
            <p:ph type="body" sz="quarter" idx="16"/>
          </p:nvPr>
        </p:nvSpPr>
        <p:spPr>
          <a:xfrm>
            <a:off x="7331074" y="6207125"/>
            <a:ext cx="4525963" cy="282575"/>
          </a:xfrm>
        </p:spPr>
        <p:txBody>
          <a:bodyPr anchor="b">
            <a:normAutofit/>
          </a:bodyPr>
          <a:lstStyle>
            <a:lvl1pPr>
              <a:defRPr sz="900"/>
            </a:lvl1pPr>
          </a:lstStyle>
          <a:p>
            <a:pPr lvl="0"/>
            <a:endParaRPr lang="en-GB" noProof="0"/>
          </a:p>
        </p:txBody>
      </p:sp>
      <p:sp>
        <p:nvSpPr>
          <p:cNvPr id="13" name="Segnaposto contenuto 10">
            <a:extLst>
              <a:ext uri="{FF2B5EF4-FFF2-40B4-BE49-F238E27FC236}">
                <a16:creationId xmlns:a16="http://schemas.microsoft.com/office/drawing/2014/main" id="{981C075B-AD13-4CF1-8E6F-EFDE96C167BD}"/>
              </a:ext>
            </a:extLst>
          </p:cNvPr>
          <p:cNvSpPr>
            <a:spLocks noGrp="1"/>
          </p:cNvSpPr>
          <p:nvPr>
            <p:ph sz="quarter" idx="17"/>
          </p:nvPr>
        </p:nvSpPr>
        <p:spPr>
          <a:xfrm>
            <a:off x="7331075" y="800100"/>
            <a:ext cx="4525963" cy="5407025"/>
          </a:xfrm>
          <a:noFill/>
        </p:spPr>
        <p:txBody>
          <a:bodyPr/>
          <a:lstStyle/>
          <a:p>
            <a:pPr lvl="0"/>
            <a:endParaRPr lang="en-GB" noProof="0"/>
          </a:p>
        </p:txBody>
      </p:sp>
      <p:pic>
        <p:nvPicPr>
          <p:cNvPr id="4" name="Picture 3">
            <a:extLst>
              <a:ext uri="{FF2B5EF4-FFF2-40B4-BE49-F238E27FC236}">
                <a16:creationId xmlns:a16="http://schemas.microsoft.com/office/drawing/2014/main" id="{2B083DA7-5736-8F2E-D60C-021941A53F66}"/>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34963" y="302676"/>
            <a:ext cx="1855787" cy="105501"/>
          </a:xfrm>
          <a:prstGeom prst="rect">
            <a:avLst/>
          </a:prstGeom>
        </p:spPr>
      </p:pic>
    </p:spTree>
    <p:extLst>
      <p:ext uri="{BB962C8B-B14F-4D97-AF65-F5344CB8AC3E}">
        <p14:creationId xmlns:p14="http://schemas.microsoft.com/office/powerpoint/2010/main" val="216239394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Pagina didascalia _B">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88F4CC49-BF64-4501-AD26-31299F38CC56}"/>
              </a:ext>
            </a:extLst>
          </p:cNvPr>
          <p:cNvSpPr>
            <a:spLocks noGrp="1"/>
          </p:cNvSpPr>
          <p:nvPr>
            <p:ph type="title" hasCustomPrompt="1"/>
          </p:nvPr>
        </p:nvSpPr>
        <p:spPr>
          <a:xfrm>
            <a:off x="334963" y="812652"/>
            <a:ext cx="6696458" cy="840083"/>
          </a:xfrm>
          <a:prstGeom prst="rect">
            <a:avLst/>
          </a:prstGeom>
        </p:spPr>
        <p:txBody>
          <a:bodyPr/>
          <a:lstStyle/>
          <a:p>
            <a:r>
              <a:rPr lang="en-GB" noProof="0"/>
              <a:t>Click to modify the title style of the scheme</a:t>
            </a:r>
            <a:endParaRPr lang="it-IT"/>
          </a:p>
        </p:txBody>
      </p:sp>
      <p:sp>
        <p:nvSpPr>
          <p:cNvPr id="5" name="Segnaposto piè di pagina 4">
            <a:extLst>
              <a:ext uri="{FF2B5EF4-FFF2-40B4-BE49-F238E27FC236}">
                <a16:creationId xmlns:a16="http://schemas.microsoft.com/office/drawing/2014/main" id="{174028AC-2CCC-4D8D-959A-F6ABF13956E8}"/>
              </a:ext>
            </a:extLst>
          </p:cNvPr>
          <p:cNvSpPr>
            <a:spLocks noGrp="1"/>
          </p:cNvSpPr>
          <p:nvPr>
            <p:ph type="ftr" sz="quarter" idx="11"/>
          </p:nvPr>
        </p:nvSpPr>
        <p:spPr/>
        <p:txBody>
          <a:bodyPr/>
          <a:lstStyle/>
          <a:p>
            <a:r>
              <a:rPr lang="en-US"/>
              <a:t>Camilla Colombo - GREEN SPECIES - COMPASS Lab - Department of Aerospace Science and Technology</a:t>
            </a:r>
            <a:endParaRPr lang="it-IT"/>
          </a:p>
        </p:txBody>
      </p:sp>
      <p:sp>
        <p:nvSpPr>
          <p:cNvPr id="6" name="Segnaposto numero diapositiva 5">
            <a:extLst>
              <a:ext uri="{FF2B5EF4-FFF2-40B4-BE49-F238E27FC236}">
                <a16:creationId xmlns:a16="http://schemas.microsoft.com/office/drawing/2014/main" id="{BB0D810A-BB19-46E5-95EF-8E0D57F0BA8A}"/>
              </a:ext>
            </a:extLst>
          </p:cNvPr>
          <p:cNvSpPr>
            <a:spLocks noGrp="1"/>
          </p:cNvSpPr>
          <p:nvPr>
            <p:ph type="sldNum" sz="quarter" idx="12"/>
          </p:nvPr>
        </p:nvSpPr>
        <p:spPr/>
        <p:txBody>
          <a:bodyPr/>
          <a:lstStyle/>
          <a:p>
            <a:fld id="{3135EEA2-8D42-4D46-95A6-66E65FDC5EB1}" type="slidenum">
              <a:rPr lang="it-IT" smtClean="0"/>
              <a:t>‹#›</a:t>
            </a:fld>
            <a:endParaRPr lang="it-IT"/>
          </a:p>
        </p:txBody>
      </p:sp>
      <p:sp>
        <p:nvSpPr>
          <p:cNvPr id="12" name="Segnaposto testo 11">
            <a:extLst>
              <a:ext uri="{FF2B5EF4-FFF2-40B4-BE49-F238E27FC236}">
                <a16:creationId xmlns:a16="http://schemas.microsoft.com/office/drawing/2014/main" id="{13E84B02-C61F-4F06-B7D2-53B386310863}"/>
              </a:ext>
            </a:extLst>
          </p:cNvPr>
          <p:cNvSpPr>
            <a:spLocks noGrp="1"/>
          </p:cNvSpPr>
          <p:nvPr>
            <p:ph type="body" sz="quarter" idx="14" hasCustomPrompt="1"/>
          </p:nvPr>
        </p:nvSpPr>
        <p:spPr>
          <a:xfrm>
            <a:off x="334962" y="2060575"/>
            <a:ext cx="6696457" cy="4429125"/>
          </a:xfrm>
        </p:spPr>
        <p:txBody>
          <a:bodyPr/>
          <a:lstStyle/>
          <a:p>
            <a:pPr lvl="0"/>
            <a:r>
              <a:rPr lang="en-GB" noProof="0"/>
              <a:t>Click to modify text styles of the scheme</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9" name="Segnaposto testo 11">
            <a:extLst>
              <a:ext uri="{FF2B5EF4-FFF2-40B4-BE49-F238E27FC236}">
                <a16:creationId xmlns:a16="http://schemas.microsoft.com/office/drawing/2014/main" id="{44C15745-FE91-4F85-912A-DE21BA99A8BB}"/>
              </a:ext>
            </a:extLst>
          </p:cNvPr>
          <p:cNvSpPr>
            <a:spLocks noGrp="1"/>
          </p:cNvSpPr>
          <p:nvPr>
            <p:ph type="body" sz="quarter" idx="16"/>
          </p:nvPr>
        </p:nvSpPr>
        <p:spPr>
          <a:xfrm>
            <a:off x="7331074" y="6207125"/>
            <a:ext cx="4525963" cy="282575"/>
          </a:xfrm>
        </p:spPr>
        <p:txBody>
          <a:bodyPr anchor="b">
            <a:normAutofit/>
          </a:bodyPr>
          <a:lstStyle>
            <a:lvl1pPr>
              <a:defRPr sz="900"/>
            </a:lvl1pPr>
          </a:lstStyle>
          <a:p>
            <a:pPr lvl="0"/>
            <a:endParaRPr lang="en-GB" noProof="0"/>
          </a:p>
        </p:txBody>
      </p:sp>
      <p:sp>
        <p:nvSpPr>
          <p:cNvPr id="14" name="Segnaposto testo 11">
            <a:extLst>
              <a:ext uri="{FF2B5EF4-FFF2-40B4-BE49-F238E27FC236}">
                <a16:creationId xmlns:a16="http://schemas.microsoft.com/office/drawing/2014/main" id="{347D0FBD-1472-468C-84DA-540ADCCDF147}"/>
              </a:ext>
            </a:extLst>
          </p:cNvPr>
          <p:cNvSpPr>
            <a:spLocks noGrp="1"/>
          </p:cNvSpPr>
          <p:nvPr>
            <p:ph type="body" sz="quarter" idx="18"/>
          </p:nvPr>
        </p:nvSpPr>
        <p:spPr>
          <a:xfrm>
            <a:off x="7331074" y="3138105"/>
            <a:ext cx="4525963" cy="282575"/>
          </a:xfrm>
        </p:spPr>
        <p:txBody>
          <a:bodyPr anchor="b">
            <a:normAutofit/>
          </a:bodyPr>
          <a:lstStyle>
            <a:lvl1pPr>
              <a:defRPr sz="900"/>
            </a:lvl1pPr>
          </a:lstStyle>
          <a:p>
            <a:pPr lvl="0"/>
            <a:endParaRPr lang="en-GB" noProof="0"/>
          </a:p>
        </p:txBody>
      </p:sp>
      <p:sp>
        <p:nvSpPr>
          <p:cNvPr id="18" name="Segnaposto contenuto 10">
            <a:extLst>
              <a:ext uri="{FF2B5EF4-FFF2-40B4-BE49-F238E27FC236}">
                <a16:creationId xmlns:a16="http://schemas.microsoft.com/office/drawing/2014/main" id="{AE654BE7-A245-475E-B2C5-2D5C0EA5B87D}"/>
              </a:ext>
            </a:extLst>
          </p:cNvPr>
          <p:cNvSpPr>
            <a:spLocks noGrp="1"/>
          </p:cNvSpPr>
          <p:nvPr>
            <p:ph sz="quarter" idx="19"/>
          </p:nvPr>
        </p:nvSpPr>
        <p:spPr>
          <a:xfrm>
            <a:off x="7331075" y="3867807"/>
            <a:ext cx="4525963" cy="2339318"/>
          </a:xfrm>
          <a:noFill/>
        </p:spPr>
        <p:txBody>
          <a:bodyPr/>
          <a:lstStyle/>
          <a:p>
            <a:pPr lvl="0"/>
            <a:endParaRPr lang="en-GB" noProof="0"/>
          </a:p>
        </p:txBody>
      </p:sp>
      <p:sp>
        <p:nvSpPr>
          <p:cNvPr id="19" name="Segnaposto contenuto 10">
            <a:extLst>
              <a:ext uri="{FF2B5EF4-FFF2-40B4-BE49-F238E27FC236}">
                <a16:creationId xmlns:a16="http://schemas.microsoft.com/office/drawing/2014/main" id="{C7FD40C7-9A42-4239-BA55-CFB8D43C528F}"/>
              </a:ext>
            </a:extLst>
          </p:cNvPr>
          <p:cNvSpPr>
            <a:spLocks noGrp="1"/>
          </p:cNvSpPr>
          <p:nvPr>
            <p:ph sz="quarter" idx="20"/>
          </p:nvPr>
        </p:nvSpPr>
        <p:spPr>
          <a:xfrm>
            <a:off x="7331075" y="799291"/>
            <a:ext cx="4525963" cy="2339318"/>
          </a:xfrm>
          <a:noFill/>
        </p:spPr>
        <p:txBody>
          <a:bodyPr/>
          <a:lstStyle/>
          <a:p>
            <a:pPr lvl="0"/>
            <a:endParaRPr lang="en-GB" noProof="0"/>
          </a:p>
        </p:txBody>
      </p:sp>
      <p:pic>
        <p:nvPicPr>
          <p:cNvPr id="4" name="Picture 3">
            <a:extLst>
              <a:ext uri="{FF2B5EF4-FFF2-40B4-BE49-F238E27FC236}">
                <a16:creationId xmlns:a16="http://schemas.microsoft.com/office/drawing/2014/main" id="{E693AD26-28EC-ADD4-CE79-843206C75B2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34963" y="302676"/>
            <a:ext cx="1855787" cy="105501"/>
          </a:xfrm>
          <a:prstGeom prst="rect">
            <a:avLst/>
          </a:prstGeom>
        </p:spPr>
      </p:pic>
    </p:spTree>
    <p:extLst>
      <p:ext uri="{BB962C8B-B14F-4D97-AF65-F5344CB8AC3E}">
        <p14:creationId xmlns:p14="http://schemas.microsoft.com/office/powerpoint/2010/main" val="299817833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Pagina didascalia _C">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FC3F10C0-5DFE-4F2B-84B3-498D1D283AB1}"/>
              </a:ext>
            </a:extLst>
          </p:cNvPr>
          <p:cNvSpPr>
            <a:spLocks noGrp="1"/>
          </p:cNvSpPr>
          <p:nvPr>
            <p:ph type="title"/>
          </p:nvPr>
        </p:nvSpPr>
        <p:spPr>
          <a:xfrm>
            <a:off x="334964" y="808073"/>
            <a:ext cx="8640000" cy="840083"/>
          </a:xfrm>
        </p:spPr>
        <p:txBody>
          <a:bodyPr/>
          <a:lstStyle/>
          <a:p>
            <a:endParaRPr lang="en-GB" noProof="0"/>
          </a:p>
        </p:txBody>
      </p:sp>
      <p:sp>
        <p:nvSpPr>
          <p:cNvPr id="4" name="Segnaposto piè di pagina 3">
            <a:extLst>
              <a:ext uri="{FF2B5EF4-FFF2-40B4-BE49-F238E27FC236}">
                <a16:creationId xmlns:a16="http://schemas.microsoft.com/office/drawing/2014/main" id="{69023663-EBF6-4678-A4B6-3D84BCA80FC6}"/>
              </a:ext>
            </a:extLst>
          </p:cNvPr>
          <p:cNvSpPr>
            <a:spLocks noGrp="1"/>
          </p:cNvSpPr>
          <p:nvPr>
            <p:ph type="ftr" sz="quarter" idx="11"/>
          </p:nvPr>
        </p:nvSpPr>
        <p:spPr/>
        <p:txBody>
          <a:bodyPr/>
          <a:lstStyle/>
          <a:p>
            <a:r>
              <a:rPr lang="en-US"/>
              <a:t>Camilla Colombo - GREEN SPECIES - COMPASS Lab - Department of Aerospace Science and Technology</a:t>
            </a:r>
            <a:endParaRPr lang="it-IT"/>
          </a:p>
        </p:txBody>
      </p:sp>
      <p:sp>
        <p:nvSpPr>
          <p:cNvPr id="5" name="Segnaposto numero diapositiva 4">
            <a:extLst>
              <a:ext uri="{FF2B5EF4-FFF2-40B4-BE49-F238E27FC236}">
                <a16:creationId xmlns:a16="http://schemas.microsoft.com/office/drawing/2014/main" id="{5A37DEFB-BB2F-4195-B6BA-04AAE853BF01}"/>
              </a:ext>
            </a:extLst>
          </p:cNvPr>
          <p:cNvSpPr>
            <a:spLocks noGrp="1"/>
          </p:cNvSpPr>
          <p:nvPr>
            <p:ph type="sldNum" sz="quarter" idx="12"/>
          </p:nvPr>
        </p:nvSpPr>
        <p:spPr/>
        <p:txBody>
          <a:bodyPr/>
          <a:lstStyle/>
          <a:p>
            <a:fld id="{3135EEA2-8D42-4D46-95A6-66E65FDC5EB1}" type="slidenum">
              <a:rPr lang="it-IT" smtClean="0"/>
              <a:pPr/>
              <a:t>‹#›</a:t>
            </a:fld>
            <a:endParaRPr lang="it-IT"/>
          </a:p>
        </p:txBody>
      </p:sp>
      <p:sp>
        <p:nvSpPr>
          <p:cNvPr id="7" name="Segnaposto testo 6">
            <a:extLst>
              <a:ext uri="{FF2B5EF4-FFF2-40B4-BE49-F238E27FC236}">
                <a16:creationId xmlns:a16="http://schemas.microsoft.com/office/drawing/2014/main" id="{99AF24DE-B4DF-4CF0-A1D8-A9C3833DB7E0}"/>
              </a:ext>
            </a:extLst>
          </p:cNvPr>
          <p:cNvSpPr>
            <a:spLocks noGrp="1"/>
          </p:cNvSpPr>
          <p:nvPr>
            <p:ph type="body" sz="quarter" idx="13"/>
          </p:nvPr>
        </p:nvSpPr>
        <p:spPr>
          <a:xfrm>
            <a:off x="334963" y="2060576"/>
            <a:ext cx="8640000" cy="761756"/>
          </a:xfrm>
        </p:spPr>
        <p:txBody>
          <a:bodyPr/>
          <a:lstStyle/>
          <a:p>
            <a:pPr lvl="0"/>
            <a:endParaRPr lang="en-GB" noProof="0"/>
          </a:p>
        </p:txBody>
      </p:sp>
      <p:sp>
        <p:nvSpPr>
          <p:cNvPr id="8" name="Segnaposto contenuto 2">
            <a:extLst>
              <a:ext uri="{FF2B5EF4-FFF2-40B4-BE49-F238E27FC236}">
                <a16:creationId xmlns:a16="http://schemas.microsoft.com/office/drawing/2014/main" id="{D48807E7-406F-46DA-A7FF-0C97525854B7}"/>
              </a:ext>
            </a:extLst>
          </p:cNvPr>
          <p:cNvSpPr>
            <a:spLocks noGrp="1"/>
          </p:cNvSpPr>
          <p:nvPr>
            <p:ph idx="1"/>
          </p:nvPr>
        </p:nvSpPr>
        <p:spPr>
          <a:xfrm>
            <a:off x="334963" y="3234752"/>
            <a:ext cx="5423999" cy="2972374"/>
          </a:xfrm>
          <a:noFill/>
        </p:spPr>
        <p:txBody>
          <a:bodyPr/>
          <a:lstStyle/>
          <a:p>
            <a:pPr lvl="0"/>
            <a:endParaRPr lang="en-GB" noProof="0"/>
          </a:p>
        </p:txBody>
      </p:sp>
      <p:sp>
        <p:nvSpPr>
          <p:cNvPr id="9" name="Segnaposto testo 11">
            <a:extLst>
              <a:ext uri="{FF2B5EF4-FFF2-40B4-BE49-F238E27FC236}">
                <a16:creationId xmlns:a16="http://schemas.microsoft.com/office/drawing/2014/main" id="{833CAB92-1558-4E15-91D9-6F44CDF88BF1}"/>
              </a:ext>
            </a:extLst>
          </p:cNvPr>
          <p:cNvSpPr>
            <a:spLocks noGrp="1"/>
          </p:cNvSpPr>
          <p:nvPr>
            <p:ph type="body" sz="quarter" idx="16"/>
          </p:nvPr>
        </p:nvSpPr>
        <p:spPr>
          <a:xfrm>
            <a:off x="334962" y="6207125"/>
            <a:ext cx="5423999" cy="282575"/>
          </a:xfrm>
        </p:spPr>
        <p:txBody>
          <a:bodyPr anchor="b">
            <a:normAutofit/>
          </a:bodyPr>
          <a:lstStyle>
            <a:lvl1pPr>
              <a:defRPr sz="900"/>
            </a:lvl1pPr>
          </a:lstStyle>
          <a:p>
            <a:pPr lvl="0"/>
            <a:endParaRPr lang="en-GB" noProof="0"/>
          </a:p>
        </p:txBody>
      </p:sp>
      <p:sp>
        <p:nvSpPr>
          <p:cNvPr id="10" name="Segnaposto contenuto 2">
            <a:extLst>
              <a:ext uri="{FF2B5EF4-FFF2-40B4-BE49-F238E27FC236}">
                <a16:creationId xmlns:a16="http://schemas.microsoft.com/office/drawing/2014/main" id="{B0E56354-394B-4187-9F9C-3EC0AFE56EFB}"/>
              </a:ext>
            </a:extLst>
          </p:cNvPr>
          <p:cNvSpPr>
            <a:spLocks noGrp="1"/>
          </p:cNvSpPr>
          <p:nvPr>
            <p:ph idx="17"/>
          </p:nvPr>
        </p:nvSpPr>
        <p:spPr>
          <a:xfrm>
            <a:off x="6463201" y="3234752"/>
            <a:ext cx="5423999" cy="2972374"/>
          </a:xfrm>
          <a:noFill/>
        </p:spPr>
        <p:txBody>
          <a:bodyPr/>
          <a:lstStyle/>
          <a:p>
            <a:pPr lvl="0"/>
            <a:endParaRPr lang="en-GB" noProof="0"/>
          </a:p>
        </p:txBody>
      </p:sp>
      <p:sp>
        <p:nvSpPr>
          <p:cNvPr id="11" name="Segnaposto testo 11">
            <a:extLst>
              <a:ext uri="{FF2B5EF4-FFF2-40B4-BE49-F238E27FC236}">
                <a16:creationId xmlns:a16="http://schemas.microsoft.com/office/drawing/2014/main" id="{FA2B0198-8A91-4620-9797-8C5B2DBFE186}"/>
              </a:ext>
            </a:extLst>
          </p:cNvPr>
          <p:cNvSpPr>
            <a:spLocks noGrp="1"/>
          </p:cNvSpPr>
          <p:nvPr>
            <p:ph type="body" sz="quarter" idx="18"/>
          </p:nvPr>
        </p:nvSpPr>
        <p:spPr>
          <a:xfrm>
            <a:off x="6463200" y="6207125"/>
            <a:ext cx="5423999" cy="282575"/>
          </a:xfrm>
        </p:spPr>
        <p:txBody>
          <a:bodyPr anchor="b">
            <a:normAutofit/>
          </a:bodyPr>
          <a:lstStyle>
            <a:lvl1pPr>
              <a:defRPr sz="900"/>
            </a:lvl1pPr>
          </a:lstStyle>
          <a:p>
            <a:pPr lvl="0"/>
            <a:endParaRPr lang="en-GB" noProof="0"/>
          </a:p>
        </p:txBody>
      </p:sp>
      <p:pic>
        <p:nvPicPr>
          <p:cNvPr id="3" name="Picture 2">
            <a:extLst>
              <a:ext uri="{FF2B5EF4-FFF2-40B4-BE49-F238E27FC236}">
                <a16:creationId xmlns:a16="http://schemas.microsoft.com/office/drawing/2014/main" id="{35F25F4B-0C09-6BA1-8962-C46FA9D8100F}"/>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34963" y="302676"/>
            <a:ext cx="1855787" cy="105501"/>
          </a:xfrm>
          <a:prstGeom prst="rect">
            <a:avLst/>
          </a:prstGeom>
        </p:spPr>
      </p:pic>
    </p:spTree>
    <p:extLst>
      <p:ext uri="{BB962C8B-B14F-4D97-AF65-F5344CB8AC3E}">
        <p14:creationId xmlns:p14="http://schemas.microsoft.com/office/powerpoint/2010/main" val="39783643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Pagina grafica _ 2 colonne">
    <p:spTree>
      <p:nvGrpSpPr>
        <p:cNvPr id="1" name=""/>
        <p:cNvGrpSpPr/>
        <p:nvPr/>
      </p:nvGrpSpPr>
      <p:grpSpPr>
        <a:xfrm>
          <a:off x="0" y="0"/>
          <a:ext cx="0" cy="0"/>
          <a:chOff x="0" y="0"/>
          <a:chExt cx="0" cy="0"/>
        </a:xfrm>
      </p:grpSpPr>
      <p:cxnSp>
        <p:nvCxnSpPr>
          <p:cNvPr id="15" name="Connettore diritto 14">
            <a:extLst>
              <a:ext uri="{FF2B5EF4-FFF2-40B4-BE49-F238E27FC236}">
                <a16:creationId xmlns:a16="http://schemas.microsoft.com/office/drawing/2014/main" id="{1BA738B4-CAEF-4DF6-8F86-853259BEF8CA}"/>
              </a:ext>
            </a:extLst>
          </p:cNvPr>
          <p:cNvCxnSpPr>
            <a:cxnSpLocks/>
          </p:cNvCxnSpPr>
          <p:nvPr userDrawn="1"/>
        </p:nvCxnSpPr>
        <p:spPr>
          <a:xfrm>
            <a:off x="6096000" y="1982591"/>
            <a:ext cx="0" cy="4926573"/>
          </a:xfrm>
          <a:prstGeom prst="line">
            <a:avLst/>
          </a:prstGeom>
          <a:ln w="6350">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
        <p:nvSpPr>
          <p:cNvPr id="17" name="Ovale 16">
            <a:extLst>
              <a:ext uri="{FF2B5EF4-FFF2-40B4-BE49-F238E27FC236}">
                <a16:creationId xmlns:a16="http://schemas.microsoft.com/office/drawing/2014/main" id="{4C773052-8674-4F4A-B692-74398E7F6181}"/>
              </a:ext>
            </a:extLst>
          </p:cNvPr>
          <p:cNvSpPr/>
          <p:nvPr userDrawn="1"/>
        </p:nvSpPr>
        <p:spPr>
          <a:xfrm>
            <a:off x="-72" y="1982591"/>
            <a:ext cx="6095999" cy="6086885"/>
          </a:xfrm>
          <a:prstGeom prst="ellipse">
            <a:avLst/>
          </a:prstGeom>
          <a:noFill/>
          <a:ln w="6350">
            <a:solidFill>
              <a:schemeClr val="tx2">
                <a:alpha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18" name="Ovale 17">
            <a:extLst>
              <a:ext uri="{FF2B5EF4-FFF2-40B4-BE49-F238E27FC236}">
                <a16:creationId xmlns:a16="http://schemas.microsoft.com/office/drawing/2014/main" id="{4494B2F9-56E8-468F-84B7-6289E8C13D51}"/>
              </a:ext>
            </a:extLst>
          </p:cNvPr>
          <p:cNvSpPr/>
          <p:nvPr userDrawn="1"/>
        </p:nvSpPr>
        <p:spPr>
          <a:xfrm>
            <a:off x="6096000" y="1982591"/>
            <a:ext cx="6095999" cy="6086885"/>
          </a:xfrm>
          <a:prstGeom prst="ellipse">
            <a:avLst/>
          </a:prstGeom>
          <a:noFill/>
          <a:ln w="6350">
            <a:solidFill>
              <a:schemeClr val="tx2">
                <a:alpha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cxnSp>
        <p:nvCxnSpPr>
          <p:cNvPr id="20" name="Connettore diritto 19">
            <a:extLst>
              <a:ext uri="{FF2B5EF4-FFF2-40B4-BE49-F238E27FC236}">
                <a16:creationId xmlns:a16="http://schemas.microsoft.com/office/drawing/2014/main" id="{A18E4507-53BE-463C-8276-54DFB4E83D3E}"/>
              </a:ext>
            </a:extLst>
          </p:cNvPr>
          <p:cNvCxnSpPr>
            <a:cxnSpLocks/>
          </p:cNvCxnSpPr>
          <p:nvPr userDrawn="1"/>
        </p:nvCxnSpPr>
        <p:spPr>
          <a:xfrm>
            <a:off x="0" y="1982591"/>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
        <p:nvSpPr>
          <p:cNvPr id="2" name="Titolo 1">
            <a:extLst>
              <a:ext uri="{FF2B5EF4-FFF2-40B4-BE49-F238E27FC236}">
                <a16:creationId xmlns:a16="http://schemas.microsoft.com/office/drawing/2014/main" id="{FC3F10C0-5DFE-4F2B-84B3-498D1D283AB1}"/>
              </a:ext>
            </a:extLst>
          </p:cNvPr>
          <p:cNvSpPr>
            <a:spLocks noGrp="1"/>
          </p:cNvSpPr>
          <p:nvPr>
            <p:ph type="title"/>
          </p:nvPr>
        </p:nvSpPr>
        <p:spPr/>
        <p:txBody>
          <a:bodyPr/>
          <a:lstStyle/>
          <a:p>
            <a:endParaRPr lang="en-GB" noProof="0"/>
          </a:p>
        </p:txBody>
      </p:sp>
      <p:sp>
        <p:nvSpPr>
          <p:cNvPr id="4" name="Segnaposto piè di pagina 3">
            <a:extLst>
              <a:ext uri="{FF2B5EF4-FFF2-40B4-BE49-F238E27FC236}">
                <a16:creationId xmlns:a16="http://schemas.microsoft.com/office/drawing/2014/main" id="{69023663-EBF6-4678-A4B6-3D84BCA80FC6}"/>
              </a:ext>
            </a:extLst>
          </p:cNvPr>
          <p:cNvSpPr>
            <a:spLocks noGrp="1"/>
          </p:cNvSpPr>
          <p:nvPr>
            <p:ph type="ftr" sz="quarter" idx="11"/>
          </p:nvPr>
        </p:nvSpPr>
        <p:spPr/>
        <p:txBody>
          <a:bodyPr/>
          <a:lstStyle/>
          <a:p>
            <a:r>
              <a:rPr lang="en-US"/>
              <a:t>Camilla Colombo - GREEN SPECIES - COMPASS Lab - Department of Aerospace Science and Technology</a:t>
            </a:r>
            <a:endParaRPr lang="it-IT"/>
          </a:p>
        </p:txBody>
      </p:sp>
      <p:sp>
        <p:nvSpPr>
          <p:cNvPr id="5" name="Segnaposto numero diapositiva 4">
            <a:extLst>
              <a:ext uri="{FF2B5EF4-FFF2-40B4-BE49-F238E27FC236}">
                <a16:creationId xmlns:a16="http://schemas.microsoft.com/office/drawing/2014/main" id="{5A37DEFB-BB2F-4195-B6BA-04AAE853BF01}"/>
              </a:ext>
            </a:extLst>
          </p:cNvPr>
          <p:cNvSpPr>
            <a:spLocks noGrp="1"/>
          </p:cNvSpPr>
          <p:nvPr>
            <p:ph type="sldNum" sz="quarter" idx="12"/>
          </p:nvPr>
        </p:nvSpPr>
        <p:spPr/>
        <p:txBody>
          <a:bodyPr/>
          <a:lstStyle/>
          <a:p>
            <a:fld id="{3135EEA2-8D42-4D46-95A6-66E65FDC5EB1}" type="slidenum">
              <a:rPr lang="it-IT" smtClean="0"/>
              <a:pPr/>
              <a:t>‹#›</a:t>
            </a:fld>
            <a:endParaRPr lang="it-IT"/>
          </a:p>
        </p:txBody>
      </p:sp>
      <p:sp>
        <p:nvSpPr>
          <p:cNvPr id="7" name="Segnaposto testo 6">
            <a:extLst>
              <a:ext uri="{FF2B5EF4-FFF2-40B4-BE49-F238E27FC236}">
                <a16:creationId xmlns:a16="http://schemas.microsoft.com/office/drawing/2014/main" id="{99AF24DE-B4DF-4CF0-A1D8-A9C3833DB7E0}"/>
              </a:ext>
            </a:extLst>
          </p:cNvPr>
          <p:cNvSpPr>
            <a:spLocks noGrp="1"/>
          </p:cNvSpPr>
          <p:nvPr>
            <p:ph type="body" sz="quarter" idx="13"/>
          </p:nvPr>
        </p:nvSpPr>
        <p:spPr>
          <a:xfrm>
            <a:off x="1504950" y="2887039"/>
            <a:ext cx="3400570" cy="2106202"/>
          </a:xfrm>
        </p:spPr>
        <p:txBody>
          <a:bodyPr>
            <a:noAutofit/>
          </a:bodyPr>
          <a:lstStyle>
            <a:lvl1pPr>
              <a:defRPr sz="1600"/>
            </a:lvl1pPr>
            <a:lvl2pPr>
              <a:defRPr sz="1400"/>
            </a:lvl2pPr>
            <a:lvl3pPr>
              <a:defRPr sz="1400"/>
            </a:lvl3pPr>
            <a:lvl4pPr>
              <a:defRPr sz="1400"/>
            </a:lvl4pPr>
            <a:lvl5pPr>
              <a:defRPr sz="1400"/>
            </a:lvl5pPr>
          </a:lstStyle>
          <a:p>
            <a:pPr lvl="0"/>
            <a:endParaRPr lang="en-GB" noProof="0"/>
          </a:p>
        </p:txBody>
      </p:sp>
      <p:sp>
        <p:nvSpPr>
          <p:cNvPr id="12" name="Segnaposto testo 6">
            <a:extLst>
              <a:ext uri="{FF2B5EF4-FFF2-40B4-BE49-F238E27FC236}">
                <a16:creationId xmlns:a16="http://schemas.microsoft.com/office/drawing/2014/main" id="{58D49EF2-5E35-412C-A5DD-2A6A604FC3AA}"/>
              </a:ext>
            </a:extLst>
          </p:cNvPr>
          <p:cNvSpPr>
            <a:spLocks noGrp="1"/>
          </p:cNvSpPr>
          <p:nvPr>
            <p:ph type="body" sz="quarter" idx="14"/>
          </p:nvPr>
        </p:nvSpPr>
        <p:spPr>
          <a:xfrm>
            <a:off x="7279792" y="2887039"/>
            <a:ext cx="3400570" cy="2106202"/>
          </a:xfrm>
        </p:spPr>
        <p:txBody>
          <a:bodyPr>
            <a:noAutofit/>
          </a:bodyPr>
          <a:lstStyle>
            <a:lvl1pPr>
              <a:defRPr sz="1600"/>
            </a:lvl1pPr>
            <a:lvl2pPr>
              <a:defRPr sz="1400"/>
            </a:lvl2pPr>
            <a:lvl3pPr>
              <a:defRPr sz="1400"/>
            </a:lvl3pPr>
            <a:lvl4pPr>
              <a:defRPr sz="1400"/>
            </a:lvl4pPr>
            <a:lvl5pPr>
              <a:defRPr sz="1400"/>
            </a:lvl5pPr>
          </a:lstStyle>
          <a:p>
            <a:pPr lvl="0"/>
            <a:endParaRPr lang="en-GB" noProof="0"/>
          </a:p>
        </p:txBody>
      </p:sp>
      <p:sp>
        <p:nvSpPr>
          <p:cNvPr id="10" name="Segnaposto testo 9">
            <a:extLst>
              <a:ext uri="{FF2B5EF4-FFF2-40B4-BE49-F238E27FC236}">
                <a16:creationId xmlns:a16="http://schemas.microsoft.com/office/drawing/2014/main" id="{2E32AEAB-53EF-4B9D-AE36-D26FBF01B473}"/>
              </a:ext>
            </a:extLst>
          </p:cNvPr>
          <p:cNvSpPr>
            <a:spLocks noGrp="1"/>
          </p:cNvSpPr>
          <p:nvPr>
            <p:ph type="body" sz="quarter" idx="15" hasCustomPrompt="1"/>
          </p:nvPr>
        </p:nvSpPr>
        <p:spPr>
          <a:xfrm>
            <a:off x="1504950" y="2239963"/>
            <a:ext cx="3400425" cy="441325"/>
          </a:xfrm>
        </p:spPr>
        <p:txBody>
          <a:bodyPr anchor="b">
            <a:noAutofit/>
          </a:bodyPr>
          <a:lstStyle>
            <a:lvl1pPr marL="0" indent="0">
              <a:buNone/>
              <a:defRPr sz="1600" b="1">
                <a:latin typeface="+mj-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TITLE</a:t>
            </a:r>
          </a:p>
        </p:txBody>
      </p:sp>
      <p:sp>
        <p:nvSpPr>
          <p:cNvPr id="16" name="Segnaposto testo 9">
            <a:extLst>
              <a:ext uri="{FF2B5EF4-FFF2-40B4-BE49-F238E27FC236}">
                <a16:creationId xmlns:a16="http://schemas.microsoft.com/office/drawing/2014/main" id="{8BDCC8A1-442C-4890-928F-754837D40158}"/>
              </a:ext>
            </a:extLst>
          </p:cNvPr>
          <p:cNvSpPr>
            <a:spLocks noGrp="1"/>
          </p:cNvSpPr>
          <p:nvPr>
            <p:ph type="body" sz="quarter" idx="16" hasCustomPrompt="1"/>
          </p:nvPr>
        </p:nvSpPr>
        <p:spPr>
          <a:xfrm>
            <a:off x="7279792" y="2239963"/>
            <a:ext cx="3400425" cy="441325"/>
          </a:xfrm>
        </p:spPr>
        <p:txBody>
          <a:bodyPr anchor="b">
            <a:noAutofit/>
          </a:bodyPr>
          <a:lstStyle>
            <a:lvl1pPr marL="0" indent="0">
              <a:buNone/>
              <a:defRPr sz="1600" b="1">
                <a:latin typeface="+mj-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TITLE</a:t>
            </a:r>
          </a:p>
        </p:txBody>
      </p:sp>
      <p:pic>
        <p:nvPicPr>
          <p:cNvPr id="3" name="Picture 2">
            <a:extLst>
              <a:ext uri="{FF2B5EF4-FFF2-40B4-BE49-F238E27FC236}">
                <a16:creationId xmlns:a16="http://schemas.microsoft.com/office/drawing/2014/main" id="{895F87BF-F36A-992D-98FE-29FFA0E353CE}"/>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34963" y="302676"/>
            <a:ext cx="1855787" cy="105501"/>
          </a:xfrm>
          <a:prstGeom prst="rect">
            <a:avLst/>
          </a:prstGeom>
        </p:spPr>
      </p:pic>
    </p:spTree>
    <p:extLst>
      <p:ext uri="{BB962C8B-B14F-4D97-AF65-F5344CB8AC3E}">
        <p14:creationId xmlns:p14="http://schemas.microsoft.com/office/powerpoint/2010/main" val="363429028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Pagina grafica _ 3 colonne">
    <p:spTree>
      <p:nvGrpSpPr>
        <p:cNvPr id="1" name=""/>
        <p:cNvGrpSpPr/>
        <p:nvPr/>
      </p:nvGrpSpPr>
      <p:grpSpPr>
        <a:xfrm>
          <a:off x="0" y="0"/>
          <a:ext cx="0" cy="0"/>
          <a:chOff x="0" y="0"/>
          <a:chExt cx="0" cy="0"/>
        </a:xfrm>
      </p:grpSpPr>
      <p:grpSp>
        <p:nvGrpSpPr>
          <p:cNvPr id="17" name="Gruppo 16">
            <a:extLst>
              <a:ext uri="{FF2B5EF4-FFF2-40B4-BE49-F238E27FC236}">
                <a16:creationId xmlns:a16="http://schemas.microsoft.com/office/drawing/2014/main" id="{DCF77920-E824-44B3-85EA-05F2EDB6BF3F}"/>
              </a:ext>
            </a:extLst>
          </p:cNvPr>
          <p:cNvGrpSpPr/>
          <p:nvPr userDrawn="1"/>
        </p:nvGrpSpPr>
        <p:grpSpPr>
          <a:xfrm>
            <a:off x="4176734" y="1982590"/>
            <a:ext cx="3851031" cy="4875409"/>
            <a:chOff x="4176734" y="0"/>
            <a:chExt cx="3851031" cy="6858000"/>
          </a:xfrm>
        </p:grpSpPr>
        <p:cxnSp>
          <p:nvCxnSpPr>
            <p:cNvPr id="18" name="Connettore diritto 17">
              <a:extLst>
                <a:ext uri="{FF2B5EF4-FFF2-40B4-BE49-F238E27FC236}">
                  <a16:creationId xmlns:a16="http://schemas.microsoft.com/office/drawing/2014/main" id="{CB615DED-059D-4796-99B1-A05563D44C03}"/>
                </a:ext>
              </a:extLst>
            </p:cNvPr>
            <p:cNvCxnSpPr>
              <a:cxnSpLocks/>
            </p:cNvCxnSpPr>
            <p:nvPr userDrawn="1"/>
          </p:nvCxnSpPr>
          <p:spPr>
            <a:xfrm>
              <a:off x="4176734" y="0"/>
              <a:ext cx="0" cy="6858000"/>
            </a:xfrm>
            <a:prstGeom prst="line">
              <a:avLst/>
            </a:prstGeom>
            <a:ln w="6350">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9" name="Connettore diritto 18">
              <a:extLst>
                <a:ext uri="{FF2B5EF4-FFF2-40B4-BE49-F238E27FC236}">
                  <a16:creationId xmlns:a16="http://schemas.microsoft.com/office/drawing/2014/main" id="{92005C28-C91C-45A7-A685-8802C446CB65}"/>
                </a:ext>
              </a:extLst>
            </p:cNvPr>
            <p:cNvCxnSpPr>
              <a:cxnSpLocks/>
            </p:cNvCxnSpPr>
            <p:nvPr userDrawn="1"/>
          </p:nvCxnSpPr>
          <p:spPr>
            <a:xfrm>
              <a:off x="8027765" y="0"/>
              <a:ext cx="0" cy="6858000"/>
            </a:xfrm>
            <a:prstGeom prst="line">
              <a:avLst/>
            </a:prstGeom>
            <a:ln w="6350">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grpSp>
      <p:cxnSp>
        <p:nvCxnSpPr>
          <p:cNvPr id="20" name="Connettore diritto 19">
            <a:extLst>
              <a:ext uri="{FF2B5EF4-FFF2-40B4-BE49-F238E27FC236}">
                <a16:creationId xmlns:a16="http://schemas.microsoft.com/office/drawing/2014/main" id="{CE81B289-B295-4C91-973A-E265802F8343}"/>
              </a:ext>
            </a:extLst>
          </p:cNvPr>
          <p:cNvCxnSpPr>
            <a:cxnSpLocks/>
          </p:cNvCxnSpPr>
          <p:nvPr userDrawn="1"/>
        </p:nvCxnSpPr>
        <p:spPr>
          <a:xfrm>
            <a:off x="0" y="1982591"/>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
        <p:nvSpPr>
          <p:cNvPr id="2" name="Titolo 1">
            <a:extLst>
              <a:ext uri="{FF2B5EF4-FFF2-40B4-BE49-F238E27FC236}">
                <a16:creationId xmlns:a16="http://schemas.microsoft.com/office/drawing/2014/main" id="{FC3F10C0-5DFE-4F2B-84B3-498D1D283AB1}"/>
              </a:ext>
            </a:extLst>
          </p:cNvPr>
          <p:cNvSpPr>
            <a:spLocks noGrp="1"/>
          </p:cNvSpPr>
          <p:nvPr>
            <p:ph type="title"/>
          </p:nvPr>
        </p:nvSpPr>
        <p:spPr/>
        <p:txBody>
          <a:bodyPr/>
          <a:lstStyle/>
          <a:p>
            <a:endParaRPr lang="en-GB" noProof="0"/>
          </a:p>
        </p:txBody>
      </p:sp>
      <p:sp>
        <p:nvSpPr>
          <p:cNvPr id="4" name="Segnaposto piè di pagina 3">
            <a:extLst>
              <a:ext uri="{FF2B5EF4-FFF2-40B4-BE49-F238E27FC236}">
                <a16:creationId xmlns:a16="http://schemas.microsoft.com/office/drawing/2014/main" id="{69023663-EBF6-4678-A4B6-3D84BCA80FC6}"/>
              </a:ext>
            </a:extLst>
          </p:cNvPr>
          <p:cNvSpPr>
            <a:spLocks noGrp="1"/>
          </p:cNvSpPr>
          <p:nvPr>
            <p:ph type="ftr" sz="quarter" idx="11"/>
          </p:nvPr>
        </p:nvSpPr>
        <p:spPr/>
        <p:txBody>
          <a:bodyPr/>
          <a:lstStyle/>
          <a:p>
            <a:r>
              <a:rPr lang="en-US"/>
              <a:t>Camilla Colombo - GREEN SPECIES - COMPASS Lab - Department of Aerospace Science and Technology</a:t>
            </a:r>
            <a:endParaRPr lang="it-IT"/>
          </a:p>
        </p:txBody>
      </p:sp>
      <p:sp>
        <p:nvSpPr>
          <p:cNvPr id="5" name="Segnaposto numero diapositiva 4">
            <a:extLst>
              <a:ext uri="{FF2B5EF4-FFF2-40B4-BE49-F238E27FC236}">
                <a16:creationId xmlns:a16="http://schemas.microsoft.com/office/drawing/2014/main" id="{5A37DEFB-BB2F-4195-B6BA-04AAE853BF01}"/>
              </a:ext>
            </a:extLst>
          </p:cNvPr>
          <p:cNvSpPr>
            <a:spLocks noGrp="1"/>
          </p:cNvSpPr>
          <p:nvPr>
            <p:ph type="sldNum" sz="quarter" idx="12"/>
          </p:nvPr>
        </p:nvSpPr>
        <p:spPr/>
        <p:txBody>
          <a:bodyPr/>
          <a:lstStyle/>
          <a:p>
            <a:fld id="{3135EEA2-8D42-4D46-95A6-66E65FDC5EB1}" type="slidenum">
              <a:rPr lang="it-IT" smtClean="0"/>
              <a:pPr/>
              <a:t>‹#›</a:t>
            </a:fld>
            <a:endParaRPr lang="it-IT"/>
          </a:p>
        </p:txBody>
      </p:sp>
      <p:sp>
        <p:nvSpPr>
          <p:cNvPr id="7" name="Segnaposto testo 6">
            <a:extLst>
              <a:ext uri="{FF2B5EF4-FFF2-40B4-BE49-F238E27FC236}">
                <a16:creationId xmlns:a16="http://schemas.microsoft.com/office/drawing/2014/main" id="{99AF24DE-B4DF-4CF0-A1D8-A9C3833DB7E0}"/>
              </a:ext>
            </a:extLst>
          </p:cNvPr>
          <p:cNvSpPr>
            <a:spLocks noGrp="1"/>
          </p:cNvSpPr>
          <p:nvPr>
            <p:ph type="body" sz="quarter" idx="13"/>
          </p:nvPr>
        </p:nvSpPr>
        <p:spPr>
          <a:xfrm>
            <a:off x="568620" y="2887039"/>
            <a:ext cx="3100906" cy="3602662"/>
          </a:xfrm>
        </p:spPr>
        <p:txBody>
          <a:bodyPr>
            <a:noAutofit/>
          </a:bodyPr>
          <a:lstStyle>
            <a:lvl1pPr>
              <a:defRPr sz="1600"/>
            </a:lvl1pPr>
            <a:lvl2pPr>
              <a:defRPr sz="1200"/>
            </a:lvl2pPr>
            <a:lvl3pPr>
              <a:defRPr sz="1200"/>
            </a:lvl3pPr>
            <a:lvl4pPr>
              <a:defRPr sz="1200"/>
            </a:lvl4pPr>
            <a:lvl5pPr>
              <a:defRPr sz="1200"/>
            </a:lvl5pPr>
          </a:lstStyle>
          <a:p>
            <a:pPr lvl="0"/>
            <a:endParaRPr lang="en-GB" noProof="0"/>
          </a:p>
        </p:txBody>
      </p:sp>
      <p:sp>
        <p:nvSpPr>
          <p:cNvPr id="10" name="Segnaposto testo 9">
            <a:extLst>
              <a:ext uri="{FF2B5EF4-FFF2-40B4-BE49-F238E27FC236}">
                <a16:creationId xmlns:a16="http://schemas.microsoft.com/office/drawing/2014/main" id="{2E32AEAB-53EF-4B9D-AE36-D26FBF01B473}"/>
              </a:ext>
            </a:extLst>
          </p:cNvPr>
          <p:cNvSpPr>
            <a:spLocks noGrp="1"/>
          </p:cNvSpPr>
          <p:nvPr>
            <p:ph type="body" sz="quarter" idx="15" hasCustomPrompt="1"/>
          </p:nvPr>
        </p:nvSpPr>
        <p:spPr>
          <a:xfrm>
            <a:off x="568643" y="2239963"/>
            <a:ext cx="3100906" cy="441325"/>
          </a:xfrm>
        </p:spPr>
        <p:txBody>
          <a:bodyPr anchor="b">
            <a:noAutofit/>
          </a:bodyPr>
          <a:lstStyle>
            <a:lvl1pPr marL="0" indent="0">
              <a:buNone/>
              <a:defRPr sz="1600" b="1">
                <a:latin typeface="+mj-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TITLE</a:t>
            </a:r>
            <a:endParaRPr lang="it-IT"/>
          </a:p>
        </p:txBody>
      </p:sp>
      <p:sp>
        <p:nvSpPr>
          <p:cNvPr id="30" name="Segnaposto testo 6">
            <a:extLst>
              <a:ext uri="{FF2B5EF4-FFF2-40B4-BE49-F238E27FC236}">
                <a16:creationId xmlns:a16="http://schemas.microsoft.com/office/drawing/2014/main" id="{0C5DB749-C07B-4557-8B31-C5C44DDA999B}"/>
              </a:ext>
            </a:extLst>
          </p:cNvPr>
          <p:cNvSpPr>
            <a:spLocks noGrp="1"/>
          </p:cNvSpPr>
          <p:nvPr>
            <p:ph type="body" sz="quarter" idx="16"/>
          </p:nvPr>
        </p:nvSpPr>
        <p:spPr>
          <a:xfrm>
            <a:off x="4551535" y="2887039"/>
            <a:ext cx="3100906" cy="3602662"/>
          </a:xfrm>
        </p:spPr>
        <p:txBody>
          <a:bodyPr>
            <a:noAutofit/>
          </a:bodyPr>
          <a:lstStyle>
            <a:lvl1pPr>
              <a:defRPr sz="1600"/>
            </a:lvl1pPr>
            <a:lvl2pPr>
              <a:defRPr sz="1200"/>
            </a:lvl2pPr>
            <a:lvl3pPr>
              <a:defRPr sz="1200"/>
            </a:lvl3pPr>
            <a:lvl4pPr>
              <a:defRPr sz="1200"/>
            </a:lvl4pPr>
            <a:lvl5pPr>
              <a:defRPr sz="1200"/>
            </a:lvl5pPr>
          </a:lstStyle>
          <a:p>
            <a:pPr lvl="0"/>
            <a:endParaRPr lang="en-GB" noProof="0"/>
          </a:p>
        </p:txBody>
      </p:sp>
      <p:sp>
        <p:nvSpPr>
          <p:cNvPr id="31" name="Segnaposto testo 9">
            <a:extLst>
              <a:ext uri="{FF2B5EF4-FFF2-40B4-BE49-F238E27FC236}">
                <a16:creationId xmlns:a16="http://schemas.microsoft.com/office/drawing/2014/main" id="{642D4EEC-FAC4-4C46-BB9F-3BA54588E412}"/>
              </a:ext>
            </a:extLst>
          </p:cNvPr>
          <p:cNvSpPr>
            <a:spLocks noGrp="1"/>
          </p:cNvSpPr>
          <p:nvPr>
            <p:ph type="body" sz="quarter" idx="17" hasCustomPrompt="1"/>
          </p:nvPr>
        </p:nvSpPr>
        <p:spPr>
          <a:xfrm>
            <a:off x="4551558" y="2239963"/>
            <a:ext cx="3100906" cy="441325"/>
          </a:xfrm>
        </p:spPr>
        <p:txBody>
          <a:bodyPr anchor="b">
            <a:noAutofit/>
          </a:bodyPr>
          <a:lstStyle>
            <a:lvl1pPr marL="0" indent="0">
              <a:buNone/>
              <a:defRPr sz="1600" b="1">
                <a:latin typeface="+mj-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TITLE</a:t>
            </a:r>
            <a:endParaRPr lang="it-IT"/>
          </a:p>
        </p:txBody>
      </p:sp>
      <p:sp>
        <p:nvSpPr>
          <p:cNvPr id="32" name="Segnaposto testo 6">
            <a:extLst>
              <a:ext uri="{FF2B5EF4-FFF2-40B4-BE49-F238E27FC236}">
                <a16:creationId xmlns:a16="http://schemas.microsoft.com/office/drawing/2014/main" id="{8310C023-87FF-43B4-9428-3E2652BDB8FC}"/>
              </a:ext>
            </a:extLst>
          </p:cNvPr>
          <p:cNvSpPr>
            <a:spLocks noGrp="1"/>
          </p:cNvSpPr>
          <p:nvPr>
            <p:ph type="body" sz="quarter" idx="18"/>
          </p:nvPr>
        </p:nvSpPr>
        <p:spPr>
          <a:xfrm>
            <a:off x="8376189" y="2887039"/>
            <a:ext cx="3100906" cy="3602662"/>
          </a:xfrm>
        </p:spPr>
        <p:txBody>
          <a:bodyPr>
            <a:noAutofit/>
          </a:bodyPr>
          <a:lstStyle>
            <a:lvl1pPr>
              <a:defRPr sz="1600"/>
            </a:lvl1pPr>
            <a:lvl2pPr>
              <a:defRPr sz="1200"/>
            </a:lvl2pPr>
            <a:lvl3pPr>
              <a:defRPr sz="1200"/>
            </a:lvl3pPr>
            <a:lvl4pPr>
              <a:defRPr sz="1200"/>
            </a:lvl4pPr>
            <a:lvl5pPr>
              <a:defRPr sz="1200"/>
            </a:lvl5pPr>
          </a:lstStyle>
          <a:p>
            <a:pPr lvl="0"/>
            <a:endParaRPr lang="en-GB" noProof="0"/>
          </a:p>
        </p:txBody>
      </p:sp>
      <p:sp>
        <p:nvSpPr>
          <p:cNvPr id="33" name="Segnaposto testo 9">
            <a:extLst>
              <a:ext uri="{FF2B5EF4-FFF2-40B4-BE49-F238E27FC236}">
                <a16:creationId xmlns:a16="http://schemas.microsoft.com/office/drawing/2014/main" id="{0FB8C8B8-D4F7-4669-8F3B-F456A7ECFC93}"/>
              </a:ext>
            </a:extLst>
          </p:cNvPr>
          <p:cNvSpPr>
            <a:spLocks noGrp="1"/>
          </p:cNvSpPr>
          <p:nvPr>
            <p:ph type="body" sz="quarter" idx="19" hasCustomPrompt="1"/>
          </p:nvPr>
        </p:nvSpPr>
        <p:spPr>
          <a:xfrm>
            <a:off x="8376212" y="2239963"/>
            <a:ext cx="3100906" cy="441325"/>
          </a:xfrm>
        </p:spPr>
        <p:txBody>
          <a:bodyPr anchor="b">
            <a:noAutofit/>
          </a:bodyPr>
          <a:lstStyle>
            <a:lvl1pPr marL="0" indent="0">
              <a:buNone/>
              <a:defRPr sz="1600" b="1">
                <a:latin typeface="+mj-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TITLE</a:t>
            </a:r>
            <a:endParaRPr lang="it-IT"/>
          </a:p>
        </p:txBody>
      </p:sp>
      <p:pic>
        <p:nvPicPr>
          <p:cNvPr id="3" name="Picture 2">
            <a:extLst>
              <a:ext uri="{FF2B5EF4-FFF2-40B4-BE49-F238E27FC236}">
                <a16:creationId xmlns:a16="http://schemas.microsoft.com/office/drawing/2014/main" id="{3B899F58-1A73-0239-EC36-FCDA6BF1F71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34963" y="302676"/>
            <a:ext cx="1855787" cy="105501"/>
          </a:xfrm>
          <a:prstGeom prst="rect">
            <a:avLst/>
          </a:prstGeom>
        </p:spPr>
      </p:pic>
    </p:spTree>
    <p:extLst>
      <p:ext uri="{BB962C8B-B14F-4D97-AF65-F5344CB8AC3E}">
        <p14:creationId xmlns:p14="http://schemas.microsoft.com/office/powerpoint/2010/main" val="178670797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_Pagina grafica _ 4 colonne">
    <p:spTree>
      <p:nvGrpSpPr>
        <p:cNvPr id="1" name=""/>
        <p:cNvGrpSpPr/>
        <p:nvPr/>
      </p:nvGrpSpPr>
      <p:grpSpPr>
        <a:xfrm>
          <a:off x="0" y="0"/>
          <a:ext cx="0" cy="0"/>
          <a:chOff x="0" y="0"/>
          <a:chExt cx="0" cy="0"/>
        </a:xfrm>
      </p:grpSpPr>
      <p:grpSp>
        <p:nvGrpSpPr>
          <p:cNvPr id="30" name="Gruppo 29">
            <a:extLst>
              <a:ext uri="{FF2B5EF4-FFF2-40B4-BE49-F238E27FC236}">
                <a16:creationId xmlns:a16="http://schemas.microsoft.com/office/drawing/2014/main" id="{8C804B3B-AD2E-43B7-A236-4B70FBB66BF5}"/>
              </a:ext>
            </a:extLst>
          </p:cNvPr>
          <p:cNvGrpSpPr/>
          <p:nvPr userDrawn="1"/>
        </p:nvGrpSpPr>
        <p:grpSpPr>
          <a:xfrm>
            <a:off x="3216275" y="1982591"/>
            <a:ext cx="5753528" cy="4875409"/>
            <a:chOff x="3216275" y="-24549"/>
            <a:chExt cx="5753528" cy="6882549"/>
          </a:xfrm>
        </p:grpSpPr>
        <p:cxnSp>
          <p:nvCxnSpPr>
            <p:cNvPr id="31" name="Connettore diritto 30">
              <a:extLst>
                <a:ext uri="{FF2B5EF4-FFF2-40B4-BE49-F238E27FC236}">
                  <a16:creationId xmlns:a16="http://schemas.microsoft.com/office/drawing/2014/main" id="{44FAA9BE-8AF8-49B0-92FC-678C2D2924A8}"/>
                </a:ext>
              </a:extLst>
            </p:cNvPr>
            <p:cNvCxnSpPr>
              <a:cxnSpLocks/>
            </p:cNvCxnSpPr>
            <p:nvPr userDrawn="1"/>
          </p:nvCxnSpPr>
          <p:spPr>
            <a:xfrm>
              <a:off x="6096000" y="-24549"/>
              <a:ext cx="0" cy="6882549"/>
            </a:xfrm>
            <a:prstGeom prst="line">
              <a:avLst/>
            </a:prstGeom>
            <a:ln w="6350">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32" name="Connettore diritto 31">
              <a:extLst>
                <a:ext uri="{FF2B5EF4-FFF2-40B4-BE49-F238E27FC236}">
                  <a16:creationId xmlns:a16="http://schemas.microsoft.com/office/drawing/2014/main" id="{E563AC02-AAB4-4E22-88B1-7040959183F0}"/>
                </a:ext>
              </a:extLst>
            </p:cNvPr>
            <p:cNvCxnSpPr>
              <a:cxnSpLocks/>
            </p:cNvCxnSpPr>
            <p:nvPr userDrawn="1"/>
          </p:nvCxnSpPr>
          <p:spPr>
            <a:xfrm>
              <a:off x="3216275" y="-24549"/>
              <a:ext cx="0" cy="6882549"/>
            </a:xfrm>
            <a:prstGeom prst="line">
              <a:avLst/>
            </a:prstGeom>
            <a:ln w="6350">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33" name="Connettore diritto 32">
              <a:extLst>
                <a:ext uri="{FF2B5EF4-FFF2-40B4-BE49-F238E27FC236}">
                  <a16:creationId xmlns:a16="http://schemas.microsoft.com/office/drawing/2014/main" id="{F723C070-52A1-4662-85E9-0FE98E37ECF0}"/>
                </a:ext>
              </a:extLst>
            </p:cNvPr>
            <p:cNvCxnSpPr>
              <a:cxnSpLocks/>
            </p:cNvCxnSpPr>
            <p:nvPr userDrawn="1"/>
          </p:nvCxnSpPr>
          <p:spPr>
            <a:xfrm>
              <a:off x="8969803" y="-24549"/>
              <a:ext cx="0" cy="6882549"/>
            </a:xfrm>
            <a:prstGeom prst="line">
              <a:avLst/>
            </a:prstGeom>
            <a:ln w="6350">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grpSp>
      <p:cxnSp>
        <p:nvCxnSpPr>
          <p:cNvPr id="35" name="Connettore diritto 34">
            <a:extLst>
              <a:ext uri="{FF2B5EF4-FFF2-40B4-BE49-F238E27FC236}">
                <a16:creationId xmlns:a16="http://schemas.microsoft.com/office/drawing/2014/main" id="{CA8ECBF8-204B-4371-89C9-ED0E38546FF7}"/>
              </a:ext>
            </a:extLst>
          </p:cNvPr>
          <p:cNvCxnSpPr>
            <a:cxnSpLocks/>
          </p:cNvCxnSpPr>
          <p:nvPr userDrawn="1"/>
        </p:nvCxnSpPr>
        <p:spPr>
          <a:xfrm>
            <a:off x="0" y="1982591"/>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
        <p:nvSpPr>
          <p:cNvPr id="2" name="Titolo 1">
            <a:extLst>
              <a:ext uri="{FF2B5EF4-FFF2-40B4-BE49-F238E27FC236}">
                <a16:creationId xmlns:a16="http://schemas.microsoft.com/office/drawing/2014/main" id="{FC3F10C0-5DFE-4F2B-84B3-498D1D283AB1}"/>
              </a:ext>
            </a:extLst>
          </p:cNvPr>
          <p:cNvSpPr>
            <a:spLocks noGrp="1"/>
          </p:cNvSpPr>
          <p:nvPr>
            <p:ph type="title"/>
          </p:nvPr>
        </p:nvSpPr>
        <p:spPr/>
        <p:txBody>
          <a:bodyPr/>
          <a:lstStyle/>
          <a:p>
            <a:endParaRPr lang="en-GB" noProof="0"/>
          </a:p>
        </p:txBody>
      </p:sp>
      <p:sp>
        <p:nvSpPr>
          <p:cNvPr id="4" name="Segnaposto piè di pagina 3">
            <a:extLst>
              <a:ext uri="{FF2B5EF4-FFF2-40B4-BE49-F238E27FC236}">
                <a16:creationId xmlns:a16="http://schemas.microsoft.com/office/drawing/2014/main" id="{69023663-EBF6-4678-A4B6-3D84BCA80FC6}"/>
              </a:ext>
            </a:extLst>
          </p:cNvPr>
          <p:cNvSpPr>
            <a:spLocks noGrp="1"/>
          </p:cNvSpPr>
          <p:nvPr>
            <p:ph type="ftr" sz="quarter" idx="11"/>
          </p:nvPr>
        </p:nvSpPr>
        <p:spPr/>
        <p:txBody>
          <a:bodyPr/>
          <a:lstStyle/>
          <a:p>
            <a:r>
              <a:rPr lang="en-US"/>
              <a:t>Camilla Colombo - GREEN SPECIES - COMPASS Lab - Department of Aerospace Science and Technology</a:t>
            </a:r>
            <a:endParaRPr lang="it-IT"/>
          </a:p>
        </p:txBody>
      </p:sp>
      <p:sp>
        <p:nvSpPr>
          <p:cNvPr id="5" name="Segnaposto numero diapositiva 4">
            <a:extLst>
              <a:ext uri="{FF2B5EF4-FFF2-40B4-BE49-F238E27FC236}">
                <a16:creationId xmlns:a16="http://schemas.microsoft.com/office/drawing/2014/main" id="{5A37DEFB-BB2F-4195-B6BA-04AAE853BF01}"/>
              </a:ext>
            </a:extLst>
          </p:cNvPr>
          <p:cNvSpPr>
            <a:spLocks noGrp="1"/>
          </p:cNvSpPr>
          <p:nvPr>
            <p:ph type="sldNum" sz="quarter" idx="12"/>
          </p:nvPr>
        </p:nvSpPr>
        <p:spPr/>
        <p:txBody>
          <a:bodyPr/>
          <a:lstStyle/>
          <a:p>
            <a:fld id="{3135EEA2-8D42-4D46-95A6-66E65FDC5EB1}" type="slidenum">
              <a:rPr lang="it-IT" smtClean="0"/>
              <a:pPr/>
              <a:t>‹#›</a:t>
            </a:fld>
            <a:endParaRPr lang="it-IT"/>
          </a:p>
        </p:txBody>
      </p:sp>
      <p:sp>
        <p:nvSpPr>
          <p:cNvPr id="7" name="Segnaposto testo 6">
            <a:extLst>
              <a:ext uri="{FF2B5EF4-FFF2-40B4-BE49-F238E27FC236}">
                <a16:creationId xmlns:a16="http://schemas.microsoft.com/office/drawing/2014/main" id="{99AF24DE-B4DF-4CF0-A1D8-A9C3833DB7E0}"/>
              </a:ext>
            </a:extLst>
          </p:cNvPr>
          <p:cNvSpPr>
            <a:spLocks noGrp="1"/>
          </p:cNvSpPr>
          <p:nvPr>
            <p:ph type="body" sz="quarter" idx="13"/>
          </p:nvPr>
        </p:nvSpPr>
        <p:spPr>
          <a:xfrm>
            <a:off x="568620" y="2887039"/>
            <a:ext cx="2503621" cy="3602662"/>
          </a:xfrm>
        </p:spPr>
        <p:txBody>
          <a:bodyPr>
            <a:noAutofit/>
          </a:bodyPr>
          <a:lstStyle>
            <a:lvl1pPr>
              <a:defRPr sz="1400"/>
            </a:lvl1pPr>
            <a:lvl2pPr>
              <a:defRPr sz="1200"/>
            </a:lvl2pPr>
            <a:lvl3pPr>
              <a:defRPr sz="1200"/>
            </a:lvl3pPr>
            <a:lvl4pPr>
              <a:defRPr sz="1200"/>
            </a:lvl4pPr>
            <a:lvl5pPr>
              <a:defRPr sz="1200"/>
            </a:lvl5pPr>
          </a:lstStyle>
          <a:p>
            <a:pPr lvl="0"/>
            <a:endParaRPr lang="en-GB" noProof="0"/>
          </a:p>
        </p:txBody>
      </p:sp>
      <p:sp>
        <p:nvSpPr>
          <p:cNvPr id="10" name="Segnaposto testo 9">
            <a:extLst>
              <a:ext uri="{FF2B5EF4-FFF2-40B4-BE49-F238E27FC236}">
                <a16:creationId xmlns:a16="http://schemas.microsoft.com/office/drawing/2014/main" id="{2E32AEAB-53EF-4B9D-AE36-D26FBF01B473}"/>
              </a:ext>
            </a:extLst>
          </p:cNvPr>
          <p:cNvSpPr>
            <a:spLocks noGrp="1"/>
          </p:cNvSpPr>
          <p:nvPr>
            <p:ph type="body" sz="quarter" idx="15" hasCustomPrompt="1"/>
          </p:nvPr>
        </p:nvSpPr>
        <p:spPr>
          <a:xfrm>
            <a:off x="568643" y="2239963"/>
            <a:ext cx="2503514" cy="441325"/>
          </a:xfrm>
        </p:spPr>
        <p:txBody>
          <a:bodyPr anchor="b">
            <a:noAutofit/>
          </a:bodyPr>
          <a:lstStyle>
            <a:lvl1pPr marL="0" indent="0">
              <a:buNone/>
              <a:defRPr sz="1400" b="1">
                <a:latin typeface="+mj-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TITLE</a:t>
            </a:r>
            <a:endParaRPr lang="it-IT"/>
          </a:p>
        </p:txBody>
      </p:sp>
      <p:sp>
        <p:nvSpPr>
          <p:cNvPr id="13" name="Ovale 12">
            <a:extLst>
              <a:ext uri="{FF2B5EF4-FFF2-40B4-BE49-F238E27FC236}">
                <a16:creationId xmlns:a16="http://schemas.microsoft.com/office/drawing/2014/main" id="{769E06E2-5F0D-4920-A3E9-64AE757EB613}"/>
              </a:ext>
            </a:extLst>
          </p:cNvPr>
          <p:cNvSpPr/>
          <p:nvPr userDrawn="1"/>
        </p:nvSpPr>
        <p:spPr>
          <a:xfrm>
            <a:off x="339511" y="3544304"/>
            <a:ext cx="2869255" cy="2945397"/>
          </a:xfrm>
          <a:prstGeom prst="ellipse">
            <a:avLst/>
          </a:prstGeom>
          <a:noFill/>
          <a:ln w="6350">
            <a:solidFill>
              <a:schemeClr val="tx2">
                <a:alpha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it-IT" sz="1400"/>
          </a:p>
        </p:txBody>
      </p:sp>
      <p:sp>
        <p:nvSpPr>
          <p:cNvPr id="21" name="Segnaposto testo 6">
            <a:extLst>
              <a:ext uri="{FF2B5EF4-FFF2-40B4-BE49-F238E27FC236}">
                <a16:creationId xmlns:a16="http://schemas.microsoft.com/office/drawing/2014/main" id="{4DA14660-E3DE-4786-8628-2BDB623B542F}"/>
              </a:ext>
            </a:extLst>
          </p:cNvPr>
          <p:cNvSpPr>
            <a:spLocks noGrp="1"/>
          </p:cNvSpPr>
          <p:nvPr userDrawn="1">
            <p:ph type="body" sz="quarter" idx="16"/>
          </p:nvPr>
        </p:nvSpPr>
        <p:spPr>
          <a:xfrm>
            <a:off x="3414561" y="2887039"/>
            <a:ext cx="2503621" cy="3602662"/>
          </a:xfrm>
        </p:spPr>
        <p:txBody>
          <a:bodyPr>
            <a:noAutofit/>
          </a:bodyPr>
          <a:lstStyle>
            <a:lvl1pPr>
              <a:defRPr sz="1400"/>
            </a:lvl1pPr>
            <a:lvl2pPr>
              <a:defRPr sz="1200"/>
            </a:lvl2pPr>
            <a:lvl3pPr>
              <a:defRPr sz="1200"/>
            </a:lvl3pPr>
            <a:lvl4pPr>
              <a:defRPr sz="1200"/>
            </a:lvl4pPr>
            <a:lvl5pPr>
              <a:defRPr sz="1200"/>
            </a:lvl5pPr>
          </a:lstStyle>
          <a:p>
            <a:pPr lvl="0"/>
            <a:endParaRPr lang="en-GB" noProof="0"/>
          </a:p>
        </p:txBody>
      </p:sp>
      <p:sp>
        <p:nvSpPr>
          <p:cNvPr id="22" name="Segnaposto testo 9">
            <a:extLst>
              <a:ext uri="{FF2B5EF4-FFF2-40B4-BE49-F238E27FC236}">
                <a16:creationId xmlns:a16="http://schemas.microsoft.com/office/drawing/2014/main" id="{38062A0A-3D00-4F2E-A78C-520C7A8814B0}"/>
              </a:ext>
            </a:extLst>
          </p:cNvPr>
          <p:cNvSpPr>
            <a:spLocks noGrp="1"/>
          </p:cNvSpPr>
          <p:nvPr userDrawn="1">
            <p:ph type="body" sz="quarter" idx="17" hasCustomPrompt="1"/>
          </p:nvPr>
        </p:nvSpPr>
        <p:spPr>
          <a:xfrm>
            <a:off x="3414584" y="2239963"/>
            <a:ext cx="2503514" cy="441325"/>
          </a:xfrm>
        </p:spPr>
        <p:txBody>
          <a:bodyPr anchor="b">
            <a:noAutofit/>
          </a:bodyPr>
          <a:lstStyle>
            <a:lvl1pPr marL="0" indent="0">
              <a:buNone/>
              <a:defRPr sz="1400" b="1">
                <a:latin typeface="+mj-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TITLE</a:t>
            </a:r>
            <a:endParaRPr lang="it-IT"/>
          </a:p>
        </p:txBody>
      </p:sp>
      <p:sp>
        <p:nvSpPr>
          <p:cNvPr id="23" name="Segnaposto testo 6">
            <a:extLst>
              <a:ext uri="{FF2B5EF4-FFF2-40B4-BE49-F238E27FC236}">
                <a16:creationId xmlns:a16="http://schemas.microsoft.com/office/drawing/2014/main" id="{3FA3924C-C133-43D4-9617-6E7333D996FB}"/>
              </a:ext>
            </a:extLst>
          </p:cNvPr>
          <p:cNvSpPr>
            <a:spLocks noGrp="1"/>
          </p:cNvSpPr>
          <p:nvPr userDrawn="1">
            <p:ph type="body" sz="quarter" idx="18"/>
          </p:nvPr>
        </p:nvSpPr>
        <p:spPr>
          <a:xfrm>
            <a:off x="6250229" y="2887039"/>
            <a:ext cx="2503621" cy="3602662"/>
          </a:xfrm>
        </p:spPr>
        <p:txBody>
          <a:bodyPr>
            <a:noAutofit/>
          </a:bodyPr>
          <a:lstStyle>
            <a:lvl1pPr>
              <a:defRPr sz="1400"/>
            </a:lvl1pPr>
            <a:lvl2pPr>
              <a:defRPr sz="1200"/>
            </a:lvl2pPr>
            <a:lvl3pPr>
              <a:defRPr sz="1200"/>
            </a:lvl3pPr>
            <a:lvl4pPr>
              <a:defRPr sz="1200"/>
            </a:lvl4pPr>
            <a:lvl5pPr>
              <a:defRPr sz="1200"/>
            </a:lvl5pPr>
          </a:lstStyle>
          <a:p>
            <a:pPr lvl="0"/>
            <a:endParaRPr lang="en-GB" noProof="0"/>
          </a:p>
        </p:txBody>
      </p:sp>
      <p:sp>
        <p:nvSpPr>
          <p:cNvPr id="24" name="Segnaposto testo 9">
            <a:extLst>
              <a:ext uri="{FF2B5EF4-FFF2-40B4-BE49-F238E27FC236}">
                <a16:creationId xmlns:a16="http://schemas.microsoft.com/office/drawing/2014/main" id="{4F293ED1-7D64-49B8-81A0-5F5FB11E3592}"/>
              </a:ext>
            </a:extLst>
          </p:cNvPr>
          <p:cNvSpPr>
            <a:spLocks noGrp="1"/>
          </p:cNvSpPr>
          <p:nvPr userDrawn="1">
            <p:ph type="body" sz="quarter" idx="19" hasCustomPrompt="1"/>
          </p:nvPr>
        </p:nvSpPr>
        <p:spPr>
          <a:xfrm>
            <a:off x="6250252" y="2239963"/>
            <a:ext cx="2503514" cy="441325"/>
          </a:xfrm>
        </p:spPr>
        <p:txBody>
          <a:bodyPr anchor="b">
            <a:noAutofit/>
          </a:bodyPr>
          <a:lstStyle>
            <a:lvl1pPr marL="0" indent="0">
              <a:buNone/>
              <a:defRPr sz="1400" b="1">
                <a:latin typeface="+mj-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TITLE</a:t>
            </a:r>
            <a:endParaRPr lang="it-IT"/>
          </a:p>
        </p:txBody>
      </p:sp>
      <p:sp>
        <p:nvSpPr>
          <p:cNvPr id="25" name="Segnaposto testo 6">
            <a:extLst>
              <a:ext uri="{FF2B5EF4-FFF2-40B4-BE49-F238E27FC236}">
                <a16:creationId xmlns:a16="http://schemas.microsoft.com/office/drawing/2014/main" id="{34980872-E501-48A5-8B13-B7016BEEE029}"/>
              </a:ext>
            </a:extLst>
          </p:cNvPr>
          <p:cNvSpPr>
            <a:spLocks noGrp="1"/>
          </p:cNvSpPr>
          <p:nvPr userDrawn="1">
            <p:ph type="body" sz="quarter" idx="20"/>
          </p:nvPr>
        </p:nvSpPr>
        <p:spPr>
          <a:xfrm>
            <a:off x="9157816" y="2887039"/>
            <a:ext cx="2503621" cy="3602662"/>
          </a:xfrm>
        </p:spPr>
        <p:txBody>
          <a:bodyPr>
            <a:noAutofit/>
          </a:bodyPr>
          <a:lstStyle>
            <a:lvl1pPr>
              <a:defRPr sz="1400"/>
            </a:lvl1pPr>
            <a:lvl2pPr>
              <a:defRPr sz="1200"/>
            </a:lvl2pPr>
            <a:lvl3pPr>
              <a:defRPr sz="1200"/>
            </a:lvl3pPr>
            <a:lvl4pPr>
              <a:defRPr sz="1200"/>
            </a:lvl4pPr>
            <a:lvl5pPr>
              <a:defRPr sz="1200"/>
            </a:lvl5pPr>
          </a:lstStyle>
          <a:p>
            <a:pPr lvl="0"/>
            <a:endParaRPr lang="en-GB" noProof="0"/>
          </a:p>
        </p:txBody>
      </p:sp>
      <p:sp>
        <p:nvSpPr>
          <p:cNvPr id="26" name="Segnaposto testo 9">
            <a:extLst>
              <a:ext uri="{FF2B5EF4-FFF2-40B4-BE49-F238E27FC236}">
                <a16:creationId xmlns:a16="http://schemas.microsoft.com/office/drawing/2014/main" id="{7359F283-E0AA-4871-A428-A58C8F3F0AAC}"/>
              </a:ext>
            </a:extLst>
          </p:cNvPr>
          <p:cNvSpPr>
            <a:spLocks noGrp="1"/>
          </p:cNvSpPr>
          <p:nvPr userDrawn="1">
            <p:ph type="body" sz="quarter" idx="21" hasCustomPrompt="1"/>
          </p:nvPr>
        </p:nvSpPr>
        <p:spPr>
          <a:xfrm>
            <a:off x="9157839" y="2239963"/>
            <a:ext cx="2503514" cy="441325"/>
          </a:xfrm>
        </p:spPr>
        <p:txBody>
          <a:bodyPr anchor="b">
            <a:noAutofit/>
          </a:bodyPr>
          <a:lstStyle>
            <a:lvl1pPr marL="0" indent="0">
              <a:buNone/>
              <a:defRPr sz="1400" b="1">
                <a:latin typeface="+mj-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TITLE</a:t>
            </a:r>
            <a:endParaRPr lang="it-IT"/>
          </a:p>
        </p:txBody>
      </p:sp>
      <p:sp>
        <p:nvSpPr>
          <p:cNvPr id="27" name="Ovale 26">
            <a:extLst>
              <a:ext uri="{FF2B5EF4-FFF2-40B4-BE49-F238E27FC236}">
                <a16:creationId xmlns:a16="http://schemas.microsoft.com/office/drawing/2014/main" id="{101D1BE9-9067-430D-A318-4BC1405F006A}"/>
              </a:ext>
            </a:extLst>
          </p:cNvPr>
          <p:cNvSpPr/>
          <p:nvPr userDrawn="1"/>
        </p:nvSpPr>
        <p:spPr>
          <a:xfrm>
            <a:off x="3223388" y="3544304"/>
            <a:ext cx="2869255" cy="2945397"/>
          </a:xfrm>
          <a:prstGeom prst="ellipse">
            <a:avLst/>
          </a:prstGeom>
          <a:noFill/>
          <a:ln w="6350">
            <a:solidFill>
              <a:schemeClr val="tx2">
                <a:alpha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it-IT" sz="1400"/>
          </a:p>
        </p:txBody>
      </p:sp>
      <p:sp>
        <p:nvSpPr>
          <p:cNvPr id="28" name="Ovale 27">
            <a:extLst>
              <a:ext uri="{FF2B5EF4-FFF2-40B4-BE49-F238E27FC236}">
                <a16:creationId xmlns:a16="http://schemas.microsoft.com/office/drawing/2014/main" id="{F88114C5-1930-4807-8B76-4565A5FFB9B5}"/>
              </a:ext>
            </a:extLst>
          </p:cNvPr>
          <p:cNvSpPr/>
          <p:nvPr userDrawn="1"/>
        </p:nvSpPr>
        <p:spPr>
          <a:xfrm>
            <a:off x="6089680" y="3544304"/>
            <a:ext cx="2869255" cy="2945397"/>
          </a:xfrm>
          <a:prstGeom prst="ellipse">
            <a:avLst/>
          </a:prstGeom>
          <a:noFill/>
          <a:ln w="6350">
            <a:solidFill>
              <a:schemeClr val="tx2">
                <a:alpha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it-IT" sz="1400"/>
          </a:p>
        </p:txBody>
      </p:sp>
      <p:sp>
        <p:nvSpPr>
          <p:cNvPr id="29" name="Ovale 28">
            <a:extLst>
              <a:ext uri="{FF2B5EF4-FFF2-40B4-BE49-F238E27FC236}">
                <a16:creationId xmlns:a16="http://schemas.microsoft.com/office/drawing/2014/main" id="{E2D6333A-9B81-4325-A926-22F5E403D75F}"/>
              </a:ext>
            </a:extLst>
          </p:cNvPr>
          <p:cNvSpPr/>
          <p:nvPr userDrawn="1"/>
        </p:nvSpPr>
        <p:spPr>
          <a:xfrm>
            <a:off x="8964764" y="3544304"/>
            <a:ext cx="2869255" cy="2945397"/>
          </a:xfrm>
          <a:prstGeom prst="ellipse">
            <a:avLst/>
          </a:prstGeom>
          <a:noFill/>
          <a:ln w="6350">
            <a:solidFill>
              <a:schemeClr val="tx2">
                <a:alpha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it-IT" sz="1400"/>
          </a:p>
        </p:txBody>
      </p:sp>
      <p:pic>
        <p:nvPicPr>
          <p:cNvPr id="3" name="Picture 2">
            <a:extLst>
              <a:ext uri="{FF2B5EF4-FFF2-40B4-BE49-F238E27FC236}">
                <a16:creationId xmlns:a16="http://schemas.microsoft.com/office/drawing/2014/main" id="{36CC57CC-6B8E-57D9-2C8F-9A640E6B7925}"/>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34963" y="302676"/>
            <a:ext cx="1855787" cy="105501"/>
          </a:xfrm>
          <a:prstGeom prst="rect">
            <a:avLst/>
          </a:prstGeom>
        </p:spPr>
      </p:pic>
    </p:spTree>
    <p:extLst>
      <p:ext uri="{BB962C8B-B14F-4D97-AF65-F5344CB8AC3E}">
        <p14:creationId xmlns:p14="http://schemas.microsoft.com/office/powerpoint/2010/main" val="377445584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Pagina Evidenza _ A">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FC3F10C0-5DFE-4F2B-84B3-498D1D283AB1}"/>
              </a:ext>
            </a:extLst>
          </p:cNvPr>
          <p:cNvSpPr>
            <a:spLocks noGrp="1"/>
          </p:cNvSpPr>
          <p:nvPr>
            <p:ph type="title" hasCustomPrompt="1"/>
          </p:nvPr>
        </p:nvSpPr>
        <p:spPr>
          <a:xfrm>
            <a:off x="334963" y="1325365"/>
            <a:ext cx="11522075" cy="4222679"/>
          </a:xfrm>
        </p:spPr>
        <p:txBody>
          <a:bodyPr anchor="ctr"/>
          <a:lstStyle>
            <a:lvl1pPr>
              <a:defRPr sz="4000" b="0"/>
            </a:lvl1pPr>
          </a:lstStyle>
          <a:p>
            <a:r>
              <a:rPr lang="en-GB"/>
              <a:t>Insert highlighted text</a:t>
            </a:r>
            <a:endParaRPr lang="it-IT"/>
          </a:p>
        </p:txBody>
      </p:sp>
      <p:sp>
        <p:nvSpPr>
          <p:cNvPr id="4" name="Segnaposto piè di pagina 3">
            <a:extLst>
              <a:ext uri="{FF2B5EF4-FFF2-40B4-BE49-F238E27FC236}">
                <a16:creationId xmlns:a16="http://schemas.microsoft.com/office/drawing/2014/main" id="{69023663-EBF6-4678-A4B6-3D84BCA80FC6}"/>
              </a:ext>
            </a:extLst>
          </p:cNvPr>
          <p:cNvSpPr>
            <a:spLocks noGrp="1"/>
          </p:cNvSpPr>
          <p:nvPr>
            <p:ph type="ftr" sz="quarter" idx="11"/>
          </p:nvPr>
        </p:nvSpPr>
        <p:spPr/>
        <p:txBody>
          <a:bodyPr/>
          <a:lstStyle/>
          <a:p>
            <a:r>
              <a:rPr lang="en-US"/>
              <a:t>Camilla Colombo - GREEN SPECIES - COMPASS Lab - Department of Aerospace Science and Technology</a:t>
            </a:r>
            <a:endParaRPr lang="it-IT"/>
          </a:p>
        </p:txBody>
      </p:sp>
      <p:sp>
        <p:nvSpPr>
          <p:cNvPr id="5" name="Segnaposto numero diapositiva 4">
            <a:extLst>
              <a:ext uri="{FF2B5EF4-FFF2-40B4-BE49-F238E27FC236}">
                <a16:creationId xmlns:a16="http://schemas.microsoft.com/office/drawing/2014/main" id="{5A37DEFB-BB2F-4195-B6BA-04AAE853BF01}"/>
              </a:ext>
            </a:extLst>
          </p:cNvPr>
          <p:cNvSpPr>
            <a:spLocks noGrp="1"/>
          </p:cNvSpPr>
          <p:nvPr>
            <p:ph type="sldNum" sz="quarter" idx="12"/>
          </p:nvPr>
        </p:nvSpPr>
        <p:spPr/>
        <p:txBody>
          <a:bodyPr/>
          <a:lstStyle/>
          <a:p>
            <a:fld id="{3135EEA2-8D42-4D46-95A6-66E65FDC5EB1}" type="slidenum">
              <a:rPr lang="it-IT" smtClean="0"/>
              <a:pPr/>
              <a:t>‹#›</a:t>
            </a:fld>
            <a:endParaRPr lang="it-IT"/>
          </a:p>
        </p:txBody>
      </p:sp>
      <p:sp>
        <p:nvSpPr>
          <p:cNvPr id="9" name="Ovale 8">
            <a:extLst>
              <a:ext uri="{FF2B5EF4-FFF2-40B4-BE49-F238E27FC236}">
                <a16:creationId xmlns:a16="http://schemas.microsoft.com/office/drawing/2014/main" id="{6FCB4558-5B0B-4E68-99C0-73044CD4F7EE}"/>
              </a:ext>
            </a:extLst>
          </p:cNvPr>
          <p:cNvSpPr/>
          <p:nvPr userDrawn="1"/>
        </p:nvSpPr>
        <p:spPr>
          <a:xfrm>
            <a:off x="-1366766" y="1325366"/>
            <a:ext cx="4222679" cy="4222679"/>
          </a:xfrm>
          <a:prstGeom prst="ellipse">
            <a:avLst/>
          </a:prstGeom>
          <a:noFill/>
          <a:ln w="9525">
            <a:solidFill>
              <a:schemeClr val="tx2">
                <a:alpha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cxnSp>
        <p:nvCxnSpPr>
          <p:cNvPr id="10" name="Connettore diritto 9">
            <a:extLst>
              <a:ext uri="{FF2B5EF4-FFF2-40B4-BE49-F238E27FC236}">
                <a16:creationId xmlns:a16="http://schemas.microsoft.com/office/drawing/2014/main" id="{5CD3E5C6-1FD7-4A9E-A65F-282056577FB3}"/>
              </a:ext>
            </a:extLst>
          </p:cNvPr>
          <p:cNvCxnSpPr>
            <a:cxnSpLocks/>
          </p:cNvCxnSpPr>
          <p:nvPr userDrawn="1"/>
        </p:nvCxnSpPr>
        <p:spPr>
          <a:xfrm>
            <a:off x="0" y="1325366"/>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2" name="Connettore diritto 11">
            <a:extLst>
              <a:ext uri="{FF2B5EF4-FFF2-40B4-BE49-F238E27FC236}">
                <a16:creationId xmlns:a16="http://schemas.microsoft.com/office/drawing/2014/main" id="{D9DB920E-F5AB-4AF8-BFFC-D380A2D7FEAE}"/>
              </a:ext>
            </a:extLst>
          </p:cNvPr>
          <p:cNvCxnSpPr>
            <a:cxnSpLocks/>
          </p:cNvCxnSpPr>
          <p:nvPr userDrawn="1"/>
        </p:nvCxnSpPr>
        <p:spPr>
          <a:xfrm>
            <a:off x="0" y="5548045"/>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pic>
        <p:nvPicPr>
          <p:cNvPr id="3" name="Picture 2">
            <a:extLst>
              <a:ext uri="{FF2B5EF4-FFF2-40B4-BE49-F238E27FC236}">
                <a16:creationId xmlns:a16="http://schemas.microsoft.com/office/drawing/2014/main" id="{9C1FA0A3-EBB2-893C-EA80-06BF5E1DEFDE}"/>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34963" y="302676"/>
            <a:ext cx="1855787" cy="105501"/>
          </a:xfrm>
          <a:prstGeom prst="rect">
            <a:avLst/>
          </a:prstGeom>
        </p:spPr>
      </p:pic>
    </p:spTree>
    <p:extLst>
      <p:ext uri="{BB962C8B-B14F-4D97-AF65-F5344CB8AC3E}">
        <p14:creationId xmlns:p14="http://schemas.microsoft.com/office/powerpoint/2010/main" val="213415081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Pagina Evidenza _ B">
    <p:bg>
      <p:bgPr>
        <a:solidFill>
          <a:schemeClr val="accent1"/>
        </a:solidFill>
        <a:effectLst/>
      </p:bgPr>
    </p:bg>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FC3F10C0-5DFE-4F2B-84B3-498D1D283AB1}"/>
              </a:ext>
            </a:extLst>
          </p:cNvPr>
          <p:cNvSpPr>
            <a:spLocks noGrp="1"/>
          </p:cNvSpPr>
          <p:nvPr>
            <p:ph type="title" hasCustomPrompt="1"/>
          </p:nvPr>
        </p:nvSpPr>
        <p:spPr>
          <a:xfrm>
            <a:off x="763771" y="1775639"/>
            <a:ext cx="10664455" cy="2317896"/>
          </a:xfrm>
          <a:ln>
            <a:noFill/>
          </a:ln>
        </p:spPr>
        <p:txBody>
          <a:bodyPr anchor="b"/>
          <a:lstStyle>
            <a:lvl1pPr algn="ctr">
              <a:defRPr sz="4800" b="0">
                <a:solidFill>
                  <a:schemeClr val="tx2"/>
                </a:solidFill>
              </a:defRPr>
            </a:lvl1pPr>
          </a:lstStyle>
          <a:p>
            <a:r>
              <a:rPr lang="en-GB"/>
              <a:t>Insert highlighted text</a:t>
            </a:r>
            <a:endParaRPr lang="it-IT"/>
          </a:p>
        </p:txBody>
      </p:sp>
      <p:sp>
        <p:nvSpPr>
          <p:cNvPr id="4" name="Segnaposto piè di pagina 3">
            <a:extLst>
              <a:ext uri="{FF2B5EF4-FFF2-40B4-BE49-F238E27FC236}">
                <a16:creationId xmlns:a16="http://schemas.microsoft.com/office/drawing/2014/main" id="{69023663-EBF6-4678-A4B6-3D84BCA80FC6}"/>
              </a:ext>
            </a:extLst>
          </p:cNvPr>
          <p:cNvSpPr>
            <a:spLocks noGrp="1"/>
          </p:cNvSpPr>
          <p:nvPr>
            <p:ph type="ftr" sz="quarter" idx="11"/>
          </p:nvPr>
        </p:nvSpPr>
        <p:spPr/>
        <p:txBody>
          <a:bodyPr/>
          <a:lstStyle>
            <a:lvl1pPr>
              <a:defRPr>
                <a:solidFill>
                  <a:schemeClr val="tx2"/>
                </a:solidFill>
              </a:defRPr>
            </a:lvl1pPr>
          </a:lstStyle>
          <a:p>
            <a:r>
              <a:rPr lang="en-US"/>
              <a:t>Camilla Colombo - GREEN SPECIES - COMPASS Lab - Department of Aerospace Science and Technology</a:t>
            </a:r>
            <a:endParaRPr lang="it-IT"/>
          </a:p>
        </p:txBody>
      </p:sp>
      <p:sp>
        <p:nvSpPr>
          <p:cNvPr id="5" name="Segnaposto numero diapositiva 4">
            <a:extLst>
              <a:ext uri="{FF2B5EF4-FFF2-40B4-BE49-F238E27FC236}">
                <a16:creationId xmlns:a16="http://schemas.microsoft.com/office/drawing/2014/main" id="{5A37DEFB-BB2F-4195-B6BA-04AAE853BF01}"/>
              </a:ext>
            </a:extLst>
          </p:cNvPr>
          <p:cNvSpPr>
            <a:spLocks noGrp="1"/>
          </p:cNvSpPr>
          <p:nvPr>
            <p:ph type="sldNum" sz="quarter" idx="12"/>
          </p:nvPr>
        </p:nvSpPr>
        <p:spPr/>
        <p:txBody>
          <a:bodyPr/>
          <a:lstStyle>
            <a:lvl1pPr>
              <a:defRPr>
                <a:solidFill>
                  <a:schemeClr val="tx2"/>
                </a:solidFill>
              </a:defRPr>
            </a:lvl1pPr>
          </a:lstStyle>
          <a:p>
            <a:fld id="{3135EEA2-8D42-4D46-95A6-66E65FDC5EB1}" type="slidenum">
              <a:rPr lang="it-IT" smtClean="0"/>
              <a:pPr/>
              <a:t>‹#›</a:t>
            </a:fld>
            <a:endParaRPr lang="it-IT"/>
          </a:p>
        </p:txBody>
      </p:sp>
      <p:sp>
        <p:nvSpPr>
          <p:cNvPr id="9" name="Ovale 8">
            <a:extLst>
              <a:ext uri="{FF2B5EF4-FFF2-40B4-BE49-F238E27FC236}">
                <a16:creationId xmlns:a16="http://schemas.microsoft.com/office/drawing/2014/main" id="{6FCB4558-5B0B-4E68-99C0-73044CD4F7EE}"/>
              </a:ext>
            </a:extLst>
          </p:cNvPr>
          <p:cNvSpPr/>
          <p:nvPr userDrawn="1"/>
        </p:nvSpPr>
        <p:spPr>
          <a:xfrm>
            <a:off x="3233122" y="757946"/>
            <a:ext cx="5725755" cy="5725755"/>
          </a:xfrm>
          <a:prstGeom prst="ellipse">
            <a:avLst/>
          </a:prstGeom>
          <a:noFill/>
          <a:ln w="9525">
            <a:solidFill>
              <a:schemeClr val="tx2">
                <a:alpha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solidFill>
                <a:schemeClr val="tx2"/>
              </a:solidFill>
            </a:endParaRPr>
          </a:p>
        </p:txBody>
      </p:sp>
      <p:cxnSp>
        <p:nvCxnSpPr>
          <p:cNvPr id="10" name="Connettore diritto 9">
            <a:extLst>
              <a:ext uri="{FF2B5EF4-FFF2-40B4-BE49-F238E27FC236}">
                <a16:creationId xmlns:a16="http://schemas.microsoft.com/office/drawing/2014/main" id="{5CD3E5C6-1FD7-4A9E-A65F-282056577FB3}"/>
              </a:ext>
            </a:extLst>
          </p:cNvPr>
          <p:cNvCxnSpPr>
            <a:cxnSpLocks/>
          </p:cNvCxnSpPr>
          <p:nvPr userDrawn="1"/>
        </p:nvCxnSpPr>
        <p:spPr>
          <a:xfrm>
            <a:off x="0" y="729943"/>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2" name="Connettore diritto 11">
            <a:extLst>
              <a:ext uri="{FF2B5EF4-FFF2-40B4-BE49-F238E27FC236}">
                <a16:creationId xmlns:a16="http://schemas.microsoft.com/office/drawing/2014/main" id="{D9DB920E-F5AB-4AF8-BFFC-D380A2D7FEAE}"/>
              </a:ext>
            </a:extLst>
          </p:cNvPr>
          <p:cNvCxnSpPr>
            <a:cxnSpLocks/>
          </p:cNvCxnSpPr>
          <p:nvPr userDrawn="1"/>
        </p:nvCxnSpPr>
        <p:spPr>
          <a:xfrm>
            <a:off x="0" y="6483710"/>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
        <p:nvSpPr>
          <p:cNvPr id="7" name="Segnaposto testo 6">
            <a:extLst>
              <a:ext uri="{FF2B5EF4-FFF2-40B4-BE49-F238E27FC236}">
                <a16:creationId xmlns:a16="http://schemas.microsoft.com/office/drawing/2014/main" id="{5FA801A9-B23D-4656-8AFA-3E413EDFA65F}"/>
              </a:ext>
            </a:extLst>
          </p:cNvPr>
          <p:cNvSpPr>
            <a:spLocks noGrp="1"/>
          </p:cNvSpPr>
          <p:nvPr>
            <p:ph type="body" sz="quarter" idx="13"/>
          </p:nvPr>
        </p:nvSpPr>
        <p:spPr>
          <a:xfrm>
            <a:off x="763588" y="4536830"/>
            <a:ext cx="10664825" cy="601907"/>
          </a:xfrm>
        </p:spPr>
        <p:txBody>
          <a:bodyPr/>
          <a:lstStyle>
            <a:lvl1pPr marL="0" indent="0" algn="ctr">
              <a:buNone/>
              <a:defRPr>
                <a:solidFill>
                  <a:schemeClr val="tx2"/>
                </a:solidFill>
              </a:defRPr>
            </a:lvl1pPr>
          </a:lstStyle>
          <a:p>
            <a:pPr lvl="0"/>
            <a:endParaRPr lang="en-GB" noProof="0"/>
          </a:p>
        </p:txBody>
      </p:sp>
      <p:pic>
        <p:nvPicPr>
          <p:cNvPr id="3" name="Picture 2">
            <a:extLst>
              <a:ext uri="{FF2B5EF4-FFF2-40B4-BE49-F238E27FC236}">
                <a16:creationId xmlns:a16="http://schemas.microsoft.com/office/drawing/2014/main" id="{50288E22-A3CE-7536-8908-7634699B7895}"/>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34963" y="302676"/>
            <a:ext cx="1855787" cy="105501"/>
          </a:xfrm>
          <a:prstGeom prst="rect">
            <a:avLst/>
          </a:prstGeom>
        </p:spPr>
      </p:pic>
    </p:spTree>
    <p:extLst>
      <p:ext uri="{BB962C8B-B14F-4D97-AF65-F5344CB8AC3E}">
        <p14:creationId xmlns:p14="http://schemas.microsoft.com/office/powerpoint/2010/main" val="1360578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Title + Content 2">
    <p:spTree>
      <p:nvGrpSpPr>
        <p:cNvPr id="1" name=""/>
        <p:cNvGrpSpPr/>
        <p:nvPr/>
      </p:nvGrpSpPr>
      <p:grpSpPr>
        <a:xfrm>
          <a:off x="0" y="0"/>
          <a:ext cx="0" cy="0"/>
          <a:chOff x="0" y="0"/>
          <a:chExt cx="0" cy="0"/>
        </a:xfrm>
      </p:grpSpPr>
      <p:sp>
        <p:nvSpPr>
          <p:cNvPr id="3" name="Content Placeholder 2"/>
          <p:cNvSpPr>
            <a:spLocks noGrp="1"/>
          </p:cNvSpPr>
          <p:nvPr>
            <p:ph idx="1"/>
          </p:nvPr>
        </p:nvSpPr>
        <p:spPr>
          <a:xfrm>
            <a:off x="297600" y="1332000"/>
            <a:ext cx="11692800" cy="4924800"/>
          </a:xfrm>
          <a:prstGeom prst="rect">
            <a:avLst/>
          </a:prstGeom>
        </p:spPr>
        <p:txBody>
          <a:bodyPr/>
          <a:lstStyle/>
          <a:p>
            <a:pPr lvl="0"/>
            <a:r>
              <a:rPr lang="en-GB" noProof="0"/>
              <a:t>Edit Master text styles</a:t>
            </a:r>
          </a:p>
          <a:p>
            <a:pPr lvl="1"/>
            <a:r>
              <a:rPr lang="en-GB" noProof="0"/>
              <a:t>Second level</a:t>
            </a:r>
          </a:p>
          <a:p>
            <a:pPr lvl="2"/>
            <a:r>
              <a:rPr lang="en-GB" noProof="0"/>
              <a:t>Third level</a:t>
            </a:r>
          </a:p>
        </p:txBody>
      </p:sp>
      <p:sp>
        <p:nvSpPr>
          <p:cNvPr id="7" name="Title 1"/>
          <p:cNvSpPr>
            <a:spLocks noGrp="1"/>
          </p:cNvSpPr>
          <p:nvPr>
            <p:ph type="title"/>
          </p:nvPr>
        </p:nvSpPr>
        <p:spPr>
          <a:xfrm>
            <a:off x="295925" y="139169"/>
            <a:ext cx="8909621" cy="862023"/>
          </a:xfrm>
          <a:prstGeom prst="rect">
            <a:avLst/>
          </a:prstGeom>
        </p:spPr>
        <p:txBody>
          <a:bodyPr/>
          <a:lstStyle/>
          <a:p>
            <a:r>
              <a:rPr lang="en-GB" noProof="0"/>
              <a:t>Click to edit Master title style</a:t>
            </a:r>
          </a:p>
        </p:txBody>
      </p:sp>
      <p:sp>
        <p:nvSpPr>
          <p:cNvPr id="8" name="Text Placeholder 11"/>
          <p:cNvSpPr>
            <a:spLocks noGrp="1"/>
          </p:cNvSpPr>
          <p:nvPr>
            <p:ph type="body" sz="quarter" idx="14" hasCustomPrompt="1"/>
          </p:nvPr>
        </p:nvSpPr>
        <p:spPr>
          <a:xfrm>
            <a:off x="296333" y="740506"/>
            <a:ext cx="11694584" cy="397938"/>
          </a:xfrm>
          <a:prstGeom prst="rect">
            <a:avLst/>
          </a:prstGeom>
        </p:spPr>
        <p:txBody>
          <a:bodyPr/>
          <a:lstStyle>
            <a:lvl1pPr marL="0" indent="0">
              <a:buNone/>
              <a:defRPr>
                <a:solidFill>
                  <a:schemeClr val="bg2">
                    <a:lumMod val="75000"/>
                  </a:schemeClr>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Subtitle</a:t>
            </a:r>
          </a:p>
        </p:txBody>
      </p:sp>
      <p:sp>
        <p:nvSpPr>
          <p:cNvPr id="9" name="Date Placeholder 3">
            <a:extLst>
              <a:ext uri="{FF2B5EF4-FFF2-40B4-BE49-F238E27FC236}">
                <a16:creationId xmlns:a16="http://schemas.microsoft.com/office/drawing/2014/main" id="{123828C5-64C3-4FD2-BEE1-A9098624E0E4}"/>
              </a:ext>
            </a:extLst>
          </p:cNvPr>
          <p:cNvSpPr>
            <a:spLocks noGrp="1"/>
          </p:cNvSpPr>
          <p:nvPr>
            <p:ph type="dt" sz="half" idx="2"/>
          </p:nvPr>
        </p:nvSpPr>
        <p:spPr>
          <a:xfrm>
            <a:off x="295923" y="6611562"/>
            <a:ext cx="2743200" cy="134510"/>
          </a:xfrm>
          <a:prstGeom prst="rect">
            <a:avLst/>
          </a:prstGeom>
        </p:spPr>
        <p:txBody>
          <a:bodyPr vert="horz" lIns="91440" tIns="45720" rIns="91440" bIns="45720" rtlCol="0" anchor="ctr"/>
          <a:lstStyle>
            <a:lvl1pPr algn="l">
              <a:defRPr sz="1200">
                <a:solidFill>
                  <a:schemeClr val="bg1"/>
                </a:solidFill>
              </a:defRPr>
            </a:lvl1pPr>
          </a:lstStyle>
          <a:p>
            <a:r>
              <a:rPr lang="it-IT"/>
              <a:t>03/06/2026</a:t>
            </a:r>
            <a:endParaRPr lang="en-GB"/>
          </a:p>
        </p:txBody>
      </p:sp>
      <p:sp>
        <p:nvSpPr>
          <p:cNvPr id="10" name="Footer Placeholder 4">
            <a:extLst>
              <a:ext uri="{FF2B5EF4-FFF2-40B4-BE49-F238E27FC236}">
                <a16:creationId xmlns:a16="http://schemas.microsoft.com/office/drawing/2014/main" id="{2F4FE873-5AB3-4E17-83FB-65F72F332429}"/>
              </a:ext>
            </a:extLst>
          </p:cNvPr>
          <p:cNvSpPr>
            <a:spLocks noGrp="1"/>
          </p:cNvSpPr>
          <p:nvPr>
            <p:ph type="ftr" sz="quarter" idx="3"/>
          </p:nvPr>
        </p:nvSpPr>
        <p:spPr>
          <a:xfrm>
            <a:off x="3137161" y="6611562"/>
            <a:ext cx="5419200" cy="134510"/>
          </a:xfrm>
          <a:prstGeom prst="rect">
            <a:avLst/>
          </a:prstGeom>
        </p:spPr>
        <p:txBody>
          <a:bodyPr vert="horz" lIns="91440" tIns="45720" rIns="91440" bIns="45720" rtlCol="0" anchor="ctr"/>
          <a:lstStyle>
            <a:lvl1pPr algn="ctr">
              <a:defRPr sz="1200">
                <a:solidFill>
                  <a:schemeClr val="bg1"/>
                </a:solidFill>
              </a:defRPr>
            </a:lvl1pPr>
          </a:lstStyle>
          <a:p>
            <a:r>
              <a:rPr lang="en-US"/>
              <a:t>Camilla Colombo - GREEN SPECIES - COMPASS Lab - Department of Aerospace Science and Technology</a:t>
            </a:r>
            <a:endParaRPr lang="en-GB"/>
          </a:p>
        </p:txBody>
      </p:sp>
      <p:sp>
        <p:nvSpPr>
          <p:cNvPr id="11" name="Slide Number Placeholder 5">
            <a:extLst>
              <a:ext uri="{FF2B5EF4-FFF2-40B4-BE49-F238E27FC236}">
                <a16:creationId xmlns:a16="http://schemas.microsoft.com/office/drawing/2014/main" id="{54FE76B7-CCEA-4E75-920A-28F3E3A70FDE}"/>
              </a:ext>
            </a:extLst>
          </p:cNvPr>
          <p:cNvSpPr>
            <a:spLocks noGrp="1"/>
          </p:cNvSpPr>
          <p:nvPr>
            <p:ph type="sldNum" sz="quarter" idx="4"/>
          </p:nvPr>
        </p:nvSpPr>
        <p:spPr>
          <a:xfrm>
            <a:off x="8635574" y="6611562"/>
            <a:ext cx="895172" cy="134510"/>
          </a:xfrm>
          <a:prstGeom prst="rect">
            <a:avLst/>
          </a:prstGeom>
        </p:spPr>
        <p:txBody>
          <a:bodyPr vert="horz" lIns="91440" tIns="45720" rIns="91440" bIns="45720" rtlCol="0" anchor="ctr"/>
          <a:lstStyle>
            <a:lvl1pPr algn="r">
              <a:defRPr sz="1200">
                <a:solidFill>
                  <a:schemeClr val="bg1"/>
                </a:solidFill>
              </a:defRPr>
            </a:lvl1pPr>
          </a:lstStyle>
          <a:p>
            <a:fld id="{B32E340B-6DF6-4B42-912A-1B529C9C7761}" type="slidenum">
              <a:rPr lang="en-GB" smtClean="0"/>
              <a:t>‹#›</a:t>
            </a:fld>
            <a:endParaRPr lang="en-GB"/>
          </a:p>
        </p:txBody>
      </p:sp>
    </p:spTree>
    <p:extLst>
      <p:ext uri="{BB962C8B-B14F-4D97-AF65-F5344CB8AC3E}">
        <p14:creationId xmlns:p14="http://schemas.microsoft.com/office/powerpoint/2010/main" val="235405939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1_Indice_B">
    <p:bg>
      <p:bgPr>
        <a:solidFill>
          <a:schemeClr val="accent2"/>
        </a:solidFill>
        <a:effectLst/>
      </p:bgPr>
    </p:bg>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88F4CC49-BF64-4501-AD26-31299F38CC56}"/>
              </a:ext>
            </a:extLst>
          </p:cNvPr>
          <p:cNvSpPr>
            <a:spLocks noGrp="1"/>
          </p:cNvSpPr>
          <p:nvPr>
            <p:ph type="title" hasCustomPrompt="1"/>
          </p:nvPr>
        </p:nvSpPr>
        <p:spPr>
          <a:xfrm>
            <a:off x="334963" y="812652"/>
            <a:ext cx="11522075" cy="840083"/>
          </a:xfrm>
          <a:prstGeom prst="rect">
            <a:avLst/>
          </a:prstGeom>
        </p:spPr>
        <p:txBody>
          <a:bodyPr/>
          <a:lstStyle>
            <a:lvl1pPr>
              <a:defRPr/>
            </a:lvl1pPr>
          </a:lstStyle>
          <a:p>
            <a:r>
              <a:rPr lang="en-GB" noProof="0"/>
              <a:t>Index</a:t>
            </a:r>
          </a:p>
        </p:txBody>
      </p:sp>
      <p:sp>
        <p:nvSpPr>
          <p:cNvPr id="5" name="Segnaposto piè di pagina 4">
            <a:extLst>
              <a:ext uri="{FF2B5EF4-FFF2-40B4-BE49-F238E27FC236}">
                <a16:creationId xmlns:a16="http://schemas.microsoft.com/office/drawing/2014/main" id="{174028AC-2CCC-4D8D-959A-F6ABF13956E8}"/>
              </a:ext>
            </a:extLst>
          </p:cNvPr>
          <p:cNvSpPr>
            <a:spLocks noGrp="1"/>
          </p:cNvSpPr>
          <p:nvPr>
            <p:ph type="ftr" sz="quarter" idx="11"/>
          </p:nvPr>
        </p:nvSpPr>
        <p:spPr/>
        <p:txBody>
          <a:bodyPr/>
          <a:lstStyle/>
          <a:p>
            <a:r>
              <a:rPr lang="en-US"/>
              <a:t>Camilla Colombo - GREEN SPECIES - COMPASS Lab - Department of Aerospace Science and Technology</a:t>
            </a:r>
            <a:endParaRPr lang="it-IT"/>
          </a:p>
        </p:txBody>
      </p:sp>
      <p:sp>
        <p:nvSpPr>
          <p:cNvPr id="6" name="Segnaposto numero diapositiva 5">
            <a:extLst>
              <a:ext uri="{FF2B5EF4-FFF2-40B4-BE49-F238E27FC236}">
                <a16:creationId xmlns:a16="http://schemas.microsoft.com/office/drawing/2014/main" id="{BB0D810A-BB19-46E5-95EF-8E0D57F0BA8A}"/>
              </a:ext>
            </a:extLst>
          </p:cNvPr>
          <p:cNvSpPr>
            <a:spLocks noGrp="1"/>
          </p:cNvSpPr>
          <p:nvPr>
            <p:ph type="sldNum" sz="quarter" idx="12"/>
          </p:nvPr>
        </p:nvSpPr>
        <p:spPr/>
        <p:txBody>
          <a:bodyPr/>
          <a:lstStyle/>
          <a:p>
            <a:fld id="{3135EEA2-8D42-4D46-95A6-66E65FDC5EB1}" type="slidenum">
              <a:rPr lang="it-IT" smtClean="0"/>
              <a:t>‹#›</a:t>
            </a:fld>
            <a:endParaRPr lang="it-IT"/>
          </a:p>
        </p:txBody>
      </p:sp>
      <p:sp>
        <p:nvSpPr>
          <p:cNvPr id="8" name="Segnaposto testo 7">
            <a:extLst>
              <a:ext uri="{FF2B5EF4-FFF2-40B4-BE49-F238E27FC236}">
                <a16:creationId xmlns:a16="http://schemas.microsoft.com/office/drawing/2014/main" id="{D1CFA815-ACBE-4524-9331-D296F8E0F9B7}"/>
              </a:ext>
            </a:extLst>
          </p:cNvPr>
          <p:cNvSpPr>
            <a:spLocks noGrp="1"/>
          </p:cNvSpPr>
          <p:nvPr>
            <p:ph type="body" sz="quarter" idx="13" hasCustomPrompt="1"/>
          </p:nvPr>
        </p:nvSpPr>
        <p:spPr>
          <a:xfrm>
            <a:off x="334963" y="3054988"/>
            <a:ext cx="1890652" cy="332803"/>
          </a:xfrm>
        </p:spPr>
        <p:txBody>
          <a:bodyPr>
            <a:normAutofit/>
          </a:bodyPr>
          <a:lstStyle>
            <a:lvl1pPr marL="0" indent="0">
              <a:buNone/>
              <a:defRPr sz="1400" b="1">
                <a:solidFill>
                  <a:schemeClr val="tx2"/>
                </a:solidFill>
                <a:latin typeface="+mj-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Section Title</a:t>
            </a:r>
          </a:p>
        </p:txBody>
      </p:sp>
      <p:sp>
        <p:nvSpPr>
          <p:cNvPr id="9" name="Segnaposto testo 7">
            <a:extLst>
              <a:ext uri="{FF2B5EF4-FFF2-40B4-BE49-F238E27FC236}">
                <a16:creationId xmlns:a16="http://schemas.microsoft.com/office/drawing/2014/main" id="{75158ADB-01E3-4A38-A321-CD450AEEEFC4}"/>
              </a:ext>
            </a:extLst>
          </p:cNvPr>
          <p:cNvSpPr>
            <a:spLocks noGrp="1"/>
          </p:cNvSpPr>
          <p:nvPr>
            <p:ph type="body" sz="quarter" idx="14" hasCustomPrompt="1"/>
          </p:nvPr>
        </p:nvSpPr>
        <p:spPr>
          <a:xfrm>
            <a:off x="2498652" y="3054988"/>
            <a:ext cx="1890653" cy="332803"/>
          </a:xfrm>
        </p:spPr>
        <p:txBody>
          <a:bodyPr>
            <a:normAutofit/>
          </a:bodyPr>
          <a:lstStyle>
            <a:lvl1pPr marL="0" indent="0">
              <a:buNone/>
              <a:defRPr sz="1400" b="1">
                <a:solidFill>
                  <a:schemeClr val="tx2"/>
                </a:solidFill>
                <a:latin typeface="+mj-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Section Title</a:t>
            </a:r>
          </a:p>
        </p:txBody>
      </p:sp>
      <p:sp>
        <p:nvSpPr>
          <p:cNvPr id="10" name="Segnaposto testo 7">
            <a:extLst>
              <a:ext uri="{FF2B5EF4-FFF2-40B4-BE49-F238E27FC236}">
                <a16:creationId xmlns:a16="http://schemas.microsoft.com/office/drawing/2014/main" id="{C2B0DC0F-1C21-45C1-8F2A-00A6E1341864}"/>
              </a:ext>
            </a:extLst>
          </p:cNvPr>
          <p:cNvSpPr>
            <a:spLocks noGrp="1"/>
          </p:cNvSpPr>
          <p:nvPr>
            <p:ph type="body" sz="quarter" idx="15" hasCustomPrompt="1"/>
          </p:nvPr>
        </p:nvSpPr>
        <p:spPr>
          <a:xfrm>
            <a:off x="4662342" y="3054988"/>
            <a:ext cx="1890653" cy="332803"/>
          </a:xfrm>
        </p:spPr>
        <p:txBody>
          <a:bodyPr>
            <a:normAutofit/>
          </a:bodyPr>
          <a:lstStyle>
            <a:lvl1pPr marL="0" indent="0">
              <a:buNone/>
              <a:defRPr sz="1400" b="1">
                <a:solidFill>
                  <a:schemeClr val="tx2"/>
                </a:solidFill>
                <a:latin typeface="+mj-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Section Title</a:t>
            </a:r>
          </a:p>
        </p:txBody>
      </p:sp>
      <p:sp>
        <p:nvSpPr>
          <p:cNvPr id="11" name="Segnaposto testo 7">
            <a:extLst>
              <a:ext uri="{FF2B5EF4-FFF2-40B4-BE49-F238E27FC236}">
                <a16:creationId xmlns:a16="http://schemas.microsoft.com/office/drawing/2014/main" id="{76250419-1EAD-4278-97B7-1BA8F0752598}"/>
              </a:ext>
            </a:extLst>
          </p:cNvPr>
          <p:cNvSpPr>
            <a:spLocks noGrp="1"/>
          </p:cNvSpPr>
          <p:nvPr>
            <p:ph type="body" sz="quarter" idx="16" hasCustomPrompt="1"/>
          </p:nvPr>
        </p:nvSpPr>
        <p:spPr>
          <a:xfrm>
            <a:off x="6826032" y="3054988"/>
            <a:ext cx="1890653" cy="332803"/>
          </a:xfrm>
        </p:spPr>
        <p:txBody>
          <a:bodyPr>
            <a:normAutofit/>
          </a:bodyPr>
          <a:lstStyle>
            <a:lvl1pPr marL="0" indent="0">
              <a:buNone/>
              <a:defRPr sz="1400" b="1">
                <a:solidFill>
                  <a:schemeClr val="tx2"/>
                </a:solidFill>
                <a:latin typeface="+mj-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Section Title</a:t>
            </a:r>
          </a:p>
        </p:txBody>
      </p:sp>
      <p:sp>
        <p:nvSpPr>
          <p:cNvPr id="12" name="Segnaposto testo 7">
            <a:extLst>
              <a:ext uri="{FF2B5EF4-FFF2-40B4-BE49-F238E27FC236}">
                <a16:creationId xmlns:a16="http://schemas.microsoft.com/office/drawing/2014/main" id="{DCD9C49F-F44E-4E82-864B-742438DCAE60}"/>
              </a:ext>
            </a:extLst>
          </p:cNvPr>
          <p:cNvSpPr>
            <a:spLocks noGrp="1"/>
          </p:cNvSpPr>
          <p:nvPr>
            <p:ph type="body" sz="quarter" idx="17" hasCustomPrompt="1"/>
          </p:nvPr>
        </p:nvSpPr>
        <p:spPr>
          <a:xfrm>
            <a:off x="8989722" y="3054988"/>
            <a:ext cx="1890653" cy="332803"/>
          </a:xfrm>
        </p:spPr>
        <p:txBody>
          <a:bodyPr>
            <a:normAutofit/>
          </a:bodyPr>
          <a:lstStyle>
            <a:lvl1pPr marL="0" indent="0">
              <a:buNone/>
              <a:defRPr sz="1400" b="1">
                <a:solidFill>
                  <a:schemeClr val="tx2"/>
                </a:solidFill>
                <a:latin typeface="+mj-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Section Title</a:t>
            </a:r>
          </a:p>
        </p:txBody>
      </p:sp>
      <p:sp>
        <p:nvSpPr>
          <p:cNvPr id="13" name="Segnaposto testo 7">
            <a:extLst>
              <a:ext uri="{FF2B5EF4-FFF2-40B4-BE49-F238E27FC236}">
                <a16:creationId xmlns:a16="http://schemas.microsoft.com/office/drawing/2014/main" id="{7F91CD7E-BBFD-483F-A271-EC1D28C8A87E}"/>
              </a:ext>
            </a:extLst>
          </p:cNvPr>
          <p:cNvSpPr>
            <a:spLocks noGrp="1"/>
          </p:cNvSpPr>
          <p:nvPr>
            <p:ph type="body" sz="quarter" idx="18" hasCustomPrompt="1"/>
          </p:nvPr>
        </p:nvSpPr>
        <p:spPr>
          <a:xfrm>
            <a:off x="334963" y="3736780"/>
            <a:ext cx="1890652" cy="1876932"/>
          </a:xfrm>
        </p:spPr>
        <p:txBody>
          <a:bodyPr>
            <a:normAutofit/>
          </a:bodyPr>
          <a:lstStyle>
            <a:lvl1pPr>
              <a:lnSpc>
                <a:spcPct val="150000"/>
              </a:lnSpc>
              <a:defRPr sz="1400" b="0">
                <a:solidFill>
                  <a:schemeClr val="tx1"/>
                </a:solidFill>
                <a:latin typeface="+mn-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Topic title</a:t>
            </a:r>
          </a:p>
          <a:p>
            <a:pPr lvl="0"/>
            <a:r>
              <a:rPr lang="en-GB" noProof="0"/>
              <a:t>Topic title</a:t>
            </a:r>
          </a:p>
          <a:p>
            <a:pPr lvl="0"/>
            <a:r>
              <a:rPr lang="en-GB" noProof="0"/>
              <a:t>Topic title</a:t>
            </a:r>
          </a:p>
          <a:p>
            <a:pPr lvl="0"/>
            <a:endParaRPr lang="en-GB" noProof="0"/>
          </a:p>
        </p:txBody>
      </p:sp>
      <p:sp>
        <p:nvSpPr>
          <p:cNvPr id="18" name="Segnaposto testo 7">
            <a:extLst>
              <a:ext uri="{FF2B5EF4-FFF2-40B4-BE49-F238E27FC236}">
                <a16:creationId xmlns:a16="http://schemas.microsoft.com/office/drawing/2014/main" id="{50290743-6926-46ED-BE46-501A4F78CC6E}"/>
              </a:ext>
            </a:extLst>
          </p:cNvPr>
          <p:cNvSpPr>
            <a:spLocks noGrp="1"/>
          </p:cNvSpPr>
          <p:nvPr>
            <p:ph type="body" sz="quarter" idx="23" hasCustomPrompt="1"/>
          </p:nvPr>
        </p:nvSpPr>
        <p:spPr>
          <a:xfrm rot="16200000">
            <a:off x="191706" y="2115912"/>
            <a:ext cx="776376" cy="665702"/>
          </a:xfrm>
        </p:spPr>
        <p:txBody>
          <a:bodyPr anchor="t">
            <a:noAutofit/>
          </a:bodyPr>
          <a:lstStyle>
            <a:lvl1pPr marL="0" indent="0" algn="r">
              <a:buNone/>
              <a:defRPr sz="4400" b="0">
                <a:solidFill>
                  <a:schemeClr val="tx2"/>
                </a:solidFill>
                <a:latin typeface="+mj-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01</a:t>
            </a:r>
          </a:p>
        </p:txBody>
      </p:sp>
      <p:sp>
        <p:nvSpPr>
          <p:cNvPr id="19" name="Segnaposto testo 7">
            <a:extLst>
              <a:ext uri="{FF2B5EF4-FFF2-40B4-BE49-F238E27FC236}">
                <a16:creationId xmlns:a16="http://schemas.microsoft.com/office/drawing/2014/main" id="{9AA91E9E-F4C5-4318-8BFC-5E627DF7F53E}"/>
              </a:ext>
            </a:extLst>
          </p:cNvPr>
          <p:cNvSpPr>
            <a:spLocks noGrp="1"/>
          </p:cNvSpPr>
          <p:nvPr>
            <p:ph type="body" sz="quarter" idx="24" hasCustomPrompt="1"/>
          </p:nvPr>
        </p:nvSpPr>
        <p:spPr>
          <a:xfrm rot="16200000">
            <a:off x="2324033" y="2115912"/>
            <a:ext cx="776376" cy="665702"/>
          </a:xfrm>
        </p:spPr>
        <p:txBody>
          <a:bodyPr anchor="t">
            <a:noAutofit/>
          </a:bodyPr>
          <a:lstStyle>
            <a:lvl1pPr marL="0" indent="0" algn="r">
              <a:buNone/>
              <a:defRPr sz="4400" b="0">
                <a:solidFill>
                  <a:schemeClr val="tx2"/>
                </a:solidFill>
                <a:latin typeface="+mj-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02</a:t>
            </a:r>
          </a:p>
        </p:txBody>
      </p:sp>
      <p:sp>
        <p:nvSpPr>
          <p:cNvPr id="20" name="Segnaposto testo 7">
            <a:extLst>
              <a:ext uri="{FF2B5EF4-FFF2-40B4-BE49-F238E27FC236}">
                <a16:creationId xmlns:a16="http://schemas.microsoft.com/office/drawing/2014/main" id="{D6F57CB6-9F04-49B6-939C-D13BA7FB06A8}"/>
              </a:ext>
            </a:extLst>
          </p:cNvPr>
          <p:cNvSpPr>
            <a:spLocks noGrp="1"/>
          </p:cNvSpPr>
          <p:nvPr>
            <p:ph type="body" sz="quarter" idx="25" hasCustomPrompt="1"/>
          </p:nvPr>
        </p:nvSpPr>
        <p:spPr>
          <a:xfrm rot="16200000">
            <a:off x="4515027" y="2115912"/>
            <a:ext cx="776376" cy="665702"/>
          </a:xfrm>
        </p:spPr>
        <p:txBody>
          <a:bodyPr anchor="t">
            <a:noAutofit/>
          </a:bodyPr>
          <a:lstStyle>
            <a:lvl1pPr marL="0" indent="0" algn="r">
              <a:buNone/>
              <a:defRPr sz="4400" b="0">
                <a:solidFill>
                  <a:schemeClr val="tx2"/>
                </a:solidFill>
                <a:latin typeface="+mj-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03</a:t>
            </a:r>
          </a:p>
        </p:txBody>
      </p:sp>
      <p:sp>
        <p:nvSpPr>
          <p:cNvPr id="21" name="Segnaposto testo 7">
            <a:extLst>
              <a:ext uri="{FF2B5EF4-FFF2-40B4-BE49-F238E27FC236}">
                <a16:creationId xmlns:a16="http://schemas.microsoft.com/office/drawing/2014/main" id="{6C01B50D-1661-4131-BCDF-441CC2214451}"/>
              </a:ext>
            </a:extLst>
          </p:cNvPr>
          <p:cNvSpPr>
            <a:spLocks noGrp="1"/>
          </p:cNvSpPr>
          <p:nvPr>
            <p:ph type="body" sz="quarter" idx="26" hasCustomPrompt="1"/>
          </p:nvPr>
        </p:nvSpPr>
        <p:spPr>
          <a:xfrm rot="16200000">
            <a:off x="6674762" y="2115912"/>
            <a:ext cx="776376" cy="665702"/>
          </a:xfrm>
        </p:spPr>
        <p:txBody>
          <a:bodyPr anchor="t">
            <a:noAutofit/>
          </a:bodyPr>
          <a:lstStyle>
            <a:lvl1pPr marL="0" indent="0" algn="r">
              <a:buNone/>
              <a:defRPr sz="4400" b="0">
                <a:solidFill>
                  <a:schemeClr val="tx2"/>
                </a:solidFill>
                <a:latin typeface="+mj-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04</a:t>
            </a:r>
          </a:p>
        </p:txBody>
      </p:sp>
      <p:sp>
        <p:nvSpPr>
          <p:cNvPr id="22" name="Segnaposto testo 7">
            <a:extLst>
              <a:ext uri="{FF2B5EF4-FFF2-40B4-BE49-F238E27FC236}">
                <a16:creationId xmlns:a16="http://schemas.microsoft.com/office/drawing/2014/main" id="{2D503613-5D8F-4B95-8EB3-13963149108F}"/>
              </a:ext>
            </a:extLst>
          </p:cNvPr>
          <p:cNvSpPr>
            <a:spLocks noGrp="1"/>
          </p:cNvSpPr>
          <p:nvPr>
            <p:ph type="body" sz="quarter" idx="27" hasCustomPrompt="1"/>
          </p:nvPr>
        </p:nvSpPr>
        <p:spPr>
          <a:xfrm rot="16200000">
            <a:off x="8846462" y="2115912"/>
            <a:ext cx="776376" cy="665702"/>
          </a:xfrm>
        </p:spPr>
        <p:txBody>
          <a:bodyPr anchor="t">
            <a:noAutofit/>
          </a:bodyPr>
          <a:lstStyle>
            <a:lvl1pPr marL="0" indent="0" algn="r">
              <a:buNone/>
              <a:defRPr sz="4400" b="0">
                <a:solidFill>
                  <a:schemeClr val="tx2"/>
                </a:solidFill>
                <a:latin typeface="+mj-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05</a:t>
            </a:r>
          </a:p>
        </p:txBody>
      </p:sp>
      <p:sp>
        <p:nvSpPr>
          <p:cNvPr id="23" name="Segnaposto testo 7">
            <a:extLst>
              <a:ext uri="{FF2B5EF4-FFF2-40B4-BE49-F238E27FC236}">
                <a16:creationId xmlns:a16="http://schemas.microsoft.com/office/drawing/2014/main" id="{D6AE53A6-5645-44EC-B619-20693E3FE519}"/>
              </a:ext>
            </a:extLst>
          </p:cNvPr>
          <p:cNvSpPr>
            <a:spLocks noGrp="1"/>
          </p:cNvSpPr>
          <p:nvPr>
            <p:ph type="body" sz="quarter" idx="28" hasCustomPrompt="1"/>
          </p:nvPr>
        </p:nvSpPr>
        <p:spPr>
          <a:xfrm>
            <a:off x="2498652" y="3736780"/>
            <a:ext cx="1890652" cy="1876932"/>
          </a:xfrm>
        </p:spPr>
        <p:txBody>
          <a:bodyPr>
            <a:normAutofit/>
          </a:bodyPr>
          <a:lstStyle>
            <a:lvl1pPr>
              <a:lnSpc>
                <a:spcPct val="150000"/>
              </a:lnSpc>
              <a:defRPr sz="1400" b="0">
                <a:solidFill>
                  <a:schemeClr val="tx1"/>
                </a:solidFill>
                <a:latin typeface="+mn-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Topic title</a:t>
            </a:r>
          </a:p>
          <a:p>
            <a:pPr lvl="0"/>
            <a:r>
              <a:rPr lang="en-GB" noProof="0"/>
              <a:t>Topic title</a:t>
            </a:r>
          </a:p>
          <a:p>
            <a:pPr lvl="0"/>
            <a:r>
              <a:rPr lang="en-GB" noProof="0"/>
              <a:t>Topic title</a:t>
            </a:r>
          </a:p>
        </p:txBody>
      </p:sp>
      <p:sp>
        <p:nvSpPr>
          <p:cNvPr id="24" name="Segnaposto testo 7">
            <a:extLst>
              <a:ext uri="{FF2B5EF4-FFF2-40B4-BE49-F238E27FC236}">
                <a16:creationId xmlns:a16="http://schemas.microsoft.com/office/drawing/2014/main" id="{26F8B43E-3092-43FC-A7B0-45C3ACC71E5B}"/>
              </a:ext>
            </a:extLst>
          </p:cNvPr>
          <p:cNvSpPr>
            <a:spLocks noGrp="1"/>
          </p:cNvSpPr>
          <p:nvPr>
            <p:ph type="body" sz="quarter" idx="29" hasCustomPrompt="1"/>
          </p:nvPr>
        </p:nvSpPr>
        <p:spPr>
          <a:xfrm>
            <a:off x="4662342" y="3736780"/>
            <a:ext cx="1890652" cy="1876932"/>
          </a:xfrm>
        </p:spPr>
        <p:txBody>
          <a:bodyPr>
            <a:normAutofit/>
          </a:bodyPr>
          <a:lstStyle>
            <a:lvl1pPr>
              <a:lnSpc>
                <a:spcPct val="150000"/>
              </a:lnSpc>
              <a:defRPr sz="1400" b="0">
                <a:solidFill>
                  <a:schemeClr val="tx1"/>
                </a:solidFill>
                <a:latin typeface="+mn-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Topic title</a:t>
            </a:r>
          </a:p>
          <a:p>
            <a:pPr lvl="0"/>
            <a:r>
              <a:rPr lang="en-GB" noProof="0"/>
              <a:t>Topic title</a:t>
            </a:r>
          </a:p>
          <a:p>
            <a:pPr lvl="0"/>
            <a:r>
              <a:rPr lang="en-GB" noProof="0"/>
              <a:t>Topic title</a:t>
            </a:r>
          </a:p>
        </p:txBody>
      </p:sp>
      <p:sp>
        <p:nvSpPr>
          <p:cNvPr id="25" name="Segnaposto testo 7">
            <a:extLst>
              <a:ext uri="{FF2B5EF4-FFF2-40B4-BE49-F238E27FC236}">
                <a16:creationId xmlns:a16="http://schemas.microsoft.com/office/drawing/2014/main" id="{96EAA45D-80FC-4DF6-AC23-808A2DB73D45}"/>
              </a:ext>
            </a:extLst>
          </p:cNvPr>
          <p:cNvSpPr>
            <a:spLocks noGrp="1"/>
          </p:cNvSpPr>
          <p:nvPr>
            <p:ph type="body" sz="quarter" idx="30" hasCustomPrompt="1"/>
          </p:nvPr>
        </p:nvSpPr>
        <p:spPr>
          <a:xfrm>
            <a:off x="6826032" y="3736780"/>
            <a:ext cx="1890652" cy="1876932"/>
          </a:xfrm>
        </p:spPr>
        <p:txBody>
          <a:bodyPr>
            <a:normAutofit/>
          </a:bodyPr>
          <a:lstStyle>
            <a:lvl1pPr>
              <a:lnSpc>
                <a:spcPct val="150000"/>
              </a:lnSpc>
              <a:defRPr sz="1400" b="0">
                <a:solidFill>
                  <a:schemeClr val="tx1"/>
                </a:solidFill>
                <a:latin typeface="+mn-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Topic title</a:t>
            </a:r>
          </a:p>
          <a:p>
            <a:pPr lvl="0"/>
            <a:r>
              <a:rPr lang="en-GB" noProof="0"/>
              <a:t>Topic title</a:t>
            </a:r>
          </a:p>
          <a:p>
            <a:pPr lvl="0"/>
            <a:r>
              <a:rPr lang="en-GB" noProof="0"/>
              <a:t>Topic title</a:t>
            </a:r>
          </a:p>
        </p:txBody>
      </p:sp>
      <p:sp>
        <p:nvSpPr>
          <p:cNvPr id="26" name="Segnaposto testo 7">
            <a:extLst>
              <a:ext uri="{FF2B5EF4-FFF2-40B4-BE49-F238E27FC236}">
                <a16:creationId xmlns:a16="http://schemas.microsoft.com/office/drawing/2014/main" id="{95E95A4E-A14D-4872-961D-4BFE57914A65}"/>
              </a:ext>
            </a:extLst>
          </p:cNvPr>
          <p:cNvSpPr>
            <a:spLocks noGrp="1"/>
          </p:cNvSpPr>
          <p:nvPr>
            <p:ph type="body" sz="quarter" idx="31" hasCustomPrompt="1"/>
          </p:nvPr>
        </p:nvSpPr>
        <p:spPr>
          <a:xfrm>
            <a:off x="8989722" y="3736780"/>
            <a:ext cx="1890652" cy="1876932"/>
          </a:xfrm>
        </p:spPr>
        <p:txBody>
          <a:bodyPr>
            <a:normAutofit/>
          </a:bodyPr>
          <a:lstStyle>
            <a:lvl1pPr>
              <a:lnSpc>
                <a:spcPct val="150000"/>
              </a:lnSpc>
              <a:defRPr sz="1400" b="0">
                <a:solidFill>
                  <a:schemeClr val="tx1"/>
                </a:solidFill>
                <a:latin typeface="+mn-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Topic title</a:t>
            </a:r>
          </a:p>
          <a:p>
            <a:pPr lvl="0"/>
            <a:r>
              <a:rPr lang="en-GB" noProof="0"/>
              <a:t>Topic title</a:t>
            </a:r>
          </a:p>
          <a:p>
            <a:pPr lvl="0"/>
            <a:r>
              <a:rPr lang="en-GB" noProof="0"/>
              <a:t>Topic title</a:t>
            </a:r>
          </a:p>
        </p:txBody>
      </p:sp>
      <p:pic>
        <p:nvPicPr>
          <p:cNvPr id="4" name="Picture 3">
            <a:extLst>
              <a:ext uri="{FF2B5EF4-FFF2-40B4-BE49-F238E27FC236}">
                <a16:creationId xmlns:a16="http://schemas.microsoft.com/office/drawing/2014/main" id="{E15619C0-EB59-2F12-4F9A-0A3E278C574D}"/>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34963" y="302676"/>
            <a:ext cx="1855787" cy="105501"/>
          </a:xfrm>
          <a:prstGeom prst="rect">
            <a:avLst/>
          </a:prstGeom>
        </p:spPr>
      </p:pic>
    </p:spTree>
    <p:extLst>
      <p:ext uri="{BB962C8B-B14F-4D97-AF65-F5344CB8AC3E}">
        <p14:creationId xmlns:p14="http://schemas.microsoft.com/office/powerpoint/2010/main" val="3519171690"/>
      </p:ext>
    </p:extLst>
  </p:cSld>
  <p:clrMapOvr>
    <a:masterClrMapping/>
  </p:clrMapOvr>
  <p:extLst>
    <p:ext uri="{DCECCB84-F9BA-43D5-87BE-67443E8EF086}">
      <p15:sldGuideLst xmlns:p15="http://schemas.microsoft.com/office/powerpoint/2012/main">
        <p15:guide id="1" pos="3001">
          <p15:clr>
            <a:srgbClr val="FBAE40"/>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1_Pagina base_ testo A">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FC3F10C0-5DFE-4F2B-84B3-498D1D283AB1}"/>
              </a:ext>
            </a:extLst>
          </p:cNvPr>
          <p:cNvSpPr>
            <a:spLocks noGrp="1"/>
          </p:cNvSpPr>
          <p:nvPr>
            <p:ph type="title"/>
          </p:nvPr>
        </p:nvSpPr>
        <p:spPr>
          <a:xfrm>
            <a:off x="334963" y="808073"/>
            <a:ext cx="11522073" cy="840083"/>
          </a:xfrm>
        </p:spPr>
        <p:txBody>
          <a:bodyPr/>
          <a:lstStyle/>
          <a:p>
            <a:endParaRPr lang="en-GB" noProof="0"/>
          </a:p>
        </p:txBody>
      </p:sp>
      <p:sp>
        <p:nvSpPr>
          <p:cNvPr id="4" name="Segnaposto piè di pagina 3">
            <a:extLst>
              <a:ext uri="{FF2B5EF4-FFF2-40B4-BE49-F238E27FC236}">
                <a16:creationId xmlns:a16="http://schemas.microsoft.com/office/drawing/2014/main" id="{69023663-EBF6-4678-A4B6-3D84BCA80FC6}"/>
              </a:ext>
            </a:extLst>
          </p:cNvPr>
          <p:cNvSpPr>
            <a:spLocks noGrp="1"/>
          </p:cNvSpPr>
          <p:nvPr>
            <p:ph type="ftr" sz="quarter" idx="11"/>
          </p:nvPr>
        </p:nvSpPr>
        <p:spPr/>
        <p:txBody>
          <a:bodyPr/>
          <a:lstStyle/>
          <a:p>
            <a:r>
              <a:rPr lang="en-US"/>
              <a:t>Camilla Colombo - GREEN SPECIES - COMPASS Lab - Department of Aerospace Science and Technology</a:t>
            </a:r>
            <a:endParaRPr lang="it-IT"/>
          </a:p>
        </p:txBody>
      </p:sp>
      <p:sp>
        <p:nvSpPr>
          <p:cNvPr id="5" name="Segnaposto numero diapositiva 4">
            <a:extLst>
              <a:ext uri="{FF2B5EF4-FFF2-40B4-BE49-F238E27FC236}">
                <a16:creationId xmlns:a16="http://schemas.microsoft.com/office/drawing/2014/main" id="{5A37DEFB-BB2F-4195-B6BA-04AAE853BF01}"/>
              </a:ext>
            </a:extLst>
          </p:cNvPr>
          <p:cNvSpPr>
            <a:spLocks noGrp="1"/>
          </p:cNvSpPr>
          <p:nvPr>
            <p:ph type="sldNum" sz="quarter" idx="12"/>
          </p:nvPr>
        </p:nvSpPr>
        <p:spPr/>
        <p:txBody>
          <a:bodyPr/>
          <a:lstStyle/>
          <a:p>
            <a:fld id="{3135EEA2-8D42-4D46-95A6-66E65FDC5EB1}" type="slidenum">
              <a:rPr lang="it-IT" smtClean="0"/>
              <a:pPr/>
              <a:t>‹#›</a:t>
            </a:fld>
            <a:endParaRPr lang="it-IT"/>
          </a:p>
        </p:txBody>
      </p:sp>
      <p:sp>
        <p:nvSpPr>
          <p:cNvPr id="7" name="Segnaposto testo 6">
            <a:extLst>
              <a:ext uri="{FF2B5EF4-FFF2-40B4-BE49-F238E27FC236}">
                <a16:creationId xmlns:a16="http://schemas.microsoft.com/office/drawing/2014/main" id="{99AF24DE-B4DF-4CF0-A1D8-A9C3833DB7E0}"/>
              </a:ext>
            </a:extLst>
          </p:cNvPr>
          <p:cNvSpPr>
            <a:spLocks noGrp="1"/>
          </p:cNvSpPr>
          <p:nvPr>
            <p:ph type="body" sz="quarter" idx="13" hasCustomPrompt="1"/>
          </p:nvPr>
        </p:nvSpPr>
        <p:spPr>
          <a:xfrm>
            <a:off x="334962" y="2060575"/>
            <a:ext cx="11522075" cy="4429125"/>
          </a:xfrm>
        </p:spPr>
        <p:txBody>
          <a:bodyPr/>
          <a:lstStyle>
            <a:lvl1pPr marL="285750" indent="-285750">
              <a:buClr>
                <a:schemeClr val="tx2"/>
              </a:buClr>
              <a:buFont typeface="Wingdings" panose="05000000000000000000" pitchFamily="2" charset="2"/>
              <a:buChar char="§"/>
              <a:defRPr/>
            </a:lvl1pPr>
            <a:lvl2pPr marL="742950" indent="-285750">
              <a:buClr>
                <a:srgbClr val="102C53"/>
              </a:buClr>
              <a:buFont typeface="Arial" panose="020B0604020202020204" pitchFamily="34" charset="0"/>
              <a:buChar char="•"/>
              <a:defRPr/>
            </a:lvl2pPr>
            <a:lvl3pPr marL="1200150" indent="-285750">
              <a:buClr>
                <a:srgbClr val="102C53"/>
              </a:buClr>
              <a:buFont typeface="Manrope" panose="020B0604020202020204" charset="0"/>
              <a:buChar char="‒"/>
              <a:defRPr/>
            </a:lvl3pPr>
          </a:lstStyle>
          <a:p>
            <a:pPr lvl="0"/>
            <a:r>
              <a:rPr lang="en-GB" noProof="0"/>
              <a:t>First level</a:t>
            </a:r>
          </a:p>
          <a:p>
            <a:pPr lvl="1"/>
            <a:r>
              <a:rPr lang="en-GB" noProof="0"/>
              <a:t>Second level</a:t>
            </a:r>
          </a:p>
          <a:p>
            <a:pPr lvl="2"/>
            <a:r>
              <a:rPr lang="en-GB" noProof="0"/>
              <a:t>Third level</a:t>
            </a:r>
          </a:p>
          <a:p>
            <a:pPr lvl="0"/>
            <a:endParaRPr lang="en-GB" noProof="0"/>
          </a:p>
        </p:txBody>
      </p:sp>
      <p:pic>
        <p:nvPicPr>
          <p:cNvPr id="3" name="Picture 2">
            <a:extLst>
              <a:ext uri="{FF2B5EF4-FFF2-40B4-BE49-F238E27FC236}">
                <a16:creationId xmlns:a16="http://schemas.microsoft.com/office/drawing/2014/main" id="{02E5451F-2A61-18FA-FDAC-C5AB7F101E2F}"/>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34963" y="302676"/>
            <a:ext cx="1855787" cy="105501"/>
          </a:xfrm>
          <a:prstGeom prst="rect">
            <a:avLst/>
          </a:prstGeom>
        </p:spPr>
      </p:pic>
    </p:spTree>
    <p:extLst>
      <p:ext uri="{BB962C8B-B14F-4D97-AF65-F5344CB8AC3E}">
        <p14:creationId xmlns:p14="http://schemas.microsoft.com/office/powerpoint/2010/main" val="152328976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5" name="Date Placeholder 3">
            <a:extLst>
              <a:ext uri="{FF2B5EF4-FFF2-40B4-BE49-F238E27FC236}">
                <a16:creationId xmlns:a16="http://schemas.microsoft.com/office/drawing/2014/main" id="{9EEF9EC1-64BC-41CD-B9CA-62EADD34D58B}"/>
              </a:ext>
            </a:extLst>
          </p:cNvPr>
          <p:cNvSpPr>
            <a:spLocks noGrp="1"/>
          </p:cNvSpPr>
          <p:nvPr>
            <p:ph type="dt" sz="half" idx="2"/>
          </p:nvPr>
        </p:nvSpPr>
        <p:spPr>
          <a:xfrm>
            <a:off x="295923" y="6611562"/>
            <a:ext cx="2743200" cy="134510"/>
          </a:xfrm>
          <a:prstGeom prst="rect">
            <a:avLst/>
          </a:prstGeom>
        </p:spPr>
        <p:txBody>
          <a:bodyPr vert="horz" lIns="91440" tIns="45720" rIns="91440" bIns="45720" rtlCol="0" anchor="ctr"/>
          <a:lstStyle>
            <a:lvl1pPr>
              <a:defRPr lang="en-US" smtClean="0">
                <a:solidFill>
                  <a:schemeClr val="bg1">
                    <a:lumMod val="50000"/>
                  </a:schemeClr>
                </a:solidFill>
              </a:defRPr>
            </a:lvl1pPr>
          </a:lstStyle>
          <a:p>
            <a:r>
              <a:rPr lang="it-IT"/>
              <a:t>03/06/2026</a:t>
            </a:r>
            <a:endParaRPr lang="en-GB"/>
          </a:p>
        </p:txBody>
      </p:sp>
      <p:sp>
        <p:nvSpPr>
          <p:cNvPr id="6" name="Footer Placeholder 4">
            <a:extLst>
              <a:ext uri="{FF2B5EF4-FFF2-40B4-BE49-F238E27FC236}">
                <a16:creationId xmlns:a16="http://schemas.microsoft.com/office/drawing/2014/main" id="{7411617E-FE56-4CDF-915C-86DAE236622E}"/>
              </a:ext>
            </a:extLst>
          </p:cNvPr>
          <p:cNvSpPr>
            <a:spLocks noGrp="1"/>
          </p:cNvSpPr>
          <p:nvPr>
            <p:ph type="ftr" sz="quarter" idx="3"/>
          </p:nvPr>
        </p:nvSpPr>
        <p:spPr>
          <a:xfrm>
            <a:off x="2213919" y="6611562"/>
            <a:ext cx="7764162" cy="134510"/>
          </a:xfrm>
          <a:prstGeom prst="rect">
            <a:avLst/>
          </a:prstGeom>
        </p:spPr>
        <p:txBody>
          <a:bodyPr vert="horz" lIns="91440" tIns="45720" rIns="91440" bIns="45720" rtlCol="0" anchor="ctr"/>
          <a:lstStyle>
            <a:lvl1pPr>
              <a:defRPr lang="en-GB" smtClean="0">
                <a:solidFill>
                  <a:schemeClr val="bg1">
                    <a:lumMod val="50000"/>
                  </a:schemeClr>
                </a:solidFill>
              </a:defRPr>
            </a:lvl1pPr>
          </a:lstStyle>
          <a:p>
            <a:r>
              <a:rPr lang="en-US"/>
              <a:t>Camilla Colombo - GREEN SPECIES - COMPASS Lab - Department of Aerospace Science and Technology</a:t>
            </a:r>
            <a:endParaRPr lang="en-GB"/>
          </a:p>
        </p:txBody>
      </p:sp>
      <p:sp>
        <p:nvSpPr>
          <p:cNvPr id="7" name="Slide Number Placeholder 5">
            <a:extLst>
              <a:ext uri="{FF2B5EF4-FFF2-40B4-BE49-F238E27FC236}">
                <a16:creationId xmlns:a16="http://schemas.microsoft.com/office/drawing/2014/main" id="{8A1A5062-CF99-4E20-B23F-0643AE312591}"/>
              </a:ext>
            </a:extLst>
          </p:cNvPr>
          <p:cNvSpPr>
            <a:spLocks noGrp="1"/>
          </p:cNvSpPr>
          <p:nvPr>
            <p:ph type="sldNum" sz="quarter" idx="4"/>
          </p:nvPr>
        </p:nvSpPr>
        <p:spPr>
          <a:xfrm>
            <a:off x="11009506" y="6611562"/>
            <a:ext cx="895172" cy="134510"/>
          </a:xfrm>
          <a:prstGeom prst="rect">
            <a:avLst/>
          </a:prstGeom>
        </p:spPr>
        <p:txBody>
          <a:bodyPr vert="horz" lIns="91440" tIns="45720" rIns="91440" bIns="45720" rtlCol="0" anchor="ctr"/>
          <a:lstStyle>
            <a:lvl1pPr>
              <a:defRPr lang="en-GB" smtClean="0">
                <a:solidFill>
                  <a:schemeClr val="bg1">
                    <a:lumMod val="50000"/>
                  </a:schemeClr>
                </a:solidFill>
              </a:defRPr>
            </a:lvl1pPr>
          </a:lstStyle>
          <a:p>
            <a:fld id="{B32E340B-6DF6-4B42-912A-1B529C9C7761}" type="slidenum">
              <a:rPr lang="en-GB" smtClean="0"/>
              <a:pPr/>
              <a:t>‹#›</a:t>
            </a:fld>
            <a:endParaRPr lang="en-GB"/>
          </a:p>
        </p:txBody>
      </p:sp>
    </p:spTree>
    <p:extLst>
      <p:ext uri="{BB962C8B-B14F-4D97-AF65-F5344CB8AC3E}">
        <p14:creationId xmlns:p14="http://schemas.microsoft.com/office/powerpoint/2010/main" val="110678041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ver A">
    <p:bg>
      <p:bgPr>
        <a:solidFill>
          <a:schemeClr val="accent1"/>
        </a:solidFill>
        <a:effectLst/>
      </p:bgPr>
    </p:bg>
    <p:spTree>
      <p:nvGrpSpPr>
        <p:cNvPr id="1" name=""/>
        <p:cNvGrpSpPr/>
        <p:nvPr/>
      </p:nvGrpSpPr>
      <p:grpSpPr>
        <a:xfrm>
          <a:off x="0" y="0"/>
          <a:ext cx="0" cy="0"/>
          <a:chOff x="0" y="0"/>
          <a:chExt cx="0" cy="0"/>
        </a:xfrm>
      </p:grpSpPr>
      <p:sp>
        <p:nvSpPr>
          <p:cNvPr id="12" name="Cerchio">
            <a:extLst>
              <a:ext uri="{FF2B5EF4-FFF2-40B4-BE49-F238E27FC236}">
                <a16:creationId xmlns:a16="http://schemas.microsoft.com/office/drawing/2014/main" id="{E84FA22C-2923-4BEC-B023-C4DA9810EF15}"/>
              </a:ext>
            </a:extLst>
          </p:cNvPr>
          <p:cNvSpPr/>
          <p:nvPr userDrawn="1"/>
        </p:nvSpPr>
        <p:spPr>
          <a:xfrm>
            <a:off x="7559558" y="2853390"/>
            <a:ext cx="4010434" cy="4010172"/>
          </a:xfrm>
          <a:prstGeom prst="ellipse">
            <a:avLst/>
          </a:prstGeom>
          <a:gradFill flip="none" rotWithShape="1">
            <a:gsLst>
              <a:gs pos="14000">
                <a:srgbClr val="FFFFFF">
                  <a:alpha val="50000"/>
                </a:srgbClr>
              </a:gs>
              <a:gs pos="13661">
                <a:schemeClr val="accent4"/>
              </a:gs>
              <a:gs pos="100000">
                <a:schemeClr val="accent1">
                  <a:alpha val="0"/>
                </a:schemeClr>
              </a:gs>
            </a:gsLst>
            <a:path path="circle">
              <a:fillToRect l="100000" t="100000"/>
            </a:path>
            <a:tileRect r="-100000" b="-100000"/>
          </a:gradFill>
          <a:ln w="12700">
            <a:miter lim="400000"/>
          </a:ln>
        </p:spPr>
        <p:txBody>
          <a:bodyPr lIns="25400" tIns="25400" rIns="25400" bIns="25400" anchor="ctr"/>
          <a:lstStyle/>
          <a:p>
            <a:pPr lvl="0" algn="ctr" defTabSz="412756"/>
            <a:endParaRPr sz="1600" b="0" i="0">
              <a:solidFill>
                <a:srgbClr val="FFFFFF">
                  <a:alpha val="20092"/>
                </a:srgbClr>
              </a:solidFill>
              <a:latin typeface="Manrope" pitchFamily="2" charset="0"/>
              <a:cs typeface="Arial" panose="020B0604020202020204" pitchFamily="34" charset="0"/>
            </a:endParaRPr>
          </a:p>
        </p:txBody>
      </p:sp>
      <p:sp>
        <p:nvSpPr>
          <p:cNvPr id="5" name="Cerchio">
            <a:extLst>
              <a:ext uri="{FF2B5EF4-FFF2-40B4-BE49-F238E27FC236}">
                <a16:creationId xmlns:a16="http://schemas.microsoft.com/office/drawing/2014/main" id="{5F9D2376-F92C-70CC-7E4A-0F195E3EA543}"/>
              </a:ext>
            </a:extLst>
          </p:cNvPr>
          <p:cNvSpPr/>
          <p:nvPr userDrawn="1"/>
        </p:nvSpPr>
        <p:spPr>
          <a:xfrm rot="10800000">
            <a:off x="7559558" y="-1156784"/>
            <a:ext cx="4010434" cy="4010172"/>
          </a:xfrm>
          <a:prstGeom prst="ellipse">
            <a:avLst/>
          </a:prstGeom>
          <a:gradFill flip="none" rotWithShape="1">
            <a:gsLst>
              <a:gs pos="14000">
                <a:srgbClr val="FFFFFF">
                  <a:alpha val="50000"/>
                </a:srgbClr>
              </a:gs>
              <a:gs pos="13661">
                <a:schemeClr val="accent4"/>
              </a:gs>
              <a:gs pos="100000">
                <a:schemeClr val="accent1">
                  <a:alpha val="0"/>
                </a:schemeClr>
              </a:gs>
            </a:gsLst>
            <a:path path="circle">
              <a:fillToRect l="100000" t="100000"/>
            </a:path>
            <a:tileRect r="-100000" b="-100000"/>
          </a:gradFill>
          <a:ln w="12700">
            <a:miter lim="400000"/>
          </a:ln>
        </p:spPr>
        <p:txBody>
          <a:bodyPr lIns="25400" tIns="25400" rIns="25400" bIns="25400" anchor="ctr"/>
          <a:lstStyle/>
          <a:p>
            <a:pPr lvl="0" algn="ctr" defTabSz="412756"/>
            <a:endParaRPr sz="1600" b="0" i="0">
              <a:solidFill>
                <a:srgbClr val="FFFFFF">
                  <a:alpha val="20092"/>
                </a:srgbClr>
              </a:solidFill>
              <a:latin typeface="Manrope" pitchFamily="2" charset="0"/>
              <a:cs typeface="Arial" panose="020B0604020202020204" pitchFamily="34" charset="0"/>
            </a:endParaRPr>
          </a:p>
        </p:txBody>
      </p:sp>
      <p:cxnSp>
        <p:nvCxnSpPr>
          <p:cNvPr id="9" name="Connettore diritto 8">
            <a:extLst>
              <a:ext uri="{FF2B5EF4-FFF2-40B4-BE49-F238E27FC236}">
                <a16:creationId xmlns:a16="http://schemas.microsoft.com/office/drawing/2014/main" id="{2B7B3A0A-3A1B-42DE-B9AE-23655BAD3745}"/>
              </a:ext>
            </a:extLst>
          </p:cNvPr>
          <p:cNvCxnSpPr>
            <a:cxnSpLocks/>
          </p:cNvCxnSpPr>
          <p:nvPr userDrawn="1"/>
        </p:nvCxnSpPr>
        <p:spPr>
          <a:xfrm>
            <a:off x="11569992" y="0"/>
            <a:ext cx="0" cy="6858000"/>
          </a:xfrm>
          <a:prstGeom prst="line">
            <a:avLst/>
          </a:prstGeom>
          <a:ln w="9525">
            <a:solidFill>
              <a:schemeClr val="bg1">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Connettore diritto 9">
            <a:extLst>
              <a:ext uri="{FF2B5EF4-FFF2-40B4-BE49-F238E27FC236}">
                <a16:creationId xmlns:a16="http://schemas.microsoft.com/office/drawing/2014/main" id="{FD11F552-5459-4905-94FE-760C82166453}"/>
              </a:ext>
            </a:extLst>
          </p:cNvPr>
          <p:cNvCxnSpPr>
            <a:cxnSpLocks/>
          </p:cNvCxnSpPr>
          <p:nvPr userDrawn="1"/>
        </p:nvCxnSpPr>
        <p:spPr>
          <a:xfrm>
            <a:off x="7559558" y="0"/>
            <a:ext cx="0" cy="6858000"/>
          </a:xfrm>
          <a:prstGeom prst="line">
            <a:avLst/>
          </a:prstGeom>
          <a:ln w="9525">
            <a:solidFill>
              <a:schemeClr val="bg1">
                <a:alpha val="25000"/>
              </a:schemeClr>
            </a:solidFill>
          </a:ln>
        </p:spPr>
        <p:style>
          <a:lnRef idx="1">
            <a:schemeClr val="accent1"/>
          </a:lnRef>
          <a:fillRef idx="0">
            <a:schemeClr val="accent1"/>
          </a:fillRef>
          <a:effectRef idx="0">
            <a:schemeClr val="accent1"/>
          </a:effectRef>
          <a:fontRef idx="minor">
            <a:schemeClr val="tx1"/>
          </a:fontRef>
        </p:style>
      </p:cxnSp>
      <p:cxnSp>
        <p:nvCxnSpPr>
          <p:cNvPr id="11" name="Connettore diritto 10">
            <a:extLst>
              <a:ext uri="{FF2B5EF4-FFF2-40B4-BE49-F238E27FC236}">
                <a16:creationId xmlns:a16="http://schemas.microsoft.com/office/drawing/2014/main" id="{FFD66269-DBF7-485E-8F18-092A9E8BABC4}"/>
              </a:ext>
            </a:extLst>
          </p:cNvPr>
          <p:cNvCxnSpPr>
            <a:cxnSpLocks/>
          </p:cNvCxnSpPr>
          <p:nvPr userDrawn="1"/>
        </p:nvCxnSpPr>
        <p:spPr>
          <a:xfrm>
            <a:off x="0" y="2853390"/>
            <a:ext cx="12192000" cy="0"/>
          </a:xfrm>
          <a:prstGeom prst="line">
            <a:avLst/>
          </a:prstGeom>
          <a:ln w="9525">
            <a:solidFill>
              <a:schemeClr val="bg1">
                <a:alpha val="25000"/>
              </a:schemeClr>
            </a:solidFill>
          </a:ln>
        </p:spPr>
        <p:style>
          <a:lnRef idx="1">
            <a:schemeClr val="accent1"/>
          </a:lnRef>
          <a:fillRef idx="0">
            <a:schemeClr val="accent1"/>
          </a:fillRef>
          <a:effectRef idx="0">
            <a:schemeClr val="accent1"/>
          </a:effectRef>
          <a:fontRef idx="minor">
            <a:schemeClr val="tx1"/>
          </a:fontRef>
        </p:style>
      </p:cxnSp>
      <p:sp>
        <p:nvSpPr>
          <p:cNvPr id="2" name="Tema / Titolo / Docente  |  00. 00. 0000">
            <a:extLst>
              <a:ext uri="{FF2B5EF4-FFF2-40B4-BE49-F238E27FC236}">
                <a16:creationId xmlns:a16="http://schemas.microsoft.com/office/drawing/2014/main" id="{99FF4CA3-BA67-0511-3FE3-11769597A30E}"/>
              </a:ext>
            </a:extLst>
          </p:cNvPr>
          <p:cNvSpPr txBox="1">
            <a:spLocks noGrp="1"/>
          </p:cNvSpPr>
          <p:nvPr>
            <p:ph type="body" sz="quarter" idx="21" hasCustomPrompt="1"/>
          </p:nvPr>
        </p:nvSpPr>
        <p:spPr>
          <a:xfrm>
            <a:off x="600710" y="5929933"/>
            <a:ext cx="4078060" cy="318490"/>
          </a:xfrm>
          <a:prstGeom prst="rect">
            <a:avLst/>
          </a:prstGeom>
        </p:spPr>
        <p:txBody>
          <a:bodyPr lIns="45719" tIns="45719" rIns="45719" bIns="45719">
            <a:noAutofit/>
          </a:bodyPr>
          <a:lstStyle>
            <a:lvl1pPr>
              <a:lnSpc>
                <a:spcPct val="100000"/>
              </a:lnSpc>
              <a:defRPr sz="1200">
                <a:solidFill>
                  <a:schemeClr val="tx2"/>
                </a:solidFill>
                <a:latin typeface="Manrope" pitchFamily="2" charset="0"/>
              </a:defRPr>
            </a:lvl1pPr>
          </a:lstStyle>
          <a:p>
            <a:pPr marL="0" marR="0" lvl="0" indent="0" algn="l" defTabSz="412756" rtl="0" eaLnBrk="1" fontAlgn="auto" latinLnBrk="0" hangingPunct="1">
              <a:lnSpc>
                <a:spcPct val="100000"/>
              </a:lnSpc>
              <a:spcBef>
                <a:spcPts val="0"/>
              </a:spcBef>
              <a:spcAft>
                <a:spcPts val="0"/>
              </a:spcAft>
              <a:buClrTx/>
              <a:buSzTx/>
              <a:buFontTx/>
              <a:buNone/>
              <a:tabLst/>
              <a:defRPr/>
            </a:pPr>
            <a:r>
              <a:rPr lang="en-GB" noProof="0"/>
              <a:t>00. 00. 0000  |  Speaker</a:t>
            </a:r>
          </a:p>
        </p:txBody>
      </p:sp>
      <p:sp>
        <p:nvSpPr>
          <p:cNvPr id="3" name="Titolo 5">
            <a:extLst>
              <a:ext uri="{FF2B5EF4-FFF2-40B4-BE49-F238E27FC236}">
                <a16:creationId xmlns:a16="http://schemas.microsoft.com/office/drawing/2014/main" id="{5660309B-4011-4FF9-71E9-5BC51EF56DF6}"/>
              </a:ext>
            </a:extLst>
          </p:cNvPr>
          <p:cNvSpPr>
            <a:spLocks noGrp="1"/>
          </p:cNvSpPr>
          <p:nvPr>
            <p:ph type="title" hasCustomPrompt="1"/>
          </p:nvPr>
        </p:nvSpPr>
        <p:spPr>
          <a:xfrm>
            <a:off x="603287" y="2853390"/>
            <a:ext cx="6956269" cy="2324100"/>
          </a:xfrm>
        </p:spPr>
        <p:txBody>
          <a:bodyPr lIns="0" tIns="360000" rIns="0" bIns="0" anchor="t"/>
          <a:lstStyle>
            <a:lvl1pPr>
              <a:defRPr lang="it-IT" dirty="0">
                <a:solidFill>
                  <a:schemeClr val="tx2"/>
                </a:solidFill>
              </a:defRPr>
            </a:lvl1pPr>
          </a:lstStyle>
          <a:p>
            <a:r>
              <a:rPr lang="en-GB" noProof="0"/>
              <a:t>Insert title</a:t>
            </a:r>
          </a:p>
        </p:txBody>
      </p:sp>
      <p:pic>
        <p:nvPicPr>
          <p:cNvPr id="13" name="Elemento grafico 12">
            <a:extLst>
              <a:ext uri="{FF2B5EF4-FFF2-40B4-BE49-F238E27FC236}">
                <a16:creationId xmlns:a16="http://schemas.microsoft.com/office/drawing/2014/main" id="{710261CA-6D0D-4F53-83E7-30DD944A6E46}"/>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537559" y="558879"/>
            <a:ext cx="5472000" cy="684000"/>
          </a:xfrm>
          <a:prstGeom prst="rect">
            <a:avLst/>
          </a:prstGeom>
        </p:spPr>
      </p:pic>
      <p:pic>
        <p:nvPicPr>
          <p:cNvPr id="4" name="Picture 3">
            <a:extLst>
              <a:ext uri="{FF2B5EF4-FFF2-40B4-BE49-F238E27FC236}">
                <a16:creationId xmlns:a16="http://schemas.microsoft.com/office/drawing/2014/main" id="{E75A8A7E-7F9C-37DA-DD7D-3808A0411D9D}"/>
              </a:ext>
            </a:extLst>
          </p:cNvPr>
          <p:cNvPicPr>
            <a:picLocks noChangeAspect="1"/>
          </p:cNvPicPr>
          <p:nvPr userDrawn="1"/>
        </p:nvPicPr>
        <p:blipFill>
          <a:blip>
            <a:extLst>
              <a:ext uri="{96DAC541-7B7A-43D3-8B79-37D633B846F1}">
                <asvg:svgBlip xmlns:asvg="http://schemas.microsoft.com/office/drawing/2016/SVG/main" r:embed="rId3"/>
              </a:ext>
            </a:extLst>
          </a:blip>
          <a:srcRect/>
          <a:stretch/>
        </p:blipFill>
        <p:spPr>
          <a:xfrm>
            <a:off x="7902775" y="436102"/>
            <a:ext cx="3324000" cy="824398"/>
          </a:xfrm>
          <a:prstGeom prst="rect">
            <a:avLst/>
          </a:prstGeom>
        </p:spPr>
      </p:pic>
    </p:spTree>
    <p:extLst>
      <p:ext uri="{BB962C8B-B14F-4D97-AF65-F5344CB8AC3E}">
        <p14:creationId xmlns:p14="http://schemas.microsoft.com/office/powerpoint/2010/main" val="300049318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preserve="1" userDrawn="1">
  <p:cSld name="Cover B">
    <p:bg>
      <p:bgPr>
        <a:solidFill>
          <a:schemeClr val="accent1"/>
        </a:solidFill>
        <a:effectLst/>
      </p:bgPr>
    </p:bg>
    <p:spTree>
      <p:nvGrpSpPr>
        <p:cNvPr id="1" name=""/>
        <p:cNvGrpSpPr/>
        <p:nvPr/>
      </p:nvGrpSpPr>
      <p:grpSpPr>
        <a:xfrm>
          <a:off x="0" y="0"/>
          <a:ext cx="0" cy="0"/>
          <a:chOff x="0" y="0"/>
          <a:chExt cx="0" cy="0"/>
        </a:xfrm>
      </p:grpSpPr>
      <p:sp>
        <p:nvSpPr>
          <p:cNvPr id="36" name="Ovale 35">
            <a:extLst>
              <a:ext uri="{FF2B5EF4-FFF2-40B4-BE49-F238E27FC236}">
                <a16:creationId xmlns:a16="http://schemas.microsoft.com/office/drawing/2014/main" id="{51B3AA80-97EC-50CB-4FE0-29FF43A159AF}"/>
              </a:ext>
            </a:extLst>
          </p:cNvPr>
          <p:cNvSpPr/>
          <p:nvPr userDrawn="1"/>
        </p:nvSpPr>
        <p:spPr>
          <a:xfrm>
            <a:off x="2609" y="-5451948"/>
            <a:ext cx="10887979" cy="10887270"/>
          </a:xfrm>
          <a:prstGeom prst="ellipse">
            <a:avLst/>
          </a:prstGeom>
          <a:gradFill flip="none" rotWithShape="1">
            <a:gsLst>
              <a:gs pos="8000">
                <a:schemeClr val="tx1">
                  <a:lumMod val="0"/>
                  <a:lumOff val="100000"/>
                  <a:alpha val="31000"/>
                </a:schemeClr>
              </a:gs>
              <a:gs pos="82000">
                <a:schemeClr val="accent3">
                  <a:alpha val="20000"/>
                </a:schemeClr>
              </a:gs>
            </a:gsLst>
            <a:path path="circle">
              <a:fillToRect l="100000" t="100000"/>
            </a:path>
            <a:tileRect r="-100000" b="-10000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900" noProof="0">
              <a:latin typeface="Manrope" pitchFamily="2" charset="0"/>
            </a:endParaRPr>
          </a:p>
        </p:txBody>
      </p:sp>
      <p:sp>
        <p:nvSpPr>
          <p:cNvPr id="38" name="Ovale 37">
            <a:extLst>
              <a:ext uri="{FF2B5EF4-FFF2-40B4-BE49-F238E27FC236}">
                <a16:creationId xmlns:a16="http://schemas.microsoft.com/office/drawing/2014/main" id="{0F01AAD3-5366-6929-C4BA-2E51CD3F31D4}"/>
              </a:ext>
            </a:extLst>
          </p:cNvPr>
          <p:cNvSpPr/>
          <p:nvPr userDrawn="1"/>
        </p:nvSpPr>
        <p:spPr>
          <a:xfrm rot="19314398">
            <a:off x="2609" y="5451681"/>
            <a:ext cx="10887979" cy="10887270"/>
          </a:xfrm>
          <a:prstGeom prst="ellipse">
            <a:avLst/>
          </a:prstGeom>
          <a:gradFill flip="none" rotWithShape="1">
            <a:gsLst>
              <a:gs pos="8000">
                <a:schemeClr val="tx1">
                  <a:lumMod val="0"/>
                  <a:lumOff val="100000"/>
                  <a:alpha val="31000"/>
                </a:schemeClr>
              </a:gs>
              <a:gs pos="82000">
                <a:schemeClr val="accent3">
                  <a:alpha val="20000"/>
                </a:schemeClr>
              </a:gs>
            </a:gsLst>
            <a:path path="circle">
              <a:fillToRect l="100000" t="100000"/>
            </a:path>
            <a:tileRect r="-100000" b="-10000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it-IT" sz="900">
              <a:latin typeface="Manrope" pitchFamily="2" charset="0"/>
            </a:endParaRPr>
          </a:p>
        </p:txBody>
      </p:sp>
      <p:sp>
        <p:nvSpPr>
          <p:cNvPr id="10" name="Linea">
            <a:extLst>
              <a:ext uri="{FF2B5EF4-FFF2-40B4-BE49-F238E27FC236}">
                <a16:creationId xmlns:a16="http://schemas.microsoft.com/office/drawing/2014/main" id="{2889EA06-D03D-AD37-B610-762B18DC9D96}"/>
              </a:ext>
            </a:extLst>
          </p:cNvPr>
          <p:cNvSpPr/>
          <p:nvPr userDrawn="1"/>
        </p:nvSpPr>
        <p:spPr>
          <a:xfrm rot="10800000" flipH="1">
            <a:off x="10895557" y="1057"/>
            <a:ext cx="1" cy="6855889"/>
          </a:xfrm>
          <a:prstGeom prst="line">
            <a:avLst/>
          </a:prstGeom>
          <a:ln w="9525">
            <a:solidFill>
              <a:schemeClr val="bg1">
                <a:alpha val="25000"/>
              </a:schemeClr>
            </a:solidFill>
            <a:miter lim="400000"/>
          </a:ln>
        </p:spPr>
        <p:txBody>
          <a:bodyPr lIns="25399" tIns="25399" rIns="25399" bIns="25399" anchor="ctr"/>
          <a:lstStyle/>
          <a:p>
            <a:endParaRPr sz="1200">
              <a:latin typeface="Manrope" pitchFamily="2" charset="0"/>
            </a:endParaRPr>
          </a:p>
        </p:txBody>
      </p:sp>
      <p:sp>
        <p:nvSpPr>
          <p:cNvPr id="11" name="Linea">
            <a:extLst>
              <a:ext uri="{FF2B5EF4-FFF2-40B4-BE49-F238E27FC236}">
                <a16:creationId xmlns:a16="http://schemas.microsoft.com/office/drawing/2014/main" id="{1C01A8D5-245E-26D8-2ECA-82D4764647AF}"/>
              </a:ext>
            </a:extLst>
          </p:cNvPr>
          <p:cNvSpPr/>
          <p:nvPr userDrawn="1"/>
        </p:nvSpPr>
        <p:spPr>
          <a:xfrm rot="10800000">
            <a:off x="-3064" y="5436688"/>
            <a:ext cx="12198128" cy="1"/>
          </a:xfrm>
          <a:prstGeom prst="line">
            <a:avLst/>
          </a:prstGeom>
          <a:ln w="9525">
            <a:solidFill>
              <a:schemeClr val="bg1">
                <a:alpha val="25000"/>
              </a:schemeClr>
            </a:solidFill>
            <a:miter lim="400000"/>
          </a:ln>
        </p:spPr>
        <p:txBody>
          <a:bodyPr lIns="25399" tIns="25399" rIns="25399" bIns="25399" anchor="ctr"/>
          <a:lstStyle/>
          <a:p>
            <a:endParaRPr sz="1200">
              <a:latin typeface="Manrope" pitchFamily="2" charset="0"/>
            </a:endParaRPr>
          </a:p>
        </p:txBody>
      </p:sp>
      <p:sp>
        <p:nvSpPr>
          <p:cNvPr id="24" name="Titolo 5">
            <a:extLst>
              <a:ext uri="{FF2B5EF4-FFF2-40B4-BE49-F238E27FC236}">
                <a16:creationId xmlns:a16="http://schemas.microsoft.com/office/drawing/2014/main" id="{7A3C36CA-9D5D-490C-3E31-571AF7EC542E}"/>
              </a:ext>
            </a:extLst>
          </p:cNvPr>
          <p:cNvSpPr>
            <a:spLocks noGrp="1"/>
          </p:cNvSpPr>
          <p:nvPr>
            <p:ph type="title" hasCustomPrompt="1"/>
          </p:nvPr>
        </p:nvSpPr>
        <p:spPr>
          <a:xfrm>
            <a:off x="593376" y="2970949"/>
            <a:ext cx="10297220" cy="1979441"/>
          </a:xfrm>
          <a:prstGeom prst="rect">
            <a:avLst/>
          </a:prstGeom>
        </p:spPr>
        <p:txBody>
          <a:bodyPr lIns="0" tIns="360000" rIns="0" bIns="0" anchor="b"/>
          <a:lstStyle>
            <a:lvl1pPr>
              <a:defRPr>
                <a:solidFill>
                  <a:schemeClr val="tx2"/>
                </a:solidFill>
              </a:defRPr>
            </a:lvl1pPr>
          </a:lstStyle>
          <a:p>
            <a:r>
              <a:rPr lang="en-GB" noProof="0"/>
              <a:t>Insert Presentation title</a:t>
            </a:r>
          </a:p>
        </p:txBody>
      </p:sp>
      <p:sp>
        <p:nvSpPr>
          <p:cNvPr id="25" name="Tema / Titolo / Docente  |  00. 00. 0000">
            <a:extLst>
              <a:ext uri="{FF2B5EF4-FFF2-40B4-BE49-F238E27FC236}">
                <a16:creationId xmlns:a16="http://schemas.microsoft.com/office/drawing/2014/main" id="{A4A528BE-7AD2-13B5-15DC-484153FDCFB1}"/>
              </a:ext>
            </a:extLst>
          </p:cNvPr>
          <p:cNvSpPr txBox="1">
            <a:spLocks noGrp="1"/>
          </p:cNvSpPr>
          <p:nvPr>
            <p:ph type="body" sz="quarter" idx="21" hasCustomPrompt="1"/>
          </p:nvPr>
        </p:nvSpPr>
        <p:spPr>
          <a:xfrm>
            <a:off x="600710" y="5929933"/>
            <a:ext cx="4078060" cy="318490"/>
          </a:xfrm>
          <a:prstGeom prst="rect">
            <a:avLst/>
          </a:prstGeom>
        </p:spPr>
        <p:txBody>
          <a:bodyPr lIns="45719" tIns="45719" rIns="45719" bIns="45719">
            <a:noAutofit/>
          </a:bodyPr>
          <a:lstStyle>
            <a:lvl1pPr marL="0" indent="0">
              <a:lnSpc>
                <a:spcPct val="100000"/>
              </a:lnSpc>
              <a:buNone/>
              <a:defRPr sz="1200">
                <a:solidFill>
                  <a:schemeClr val="tx2"/>
                </a:solidFill>
                <a:latin typeface="Manrope" pitchFamily="2" charset="0"/>
              </a:defRPr>
            </a:lvl1pPr>
          </a:lstStyle>
          <a:p>
            <a:pPr marL="0" marR="0" lvl="0" indent="0" algn="l" defTabSz="412756" rtl="0" eaLnBrk="1" fontAlgn="auto" latinLnBrk="0" hangingPunct="1">
              <a:lnSpc>
                <a:spcPct val="100000"/>
              </a:lnSpc>
              <a:spcBef>
                <a:spcPts val="0"/>
              </a:spcBef>
              <a:spcAft>
                <a:spcPts val="0"/>
              </a:spcAft>
              <a:buClrTx/>
              <a:buSzTx/>
              <a:buFontTx/>
              <a:buNone/>
              <a:tabLst/>
              <a:defRPr/>
            </a:pPr>
            <a:r>
              <a:rPr lang="en-GB" noProof="0"/>
              <a:t>00. 00. 0000  |  Speaker</a:t>
            </a:r>
          </a:p>
        </p:txBody>
      </p:sp>
      <p:pic>
        <p:nvPicPr>
          <p:cNvPr id="8" name="Elemento grafico 7">
            <a:extLst>
              <a:ext uri="{FF2B5EF4-FFF2-40B4-BE49-F238E27FC236}">
                <a16:creationId xmlns:a16="http://schemas.microsoft.com/office/drawing/2014/main" id="{207E8696-89AB-4E46-B713-D31FBDD0F444}"/>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537559" y="558879"/>
            <a:ext cx="5472000" cy="684000"/>
          </a:xfrm>
          <a:prstGeom prst="rect">
            <a:avLst/>
          </a:prstGeom>
        </p:spPr>
      </p:pic>
      <p:pic>
        <p:nvPicPr>
          <p:cNvPr id="2" name="Picture 1">
            <a:extLst>
              <a:ext uri="{FF2B5EF4-FFF2-40B4-BE49-F238E27FC236}">
                <a16:creationId xmlns:a16="http://schemas.microsoft.com/office/drawing/2014/main" id="{35A3D47E-C87E-63B6-EDB3-28728F37ED41}"/>
              </a:ext>
            </a:extLst>
          </p:cNvPr>
          <p:cNvPicPr>
            <a:picLocks noChangeAspect="1"/>
          </p:cNvPicPr>
          <p:nvPr userDrawn="1"/>
        </p:nvPicPr>
        <p:blipFill>
          <a:blip>
            <a:extLst>
              <a:ext uri="{96DAC541-7B7A-43D3-8B79-37D633B846F1}">
                <asvg:svgBlip xmlns:asvg="http://schemas.microsoft.com/office/drawing/2016/SVG/main" r:embed="rId3"/>
              </a:ext>
            </a:extLst>
          </a:blip>
          <a:srcRect/>
          <a:stretch/>
        </p:blipFill>
        <p:spPr>
          <a:xfrm>
            <a:off x="6788073" y="488680"/>
            <a:ext cx="3324000" cy="824398"/>
          </a:xfrm>
          <a:prstGeom prst="rect">
            <a:avLst/>
          </a:prstGeom>
        </p:spPr>
      </p:pic>
    </p:spTree>
    <p:extLst>
      <p:ext uri="{BB962C8B-B14F-4D97-AF65-F5344CB8AC3E}">
        <p14:creationId xmlns:p14="http://schemas.microsoft.com/office/powerpoint/2010/main" val="318912350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ver C">
    <p:bg>
      <p:bgPr>
        <a:solidFill>
          <a:schemeClr val="accent1"/>
        </a:solidFill>
        <a:effectLst/>
      </p:bgPr>
    </p:bg>
    <p:spTree>
      <p:nvGrpSpPr>
        <p:cNvPr id="1" name=""/>
        <p:cNvGrpSpPr/>
        <p:nvPr/>
      </p:nvGrpSpPr>
      <p:grpSpPr>
        <a:xfrm>
          <a:off x="0" y="0"/>
          <a:ext cx="0" cy="0"/>
          <a:chOff x="0" y="0"/>
          <a:chExt cx="0" cy="0"/>
        </a:xfrm>
      </p:grpSpPr>
      <p:sp>
        <p:nvSpPr>
          <p:cNvPr id="21" name="Cerchio">
            <a:extLst>
              <a:ext uri="{FF2B5EF4-FFF2-40B4-BE49-F238E27FC236}">
                <a16:creationId xmlns:a16="http://schemas.microsoft.com/office/drawing/2014/main" id="{F49B6777-38FB-492E-ACF9-3096EC4AF0AE}"/>
              </a:ext>
            </a:extLst>
          </p:cNvPr>
          <p:cNvSpPr/>
          <p:nvPr userDrawn="1"/>
        </p:nvSpPr>
        <p:spPr>
          <a:xfrm rot="10800000">
            <a:off x="7559560" y="-2130267"/>
            <a:ext cx="4010432" cy="4010171"/>
          </a:xfrm>
          <a:prstGeom prst="ellipse">
            <a:avLst/>
          </a:prstGeom>
          <a:gradFill flip="none" rotWithShape="1">
            <a:gsLst>
              <a:gs pos="14000">
                <a:schemeClr val="accent2"/>
              </a:gs>
              <a:gs pos="13661">
                <a:srgbClr val="8896A9">
                  <a:alpha val="15184"/>
                </a:srgbClr>
              </a:gs>
              <a:gs pos="100000">
                <a:schemeClr val="accent1">
                  <a:alpha val="0"/>
                </a:schemeClr>
              </a:gs>
            </a:gsLst>
            <a:path path="circle">
              <a:fillToRect l="100000" t="100000"/>
            </a:path>
            <a:tileRect r="-100000" b="-100000"/>
          </a:gradFill>
          <a:ln w="12700">
            <a:miter lim="400000"/>
          </a:ln>
        </p:spPr>
        <p:txBody>
          <a:bodyPr lIns="25400" tIns="25400" rIns="25400" bIns="25400" anchor="ctr"/>
          <a:lstStyle/>
          <a:p>
            <a:pPr lvl="0" algn="ctr" defTabSz="412756"/>
            <a:endParaRPr sz="1600" b="0" i="0">
              <a:solidFill>
                <a:srgbClr val="FFFFFF"/>
              </a:solidFill>
              <a:latin typeface="Manrope" pitchFamily="2" charset="0"/>
              <a:cs typeface="Arial" panose="020B0604020202020204" pitchFamily="34" charset="0"/>
            </a:endParaRPr>
          </a:p>
        </p:txBody>
      </p:sp>
      <p:sp>
        <p:nvSpPr>
          <p:cNvPr id="32" name="Cerchio">
            <a:extLst>
              <a:ext uri="{FF2B5EF4-FFF2-40B4-BE49-F238E27FC236}">
                <a16:creationId xmlns:a16="http://schemas.microsoft.com/office/drawing/2014/main" id="{A6756836-4360-4832-91E9-DC1FED362D89}"/>
              </a:ext>
            </a:extLst>
          </p:cNvPr>
          <p:cNvSpPr/>
          <p:nvPr userDrawn="1"/>
        </p:nvSpPr>
        <p:spPr>
          <a:xfrm>
            <a:off x="7559560" y="1879907"/>
            <a:ext cx="4010432" cy="4010171"/>
          </a:xfrm>
          <a:prstGeom prst="ellipse">
            <a:avLst/>
          </a:prstGeom>
          <a:gradFill flip="none" rotWithShape="1">
            <a:gsLst>
              <a:gs pos="14000">
                <a:schemeClr val="accent2"/>
              </a:gs>
              <a:gs pos="13661">
                <a:srgbClr val="8896A9">
                  <a:alpha val="15184"/>
                </a:srgbClr>
              </a:gs>
              <a:gs pos="100000">
                <a:schemeClr val="accent1">
                  <a:alpha val="0"/>
                </a:schemeClr>
              </a:gs>
            </a:gsLst>
            <a:path path="circle">
              <a:fillToRect l="100000" t="100000"/>
            </a:path>
            <a:tileRect r="-100000" b="-100000"/>
          </a:gradFill>
          <a:ln w="12700">
            <a:miter lim="400000"/>
          </a:ln>
        </p:spPr>
        <p:txBody>
          <a:bodyPr lIns="25400" tIns="25400" rIns="25400" bIns="25400" anchor="ctr"/>
          <a:lstStyle/>
          <a:p>
            <a:pPr lvl="0" algn="ctr" defTabSz="412756"/>
            <a:endParaRPr sz="1600" b="0" i="0">
              <a:solidFill>
                <a:srgbClr val="FFFFFF"/>
              </a:solidFill>
              <a:latin typeface="Manrope" pitchFamily="2" charset="0"/>
              <a:cs typeface="Arial" panose="020B0604020202020204" pitchFamily="34" charset="0"/>
            </a:endParaRPr>
          </a:p>
        </p:txBody>
      </p:sp>
      <p:cxnSp>
        <p:nvCxnSpPr>
          <p:cNvPr id="33" name="Connettore diritto 32">
            <a:extLst>
              <a:ext uri="{FF2B5EF4-FFF2-40B4-BE49-F238E27FC236}">
                <a16:creationId xmlns:a16="http://schemas.microsoft.com/office/drawing/2014/main" id="{21D738D7-7E88-4675-A0EF-E3BAD613F5D5}"/>
              </a:ext>
            </a:extLst>
          </p:cNvPr>
          <p:cNvCxnSpPr>
            <a:cxnSpLocks/>
          </p:cNvCxnSpPr>
          <p:nvPr userDrawn="1"/>
        </p:nvCxnSpPr>
        <p:spPr>
          <a:xfrm>
            <a:off x="11569992" y="-973483"/>
            <a:ext cx="0" cy="6858000"/>
          </a:xfrm>
          <a:prstGeom prst="line">
            <a:avLst/>
          </a:prstGeom>
          <a:ln w="9525">
            <a:solidFill>
              <a:schemeClr val="bg1">
                <a:alpha val="25000"/>
              </a:schemeClr>
            </a:solidFill>
          </a:ln>
        </p:spPr>
        <p:style>
          <a:lnRef idx="1">
            <a:schemeClr val="accent1"/>
          </a:lnRef>
          <a:fillRef idx="0">
            <a:schemeClr val="accent1"/>
          </a:fillRef>
          <a:effectRef idx="0">
            <a:schemeClr val="accent1"/>
          </a:effectRef>
          <a:fontRef idx="minor">
            <a:schemeClr val="tx1"/>
          </a:fontRef>
        </p:style>
      </p:cxnSp>
      <p:cxnSp>
        <p:nvCxnSpPr>
          <p:cNvPr id="54" name="Connettore diritto 53">
            <a:extLst>
              <a:ext uri="{FF2B5EF4-FFF2-40B4-BE49-F238E27FC236}">
                <a16:creationId xmlns:a16="http://schemas.microsoft.com/office/drawing/2014/main" id="{F9039971-82D3-47A9-A22B-57F88091170C}"/>
              </a:ext>
            </a:extLst>
          </p:cNvPr>
          <p:cNvCxnSpPr>
            <a:cxnSpLocks/>
          </p:cNvCxnSpPr>
          <p:nvPr userDrawn="1"/>
        </p:nvCxnSpPr>
        <p:spPr>
          <a:xfrm>
            <a:off x="7559558" y="-973483"/>
            <a:ext cx="0" cy="6858000"/>
          </a:xfrm>
          <a:prstGeom prst="line">
            <a:avLst/>
          </a:prstGeom>
          <a:ln w="9525">
            <a:solidFill>
              <a:schemeClr val="bg1">
                <a:alpha val="25000"/>
              </a:schemeClr>
            </a:solidFill>
          </a:ln>
        </p:spPr>
        <p:style>
          <a:lnRef idx="1">
            <a:schemeClr val="accent1"/>
          </a:lnRef>
          <a:fillRef idx="0">
            <a:schemeClr val="accent1"/>
          </a:fillRef>
          <a:effectRef idx="0">
            <a:schemeClr val="accent1"/>
          </a:effectRef>
          <a:fontRef idx="minor">
            <a:schemeClr val="tx1"/>
          </a:fontRef>
        </p:style>
      </p:cxnSp>
      <p:cxnSp>
        <p:nvCxnSpPr>
          <p:cNvPr id="55" name="Connettore diritto 54">
            <a:extLst>
              <a:ext uri="{FF2B5EF4-FFF2-40B4-BE49-F238E27FC236}">
                <a16:creationId xmlns:a16="http://schemas.microsoft.com/office/drawing/2014/main" id="{646E7D75-6D87-4823-9E66-BDAA6D07313A}"/>
              </a:ext>
            </a:extLst>
          </p:cNvPr>
          <p:cNvCxnSpPr>
            <a:cxnSpLocks/>
          </p:cNvCxnSpPr>
          <p:nvPr userDrawn="1"/>
        </p:nvCxnSpPr>
        <p:spPr>
          <a:xfrm>
            <a:off x="0" y="1879907"/>
            <a:ext cx="12192000" cy="0"/>
          </a:xfrm>
          <a:prstGeom prst="line">
            <a:avLst/>
          </a:prstGeom>
          <a:ln w="9525">
            <a:solidFill>
              <a:schemeClr val="bg1">
                <a:alpha val="25000"/>
              </a:schemeClr>
            </a:solidFill>
          </a:ln>
        </p:spPr>
        <p:style>
          <a:lnRef idx="1">
            <a:schemeClr val="accent1"/>
          </a:lnRef>
          <a:fillRef idx="0">
            <a:schemeClr val="accent1"/>
          </a:fillRef>
          <a:effectRef idx="0">
            <a:schemeClr val="accent1"/>
          </a:effectRef>
          <a:fontRef idx="minor">
            <a:schemeClr val="tx1"/>
          </a:fontRef>
        </p:style>
      </p:cxnSp>
      <p:sp>
        <p:nvSpPr>
          <p:cNvPr id="65" name="Rettangolo 64">
            <a:extLst>
              <a:ext uri="{FF2B5EF4-FFF2-40B4-BE49-F238E27FC236}">
                <a16:creationId xmlns:a16="http://schemas.microsoft.com/office/drawing/2014/main" id="{95083A4B-2A26-4CCF-B4B8-B51A5F24B936}"/>
              </a:ext>
            </a:extLst>
          </p:cNvPr>
          <p:cNvSpPr/>
          <p:nvPr userDrawn="1"/>
        </p:nvSpPr>
        <p:spPr>
          <a:xfrm>
            <a:off x="-16626" y="5892398"/>
            <a:ext cx="12240000" cy="97776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cxnSp>
        <p:nvCxnSpPr>
          <p:cNvPr id="67" name="Connettore diritto 66">
            <a:extLst>
              <a:ext uri="{FF2B5EF4-FFF2-40B4-BE49-F238E27FC236}">
                <a16:creationId xmlns:a16="http://schemas.microsoft.com/office/drawing/2014/main" id="{65BA256A-995C-40CD-9FAA-62097765DD64}"/>
              </a:ext>
            </a:extLst>
          </p:cNvPr>
          <p:cNvCxnSpPr>
            <a:cxnSpLocks/>
          </p:cNvCxnSpPr>
          <p:nvPr userDrawn="1"/>
        </p:nvCxnSpPr>
        <p:spPr>
          <a:xfrm>
            <a:off x="6750850" y="6120966"/>
            <a:ext cx="0" cy="50400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
        <p:nvSpPr>
          <p:cNvPr id="68" name="Tema / Titolo / Docente  |  00. 00. 0000">
            <a:extLst>
              <a:ext uri="{FF2B5EF4-FFF2-40B4-BE49-F238E27FC236}">
                <a16:creationId xmlns:a16="http://schemas.microsoft.com/office/drawing/2014/main" id="{82ED4769-39BA-4537-9991-85129B21B286}"/>
              </a:ext>
            </a:extLst>
          </p:cNvPr>
          <p:cNvSpPr txBox="1">
            <a:spLocks noGrp="1"/>
          </p:cNvSpPr>
          <p:nvPr>
            <p:ph type="body" sz="quarter" idx="26" hasCustomPrompt="1"/>
          </p:nvPr>
        </p:nvSpPr>
        <p:spPr>
          <a:xfrm>
            <a:off x="7416483" y="6260516"/>
            <a:ext cx="524076" cy="272997"/>
          </a:xfrm>
          <a:prstGeom prst="rect">
            <a:avLst/>
          </a:prstGeom>
        </p:spPr>
        <p:txBody>
          <a:bodyPr lIns="45719" tIns="45719" rIns="45719" bIns="45719">
            <a:noAutofit/>
          </a:bodyPr>
          <a:lstStyle>
            <a:lvl1pPr marL="0" indent="0" algn="ctr">
              <a:lnSpc>
                <a:spcPct val="100000"/>
              </a:lnSpc>
              <a:buNone/>
              <a:defRPr sz="1400" b="0">
                <a:solidFill>
                  <a:schemeClr val="bg1">
                    <a:lumMod val="85000"/>
                  </a:schemeClr>
                </a:solidFill>
                <a:latin typeface="Manrope" pitchFamily="2" charset="0"/>
              </a:defRPr>
            </a:lvl1pPr>
          </a:lstStyle>
          <a:p>
            <a:pPr marL="0" marR="0" lvl="0" indent="0" algn="l" defTabSz="412756" rtl="0" eaLnBrk="1" fontAlgn="auto" latinLnBrk="0" hangingPunct="1">
              <a:lnSpc>
                <a:spcPct val="100000"/>
              </a:lnSpc>
              <a:spcBef>
                <a:spcPts val="0"/>
              </a:spcBef>
              <a:spcAft>
                <a:spcPts val="0"/>
              </a:spcAft>
              <a:buClrTx/>
              <a:buSzTx/>
              <a:buFontTx/>
              <a:buNone/>
              <a:tabLst/>
              <a:defRPr/>
            </a:pPr>
            <a:r>
              <a:rPr lang="it-IT"/>
              <a:t>Logo</a:t>
            </a:r>
          </a:p>
        </p:txBody>
      </p:sp>
      <p:sp>
        <p:nvSpPr>
          <p:cNvPr id="73" name="Segnaposto testo 3">
            <a:extLst>
              <a:ext uri="{FF2B5EF4-FFF2-40B4-BE49-F238E27FC236}">
                <a16:creationId xmlns:a16="http://schemas.microsoft.com/office/drawing/2014/main" id="{EB8AABFF-5473-4EEC-A507-EA866E0A5D54}"/>
              </a:ext>
            </a:extLst>
          </p:cNvPr>
          <p:cNvSpPr>
            <a:spLocks noGrp="1"/>
          </p:cNvSpPr>
          <p:nvPr>
            <p:ph type="body" sz="quarter" idx="29" hasCustomPrompt="1"/>
          </p:nvPr>
        </p:nvSpPr>
        <p:spPr>
          <a:xfrm>
            <a:off x="5961669" y="6207246"/>
            <a:ext cx="674660" cy="270931"/>
          </a:xfrm>
        </p:spPr>
        <p:txBody>
          <a:bodyPr>
            <a:normAutofit/>
          </a:bodyPr>
          <a:lstStyle>
            <a:lvl1pPr algn="r">
              <a:defRPr sz="900" b="1">
                <a:solidFill>
                  <a:schemeClr val="tx2"/>
                </a:solidFill>
              </a:defRPr>
            </a:lvl1pPr>
          </a:lstStyle>
          <a:p>
            <a:pPr lvl="0"/>
            <a:r>
              <a:rPr lang="it-IT"/>
              <a:t>Dicitura 01</a:t>
            </a:r>
          </a:p>
        </p:txBody>
      </p:sp>
      <p:sp>
        <p:nvSpPr>
          <p:cNvPr id="74" name="Triangolo isoscele 73">
            <a:extLst>
              <a:ext uri="{FF2B5EF4-FFF2-40B4-BE49-F238E27FC236}">
                <a16:creationId xmlns:a16="http://schemas.microsoft.com/office/drawing/2014/main" id="{82E17973-0F59-4CE4-86FC-85A2315055A9}"/>
              </a:ext>
            </a:extLst>
          </p:cNvPr>
          <p:cNvSpPr/>
          <p:nvPr userDrawn="1"/>
        </p:nvSpPr>
        <p:spPr>
          <a:xfrm>
            <a:off x="6983179" y="6120966"/>
            <a:ext cx="504000" cy="504000"/>
          </a:xfrm>
          <a:prstGeom prst="triangle">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53" name="Tema / Titolo / Docente  |  00. 00. 0000">
            <a:extLst>
              <a:ext uri="{FF2B5EF4-FFF2-40B4-BE49-F238E27FC236}">
                <a16:creationId xmlns:a16="http://schemas.microsoft.com/office/drawing/2014/main" id="{21E39AD4-D17D-DA18-8557-753A1598EDBB}"/>
              </a:ext>
            </a:extLst>
          </p:cNvPr>
          <p:cNvSpPr txBox="1">
            <a:spLocks noGrp="1"/>
          </p:cNvSpPr>
          <p:nvPr>
            <p:ph type="body" sz="quarter" idx="21" hasCustomPrompt="1"/>
          </p:nvPr>
        </p:nvSpPr>
        <p:spPr>
          <a:xfrm>
            <a:off x="600710" y="494701"/>
            <a:ext cx="4078060" cy="318490"/>
          </a:xfrm>
          <a:prstGeom prst="rect">
            <a:avLst/>
          </a:prstGeom>
        </p:spPr>
        <p:txBody>
          <a:bodyPr lIns="45719" tIns="45719" rIns="45719" bIns="45719">
            <a:noAutofit/>
          </a:bodyPr>
          <a:lstStyle>
            <a:lvl1pPr marL="0" indent="0">
              <a:lnSpc>
                <a:spcPct val="100000"/>
              </a:lnSpc>
              <a:buNone/>
              <a:defRPr sz="1200">
                <a:solidFill>
                  <a:schemeClr val="tx2"/>
                </a:solidFill>
                <a:latin typeface="Manrope" pitchFamily="2" charset="0"/>
              </a:defRPr>
            </a:lvl1pPr>
          </a:lstStyle>
          <a:p>
            <a:pPr marL="0" marR="0" lvl="0" indent="0" algn="l" defTabSz="412756" rtl="0" eaLnBrk="1" fontAlgn="auto" latinLnBrk="0" hangingPunct="1">
              <a:lnSpc>
                <a:spcPct val="100000"/>
              </a:lnSpc>
              <a:spcBef>
                <a:spcPts val="0"/>
              </a:spcBef>
              <a:spcAft>
                <a:spcPts val="0"/>
              </a:spcAft>
              <a:buClrTx/>
              <a:buSzTx/>
              <a:buFontTx/>
              <a:buNone/>
              <a:tabLst/>
              <a:defRPr/>
            </a:pPr>
            <a:r>
              <a:rPr lang="en-GB" noProof="0"/>
              <a:t>00. 00. 0000  |  Speaker</a:t>
            </a:r>
          </a:p>
        </p:txBody>
      </p:sp>
      <p:sp>
        <p:nvSpPr>
          <p:cNvPr id="52" name="Titolo 5">
            <a:extLst>
              <a:ext uri="{FF2B5EF4-FFF2-40B4-BE49-F238E27FC236}">
                <a16:creationId xmlns:a16="http://schemas.microsoft.com/office/drawing/2014/main" id="{FAD942FF-4AE3-BA4F-0D20-F8F6CDA75DBC}"/>
              </a:ext>
            </a:extLst>
          </p:cNvPr>
          <p:cNvSpPr>
            <a:spLocks noGrp="1"/>
          </p:cNvSpPr>
          <p:nvPr>
            <p:ph type="title" hasCustomPrompt="1"/>
          </p:nvPr>
        </p:nvSpPr>
        <p:spPr>
          <a:xfrm>
            <a:off x="603287" y="1873912"/>
            <a:ext cx="6956270" cy="2324100"/>
          </a:xfrm>
          <a:prstGeom prst="rect">
            <a:avLst/>
          </a:prstGeom>
        </p:spPr>
        <p:txBody>
          <a:bodyPr lIns="0" tIns="360000" rIns="0" bIns="0" anchor="t"/>
          <a:lstStyle>
            <a:lvl1pPr>
              <a:defRPr>
                <a:solidFill>
                  <a:schemeClr val="tx2"/>
                </a:solidFill>
              </a:defRPr>
            </a:lvl1pPr>
          </a:lstStyle>
          <a:p>
            <a:r>
              <a:rPr lang="en-GB" noProof="0"/>
              <a:t>Insert title</a:t>
            </a:r>
            <a:endParaRPr lang="it-IT"/>
          </a:p>
        </p:txBody>
      </p:sp>
      <p:pic>
        <p:nvPicPr>
          <p:cNvPr id="20" name="Elemento grafico 19">
            <a:extLst>
              <a:ext uri="{FF2B5EF4-FFF2-40B4-BE49-F238E27FC236}">
                <a16:creationId xmlns:a16="http://schemas.microsoft.com/office/drawing/2014/main" id="{E1E675ED-24C3-47BD-A374-B9EDDDA524BD}"/>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517726" y="6134792"/>
            <a:ext cx="4320000" cy="540000"/>
          </a:xfrm>
          <a:prstGeom prst="rect">
            <a:avLst/>
          </a:prstGeom>
        </p:spPr>
      </p:pic>
      <p:pic>
        <p:nvPicPr>
          <p:cNvPr id="5" name="Picture 4">
            <a:extLst>
              <a:ext uri="{FF2B5EF4-FFF2-40B4-BE49-F238E27FC236}">
                <a16:creationId xmlns:a16="http://schemas.microsoft.com/office/drawing/2014/main" id="{26460283-2FD6-312D-2EB3-1826493E7103}"/>
              </a:ext>
            </a:extLst>
          </p:cNvPr>
          <p:cNvPicPr>
            <a:picLocks noChangeAspect="1"/>
          </p:cNvPicPr>
          <p:nvPr userDrawn="1"/>
        </p:nvPicPr>
        <p:blipFill>
          <a:blip>
            <a:extLst>
              <a:ext uri="{96DAC541-7B7A-43D3-8B79-37D633B846F1}">
                <asvg:svgBlip xmlns:asvg="http://schemas.microsoft.com/office/drawing/2016/SVG/main" r:embed="rId3"/>
              </a:ext>
            </a:extLst>
          </a:blip>
          <a:srcRect/>
          <a:stretch/>
        </p:blipFill>
        <p:spPr>
          <a:xfrm>
            <a:off x="8970912" y="6040958"/>
            <a:ext cx="2883459" cy="715138"/>
          </a:xfrm>
          <a:prstGeom prst="rect">
            <a:avLst/>
          </a:prstGeom>
        </p:spPr>
      </p:pic>
    </p:spTree>
    <p:extLst>
      <p:ext uri="{BB962C8B-B14F-4D97-AF65-F5344CB8AC3E}">
        <p14:creationId xmlns:p14="http://schemas.microsoft.com/office/powerpoint/2010/main" val="108439741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over D">
    <p:bg>
      <p:bgPr>
        <a:solidFill>
          <a:schemeClr val="accent1"/>
        </a:solidFill>
        <a:effectLst/>
      </p:bgPr>
    </p:bg>
    <p:spTree>
      <p:nvGrpSpPr>
        <p:cNvPr id="1" name=""/>
        <p:cNvGrpSpPr/>
        <p:nvPr/>
      </p:nvGrpSpPr>
      <p:grpSpPr>
        <a:xfrm>
          <a:off x="0" y="0"/>
          <a:ext cx="0" cy="0"/>
          <a:chOff x="0" y="0"/>
          <a:chExt cx="0" cy="0"/>
        </a:xfrm>
      </p:grpSpPr>
      <p:sp>
        <p:nvSpPr>
          <p:cNvPr id="27" name="Ovale 26">
            <a:extLst>
              <a:ext uri="{FF2B5EF4-FFF2-40B4-BE49-F238E27FC236}">
                <a16:creationId xmlns:a16="http://schemas.microsoft.com/office/drawing/2014/main" id="{3660D8AF-E5B8-4BEC-B9C7-E7F4AA7B4124}"/>
              </a:ext>
            </a:extLst>
          </p:cNvPr>
          <p:cNvSpPr/>
          <p:nvPr userDrawn="1"/>
        </p:nvSpPr>
        <p:spPr>
          <a:xfrm>
            <a:off x="2609" y="1424519"/>
            <a:ext cx="10887979" cy="10887270"/>
          </a:xfrm>
          <a:prstGeom prst="ellipse">
            <a:avLst/>
          </a:prstGeom>
          <a:gradFill flip="none" rotWithShape="1">
            <a:gsLst>
              <a:gs pos="38000">
                <a:schemeClr val="tx1">
                  <a:lumMod val="0"/>
                  <a:lumOff val="100000"/>
                  <a:alpha val="45000"/>
                </a:schemeClr>
              </a:gs>
              <a:gs pos="82000">
                <a:schemeClr val="accent3">
                  <a:alpha val="20000"/>
                </a:schemeClr>
              </a:gs>
            </a:gsLst>
            <a:path path="circle">
              <a:fillToRect l="100000" t="100000"/>
            </a:path>
            <a:tileRect r="-100000" b="-10000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it-IT" sz="900">
              <a:latin typeface="Manrope" pitchFamily="2" charset="0"/>
            </a:endParaRPr>
          </a:p>
        </p:txBody>
      </p:sp>
      <p:sp>
        <p:nvSpPr>
          <p:cNvPr id="51" name="Ovale 50">
            <a:extLst>
              <a:ext uri="{FF2B5EF4-FFF2-40B4-BE49-F238E27FC236}">
                <a16:creationId xmlns:a16="http://schemas.microsoft.com/office/drawing/2014/main" id="{485EA396-F5B1-4D22-BDB2-B638B93E29B1}"/>
              </a:ext>
            </a:extLst>
          </p:cNvPr>
          <p:cNvSpPr/>
          <p:nvPr userDrawn="1"/>
        </p:nvSpPr>
        <p:spPr>
          <a:xfrm>
            <a:off x="2609" y="-9484154"/>
            <a:ext cx="10887979" cy="10887270"/>
          </a:xfrm>
          <a:prstGeom prst="ellipse">
            <a:avLst/>
          </a:prstGeom>
          <a:gradFill flip="none" rotWithShape="1">
            <a:gsLst>
              <a:gs pos="38000">
                <a:schemeClr val="tx1">
                  <a:lumMod val="0"/>
                  <a:lumOff val="100000"/>
                  <a:alpha val="45000"/>
                </a:schemeClr>
              </a:gs>
              <a:gs pos="82000">
                <a:schemeClr val="accent3">
                  <a:alpha val="20000"/>
                </a:schemeClr>
              </a:gs>
            </a:gsLst>
            <a:path path="circle">
              <a:fillToRect l="100000" t="100000"/>
            </a:path>
            <a:tileRect r="-100000" b="-10000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sz="900">
              <a:latin typeface="Manrope" pitchFamily="2" charset="0"/>
            </a:endParaRPr>
          </a:p>
        </p:txBody>
      </p:sp>
      <p:sp>
        <p:nvSpPr>
          <p:cNvPr id="29" name="Linea">
            <a:extLst>
              <a:ext uri="{FF2B5EF4-FFF2-40B4-BE49-F238E27FC236}">
                <a16:creationId xmlns:a16="http://schemas.microsoft.com/office/drawing/2014/main" id="{6958CE40-0469-4F4F-B2A3-16FC46F1EE78}"/>
              </a:ext>
            </a:extLst>
          </p:cNvPr>
          <p:cNvSpPr/>
          <p:nvPr userDrawn="1"/>
        </p:nvSpPr>
        <p:spPr>
          <a:xfrm>
            <a:off x="0" y="1416971"/>
            <a:ext cx="12192795" cy="0"/>
          </a:xfrm>
          <a:prstGeom prst="line">
            <a:avLst/>
          </a:prstGeom>
          <a:ln w="9525">
            <a:solidFill>
              <a:schemeClr val="bg1">
                <a:alpha val="25000"/>
              </a:schemeClr>
            </a:solidFill>
            <a:miter lim="400000"/>
          </a:ln>
        </p:spPr>
        <p:txBody>
          <a:bodyPr lIns="25400" tIns="25400" rIns="25400" bIns="25400" anchor="ctr"/>
          <a:lstStyle/>
          <a:p>
            <a:endParaRPr sz="338">
              <a:latin typeface="Manrope" pitchFamily="2" charset="0"/>
            </a:endParaRPr>
          </a:p>
        </p:txBody>
      </p:sp>
      <p:sp>
        <p:nvSpPr>
          <p:cNvPr id="30" name="Linea">
            <a:extLst>
              <a:ext uri="{FF2B5EF4-FFF2-40B4-BE49-F238E27FC236}">
                <a16:creationId xmlns:a16="http://schemas.microsoft.com/office/drawing/2014/main" id="{6D745DF5-35F2-4521-823F-7D14073A97E9}"/>
              </a:ext>
            </a:extLst>
          </p:cNvPr>
          <p:cNvSpPr/>
          <p:nvPr userDrawn="1"/>
        </p:nvSpPr>
        <p:spPr>
          <a:xfrm rot="10800000" flipH="1">
            <a:off x="10895557" y="-1590"/>
            <a:ext cx="1" cy="6855889"/>
          </a:xfrm>
          <a:prstGeom prst="line">
            <a:avLst/>
          </a:prstGeom>
          <a:ln w="9525">
            <a:solidFill>
              <a:schemeClr val="bg1">
                <a:alpha val="25000"/>
              </a:schemeClr>
            </a:solidFill>
            <a:miter lim="400000"/>
          </a:ln>
        </p:spPr>
        <p:txBody>
          <a:bodyPr lIns="25399" tIns="25399" rIns="25399" bIns="25399" anchor="ctr"/>
          <a:lstStyle/>
          <a:p>
            <a:endParaRPr sz="1200">
              <a:latin typeface="Manrope" pitchFamily="2" charset="0"/>
            </a:endParaRPr>
          </a:p>
        </p:txBody>
      </p:sp>
      <p:sp>
        <p:nvSpPr>
          <p:cNvPr id="52" name="Titolo 5">
            <a:extLst>
              <a:ext uri="{FF2B5EF4-FFF2-40B4-BE49-F238E27FC236}">
                <a16:creationId xmlns:a16="http://schemas.microsoft.com/office/drawing/2014/main" id="{FAD942FF-4AE3-BA4F-0D20-F8F6CDA75DBC}"/>
              </a:ext>
            </a:extLst>
          </p:cNvPr>
          <p:cNvSpPr>
            <a:spLocks noGrp="1"/>
          </p:cNvSpPr>
          <p:nvPr userDrawn="1">
            <p:ph type="title" hasCustomPrompt="1"/>
          </p:nvPr>
        </p:nvSpPr>
        <p:spPr>
          <a:xfrm>
            <a:off x="603287" y="1873912"/>
            <a:ext cx="10306536" cy="2324100"/>
          </a:xfrm>
          <a:prstGeom prst="rect">
            <a:avLst/>
          </a:prstGeom>
        </p:spPr>
        <p:txBody>
          <a:bodyPr lIns="0" tIns="360000" rIns="0" bIns="0" anchor="t"/>
          <a:lstStyle>
            <a:lvl1pPr>
              <a:defRPr>
                <a:solidFill>
                  <a:schemeClr val="tx2"/>
                </a:solidFill>
              </a:defRPr>
            </a:lvl1pPr>
          </a:lstStyle>
          <a:p>
            <a:r>
              <a:rPr lang="en-GB" noProof="0"/>
              <a:t>Insert title</a:t>
            </a:r>
            <a:endParaRPr lang="it-IT"/>
          </a:p>
        </p:txBody>
      </p:sp>
      <p:sp>
        <p:nvSpPr>
          <p:cNvPr id="53" name="Tema / Titolo / Docente  |  00. 00. 0000">
            <a:extLst>
              <a:ext uri="{FF2B5EF4-FFF2-40B4-BE49-F238E27FC236}">
                <a16:creationId xmlns:a16="http://schemas.microsoft.com/office/drawing/2014/main" id="{21E39AD4-D17D-DA18-8557-753A1598EDBB}"/>
              </a:ext>
            </a:extLst>
          </p:cNvPr>
          <p:cNvSpPr txBox="1">
            <a:spLocks noGrp="1"/>
          </p:cNvSpPr>
          <p:nvPr userDrawn="1">
            <p:ph type="body" sz="quarter" idx="21" hasCustomPrompt="1"/>
          </p:nvPr>
        </p:nvSpPr>
        <p:spPr>
          <a:xfrm>
            <a:off x="600710" y="494701"/>
            <a:ext cx="4078060" cy="318490"/>
          </a:xfrm>
          <a:prstGeom prst="rect">
            <a:avLst/>
          </a:prstGeom>
        </p:spPr>
        <p:txBody>
          <a:bodyPr lIns="45719" tIns="45719" rIns="45719" bIns="45719">
            <a:noAutofit/>
          </a:bodyPr>
          <a:lstStyle>
            <a:lvl1pPr marL="0" indent="0">
              <a:lnSpc>
                <a:spcPct val="100000"/>
              </a:lnSpc>
              <a:buNone/>
              <a:defRPr sz="1200">
                <a:solidFill>
                  <a:schemeClr val="tx2"/>
                </a:solidFill>
                <a:latin typeface="Manrope" pitchFamily="2" charset="0"/>
              </a:defRPr>
            </a:lvl1pPr>
          </a:lstStyle>
          <a:p>
            <a:pPr marL="0" marR="0" lvl="0" indent="0" algn="l" defTabSz="412756" rtl="0" eaLnBrk="1" fontAlgn="auto" latinLnBrk="0" hangingPunct="1">
              <a:lnSpc>
                <a:spcPct val="100000"/>
              </a:lnSpc>
              <a:spcBef>
                <a:spcPts val="0"/>
              </a:spcBef>
              <a:spcAft>
                <a:spcPts val="0"/>
              </a:spcAft>
              <a:buClrTx/>
              <a:buSzTx/>
              <a:buFontTx/>
              <a:buNone/>
              <a:tabLst/>
              <a:defRPr/>
            </a:pPr>
            <a:r>
              <a:rPr lang="en-GB" noProof="0"/>
              <a:t>00. 00. 0000  |  Speaker</a:t>
            </a:r>
          </a:p>
        </p:txBody>
      </p:sp>
      <p:sp>
        <p:nvSpPr>
          <p:cNvPr id="92" name="Rettangolo 91">
            <a:extLst>
              <a:ext uri="{FF2B5EF4-FFF2-40B4-BE49-F238E27FC236}">
                <a16:creationId xmlns:a16="http://schemas.microsoft.com/office/drawing/2014/main" id="{BB75E3DD-B3FF-4663-8FD1-ED6F85527971}"/>
              </a:ext>
            </a:extLst>
          </p:cNvPr>
          <p:cNvSpPr/>
          <p:nvPr userDrawn="1"/>
        </p:nvSpPr>
        <p:spPr>
          <a:xfrm>
            <a:off x="-16626" y="5892398"/>
            <a:ext cx="12240000" cy="97776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cxnSp>
        <p:nvCxnSpPr>
          <p:cNvPr id="95" name="Connettore diritto 94">
            <a:extLst>
              <a:ext uri="{FF2B5EF4-FFF2-40B4-BE49-F238E27FC236}">
                <a16:creationId xmlns:a16="http://schemas.microsoft.com/office/drawing/2014/main" id="{625AA00B-A385-4EFF-A642-C188495203D3}"/>
              </a:ext>
            </a:extLst>
          </p:cNvPr>
          <p:cNvCxnSpPr>
            <a:cxnSpLocks/>
          </p:cNvCxnSpPr>
          <p:nvPr userDrawn="1"/>
        </p:nvCxnSpPr>
        <p:spPr>
          <a:xfrm>
            <a:off x="6750850" y="6120966"/>
            <a:ext cx="0" cy="50400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
        <p:nvSpPr>
          <p:cNvPr id="98" name="Tema / Titolo / Docente  |  00. 00. 0000">
            <a:extLst>
              <a:ext uri="{FF2B5EF4-FFF2-40B4-BE49-F238E27FC236}">
                <a16:creationId xmlns:a16="http://schemas.microsoft.com/office/drawing/2014/main" id="{5A0FDC9E-A8A8-4974-82A0-5E558C1E38CE}"/>
              </a:ext>
            </a:extLst>
          </p:cNvPr>
          <p:cNvSpPr txBox="1">
            <a:spLocks noGrp="1"/>
          </p:cNvSpPr>
          <p:nvPr userDrawn="1">
            <p:ph type="body" sz="quarter" idx="26" hasCustomPrompt="1"/>
          </p:nvPr>
        </p:nvSpPr>
        <p:spPr>
          <a:xfrm>
            <a:off x="7416483" y="6260516"/>
            <a:ext cx="524076" cy="272997"/>
          </a:xfrm>
          <a:prstGeom prst="rect">
            <a:avLst/>
          </a:prstGeom>
        </p:spPr>
        <p:txBody>
          <a:bodyPr lIns="45719" tIns="45719" rIns="45719" bIns="45719">
            <a:noAutofit/>
          </a:bodyPr>
          <a:lstStyle>
            <a:lvl1pPr marL="0" indent="0" algn="ctr">
              <a:lnSpc>
                <a:spcPct val="100000"/>
              </a:lnSpc>
              <a:buNone/>
              <a:defRPr sz="1400" b="0">
                <a:solidFill>
                  <a:schemeClr val="bg1">
                    <a:lumMod val="85000"/>
                  </a:schemeClr>
                </a:solidFill>
                <a:latin typeface="Manrope" pitchFamily="2" charset="0"/>
              </a:defRPr>
            </a:lvl1pPr>
          </a:lstStyle>
          <a:p>
            <a:pPr marL="0" marR="0" lvl="0" indent="0" algn="l" defTabSz="412756" rtl="0" eaLnBrk="1" fontAlgn="auto" latinLnBrk="0" hangingPunct="1">
              <a:lnSpc>
                <a:spcPct val="100000"/>
              </a:lnSpc>
              <a:spcBef>
                <a:spcPts val="0"/>
              </a:spcBef>
              <a:spcAft>
                <a:spcPts val="0"/>
              </a:spcAft>
              <a:buClrTx/>
              <a:buSzTx/>
              <a:buFontTx/>
              <a:buNone/>
              <a:tabLst/>
              <a:defRPr/>
            </a:pPr>
            <a:r>
              <a:rPr lang="it-IT"/>
              <a:t>Logo</a:t>
            </a:r>
          </a:p>
        </p:txBody>
      </p:sp>
      <p:sp>
        <p:nvSpPr>
          <p:cNvPr id="103" name="Segnaposto testo 3">
            <a:extLst>
              <a:ext uri="{FF2B5EF4-FFF2-40B4-BE49-F238E27FC236}">
                <a16:creationId xmlns:a16="http://schemas.microsoft.com/office/drawing/2014/main" id="{43B0CB00-EA64-4A47-A60C-CFDB8C7F0473}"/>
              </a:ext>
            </a:extLst>
          </p:cNvPr>
          <p:cNvSpPr>
            <a:spLocks noGrp="1"/>
          </p:cNvSpPr>
          <p:nvPr userDrawn="1">
            <p:ph type="body" sz="quarter" idx="29" hasCustomPrompt="1"/>
          </p:nvPr>
        </p:nvSpPr>
        <p:spPr>
          <a:xfrm>
            <a:off x="5961669" y="6207246"/>
            <a:ext cx="674660" cy="270931"/>
          </a:xfrm>
        </p:spPr>
        <p:txBody>
          <a:bodyPr>
            <a:normAutofit/>
          </a:bodyPr>
          <a:lstStyle>
            <a:lvl1pPr algn="r">
              <a:defRPr sz="900" b="1">
                <a:solidFill>
                  <a:schemeClr val="tx2"/>
                </a:solidFill>
              </a:defRPr>
            </a:lvl1pPr>
          </a:lstStyle>
          <a:p>
            <a:pPr lvl="0"/>
            <a:r>
              <a:rPr lang="it-IT"/>
              <a:t>Dicitura 01</a:t>
            </a:r>
          </a:p>
        </p:txBody>
      </p:sp>
      <p:sp>
        <p:nvSpPr>
          <p:cNvPr id="106" name="Triangolo isoscele 105">
            <a:extLst>
              <a:ext uri="{FF2B5EF4-FFF2-40B4-BE49-F238E27FC236}">
                <a16:creationId xmlns:a16="http://schemas.microsoft.com/office/drawing/2014/main" id="{CB274359-EF0C-4A00-9F51-63CAEACFC89C}"/>
              </a:ext>
            </a:extLst>
          </p:cNvPr>
          <p:cNvSpPr/>
          <p:nvPr userDrawn="1"/>
        </p:nvSpPr>
        <p:spPr>
          <a:xfrm>
            <a:off x="6983179" y="6120966"/>
            <a:ext cx="504000" cy="504000"/>
          </a:xfrm>
          <a:prstGeom prst="triangle">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pic>
        <p:nvPicPr>
          <p:cNvPr id="20" name="Elemento grafico 19">
            <a:extLst>
              <a:ext uri="{FF2B5EF4-FFF2-40B4-BE49-F238E27FC236}">
                <a16:creationId xmlns:a16="http://schemas.microsoft.com/office/drawing/2014/main" id="{2DD9EC79-716F-4E18-B893-DA8B91FC180A}"/>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517726" y="6134792"/>
            <a:ext cx="4320000" cy="540000"/>
          </a:xfrm>
          <a:prstGeom prst="rect">
            <a:avLst/>
          </a:prstGeom>
        </p:spPr>
      </p:pic>
      <p:pic>
        <p:nvPicPr>
          <p:cNvPr id="2" name="Picture 1">
            <a:extLst>
              <a:ext uri="{FF2B5EF4-FFF2-40B4-BE49-F238E27FC236}">
                <a16:creationId xmlns:a16="http://schemas.microsoft.com/office/drawing/2014/main" id="{8542CBA2-AAAE-24C3-8513-564C73F7334B}"/>
              </a:ext>
            </a:extLst>
          </p:cNvPr>
          <p:cNvPicPr>
            <a:picLocks noChangeAspect="1"/>
          </p:cNvPicPr>
          <p:nvPr userDrawn="1"/>
        </p:nvPicPr>
        <p:blipFill>
          <a:blip>
            <a:extLst>
              <a:ext uri="{96DAC541-7B7A-43D3-8B79-37D633B846F1}">
                <asvg:svgBlip xmlns:asvg="http://schemas.microsoft.com/office/drawing/2016/SVG/main" r:embed="rId3"/>
              </a:ext>
            </a:extLst>
          </a:blip>
          <a:srcRect/>
          <a:stretch/>
        </p:blipFill>
        <p:spPr>
          <a:xfrm>
            <a:off x="8970912" y="6040958"/>
            <a:ext cx="2883459" cy="715138"/>
          </a:xfrm>
          <a:prstGeom prst="rect">
            <a:avLst/>
          </a:prstGeom>
        </p:spPr>
      </p:pic>
    </p:spTree>
    <p:extLst>
      <p:ext uri="{BB962C8B-B14F-4D97-AF65-F5344CB8AC3E}">
        <p14:creationId xmlns:p14="http://schemas.microsoft.com/office/powerpoint/2010/main" val="23408202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preserve="1" userDrawn="1">
  <p:cSld name="Cover E">
    <p:bg>
      <p:bgPr>
        <a:solidFill>
          <a:schemeClr val="bg1"/>
        </a:solidFill>
        <a:effectLst/>
      </p:bgPr>
    </p:bg>
    <p:spTree>
      <p:nvGrpSpPr>
        <p:cNvPr id="1" name=""/>
        <p:cNvGrpSpPr/>
        <p:nvPr/>
      </p:nvGrpSpPr>
      <p:grpSpPr>
        <a:xfrm>
          <a:off x="0" y="0"/>
          <a:ext cx="0" cy="0"/>
          <a:chOff x="0" y="0"/>
          <a:chExt cx="0" cy="0"/>
        </a:xfrm>
      </p:grpSpPr>
      <p:sp>
        <p:nvSpPr>
          <p:cNvPr id="11" name="Linea">
            <a:extLst>
              <a:ext uri="{FF2B5EF4-FFF2-40B4-BE49-F238E27FC236}">
                <a16:creationId xmlns:a16="http://schemas.microsoft.com/office/drawing/2014/main" id="{06A5565B-3792-761F-D5E8-89E83049F337}"/>
              </a:ext>
            </a:extLst>
          </p:cNvPr>
          <p:cNvSpPr/>
          <p:nvPr userDrawn="1"/>
        </p:nvSpPr>
        <p:spPr>
          <a:xfrm>
            <a:off x="0" y="3429000"/>
            <a:ext cx="12192795" cy="0"/>
          </a:xfrm>
          <a:prstGeom prst="line">
            <a:avLst/>
          </a:prstGeom>
          <a:ln w="6350">
            <a:solidFill>
              <a:srgbClr val="102C53">
                <a:alpha val="50000"/>
              </a:srgbClr>
            </a:solidFill>
            <a:miter lim="400000"/>
          </a:ln>
        </p:spPr>
        <p:txBody>
          <a:bodyPr lIns="25400" tIns="25400" rIns="25400" bIns="25400" anchor="ctr"/>
          <a:lstStyle/>
          <a:p>
            <a:endParaRPr sz="338">
              <a:latin typeface="Manrope" pitchFamily="2" charset="0"/>
            </a:endParaRPr>
          </a:p>
        </p:txBody>
      </p:sp>
      <p:sp>
        <p:nvSpPr>
          <p:cNvPr id="12" name="Linea">
            <a:extLst>
              <a:ext uri="{FF2B5EF4-FFF2-40B4-BE49-F238E27FC236}">
                <a16:creationId xmlns:a16="http://schemas.microsoft.com/office/drawing/2014/main" id="{39CEE595-3918-20DF-0A93-E1BE36E4BCF4}"/>
              </a:ext>
            </a:extLst>
          </p:cNvPr>
          <p:cNvSpPr/>
          <p:nvPr userDrawn="1"/>
        </p:nvSpPr>
        <p:spPr>
          <a:xfrm flipV="1">
            <a:off x="7572657" y="15448"/>
            <a:ext cx="0" cy="6827108"/>
          </a:xfrm>
          <a:prstGeom prst="line">
            <a:avLst/>
          </a:prstGeom>
          <a:ln w="6350">
            <a:solidFill>
              <a:srgbClr val="102C53">
                <a:alpha val="50000"/>
              </a:srgbClr>
            </a:solidFill>
            <a:miter lim="400000"/>
          </a:ln>
        </p:spPr>
        <p:txBody>
          <a:bodyPr lIns="25400" tIns="25400" rIns="25400" bIns="25400" anchor="ctr"/>
          <a:lstStyle/>
          <a:p>
            <a:endParaRPr sz="338">
              <a:latin typeface="Manrope" pitchFamily="2" charset="0"/>
            </a:endParaRPr>
          </a:p>
        </p:txBody>
      </p:sp>
      <p:sp>
        <p:nvSpPr>
          <p:cNvPr id="13" name="Linea">
            <a:extLst>
              <a:ext uri="{FF2B5EF4-FFF2-40B4-BE49-F238E27FC236}">
                <a16:creationId xmlns:a16="http://schemas.microsoft.com/office/drawing/2014/main" id="{1FF15F9B-EC12-8E00-194B-C92BF9532474}"/>
              </a:ext>
            </a:extLst>
          </p:cNvPr>
          <p:cNvSpPr/>
          <p:nvPr userDrawn="1"/>
        </p:nvSpPr>
        <p:spPr>
          <a:xfrm flipV="1">
            <a:off x="11583089" y="15448"/>
            <a:ext cx="0" cy="6827108"/>
          </a:xfrm>
          <a:prstGeom prst="line">
            <a:avLst/>
          </a:prstGeom>
          <a:ln w="6350">
            <a:solidFill>
              <a:srgbClr val="102C53">
                <a:alpha val="50000"/>
              </a:srgbClr>
            </a:solidFill>
            <a:miter lim="400000"/>
          </a:ln>
        </p:spPr>
        <p:txBody>
          <a:bodyPr lIns="25400" tIns="25400" rIns="25400" bIns="25400" anchor="ctr"/>
          <a:lstStyle/>
          <a:p>
            <a:endParaRPr sz="338">
              <a:latin typeface="Manrope" pitchFamily="2" charset="0"/>
            </a:endParaRPr>
          </a:p>
        </p:txBody>
      </p:sp>
      <p:sp>
        <p:nvSpPr>
          <p:cNvPr id="21" name="Cerchio">
            <a:extLst>
              <a:ext uri="{FF2B5EF4-FFF2-40B4-BE49-F238E27FC236}">
                <a16:creationId xmlns:a16="http://schemas.microsoft.com/office/drawing/2014/main" id="{6E7576C8-25DA-044B-E1DD-8104EE1A54CF}"/>
              </a:ext>
            </a:extLst>
          </p:cNvPr>
          <p:cNvSpPr/>
          <p:nvPr userDrawn="1"/>
        </p:nvSpPr>
        <p:spPr>
          <a:xfrm rot="5400000">
            <a:off x="7572787" y="-581302"/>
            <a:ext cx="4010172" cy="4010432"/>
          </a:xfrm>
          <a:prstGeom prst="ellipse">
            <a:avLst/>
          </a:prstGeom>
          <a:gradFill flip="none" rotWithShape="1">
            <a:gsLst>
              <a:gs pos="100000">
                <a:srgbClr val="FFFFFF">
                  <a:alpha val="0"/>
                </a:srgbClr>
              </a:gs>
              <a:gs pos="2000">
                <a:schemeClr val="accent1">
                  <a:alpha val="96000"/>
                </a:schemeClr>
              </a:gs>
            </a:gsLst>
            <a:path path="circle">
              <a:fillToRect l="100000" t="100000"/>
            </a:path>
            <a:tileRect r="-100000" b="-100000"/>
          </a:gradFill>
          <a:ln w="12700">
            <a:miter lim="400000"/>
          </a:ln>
        </p:spPr>
        <p:txBody>
          <a:bodyPr lIns="25400" tIns="25400" rIns="25400" bIns="25400" anchor="ctr"/>
          <a:lstStyle/>
          <a:p>
            <a:pPr lvl="0" algn="ctr" defTabSz="412756"/>
            <a:endParaRPr sz="1600">
              <a:solidFill>
                <a:srgbClr val="FFFFFF"/>
              </a:solidFill>
              <a:latin typeface="Manrope" pitchFamily="2" charset="0"/>
              <a:cs typeface="Arial" panose="020B0604020202020204" pitchFamily="34" charset="0"/>
            </a:endParaRPr>
          </a:p>
        </p:txBody>
      </p:sp>
      <p:sp>
        <p:nvSpPr>
          <p:cNvPr id="22" name="Cerchio">
            <a:extLst>
              <a:ext uri="{FF2B5EF4-FFF2-40B4-BE49-F238E27FC236}">
                <a16:creationId xmlns:a16="http://schemas.microsoft.com/office/drawing/2014/main" id="{30211EF7-C505-8055-D080-3F3D88BB6BE8}"/>
              </a:ext>
            </a:extLst>
          </p:cNvPr>
          <p:cNvSpPr/>
          <p:nvPr userDrawn="1"/>
        </p:nvSpPr>
        <p:spPr>
          <a:xfrm rot="16200000">
            <a:off x="7572787" y="3428871"/>
            <a:ext cx="4010172" cy="4010432"/>
          </a:xfrm>
          <a:prstGeom prst="ellipse">
            <a:avLst/>
          </a:prstGeom>
          <a:gradFill flip="none" rotWithShape="1">
            <a:gsLst>
              <a:gs pos="100000">
                <a:srgbClr val="FFFFFF">
                  <a:alpha val="0"/>
                </a:srgbClr>
              </a:gs>
              <a:gs pos="2000">
                <a:schemeClr val="accent1">
                  <a:alpha val="96000"/>
                </a:schemeClr>
              </a:gs>
            </a:gsLst>
            <a:path path="circle">
              <a:fillToRect l="100000" t="100000"/>
            </a:path>
            <a:tileRect r="-100000" b="-100000"/>
          </a:gradFill>
          <a:ln w="12700">
            <a:miter lim="400000"/>
          </a:ln>
        </p:spPr>
        <p:txBody>
          <a:bodyPr lIns="25400" tIns="25400" rIns="25400" bIns="25400" anchor="ctr"/>
          <a:lstStyle/>
          <a:p>
            <a:pPr lvl="0" algn="ctr" defTabSz="412756"/>
            <a:endParaRPr sz="1600">
              <a:solidFill>
                <a:srgbClr val="FFFFFF"/>
              </a:solidFill>
              <a:latin typeface="Manrope" pitchFamily="2" charset="0"/>
              <a:cs typeface="Arial" panose="020B0604020202020204" pitchFamily="34" charset="0"/>
            </a:endParaRPr>
          </a:p>
        </p:txBody>
      </p:sp>
      <p:sp>
        <p:nvSpPr>
          <p:cNvPr id="14" name="Tema / Titolo / Docente  |  00. 00. 0000">
            <a:extLst>
              <a:ext uri="{FF2B5EF4-FFF2-40B4-BE49-F238E27FC236}">
                <a16:creationId xmlns:a16="http://schemas.microsoft.com/office/drawing/2014/main" id="{1DCB0E58-CB34-9BB0-27A9-F358FEB81E9A}"/>
              </a:ext>
            </a:extLst>
          </p:cNvPr>
          <p:cNvSpPr txBox="1">
            <a:spLocks noGrp="1"/>
          </p:cNvSpPr>
          <p:nvPr>
            <p:ph type="body" sz="quarter" idx="21" hasCustomPrompt="1"/>
          </p:nvPr>
        </p:nvSpPr>
        <p:spPr>
          <a:xfrm>
            <a:off x="600710" y="5929933"/>
            <a:ext cx="4078060" cy="318490"/>
          </a:xfrm>
          <a:prstGeom prst="rect">
            <a:avLst/>
          </a:prstGeom>
        </p:spPr>
        <p:txBody>
          <a:bodyPr lIns="45719" tIns="45719" rIns="45719" bIns="45719">
            <a:noAutofit/>
          </a:bodyPr>
          <a:lstStyle>
            <a:lvl1pPr marL="0" indent="0">
              <a:lnSpc>
                <a:spcPct val="100000"/>
              </a:lnSpc>
              <a:buNone/>
              <a:defRPr sz="1200">
                <a:solidFill>
                  <a:schemeClr val="tx2"/>
                </a:solidFill>
                <a:latin typeface="Manrope" pitchFamily="2" charset="0"/>
              </a:defRPr>
            </a:lvl1pPr>
          </a:lstStyle>
          <a:p>
            <a:pPr marL="0" marR="0" lvl="0" indent="0" algn="l" defTabSz="412756" rtl="0" eaLnBrk="1" fontAlgn="auto" latinLnBrk="0" hangingPunct="1">
              <a:lnSpc>
                <a:spcPct val="100000"/>
              </a:lnSpc>
              <a:spcBef>
                <a:spcPts val="0"/>
              </a:spcBef>
              <a:spcAft>
                <a:spcPts val="0"/>
              </a:spcAft>
              <a:buClrTx/>
              <a:buSzTx/>
              <a:buFontTx/>
              <a:buNone/>
              <a:tabLst/>
              <a:defRPr/>
            </a:pPr>
            <a:r>
              <a:rPr lang="en-GB" noProof="0"/>
              <a:t>00. 00. 0000  |  Speaker</a:t>
            </a:r>
          </a:p>
        </p:txBody>
      </p:sp>
      <p:sp>
        <p:nvSpPr>
          <p:cNvPr id="17" name="Titolo 5">
            <a:extLst>
              <a:ext uri="{FF2B5EF4-FFF2-40B4-BE49-F238E27FC236}">
                <a16:creationId xmlns:a16="http://schemas.microsoft.com/office/drawing/2014/main" id="{4DAF60AC-FCFA-4F79-8AA6-85AC61BFAA4D}"/>
              </a:ext>
            </a:extLst>
          </p:cNvPr>
          <p:cNvSpPr>
            <a:spLocks noGrp="1"/>
          </p:cNvSpPr>
          <p:nvPr>
            <p:ph type="title" hasCustomPrompt="1"/>
          </p:nvPr>
        </p:nvSpPr>
        <p:spPr>
          <a:xfrm>
            <a:off x="603287" y="3429000"/>
            <a:ext cx="6953096" cy="2324100"/>
          </a:xfrm>
          <a:prstGeom prst="rect">
            <a:avLst/>
          </a:prstGeom>
        </p:spPr>
        <p:txBody>
          <a:bodyPr lIns="0" tIns="360000" rIns="0" bIns="0" anchor="t"/>
          <a:lstStyle>
            <a:lvl1pPr>
              <a:defRPr>
                <a:solidFill>
                  <a:schemeClr val="tx2"/>
                </a:solidFill>
              </a:defRPr>
            </a:lvl1pPr>
          </a:lstStyle>
          <a:p>
            <a:r>
              <a:rPr lang="en-GB" noProof="0"/>
              <a:t>Insert Presentation title</a:t>
            </a:r>
            <a:endParaRPr lang="it-IT"/>
          </a:p>
        </p:txBody>
      </p:sp>
      <p:pic>
        <p:nvPicPr>
          <p:cNvPr id="9" name="Elemento grafico 8">
            <a:extLst>
              <a:ext uri="{FF2B5EF4-FFF2-40B4-BE49-F238E27FC236}">
                <a16:creationId xmlns:a16="http://schemas.microsoft.com/office/drawing/2014/main" id="{F892E0D5-15B3-4DEF-897A-4F99BE4DE447}"/>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537559" y="558879"/>
            <a:ext cx="5472000" cy="684000"/>
          </a:xfrm>
          <a:prstGeom prst="rect">
            <a:avLst/>
          </a:prstGeom>
        </p:spPr>
      </p:pic>
      <p:pic>
        <p:nvPicPr>
          <p:cNvPr id="2" name="Picture 1">
            <a:extLst>
              <a:ext uri="{FF2B5EF4-FFF2-40B4-BE49-F238E27FC236}">
                <a16:creationId xmlns:a16="http://schemas.microsoft.com/office/drawing/2014/main" id="{910B533A-CF7C-6C59-AAC1-429F9D5FB8F9}"/>
              </a:ext>
            </a:extLst>
          </p:cNvPr>
          <p:cNvPicPr>
            <a:picLocks noChangeAspect="1"/>
          </p:cNvPicPr>
          <p:nvPr userDrawn="1"/>
        </p:nvPicPr>
        <p:blipFill>
          <a:blip r:embed="rId3">
            <a:extLst>
              <a:ext uri="{28A0092B-C50C-407E-A947-70E740481C1C}">
                <a14:useLocalDpi xmlns:a14="http://schemas.microsoft.com/office/drawing/2010/main" val="0"/>
              </a:ext>
            </a:extLst>
          </a:blip>
          <a:srcRect/>
          <a:stretch/>
        </p:blipFill>
        <p:spPr>
          <a:xfrm>
            <a:off x="7915873" y="485624"/>
            <a:ext cx="3324000" cy="824399"/>
          </a:xfrm>
          <a:prstGeom prst="rect">
            <a:avLst/>
          </a:prstGeom>
        </p:spPr>
      </p:pic>
    </p:spTree>
    <p:extLst>
      <p:ext uri="{BB962C8B-B14F-4D97-AF65-F5344CB8AC3E}">
        <p14:creationId xmlns:p14="http://schemas.microsoft.com/office/powerpoint/2010/main" val="301220031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showMasterSp="0" preserve="1" userDrawn="1">
  <p:cSld name="Cover F">
    <p:bg>
      <p:bgPr>
        <a:solidFill>
          <a:schemeClr val="bg1"/>
        </a:solidFill>
        <a:effectLst/>
      </p:bgPr>
    </p:bg>
    <p:spTree>
      <p:nvGrpSpPr>
        <p:cNvPr id="1" name=""/>
        <p:cNvGrpSpPr/>
        <p:nvPr/>
      </p:nvGrpSpPr>
      <p:grpSpPr>
        <a:xfrm>
          <a:off x="0" y="0"/>
          <a:ext cx="0" cy="0"/>
          <a:chOff x="0" y="0"/>
          <a:chExt cx="0" cy="0"/>
        </a:xfrm>
      </p:grpSpPr>
      <p:pic>
        <p:nvPicPr>
          <p:cNvPr id="19" name="studente-6.jpg">
            <a:extLst>
              <a:ext uri="{FF2B5EF4-FFF2-40B4-BE49-F238E27FC236}">
                <a16:creationId xmlns:a16="http://schemas.microsoft.com/office/drawing/2014/main" id="{DA0DDB76-F351-4164-94AE-C6D2D1E45FB4}"/>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t="11616" r="20219" b="21157"/>
          <a:stretch/>
        </p:blipFill>
        <p:spPr>
          <a:xfrm flipH="1">
            <a:off x="1" y="-15446"/>
            <a:ext cx="12202569" cy="6873447"/>
          </a:xfrm>
          <a:prstGeom prst="rect">
            <a:avLst/>
          </a:prstGeom>
        </p:spPr>
      </p:pic>
      <p:sp>
        <p:nvSpPr>
          <p:cNvPr id="13" name="Rettangolo 12">
            <a:extLst>
              <a:ext uri="{FF2B5EF4-FFF2-40B4-BE49-F238E27FC236}">
                <a16:creationId xmlns:a16="http://schemas.microsoft.com/office/drawing/2014/main" id="{6DFC2C03-064F-49A5-83D4-C94804DBB2EE}"/>
              </a:ext>
            </a:extLst>
          </p:cNvPr>
          <p:cNvSpPr/>
          <p:nvPr userDrawn="1"/>
        </p:nvSpPr>
        <p:spPr>
          <a:xfrm>
            <a:off x="0" y="-15446"/>
            <a:ext cx="12191999" cy="6873446"/>
          </a:xfrm>
          <a:prstGeom prst="rect">
            <a:avLst/>
          </a:prstGeom>
          <a:gradFill>
            <a:gsLst>
              <a:gs pos="0">
                <a:srgbClr val="FFFFFF">
                  <a:alpha val="0"/>
                </a:srgbClr>
              </a:gs>
              <a:gs pos="72000">
                <a:schemeClr val="accent1"/>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14" name="Linea">
            <a:extLst>
              <a:ext uri="{FF2B5EF4-FFF2-40B4-BE49-F238E27FC236}">
                <a16:creationId xmlns:a16="http://schemas.microsoft.com/office/drawing/2014/main" id="{B39406AE-79B6-49A1-923B-123760D8505F}"/>
              </a:ext>
            </a:extLst>
          </p:cNvPr>
          <p:cNvSpPr/>
          <p:nvPr userDrawn="1"/>
        </p:nvSpPr>
        <p:spPr>
          <a:xfrm>
            <a:off x="0" y="1980994"/>
            <a:ext cx="12192795" cy="0"/>
          </a:xfrm>
          <a:prstGeom prst="line">
            <a:avLst/>
          </a:prstGeom>
          <a:ln w="6350">
            <a:solidFill>
              <a:schemeClr val="tx2">
                <a:alpha val="50000"/>
              </a:schemeClr>
            </a:solidFill>
            <a:miter lim="400000"/>
          </a:ln>
        </p:spPr>
        <p:txBody>
          <a:bodyPr lIns="25400" tIns="25400" rIns="25400" bIns="25400" anchor="ctr"/>
          <a:lstStyle/>
          <a:p>
            <a:endParaRPr sz="338">
              <a:latin typeface="Manrope" pitchFamily="2" charset="0"/>
            </a:endParaRPr>
          </a:p>
        </p:txBody>
      </p:sp>
      <p:sp>
        <p:nvSpPr>
          <p:cNvPr id="17" name="Linea">
            <a:extLst>
              <a:ext uri="{FF2B5EF4-FFF2-40B4-BE49-F238E27FC236}">
                <a16:creationId xmlns:a16="http://schemas.microsoft.com/office/drawing/2014/main" id="{DCC9F3C9-7921-43F1-BB63-5744C63E565E}"/>
              </a:ext>
            </a:extLst>
          </p:cNvPr>
          <p:cNvSpPr/>
          <p:nvPr userDrawn="1"/>
        </p:nvSpPr>
        <p:spPr>
          <a:xfrm flipV="1">
            <a:off x="10715224" y="15448"/>
            <a:ext cx="0" cy="6876000"/>
          </a:xfrm>
          <a:prstGeom prst="line">
            <a:avLst/>
          </a:prstGeom>
          <a:ln w="6350">
            <a:solidFill>
              <a:schemeClr val="tx2">
                <a:alpha val="50000"/>
              </a:schemeClr>
            </a:solidFill>
            <a:miter lim="400000"/>
          </a:ln>
        </p:spPr>
        <p:txBody>
          <a:bodyPr lIns="25400" tIns="25400" rIns="25400" bIns="25400" anchor="ctr"/>
          <a:lstStyle/>
          <a:p>
            <a:endParaRPr sz="338">
              <a:latin typeface="Manrope" pitchFamily="2" charset="0"/>
            </a:endParaRPr>
          </a:p>
        </p:txBody>
      </p:sp>
      <p:sp>
        <p:nvSpPr>
          <p:cNvPr id="10" name="Ovale 9">
            <a:extLst>
              <a:ext uri="{FF2B5EF4-FFF2-40B4-BE49-F238E27FC236}">
                <a16:creationId xmlns:a16="http://schemas.microsoft.com/office/drawing/2014/main" id="{1CCADD42-EE9E-4858-B6FB-01BA6E38FAD3}"/>
              </a:ext>
            </a:extLst>
          </p:cNvPr>
          <p:cNvSpPr/>
          <p:nvPr userDrawn="1"/>
        </p:nvSpPr>
        <p:spPr>
          <a:xfrm rot="18900000">
            <a:off x="-172754" y="1980994"/>
            <a:ext cx="10887979" cy="10887270"/>
          </a:xfrm>
          <a:prstGeom prst="ellipse">
            <a:avLst/>
          </a:prstGeom>
          <a:gradFill flip="none" rotWithShape="1">
            <a:gsLst>
              <a:gs pos="85000">
                <a:srgbClr val="FFFFFF">
                  <a:alpha val="0"/>
                </a:srgbClr>
              </a:gs>
              <a:gs pos="0">
                <a:schemeClr val="accent3"/>
              </a:gs>
              <a:gs pos="100000">
                <a:schemeClr val="accent1"/>
              </a:gs>
            </a:gsLst>
            <a:path path="circle">
              <a:fillToRect l="100000" t="100000"/>
            </a:path>
            <a:tileRect r="-100000" b="-100000"/>
          </a:gradFill>
          <a:ln w="12700">
            <a:miter lim="400000"/>
          </a:ln>
        </p:spPr>
        <p:txBody>
          <a:bodyPr lIns="25400" tIns="25400" rIns="25400" bIns="25400" anchor="ctr"/>
          <a:lstStyle/>
          <a:p>
            <a:pPr lvl="0" algn="ctr" defTabSz="412756"/>
            <a:endParaRPr lang="it-IT" sz="1600">
              <a:solidFill>
                <a:srgbClr val="FFFFFF"/>
              </a:solidFill>
              <a:latin typeface="Manrope" pitchFamily="2" charset="0"/>
              <a:cs typeface="Arial" panose="020B0604020202020204" pitchFamily="34" charset="0"/>
            </a:endParaRPr>
          </a:p>
        </p:txBody>
      </p:sp>
      <p:sp>
        <p:nvSpPr>
          <p:cNvPr id="15" name="Tema / Titolo / Docente  |  00. 00. 0000">
            <a:extLst>
              <a:ext uri="{FF2B5EF4-FFF2-40B4-BE49-F238E27FC236}">
                <a16:creationId xmlns:a16="http://schemas.microsoft.com/office/drawing/2014/main" id="{43EB2AAE-2F64-43C5-B8E8-F199350D7390}"/>
              </a:ext>
            </a:extLst>
          </p:cNvPr>
          <p:cNvSpPr txBox="1">
            <a:spLocks noGrp="1"/>
          </p:cNvSpPr>
          <p:nvPr>
            <p:ph type="body" sz="quarter" idx="21" hasCustomPrompt="1"/>
          </p:nvPr>
        </p:nvSpPr>
        <p:spPr>
          <a:xfrm>
            <a:off x="600710" y="5929933"/>
            <a:ext cx="4078060" cy="318490"/>
          </a:xfrm>
          <a:prstGeom prst="rect">
            <a:avLst/>
          </a:prstGeom>
        </p:spPr>
        <p:txBody>
          <a:bodyPr lIns="45719" tIns="45719" rIns="45719" bIns="45719">
            <a:noAutofit/>
          </a:bodyPr>
          <a:lstStyle>
            <a:lvl1pPr>
              <a:lnSpc>
                <a:spcPct val="100000"/>
              </a:lnSpc>
              <a:defRPr sz="1200">
                <a:solidFill>
                  <a:schemeClr val="tx2"/>
                </a:solidFill>
                <a:latin typeface="Manrope" pitchFamily="2" charset="0"/>
              </a:defRPr>
            </a:lvl1pPr>
          </a:lstStyle>
          <a:p>
            <a:pPr marL="0" marR="0" lvl="0" indent="0" algn="l" defTabSz="412756" rtl="0" eaLnBrk="1" fontAlgn="auto" latinLnBrk="0" hangingPunct="1">
              <a:lnSpc>
                <a:spcPct val="100000"/>
              </a:lnSpc>
              <a:spcBef>
                <a:spcPts val="0"/>
              </a:spcBef>
              <a:spcAft>
                <a:spcPts val="0"/>
              </a:spcAft>
              <a:buClrTx/>
              <a:buSzTx/>
              <a:buFontTx/>
              <a:buNone/>
              <a:tabLst/>
              <a:defRPr/>
            </a:pPr>
            <a:r>
              <a:rPr lang="en-GB" noProof="0"/>
              <a:t>00. 00. 0000  |  Speaker</a:t>
            </a:r>
          </a:p>
        </p:txBody>
      </p:sp>
      <p:sp>
        <p:nvSpPr>
          <p:cNvPr id="16" name="Titolo 5">
            <a:extLst>
              <a:ext uri="{FF2B5EF4-FFF2-40B4-BE49-F238E27FC236}">
                <a16:creationId xmlns:a16="http://schemas.microsoft.com/office/drawing/2014/main" id="{E8F7923B-B8EC-4C6A-A6CA-70D16747DBD1}"/>
              </a:ext>
            </a:extLst>
          </p:cNvPr>
          <p:cNvSpPr>
            <a:spLocks noGrp="1"/>
          </p:cNvSpPr>
          <p:nvPr>
            <p:ph type="title" hasCustomPrompt="1"/>
          </p:nvPr>
        </p:nvSpPr>
        <p:spPr>
          <a:xfrm>
            <a:off x="593376" y="3448466"/>
            <a:ext cx="6953096" cy="2108271"/>
          </a:xfrm>
          <a:prstGeom prst="rect">
            <a:avLst/>
          </a:prstGeom>
        </p:spPr>
        <p:txBody>
          <a:bodyPr lIns="0" tIns="360000" rIns="0" bIns="0" anchor="t"/>
          <a:lstStyle>
            <a:lvl1pPr>
              <a:defRPr>
                <a:solidFill>
                  <a:schemeClr val="tx2"/>
                </a:solidFill>
              </a:defRPr>
            </a:lvl1pPr>
          </a:lstStyle>
          <a:p>
            <a:r>
              <a:rPr lang="en-GB" noProof="0"/>
              <a:t>Insert Presentation title</a:t>
            </a:r>
            <a:endParaRPr lang="it-IT"/>
          </a:p>
        </p:txBody>
      </p:sp>
      <p:sp>
        <p:nvSpPr>
          <p:cNvPr id="18" name="Segnaposto testo 11">
            <a:extLst>
              <a:ext uri="{FF2B5EF4-FFF2-40B4-BE49-F238E27FC236}">
                <a16:creationId xmlns:a16="http://schemas.microsoft.com/office/drawing/2014/main" id="{7B2691BB-C18A-4BDF-B8C5-3FE96696466A}"/>
              </a:ext>
            </a:extLst>
          </p:cNvPr>
          <p:cNvSpPr>
            <a:spLocks noGrp="1"/>
          </p:cNvSpPr>
          <p:nvPr>
            <p:ph type="body" sz="quarter" idx="22" hasCustomPrompt="1"/>
          </p:nvPr>
        </p:nvSpPr>
        <p:spPr>
          <a:xfrm>
            <a:off x="600710" y="2898987"/>
            <a:ext cx="4833938" cy="392112"/>
          </a:xfrm>
        </p:spPr>
        <p:txBody>
          <a:bodyPr>
            <a:noAutofit/>
          </a:bodyPr>
          <a:lstStyle>
            <a:lvl1pPr>
              <a:defRPr sz="2400">
                <a:solidFill>
                  <a:schemeClr val="tx2"/>
                </a:solidFill>
              </a:defRPr>
            </a:lvl1pPr>
          </a:lstStyle>
          <a:p>
            <a:pPr lvl="0"/>
            <a:r>
              <a:rPr lang="en-GB" noProof="0"/>
              <a:t>Subheading</a:t>
            </a:r>
          </a:p>
        </p:txBody>
      </p:sp>
      <p:pic>
        <p:nvPicPr>
          <p:cNvPr id="11" name="Elemento grafico 10">
            <a:extLst>
              <a:ext uri="{FF2B5EF4-FFF2-40B4-BE49-F238E27FC236}">
                <a16:creationId xmlns:a16="http://schemas.microsoft.com/office/drawing/2014/main" id="{F41086A3-2FFC-4CEA-8D1F-7AD1EA4997C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537559" y="558879"/>
            <a:ext cx="5472000" cy="684000"/>
          </a:xfrm>
          <a:prstGeom prst="rect">
            <a:avLst/>
          </a:prstGeom>
        </p:spPr>
      </p:pic>
      <p:pic>
        <p:nvPicPr>
          <p:cNvPr id="2" name="Picture 1">
            <a:extLst>
              <a:ext uri="{FF2B5EF4-FFF2-40B4-BE49-F238E27FC236}">
                <a16:creationId xmlns:a16="http://schemas.microsoft.com/office/drawing/2014/main" id="{BEF80F1A-1756-8B3D-A737-D50EA5978088}"/>
              </a:ext>
            </a:extLst>
          </p:cNvPr>
          <p:cNvPicPr>
            <a:picLocks noChangeAspect="1"/>
          </p:cNvPicPr>
          <p:nvPr userDrawn="1"/>
        </p:nvPicPr>
        <p:blipFill>
          <a:blip>
            <a:extLst>
              <a:ext uri="{96DAC541-7B7A-43D3-8B79-37D633B846F1}">
                <asvg:svgBlip xmlns:asvg="http://schemas.microsoft.com/office/drawing/2016/SVG/main" r:embed="rId4"/>
              </a:ext>
            </a:extLst>
          </a:blip>
          <a:srcRect/>
          <a:stretch/>
        </p:blipFill>
        <p:spPr>
          <a:xfrm>
            <a:off x="8330441" y="488680"/>
            <a:ext cx="3324000" cy="824398"/>
          </a:xfrm>
          <a:prstGeom prst="rect">
            <a:avLst/>
          </a:prstGeom>
        </p:spPr>
      </p:pic>
    </p:spTree>
    <p:extLst>
      <p:ext uri="{BB962C8B-B14F-4D97-AF65-F5344CB8AC3E}">
        <p14:creationId xmlns:p14="http://schemas.microsoft.com/office/powerpoint/2010/main" val="337450562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preserve="1" userDrawn="1">
  <p:cSld name="Cover G">
    <p:bg>
      <p:bgPr>
        <a:solidFill>
          <a:schemeClr val="tx1"/>
        </a:solidFill>
        <a:effectLst/>
      </p:bgPr>
    </p:bg>
    <p:spTree>
      <p:nvGrpSpPr>
        <p:cNvPr id="1" name=""/>
        <p:cNvGrpSpPr/>
        <p:nvPr/>
      </p:nvGrpSpPr>
      <p:grpSpPr>
        <a:xfrm>
          <a:off x="0" y="0"/>
          <a:ext cx="0" cy="0"/>
          <a:chOff x="0" y="0"/>
          <a:chExt cx="0" cy="0"/>
        </a:xfrm>
      </p:grpSpPr>
      <p:pic>
        <p:nvPicPr>
          <p:cNvPr id="2" name="studente-6.jpg">
            <a:extLst>
              <a:ext uri="{FF2B5EF4-FFF2-40B4-BE49-F238E27FC236}">
                <a16:creationId xmlns:a16="http://schemas.microsoft.com/office/drawing/2014/main" id="{9A8088A1-BE02-A45C-F2B7-D9182C7D258E}"/>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5166" t="2094" r="38926" b="50000"/>
          <a:stretch/>
        </p:blipFill>
        <p:spPr>
          <a:xfrm>
            <a:off x="1" y="-15446"/>
            <a:ext cx="12202569" cy="6873447"/>
          </a:xfrm>
          <a:prstGeom prst="rect">
            <a:avLst/>
          </a:prstGeom>
        </p:spPr>
      </p:pic>
      <p:sp>
        <p:nvSpPr>
          <p:cNvPr id="11" name="Rettangolo 10">
            <a:extLst>
              <a:ext uri="{FF2B5EF4-FFF2-40B4-BE49-F238E27FC236}">
                <a16:creationId xmlns:a16="http://schemas.microsoft.com/office/drawing/2014/main" id="{D2959DFD-F019-4D77-B2CF-95F2EE0916C2}"/>
              </a:ext>
            </a:extLst>
          </p:cNvPr>
          <p:cNvSpPr/>
          <p:nvPr userDrawn="1"/>
        </p:nvSpPr>
        <p:spPr>
          <a:xfrm>
            <a:off x="0" y="-15446"/>
            <a:ext cx="12191999" cy="6873446"/>
          </a:xfrm>
          <a:prstGeom prst="rect">
            <a:avLst/>
          </a:prstGeom>
          <a:gradFill>
            <a:gsLst>
              <a:gs pos="0">
                <a:srgbClr val="FFFFFF">
                  <a:alpha val="0"/>
                </a:srgbClr>
              </a:gs>
              <a:gs pos="36000">
                <a:schemeClr val="accent1">
                  <a:alpha val="40000"/>
                </a:schemeClr>
              </a:gs>
              <a:gs pos="72000">
                <a:schemeClr val="accent1"/>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14" name="Linea">
            <a:extLst>
              <a:ext uri="{FF2B5EF4-FFF2-40B4-BE49-F238E27FC236}">
                <a16:creationId xmlns:a16="http://schemas.microsoft.com/office/drawing/2014/main" id="{B39406AE-79B6-49A1-923B-123760D8505F}"/>
              </a:ext>
            </a:extLst>
          </p:cNvPr>
          <p:cNvSpPr/>
          <p:nvPr userDrawn="1"/>
        </p:nvSpPr>
        <p:spPr>
          <a:xfrm>
            <a:off x="0" y="1980994"/>
            <a:ext cx="12192795" cy="0"/>
          </a:xfrm>
          <a:prstGeom prst="line">
            <a:avLst/>
          </a:prstGeom>
          <a:ln w="6350">
            <a:solidFill>
              <a:schemeClr val="bg1">
                <a:alpha val="50000"/>
              </a:schemeClr>
            </a:solidFill>
            <a:miter lim="400000"/>
          </a:ln>
        </p:spPr>
        <p:txBody>
          <a:bodyPr lIns="25400" tIns="25400" rIns="25400" bIns="25400" anchor="ctr"/>
          <a:lstStyle/>
          <a:p>
            <a:endParaRPr sz="338">
              <a:latin typeface="Manrope" pitchFamily="2" charset="0"/>
            </a:endParaRPr>
          </a:p>
        </p:txBody>
      </p:sp>
      <p:sp>
        <p:nvSpPr>
          <p:cNvPr id="17" name="Linea">
            <a:extLst>
              <a:ext uri="{FF2B5EF4-FFF2-40B4-BE49-F238E27FC236}">
                <a16:creationId xmlns:a16="http://schemas.microsoft.com/office/drawing/2014/main" id="{DCC9F3C9-7921-43F1-BB63-5744C63E565E}"/>
              </a:ext>
            </a:extLst>
          </p:cNvPr>
          <p:cNvSpPr/>
          <p:nvPr userDrawn="1"/>
        </p:nvSpPr>
        <p:spPr>
          <a:xfrm flipV="1">
            <a:off x="10715224" y="-34429"/>
            <a:ext cx="0" cy="7020000"/>
          </a:xfrm>
          <a:prstGeom prst="line">
            <a:avLst/>
          </a:prstGeom>
          <a:ln w="6350">
            <a:solidFill>
              <a:schemeClr val="bg1">
                <a:alpha val="50000"/>
              </a:schemeClr>
            </a:solidFill>
            <a:miter lim="400000"/>
          </a:ln>
        </p:spPr>
        <p:txBody>
          <a:bodyPr lIns="25400" tIns="25400" rIns="25400" bIns="25400" anchor="ctr"/>
          <a:lstStyle/>
          <a:p>
            <a:endParaRPr sz="338">
              <a:latin typeface="Manrope" pitchFamily="2" charset="0"/>
            </a:endParaRPr>
          </a:p>
        </p:txBody>
      </p:sp>
      <p:sp>
        <p:nvSpPr>
          <p:cNvPr id="10" name="Ovale 9">
            <a:extLst>
              <a:ext uri="{FF2B5EF4-FFF2-40B4-BE49-F238E27FC236}">
                <a16:creationId xmlns:a16="http://schemas.microsoft.com/office/drawing/2014/main" id="{1CCADD42-EE9E-4858-B6FB-01BA6E38FAD3}"/>
              </a:ext>
            </a:extLst>
          </p:cNvPr>
          <p:cNvSpPr/>
          <p:nvPr userDrawn="1"/>
        </p:nvSpPr>
        <p:spPr>
          <a:xfrm rot="20927104">
            <a:off x="-172754" y="1980994"/>
            <a:ext cx="10887979" cy="10887270"/>
          </a:xfrm>
          <a:prstGeom prst="ellipse">
            <a:avLst/>
          </a:prstGeom>
          <a:gradFill flip="none" rotWithShape="1">
            <a:gsLst>
              <a:gs pos="9000">
                <a:schemeClr val="bg1">
                  <a:alpha val="40000"/>
                </a:schemeClr>
              </a:gs>
              <a:gs pos="80000">
                <a:schemeClr val="bg1">
                  <a:alpha val="0"/>
                </a:schemeClr>
              </a:gs>
            </a:gsLst>
            <a:path path="circle">
              <a:fillToRect l="100000" t="100000"/>
            </a:path>
            <a:tileRect r="-100000" b="-10000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endParaRPr lang="en-GB" sz="900" noProof="0">
              <a:latin typeface="Manrope" pitchFamily="2" charset="0"/>
            </a:endParaRPr>
          </a:p>
        </p:txBody>
      </p:sp>
      <p:sp>
        <p:nvSpPr>
          <p:cNvPr id="15" name="Tema / Titolo / Docente  |  00. 00. 0000">
            <a:extLst>
              <a:ext uri="{FF2B5EF4-FFF2-40B4-BE49-F238E27FC236}">
                <a16:creationId xmlns:a16="http://schemas.microsoft.com/office/drawing/2014/main" id="{43EB2AAE-2F64-43C5-B8E8-F199350D7390}"/>
              </a:ext>
            </a:extLst>
          </p:cNvPr>
          <p:cNvSpPr txBox="1">
            <a:spLocks noGrp="1"/>
          </p:cNvSpPr>
          <p:nvPr>
            <p:ph type="body" sz="quarter" idx="21" hasCustomPrompt="1"/>
          </p:nvPr>
        </p:nvSpPr>
        <p:spPr>
          <a:xfrm>
            <a:off x="600710" y="5929933"/>
            <a:ext cx="4078060" cy="318490"/>
          </a:xfrm>
          <a:prstGeom prst="rect">
            <a:avLst/>
          </a:prstGeom>
        </p:spPr>
        <p:txBody>
          <a:bodyPr lIns="45719" tIns="45719" rIns="45719" bIns="45719">
            <a:noAutofit/>
          </a:bodyPr>
          <a:lstStyle>
            <a:lvl1pPr>
              <a:lnSpc>
                <a:spcPct val="100000"/>
              </a:lnSpc>
              <a:defRPr sz="1200">
                <a:solidFill>
                  <a:schemeClr val="tx2"/>
                </a:solidFill>
                <a:latin typeface="Manrope" pitchFamily="2" charset="0"/>
              </a:defRPr>
            </a:lvl1pPr>
          </a:lstStyle>
          <a:p>
            <a:pPr marL="0" marR="0" lvl="0" indent="0" algn="l" defTabSz="412756" rtl="0" eaLnBrk="1" fontAlgn="auto" latinLnBrk="0" hangingPunct="1">
              <a:lnSpc>
                <a:spcPct val="100000"/>
              </a:lnSpc>
              <a:spcBef>
                <a:spcPts val="0"/>
              </a:spcBef>
              <a:spcAft>
                <a:spcPts val="0"/>
              </a:spcAft>
              <a:buClrTx/>
              <a:buSzTx/>
              <a:buFontTx/>
              <a:buNone/>
              <a:tabLst/>
              <a:defRPr/>
            </a:pPr>
            <a:r>
              <a:rPr lang="it-IT"/>
              <a:t>00. 00. 0000  |  Speaker</a:t>
            </a:r>
          </a:p>
        </p:txBody>
      </p:sp>
      <p:sp>
        <p:nvSpPr>
          <p:cNvPr id="16" name="Titolo 5">
            <a:extLst>
              <a:ext uri="{FF2B5EF4-FFF2-40B4-BE49-F238E27FC236}">
                <a16:creationId xmlns:a16="http://schemas.microsoft.com/office/drawing/2014/main" id="{E8F7923B-B8EC-4C6A-A6CA-70D16747DBD1}"/>
              </a:ext>
            </a:extLst>
          </p:cNvPr>
          <p:cNvSpPr>
            <a:spLocks noGrp="1"/>
          </p:cNvSpPr>
          <p:nvPr>
            <p:ph type="title" hasCustomPrompt="1"/>
          </p:nvPr>
        </p:nvSpPr>
        <p:spPr>
          <a:xfrm>
            <a:off x="593376" y="3448466"/>
            <a:ext cx="6953096" cy="2108271"/>
          </a:xfrm>
          <a:prstGeom prst="rect">
            <a:avLst/>
          </a:prstGeom>
        </p:spPr>
        <p:txBody>
          <a:bodyPr lIns="0" tIns="360000" rIns="0" bIns="0" anchor="t"/>
          <a:lstStyle>
            <a:lvl1pPr>
              <a:defRPr>
                <a:solidFill>
                  <a:schemeClr val="tx2"/>
                </a:solidFill>
              </a:defRPr>
            </a:lvl1pPr>
          </a:lstStyle>
          <a:p>
            <a:r>
              <a:rPr lang="en-GB" noProof="0"/>
              <a:t>Insert Presentation title</a:t>
            </a:r>
            <a:endParaRPr lang="it-IT"/>
          </a:p>
        </p:txBody>
      </p:sp>
      <p:sp>
        <p:nvSpPr>
          <p:cNvPr id="18" name="Segnaposto testo 11">
            <a:extLst>
              <a:ext uri="{FF2B5EF4-FFF2-40B4-BE49-F238E27FC236}">
                <a16:creationId xmlns:a16="http://schemas.microsoft.com/office/drawing/2014/main" id="{7B2691BB-C18A-4BDF-B8C5-3FE96696466A}"/>
              </a:ext>
            </a:extLst>
          </p:cNvPr>
          <p:cNvSpPr>
            <a:spLocks noGrp="1"/>
          </p:cNvSpPr>
          <p:nvPr>
            <p:ph type="body" sz="quarter" idx="22" hasCustomPrompt="1"/>
          </p:nvPr>
        </p:nvSpPr>
        <p:spPr>
          <a:xfrm>
            <a:off x="600710" y="2898987"/>
            <a:ext cx="4833938" cy="392112"/>
          </a:xfrm>
        </p:spPr>
        <p:txBody>
          <a:bodyPr>
            <a:noAutofit/>
          </a:bodyPr>
          <a:lstStyle>
            <a:lvl1pPr>
              <a:defRPr sz="2400">
                <a:solidFill>
                  <a:schemeClr val="tx2"/>
                </a:solidFill>
              </a:defRPr>
            </a:lvl1pPr>
          </a:lstStyle>
          <a:p>
            <a:pPr lvl="0"/>
            <a:r>
              <a:rPr lang="en-GB" noProof="0"/>
              <a:t>Subheading</a:t>
            </a:r>
            <a:endParaRPr lang="it-IT"/>
          </a:p>
        </p:txBody>
      </p:sp>
      <p:pic>
        <p:nvPicPr>
          <p:cNvPr id="12" name="Elemento grafico 11">
            <a:extLst>
              <a:ext uri="{FF2B5EF4-FFF2-40B4-BE49-F238E27FC236}">
                <a16:creationId xmlns:a16="http://schemas.microsoft.com/office/drawing/2014/main" id="{345A7F63-1E39-4531-9C6C-EFD884FB0D4A}"/>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537559" y="558879"/>
            <a:ext cx="5472000" cy="684000"/>
          </a:xfrm>
          <a:prstGeom prst="rect">
            <a:avLst/>
          </a:prstGeom>
        </p:spPr>
      </p:pic>
      <p:pic>
        <p:nvPicPr>
          <p:cNvPr id="3" name="Picture 2">
            <a:extLst>
              <a:ext uri="{FF2B5EF4-FFF2-40B4-BE49-F238E27FC236}">
                <a16:creationId xmlns:a16="http://schemas.microsoft.com/office/drawing/2014/main" id="{D5806659-550E-B878-115E-40CF58F72434}"/>
              </a:ext>
            </a:extLst>
          </p:cNvPr>
          <p:cNvPicPr>
            <a:picLocks noChangeAspect="1"/>
          </p:cNvPicPr>
          <p:nvPr userDrawn="1"/>
        </p:nvPicPr>
        <p:blipFill>
          <a:blip>
            <a:extLst>
              <a:ext uri="{96DAC541-7B7A-43D3-8B79-37D633B846F1}">
                <asvg:svgBlip xmlns:asvg="http://schemas.microsoft.com/office/drawing/2016/SVG/main" r:embed="rId4"/>
              </a:ext>
            </a:extLst>
          </a:blip>
          <a:srcRect/>
          <a:stretch/>
        </p:blipFill>
        <p:spPr>
          <a:xfrm>
            <a:off x="8335500" y="489306"/>
            <a:ext cx="3318941" cy="823144"/>
          </a:xfrm>
          <a:prstGeom prst="rect">
            <a:avLst/>
          </a:prstGeom>
        </p:spPr>
      </p:pic>
    </p:spTree>
    <p:extLst>
      <p:ext uri="{BB962C8B-B14F-4D97-AF65-F5344CB8AC3E}">
        <p14:creationId xmlns:p14="http://schemas.microsoft.com/office/powerpoint/2010/main" val="130914955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preserve="1" userDrawn="1">
  <p:cSld name="1_Cover G">
    <p:bg>
      <p:bgPr>
        <a:solidFill>
          <a:schemeClr val="tx1">
            <a:lumMod val="95000"/>
            <a:lumOff val="5000"/>
          </a:schemeClr>
        </a:solidFill>
        <a:effectLst/>
      </p:bgPr>
    </p:bg>
    <p:spTree>
      <p:nvGrpSpPr>
        <p:cNvPr id="1" name=""/>
        <p:cNvGrpSpPr/>
        <p:nvPr/>
      </p:nvGrpSpPr>
      <p:grpSpPr>
        <a:xfrm>
          <a:off x="0" y="0"/>
          <a:ext cx="0" cy="0"/>
          <a:chOff x="0" y="0"/>
          <a:chExt cx="0" cy="0"/>
        </a:xfrm>
      </p:grpSpPr>
      <p:pic>
        <p:nvPicPr>
          <p:cNvPr id="13" name="Picture 12" descr="A black background with white text&#10;&#10;AI-generated content may be incorrect.">
            <a:extLst>
              <a:ext uri="{FF2B5EF4-FFF2-40B4-BE49-F238E27FC236}">
                <a16:creationId xmlns:a16="http://schemas.microsoft.com/office/drawing/2014/main" id="{316D71CE-765E-CE40-4881-7C1B16FE6916}"/>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28033" y="542587"/>
            <a:ext cx="5481526" cy="710145"/>
          </a:xfrm>
          <a:prstGeom prst="rect">
            <a:avLst/>
          </a:prstGeom>
        </p:spPr>
      </p:pic>
      <p:pic>
        <p:nvPicPr>
          <p:cNvPr id="7" name="Picture 6" descr="A black background with white letters&#10;&#10;AI-generated content may be incorrect.">
            <a:extLst>
              <a:ext uri="{FF2B5EF4-FFF2-40B4-BE49-F238E27FC236}">
                <a16:creationId xmlns:a16="http://schemas.microsoft.com/office/drawing/2014/main" id="{9CF6136E-A86B-4293-7D80-EDC34AD012F0}"/>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8201349" y="358166"/>
            <a:ext cx="3741153" cy="1072367"/>
          </a:xfrm>
          <a:prstGeom prst="rect">
            <a:avLst/>
          </a:prstGeom>
        </p:spPr>
      </p:pic>
      <p:pic>
        <p:nvPicPr>
          <p:cNvPr id="5" name="20221104_190335_MixedReality_cut">
            <a:hlinkClick r:id="" action="ppaction://media"/>
            <a:extLst>
              <a:ext uri="{FF2B5EF4-FFF2-40B4-BE49-F238E27FC236}">
                <a16:creationId xmlns:a16="http://schemas.microsoft.com/office/drawing/2014/main" id="{C2CFFE7D-4FAD-A442-2045-81460BA43D92}"/>
              </a:ext>
            </a:extLst>
          </p:cNvPr>
          <p:cNvPicPr>
            <a:picLocks noChangeAspect="1"/>
          </p:cNvPicPr>
          <p:nvPr userDrawn="1">
            <a:videoFile r:link="rId2"/>
            <p:extLst>
              <p:ext uri="{DAA4B4D4-6D71-4841-9C94-3DE7FCFB9230}">
                <p14:media xmlns:p14="http://schemas.microsoft.com/office/powerpoint/2010/main" r:embed="rId1"/>
              </p:ext>
            </p:extLst>
          </p:nvPr>
        </p:nvPicPr>
        <p:blipFill>
          <a:blip r:embed="rId6"/>
          <a:stretch>
            <a:fillRect/>
          </a:stretch>
        </p:blipFill>
        <p:spPr>
          <a:xfrm rot="10800000">
            <a:off x="0" y="1474404"/>
            <a:ext cx="9175351" cy="5160403"/>
          </a:xfrm>
          <a:prstGeom prst="rect">
            <a:avLst/>
          </a:prstGeom>
        </p:spPr>
      </p:pic>
      <p:sp>
        <p:nvSpPr>
          <p:cNvPr id="14" name="Linea">
            <a:extLst>
              <a:ext uri="{FF2B5EF4-FFF2-40B4-BE49-F238E27FC236}">
                <a16:creationId xmlns:a16="http://schemas.microsoft.com/office/drawing/2014/main" id="{B39406AE-79B6-49A1-923B-123760D8505F}"/>
              </a:ext>
            </a:extLst>
          </p:cNvPr>
          <p:cNvSpPr/>
          <p:nvPr userDrawn="1"/>
        </p:nvSpPr>
        <p:spPr>
          <a:xfrm>
            <a:off x="0" y="1980994"/>
            <a:ext cx="12192795" cy="0"/>
          </a:xfrm>
          <a:prstGeom prst="line">
            <a:avLst/>
          </a:prstGeom>
          <a:ln w="6350">
            <a:solidFill>
              <a:schemeClr val="bg1">
                <a:alpha val="50000"/>
              </a:schemeClr>
            </a:solidFill>
            <a:miter lim="400000"/>
          </a:ln>
        </p:spPr>
        <p:txBody>
          <a:bodyPr lIns="25400" tIns="25400" rIns="25400" bIns="25400" anchor="ctr"/>
          <a:lstStyle/>
          <a:p>
            <a:endParaRPr sz="338">
              <a:latin typeface="Manrope" pitchFamily="2" charset="0"/>
            </a:endParaRPr>
          </a:p>
        </p:txBody>
      </p:sp>
      <p:sp>
        <p:nvSpPr>
          <p:cNvPr id="17" name="Linea">
            <a:extLst>
              <a:ext uri="{FF2B5EF4-FFF2-40B4-BE49-F238E27FC236}">
                <a16:creationId xmlns:a16="http://schemas.microsoft.com/office/drawing/2014/main" id="{DCC9F3C9-7921-43F1-BB63-5744C63E565E}"/>
              </a:ext>
            </a:extLst>
          </p:cNvPr>
          <p:cNvSpPr/>
          <p:nvPr userDrawn="1"/>
        </p:nvSpPr>
        <p:spPr>
          <a:xfrm flipV="1">
            <a:off x="10715224" y="-34429"/>
            <a:ext cx="0" cy="7020000"/>
          </a:xfrm>
          <a:prstGeom prst="line">
            <a:avLst/>
          </a:prstGeom>
          <a:ln w="6350">
            <a:solidFill>
              <a:schemeClr val="bg1">
                <a:alpha val="50000"/>
              </a:schemeClr>
            </a:solidFill>
            <a:miter lim="400000"/>
          </a:ln>
        </p:spPr>
        <p:txBody>
          <a:bodyPr lIns="25400" tIns="25400" rIns="25400" bIns="25400" anchor="ctr"/>
          <a:lstStyle/>
          <a:p>
            <a:endParaRPr sz="338">
              <a:latin typeface="Manrope" pitchFamily="2" charset="0"/>
            </a:endParaRPr>
          </a:p>
        </p:txBody>
      </p:sp>
      <p:sp>
        <p:nvSpPr>
          <p:cNvPr id="15" name="Tema / Titolo / Docente  |  00. 00. 0000">
            <a:extLst>
              <a:ext uri="{FF2B5EF4-FFF2-40B4-BE49-F238E27FC236}">
                <a16:creationId xmlns:a16="http://schemas.microsoft.com/office/drawing/2014/main" id="{43EB2AAE-2F64-43C5-B8E8-F199350D7390}"/>
              </a:ext>
            </a:extLst>
          </p:cNvPr>
          <p:cNvSpPr txBox="1">
            <a:spLocks noGrp="1"/>
          </p:cNvSpPr>
          <p:nvPr>
            <p:ph type="body" sz="quarter" idx="21" hasCustomPrompt="1"/>
          </p:nvPr>
        </p:nvSpPr>
        <p:spPr>
          <a:xfrm>
            <a:off x="600710" y="5929933"/>
            <a:ext cx="4078060" cy="318490"/>
          </a:xfrm>
          <a:prstGeom prst="rect">
            <a:avLst/>
          </a:prstGeom>
        </p:spPr>
        <p:txBody>
          <a:bodyPr lIns="45719" tIns="45719" rIns="45719" bIns="45719">
            <a:noAutofit/>
          </a:bodyPr>
          <a:lstStyle>
            <a:lvl1pPr>
              <a:lnSpc>
                <a:spcPct val="100000"/>
              </a:lnSpc>
              <a:defRPr sz="1200">
                <a:solidFill>
                  <a:schemeClr val="bg1"/>
                </a:solidFill>
                <a:latin typeface="Manrope" pitchFamily="2" charset="0"/>
              </a:defRPr>
            </a:lvl1pPr>
          </a:lstStyle>
          <a:p>
            <a:pPr marL="0" marR="0" lvl="0" indent="0" algn="l" defTabSz="412756" rtl="0" eaLnBrk="1" fontAlgn="auto" latinLnBrk="0" hangingPunct="1">
              <a:lnSpc>
                <a:spcPct val="100000"/>
              </a:lnSpc>
              <a:spcBef>
                <a:spcPts val="0"/>
              </a:spcBef>
              <a:spcAft>
                <a:spcPts val="0"/>
              </a:spcAft>
              <a:buClrTx/>
              <a:buSzTx/>
              <a:buFontTx/>
              <a:buNone/>
              <a:tabLst/>
              <a:defRPr/>
            </a:pPr>
            <a:r>
              <a:rPr lang="it-IT"/>
              <a:t>00. 00. 0000  |  Speaker</a:t>
            </a:r>
          </a:p>
        </p:txBody>
      </p:sp>
      <p:sp>
        <p:nvSpPr>
          <p:cNvPr id="16" name="Titolo 5">
            <a:extLst>
              <a:ext uri="{FF2B5EF4-FFF2-40B4-BE49-F238E27FC236}">
                <a16:creationId xmlns:a16="http://schemas.microsoft.com/office/drawing/2014/main" id="{E8F7923B-B8EC-4C6A-A6CA-70D16747DBD1}"/>
              </a:ext>
            </a:extLst>
          </p:cNvPr>
          <p:cNvSpPr>
            <a:spLocks noGrp="1"/>
          </p:cNvSpPr>
          <p:nvPr>
            <p:ph type="title" hasCustomPrompt="1"/>
          </p:nvPr>
        </p:nvSpPr>
        <p:spPr>
          <a:xfrm>
            <a:off x="593376" y="3448466"/>
            <a:ext cx="6953096" cy="2108271"/>
          </a:xfrm>
          <a:prstGeom prst="rect">
            <a:avLst/>
          </a:prstGeom>
        </p:spPr>
        <p:txBody>
          <a:bodyPr lIns="0" tIns="360000" rIns="0" bIns="0" anchor="t"/>
          <a:lstStyle>
            <a:lvl1pPr algn="l">
              <a:defRPr sz="5400">
                <a:solidFill>
                  <a:schemeClr val="bg1"/>
                </a:solidFill>
              </a:defRPr>
            </a:lvl1pPr>
          </a:lstStyle>
          <a:p>
            <a:pPr algn="ctr">
              <a:spcBef>
                <a:spcPts val="600"/>
              </a:spcBef>
              <a:spcAft>
                <a:spcPts val="600"/>
              </a:spcAft>
            </a:pPr>
            <a:r>
              <a:rPr lang="en-GB" sz="6000" kern="1400" spc="-50">
                <a:solidFill>
                  <a:schemeClr val="bg1"/>
                </a:solidFill>
                <a:effectLst/>
                <a:ea typeface="Times New Roman" panose="02020603050405020304" pitchFamily="18" charset="0"/>
                <a:cs typeface="Times New Roman" panose="02020603050405020304" pitchFamily="18" charset="0"/>
              </a:rPr>
              <a:t>Title</a:t>
            </a:r>
          </a:p>
        </p:txBody>
      </p:sp>
      <p:sp>
        <p:nvSpPr>
          <p:cNvPr id="18" name="Segnaposto testo 11">
            <a:extLst>
              <a:ext uri="{FF2B5EF4-FFF2-40B4-BE49-F238E27FC236}">
                <a16:creationId xmlns:a16="http://schemas.microsoft.com/office/drawing/2014/main" id="{7B2691BB-C18A-4BDF-B8C5-3FE96696466A}"/>
              </a:ext>
            </a:extLst>
          </p:cNvPr>
          <p:cNvSpPr>
            <a:spLocks noGrp="1"/>
          </p:cNvSpPr>
          <p:nvPr>
            <p:ph type="body" sz="quarter" idx="22" hasCustomPrompt="1"/>
          </p:nvPr>
        </p:nvSpPr>
        <p:spPr>
          <a:xfrm>
            <a:off x="600710" y="2898987"/>
            <a:ext cx="4833938" cy="392112"/>
          </a:xfrm>
        </p:spPr>
        <p:txBody>
          <a:bodyPr>
            <a:noAutofit/>
          </a:bodyPr>
          <a:lstStyle>
            <a:lvl1pPr>
              <a:defRPr sz="2400">
                <a:solidFill>
                  <a:schemeClr val="bg1"/>
                </a:solidFill>
              </a:defRPr>
            </a:lvl1pPr>
          </a:lstStyle>
          <a:p>
            <a:pPr lvl="0"/>
            <a:r>
              <a:rPr lang="en-GB" noProof="0"/>
              <a:t>Subheading</a:t>
            </a:r>
            <a:endParaRPr lang="it-IT"/>
          </a:p>
        </p:txBody>
      </p:sp>
      <p:pic>
        <p:nvPicPr>
          <p:cNvPr id="8" name="Picture 7" descr="Logo&#10;&#10;Description automatically generated">
            <a:extLst>
              <a:ext uri="{FF2B5EF4-FFF2-40B4-BE49-F238E27FC236}">
                <a16:creationId xmlns:a16="http://schemas.microsoft.com/office/drawing/2014/main" id="{C6F2267B-EDCE-C622-FFA7-CA81B4804398}"/>
              </a:ext>
            </a:extLst>
          </p:cNvPr>
          <p:cNvPicPr>
            <a:picLocks noChangeAspect="1"/>
          </p:cNvPicPr>
          <p:nvPr userDrawn="1"/>
        </p:nvPicPr>
        <p:blipFill>
          <a:blip r:embed="rId7">
            <a:extLst>
              <a:ext uri="{28A0092B-C50C-407E-A947-70E740481C1C}">
                <a14:useLocalDpi xmlns:a14="http://schemas.microsoft.com/office/drawing/2010/main" val="0"/>
              </a:ext>
            </a:extLst>
          </a:blip>
          <a:stretch>
            <a:fillRect/>
          </a:stretch>
        </p:blipFill>
        <p:spPr>
          <a:xfrm>
            <a:off x="8696030" y="5177281"/>
            <a:ext cx="3381966" cy="1217181"/>
          </a:xfrm>
          <a:prstGeom prst="rect">
            <a:avLst/>
          </a:prstGeom>
        </p:spPr>
      </p:pic>
    </p:spTree>
    <p:extLst>
      <p:ext uri="{BB962C8B-B14F-4D97-AF65-F5344CB8AC3E}">
        <p14:creationId xmlns:p14="http://schemas.microsoft.com/office/powerpoint/2010/main" val="33613046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564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with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vol="80000">
                <p:cTn id="12" fill="hold" display="0">
                  <p:stCondLst>
                    <p:cond delay="indefinite"/>
                  </p:stCondLst>
                </p:cTn>
                <p:tgtEl>
                  <p:spTgt spid="5"/>
                </p:tgtEl>
              </p:cMediaNode>
            </p:video>
          </p:childTnLst>
        </p:cTn>
      </p:par>
    </p:tnLst>
  </p:timing>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over Finale">
    <p:bg>
      <p:bgPr>
        <a:solidFill>
          <a:schemeClr val="accent1"/>
        </a:solidFill>
        <a:effectLst/>
      </p:bgPr>
    </p:bg>
    <p:spTree>
      <p:nvGrpSpPr>
        <p:cNvPr id="1" name=""/>
        <p:cNvGrpSpPr/>
        <p:nvPr/>
      </p:nvGrpSpPr>
      <p:grpSpPr>
        <a:xfrm>
          <a:off x="0" y="0"/>
          <a:ext cx="0" cy="0"/>
          <a:chOff x="0" y="0"/>
          <a:chExt cx="0" cy="0"/>
        </a:xfrm>
      </p:grpSpPr>
      <p:sp>
        <p:nvSpPr>
          <p:cNvPr id="12" name="Segnaposto testo 6">
            <a:extLst>
              <a:ext uri="{FF2B5EF4-FFF2-40B4-BE49-F238E27FC236}">
                <a16:creationId xmlns:a16="http://schemas.microsoft.com/office/drawing/2014/main" id="{36158372-C12E-48BA-B16E-CD0317C85D3A}"/>
              </a:ext>
            </a:extLst>
          </p:cNvPr>
          <p:cNvSpPr>
            <a:spLocks noGrp="1"/>
          </p:cNvSpPr>
          <p:nvPr>
            <p:ph type="body" sz="quarter" idx="23" hasCustomPrompt="1"/>
          </p:nvPr>
        </p:nvSpPr>
        <p:spPr>
          <a:xfrm>
            <a:off x="600075" y="5392132"/>
            <a:ext cx="3866418" cy="856291"/>
          </a:xfrm>
        </p:spPr>
        <p:txBody>
          <a:bodyPr anchor="b">
            <a:noAutofit/>
          </a:bodyPr>
          <a:lstStyle>
            <a:lvl1pPr>
              <a:lnSpc>
                <a:spcPct val="120000"/>
              </a:lnSpc>
              <a:spcBef>
                <a:spcPts val="0"/>
              </a:spcBef>
              <a:defRPr sz="1200">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it-IT"/>
              <a:t>Via</a:t>
            </a:r>
          </a:p>
          <a:p>
            <a:pPr lvl="0"/>
            <a:r>
              <a:rPr lang="it-IT"/>
              <a:t>T</a:t>
            </a:r>
          </a:p>
          <a:p>
            <a:pPr lvl="0"/>
            <a:r>
              <a:rPr lang="it-IT"/>
              <a:t>@ </a:t>
            </a:r>
          </a:p>
          <a:p>
            <a:pPr lvl="0"/>
            <a:r>
              <a:rPr lang="it-IT" err="1"/>
              <a:t>wwww</a:t>
            </a:r>
            <a:r>
              <a:rPr lang="it-IT"/>
              <a:t>.</a:t>
            </a:r>
          </a:p>
        </p:txBody>
      </p:sp>
      <p:sp>
        <p:nvSpPr>
          <p:cNvPr id="14" name="Cerchio">
            <a:extLst>
              <a:ext uri="{FF2B5EF4-FFF2-40B4-BE49-F238E27FC236}">
                <a16:creationId xmlns:a16="http://schemas.microsoft.com/office/drawing/2014/main" id="{B5A98BF0-37F7-46CF-98E8-56026EBEBEB8}"/>
              </a:ext>
            </a:extLst>
          </p:cNvPr>
          <p:cNvSpPr/>
          <p:nvPr userDrawn="1"/>
        </p:nvSpPr>
        <p:spPr>
          <a:xfrm rot="10800000">
            <a:off x="7559558" y="-1156784"/>
            <a:ext cx="4010434" cy="4010172"/>
          </a:xfrm>
          <a:prstGeom prst="ellipse">
            <a:avLst/>
          </a:prstGeom>
          <a:gradFill flip="none" rotWithShape="1">
            <a:gsLst>
              <a:gs pos="14000">
                <a:srgbClr val="FFFFFF">
                  <a:alpha val="50000"/>
                </a:srgbClr>
              </a:gs>
              <a:gs pos="13661">
                <a:schemeClr val="accent4"/>
              </a:gs>
              <a:gs pos="100000">
                <a:schemeClr val="accent1">
                  <a:alpha val="0"/>
                </a:schemeClr>
              </a:gs>
            </a:gsLst>
            <a:path path="circle">
              <a:fillToRect l="100000" t="100000"/>
            </a:path>
            <a:tileRect r="-100000" b="-100000"/>
          </a:gradFill>
          <a:ln w="12700">
            <a:miter lim="400000"/>
          </a:ln>
        </p:spPr>
        <p:txBody>
          <a:bodyPr lIns="25400" tIns="25400" rIns="25400" bIns="25400" anchor="ctr"/>
          <a:lstStyle/>
          <a:p>
            <a:pPr lvl="0" algn="ctr" defTabSz="412756"/>
            <a:endParaRPr sz="1600" b="0" i="0">
              <a:solidFill>
                <a:srgbClr val="FFFFFF">
                  <a:alpha val="20092"/>
                </a:srgbClr>
              </a:solidFill>
              <a:latin typeface="Manrope" pitchFamily="2" charset="0"/>
              <a:cs typeface="Arial" panose="020B0604020202020204" pitchFamily="34" charset="0"/>
            </a:endParaRPr>
          </a:p>
        </p:txBody>
      </p:sp>
      <p:cxnSp>
        <p:nvCxnSpPr>
          <p:cNvPr id="17" name="Connettore diritto 16">
            <a:extLst>
              <a:ext uri="{FF2B5EF4-FFF2-40B4-BE49-F238E27FC236}">
                <a16:creationId xmlns:a16="http://schemas.microsoft.com/office/drawing/2014/main" id="{22A5F901-2B40-46CC-9040-75BF8DEA41AF}"/>
              </a:ext>
            </a:extLst>
          </p:cNvPr>
          <p:cNvCxnSpPr>
            <a:cxnSpLocks/>
          </p:cNvCxnSpPr>
          <p:nvPr userDrawn="1"/>
        </p:nvCxnSpPr>
        <p:spPr>
          <a:xfrm>
            <a:off x="11569992" y="0"/>
            <a:ext cx="0" cy="6858000"/>
          </a:xfrm>
          <a:prstGeom prst="line">
            <a:avLst/>
          </a:prstGeom>
          <a:ln w="9525">
            <a:solidFill>
              <a:schemeClr val="bg1">
                <a:alpha val="25000"/>
              </a:schemeClr>
            </a:solidFill>
          </a:ln>
        </p:spPr>
        <p:style>
          <a:lnRef idx="1">
            <a:schemeClr val="accent1"/>
          </a:lnRef>
          <a:fillRef idx="0">
            <a:schemeClr val="accent1"/>
          </a:fillRef>
          <a:effectRef idx="0">
            <a:schemeClr val="accent1"/>
          </a:effectRef>
          <a:fontRef idx="minor">
            <a:schemeClr val="tx1"/>
          </a:fontRef>
        </p:style>
      </p:cxnSp>
      <p:cxnSp>
        <p:nvCxnSpPr>
          <p:cNvPr id="18" name="Connettore diritto 17">
            <a:extLst>
              <a:ext uri="{FF2B5EF4-FFF2-40B4-BE49-F238E27FC236}">
                <a16:creationId xmlns:a16="http://schemas.microsoft.com/office/drawing/2014/main" id="{6BCF7785-BB58-48C4-BD31-CE4F3F723E13}"/>
              </a:ext>
            </a:extLst>
          </p:cNvPr>
          <p:cNvCxnSpPr>
            <a:cxnSpLocks/>
          </p:cNvCxnSpPr>
          <p:nvPr userDrawn="1"/>
        </p:nvCxnSpPr>
        <p:spPr>
          <a:xfrm>
            <a:off x="7559558" y="0"/>
            <a:ext cx="0" cy="6858000"/>
          </a:xfrm>
          <a:prstGeom prst="line">
            <a:avLst/>
          </a:prstGeom>
          <a:ln w="9525">
            <a:solidFill>
              <a:schemeClr val="bg1">
                <a:alpha val="25000"/>
              </a:schemeClr>
            </a:solidFill>
          </a:ln>
        </p:spPr>
        <p:style>
          <a:lnRef idx="1">
            <a:schemeClr val="accent1"/>
          </a:lnRef>
          <a:fillRef idx="0">
            <a:schemeClr val="accent1"/>
          </a:fillRef>
          <a:effectRef idx="0">
            <a:schemeClr val="accent1"/>
          </a:effectRef>
          <a:fontRef idx="minor">
            <a:schemeClr val="tx1"/>
          </a:fontRef>
        </p:style>
      </p:cxnSp>
      <p:cxnSp>
        <p:nvCxnSpPr>
          <p:cNvPr id="19" name="Connettore diritto 18">
            <a:extLst>
              <a:ext uri="{FF2B5EF4-FFF2-40B4-BE49-F238E27FC236}">
                <a16:creationId xmlns:a16="http://schemas.microsoft.com/office/drawing/2014/main" id="{3B7664FB-610B-4E2F-A935-62A588DBE01F}"/>
              </a:ext>
            </a:extLst>
          </p:cNvPr>
          <p:cNvCxnSpPr>
            <a:cxnSpLocks/>
          </p:cNvCxnSpPr>
          <p:nvPr userDrawn="1"/>
        </p:nvCxnSpPr>
        <p:spPr>
          <a:xfrm>
            <a:off x="0" y="2853390"/>
            <a:ext cx="12192000" cy="0"/>
          </a:xfrm>
          <a:prstGeom prst="line">
            <a:avLst/>
          </a:prstGeom>
          <a:ln w="9525">
            <a:solidFill>
              <a:schemeClr val="bg1">
                <a:alpha val="25000"/>
              </a:schemeClr>
            </a:solidFill>
          </a:ln>
        </p:spPr>
        <p:style>
          <a:lnRef idx="1">
            <a:schemeClr val="accent1"/>
          </a:lnRef>
          <a:fillRef idx="0">
            <a:schemeClr val="accent1"/>
          </a:fillRef>
          <a:effectRef idx="0">
            <a:schemeClr val="accent1"/>
          </a:effectRef>
          <a:fontRef idx="minor">
            <a:schemeClr val="tx1"/>
          </a:fontRef>
        </p:style>
      </p:cxnSp>
      <p:sp>
        <p:nvSpPr>
          <p:cNvPr id="10" name="CasellaDiTesto 9">
            <a:extLst>
              <a:ext uri="{FF2B5EF4-FFF2-40B4-BE49-F238E27FC236}">
                <a16:creationId xmlns:a16="http://schemas.microsoft.com/office/drawing/2014/main" id="{F6538F45-6D1B-41E8-838C-C591B1FF478E}"/>
              </a:ext>
            </a:extLst>
          </p:cNvPr>
          <p:cNvSpPr txBox="1"/>
          <p:nvPr userDrawn="1"/>
        </p:nvSpPr>
        <p:spPr>
          <a:xfrm>
            <a:off x="516329" y="4858475"/>
            <a:ext cx="3932408" cy="276999"/>
          </a:xfrm>
          <a:prstGeom prst="rect">
            <a:avLst/>
          </a:prstGeom>
          <a:noFill/>
        </p:spPr>
        <p:txBody>
          <a:bodyPr wrap="square" rtlCol="0">
            <a:spAutoFit/>
          </a:bodyPr>
          <a:lstStyle/>
          <a:p>
            <a:r>
              <a:rPr lang="en-GB" sz="1200" b="1" noProof="0">
                <a:solidFill>
                  <a:schemeClr val="tx2"/>
                </a:solidFill>
              </a:rPr>
              <a:t>Contacts</a:t>
            </a:r>
          </a:p>
        </p:txBody>
      </p:sp>
      <p:sp>
        <p:nvSpPr>
          <p:cNvPr id="11" name="Cerchio">
            <a:extLst>
              <a:ext uri="{FF2B5EF4-FFF2-40B4-BE49-F238E27FC236}">
                <a16:creationId xmlns:a16="http://schemas.microsoft.com/office/drawing/2014/main" id="{3BD46F35-D379-4F3F-894D-1B8E2D976FC2}"/>
              </a:ext>
            </a:extLst>
          </p:cNvPr>
          <p:cNvSpPr/>
          <p:nvPr userDrawn="1"/>
        </p:nvSpPr>
        <p:spPr>
          <a:xfrm>
            <a:off x="7559558" y="2853390"/>
            <a:ext cx="4010434" cy="4010172"/>
          </a:xfrm>
          <a:prstGeom prst="ellipse">
            <a:avLst/>
          </a:prstGeom>
          <a:gradFill flip="none" rotWithShape="1">
            <a:gsLst>
              <a:gs pos="14000">
                <a:srgbClr val="FFFFFF">
                  <a:alpha val="50000"/>
                </a:srgbClr>
              </a:gs>
              <a:gs pos="13661">
                <a:schemeClr val="accent4"/>
              </a:gs>
              <a:gs pos="100000">
                <a:schemeClr val="accent1">
                  <a:alpha val="0"/>
                </a:schemeClr>
              </a:gs>
            </a:gsLst>
            <a:path path="circle">
              <a:fillToRect l="100000" t="100000"/>
            </a:path>
            <a:tileRect r="-100000" b="-100000"/>
          </a:gradFill>
          <a:ln w="12700">
            <a:miter lim="400000"/>
          </a:ln>
        </p:spPr>
        <p:txBody>
          <a:bodyPr lIns="25400" tIns="25400" rIns="25400" bIns="25400" anchor="ctr"/>
          <a:lstStyle/>
          <a:p>
            <a:pPr lvl="0" algn="ctr" defTabSz="412756"/>
            <a:endParaRPr sz="1600" b="0" i="0">
              <a:solidFill>
                <a:srgbClr val="FFFFFF">
                  <a:alpha val="20092"/>
                </a:srgbClr>
              </a:solidFill>
              <a:latin typeface="Manrope" pitchFamily="2" charset="0"/>
              <a:cs typeface="Arial" panose="020B0604020202020204" pitchFamily="34" charset="0"/>
            </a:endParaRPr>
          </a:p>
        </p:txBody>
      </p:sp>
      <p:pic>
        <p:nvPicPr>
          <p:cNvPr id="3" name="Elemento grafico 2">
            <a:extLst>
              <a:ext uri="{FF2B5EF4-FFF2-40B4-BE49-F238E27FC236}">
                <a16:creationId xmlns:a16="http://schemas.microsoft.com/office/drawing/2014/main" id="{7DA44536-7F92-4C4D-82C9-EC1821066383}"/>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537559" y="558879"/>
            <a:ext cx="5472000" cy="684000"/>
          </a:xfrm>
          <a:prstGeom prst="rect">
            <a:avLst/>
          </a:prstGeom>
        </p:spPr>
      </p:pic>
      <p:pic>
        <p:nvPicPr>
          <p:cNvPr id="2" name="Picture 1">
            <a:extLst>
              <a:ext uri="{FF2B5EF4-FFF2-40B4-BE49-F238E27FC236}">
                <a16:creationId xmlns:a16="http://schemas.microsoft.com/office/drawing/2014/main" id="{60CD2686-7FAE-6B6A-42F3-88E58EED553D}"/>
              </a:ext>
            </a:extLst>
          </p:cNvPr>
          <p:cNvPicPr>
            <a:picLocks noChangeAspect="1"/>
          </p:cNvPicPr>
          <p:nvPr userDrawn="1"/>
        </p:nvPicPr>
        <p:blipFill>
          <a:blip>
            <a:extLst>
              <a:ext uri="{96DAC541-7B7A-43D3-8B79-37D633B846F1}">
                <asvg:svgBlip xmlns:asvg="http://schemas.microsoft.com/office/drawing/2016/SVG/main" r:embed="rId3"/>
              </a:ext>
            </a:extLst>
          </a:blip>
          <a:srcRect/>
          <a:stretch/>
        </p:blipFill>
        <p:spPr>
          <a:xfrm>
            <a:off x="7905305" y="489306"/>
            <a:ext cx="3318941" cy="823144"/>
          </a:xfrm>
          <a:prstGeom prst="rect">
            <a:avLst/>
          </a:prstGeom>
        </p:spPr>
      </p:pic>
    </p:spTree>
    <p:extLst>
      <p:ext uri="{BB962C8B-B14F-4D97-AF65-F5344CB8AC3E}">
        <p14:creationId xmlns:p14="http://schemas.microsoft.com/office/powerpoint/2010/main" val="277370454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1_Cover Finale">
    <p:bg>
      <p:bgPr>
        <a:solidFill>
          <a:schemeClr val="accent1"/>
        </a:solidFill>
        <a:effectLst/>
      </p:bgPr>
    </p:bg>
    <p:spTree>
      <p:nvGrpSpPr>
        <p:cNvPr id="1" name=""/>
        <p:cNvGrpSpPr/>
        <p:nvPr/>
      </p:nvGrpSpPr>
      <p:grpSpPr>
        <a:xfrm>
          <a:off x="0" y="0"/>
          <a:ext cx="0" cy="0"/>
          <a:chOff x="0" y="0"/>
          <a:chExt cx="0" cy="0"/>
        </a:xfrm>
      </p:grpSpPr>
      <p:sp>
        <p:nvSpPr>
          <p:cNvPr id="12" name="Segnaposto testo 6">
            <a:extLst>
              <a:ext uri="{FF2B5EF4-FFF2-40B4-BE49-F238E27FC236}">
                <a16:creationId xmlns:a16="http://schemas.microsoft.com/office/drawing/2014/main" id="{36158372-C12E-48BA-B16E-CD0317C85D3A}"/>
              </a:ext>
            </a:extLst>
          </p:cNvPr>
          <p:cNvSpPr>
            <a:spLocks noGrp="1"/>
          </p:cNvSpPr>
          <p:nvPr>
            <p:ph type="body" sz="quarter" idx="23" hasCustomPrompt="1"/>
          </p:nvPr>
        </p:nvSpPr>
        <p:spPr>
          <a:xfrm>
            <a:off x="600075" y="5392132"/>
            <a:ext cx="2949050" cy="856291"/>
          </a:xfrm>
        </p:spPr>
        <p:txBody>
          <a:bodyPr anchor="b">
            <a:noAutofit/>
          </a:bodyPr>
          <a:lstStyle>
            <a:lvl1pPr>
              <a:lnSpc>
                <a:spcPct val="120000"/>
              </a:lnSpc>
              <a:spcBef>
                <a:spcPts val="0"/>
              </a:spcBef>
              <a:defRPr sz="1200">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it-IT"/>
              <a:t>Via</a:t>
            </a:r>
          </a:p>
          <a:p>
            <a:pPr lvl="0"/>
            <a:r>
              <a:rPr lang="it-IT"/>
              <a:t>T</a:t>
            </a:r>
          </a:p>
          <a:p>
            <a:pPr lvl="0"/>
            <a:r>
              <a:rPr lang="it-IT"/>
              <a:t>@ </a:t>
            </a:r>
          </a:p>
          <a:p>
            <a:pPr lvl="0"/>
            <a:r>
              <a:rPr lang="it-IT" err="1"/>
              <a:t>wwww</a:t>
            </a:r>
            <a:r>
              <a:rPr lang="it-IT"/>
              <a:t>.</a:t>
            </a:r>
          </a:p>
        </p:txBody>
      </p:sp>
      <p:sp>
        <p:nvSpPr>
          <p:cNvPr id="14" name="Cerchio">
            <a:extLst>
              <a:ext uri="{FF2B5EF4-FFF2-40B4-BE49-F238E27FC236}">
                <a16:creationId xmlns:a16="http://schemas.microsoft.com/office/drawing/2014/main" id="{B5A98BF0-37F7-46CF-98E8-56026EBEBEB8}"/>
              </a:ext>
            </a:extLst>
          </p:cNvPr>
          <p:cNvSpPr/>
          <p:nvPr userDrawn="1"/>
        </p:nvSpPr>
        <p:spPr>
          <a:xfrm rot="10800000">
            <a:off x="7559558" y="-1156784"/>
            <a:ext cx="4010434" cy="4010172"/>
          </a:xfrm>
          <a:prstGeom prst="ellipse">
            <a:avLst/>
          </a:prstGeom>
          <a:gradFill flip="none" rotWithShape="1">
            <a:gsLst>
              <a:gs pos="14000">
                <a:srgbClr val="FFFFFF">
                  <a:alpha val="50000"/>
                </a:srgbClr>
              </a:gs>
              <a:gs pos="13661">
                <a:schemeClr val="accent4"/>
              </a:gs>
              <a:gs pos="100000">
                <a:schemeClr val="accent1">
                  <a:alpha val="0"/>
                </a:schemeClr>
              </a:gs>
            </a:gsLst>
            <a:path path="circle">
              <a:fillToRect l="100000" t="100000"/>
            </a:path>
            <a:tileRect r="-100000" b="-100000"/>
          </a:gradFill>
          <a:ln w="12700">
            <a:miter lim="400000"/>
          </a:ln>
        </p:spPr>
        <p:txBody>
          <a:bodyPr lIns="25400" tIns="25400" rIns="25400" bIns="25400" anchor="ctr"/>
          <a:lstStyle/>
          <a:p>
            <a:pPr lvl="0" algn="ctr" defTabSz="412756"/>
            <a:endParaRPr sz="1600" b="0" i="0">
              <a:solidFill>
                <a:srgbClr val="FFFFFF">
                  <a:alpha val="20092"/>
                </a:srgbClr>
              </a:solidFill>
              <a:latin typeface="Manrope" pitchFamily="2" charset="0"/>
              <a:cs typeface="Arial" panose="020B0604020202020204" pitchFamily="34" charset="0"/>
            </a:endParaRPr>
          </a:p>
        </p:txBody>
      </p:sp>
      <p:cxnSp>
        <p:nvCxnSpPr>
          <p:cNvPr id="17" name="Connettore diritto 16">
            <a:extLst>
              <a:ext uri="{FF2B5EF4-FFF2-40B4-BE49-F238E27FC236}">
                <a16:creationId xmlns:a16="http://schemas.microsoft.com/office/drawing/2014/main" id="{22A5F901-2B40-46CC-9040-75BF8DEA41AF}"/>
              </a:ext>
            </a:extLst>
          </p:cNvPr>
          <p:cNvCxnSpPr>
            <a:cxnSpLocks/>
          </p:cNvCxnSpPr>
          <p:nvPr userDrawn="1"/>
        </p:nvCxnSpPr>
        <p:spPr>
          <a:xfrm>
            <a:off x="11569992" y="0"/>
            <a:ext cx="0" cy="6858000"/>
          </a:xfrm>
          <a:prstGeom prst="line">
            <a:avLst/>
          </a:prstGeom>
          <a:ln w="9525">
            <a:solidFill>
              <a:schemeClr val="bg1">
                <a:alpha val="25000"/>
              </a:schemeClr>
            </a:solidFill>
          </a:ln>
        </p:spPr>
        <p:style>
          <a:lnRef idx="1">
            <a:schemeClr val="accent1"/>
          </a:lnRef>
          <a:fillRef idx="0">
            <a:schemeClr val="accent1"/>
          </a:fillRef>
          <a:effectRef idx="0">
            <a:schemeClr val="accent1"/>
          </a:effectRef>
          <a:fontRef idx="minor">
            <a:schemeClr val="tx1"/>
          </a:fontRef>
        </p:style>
      </p:cxnSp>
      <p:cxnSp>
        <p:nvCxnSpPr>
          <p:cNvPr id="18" name="Connettore diritto 17">
            <a:extLst>
              <a:ext uri="{FF2B5EF4-FFF2-40B4-BE49-F238E27FC236}">
                <a16:creationId xmlns:a16="http://schemas.microsoft.com/office/drawing/2014/main" id="{6BCF7785-BB58-48C4-BD31-CE4F3F723E13}"/>
              </a:ext>
            </a:extLst>
          </p:cNvPr>
          <p:cNvCxnSpPr>
            <a:cxnSpLocks/>
          </p:cNvCxnSpPr>
          <p:nvPr userDrawn="1"/>
        </p:nvCxnSpPr>
        <p:spPr>
          <a:xfrm>
            <a:off x="7559558" y="0"/>
            <a:ext cx="0" cy="6858000"/>
          </a:xfrm>
          <a:prstGeom prst="line">
            <a:avLst/>
          </a:prstGeom>
          <a:ln w="9525">
            <a:solidFill>
              <a:schemeClr val="bg1">
                <a:alpha val="25000"/>
              </a:schemeClr>
            </a:solidFill>
          </a:ln>
        </p:spPr>
        <p:style>
          <a:lnRef idx="1">
            <a:schemeClr val="accent1"/>
          </a:lnRef>
          <a:fillRef idx="0">
            <a:schemeClr val="accent1"/>
          </a:fillRef>
          <a:effectRef idx="0">
            <a:schemeClr val="accent1"/>
          </a:effectRef>
          <a:fontRef idx="minor">
            <a:schemeClr val="tx1"/>
          </a:fontRef>
        </p:style>
      </p:cxnSp>
      <p:cxnSp>
        <p:nvCxnSpPr>
          <p:cNvPr id="19" name="Connettore diritto 18">
            <a:extLst>
              <a:ext uri="{FF2B5EF4-FFF2-40B4-BE49-F238E27FC236}">
                <a16:creationId xmlns:a16="http://schemas.microsoft.com/office/drawing/2014/main" id="{3B7664FB-610B-4E2F-A935-62A588DBE01F}"/>
              </a:ext>
            </a:extLst>
          </p:cNvPr>
          <p:cNvCxnSpPr>
            <a:cxnSpLocks/>
          </p:cNvCxnSpPr>
          <p:nvPr userDrawn="1"/>
        </p:nvCxnSpPr>
        <p:spPr>
          <a:xfrm>
            <a:off x="0" y="2853390"/>
            <a:ext cx="12192000" cy="0"/>
          </a:xfrm>
          <a:prstGeom prst="line">
            <a:avLst/>
          </a:prstGeom>
          <a:ln w="9525">
            <a:solidFill>
              <a:schemeClr val="bg1">
                <a:alpha val="25000"/>
              </a:schemeClr>
            </a:solidFill>
          </a:ln>
        </p:spPr>
        <p:style>
          <a:lnRef idx="1">
            <a:schemeClr val="accent1"/>
          </a:lnRef>
          <a:fillRef idx="0">
            <a:schemeClr val="accent1"/>
          </a:fillRef>
          <a:effectRef idx="0">
            <a:schemeClr val="accent1"/>
          </a:effectRef>
          <a:fontRef idx="minor">
            <a:schemeClr val="tx1"/>
          </a:fontRef>
        </p:style>
      </p:cxnSp>
      <p:sp>
        <p:nvSpPr>
          <p:cNvPr id="10" name="CasellaDiTesto 9">
            <a:extLst>
              <a:ext uri="{FF2B5EF4-FFF2-40B4-BE49-F238E27FC236}">
                <a16:creationId xmlns:a16="http://schemas.microsoft.com/office/drawing/2014/main" id="{F6538F45-6D1B-41E8-838C-C591B1FF478E}"/>
              </a:ext>
            </a:extLst>
          </p:cNvPr>
          <p:cNvSpPr txBox="1"/>
          <p:nvPr userDrawn="1"/>
        </p:nvSpPr>
        <p:spPr>
          <a:xfrm>
            <a:off x="516329" y="4858475"/>
            <a:ext cx="2999383" cy="276999"/>
          </a:xfrm>
          <a:prstGeom prst="rect">
            <a:avLst/>
          </a:prstGeom>
          <a:noFill/>
        </p:spPr>
        <p:txBody>
          <a:bodyPr wrap="square" rtlCol="0">
            <a:spAutoFit/>
          </a:bodyPr>
          <a:lstStyle/>
          <a:p>
            <a:r>
              <a:rPr lang="en-GB" sz="1200" b="1" noProof="0">
                <a:solidFill>
                  <a:schemeClr val="tx2"/>
                </a:solidFill>
              </a:rPr>
              <a:t>Contacts</a:t>
            </a:r>
          </a:p>
        </p:txBody>
      </p:sp>
      <p:sp>
        <p:nvSpPr>
          <p:cNvPr id="11" name="Cerchio">
            <a:extLst>
              <a:ext uri="{FF2B5EF4-FFF2-40B4-BE49-F238E27FC236}">
                <a16:creationId xmlns:a16="http://schemas.microsoft.com/office/drawing/2014/main" id="{3BD46F35-D379-4F3F-894D-1B8E2D976FC2}"/>
              </a:ext>
            </a:extLst>
          </p:cNvPr>
          <p:cNvSpPr/>
          <p:nvPr userDrawn="1"/>
        </p:nvSpPr>
        <p:spPr>
          <a:xfrm>
            <a:off x="7559558" y="2853390"/>
            <a:ext cx="4010434" cy="4010172"/>
          </a:xfrm>
          <a:prstGeom prst="ellipse">
            <a:avLst/>
          </a:prstGeom>
          <a:gradFill flip="none" rotWithShape="1">
            <a:gsLst>
              <a:gs pos="14000">
                <a:srgbClr val="FFFFFF">
                  <a:alpha val="50000"/>
                </a:srgbClr>
              </a:gs>
              <a:gs pos="13661">
                <a:schemeClr val="accent4"/>
              </a:gs>
              <a:gs pos="100000">
                <a:schemeClr val="accent1">
                  <a:alpha val="0"/>
                </a:schemeClr>
              </a:gs>
            </a:gsLst>
            <a:path path="circle">
              <a:fillToRect l="100000" t="100000"/>
            </a:path>
            <a:tileRect r="-100000" b="-100000"/>
          </a:gradFill>
          <a:ln w="12700">
            <a:miter lim="400000"/>
          </a:ln>
        </p:spPr>
        <p:txBody>
          <a:bodyPr lIns="25400" tIns="25400" rIns="25400" bIns="25400" anchor="ctr"/>
          <a:lstStyle/>
          <a:p>
            <a:pPr lvl="0" algn="ctr" defTabSz="412756"/>
            <a:endParaRPr sz="1600" b="0" i="0">
              <a:solidFill>
                <a:srgbClr val="FFFFFF">
                  <a:alpha val="20092"/>
                </a:srgbClr>
              </a:solidFill>
              <a:latin typeface="Manrope" pitchFamily="2" charset="0"/>
              <a:cs typeface="Arial" panose="020B0604020202020204" pitchFamily="34" charset="0"/>
            </a:endParaRPr>
          </a:p>
        </p:txBody>
      </p:sp>
      <p:pic>
        <p:nvPicPr>
          <p:cNvPr id="3" name="Elemento grafico 2">
            <a:extLst>
              <a:ext uri="{FF2B5EF4-FFF2-40B4-BE49-F238E27FC236}">
                <a16:creationId xmlns:a16="http://schemas.microsoft.com/office/drawing/2014/main" id="{7DA44536-7F92-4C4D-82C9-EC1821066383}"/>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537559" y="558879"/>
            <a:ext cx="5472000" cy="684000"/>
          </a:xfrm>
          <a:prstGeom prst="rect">
            <a:avLst/>
          </a:prstGeom>
        </p:spPr>
      </p:pic>
      <p:pic>
        <p:nvPicPr>
          <p:cNvPr id="2" name="Picture 1">
            <a:extLst>
              <a:ext uri="{FF2B5EF4-FFF2-40B4-BE49-F238E27FC236}">
                <a16:creationId xmlns:a16="http://schemas.microsoft.com/office/drawing/2014/main" id="{60CD2686-7FAE-6B6A-42F3-88E58EED553D}"/>
              </a:ext>
            </a:extLst>
          </p:cNvPr>
          <p:cNvPicPr>
            <a:picLocks noChangeAspect="1"/>
          </p:cNvPicPr>
          <p:nvPr userDrawn="1"/>
        </p:nvPicPr>
        <p:blipFill>
          <a:blip r:embed="rId3">
            <a:extLst>
              <a:ext uri="{28A0092B-C50C-407E-A947-70E740481C1C}">
                <a14:useLocalDpi xmlns:a14="http://schemas.microsoft.com/office/drawing/2010/main" val="0"/>
              </a:ext>
            </a:extLst>
          </a:blip>
          <a:srcRect/>
          <a:stretch/>
        </p:blipFill>
        <p:spPr>
          <a:xfrm>
            <a:off x="7905305" y="489306"/>
            <a:ext cx="3318941" cy="823144"/>
          </a:xfrm>
          <a:prstGeom prst="rect">
            <a:avLst/>
          </a:prstGeom>
        </p:spPr>
      </p:pic>
      <p:sp>
        <p:nvSpPr>
          <p:cNvPr id="4" name="Segnaposto testo 6">
            <a:extLst>
              <a:ext uri="{FF2B5EF4-FFF2-40B4-BE49-F238E27FC236}">
                <a16:creationId xmlns:a16="http://schemas.microsoft.com/office/drawing/2014/main" id="{14DB71F4-C41B-7724-5E07-04828B128C2F}"/>
              </a:ext>
            </a:extLst>
          </p:cNvPr>
          <p:cNvSpPr>
            <a:spLocks noGrp="1"/>
          </p:cNvSpPr>
          <p:nvPr>
            <p:ph type="body" sz="quarter" idx="24"/>
          </p:nvPr>
        </p:nvSpPr>
        <p:spPr>
          <a:xfrm>
            <a:off x="4004530" y="5392132"/>
            <a:ext cx="2949050" cy="856291"/>
          </a:xfrm>
        </p:spPr>
        <p:txBody>
          <a:bodyPr anchor="b">
            <a:noAutofit/>
          </a:bodyPr>
          <a:lstStyle>
            <a:lvl1pPr>
              <a:lnSpc>
                <a:spcPct val="120000"/>
              </a:lnSpc>
              <a:spcBef>
                <a:spcPts val="0"/>
              </a:spcBef>
              <a:defRPr sz="1200">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endParaRPr lang="en-GB"/>
          </a:p>
        </p:txBody>
      </p:sp>
      <p:sp>
        <p:nvSpPr>
          <p:cNvPr id="5" name="CasellaDiTesto 9">
            <a:extLst>
              <a:ext uri="{FF2B5EF4-FFF2-40B4-BE49-F238E27FC236}">
                <a16:creationId xmlns:a16="http://schemas.microsoft.com/office/drawing/2014/main" id="{C214547D-1460-A889-5B73-544B267C9A2D}"/>
              </a:ext>
            </a:extLst>
          </p:cNvPr>
          <p:cNvSpPr txBox="1"/>
          <p:nvPr userDrawn="1"/>
        </p:nvSpPr>
        <p:spPr>
          <a:xfrm>
            <a:off x="3920784" y="4858475"/>
            <a:ext cx="2999383" cy="276999"/>
          </a:xfrm>
          <a:prstGeom prst="rect">
            <a:avLst/>
          </a:prstGeom>
          <a:noFill/>
        </p:spPr>
        <p:txBody>
          <a:bodyPr wrap="square" rtlCol="0">
            <a:spAutoFit/>
          </a:bodyPr>
          <a:lstStyle/>
          <a:p>
            <a:r>
              <a:rPr lang="en-GB" sz="1200" b="1" noProof="0">
                <a:solidFill>
                  <a:schemeClr val="tx2"/>
                </a:solidFill>
              </a:rPr>
              <a:t>COMPASS Lab</a:t>
            </a:r>
          </a:p>
        </p:txBody>
      </p:sp>
      <p:pic>
        <p:nvPicPr>
          <p:cNvPr id="6" name="Graphic 5">
            <a:extLst>
              <a:ext uri="{FF2B5EF4-FFF2-40B4-BE49-F238E27FC236}">
                <a16:creationId xmlns:a16="http://schemas.microsoft.com/office/drawing/2014/main" id="{1C852C1E-44E8-3DCA-7179-19E976CBE0F4}"/>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4009783" y="5400277"/>
            <a:ext cx="317103" cy="317103"/>
          </a:xfrm>
          <a:prstGeom prst="rect">
            <a:avLst/>
          </a:prstGeom>
        </p:spPr>
      </p:pic>
      <p:pic>
        <p:nvPicPr>
          <p:cNvPr id="7" name="Picture 6" descr="A black and white logo&#10;&#10;AI-generated content may be incorrect.">
            <a:extLst>
              <a:ext uri="{FF2B5EF4-FFF2-40B4-BE49-F238E27FC236}">
                <a16:creationId xmlns:a16="http://schemas.microsoft.com/office/drawing/2014/main" id="{1D7322A2-7503-246C-5952-3CF36C32A90A}"/>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4929143" y="5399960"/>
            <a:ext cx="339962" cy="315274"/>
          </a:xfrm>
          <a:prstGeom prst="rect">
            <a:avLst/>
          </a:prstGeom>
        </p:spPr>
      </p:pic>
      <p:pic>
        <p:nvPicPr>
          <p:cNvPr id="8" name="Picture 7" descr="A black letter f in a white circle&#10;&#10;AI-generated content may be incorrect.">
            <a:extLst>
              <a:ext uri="{FF2B5EF4-FFF2-40B4-BE49-F238E27FC236}">
                <a16:creationId xmlns:a16="http://schemas.microsoft.com/office/drawing/2014/main" id="{417B1C4A-BFAF-E872-ACF9-DC406E793CA0}"/>
              </a:ext>
            </a:extLst>
          </p:cNvPr>
          <p:cNvPicPr>
            <a:picLocks noChangeAspect="1"/>
          </p:cNvPicPr>
          <p:nvPr userDrawn="1"/>
        </p:nvPicPr>
        <p:blipFill>
          <a:blip r:embed="rId6">
            <a:extLst>
              <a:ext uri="{28A0092B-C50C-407E-A947-70E740481C1C}">
                <a14:useLocalDpi xmlns:a14="http://schemas.microsoft.com/office/drawing/2010/main" val="0"/>
              </a:ext>
            </a:extLst>
          </a:blip>
          <a:stretch>
            <a:fillRect/>
          </a:stretch>
        </p:blipFill>
        <p:spPr>
          <a:xfrm>
            <a:off x="4470377" y="5399960"/>
            <a:ext cx="315274" cy="315274"/>
          </a:xfrm>
          <a:prstGeom prst="rect">
            <a:avLst/>
          </a:prstGeom>
        </p:spPr>
      </p:pic>
      <p:pic>
        <p:nvPicPr>
          <p:cNvPr id="9" name="Graphic 8">
            <a:extLst>
              <a:ext uri="{FF2B5EF4-FFF2-40B4-BE49-F238E27FC236}">
                <a16:creationId xmlns:a16="http://schemas.microsoft.com/office/drawing/2014/main" id="{80A205A8-F6B3-3846-F483-1C2B57E41C3E}"/>
              </a:ext>
            </a:extLst>
          </p:cNvPr>
          <p:cNvPicPr>
            <a:picLocks noChangeAspect="1"/>
          </p:cNvPicPr>
          <p:nvPr userDrawn="1"/>
        </p:nvPicPr>
        <p:blipFill>
          <a:blip>
            <a:extLst>
              <a:ext uri="{96DAC541-7B7A-43D3-8B79-37D633B846F1}">
                <asvg:svgBlip xmlns:asvg="http://schemas.microsoft.com/office/drawing/2016/SVG/main" r:embed="rId7"/>
              </a:ext>
            </a:extLst>
          </a:blip>
          <a:stretch>
            <a:fillRect/>
          </a:stretch>
        </p:blipFill>
        <p:spPr>
          <a:xfrm>
            <a:off x="5412597" y="5399960"/>
            <a:ext cx="308339" cy="315277"/>
          </a:xfrm>
          <a:prstGeom prst="rect">
            <a:avLst/>
          </a:prstGeom>
        </p:spPr>
      </p:pic>
      <p:pic>
        <p:nvPicPr>
          <p:cNvPr id="13" name="Graphic 12">
            <a:extLst>
              <a:ext uri="{FF2B5EF4-FFF2-40B4-BE49-F238E27FC236}">
                <a16:creationId xmlns:a16="http://schemas.microsoft.com/office/drawing/2014/main" id="{B98ACEE7-CF82-AB44-2976-533AEFCF8C5D}"/>
              </a:ext>
            </a:extLst>
          </p:cNvPr>
          <p:cNvPicPr>
            <a:picLocks noChangeAspect="1"/>
          </p:cNvPicPr>
          <p:nvPr userDrawn="1"/>
        </p:nvPicPr>
        <p:blipFill>
          <a:blip>
            <a:extLst>
              <a:ext uri="{96DAC541-7B7A-43D3-8B79-37D633B846F1}">
                <asvg:svgBlip xmlns:asvg="http://schemas.microsoft.com/office/drawing/2016/SVG/main" r:embed="rId8"/>
              </a:ext>
            </a:extLst>
          </a:blip>
          <a:stretch>
            <a:fillRect/>
          </a:stretch>
        </p:blipFill>
        <p:spPr>
          <a:xfrm>
            <a:off x="6313764" y="5380344"/>
            <a:ext cx="868079" cy="868079"/>
          </a:xfrm>
          <a:prstGeom prst="rect">
            <a:avLst/>
          </a:prstGeom>
        </p:spPr>
      </p:pic>
    </p:spTree>
    <p:extLst>
      <p:ext uri="{BB962C8B-B14F-4D97-AF65-F5344CB8AC3E}">
        <p14:creationId xmlns:p14="http://schemas.microsoft.com/office/powerpoint/2010/main" val="174770580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2_Cover Finale">
    <p:bg>
      <p:bgPr>
        <a:solidFill>
          <a:schemeClr val="accent1"/>
        </a:solidFill>
        <a:effectLst/>
      </p:bgPr>
    </p:bg>
    <p:spTree>
      <p:nvGrpSpPr>
        <p:cNvPr id="1" name=""/>
        <p:cNvGrpSpPr/>
        <p:nvPr/>
      </p:nvGrpSpPr>
      <p:grpSpPr>
        <a:xfrm>
          <a:off x="0" y="0"/>
          <a:ext cx="0" cy="0"/>
          <a:chOff x="0" y="0"/>
          <a:chExt cx="0" cy="0"/>
        </a:xfrm>
      </p:grpSpPr>
      <p:sp>
        <p:nvSpPr>
          <p:cNvPr id="12" name="Segnaposto testo 6">
            <a:extLst>
              <a:ext uri="{FF2B5EF4-FFF2-40B4-BE49-F238E27FC236}">
                <a16:creationId xmlns:a16="http://schemas.microsoft.com/office/drawing/2014/main" id="{36158372-C12E-48BA-B16E-CD0317C85D3A}"/>
              </a:ext>
            </a:extLst>
          </p:cNvPr>
          <p:cNvSpPr>
            <a:spLocks noGrp="1"/>
          </p:cNvSpPr>
          <p:nvPr>
            <p:ph type="body" sz="quarter" idx="23"/>
          </p:nvPr>
        </p:nvSpPr>
        <p:spPr>
          <a:xfrm>
            <a:off x="600075" y="5392132"/>
            <a:ext cx="3866418" cy="856291"/>
          </a:xfrm>
        </p:spPr>
        <p:txBody>
          <a:bodyPr anchor="b">
            <a:noAutofit/>
          </a:bodyPr>
          <a:lstStyle>
            <a:lvl1pPr>
              <a:lnSpc>
                <a:spcPct val="120000"/>
              </a:lnSpc>
              <a:spcBef>
                <a:spcPts val="0"/>
              </a:spcBef>
              <a:defRPr sz="1200">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endParaRPr lang="en-GB" noProof="0"/>
          </a:p>
        </p:txBody>
      </p:sp>
      <p:sp>
        <p:nvSpPr>
          <p:cNvPr id="14" name="Cerchio">
            <a:extLst>
              <a:ext uri="{FF2B5EF4-FFF2-40B4-BE49-F238E27FC236}">
                <a16:creationId xmlns:a16="http://schemas.microsoft.com/office/drawing/2014/main" id="{B5A98BF0-37F7-46CF-98E8-56026EBEBEB8}"/>
              </a:ext>
            </a:extLst>
          </p:cNvPr>
          <p:cNvSpPr/>
          <p:nvPr userDrawn="1"/>
        </p:nvSpPr>
        <p:spPr>
          <a:xfrm rot="10800000">
            <a:off x="7559558" y="-1156784"/>
            <a:ext cx="4010434" cy="4010172"/>
          </a:xfrm>
          <a:prstGeom prst="ellipse">
            <a:avLst/>
          </a:prstGeom>
          <a:gradFill flip="none" rotWithShape="1">
            <a:gsLst>
              <a:gs pos="14000">
                <a:srgbClr val="FFFFFF">
                  <a:alpha val="50000"/>
                </a:srgbClr>
              </a:gs>
              <a:gs pos="13661">
                <a:schemeClr val="accent4"/>
              </a:gs>
              <a:gs pos="100000">
                <a:schemeClr val="accent1">
                  <a:alpha val="0"/>
                </a:schemeClr>
              </a:gs>
            </a:gsLst>
            <a:path path="circle">
              <a:fillToRect l="100000" t="100000"/>
            </a:path>
            <a:tileRect r="-100000" b="-100000"/>
          </a:gradFill>
          <a:ln w="12700">
            <a:miter lim="400000"/>
          </a:ln>
        </p:spPr>
        <p:txBody>
          <a:bodyPr lIns="25400" tIns="25400" rIns="25400" bIns="25400" anchor="ctr"/>
          <a:lstStyle/>
          <a:p>
            <a:pPr lvl="0" algn="ctr" defTabSz="412756"/>
            <a:endParaRPr sz="1600" b="0" i="0">
              <a:solidFill>
                <a:srgbClr val="FFFFFF">
                  <a:alpha val="20092"/>
                </a:srgbClr>
              </a:solidFill>
              <a:latin typeface="Manrope" pitchFamily="2" charset="0"/>
              <a:cs typeface="Arial" panose="020B0604020202020204" pitchFamily="34" charset="0"/>
            </a:endParaRPr>
          </a:p>
        </p:txBody>
      </p:sp>
      <p:cxnSp>
        <p:nvCxnSpPr>
          <p:cNvPr id="17" name="Connettore diritto 16">
            <a:extLst>
              <a:ext uri="{FF2B5EF4-FFF2-40B4-BE49-F238E27FC236}">
                <a16:creationId xmlns:a16="http://schemas.microsoft.com/office/drawing/2014/main" id="{22A5F901-2B40-46CC-9040-75BF8DEA41AF}"/>
              </a:ext>
            </a:extLst>
          </p:cNvPr>
          <p:cNvCxnSpPr>
            <a:cxnSpLocks/>
          </p:cNvCxnSpPr>
          <p:nvPr userDrawn="1"/>
        </p:nvCxnSpPr>
        <p:spPr>
          <a:xfrm>
            <a:off x="11569992" y="0"/>
            <a:ext cx="0" cy="6858000"/>
          </a:xfrm>
          <a:prstGeom prst="line">
            <a:avLst/>
          </a:prstGeom>
          <a:ln w="9525">
            <a:solidFill>
              <a:schemeClr val="bg1">
                <a:alpha val="25000"/>
              </a:schemeClr>
            </a:solidFill>
          </a:ln>
        </p:spPr>
        <p:style>
          <a:lnRef idx="1">
            <a:schemeClr val="accent1"/>
          </a:lnRef>
          <a:fillRef idx="0">
            <a:schemeClr val="accent1"/>
          </a:fillRef>
          <a:effectRef idx="0">
            <a:schemeClr val="accent1"/>
          </a:effectRef>
          <a:fontRef idx="minor">
            <a:schemeClr val="tx1"/>
          </a:fontRef>
        </p:style>
      </p:cxnSp>
      <p:cxnSp>
        <p:nvCxnSpPr>
          <p:cNvPr id="18" name="Connettore diritto 17">
            <a:extLst>
              <a:ext uri="{FF2B5EF4-FFF2-40B4-BE49-F238E27FC236}">
                <a16:creationId xmlns:a16="http://schemas.microsoft.com/office/drawing/2014/main" id="{6BCF7785-BB58-48C4-BD31-CE4F3F723E13}"/>
              </a:ext>
            </a:extLst>
          </p:cNvPr>
          <p:cNvCxnSpPr>
            <a:cxnSpLocks/>
          </p:cNvCxnSpPr>
          <p:nvPr userDrawn="1"/>
        </p:nvCxnSpPr>
        <p:spPr>
          <a:xfrm>
            <a:off x="7559558" y="0"/>
            <a:ext cx="0" cy="6858000"/>
          </a:xfrm>
          <a:prstGeom prst="line">
            <a:avLst/>
          </a:prstGeom>
          <a:ln w="9525">
            <a:solidFill>
              <a:schemeClr val="bg1">
                <a:alpha val="25000"/>
              </a:schemeClr>
            </a:solidFill>
          </a:ln>
        </p:spPr>
        <p:style>
          <a:lnRef idx="1">
            <a:schemeClr val="accent1"/>
          </a:lnRef>
          <a:fillRef idx="0">
            <a:schemeClr val="accent1"/>
          </a:fillRef>
          <a:effectRef idx="0">
            <a:schemeClr val="accent1"/>
          </a:effectRef>
          <a:fontRef idx="minor">
            <a:schemeClr val="tx1"/>
          </a:fontRef>
        </p:style>
      </p:cxnSp>
      <p:cxnSp>
        <p:nvCxnSpPr>
          <p:cNvPr id="19" name="Connettore diritto 18">
            <a:extLst>
              <a:ext uri="{FF2B5EF4-FFF2-40B4-BE49-F238E27FC236}">
                <a16:creationId xmlns:a16="http://schemas.microsoft.com/office/drawing/2014/main" id="{3B7664FB-610B-4E2F-A935-62A588DBE01F}"/>
              </a:ext>
            </a:extLst>
          </p:cNvPr>
          <p:cNvCxnSpPr>
            <a:cxnSpLocks/>
          </p:cNvCxnSpPr>
          <p:nvPr userDrawn="1"/>
        </p:nvCxnSpPr>
        <p:spPr>
          <a:xfrm>
            <a:off x="0" y="2853390"/>
            <a:ext cx="12192000" cy="0"/>
          </a:xfrm>
          <a:prstGeom prst="line">
            <a:avLst/>
          </a:prstGeom>
          <a:ln w="9525">
            <a:solidFill>
              <a:schemeClr val="bg1">
                <a:alpha val="25000"/>
              </a:schemeClr>
            </a:solidFill>
          </a:ln>
        </p:spPr>
        <p:style>
          <a:lnRef idx="1">
            <a:schemeClr val="accent1"/>
          </a:lnRef>
          <a:fillRef idx="0">
            <a:schemeClr val="accent1"/>
          </a:fillRef>
          <a:effectRef idx="0">
            <a:schemeClr val="accent1"/>
          </a:effectRef>
          <a:fontRef idx="minor">
            <a:schemeClr val="tx1"/>
          </a:fontRef>
        </p:style>
      </p:cxnSp>
      <p:sp>
        <p:nvSpPr>
          <p:cNvPr id="10" name="CasellaDiTesto 9">
            <a:extLst>
              <a:ext uri="{FF2B5EF4-FFF2-40B4-BE49-F238E27FC236}">
                <a16:creationId xmlns:a16="http://schemas.microsoft.com/office/drawing/2014/main" id="{F6538F45-6D1B-41E8-838C-C591B1FF478E}"/>
              </a:ext>
            </a:extLst>
          </p:cNvPr>
          <p:cNvSpPr txBox="1"/>
          <p:nvPr userDrawn="1"/>
        </p:nvSpPr>
        <p:spPr>
          <a:xfrm>
            <a:off x="518813" y="4858476"/>
            <a:ext cx="3932408" cy="276999"/>
          </a:xfrm>
          <a:prstGeom prst="rect">
            <a:avLst/>
          </a:prstGeom>
          <a:noFill/>
        </p:spPr>
        <p:txBody>
          <a:bodyPr wrap="square" rtlCol="0">
            <a:spAutoFit/>
          </a:bodyPr>
          <a:lstStyle/>
          <a:p>
            <a:r>
              <a:rPr lang="en-GB" sz="1200" b="1" noProof="0">
                <a:solidFill>
                  <a:schemeClr val="tx2"/>
                </a:solidFill>
              </a:rPr>
              <a:t>COMPASS Lab</a:t>
            </a:r>
          </a:p>
        </p:txBody>
      </p:sp>
      <p:sp>
        <p:nvSpPr>
          <p:cNvPr id="11" name="Cerchio">
            <a:extLst>
              <a:ext uri="{FF2B5EF4-FFF2-40B4-BE49-F238E27FC236}">
                <a16:creationId xmlns:a16="http://schemas.microsoft.com/office/drawing/2014/main" id="{3BD46F35-D379-4F3F-894D-1B8E2D976FC2}"/>
              </a:ext>
            </a:extLst>
          </p:cNvPr>
          <p:cNvSpPr/>
          <p:nvPr userDrawn="1"/>
        </p:nvSpPr>
        <p:spPr>
          <a:xfrm>
            <a:off x="7559558" y="2853390"/>
            <a:ext cx="4010434" cy="4010172"/>
          </a:xfrm>
          <a:prstGeom prst="ellipse">
            <a:avLst/>
          </a:prstGeom>
          <a:gradFill flip="none" rotWithShape="1">
            <a:gsLst>
              <a:gs pos="14000">
                <a:srgbClr val="FFFFFF">
                  <a:alpha val="50000"/>
                </a:srgbClr>
              </a:gs>
              <a:gs pos="13661">
                <a:schemeClr val="accent4"/>
              </a:gs>
              <a:gs pos="100000">
                <a:schemeClr val="accent1">
                  <a:alpha val="0"/>
                </a:schemeClr>
              </a:gs>
            </a:gsLst>
            <a:path path="circle">
              <a:fillToRect l="100000" t="100000"/>
            </a:path>
            <a:tileRect r="-100000" b="-100000"/>
          </a:gradFill>
          <a:ln w="12700">
            <a:miter lim="400000"/>
          </a:ln>
        </p:spPr>
        <p:txBody>
          <a:bodyPr lIns="25400" tIns="25400" rIns="25400" bIns="25400" anchor="ctr"/>
          <a:lstStyle/>
          <a:p>
            <a:pPr lvl="0" algn="ctr" defTabSz="412756"/>
            <a:endParaRPr sz="1600" b="0" i="0">
              <a:solidFill>
                <a:srgbClr val="FFFFFF">
                  <a:alpha val="20092"/>
                </a:srgbClr>
              </a:solidFill>
              <a:latin typeface="Manrope" pitchFamily="2" charset="0"/>
              <a:cs typeface="Arial" panose="020B0604020202020204" pitchFamily="34" charset="0"/>
            </a:endParaRPr>
          </a:p>
        </p:txBody>
      </p:sp>
      <p:pic>
        <p:nvPicPr>
          <p:cNvPr id="3" name="Elemento grafico 2">
            <a:extLst>
              <a:ext uri="{FF2B5EF4-FFF2-40B4-BE49-F238E27FC236}">
                <a16:creationId xmlns:a16="http://schemas.microsoft.com/office/drawing/2014/main" id="{7DA44536-7F92-4C4D-82C9-EC1821066383}"/>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537559" y="558879"/>
            <a:ext cx="5472000" cy="684000"/>
          </a:xfrm>
          <a:prstGeom prst="rect">
            <a:avLst/>
          </a:prstGeom>
        </p:spPr>
      </p:pic>
      <p:pic>
        <p:nvPicPr>
          <p:cNvPr id="2" name="Picture 1">
            <a:extLst>
              <a:ext uri="{FF2B5EF4-FFF2-40B4-BE49-F238E27FC236}">
                <a16:creationId xmlns:a16="http://schemas.microsoft.com/office/drawing/2014/main" id="{60CD2686-7FAE-6B6A-42F3-88E58EED553D}"/>
              </a:ext>
            </a:extLst>
          </p:cNvPr>
          <p:cNvPicPr>
            <a:picLocks noChangeAspect="1"/>
          </p:cNvPicPr>
          <p:nvPr userDrawn="1"/>
        </p:nvPicPr>
        <p:blipFill>
          <a:blip r:embed="rId3">
            <a:extLst>
              <a:ext uri="{28A0092B-C50C-407E-A947-70E740481C1C}">
                <a14:useLocalDpi xmlns:a14="http://schemas.microsoft.com/office/drawing/2010/main" val="0"/>
              </a:ext>
            </a:extLst>
          </a:blip>
          <a:srcRect/>
          <a:stretch/>
        </p:blipFill>
        <p:spPr>
          <a:xfrm>
            <a:off x="7905305" y="489306"/>
            <a:ext cx="3318941" cy="823144"/>
          </a:xfrm>
          <a:prstGeom prst="rect">
            <a:avLst/>
          </a:prstGeom>
        </p:spPr>
      </p:pic>
      <p:pic>
        <p:nvPicPr>
          <p:cNvPr id="4" name="Graphic 3">
            <a:extLst>
              <a:ext uri="{FF2B5EF4-FFF2-40B4-BE49-F238E27FC236}">
                <a16:creationId xmlns:a16="http://schemas.microsoft.com/office/drawing/2014/main" id="{3B3B8991-8CE1-A4C2-22E4-6E8C4E8835F0}"/>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600074" y="5391380"/>
            <a:ext cx="317103" cy="317103"/>
          </a:xfrm>
          <a:prstGeom prst="rect">
            <a:avLst/>
          </a:prstGeom>
        </p:spPr>
      </p:pic>
      <p:pic>
        <p:nvPicPr>
          <p:cNvPr id="5" name="Picture 4" descr="A black and white logo&#10;&#10;AI-generated content may be incorrect.">
            <a:extLst>
              <a:ext uri="{FF2B5EF4-FFF2-40B4-BE49-F238E27FC236}">
                <a16:creationId xmlns:a16="http://schemas.microsoft.com/office/drawing/2014/main" id="{B2373618-8673-5873-6E46-88940470B391}"/>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1519434" y="5391063"/>
            <a:ext cx="339962" cy="315274"/>
          </a:xfrm>
          <a:prstGeom prst="rect">
            <a:avLst/>
          </a:prstGeom>
        </p:spPr>
      </p:pic>
      <p:pic>
        <p:nvPicPr>
          <p:cNvPr id="6" name="Picture 5" descr="A black letter f in a white circle&#10;&#10;AI-generated content may be incorrect.">
            <a:extLst>
              <a:ext uri="{FF2B5EF4-FFF2-40B4-BE49-F238E27FC236}">
                <a16:creationId xmlns:a16="http://schemas.microsoft.com/office/drawing/2014/main" id="{7C15A47F-F079-7BE1-74D3-ACDE75FD7169}"/>
              </a:ext>
            </a:extLst>
          </p:cNvPr>
          <p:cNvPicPr>
            <a:picLocks noChangeAspect="1"/>
          </p:cNvPicPr>
          <p:nvPr userDrawn="1"/>
        </p:nvPicPr>
        <p:blipFill>
          <a:blip r:embed="rId6">
            <a:extLst>
              <a:ext uri="{28A0092B-C50C-407E-A947-70E740481C1C}">
                <a14:useLocalDpi xmlns:a14="http://schemas.microsoft.com/office/drawing/2010/main" val="0"/>
              </a:ext>
            </a:extLst>
          </a:blip>
          <a:stretch>
            <a:fillRect/>
          </a:stretch>
        </p:blipFill>
        <p:spPr>
          <a:xfrm>
            <a:off x="1060668" y="5391063"/>
            <a:ext cx="315274" cy="315274"/>
          </a:xfrm>
          <a:prstGeom prst="rect">
            <a:avLst/>
          </a:prstGeom>
        </p:spPr>
      </p:pic>
      <p:pic>
        <p:nvPicPr>
          <p:cNvPr id="7" name="Graphic 6">
            <a:extLst>
              <a:ext uri="{FF2B5EF4-FFF2-40B4-BE49-F238E27FC236}">
                <a16:creationId xmlns:a16="http://schemas.microsoft.com/office/drawing/2014/main" id="{9D366C07-CD82-2904-3932-7628DD9D45D0}"/>
              </a:ext>
            </a:extLst>
          </p:cNvPr>
          <p:cNvPicPr>
            <a:picLocks noChangeAspect="1"/>
          </p:cNvPicPr>
          <p:nvPr userDrawn="1"/>
        </p:nvPicPr>
        <p:blipFill>
          <a:blip>
            <a:extLst>
              <a:ext uri="{96DAC541-7B7A-43D3-8B79-37D633B846F1}">
                <asvg:svgBlip xmlns:asvg="http://schemas.microsoft.com/office/drawing/2016/SVG/main" r:embed="rId7"/>
              </a:ext>
            </a:extLst>
          </a:blip>
          <a:stretch>
            <a:fillRect/>
          </a:stretch>
        </p:blipFill>
        <p:spPr>
          <a:xfrm>
            <a:off x="2002888" y="5391063"/>
            <a:ext cx="308339" cy="315277"/>
          </a:xfrm>
          <a:prstGeom prst="rect">
            <a:avLst/>
          </a:prstGeom>
        </p:spPr>
      </p:pic>
      <p:pic>
        <p:nvPicPr>
          <p:cNvPr id="8" name="Graphic 7">
            <a:extLst>
              <a:ext uri="{FF2B5EF4-FFF2-40B4-BE49-F238E27FC236}">
                <a16:creationId xmlns:a16="http://schemas.microsoft.com/office/drawing/2014/main" id="{9AFB4469-B603-98EA-D813-0F9F6C73B4CC}"/>
              </a:ext>
            </a:extLst>
          </p:cNvPr>
          <p:cNvPicPr>
            <a:picLocks noChangeAspect="1"/>
          </p:cNvPicPr>
          <p:nvPr userDrawn="1"/>
        </p:nvPicPr>
        <p:blipFill>
          <a:blip>
            <a:extLst>
              <a:ext uri="{96DAC541-7B7A-43D3-8B79-37D633B846F1}">
                <asvg:svgBlip xmlns:asvg="http://schemas.microsoft.com/office/drawing/2016/SVG/main" r:embed="rId8"/>
              </a:ext>
            </a:extLst>
          </a:blip>
          <a:stretch>
            <a:fillRect/>
          </a:stretch>
        </p:blipFill>
        <p:spPr>
          <a:xfrm>
            <a:off x="2925941" y="5391062"/>
            <a:ext cx="863809" cy="863809"/>
          </a:xfrm>
          <a:prstGeom prst="rect">
            <a:avLst/>
          </a:prstGeom>
        </p:spPr>
      </p:pic>
    </p:spTree>
    <p:extLst>
      <p:ext uri="{BB962C8B-B14F-4D97-AF65-F5344CB8AC3E}">
        <p14:creationId xmlns:p14="http://schemas.microsoft.com/office/powerpoint/2010/main" val="97766139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Final Cover B">
    <p:bg>
      <p:bgPr>
        <a:solidFill>
          <a:schemeClr val="accent1"/>
        </a:solidFill>
        <a:effectLst/>
      </p:bgPr>
    </p:bg>
    <p:spTree>
      <p:nvGrpSpPr>
        <p:cNvPr id="1" name=""/>
        <p:cNvGrpSpPr/>
        <p:nvPr/>
      </p:nvGrpSpPr>
      <p:grpSpPr>
        <a:xfrm>
          <a:off x="0" y="0"/>
          <a:ext cx="0" cy="0"/>
          <a:chOff x="0" y="0"/>
          <a:chExt cx="0" cy="0"/>
        </a:xfrm>
      </p:grpSpPr>
      <p:sp>
        <p:nvSpPr>
          <p:cNvPr id="12" name="Cerchio">
            <a:extLst>
              <a:ext uri="{FF2B5EF4-FFF2-40B4-BE49-F238E27FC236}">
                <a16:creationId xmlns:a16="http://schemas.microsoft.com/office/drawing/2014/main" id="{E84FA22C-2923-4BEC-B023-C4DA9810EF15}"/>
              </a:ext>
            </a:extLst>
          </p:cNvPr>
          <p:cNvSpPr/>
          <p:nvPr userDrawn="1"/>
        </p:nvSpPr>
        <p:spPr>
          <a:xfrm>
            <a:off x="7559558" y="2853390"/>
            <a:ext cx="4010434" cy="4010172"/>
          </a:xfrm>
          <a:prstGeom prst="ellipse">
            <a:avLst/>
          </a:prstGeom>
          <a:gradFill flip="none" rotWithShape="1">
            <a:gsLst>
              <a:gs pos="14000">
                <a:srgbClr val="FFFFFF">
                  <a:alpha val="50000"/>
                </a:srgbClr>
              </a:gs>
              <a:gs pos="13661">
                <a:schemeClr val="accent4"/>
              </a:gs>
              <a:gs pos="100000">
                <a:schemeClr val="accent1">
                  <a:alpha val="0"/>
                </a:schemeClr>
              </a:gs>
            </a:gsLst>
            <a:path path="circle">
              <a:fillToRect l="100000" t="100000"/>
            </a:path>
            <a:tileRect r="-100000" b="-100000"/>
          </a:gradFill>
          <a:ln w="12700">
            <a:miter lim="400000"/>
          </a:ln>
        </p:spPr>
        <p:txBody>
          <a:bodyPr lIns="25400" tIns="25400" rIns="25400" bIns="25400" anchor="ctr"/>
          <a:lstStyle/>
          <a:p>
            <a:pPr lvl="0" algn="ctr" defTabSz="412756"/>
            <a:endParaRPr sz="1600" b="0" i="0">
              <a:solidFill>
                <a:srgbClr val="FFFFFF">
                  <a:alpha val="20092"/>
                </a:srgbClr>
              </a:solidFill>
              <a:latin typeface="Manrope" pitchFamily="2" charset="0"/>
              <a:cs typeface="Arial" panose="020B0604020202020204" pitchFamily="34" charset="0"/>
            </a:endParaRPr>
          </a:p>
        </p:txBody>
      </p:sp>
      <p:sp>
        <p:nvSpPr>
          <p:cNvPr id="5" name="Cerchio">
            <a:extLst>
              <a:ext uri="{FF2B5EF4-FFF2-40B4-BE49-F238E27FC236}">
                <a16:creationId xmlns:a16="http://schemas.microsoft.com/office/drawing/2014/main" id="{5F9D2376-F92C-70CC-7E4A-0F195E3EA543}"/>
              </a:ext>
            </a:extLst>
          </p:cNvPr>
          <p:cNvSpPr/>
          <p:nvPr userDrawn="1"/>
        </p:nvSpPr>
        <p:spPr>
          <a:xfrm rot="10800000">
            <a:off x="7559558" y="-1156784"/>
            <a:ext cx="4010434" cy="4010172"/>
          </a:xfrm>
          <a:prstGeom prst="ellipse">
            <a:avLst/>
          </a:prstGeom>
          <a:gradFill flip="none" rotWithShape="1">
            <a:gsLst>
              <a:gs pos="14000">
                <a:srgbClr val="FFFFFF">
                  <a:alpha val="50000"/>
                </a:srgbClr>
              </a:gs>
              <a:gs pos="13661">
                <a:schemeClr val="accent4"/>
              </a:gs>
              <a:gs pos="100000">
                <a:schemeClr val="accent1">
                  <a:alpha val="0"/>
                </a:schemeClr>
              </a:gs>
            </a:gsLst>
            <a:path path="circle">
              <a:fillToRect l="100000" t="100000"/>
            </a:path>
            <a:tileRect r="-100000" b="-100000"/>
          </a:gradFill>
          <a:ln w="12700">
            <a:miter lim="400000"/>
          </a:ln>
        </p:spPr>
        <p:txBody>
          <a:bodyPr lIns="25400" tIns="25400" rIns="25400" bIns="25400" anchor="ctr"/>
          <a:lstStyle/>
          <a:p>
            <a:pPr lvl="0" algn="ctr" defTabSz="412756"/>
            <a:endParaRPr sz="1600" b="0" i="0">
              <a:solidFill>
                <a:srgbClr val="FFFFFF">
                  <a:alpha val="20092"/>
                </a:srgbClr>
              </a:solidFill>
              <a:latin typeface="Manrope" pitchFamily="2" charset="0"/>
              <a:cs typeface="Arial" panose="020B0604020202020204" pitchFamily="34" charset="0"/>
            </a:endParaRPr>
          </a:p>
        </p:txBody>
      </p:sp>
      <p:cxnSp>
        <p:nvCxnSpPr>
          <p:cNvPr id="9" name="Connettore diritto 8">
            <a:extLst>
              <a:ext uri="{FF2B5EF4-FFF2-40B4-BE49-F238E27FC236}">
                <a16:creationId xmlns:a16="http://schemas.microsoft.com/office/drawing/2014/main" id="{2B7B3A0A-3A1B-42DE-B9AE-23655BAD3745}"/>
              </a:ext>
            </a:extLst>
          </p:cNvPr>
          <p:cNvCxnSpPr>
            <a:cxnSpLocks/>
          </p:cNvCxnSpPr>
          <p:nvPr userDrawn="1"/>
        </p:nvCxnSpPr>
        <p:spPr>
          <a:xfrm>
            <a:off x="11569992" y="0"/>
            <a:ext cx="0" cy="6858000"/>
          </a:xfrm>
          <a:prstGeom prst="line">
            <a:avLst/>
          </a:prstGeom>
          <a:ln w="9525">
            <a:solidFill>
              <a:schemeClr val="bg1">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Connettore diritto 9">
            <a:extLst>
              <a:ext uri="{FF2B5EF4-FFF2-40B4-BE49-F238E27FC236}">
                <a16:creationId xmlns:a16="http://schemas.microsoft.com/office/drawing/2014/main" id="{FD11F552-5459-4905-94FE-760C82166453}"/>
              </a:ext>
            </a:extLst>
          </p:cNvPr>
          <p:cNvCxnSpPr>
            <a:cxnSpLocks/>
          </p:cNvCxnSpPr>
          <p:nvPr userDrawn="1"/>
        </p:nvCxnSpPr>
        <p:spPr>
          <a:xfrm>
            <a:off x="7559558" y="0"/>
            <a:ext cx="0" cy="6858000"/>
          </a:xfrm>
          <a:prstGeom prst="line">
            <a:avLst/>
          </a:prstGeom>
          <a:ln w="9525">
            <a:solidFill>
              <a:schemeClr val="bg1">
                <a:alpha val="25000"/>
              </a:schemeClr>
            </a:solidFill>
          </a:ln>
        </p:spPr>
        <p:style>
          <a:lnRef idx="1">
            <a:schemeClr val="accent1"/>
          </a:lnRef>
          <a:fillRef idx="0">
            <a:schemeClr val="accent1"/>
          </a:fillRef>
          <a:effectRef idx="0">
            <a:schemeClr val="accent1"/>
          </a:effectRef>
          <a:fontRef idx="minor">
            <a:schemeClr val="tx1"/>
          </a:fontRef>
        </p:style>
      </p:cxnSp>
      <p:cxnSp>
        <p:nvCxnSpPr>
          <p:cNvPr id="11" name="Connettore diritto 10">
            <a:extLst>
              <a:ext uri="{FF2B5EF4-FFF2-40B4-BE49-F238E27FC236}">
                <a16:creationId xmlns:a16="http://schemas.microsoft.com/office/drawing/2014/main" id="{FFD66269-DBF7-485E-8F18-092A9E8BABC4}"/>
              </a:ext>
            </a:extLst>
          </p:cNvPr>
          <p:cNvCxnSpPr>
            <a:cxnSpLocks/>
          </p:cNvCxnSpPr>
          <p:nvPr userDrawn="1"/>
        </p:nvCxnSpPr>
        <p:spPr>
          <a:xfrm>
            <a:off x="0" y="2853390"/>
            <a:ext cx="12192000" cy="0"/>
          </a:xfrm>
          <a:prstGeom prst="line">
            <a:avLst/>
          </a:prstGeom>
          <a:ln w="9525">
            <a:solidFill>
              <a:schemeClr val="bg1">
                <a:alpha val="25000"/>
              </a:schemeClr>
            </a:solidFill>
          </a:ln>
        </p:spPr>
        <p:style>
          <a:lnRef idx="1">
            <a:schemeClr val="accent1"/>
          </a:lnRef>
          <a:fillRef idx="0">
            <a:schemeClr val="accent1"/>
          </a:fillRef>
          <a:effectRef idx="0">
            <a:schemeClr val="accent1"/>
          </a:effectRef>
          <a:fontRef idx="minor">
            <a:schemeClr val="tx1"/>
          </a:fontRef>
        </p:style>
      </p:cxnSp>
      <p:sp>
        <p:nvSpPr>
          <p:cNvPr id="2" name="Tema / Titolo / Docente  |  00. 00. 0000">
            <a:extLst>
              <a:ext uri="{FF2B5EF4-FFF2-40B4-BE49-F238E27FC236}">
                <a16:creationId xmlns:a16="http://schemas.microsoft.com/office/drawing/2014/main" id="{99FF4CA3-BA67-0511-3FE3-11769597A30E}"/>
              </a:ext>
            </a:extLst>
          </p:cNvPr>
          <p:cNvSpPr txBox="1">
            <a:spLocks noGrp="1"/>
          </p:cNvSpPr>
          <p:nvPr>
            <p:ph type="body" sz="quarter" idx="21" hasCustomPrompt="1"/>
          </p:nvPr>
        </p:nvSpPr>
        <p:spPr>
          <a:xfrm>
            <a:off x="600710" y="1858275"/>
            <a:ext cx="4078060" cy="318490"/>
          </a:xfrm>
          <a:prstGeom prst="rect">
            <a:avLst/>
          </a:prstGeom>
        </p:spPr>
        <p:txBody>
          <a:bodyPr lIns="45719" tIns="45719" rIns="45719" bIns="45719">
            <a:noAutofit/>
          </a:bodyPr>
          <a:lstStyle>
            <a:lvl1pPr>
              <a:lnSpc>
                <a:spcPct val="100000"/>
              </a:lnSpc>
              <a:defRPr sz="1200">
                <a:solidFill>
                  <a:schemeClr val="tx2"/>
                </a:solidFill>
                <a:latin typeface="Manrope" pitchFamily="2" charset="0"/>
              </a:defRPr>
            </a:lvl1pPr>
          </a:lstStyle>
          <a:p>
            <a:pPr marL="0" marR="0" lvl="0" indent="0" algn="l" defTabSz="412756" rtl="0" eaLnBrk="1" fontAlgn="auto" latinLnBrk="0" hangingPunct="1">
              <a:lnSpc>
                <a:spcPct val="100000"/>
              </a:lnSpc>
              <a:spcBef>
                <a:spcPts val="0"/>
              </a:spcBef>
              <a:spcAft>
                <a:spcPts val="0"/>
              </a:spcAft>
              <a:buClrTx/>
              <a:buSzTx/>
              <a:buFontTx/>
              <a:buNone/>
              <a:tabLst/>
              <a:defRPr/>
            </a:pPr>
            <a:r>
              <a:rPr lang="en-GB" noProof="0"/>
              <a:t>00. 00. 0000  |  Speaker</a:t>
            </a:r>
          </a:p>
        </p:txBody>
      </p:sp>
      <p:sp>
        <p:nvSpPr>
          <p:cNvPr id="3" name="Titolo 5">
            <a:extLst>
              <a:ext uri="{FF2B5EF4-FFF2-40B4-BE49-F238E27FC236}">
                <a16:creationId xmlns:a16="http://schemas.microsoft.com/office/drawing/2014/main" id="{5660309B-4011-4FF9-71E9-5BC51EF56DF6}"/>
              </a:ext>
            </a:extLst>
          </p:cNvPr>
          <p:cNvSpPr>
            <a:spLocks noGrp="1"/>
          </p:cNvSpPr>
          <p:nvPr>
            <p:ph type="title" hasCustomPrompt="1"/>
          </p:nvPr>
        </p:nvSpPr>
        <p:spPr>
          <a:xfrm>
            <a:off x="603287" y="2292676"/>
            <a:ext cx="6956269" cy="2324100"/>
          </a:xfrm>
        </p:spPr>
        <p:txBody>
          <a:bodyPr lIns="0" tIns="360000" rIns="0" bIns="0" anchor="t"/>
          <a:lstStyle>
            <a:lvl1pPr>
              <a:defRPr lang="it-IT" dirty="0">
                <a:solidFill>
                  <a:schemeClr val="tx2"/>
                </a:solidFill>
              </a:defRPr>
            </a:lvl1pPr>
          </a:lstStyle>
          <a:p>
            <a:r>
              <a:rPr lang="en-GB" noProof="0"/>
              <a:t>Insert title</a:t>
            </a:r>
          </a:p>
        </p:txBody>
      </p:sp>
      <p:pic>
        <p:nvPicPr>
          <p:cNvPr id="13" name="Elemento grafico 12">
            <a:extLst>
              <a:ext uri="{FF2B5EF4-FFF2-40B4-BE49-F238E27FC236}">
                <a16:creationId xmlns:a16="http://schemas.microsoft.com/office/drawing/2014/main" id="{710261CA-6D0D-4F53-83E7-30DD944A6E46}"/>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537559" y="558879"/>
            <a:ext cx="5472000" cy="684000"/>
          </a:xfrm>
          <a:prstGeom prst="rect">
            <a:avLst/>
          </a:prstGeom>
        </p:spPr>
      </p:pic>
      <p:pic>
        <p:nvPicPr>
          <p:cNvPr id="4" name="Picture 3">
            <a:extLst>
              <a:ext uri="{FF2B5EF4-FFF2-40B4-BE49-F238E27FC236}">
                <a16:creationId xmlns:a16="http://schemas.microsoft.com/office/drawing/2014/main" id="{E75A8A7E-7F9C-37DA-DD7D-3808A0411D9D}"/>
              </a:ext>
            </a:extLst>
          </p:cNvPr>
          <p:cNvPicPr>
            <a:picLocks noChangeAspect="1"/>
          </p:cNvPicPr>
          <p:nvPr userDrawn="1"/>
        </p:nvPicPr>
        <p:blipFill>
          <a:blip>
            <a:extLst>
              <a:ext uri="{96DAC541-7B7A-43D3-8B79-37D633B846F1}">
                <asvg:svgBlip xmlns:asvg="http://schemas.microsoft.com/office/drawing/2016/SVG/main" r:embed="rId3"/>
              </a:ext>
            </a:extLst>
          </a:blip>
          <a:srcRect/>
          <a:stretch/>
        </p:blipFill>
        <p:spPr>
          <a:xfrm>
            <a:off x="7902775" y="436102"/>
            <a:ext cx="3324000" cy="824398"/>
          </a:xfrm>
          <a:prstGeom prst="rect">
            <a:avLst/>
          </a:prstGeom>
        </p:spPr>
      </p:pic>
      <p:sp>
        <p:nvSpPr>
          <p:cNvPr id="6" name="Segnaposto testo 6">
            <a:extLst>
              <a:ext uri="{FF2B5EF4-FFF2-40B4-BE49-F238E27FC236}">
                <a16:creationId xmlns:a16="http://schemas.microsoft.com/office/drawing/2014/main" id="{92F7210E-DE60-3FD0-2B24-09C1EAE44BD9}"/>
              </a:ext>
            </a:extLst>
          </p:cNvPr>
          <p:cNvSpPr>
            <a:spLocks noGrp="1"/>
          </p:cNvSpPr>
          <p:nvPr>
            <p:ph type="body" sz="quarter" idx="23" hasCustomPrompt="1"/>
          </p:nvPr>
        </p:nvSpPr>
        <p:spPr>
          <a:xfrm>
            <a:off x="600075" y="5392132"/>
            <a:ext cx="2949050" cy="856291"/>
          </a:xfrm>
        </p:spPr>
        <p:txBody>
          <a:bodyPr anchor="b">
            <a:noAutofit/>
          </a:bodyPr>
          <a:lstStyle>
            <a:lvl1pPr>
              <a:lnSpc>
                <a:spcPct val="120000"/>
              </a:lnSpc>
              <a:spcBef>
                <a:spcPts val="0"/>
              </a:spcBef>
              <a:defRPr sz="1200">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it-IT"/>
              <a:t>Via</a:t>
            </a:r>
          </a:p>
          <a:p>
            <a:pPr lvl="0"/>
            <a:r>
              <a:rPr lang="it-IT"/>
              <a:t>T</a:t>
            </a:r>
          </a:p>
          <a:p>
            <a:pPr lvl="0"/>
            <a:r>
              <a:rPr lang="it-IT"/>
              <a:t>@ </a:t>
            </a:r>
          </a:p>
          <a:p>
            <a:pPr lvl="0"/>
            <a:r>
              <a:rPr lang="it-IT" err="1"/>
              <a:t>wwww</a:t>
            </a:r>
            <a:r>
              <a:rPr lang="it-IT"/>
              <a:t>.</a:t>
            </a:r>
          </a:p>
        </p:txBody>
      </p:sp>
      <p:sp>
        <p:nvSpPr>
          <p:cNvPr id="7" name="CasellaDiTesto 9">
            <a:extLst>
              <a:ext uri="{FF2B5EF4-FFF2-40B4-BE49-F238E27FC236}">
                <a16:creationId xmlns:a16="http://schemas.microsoft.com/office/drawing/2014/main" id="{BD5F8ED5-628E-0869-C1BC-A442B3D98FD0}"/>
              </a:ext>
            </a:extLst>
          </p:cNvPr>
          <p:cNvSpPr txBox="1"/>
          <p:nvPr userDrawn="1"/>
        </p:nvSpPr>
        <p:spPr>
          <a:xfrm>
            <a:off x="516329" y="4858475"/>
            <a:ext cx="2999383" cy="276999"/>
          </a:xfrm>
          <a:prstGeom prst="rect">
            <a:avLst/>
          </a:prstGeom>
          <a:noFill/>
        </p:spPr>
        <p:txBody>
          <a:bodyPr wrap="square" rtlCol="0">
            <a:spAutoFit/>
          </a:bodyPr>
          <a:lstStyle/>
          <a:p>
            <a:r>
              <a:rPr lang="en-GB" sz="1200" b="1" noProof="0">
                <a:solidFill>
                  <a:schemeClr val="tx2"/>
                </a:solidFill>
              </a:rPr>
              <a:t>Contacts</a:t>
            </a:r>
          </a:p>
        </p:txBody>
      </p:sp>
      <p:sp>
        <p:nvSpPr>
          <p:cNvPr id="8" name="Segnaposto testo 6">
            <a:extLst>
              <a:ext uri="{FF2B5EF4-FFF2-40B4-BE49-F238E27FC236}">
                <a16:creationId xmlns:a16="http://schemas.microsoft.com/office/drawing/2014/main" id="{53EE14F2-F42A-619A-FD32-7F2FB5228E4A}"/>
              </a:ext>
            </a:extLst>
          </p:cNvPr>
          <p:cNvSpPr>
            <a:spLocks noGrp="1"/>
          </p:cNvSpPr>
          <p:nvPr>
            <p:ph type="body" sz="quarter" idx="24"/>
          </p:nvPr>
        </p:nvSpPr>
        <p:spPr>
          <a:xfrm>
            <a:off x="4004530" y="5392132"/>
            <a:ext cx="2949050" cy="856291"/>
          </a:xfrm>
        </p:spPr>
        <p:txBody>
          <a:bodyPr anchor="b">
            <a:noAutofit/>
          </a:bodyPr>
          <a:lstStyle>
            <a:lvl1pPr>
              <a:lnSpc>
                <a:spcPct val="120000"/>
              </a:lnSpc>
              <a:spcBef>
                <a:spcPts val="0"/>
              </a:spcBef>
              <a:defRPr sz="1200">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endParaRPr lang="en-GB"/>
          </a:p>
        </p:txBody>
      </p:sp>
      <p:sp>
        <p:nvSpPr>
          <p:cNvPr id="14" name="CasellaDiTesto 9">
            <a:extLst>
              <a:ext uri="{FF2B5EF4-FFF2-40B4-BE49-F238E27FC236}">
                <a16:creationId xmlns:a16="http://schemas.microsoft.com/office/drawing/2014/main" id="{2A2745C8-356C-36C1-2C4A-8BD81562187D}"/>
              </a:ext>
            </a:extLst>
          </p:cNvPr>
          <p:cNvSpPr txBox="1"/>
          <p:nvPr userDrawn="1"/>
        </p:nvSpPr>
        <p:spPr>
          <a:xfrm>
            <a:off x="3920784" y="4858475"/>
            <a:ext cx="2999383" cy="276999"/>
          </a:xfrm>
          <a:prstGeom prst="rect">
            <a:avLst/>
          </a:prstGeom>
          <a:noFill/>
        </p:spPr>
        <p:txBody>
          <a:bodyPr wrap="square" rtlCol="0">
            <a:spAutoFit/>
          </a:bodyPr>
          <a:lstStyle/>
          <a:p>
            <a:r>
              <a:rPr lang="en-GB" sz="1200" b="1" noProof="0">
                <a:solidFill>
                  <a:schemeClr val="tx2"/>
                </a:solidFill>
              </a:rPr>
              <a:t>COMPASS Lab</a:t>
            </a:r>
          </a:p>
        </p:txBody>
      </p:sp>
      <p:pic>
        <p:nvPicPr>
          <p:cNvPr id="15" name="Graphic 14">
            <a:extLst>
              <a:ext uri="{FF2B5EF4-FFF2-40B4-BE49-F238E27FC236}">
                <a16:creationId xmlns:a16="http://schemas.microsoft.com/office/drawing/2014/main" id="{F4647F69-9454-A329-A8E0-E04174BCFF37}"/>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4009783" y="5400277"/>
            <a:ext cx="317103" cy="317103"/>
          </a:xfrm>
          <a:prstGeom prst="rect">
            <a:avLst/>
          </a:prstGeom>
        </p:spPr>
      </p:pic>
      <p:pic>
        <p:nvPicPr>
          <p:cNvPr id="16" name="Picture 15" descr="A black and white logo&#10;&#10;AI-generated content may be incorrect.">
            <a:extLst>
              <a:ext uri="{FF2B5EF4-FFF2-40B4-BE49-F238E27FC236}">
                <a16:creationId xmlns:a16="http://schemas.microsoft.com/office/drawing/2014/main" id="{CD1CBA3C-3434-63CB-2A0B-740C644CB32A}"/>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4929143" y="5399960"/>
            <a:ext cx="339962" cy="315274"/>
          </a:xfrm>
          <a:prstGeom prst="rect">
            <a:avLst/>
          </a:prstGeom>
        </p:spPr>
      </p:pic>
      <p:pic>
        <p:nvPicPr>
          <p:cNvPr id="17" name="Picture 16" descr="A black letter f in a white circle&#10;&#10;AI-generated content may be incorrect.">
            <a:extLst>
              <a:ext uri="{FF2B5EF4-FFF2-40B4-BE49-F238E27FC236}">
                <a16:creationId xmlns:a16="http://schemas.microsoft.com/office/drawing/2014/main" id="{F2074EB1-8DFC-9B54-5849-2FCEEA39D034}"/>
              </a:ext>
            </a:extLst>
          </p:cNvPr>
          <p:cNvPicPr>
            <a:picLocks noChangeAspect="1"/>
          </p:cNvPicPr>
          <p:nvPr userDrawn="1"/>
        </p:nvPicPr>
        <p:blipFill>
          <a:blip r:embed="rId6">
            <a:extLst>
              <a:ext uri="{28A0092B-C50C-407E-A947-70E740481C1C}">
                <a14:useLocalDpi xmlns:a14="http://schemas.microsoft.com/office/drawing/2010/main" val="0"/>
              </a:ext>
            </a:extLst>
          </a:blip>
          <a:stretch>
            <a:fillRect/>
          </a:stretch>
        </p:blipFill>
        <p:spPr>
          <a:xfrm>
            <a:off x="4470377" y="5399960"/>
            <a:ext cx="315274" cy="315274"/>
          </a:xfrm>
          <a:prstGeom prst="rect">
            <a:avLst/>
          </a:prstGeom>
        </p:spPr>
      </p:pic>
      <p:pic>
        <p:nvPicPr>
          <p:cNvPr id="18" name="Graphic 17">
            <a:extLst>
              <a:ext uri="{FF2B5EF4-FFF2-40B4-BE49-F238E27FC236}">
                <a16:creationId xmlns:a16="http://schemas.microsoft.com/office/drawing/2014/main" id="{45BA3F5B-4ED2-F60F-6F33-5630B0EFB51D}"/>
              </a:ext>
            </a:extLst>
          </p:cNvPr>
          <p:cNvPicPr>
            <a:picLocks noChangeAspect="1"/>
          </p:cNvPicPr>
          <p:nvPr userDrawn="1"/>
        </p:nvPicPr>
        <p:blipFill>
          <a:blip>
            <a:extLst>
              <a:ext uri="{96DAC541-7B7A-43D3-8B79-37D633B846F1}">
                <asvg:svgBlip xmlns:asvg="http://schemas.microsoft.com/office/drawing/2016/SVG/main" r:embed="rId7"/>
              </a:ext>
            </a:extLst>
          </a:blip>
          <a:stretch>
            <a:fillRect/>
          </a:stretch>
        </p:blipFill>
        <p:spPr>
          <a:xfrm>
            <a:off x="5412597" y="5399960"/>
            <a:ext cx="308339" cy="315277"/>
          </a:xfrm>
          <a:prstGeom prst="rect">
            <a:avLst/>
          </a:prstGeom>
        </p:spPr>
      </p:pic>
      <p:pic>
        <p:nvPicPr>
          <p:cNvPr id="20" name="Graphic 19">
            <a:extLst>
              <a:ext uri="{FF2B5EF4-FFF2-40B4-BE49-F238E27FC236}">
                <a16:creationId xmlns:a16="http://schemas.microsoft.com/office/drawing/2014/main" id="{759709CE-375C-BB37-7284-C2BA510D72B6}"/>
              </a:ext>
            </a:extLst>
          </p:cNvPr>
          <p:cNvPicPr>
            <a:picLocks noChangeAspect="1"/>
          </p:cNvPicPr>
          <p:nvPr userDrawn="1"/>
        </p:nvPicPr>
        <p:blipFill>
          <a:blip>
            <a:extLst>
              <a:ext uri="{96DAC541-7B7A-43D3-8B79-37D633B846F1}">
                <asvg:svgBlip xmlns:asvg="http://schemas.microsoft.com/office/drawing/2016/SVG/main" r:embed="rId8"/>
              </a:ext>
            </a:extLst>
          </a:blip>
          <a:stretch>
            <a:fillRect/>
          </a:stretch>
        </p:blipFill>
        <p:spPr>
          <a:xfrm>
            <a:off x="6313764" y="5380344"/>
            <a:ext cx="868079" cy="868079"/>
          </a:xfrm>
          <a:prstGeom prst="rect">
            <a:avLst/>
          </a:prstGeom>
        </p:spPr>
      </p:pic>
    </p:spTree>
    <p:extLst>
      <p:ext uri="{BB962C8B-B14F-4D97-AF65-F5344CB8AC3E}">
        <p14:creationId xmlns:p14="http://schemas.microsoft.com/office/powerpoint/2010/main" val="39840018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1_Final Cover B">
    <p:bg>
      <p:bgPr>
        <a:solidFill>
          <a:schemeClr val="accent1"/>
        </a:solidFill>
        <a:effectLst/>
      </p:bgPr>
    </p:bg>
    <p:spTree>
      <p:nvGrpSpPr>
        <p:cNvPr id="1" name=""/>
        <p:cNvGrpSpPr/>
        <p:nvPr/>
      </p:nvGrpSpPr>
      <p:grpSpPr>
        <a:xfrm>
          <a:off x="0" y="0"/>
          <a:ext cx="0" cy="0"/>
          <a:chOff x="0" y="0"/>
          <a:chExt cx="0" cy="0"/>
        </a:xfrm>
      </p:grpSpPr>
      <p:sp>
        <p:nvSpPr>
          <p:cNvPr id="12" name="Cerchio">
            <a:extLst>
              <a:ext uri="{FF2B5EF4-FFF2-40B4-BE49-F238E27FC236}">
                <a16:creationId xmlns:a16="http://schemas.microsoft.com/office/drawing/2014/main" id="{E84FA22C-2923-4BEC-B023-C4DA9810EF15}"/>
              </a:ext>
            </a:extLst>
          </p:cNvPr>
          <p:cNvSpPr/>
          <p:nvPr userDrawn="1"/>
        </p:nvSpPr>
        <p:spPr>
          <a:xfrm>
            <a:off x="7559558" y="2853390"/>
            <a:ext cx="4010434" cy="4010172"/>
          </a:xfrm>
          <a:prstGeom prst="ellipse">
            <a:avLst/>
          </a:prstGeom>
          <a:gradFill flip="none" rotWithShape="1">
            <a:gsLst>
              <a:gs pos="14000">
                <a:srgbClr val="FFFFFF">
                  <a:alpha val="50000"/>
                </a:srgbClr>
              </a:gs>
              <a:gs pos="13661">
                <a:schemeClr val="accent4"/>
              </a:gs>
              <a:gs pos="100000">
                <a:schemeClr val="accent1">
                  <a:alpha val="0"/>
                </a:schemeClr>
              </a:gs>
            </a:gsLst>
            <a:path path="circle">
              <a:fillToRect l="100000" t="100000"/>
            </a:path>
            <a:tileRect r="-100000" b="-100000"/>
          </a:gradFill>
          <a:ln w="12700">
            <a:miter lim="400000"/>
          </a:ln>
        </p:spPr>
        <p:txBody>
          <a:bodyPr lIns="25400" tIns="25400" rIns="25400" bIns="25400" anchor="ctr"/>
          <a:lstStyle/>
          <a:p>
            <a:pPr lvl="0" algn="ctr" defTabSz="412756"/>
            <a:endParaRPr sz="1600" b="0" i="0">
              <a:solidFill>
                <a:srgbClr val="FFFFFF">
                  <a:alpha val="20092"/>
                </a:srgbClr>
              </a:solidFill>
              <a:latin typeface="Manrope" pitchFamily="2" charset="0"/>
              <a:cs typeface="Arial" panose="020B0604020202020204" pitchFamily="34" charset="0"/>
            </a:endParaRPr>
          </a:p>
        </p:txBody>
      </p:sp>
      <p:sp>
        <p:nvSpPr>
          <p:cNvPr id="5" name="Cerchio">
            <a:extLst>
              <a:ext uri="{FF2B5EF4-FFF2-40B4-BE49-F238E27FC236}">
                <a16:creationId xmlns:a16="http://schemas.microsoft.com/office/drawing/2014/main" id="{5F9D2376-F92C-70CC-7E4A-0F195E3EA543}"/>
              </a:ext>
            </a:extLst>
          </p:cNvPr>
          <p:cNvSpPr/>
          <p:nvPr userDrawn="1"/>
        </p:nvSpPr>
        <p:spPr>
          <a:xfrm rot="10800000">
            <a:off x="7559558" y="-1156784"/>
            <a:ext cx="4010434" cy="4010172"/>
          </a:xfrm>
          <a:prstGeom prst="ellipse">
            <a:avLst/>
          </a:prstGeom>
          <a:gradFill flip="none" rotWithShape="1">
            <a:gsLst>
              <a:gs pos="14000">
                <a:srgbClr val="FFFFFF">
                  <a:alpha val="50000"/>
                </a:srgbClr>
              </a:gs>
              <a:gs pos="13661">
                <a:schemeClr val="accent4"/>
              </a:gs>
              <a:gs pos="100000">
                <a:schemeClr val="accent1">
                  <a:alpha val="0"/>
                </a:schemeClr>
              </a:gs>
            </a:gsLst>
            <a:path path="circle">
              <a:fillToRect l="100000" t="100000"/>
            </a:path>
            <a:tileRect r="-100000" b="-100000"/>
          </a:gradFill>
          <a:ln w="12700">
            <a:miter lim="400000"/>
          </a:ln>
        </p:spPr>
        <p:txBody>
          <a:bodyPr lIns="25400" tIns="25400" rIns="25400" bIns="25400" anchor="ctr"/>
          <a:lstStyle/>
          <a:p>
            <a:pPr lvl="0" algn="ctr" defTabSz="412756"/>
            <a:endParaRPr sz="1600" b="0" i="0">
              <a:solidFill>
                <a:srgbClr val="FFFFFF">
                  <a:alpha val="20092"/>
                </a:srgbClr>
              </a:solidFill>
              <a:latin typeface="Manrope" pitchFamily="2" charset="0"/>
              <a:cs typeface="Arial" panose="020B0604020202020204" pitchFamily="34" charset="0"/>
            </a:endParaRPr>
          </a:p>
        </p:txBody>
      </p:sp>
      <p:cxnSp>
        <p:nvCxnSpPr>
          <p:cNvPr id="9" name="Connettore diritto 8">
            <a:extLst>
              <a:ext uri="{FF2B5EF4-FFF2-40B4-BE49-F238E27FC236}">
                <a16:creationId xmlns:a16="http://schemas.microsoft.com/office/drawing/2014/main" id="{2B7B3A0A-3A1B-42DE-B9AE-23655BAD3745}"/>
              </a:ext>
            </a:extLst>
          </p:cNvPr>
          <p:cNvCxnSpPr>
            <a:cxnSpLocks/>
          </p:cNvCxnSpPr>
          <p:nvPr userDrawn="1"/>
        </p:nvCxnSpPr>
        <p:spPr>
          <a:xfrm>
            <a:off x="11569992" y="0"/>
            <a:ext cx="0" cy="6858000"/>
          </a:xfrm>
          <a:prstGeom prst="line">
            <a:avLst/>
          </a:prstGeom>
          <a:ln w="9525">
            <a:solidFill>
              <a:schemeClr val="bg1">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Connettore diritto 9">
            <a:extLst>
              <a:ext uri="{FF2B5EF4-FFF2-40B4-BE49-F238E27FC236}">
                <a16:creationId xmlns:a16="http://schemas.microsoft.com/office/drawing/2014/main" id="{FD11F552-5459-4905-94FE-760C82166453}"/>
              </a:ext>
            </a:extLst>
          </p:cNvPr>
          <p:cNvCxnSpPr>
            <a:cxnSpLocks/>
          </p:cNvCxnSpPr>
          <p:nvPr userDrawn="1"/>
        </p:nvCxnSpPr>
        <p:spPr>
          <a:xfrm>
            <a:off x="7559558" y="0"/>
            <a:ext cx="0" cy="6858000"/>
          </a:xfrm>
          <a:prstGeom prst="line">
            <a:avLst/>
          </a:prstGeom>
          <a:ln w="9525">
            <a:solidFill>
              <a:schemeClr val="bg1">
                <a:alpha val="25000"/>
              </a:schemeClr>
            </a:solidFill>
          </a:ln>
        </p:spPr>
        <p:style>
          <a:lnRef idx="1">
            <a:schemeClr val="accent1"/>
          </a:lnRef>
          <a:fillRef idx="0">
            <a:schemeClr val="accent1"/>
          </a:fillRef>
          <a:effectRef idx="0">
            <a:schemeClr val="accent1"/>
          </a:effectRef>
          <a:fontRef idx="minor">
            <a:schemeClr val="tx1"/>
          </a:fontRef>
        </p:style>
      </p:cxnSp>
      <p:cxnSp>
        <p:nvCxnSpPr>
          <p:cNvPr id="11" name="Connettore diritto 10">
            <a:extLst>
              <a:ext uri="{FF2B5EF4-FFF2-40B4-BE49-F238E27FC236}">
                <a16:creationId xmlns:a16="http://schemas.microsoft.com/office/drawing/2014/main" id="{FFD66269-DBF7-485E-8F18-092A9E8BABC4}"/>
              </a:ext>
            </a:extLst>
          </p:cNvPr>
          <p:cNvCxnSpPr>
            <a:cxnSpLocks/>
          </p:cNvCxnSpPr>
          <p:nvPr userDrawn="1"/>
        </p:nvCxnSpPr>
        <p:spPr>
          <a:xfrm>
            <a:off x="0" y="2853390"/>
            <a:ext cx="12192000" cy="0"/>
          </a:xfrm>
          <a:prstGeom prst="line">
            <a:avLst/>
          </a:prstGeom>
          <a:ln w="9525">
            <a:solidFill>
              <a:schemeClr val="bg1">
                <a:alpha val="25000"/>
              </a:schemeClr>
            </a:solidFill>
          </a:ln>
        </p:spPr>
        <p:style>
          <a:lnRef idx="1">
            <a:schemeClr val="accent1"/>
          </a:lnRef>
          <a:fillRef idx="0">
            <a:schemeClr val="accent1"/>
          </a:fillRef>
          <a:effectRef idx="0">
            <a:schemeClr val="accent1"/>
          </a:effectRef>
          <a:fontRef idx="minor">
            <a:schemeClr val="tx1"/>
          </a:fontRef>
        </p:style>
      </p:cxnSp>
      <p:sp>
        <p:nvSpPr>
          <p:cNvPr id="2" name="Tema / Titolo / Docente  |  00. 00. 0000">
            <a:extLst>
              <a:ext uri="{FF2B5EF4-FFF2-40B4-BE49-F238E27FC236}">
                <a16:creationId xmlns:a16="http://schemas.microsoft.com/office/drawing/2014/main" id="{99FF4CA3-BA67-0511-3FE3-11769597A30E}"/>
              </a:ext>
            </a:extLst>
          </p:cNvPr>
          <p:cNvSpPr txBox="1">
            <a:spLocks noGrp="1"/>
          </p:cNvSpPr>
          <p:nvPr>
            <p:ph type="body" sz="quarter" idx="21" hasCustomPrompt="1"/>
          </p:nvPr>
        </p:nvSpPr>
        <p:spPr>
          <a:xfrm>
            <a:off x="600710" y="1858275"/>
            <a:ext cx="4078060" cy="318490"/>
          </a:xfrm>
          <a:prstGeom prst="rect">
            <a:avLst/>
          </a:prstGeom>
        </p:spPr>
        <p:txBody>
          <a:bodyPr lIns="45719" tIns="45719" rIns="45719" bIns="45719">
            <a:noAutofit/>
          </a:bodyPr>
          <a:lstStyle>
            <a:lvl1pPr>
              <a:lnSpc>
                <a:spcPct val="100000"/>
              </a:lnSpc>
              <a:defRPr sz="1200">
                <a:solidFill>
                  <a:schemeClr val="tx2"/>
                </a:solidFill>
                <a:latin typeface="Manrope" pitchFamily="2" charset="0"/>
              </a:defRPr>
            </a:lvl1pPr>
          </a:lstStyle>
          <a:p>
            <a:pPr marL="0" marR="0" lvl="0" indent="0" algn="l" defTabSz="412756" rtl="0" eaLnBrk="1" fontAlgn="auto" latinLnBrk="0" hangingPunct="1">
              <a:lnSpc>
                <a:spcPct val="100000"/>
              </a:lnSpc>
              <a:spcBef>
                <a:spcPts val="0"/>
              </a:spcBef>
              <a:spcAft>
                <a:spcPts val="0"/>
              </a:spcAft>
              <a:buClrTx/>
              <a:buSzTx/>
              <a:buFontTx/>
              <a:buNone/>
              <a:tabLst/>
              <a:defRPr/>
            </a:pPr>
            <a:r>
              <a:rPr lang="en-GB" noProof="0"/>
              <a:t>00. 00. 0000  |  Speaker</a:t>
            </a:r>
          </a:p>
        </p:txBody>
      </p:sp>
      <p:sp>
        <p:nvSpPr>
          <p:cNvPr id="3" name="Titolo 5">
            <a:extLst>
              <a:ext uri="{FF2B5EF4-FFF2-40B4-BE49-F238E27FC236}">
                <a16:creationId xmlns:a16="http://schemas.microsoft.com/office/drawing/2014/main" id="{5660309B-4011-4FF9-71E9-5BC51EF56DF6}"/>
              </a:ext>
            </a:extLst>
          </p:cNvPr>
          <p:cNvSpPr>
            <a:spLocks noGrp="1"/>
          </p:cNvSpPr>
          <p:nvPr>
            <p:ph type="title" hasCustomPrompt="1"/>
          </p:nvPr>
        </p:nvSpPr>
        <p:spPr>
          <a:xfrm>
            <a:off x="603287" y="2292676"/>
            <a:ext cx="6956269" cy="2324100"/>
          </a:xfrm>
        </p:spPr>
        <p:txBody>
          <a:bodyPr lIns="0" tIns="360000" rIns="0" bIns="0" anchor="t"/>
          <a:lstStyle>
            <a:lvl1pPr>
              <a:defRPr lang="it-IT" dirty="0">
                <a:solidFill>
                  <a:schemeClr val="tx2"/>
                </a:solidFill>
              </a:defRPr>
            </a:lvl1pPr>
          </a:lstStyle>
          <a:p>
            <a:r>
              <a:rPr lang="en-GB" noProof="0"/>
              <a:t>Insert title</a:t>
            </a:r>
          </a:p>
        </p:txBody>
      </p:sp>
      <p:pic>
        <p:nvPicPr>
          <p:cNvPr id="13" name="Elemento grafico 12">
            <a:extLst>
              <a:ext uri="{FF2B5EF4-FFF2-40B4-BE49-F238E27FC236}">
                <a16:creationId xmlns:a16="http://schemas.microsoft.com/office/drawing/2014/main" id="{710261CA-6D0D-4F53-83E7-30DD944A6E46}"/>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537559" y="558879"/>
            <a:ext cx="5472000" cy="684000"/>
          </a:xfrm>
          <a:prstGeom prst="rect">
            <a:avLst/>
          </a:prstGeom>
        </p:spPr>
      </p:pic>
      <p:pic>
        <p:nvPicPr>
          <p:cNvPr id="4" name="Picture 3">
            <a:extLst>
              <a:ext uri="{FF2B5EF4-FFF2-40B4-BE49-F238E27FC236}">
                <a16:creationId xmlns:a16="http://schemas.microsoft.com/office/drawing/2014/main" id="{E75A8A7E-7F9C-37DA-DD7D-3808A0411D9D}"/>
              </a:ext>
            </a:extLst>
          </p:cNvPr>
          <p:cNvPicPr>
            <a:picLocks noChangeAspect="1"/>
          </p:cNvPicPr>
          <p:nvPr userDrawn="1"/>
        </p:nvPicPr>
        <p:blipFill>
          <a:blip>
            <a:extLst>
              <a:ext uri="{96DAC541-7B7A-43D3-8B79-37D633B846F1}">
                <asvg:svgBlip xmlns:asvg="http://schemas.microsoft.com/office/drawing/2016/SVG/main" r:embed="rId3"/>
              </a:ext>
            </a:extLst>
          </a:blip>
          <a:srcRect/>
          <a:stretch/>
        </p:blipFill>
        <p:spPr>
          <a:xfrm>
            <a:off x="7902775" y="436102"/>
            <a:ext cx="3324000" cy="824398"/>
          </a:xfrm>
          <a:prstGeom prst="rect">
            <a:avLst/>
          </a:prstGeom>
        </p:spPr>
      </p:pic>
      <p:sp>
        <p:nvSpPr>
          <p:cNvPr id="20" name="Segnaposto testo 6">
            <a:extLst>
              <a:ext uri="{FF2B5EF4-FFF2-40B4-BE49-F238E27FC236}">
                <a16:creationId xmlns:a16="http://schemas.microsoft.com/office/drawing/2014/main" id="{4DEFC314-8234-8293-CD98-99D906B46A15}"/>
              </a:ext>
            </a:extLst>
          </p:cNvPr>
          <p:cNvSpPr>
            <a:spLocks noGrp="1"/>
          </p:cNvSpPr>
          <p:nvPr>
            <p:ph type="body" sz="quarter" idx="23"/>
          </p:nvPr>
        </p:nvSpPr>
        <p:spPr>
          <a:xfrm>
            <a:off x="600075" y="5392132"/>
            <a:ext cx="3866418" cy="856291"/>
          </a:xfrm>
        </p:spPr>
        <p:txBody>
          <a:bodyPr anchor="b">
            <a:noAutofit/>
          </a:bodyPr>
          <a:lstStyle>
            <a:lvl1pPr>
              <a:lnSpc>
                <a:spcPct val="120000"/>
              </a:lnSpc>
              <a:spcBef>
                <a:spcPts val="0"/>
              </a:spcBef>
              <a:defRPr sz="1200">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endParaRPr lang="en-GB" noProof="0"/>
          </a:p>
        </p:txBody>
      </p:sp>
      <p:sp>
        <p:nvSpPr>
          <p:cNvPr id="21" name="CasellaDiTesto 9">
            <a:extLst>
              <a:ext uri="{FF2B5EF4-FFF2-40B4-BE49-F238E27FC236}">
                <a16:creationId xmlns:a16="http://schemas.microsoft.com/office/drawing/2014/main" id="{54621FC4-0EB5-6CB2-B18C-580B121591BB}"/>
              </a:ext>
            </a:extLst>
          </p:cNvPr>
          <p:cNvSpPr txBox="1"/>
          <p:nvPr userDrawn="1"/>
        </p:nvSpPr>
        <p:spPr>
          <a:xfrm>
            <a:off x="518813" y="4858476"/>
            <a:ext cx="3932408" cy="276999"/>
          </a:xfrm>
          <a:prstGeom prst="rect">
            <a:avLst/>
          </a:prstGeom>
          <a:noFill/>
        </p:spPr>
        <p:txBody>
          <a:bodyPr wrap="square" rtlCol="0">
            <a:spAutoFit/>
          </a:bodyPr>
          <a:lstStyle/>
          <a:p>
            <a:r>
              <a:rPr lang="en-GB" sz="1200" b="1" noProof="0">
                <a:solidFill>
                  <a:schemeClr val="tx2"/>
                </a:solidFill>
              </a:rPr>
              <a:t>COMPASS Lab</a:t>
            </a:r>
          </a:p>
        </p:txBody>
      </p:sp>
      <p:pic>
        <p:nvPicPr>
          <p:cNvPr id="22" name="Graphic 21">
            <a:extLst>
              <a:ext uri="{FF2B5EF4-FFF2-40B4-BE49-F238E27FC236}">
                <a16:creationId xmlns:a16="http://schemas.microsoft.com/office/drawing/2014/main" id="{329BBD3F-2F5A-2F10-3801-ACC7C72C905C}"/>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600074" y="5391380"/>
            <a:ext cx="317103" cy="317103"/>
          </a:xfrm>
          <a:prstGeom prst="rect">
            <a:avLst/>
          </a:prstGeom>
        </p:spPr>
      </p:pic>
      <p:pic>
        <p:nvPicPr>
          <p:cNvPr id="23" name="Picture 22" descr="A black and white logo&#10;&#10;AI-generated content may be incorrect.">
            <a:extLst>
              <a:ext uri="{FF2B5EF4-FFF2-40B4-BE49-F238E27FC236}">
                <a16:creationId xmlns:a16="http://schemas.microsoft.com/office/drawing/2014/main" id="{DBEEC926-43DE-23B3-19DA-9D5EA1C92F88}"/>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1519434" y="5391063"/>
            <a:ext cx="339962" cy="315274"/>
          </a:xfrm>
          <a:prstGeom prst="rect">
            <a:avLst/>
          </a:prstGeom>
        </p:spPr>
      </p:pic>
      <p:pic>
        <p:nvPicPr>
          <p:cNvPr id="24" name="Picture 23" descr="A black letter f in a white circle&#10;&#10;AI-generated content may be incorrect.">
            <a:extLst>
              <a:ext uri="{FF2B5EF4-FFF2-40B4-BE49-F238E27FC236}">
                <a16:creationId xmlns:a16="http://schemas.microsoft.com/office/drawing/2014/main" id="{E3732166-667C-3AA1-4127-CB58C96B81CA}"/>
              </a:ext>
            </a:extLst>
          </p:cNvPr>
          <p:cNvPicPr>
            <a:picLocks noChangeAspect="1"/>
          </p:cNvPicPr>
          <p:nvPr userDrawn="1"/>
        </p:nvPicPr>
        <p:blipFill>
          <a:blip r:embed="rId6">
            <a:extLst>
              <a:ext uri="{28A0092B-C50C-407E-A947-70E740481C1C}">
                <a14:useLocalDpi xmlns:a14="http://schemas.microsoft.com/office/drawing/2010/main" val="0"/>
              </a:ext>
            </a:extLst>
          </a:blip>
          <a:stretch>
            <a:fillRect/>
          </a:stretch>
        </p:blipFill>
        <p:spPr>
          <a:xfrm>
            <a:off x="1060668" y="5391063"/>
            <a:ext cx="315274" cy="315274"/>
          </a:xfrm>
          <a:prstGeom prst="rect">
            <a:avLst/>
          </a:prstGeom>
        </p:spPr>
      </p:pic>
      <p:pic>
        <p:nvPicPr>
          <p:cNvPr id="25" name="Graphic 24">
            <a:extLst>
              <a:ext uri="{FF2B5EF4-FFF2-40B4-BE49-F238E27FC236}">
                <a16:creationId xmlns:a16="http://schemas.microsoft.com/office/drawing/2014/main" id="{586889C0-CB3C-84F5-DFD9-19477126DC75}"/>
              </a:ext>
            </a:extLst>
          </p:cNvPr>
          <p:cNvPicPr>
            <a:picLocks noChangeAspect="1"/>
          </p:cNvPicPr>
          <p:nvPr userDrawn="1"/>
        </p:nvPicPr>
        <p:blipFill>
          <a:blip>
            <a:extLst>
              <a:ext uri="{96DAC541-7B7A-43D3-8B79-37D633B846F1}">
                <asvg:svgBlip xmlns:asvg="http://schemas.microsoft.com/office/drawing/2016/SVG/main" r:embed="rId7"/>
              </a:ext>
            </a:extLst>
          </a:blip>
          <a:stretch>
            <a:fillRect/>
          </a:stretch>
        </p:blipFill>
        <p:spPr>
          <a:xfrm>
            <a:off x="2002888" y="5391063"/>
            <a:ext cx="308339" cy="315277"/>
          </a:xfrm>
          <a:prstGeom prst="rect">
            <a:avLst/>
          </a:prstGeom>
        </p:spPr>
      </p:pic>
      <p:pic>
        <p:nvPicPr>
          <p:cNvPr id="6" name="Graphic 5">
            <a:extLst>
              <a:ext uri="{FF2B5EF4-FFF2-40B4-BE49-F238E27FC236}">
                <a16:creationId xmlns:a16="http://schemas.microsoft.com/office/drawing/2014/main" id="{69CE0C99-CE7C-01A4-5B69-507A0187BCF5}"/>
              </a:ext>
            </a:extLst>
          </p:cNvPr>
          <p:cNvPicPr>
            <a:picLocks noChangeAspect="1"/>
          </p:cNvPicPr>
          <p:nvPr userDrawn="1"/>
        </p:nvPicPr>
        <p:blipFill>
          <a:blip>
            <a:extLst>
              <a:ext uri="{96DAC541-7B7A-43D3-8B79-37D633B846F1}">
                <asvg:svgBlip xmlns:asvg="http://schemas.microsoft.com/office/drawing/2016/SVG/main" r:embed="rId8"/>
              </a:ext>
            </a:extLst>
          </a:blip>
          <a:stretch>
            <a:fillRect/>
          </a:stretch>
        </p:blipFill>
        <p:spPr>
          <a:xfrm>
            <a:off x="2925941" y="5391062"/>
            <a:ext cx="863809" cy="863809"/>
          </a:xfrm>
          <a:prstGeom prst="rect">
            <a:avLst/>
          </a:prstGeom>
        </p:spPr>
      </p:pic>
    </p:spTree>
    <p:extLst>
      <p:ext uri="{BB962C8B-B14F-4D97-AF65-F5344CB8AC3E}">
        <p14:creationId xmlns:p14="http://schemas.microsoft.com/office/powerpoint/2010/main" val="169518545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showMasterSp="0" preserve="1" userDrawn="1">
  <p:cSld name="2_Cover G">
    <p:bg>
      <p:bgRef idx="1003">
        <a:schemeClr val="bg2"/>
      </p:bgRef>
    </p:bg>
    <p:spTree>
      <p:nvGrpSpPr>
        <p:cNvPr id="1" name=""/>
        <p:cNvGrpSpPr/>
        <p:nvPr/>
      </p:nvGrpSpPr>
      <p:grpSpPr>
        <a:xfrm>
          <a:off x="0" y="0"/>
          <a:ext cx="0" cy="0"/>
          <a:chOff x="0" y="0"/>
          <a:chExt cx="0" cy="0"/>
        </a:xfrm>
      </p:grpSpPr>
      <p:pic>
        <p:nvPicPr>
          <p:cNvPr id="2" name="Picture 1" descr="A picture containing water, black, riding, sitting&#10;&#10;Description automatically generated">
            <a:extLst>
              <a:ext uri="{FF2B5EF4-FFF2-40B4-BE49-F238E27FC236}">
                <a16:creationId xmlns:a16="http://schemas.microsoft.com/office/drawing/2014/main" id="{51ADF194-C905-F5A6-F621-B94533DEDA64}"/>
              </a:ext>
            </a:extLst>
          </p:cNvPr>
          <p:cNvPicPr>
            <a:picLocks noChangeAspect="1"/>
          </p:cNvPicPr>
          <p:nvPr userDrawn="1"/>
        </p:nvPicPr>
        <p:blipFill rotWithShape="1">
          <a:blip r:embed="rId2">
            <a:alphaModFix amt="50000"/>
          </a:blip>
          <a:srcRect l="1039" t="26084" r="24225"/>
          <a:stretch>
            <a:fillRect/>
          </a:stretch>
        </p:blipFill>
        <p:spPr>
          <a:xfrm>
            <a:off x="-795" y="0"/>
            <a:ext cx="12192795" cy="6783214"/>
          </a:xfrm>
          <a:prstGeom prst="rect">
            <a:avLst/>
          </a:prstGeom>
        </p:spPr>
      </p:pic>
      <p:sp>
        <p:nvSpPr>
          <p:cNvPr id="14" name="Linea">
            <a:extLst>
              <a:ext uri="{FF2B5EF4-FFF2-40B4-BE49-F238E27FC236}">
                <a16:creationId xmlns:a16="http://schemas.microsoft.com/office/drawing/2014/main" id="{B39406AE-79B6-49A1-923B-123760D8505F}"/>
              </a:ext>
            </a:extLst>
          </p:cNvPr>
          <p:cNvSpPr/>
          <p:nvPr userDrawn="1"/>
        </p:nvSpPr>
        <p:spPr>
          <a:xfrm>
            <a:off x="0" y="1980994"/>
            <a:ext cx="12192795" cy="0"/>
          </a:xfrm>
          <a:prstGeom prst="line">
            <a:avLst/>
          </a:prstGeom>
          <a:ln w="6350">
            <a:solidFill>
              <a:schemeClr val="bg1">
                <a:alpha val="50000"/>
              </a:schemeClr>
            </a:solidFill>
            <a:miter lim="400000"/>
          </a:ln>
        </p:spPr>
        <p:txBody>
          <a:bodyPr lIns="25400" tIns="25400" rIns="25400" bIns="25400" anchor="ctr"/>
          <a:lstStyle/>
          <a:p>
            <a:endParaRPr sz="338">
              <a:latin typeface="Manrope" pitchFamily="2" charset="0"/>
            </a:endParaRPr>
          </a:p>
        </p:txBody>
      </p:sp>
      <p:sp>
        <p:nvSpPr>
          <p:cNvPr id="17" name="Linea">
            <a:extLst>
              <a:ext uri="{FF2B5EF4-FFF2-40B4-BE49-F238E27FC236}">
                <a16:creationId xmlns:a16="http://schemas.microsoft.com/office/drawing/2014/main" id="{DCC9F3C9-7921-43F1-BB63-5744C63E565E}"/>
              </a:ext>
            </a:extLst>
          </p:cNvPr>
          <p:cNvSpPr/>
          <p:nvPr userDrawn="1"/>
        </p:nvSpPr>
        <p:spPr>
          <a:xfrm flipV="1">
            <a:off x="10715224" y="-34429"/>
            <a:ext cx="0" cy="7020000"/>
          </a:xfrm>
          <a:prstGeom prst="line">
            <a:avLst/>
          </a:prstGeom>
          <a:ln w="6350">
            <a:solidFill>
              <a:schemeClr val="bg1">
                <a:alpha val="50000"/>
              </a:schemeClr>
            </a:solidFill>
            <a:miter lim="400000"/>
          </a:ln>
        </p:spPr>
        <p:txBody>
          <a:bodyPr lIns="25400" tIns="25400" rIns="25400" bIns="25400" anchor="ctr"/>
          <a:lstStyle/>
          <a:p>
            <a:endParaRPr sz="338">
              <a:latin typeface="Manrope" pitchFamily="2" charset="0"/>
            </a:endParaRPr>
          </a:p>
        </p:txBody>
      </p:sp>
      <p:sp>
        <p:nvSpPr>
          <p:cNvPr id="15" name="Tema / Titolo / Docente  |  00. 00. 0000">
            <a:extLst>
              <a:ext uri="{FF2B5EF4-FFF2-40B4-BE49-F238E27FC236}">
                <a16:creationId xmlns:a16="http://schemas.microsoft.com/office/drawing/2014/main" id="{43EB2AAE-2F64-43C5-B8E8-F199350D7390}"/>
              </a:ext>
            </a:extLst>
          </p:cNvPr>
          <p:cNvSpPr txBox="1">
            <a:spLocks noGrp="1"/>
          </p:cNvSpPr>
          <p:nvPr>
            <p:ph type="body" sz="quarter" idx="21" hasCustomPrompt="1"/>
          </p:nvPr>
        </p:nvSpPr>
        <p:spPr>
          <a:xfrm>
            <a:off x="600710" y="4954980"/>
            <a:ext cx="4078060" cy="1293443"/>
          </a:xfrm>
          <a:prstGeom prst="rect">
            <a:avLst/>
          </a:prstGeom>
        </p:spPr>
        <p:txBody>
          <a:bodyPr lIns="45719" tIns="45719" rIns="45719" bIns="45719">
            <a:noAutofit/>
          </a:bodyPr>
          <a:lstStyle>
            <a:lvl1pPr>
              <a:lnSpc>
                <a:spcPct val="100000"/>
              </a:lnSpc>
              <a:defRPr sz="1200">
                <a:solidFill>
                  <a:schemeClr val="tx2"/>
                </a:solidFill>
                <a:latin typeface="Manrope" pitchFamily="2" charset="0"/>
              </a:defRPr>
            </a:lvl1pPr>
          </a:lstStyle>
          <a:p>
            <a:pPr marL="0" marR="0" lvl="0" indent="0" algn="l" defTabSz="412756" rtl="0" eaLnBrk="1" fontAlgn="auto" latinLnBrk="0" hangingPunct="1">
              <a:lnSpc>
                <a:spcPct val="100000"/>
              </a:lnSpc>
              <a:spcBef>
                <a:spcPts val="0"/>
              </a:spcBef>
              <a:spcAft>
                <a:spcPts val="0"/>
              </a:spcAft>
              <a:buClrTx/>
              <a:buSzTx/>
              <a:buFontTx/>
              <a:buNone/>
              <a:tabLst/>
              <a:defRPr/>
            </a:pPr>
            <a:r>
              <a:rPr lang="it-IT"/>
              <a:t>Author 1</a:t>
            </a:r>
          </a:p>
          <a:p>
            <a:pPr marL="0" marR="0" lvl="0" indent="0" algn="l" defTabSz="412756" rtl="0" eaLnBrk="1" fontAlgn="auto" latinLnBrk="0" hangingPunct="1">
              <a:lnSpc>
                <a:spcPct val="100000"/>
              </a:lnSpc>
              <a:spcBef>
                <a:spcPts val="0"/>
              </a:spcBef>
              <a:spcAft>
                <a:spcPts val="0"/>
              </a:spcAft>
              <a:buClrTx/>
              <a:buSzTx/>
              <a:buFontTx/>
              <a:buNone/>
              <a:tabLst/>
              <a:defRPr/>
            </a:pPr>
            <a:r>
              <a:rPr lang="it-IT"/>
              <a:t>Author 2</a:t>
            </a:r>
          </a:p>
          <a:p>
            <a:pPr marL="0" marR="0" lvl="0" indent="0" algn="l" defTabSz="412756" rtl="0" eaLnBrk="1" fontAlgn="auto" latinLnBrk="0" hangingPunct="1">
              <a:lnSpc>
                <a:spcPct val="100000"/>
              </a:lnSpc>
              <a:spcBef>
                <a:spcPts val="0"/>
              </a:spcBef>
              <a:spcAft>
                <a:spcPts val="0"/>
              </a:spcAft>
              <a:buClrTx/>
              <a:buSzTx/>
              <a:buFontTx/>
              <a:buNone/>
              <a:tabLst/>
              <a:defRPr/>
            </a:pPr>
            <a:r>
              <a:rPr lang="it-IT"/>
              <a:t>Author 3</a:t>
            </a:r>
          </a:p>
          <a:p>
            <a:pPr marL="0" marR="0" lvl="0" indent="0" algn="l" defTabSz="412756" rtl="0" eaLnBrk="1" fontAlgn="auto" latinLnBrk="0" hangingPunct="1">
              <a:lnSpc>
                <a:spcPct val="100000"/>
              </a:lnSpc>
              <a:spcBef>
                <a:spcPts val="0"/>
              </a:spcBef>
              <a:spcAft>
                <a:spcPts val="0"/>
              </a:spcAft>
              <a:buClrTx/>
              <a:buSzTx/>
              <a:buFontTx/>
              <a:buNone/>
              <a:tabLst/>
              <a:defRPr/>
            </a:pPr>
            <a:r>
              <a:rPr lang="it-IT"/>
              <a:t>Place</a:t>
            </a:r>
          </a:p>
          <a:p>
            <a:pPr marL="0" marR="0" lvl="0" indent="0" algn="l" defTabSz="412756" rtl="0" eaLnBrk="1" fontAlgn="auto" latinLnBrk="0" hangingPunct="1">
              <a:lnSpc>
                <a:spcPct val="100000"/>
              </a:lnSpc>
              <a:spcBef>
                <a:spcPts val="0"/>
              </a:spcBef>
              <a:spcAft>
                <a:spcPts val="0"/>
              </a:spcAft>
              <a:buClrTx/>
              <a:buSzTx/>
              <a:buFontTx/>
              <a:buNone/>
              <a:tabLst/>
              <a:defRPr/>
            </a:pPr>
            <a:r>
              <a:rPr lang="it-IT"/>
              <a:t>Date</a:t>
            </a:r>
          </a:p>
        </p:txBody>
      </p:sp>
      <p:sp>
        <p:nvSpPr>
          <p:cNvPr id="16" name="Titolo 5">
            <a:extLst>
              <a:ext uri="{FF2B5EF4-FFF2-40B4-BE49-F238E27FC236}">
                <a16:creationId xmlns:a16="http://schemas.microsoft.com/office/drawing/2014/main" id="{E8F7923B-B8EC-4C6A-A6CA-70D16747DBD1}"/>
              </a:ext>
            </a:extLst>
          </p:cNvPr>
          <p:cNvSpPr>
            <a:spLocks noGrp="1"/>
          </p:cNvSpPr>
          <p:nvPr>
            <p:ph type="title" hasCustomPrompt="1"/>
          </p:nvPr>
        </p:nvSpPr>
        <p:spPr>
          <a:xfrm>
            <a:off x="593376" y="2689342"/>
            <a:ext cx="6953096" cy="2108271"/>
          </a:xfrm>
          <a:prstGeom prst="rect">
            <a:avLst/>
          </a:prstGeom>
        </p:spPr>
        <p:txBody>
          <a:bodyPr lIns="0" tIns="360000" rIns="0" bIns="0" anchor="t"/>
          <a:lstStyle>
            <a:lvl1pPr>
              <a:defRPr sz="4000">
                <a:solidFill>
                  <a:schemeClr val="tx2"/>
                </a:solidFill>
              </a:defRPr>
            </a:lvl1pPr>
          </a:lstStyle>
          <a:p>
            <a:r>
              <a:rPr lang="en-GB" noProof="0"/>
              <a:t>Insert Presentation title</a:t>
            </a:r>
            <a:endParaRPr lang="it-IT"/>
          </a:p>
        </p:txBody>
      </p:sp>
      <p:sp>
        <p:nvSpPr>
          <p:cNvPr id="18" name="Segnaposto testo 11">
            <a:extLst>
              <a:ext uri="{FF2B5EF4-FFF2-40B4-BE49-F238E27FC236}">
                <a16:creationId xmlns:a16="http://schemas.microsoft.com/office/drawing/2014/main" id="{7B2691BB-C18A-4BDF-B8C5-3FE96696466A}"/>
              </a:ext>
            </a:extLst>
          </p:cNvPr>
          <p:cNvSpPr>
            <a:spLocks noGrp="1"/>
          </p:cNvSpPr>
          <p:nvPr>
            <p:ph type="body" sz="quarter" idx="22" hasCustomPrompt="1"/>
          </p:nvPr>
        </p:nvSpPr>
        <p:spPr>
          <a:xfrm>
            <a:off x="600710" y="2139863"/>
            <a:ext cx="4833938" cy="392112"/>
          </a:xfrm>
        </p:spPr>
        <p:txBody>
          <a:bodyPr>
            <a:noAutofit/>
          </a:bodyPr>
          <a:lstStyle>
            <a:lvl1pPr>
              <a:defRPr sz="2400">
                <a:solidFill>
                  <a:schemeClr val="tx2"/>
                </a:solidFill>
              </a:defRPr>
            </a:lvl1pPr>
          </a:lstStyle>
          <a:p>
            <a:pPr lvl="0"/>
            <a:r>
              <a:rPr lang="en-GB" noProof="0"/>
              <a:t>Subheading</a:t>
            </a:r>
            <a:endParaRPr lang="it-IT"/>
          </a:p>
        </p:txBody>
      </p:sp>
      <p:pic>
        <p:nvPicPr>
          <p:cNvPr id="12" name="Elemento grafico 11">
            <a:extLst>
              <a:ext uri="{FF2B5EF4-FFF2-40B4-BE49-F238E27FC236}">
                <a16:creationId xmlns:a16="http://schemas.microsoft.com/office/drawing/2014/main" id="{345A7F63-1E39-4531-9C6C-EFD884FB0D4A}"/>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537559" y="558879"/>
            <a:ext cx="5472000" cy="684000"/>
          </a:xfrm>
          <a:prstGeom prst="rect">
            <a:avLst/>
          </a:prstGeom>
        </p:spPr>
      </p:pic>
      <p:sp>
        <p:nvSpPr>
          <p:cNvPr id="4" name="TextBox 3">
            <a:extLst>
              <a:ext uri="{FF2B5EF4-FFF2-40B4-BE49-F238E27FC236}">
                <a16:creationId xmlns:a16="http://schemas.microsoft.com/office/drawing/2014/main" id="{184D7511-3795-DD17-C4A3-36E5FB33A75B}"/>
              </a:ext>
            </a:extLst>
          </p:cNvPr>
          <p:cNvSpPr txBox="1"/>
          <p:nvPr userDrawn="1"/>
        </p:nvSpPr>
        <p:spPr>
          <a:xfrm rot="16200000">
            <a:off x="10503054" y="3439108"/>
            <a:ext cx="3147060" cy="2308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dirty="0">
                <a:solidFill>
                  <a:schemeClr val="tx1">
                    <a:lumMod val="85000"/>
                  </a:schemeClr>
                </a:solidFill>
              </a:rPr>
              <a:t>Credits for background: iStock.com/</a:t>
            </a:r>
            <a:r>
              <a:rPr lang="en-GB" sz="900" dirty="0" err="1">
                <a:solidFill>
                  <a:schemeClr val="tx1">
                    <a:lumMod val="85000"/>
                  </a:schemeClr>
                </a:solidFill>
              </a:rPr>
              <a:t>slavemotion</a:t>
            </a:r>
            <a:endParaRPr lang="en-GB" sz="900" dirty="0">
              <a:solidFill>
                <a:schemeClr val="tx1">
                  <a:lumMod val="85000"/>
                </a:schemeClr>
              </a:solidFill>
            </a:endParaRPr>
          </a:p>
        </p:txBody>
      </p:sp>
      <p:pic>
        <p:nvPicPr>
          <p:cNvPr id="8" name="Picture 7" descr="A black background with white letters&#10;&#10;AI-generated content may be incorrect.">
            <a:extLst>
              <a:ext uri="{FF2B5EF4-FFF2-40B4-BE49-F238E27FC236}">
                <a16:creationId xmlns:a16="http://schemas.microsoft.com/office/drawing/2014/main" id="{37F80755-31C5-F3A1-E621-5BF5FDE645A5}"/>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6095602" y="467634"/>
            <a:ext cx="3022911" cy="866490"/>
          </a:xfrm>
          <a:prstGeom prst="rect">
            <a:avLst/>
          </a:prstGeom>
        </p:spPr>
      </p:pic>
    </p:spTree>
    <p:extLst>
      <p:ext uri="{BB962C8B-B14F-4D97-AF65-F5344CB8AC3E}">
        <p14:creationId xmlns:p14="http://schemas.microsoft.com/office/powerpoint/2010/main" val="1408973314"/>
      </p:ext>
    </p:extLst>
  </p:cSld>
  <p:clrMapOvr>
    <a:overrideClrMapping bg1="dk1" tx1="lt1" bg2="dk2" tx2="lt2" accent1="accent1" accent2="accent2" accent3="accent3" accent4="accent4" accent5="accent5" accent6="accent6" hlink="hlink" folHlink="folHlink"/>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Title Header 2">
    <p:spTree>
      <p:nvGrpSpPr>
        <p:cNvPr id="1" name=""/>
        <p:cNvGrpSpPr/>
        <p:nvPr/>
      </p:nvGrpSpPr>
      <p:grpSpPr>
        <a:xfrm>
          <a:off x="0" y="0"/>
          <a:ext cx="0" cy="0"/>
          <a:chOff x="0" y="0"/>
          <a:chExt cx="0" cy="0"/>
        </a:xfrm>
      </p:grpSpPr>
      <p:sp>
        <p:nvSpPr>
          <p:cNvPr id="132" name="Rettangolo 167"/>
          <p:cNvSpPr/>
          <p:nvPr userDrawn="1"/>
        </p:nvSpPr>
        <p:spPr>
          <a:xfrm>
            <a:off x="0" y="3832227"/>
            <a:ext cx="12192000" cy="3025775"/>
          </a:xfrm>
          <a:prstGeom prst="rect">
            <a:avLst/>
          </a:prstGeom>
          <a:solidFill>
            <a:schemeClr val="bg2">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sz="1800" noProof="0">
              <a:solidFill>
                <a:schemeClr val="bg1"/>
              </a:solidFill>
            </a:endParaRPr>
          </a:p>
        </p:txBody>
      </p:sp>
      <p:grpSp>
        <p:nvGrpSpPr>
          <p:cNvPr id="133" name="Gruppo 168"/>
          <p:cNvGrpSpPr/>
          <p:nvPr userDrawn="1"/>
        </p:nvGrpSpPr>
        <p:grpSpPr>
          <a:xfrm>
            <a:off x="64011" y="3816351"/>
            <a:ext cx="12048863" cy="180000"/>
            <a:chOff x="1218340" y="275867"/>
            <a:chExt cx="17715122" cy="567843"/>
          </a:xfrm>
        </p:grpSpPr>
        <p:cxnSp>
          <p:nvCxnSpPr>
            <p:cNvPr id="134" name="Connettore 1 169"/>
            <p:cNvCxnSpPr/>
            <p:nvPr userDrawn="1"/>
          </p:nvCxnSpPr>
          <p:spPr>
            <a:xfrm>
              <a:off x="121834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5" name="Connettore 1 170"/>
            <p:cNvCxnSpPr/>
            <p:nvPr userDrawn="1"/>
          </p:nvCxnSpPr>
          <p:spPr>
            <a:xfrm>
              <a:off x="136720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6" name="Connettore 1 171"/>
            <p:cNvCxnSpPr/>
            <p:nvPr userDrawn="1"/>
          </p:nvCxnSpPr>
          <p:spPr>
            <a:xfrm>
              <a:off x="151607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7" name="Connettore 1 172"/>
            <p:cNvCxnSpPr/>
            <p:nvPr userDrawn="1"/>
          </p:nvCxnSpPr>
          <p:spPr>
            <a:xfrm>
              <a:off x="166494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8" name="Connettore 1 173"/>
            <p:cNvCxnSpPr/>
            <p:nvPr userDrawn="1"/>
          </p:nvCxnSpPr>
          <p:spPr>
            <a:xfrm>
              <a:off x="181380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9" name="Connettore 1 174"/>
            <p:cNvCxnSpPr/>
            <p:nvPr userDrawn="1"/>
          </p:nvCxnSpPr>
          <p:spPr>
            <a:xfrm>
              <a:off x="196267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0" name="Connettore 1 175"/>
            <p:cNvCxnSpPr/>
            <p:nvPr userDrawn="1"/>
          </p:nvCxnSpPr>
          <p:spPr>
            <a:xfrm>
              <a:off x="211154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1" name="Connettore 1 176"/>
            <p:cNvCxnSpPr/>
            <p:nvPr userDrawn="1"/>
          </p:nvCxnSpPr>
          <p:spPr>
            <a:xfrm>
              <a:off x="226040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2" name="Connettore 1 177"/>
            <p:cNvCxnSpPr/>
            <p:nvPr userDrawn="1"/>
          </p:nvCxnSpPr>
          <p:spPr>
            <a:xfrm>
              <a:off x="240927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3" name="Connettore 1 178"/>
            <p:cNvCxnSpPr/>
            <p:nvPr userDrawn="1"/>
          </p:nvCxnSpPr>
          <p:spPr>
            <a:xfrm>
              <a:off x="255814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4" name="Connettore 1 179"/>
            <p:cNvCxnSpPr/>
            <p:nvPr userDrawn="1"/>
          </p:nvCxnSpPr>
          <p:spPr>
            <a:xfrm>
              <a:off x="270701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5" name="Connettore 1 180"/>
            <p:cNvCxnSpPr/>
            <p:nvPr userDrawn="1"/>
          </p:nvCxnSpPr>
          <p:spPr>
            <a:xfrm>
              <a:off x="285587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6" name="Connettore 1 181"/>
            <p:cNvCxnSpPr/>
            <p:nvPr userDrawn="1"/>
          </p:nvCxnSpPr>
          <p:spPr>
            <a:xfrm>
              <a:off x="300474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7" name="Connettore 1 182"/>
            <p:cNvCxnSpPr/>
            <p:nvPr userDrawn="1"/>
          </p:nvCxnSpPr>
          <p:spPr>
            <a:xfrm>
              <a:off x="315361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8" name="Connettore 1 183"/>
            <p:cNvCxnSpPr/>
            <p:nvPr userDrawn="1"/>
          </p:nvCxnSpPr>
          <p:spPr>
            <a:xfrm>
              <a:off x="330247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9" name="Connettore 1 184"/>
            <p:cNvCxnSpPr/>
            <p:nvPr userDrawn="1"/>
          </p:nvCxnSpPr>
          <p:spPr>
            <a:xfrm>
              <a:off x="345134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0" name="Connettore 1 185"/>
            <p:cNvCxnSpPr/>
            <p:nvPr userDrawn="1"/>
          </p:nvCxnSpPr>
          <p:spPr>
            <a:xfrm>
              <a:off x="360021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1" name="Connettore 1 186"/>
            <p:cNvCxnSpPr/>
            <p:nvPr userDrawn="1"/>
          </p:nvCxnSpPr>
          <p:spPr>
            <a:xfrm>
              <a:off x="374907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2" name="Connettore 1 187"/>
            <p:cNvCxnSpPr/>
            <p:nvPr userDrawn="1"/>
          </p:nvCxnSpPr>
          <p:spPr>
            <a:xfrm>
              <a:off x="389794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3" name="Connettore 1 188"/>
            <p:cNvCxnSpPr/>
            <p:nvPr userDrawn="1"/>
          </p:nvCxnSpPr>
          <p:spPr>
            <a:xfrm>
              <a:off x="404681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4" name="Connettore 1 189"/>
            <p:cNvCxnSpPr/>
            <p:nvPr userDrawn="1"/>
          </p:nvCxnSpPr>
          <p:spPr>
            <a:xfrm>
              <a:off x="419568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5" name="Connettore 1 190"/>
            <p:cNvCxnSpPr/>
            <p:nvPr userDrawn="1"/>
          </p:nvCxnSpPr>
          <p:spPr>
            <a:xfrm>
              <a:off x="434454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6" name="Connettore 1 191"/>
            <p:cNvCxnSpPr/>
            <p:nvPr userDrawn="1"/>
          </p:nvCxnSpPr>
          <p:spPr>
            <a:xfrm>
              <a:off x="449341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7" name="Connettore 1 192"/>
            <p:cNvCxnSpPr/>
            <p:nvPr userDrawn="1"/>
          </p:nvCxnSpPr>
          <p:spPr>
            <a:xfrm>
              <a:off x="464228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8" name="Connettore 1 193"/>
            <p:cNvCxnSpPr/>
            <p:nvPr userDrawn="1"/>
          </p:nvCxnSpPr>
          <p:spPr>
            <a:xfrm>
              <a:off x="479114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9" name="Connettore 1 194"/>
            <p:cNvCxnSpPr/>
            <p:nvPr userDrawn="1"/>
          </p:nvCxnSpPr>
          <p:spPr>
            <a:xfrm>
              <a:off x="494001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0" name="Connettore 1 195"/>
            <p:cNvCxnSpPr/>
            <p:nvPr userDrawn="1"/>
          </p:nvCxnSpPr>
          <p:spPr>
            <a:xfrm>
              <a:off x="508888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1" name="Connettore 1 196"/>
            <p:cNvCxnSpPr/>
            <p:nvPr userDrawn="1"/>
          </p:nvCxnSpPr>
          <p:spPr>
            <a:xfrm>
              <a:off x="523774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2" name="Connettore 1 197"/>
            <p:cNvCxnSpPr/>
            <p:nvPr userDrawn="1"/>
          </p:nvCxnSpPr>
          <p:spPr>
            <a:xfrm>
              <a:off x="538661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3" name="Connettore 1 198"/>
            <p:cNvCxnSpPr/>
            <p:nvPr userDrawn="1"/>
          </p:nvCxnSpPr>
          <p:spPr>
            <a:xfrm>
              <a:off x="553548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4" name="Connettore 1 199"/>
            <p:cNvCxnSpPr/>
            <p:nvPr userDrawn="1"/>
          </p:nvCxnSpPr>
          <p:spPr>
            <a:xfrm>
              <a:off x="568435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5" name="Connettore 1 200"/>
            <p:cNvCxnSpPr/>
            <p:nvPr userDrawn="1"/>
          </p:nvCxnSpPr>
          <p:spPr>
            <a:xfrm>
              <a:off x="583321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6" name="Connettore 1 201"/>
            <p:cNvCxnSpPr/>
            <p:nvPr userDrawn="1"/>
          </p:nvCxnSpPr>
          <p:spPr>
            <a:xfrm>
              <a:off x="598208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7" name="Connettore 1 202"/>
            <p:cNvCxnSpPr/>
            <p:nvPr userDrawn="1"/>
          </p:nvCxnSpPr>
          <p:spPr>
            <a:xfrm>
              <a:off x="613095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8" name="Connettore 1 203"/>
            <p:cNvCxnSpPr/>
            <p:nvPr userDrawn="1"/>
          </p:nvCxnSpPr>
          <p:spPr>
            <a:xfrm>
              <a:off x="627981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9" name="Connettore 1 204"/>
            <p:cNvCxnSpPr/>
            <p:nvPr userDrawn="1"/>
          </p:nvCxnSpPr>
          <p:spPr>
            <a:xfrm>
              <a:off x="642868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0" name="Connettore 1 205"/>
            <p:cNvCxnSpPr/>
            <p:nvPr userDrawn="1"/>
          </p:nvCxnSpPr>
          <p:spPr>
            <a:xfrm>
              <a:off x="657755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1" name="Connettore 1 206"/>
            <p:cNvCxnSpPr/>
            <p:nvPr userDrawn="1"/>
          </p:nvCxnSpPr>
          <p:spPr>
            <a:xfrm>
              <a:off x="672641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2" name="Connettore 1 207"/>
            <p:cNvCxnSpPr/>
            <p:nvPr userDrawn="1"/>
          </p:nvCxnSpPr>
          <p:spPr>
            <a:xfrm>
              <a:off x="687528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3" name="Connettore 1 208"/>
            <p:cNvCxnSpPr/>
            <p:nvPr userDrawn="1"/>
          </p:nvCxnSpPr>
          <p:spPr>
            <a:xfrm>
              <a:off x="702415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4" name="Connettore 1 209"/>
            <p:cNvCxnSpPr/>
            <p:nvPr userDrawn="1"/>
          </p:nvCxnSpPr>
          <p:spPr>
            <a:xfrm>
              <a:off x="717302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5" name="Connettore 1 210"/>
            <p:cNvCxnSpPr/>
            <p:nvPr userDrawn="1"/>
          </p:nvCxnSpPr>
          <p:spPr>
            <a:xfrm>
              <a:off x="732188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6" name="Connettore 1 211"/>
            <p:cNvCxnSpPr/>
            <p:nvPr userDrawn="1"/>
          </p:nvCxnSpPr>
          <p:spPr>
            <a:xfrm>
              <a:off x="747075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7" name="Connettore 1 212"/>
            <p:cNvCxnSpPr/>
            <p:nvPr userDrawn="1"/>
          </p:nvCxnSpPr>
          <p:spPr>
            <a:xfrm>
              <a:off x="761962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8" name="Connettore 1 213"/>
            <p:cNvCxnSpPr/>
            <p:nvPr userDrawn="1"/>
          </p:nvCxnSpPr>
          <p:spPr>
            <a:xfrm>
              <a:off x="776848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9" name="Connettore 1 214"/>
            <p:cNvCxnSpPr/>
            <p:nvPr userDrawn="1"/>
          </p:nvCxnSpPr>
          <p:spPr>
            <a:xfrm>
              <a:off x="791735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0" name="Connettore 1 215"/>
            <p:cNvCxnSpPr/>
            <p:nvPr userDrawn="1"/>
          </p:nvCxnSpPr>
          <p:spPr>
            <a:xfrm>
              <a:off x="806622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1" name="Connettore 1 216"/>
            <p:cNvCxnSpPr/>
            <p:nvPr userDrawn="1"/>
          </p:nvCxnSpPr>
          <p:spPr>
            <a:xfrm>
              <a:off x="821508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2" name="Connettore 1 217"/>
            <p:cNvCxnSpPr/>
            <p:nvPr userDrawn="1"/>
          </p:nvCxnSpPr>
          <p:spPr>
            <a:xfrm>
              <a:off x="836395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3" name="Connettore 1 218"/>
            <p:cNvCxnSpPr/>
            <p:nvPr userDrawn="1"/>
          </p:nvCxnSpPr>
          <p:spPr>
            <a:xfrm>
              <a:off x="851282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4" name="Connettore 1 219"/>
            <p:cNvCxnSpPr/>
            <p:nvPr userDrawn="1"/>
          </p:nvCxnSpPr>
          <p:spPr>
            <a:xfrm>
              <a:off x="866169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5" name="Connettore 1 220"/>
            <p:cNvCxnSpPr/>
            <p:nvPr userDrawn="1"/>
          </p:nvCxnSpPr>
          <p:spPr>
            <a:xfrm>
              <a:off x="881055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6" name="Connettore 1 221"/>
            <p:cNvCxnSpPr/>
            <p:nvPr userDrawn="1"/>
          </p:nvCxnSpPr>
          <p:spPr>
            <a:xfrm>
              <a:off x="895942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7" name="Connettore 1 222"/>
            <p:cNvCxnSpPr/>
            <p:nvPr userDrawn="1"/>
          </p:nvCxnSpPr>
          <p:spPr>
            <a:xfrm>
              <a:off x="910829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8" name="Connettore 1 223"/>
            <p:cNvCxnSpPr/>
            <p:nvPr userDrawn="1"/>
          </p:nvCxnSpPr>
          <p:spPr>
            <a:xfrm>
              <a:off x="925715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9" name="Connettore 1 224"/>
            <p:cNvCxnSpPr/>
            <p:nvPr userDrawn="1"/>
          </p:nvCxnSpPr>
          <p:spPr>
            <a:xfrm>
              <a:off x="940602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0" name="Connettore 1 225"/>
            <p:cNvCxnSpPr/>
            <p:nvPr userDrawn="1"/>
          </p:nvCxnSpPr>
          <p:spPr>
            <a:xfrm>
              <a:off x="955489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1" name="Connettore 1 226"/>
            <p:cNvCxnSpPr/>
            <p:nvPr userDrawn="1"/>
          </p:nvCxnSpPr>
          <p:spPr>
            <a:xfrm>
              <a:off x="970375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2" name="Connettore 1 227"/>
            <p:cNvCxnSpPr/>
            <p:nvPr userDrawn="1"/>
          </p:nvCxnSpPr>
          <p:spPr>
            <a:xfrm>
              <a:off x="985262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3" name="Connettore 1 228"/>
            <p:cNvCxnSpPr/>
            <p:nvPr userDrawn="1"/>
          </p:nvCxnSpPr>
          <p:spPr>
            <a:xfrm>
              <a:off x="1000149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4" name="Connettore 1 229"/>
            <p:cNvCxnSpPr/>
            <p:nvPr userDrawn="1"/>
          </p:nvCxnSpPr>
          <p:spPr>
            <a:xfrm>
              <a:off x="1015036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5" name="Connettore 1 230"/>
            <p:cNvCxnSpPr/>
            <p:nvPr userDrawn="1"/>
          </p:nvCxnSpPr>
          <p:spPr>
            <a:xfrm>
              <a:off x="1029922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6" name="Connettore 1 231"/>
            <p:cNvCxnSpPr/>
            <p:nvPr userDrawn="1"/>
          </p:nvCxnSpPr>
          <p:spPr>
            <a:xfrm>
              <a:off x="1044809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7" name="Connettore 1 232"/>
            <p:cNvCxnSpPr/>
            <p:nvPr userDrawn="1"/>
          </p:nvCxnSpPr>
          <p:spPr>
            <a:xfrm>
              <a:off x="1059696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8" name="Connettore 1 233"/>
            <p:cNvCxnSpPr/>
            <p:nvPr userDrawn="1"/>
          </p:nvCxnSpPr>
          <p:spPr>
            <a:xfrm>
              <a:off x="1074582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9" name="Connettore 1 234"/>
            <p:cNvCxnSpPr/>
            <p:nvPr userDrawn="1"/>
          </p:nvCxnSpPr>
          <p:spPr>
            <a:xfrm>
              <a:off x="1089469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0" name="Connettore 1 235"/>
            <p:cNvCxnSpPr/>
            <p:nvPr userDrawn="1"/>
          </p:nvCxnSpPr>
          <p:spPr>
            <a:xfrm>
              <a:off x="1104356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1" name="Connettore 1 236"/>
            <p:cNvCxnSpPr/>
            <p:nvPr userDrawn="1"/>
          </p:nvCxnSpPr>
          <p:spPr>
            <a:xfrm>
              <a:off x="1119242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2" name="Connettore 1 237"/>
            <p:cNvCxnSpPr/>
            <p:nvPr userDrawn="1"/>
          </p:nvCxnSpPr>
          <p:spPr>
            <a:xfrm>
              <a:off x="1134129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3" name="Connettore 1 238"/>
            <p:cNvCxnSpPr/>
            <p:nvPr userDrawn="1"/>
          </p:nvCxnSpPr>
          <p:spPr>
            <a:xfrm>
              <a:off x="1149016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4" name="Connettore 1 239"/>
            <p:cNvCxnSpPr/>
            <p:nvPr userDrawn="1"/>
          </p:nvCxnSpPr>
          <p:spPr>
            <a:xfrm>
              <a:off x="1163903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5" name="Connettore 1 240"/>
            <p:cNvCxnSpPr/>
            <p:nvPr userDrawn="1"/>
          </p:nvCxnSpPr>
          <p:spPr>
            <a:xfrm>
              <a:off x="1178789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6" name="Connettore 1 241"/>
            <p:cNvCxnSpPr/>
            <p:nvPr userDrawn="1"/>
          </p:nvCxnSpPr>
          <p:spPr>
            <a:xfrm>
              <a:off x="1193676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7" name="Connettore 1 242"/>
            <p:cNvCxnSpPr/>
            <p:nvPr userDrawn="1"/>
          </p:nvCxnSpPr>
          <p:spPr>
            <a:xfrm>
              <a:off x="1208563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8" name="Connettore 1 243"/>
            <p:cNvCxnSpPr/>
            <p:nvPr userDrawn="1"/>
          </p:nvCxnSpPr>
          <p:spPr>
            <a:xfrm>
              <a:off x="1223449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9" name="Connettore 1 244"/>
            <p:cNvCxnSpPr/>
            <p:nvPr userDrawn="1"/>
          </p:nvCxnSpPr>
          <p:spPr>
            <a:xfrm>
              <a:off x="1238336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0" name="Connettore 1 245"/>
            <p:cNvCxnSpPr/>
            <p:nvPr userDrawn="1"/>
          </p:nvCxnSpPr>
          <p:spPr>
            <a:xfrm>
              <a:off x="1253223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1" name="Connettore 1 246"/>
            <p:cNvCxnSpPr/>
            <p:nvPr userDrawn="1"/>
          </p:nvCxnSpPr>
          <p:spPr>
            <a:xfrm>
              <a:off x="1268109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2" name="Connettore 1 247"/>
            <p:cNvCxnSpPr/>
            <p:nvPr userDrawn="1"/>
          </p:nvCxnSpPr>
          <p:spPr>
            <a:xfrm>
              <a:off x="1282996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3" name="Connettore 1 248"/>
            <p:cNvCxnSpPr/>
            <p:nvPr userDrawn="1"/>
          </p:nvCxnSpPr>
          <p:spPr>
            <a:xfrm>
              <a:off x="1297883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4" name="Connettore 1 249"/>
            <p:cNvCxnSpPr/>
            <p:nvPr userDrawn="1"/>
          </p:nvCxnSpPr>
          <p:spPr>
            <a:xfrm>
              <a:off x="1312770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5" name="Connettore 1 250"/>
            <p:cNvCxnSpPr/>
            <p:nvPr userDrawn="1"/>
          </p:nvCxnSpPr>
          <p:spPr>
            <a:xfrm>
              <a:off x="1327656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6" name="Connettore 1 251"/>
            <p:cNvCxnSpPr/>
            <p:nvPr userDrawn="1"/>
          </p:nvCxnSpPr>
          <p:spPr>
            <a:xfrm>
              <a:off x="1342543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7" name="Connettore 1 252"/>
            <p:cNvCxnSpPr/>
            <p:nvPr userDrawn="1"/>
          </p:nvCxnSpPr>
          <p:spPr>
            <a:xfrm>
              <a:off x="1357430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8" name="Connettore 1 253"/>
            <p:cNvCxnSpPr/>
            <p:nvPr userDrawn="1"/>
          </p:nvCxnSpPr>
          <p:spPr>
            <a:xfrm>
              <a:off x="1372316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9" name="Connettore 1 254"/>
            <p:cNvCxnSpPr/>
            <p:nvPr userDrawn="1"/>
          </p:nvCxnSpPr>
          <p:spPr>
            <a:xfrm>
              <a:off x="1387203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0" name="Connettore 1 255"/>
            <p:cNvCxnSpPr/>
            <p:nvPr userDrawn="1"/>
          </p:nvCxnSpPr>
          <p:spPr>
            <a:xfrm>
              <a:off x="1402090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1" name="Connettore 1 256"/>
            <p:cNvCxnSpPr/>
            <p:nvPr userDrawn="1"/>
          </p:nvCxnSpPr>
          <p:spPr>
            <a:xfrm>
              <a:off x="1416976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2" name="Connettore 1 257"/>
            <p:cNvCxnSpPr/>
            <p:nvPr userDrawn="1"/>
          </p:nvCxnSpPr>
          <p:spPr>
            <a:xfrm>
              <a:off x="1431863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3" name="Connettore 1 258"/>
            <p:cNvCxnSpPr/>
            <p:nvPr userDrawn="1"/>
          </p:nvCxnSpPr>
          <p:spPr>
            <a:xfrm>
              <a:off x="1446750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4" name="Connettore 1 259"/>
            <p:cNvCxnSpPr/>
            <p:nvPr userDrawn="1"/>
          </p:nvCxnSpPr>
          <p:spPr>
            <a:xfrm>
              <a:off x="1461637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5" name="Connettore 1 260"/>
            <p:cNvCxnSpPr/>
            <p:nvPr userDrawn="1"/>
          </p:nvCxnSpPr>
          <p:spPr>
            <a:xfrm>
              <a:off x="1476523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6" name="Connettore 1 261"/>
            <p:cNvCxnSpPr/>
            <p:nvPr userDrawn="1"/>
          </p:nvCxnSpPr>
          <p:spPr>
            <a:xfrm>
              <a:off x="1491410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7" name="Connettore 1 262"/>
            <p:cNvCxnSpPr/>
            <p:nvPr userDrawn="1"/>
          </p:nvCxnSpPr>
          <p:spPr>
            <a:xfrm>
              <a:off x="1506297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8" name="Connettore 1 263"/>
            <p:cNvCxnSpPr/>
            <p:nvPr userDrawn="1"/>
          </p:nvCxnSpPr>
          <p:spPr>
            <a:xfrm>
              <a:off x="1521183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9" name="Connettore 1 264"/>
            <p:cNvCxnSpPr/>
            <p:nvPr userDrawn="1"/>
          </p:nvCxnSpPr>
          <p:spPr>
            <a:xfrm>
              <a:off x="1536070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0" name="Connettore 1 265"/>
            <p:cNvCxnSpPr/>
            <p:nvPr userDrawn="1"/>
          </p:nvCxnSpPr>
          <p:spPr>
            <a:xfrm>
              <a:off x="1550957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1" name="Connettore 1 266"/>
            <p:cNvCxnSpPr/>
            <p:nvPr userDrawn="1"/>
          </p:nvCxnSpPr>
          <p:spPr>
            <a:xfrm>
              <a:off x="1565843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2" name="Connettore 1 267"/>
            <p:cNvCxnSpPr/>
            <p:nvPr userDrawn="1"/>
          </p:nvCxnSpPr>
          <p:spPr>
            <a:xfrm>
              <a:off x="1580730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3" name="Connettore 1 268"/>
            <p:cNvCxnSpPr/>
            <p:nvPr userDrawn="1"/>
          </p:nvCxnSpPr>
          <p:spPr>
            <a:xfrm>
              <a:off x="1595617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4" name="Connettore 1 269"/>
            <p:cNvCxnSpPr/>
            <p:nvPr userDrawn="1"/>
          </p:nvCxnSpPr>
          <p:spPr>
            <a:xfrm>
              <a:off x="1610504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5" name="Connettore 1 270"/>
            <p:cNvCxnSpPr/>
            <p:nvPr userDrawn="1"/>
          </p:nvCxnSpPr>
          <p:spPr>
            <a:xfrm>
              <a:off x="1625390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6" name="Connettore 1 271"/>
            <p:cNvCxnSpPr/>
            <p:nvPr userDrawn="1"/>
          </p:nvCxnSpPr>
          <p:spPr>
            <a:xfrm>
              <a:off x="1640277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7" name="Connettore 1 272"/>
            <p:cNvCxnSpPr/>
            <p:nvPr userDrawn="1"/>
          </p:nvCxnSpPr>
          <p:spPr>
            <a:xfrm>
              <a:off x="1655164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8" name="Connettore 1 273"/>
            <p:cNvCxnSpPr/>
            <p:nvPr userDrawn="1"/>
          </p:nvCxnSpPr>
          <p:spPr>
            <a:xfrm>
              <a:off x="1670050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9" name="Connettore 1 274"/>
            <p:cNvCxnSpPr/>
            <p:nvPr userDrawn="1"/>
          </p:nvCxnSpPr>
          <p:spPr>
            <a:xfrm>
              <a:off x="1684937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0" name="Connettore 1 275"/>
            <p:cNvCxnSpPr/>
            <p:nvPr userDrawn="1"/>
          </p:nvCxnSpPr>
          <p:spPr>
            <a:xfrm>
              <a:off x="1699824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1" name="Connettore 1 276"/>
            <p:cNvCxnSpPr/>
            <p:nvPr userDrawn="1"/>
          </p:nvCxnSpPr>
          <p:spPr>
            <a:xfrm>
              <a:off x="1714710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2" name="Connettore 1 277"/>
            <p:cNvCxnSpPr/>
            <p:nvPr userDrawn="1"/>
          </p:nvCxnSpPr>
          <p:spPr>
            <a:xfrm>
              <a:off x="1729597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3" name="Connettore 1 278"/>
            <p:cNvCxnSpPr/>
            <p:nvPr userDrawn="1"/>
          </p:nvCxnSpPr>
          <p:spPr>
            <a:xfrm>
              <a:off x="1744484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4" name="Connettore 1 279"/>
            <p:cNvCxnSpPr/>
            <p:nvPr userDrawn="1"/>
          </p:nvCxnSpPr>
          <p:spPr>
            <a:xfrm>
              <a:off x="1759371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5" name="Connettore 1 280"/>
            <p:cNvCxnSpPr/>
            <p:nvPr userDrawn="1"/>
          </p:nvCxnSpPr>
          <p:spPr>
            <a:xfrm>
              <a:off x="1774257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6" name="Connettore 1 281"/>
            <p:cNvCxnSpPr/>
            <p:nvPr userDrawn="1"/>
          </p:nvCxnSpPr>
          <p:spPr>
            <a:xfrm>
              <a:off x="1789144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7" name="Connettore 1 282"/>
            <p:cNvCxnSpPr/>
            <p:nvPr userDrawn="1"/>
          </p:nvCxnSpPr>
          <p:spPr>
            <a:xfrm>
              <a:off x="1804031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8" name="Connettore 1 283"/>
            <p:cNvCxnSpPr/>
            <p:nvPr userDrawn="1"/>
          </p:nvCxnSpPr>
          <p:spPr>
            <a:xfrm>
              <a:off x="1818917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9" name="Connettore 1 284"/>
            <p:cNvCxnSpPr/>
            <p:nvPr userDrawn="1"/>
          </p:nvCxnSpPr>
          <p:spPr>
            <a:xfrm>
              <a:off x="1833804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50" name="Connettore 1 285"/>
            <p:cNvCxnSpPr/>
            <p:nvPr userDrawn="1"/>
          </p:nvCxnSpPr>
          <p:spPr>
            <a:xfrm>
              <a:off x="1848691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51" name="Connettore 1 286"/>
            <p:cNvCxnSpPr/>
            <p:nvPr userDrawn="1"/>
          </p:nvCxnSpPr>
          <p:spPr>
            <a:xfrm>
              <a:off x="1863577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52" name="Connettore 1 287"/>
            <p:cNvCxnSpPr/>
            <p:nvPr userDrawn="1"/>
          </p:nvCxnSpPr>
          <p:spPr>
            <a:xfrm>
              <a:off x="1878464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53" name="Connettore 1 288"/>
            <p:cNvCxnSpPr/>
            <p:nvPr userDrawn="1"/>
          </p:nvCxnSpPr>
          <p:spPr>
            <a:xfrm>
              <a:off x="1893346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grpSp>
      <p:sp>
        <p:nvSpPr>
          <p:cNvPr id="254" name="Titolo 1"/>
          <p:cNvSpPr>
            <a:spLocks noGrp="1"/>
          </p:cNvSpPr>
          <p:nvPr>
            <p:ph type="ctrTitle" hasCustomPrompt="1"/>
          </p:nvPr>
        </p:nvSpPr>
        <p:spPr>
          <a:xfrm>
            <a:off x="855379" y="4149728"/>
            <a:ext cx="10363200" cy="968375"/>
          </a:xfrm>
          <a:prstGeom prst="rect">
            <a:avLst/>
          </a:prstGeom>
        </p:spPr>
        <p:txBody>
          <a:bodyPr>
            <a:normAutofit/>
          </a:bodyPr>
          <a:lstStyle>
            <a:lvl1pPr>
              <a:defRPr sz="3600">
                <a:solidFill>
                  <a:schemeClr val="bg1"/>
                </a:solidFill>
              </a:defRPr>
            </a:lvl1pPr>
          </a:lstStyle>
          <a:p>
            <a:r>
              <a:rPr lang="en-GB" noProof="0"/>
              <a:t>Title</a:t>
            </a:r>
          </a:p>
        </p:txBody>
      </p:sp>
      <p:sp>
        <p:nvSpPr>
          <p:cNvPr id="255" name="Sottotitolo 2"/>
          <p:cNvSpPr>
            <a:spLocks noGrp="1"/>
          </p:cNvSpPr>
          <p:nvPr>
            <p:ph type="subTitle" idx="1" hasCustomPrompt="1"/>
          </p:nvPr>
        </p:nvSpPr>
        <p:spPr>
          <a:xfrm>
            <a:off x="855379" y="5260975"/>
            <a:ext cx="10363200" cy="1333500"/>
          </a:xfrm>
          <a:prstGeom prst="rect">
            <a:avLst/>
          </a:prstGeom>
        </p:spPr>
        <p:txBody>
          <a:bodyPr/>
          <a:lstStyle>
            <a:lvl1pPr marL="0" indent="0" algn="l">
              <a:buNone/>
              <a:defRPr>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noProof="0"/>
              <a:t>Subtitle</a:t>
            </a:r>
          </a:p>
        </p:txBody>
      </p:sp>
      <p:sp>
        <p:nvSpPr>
          <p:cNvPr id="130" name="Picture Placeholder 4"/>
          <p:cNvSpPr>
            <a:spLocks noGrp="1"/>
          </p:cNvSpPr>
          <p:nvPr>
            <p:ph type="pic" sz="quarter" idx="10"/>
          </p:nvPr>
        </p:nvSpPr>
        <p:spPr>
          <a:xfrm>
            <a:off x="3" y="1100832"/>
            <a:ext cx="12191999" cy="2904398"/>
          </a:xfrm>
          <a:prstGeom prst="rect">
            <a:avLst/>
          </a:prstGeom>
        </p:spPr>
        <p:txBody>
          <a:bodyPr/>
          <a:lstStyle>
            <a:lvl1pPr marL="0" indent="0" algn="ctr">
              <a:buNone/>
              <a:defRPr/>
            </a:lvl1pPr>
          </a:lstStyle>
          <a:p>
            <a:endParaRPr lang="en-GB" noProof="0"/>
          </a:p>
        </p:txBody>
      </p:sp>
      <p:pic>
        <p:nvPicPr>
          <p:cNvPr id="2" name="Picture 1">
            <a:extLst>
              <a:ext uri="{FF2B5EF4-FFF2-40B4-BE49-F238E27FC236}">
                <a16:creationId xmlns:a16="http://schemas.microsoft.com/office/drawing/2014/main" id="{94071C4C-3E87-4AE8-ADF6-2635B3715B1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8419895" y="126964"/>
            <a:ext cx="703446" cy="474826"/>
          </a:xfrm>
          <a:prstGeom prst="rect">
            <a:avLst/>
          </a:prstGeom>
        </p:spPr>
      </p:pic>
      <p:pic>
        <p:nvPicPr>
          <p:cNvPr id="3" name="Immagine 3">
            <a:extLst>
              <a:ext uri="{FF2B5EF4-FFF2-40B4-BE49-F238E27FC236}">
                <a16:creationId xmlns:a16="http://schemas.microsoft.com/office/drawing/2014/main" id="{107D6974-E339-4082-8F21-B9911E92BD0B}"/>
              </a:ext>
            </a:extLst>
          </p:cNvPr>
          <p:cNvPicPr>
            <a:picLocks noChangeAspect="1"/>
          </p:cNvPicPr>
          <p:nvPr userDrawn="1"/>
        </p:nvPicPr>
        <p:blipFill rotWithShape="1">
          <a:blip r:embed="rId3" cstate="print">
            <a:clrChange>
              <a:clrFrom>
                <a:srgbClr val="FFFEFD"/>
              </a:clrFrom>
              <a:clrTo>
                <a:srgbClr val="FFFEFD">
                  <a:alpha val="0"/>
                </a:srgbClr>
              </a:clrTo>
            </a:clrChange>
            <a:extLst>
              <a:ext uri="{28A0092B-C50C-407E-A947-70E740481C1C}">
                <a14:useLocalDpi xmlns:a14="http://schemas.microsoft.com/office/drawing/2010/main" val="0"/>
              </a:ext>
            </a:extLst>
          </a:blip>
          <a:srcRect t="6821" b="14736"/>
          <a:stretch/>
        </p:blipFill>
        <p:spPr>
          <a:xfrm>
            <a:off x="0" y="0"/>
            <a:ext cx="3168000" cy="1048538"/>
          </a:xfrm>
          <a:prstGeom prst="rect">
            <a:avLst/>
          </a:prstGeom>
        </p:spPr>
      </p:pic>
    </p:spTree>
    <p:extLst>
      <p:ext uri="{BB962C8B-B14F-4D97-AF65-F5344CB8AC3E}">
        <p14:creationId xmlns:p14="http://schemas.microsoft.com/office/powerpoint/2010/main" val="132142710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Title Header 3">
    <p:spTree>
      <p:nvGrpSpPr>
        <p:cNvPr id="1" name=""/>
        <p:cNvGrpSpPr/>
        <p:nvPr/>
      </p:nvGrpSpPr>
      <p:grpSpPr>
        <a:xfrm>
          <a:off x="0" y="0"/>
          <a:ext cx="0" cy="0"/>
          <a:chOff x="0" y="0"/>
          <a:chExt cx="0" cy="0"/>
        </a:xfrm>
      </p:grpSpPr>
      <p:sp>
        <p:nvSpPr>
          <p:cNvPr id="128" name="Picture Placeholder 4"/>
          <p:cNvSpPr>
            <a:spLocks noGrp="1"/>
          </p:cNvSpPr>
          <p:nvPr>
            <p:ph type="pic" sz="quarter" idx="10"/>
          </p:nvPr>
        </p:nvSpPr>
        <p:spPr>
          <a:xfrm>
            <a:off x="3" y="3"/>
            <a:ext cx="12191999" cy="3996351"/>
          </a:xfrm>
          <a:prstGeom prst="rect">
            <a:avLst/>
          </a:prstGeom>
        </p:spPr>
        <p:txBody>
          <a:bodyPr/>
          <a:lstStyle>
            <a:lvl1pPr marL="0" indent="0" algn="ctr">
              <a:buNone/>
              <a:defRPr/>
            </a:lvl1pPr>
          </a:lstStyle>
          <a:p>
            <a:endParaRPr lang="en-GB" noProof="0"/>
          </a:p>
        </p:txBody>
      </p:sp>
      <p:sp>
        <p:nvSpPr>
          <p:cNvPr id="132" name="Rettangolo 167"/>
          <p:cNvSpPr/>
          <p:nvPr userDrawn="1"/>
        </p:nvSpPr>
        <p:spPr>
          <a:xfrm>
            <a:off x="0" y="3832227"/>
            <a:ext cx="12192000" cy="3025775"/>
          </a:xfrm>
          <a:prstGeom prst="rect">
            <a:avLst/>
          </a:prstGeom>
          <a:solidFill>
            <a:schemeClr val="bg2">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sz="1800" noProof="0">
              <a:solidFill>
                <a:schemeClr val="bg1"/>
              </a:solidFill>
            </a:endParaRPr>
          </a:p>
        </p:txBody>
      </p:sp>
      <p:grpSp>
        <p:nvGrpSpPr>
          <p:cNvPr id="133" name="Gruppo 168"/>
          <p:cNvGrpSpPr/>
          <p:nvPr userDrawn="1"/>
        </p:nvGrpSpPr>
        <p:grpSpPr>
          <a:xfrm>
            <a:off x="64011" y="3816351"/>
            <a:ext cx="12048863" cy="180000"/>
            <a:chOff x="1218340" y="275867"/>
            <a:chExt cx="17715122" cy="567843"/>
          </a:xfrm>
        </p:grpSpPr>
        <p:cxnSp>
          <p:nvCxnSpPr>
            <p:cNvPr id="134" name="Connettore 1 169"/>
            <p:cNvCxnSpPr/>
            <p:nvPr userDrawn="1"/>
          </p:nvCxnSpPr>
          <p:spPr>
            <a:xfrm>
              <a:off x="121834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5" name="Connettore 1 170"/>
            <p:cNvCxnSpPr/>
            <p:nvPr userDrawn="1"/>
          </p:nvCxnSpPr>
          <p:spPr>
            <a:xfrm>
              <a:off x="136720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6" name="Connettore 1 171"/>
            <p:cNvCxnSpPr/>
            <p:nvPr userDrawn="1"/>
          </p:nvCxnSpPr>
          <p:spPr>
            <a:xfrm>
              <a:off x="151607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7" name="Connettore 1 172"/>
            <p:cNvCxnSpPr/>
            <p:nvPr userDrawn="1"/>
          </p:nvCxnSpPr>
          <p:spPr>
            <a:xfrm>
              <a:off x="166494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8" name="Connettore 1 173"/>
            <p:cNvCxnSpPr/>
            <p:nvPr userDrawn="1"/>
          </p:nvCxnSpPr>
          <p:spPr>
            <a:xfrm>
              <a:off x="181380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9" name="Connettore 1 174"/>
            <p:cNvCxnSpPr/>
            <p:nvPr userDrawn="1"/>
          </p:nvCxnSpPr>
          <p:spPr>
            <a:xfrm>
              <a:off x="196267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0" name="Connettore 1 175"/>
            <p:cNvCxnSpPr/>
            <p:nvPr userDrawn="1"/>
          </p:nvCxnSpPr>
          <p:spPr>
            <a:xfrm>
              <a:off x="211154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1" name="Connettore 1 176"/>
            <p:cNvCxnSpPr/>
            <p:nvPr userDrawn="1"/>
          </p:nvCxnSpPr>
          <p:spPr>
            <a:xfrm>
              <a:off x="226040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2" name="Connettore 1 177"/>
            <p:cNvCxnSpPr/>
            <p:nvPr userDrawn="1"/>
          </p:nvCxnSpPr>
          <p:spPr>
            <a:xfrm>
              <a:off x="240927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3" name="Connettore 1 178"/>
            <p:cNvCxnSpPr/>
            <p:nvPr userDrawn="1"/>
          </p:nvCxnSpPr>
          <p:spPr>
            <a:xfrm>
              <a:off x="255814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4" name="Connettore 1 179"/>
            <p:cNvCxnSpPr/>
            <p:nvPr userDrawn="1"/>
          </p:nvCxnSpPr>
          <p:spPr>
            <a:xfrm>
              <a:off x="270701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5" name="Connettore 1 180"/>
            <p:cNvCxnSpPr/>
            <p:nvPr userDrawn="1"/>
          </p:nvCxnSpPr>
          <p:spPr>
            <a:xfrm>
              <a:off x="285587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6" name="Connettore 1 181"/>
            <p:cNvCxnSpPr/>
            <p:nvPr userDrawn="1"/>
          </p:nvCxnSpPr>
          <p:spPr>
            <a:xfrm>
              <a:off x="300474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7" name="Connettore 1 182"/>
            <p:cNvCxnSpPr/>
            <p:nvPr userDrawn="1"/>
          </p:nvCxnSpPr>
          <p:spPr>
            <a:xfrm>
              <a:off x="315361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8" name="Connettore 1 183"/>
            <p:cNvCxnSpPr/>
            <p:nvPr userDrawn="1"/>
          </p:nvCxnSpPr>
          <p:spPr>
            <a:xfrm>
              <a:off x="330247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9" name="Connettore 1 184"/>
            <p:cNvCxnSpPr/>
            <p:nvPr userDrawn="1"/>
          </p:nvCxnSpPr>
          <p:spPr>
            <a:xfrm>
              <a:off x="345134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0" name="Connettore 1 185"/>
            <p:cNvCxnSpPr/>
            <p:nvPr userDrawn="1"/>
          </p:nvCxnSpPr>
          <p:spPr>
            <a:xfrm>
              <a:off x="360021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1" name="Connettore 1 186"/>
            <p:cNvCxnSpPr/>
            <p:nvPr userDrawn="1"/>
          </p:nvCxnSpPr>
          <p:spPr>
            <a:xfrm>
              <a:off x="374907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2" name="Connettore 1 187"/>
            <p:cNvCxnSpPr/>
            <p:nvPr userDrawn="1"/>
          </p:nvCxnSpPr>
          <p:spPr>
            <a:xfrm>
              <a:off x="389794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3" name="Connettore 1 188"/>
            <p:cNvCxnSpPr/>
            <p:nvPr userDrawn="1"/>
          </p:nvCxnSpPr>
          <p:spPr>
            <a:xfrm>
              <a:off x="404681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4" name="Connettore 1 189"/>
            <p:cNvCxnSpPr/>
            <p:nvPr userDrawn="1"/>
          </p:nvCxnSpPr>
          <p:spPr>
            <a:xfrm>
              <a:off x="419568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5" name="Connettore 1 190"/>
            <p:cNvCxnSpPr/>
            <p:nvPr userDrawn="1"/>
          </p:nvCxnSpPr>
          <p:spPr>
            <a:xfrm>
              <a:off x="434454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6" name="Connettore 1 191"/>
            <p:cNvCxnSpPr/>
            <p:nvPr userDrawn="1"/>
          </p:nvCxnSpPr>
          <p:spPr>
            <a:xfrm>
              <a:off x="449341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7" name="Connettore 1 192"/>
            <p:cNvCxnSpPr/>
            <p:nvPr userDrawn="1"/>
          </p:nvCxnSpPr>
          <p:spPr>
            <a:xfrm>
              <a:off x="464228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8" name="Connettore 1 193"/>
            <p:cNvCxnSpPr/>
            <p:nvPr userDrawn="1"/>
          </p:nvCxnSpPr>
          <p:spPr>
            <a:xfrm>
              <a:off x="479114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9" name="Connettore 1 194"/>
            <p:cNvCxnSpPr/>
            <p:nvPr userDrawn="1"/>
          </p:nvCxnSpPr>
          <p:spPr>
            <a:xfrm>
              <a:off x="494001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0" name="Connettore 1 195"/>
            <p:cNvCxnSpPr/>
            <p:nvPr userDrawn="1"/>
          </p:nvCxnSpPr>
          <p:spPr>
            <a:xfrm>
              <a:off x="508888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1" name="Connettore 1 196"/>
            <p:cNvCxnSpPr/>
            <p:nvPr userDrawn="1"/>
          </p:nvCxnSpPr>
          <p:spPr>
            <a:xfrm>
              <a:off x="523774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2" name="Connettore 1 197"/>
            <p:cNvCxnSpPr/>
            <p:nvPr userDrawn="1"/>
          </p:nvCxnSpPr>
          <p:spPr>
            <a:xfrm>
              <a:off x="538661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3" name="Connettore 1 198"/>
            <p:cNvCxnSpPr/>
            <p:nvPr userDrawn="1"/>
          </p:nvCxnSpPr>
          <p:spPr>
            <a:xfrm>
              <a:off x="553548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4" name="Connettore 1 199"/>
            <p:cNvCxnSpPr/>
            <p:nvPr userDrawn="1"/>
          </p:nvCxnSpPr>
          <p:spPr>
            <a:xfrm>
              <a:off x="568435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5" name="Connettore 1 200"/>
            <p:cNvCxnSpPr/>
            <p:nvPr userDrawn="1"/>
          </p:nvCxnSpPr>
          <p:spPr>
            <a:xfrm>
              <a:off x="583321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6" name="Connettore 1 201"/>
            <p:cNvCxnSpPr/>
            <p:nvPr userDrawn="1"/>
          </p:nvCxnSpPr>
          <p:spPr>
            <a:xfrm>
              <a:off x="598208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7" name="Connettore 1 202"/>
            <p:cNvCxnSpPr/>
            <p:nvPr userDrawn="1"/>
          </p:nvCxnSpPr>
          <p:spPr>
            <a:xfrm>
              <a:off x="613095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8" name="Connettore 1 203"/>
            <p:cNvCxnSpPr/>
            <p:nvPr userDrawn="1"/>
          </p:nvCxnSpPr>
          <p:spPr>
            <a:xfrm>
              <a:off x="627981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9" name="Connettore 1 204"/>
            <p:cNvCxnSpPr/>
            <p:nvPr userDrawn="1"/>
          </p:nvCxnSpPr>
          <p:spPr>
            <a:xfrm>
              <a:off x="642868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0" name="Connettore 1 205"/>
            <p:cNvCxnSpPr/>
            <p:nvPr userDrawn="1"/>
          </p:nvCxnSpPr>
          <p:spPr>
            <a:xfrm>
              <a:off x="657755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1" name="Connettore 1 206"/>
            <p:cNvCxnSpPr/>
            <p:nvPr userDrawn="1"/>
          </p:nvCxnSpPr>
          <p:spPr>
            <a:xfrm>
              <a:off x="672641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2" name="Connettore 1 207"/>
            <p:cNvCxnSpPr/>
            <p:nvPr userDrawn="1"/>
          </p:nvCxnSpPr>
          <p:spPr>
            <a:xfrm>
              <a:off x="687528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3" name="Connettore 1 208"/>
            <p:cNvCxnSpPr/>
            <p:nvPr userDrawn="1"/>
          </p:nvCxnSpPr>
          <p:spPr>
            <a:xfrm>
              <a:off x="702415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4" name="Connettore 1 209"/>
            <p:cNvCxnSpPr/>
            <p:nvPr userDrawn="1"/>
          </p:nvCxnSpPr>
          <p:spPr>
            <a:xfrm>
              <a:off x="717302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5" name="Connettore 1 210"/>
            <p:cNvCxnSpPr/>
            <p:nvPr userDrawn="1"/>
          </p:nvCxnSpPr>
          <p:spPr>
            <a:xfrm>
              <a:off x="732188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6" name="Connettore 1 211"/>
            <p:cNvCxnSpPr/>
            <p:nvPr userDrawn="1"/>
          </p:nvCxnSpPr>
          <p:spPr>
            <a:xfrm>
              <a:off x="747075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7" name="Connettore 1 212"/>
            <p:cNvCxnSpPr/>
            <p:nvPr userDrawn="1"/>
          </p:nvCxnSpPr>
          <p:spPr>
            <a:xfrm>
              <a:off x="761962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8" name="Connettore 1 213"/>
            <p:cNvCxnSpPr/>
            <p:nvPr userDrawn="1"/>
          </p:nvCxnSpPr>
          <p:spPr>
            <a:xfrm>
              <a:off x="776848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9" name="Connettore 1 214"/>
            <p:cNvCxnSpPr/>
            <p:nvPr userDrawn="1"/>
          </p:nvCxnSpPr>
          <p:spPr>
            <a:xfrm>
              <a:off x="791735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0" name="Connettore 1 215"/>
            <p:cNvCxnSpPr/>
            <p:nvPr userDrawn="1"/>
          </p:nvCxnSpPr>
          <p:spPr>
            <a:xfrm>
              <a:off x="806622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1" name="Connettore 1 216"/>
            <p:cNvCxnSpPr/>
            <p:nvPr userDrawn="1"/>
          </p:nvCxnSpPr>
          <p:spPr>
            <a:xfrm>
              <a:off x="821508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2" name="Connettore 1 217"/>
            <p:cNvCxnSpPr/>
            <p:nvPr userDrawn="1"/>
          </p:nvCxnSpPr>
          <p:spPr>
            <a:xfrm>
              <a:off x="836395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3" name="Connettore 1 218"/>
            <p:cNvCxnSpPr/>
            <p:nvPr userDrawn="1"/>
          </p:nvCxnSpPr>
          <p:spPr>
            <a:xfrm>
              <a:off x="851282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4" name="Connettore 1 219"/>
            <p:cNvCxnSpPr/>
            <p:nvPr userDrawn="1"/>
          </p:nvCxnSpPr>
          <p:spPr>
            <a:xfrm>
              <a:off x="866169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5" name="Connettore 1 220"/>
            <p:cNvCxnSpPr/>
            <p:nvPr userDrawn="1"/>
          </p:nvCxnSpPr>
          <p:spPr>
            <a:xfrm>
              <a:off x="881055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6" name="Connettore 1 221"/>
            <p:cNvCxnSpPr/>
            <p:nvPr userDrawn="1"/>
          </p:nvCxnSpPr>
          <p:spPr>
            <a:xfrm>
              <a:off x="895942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7" name="Connettore 1 222"/>
            <p:cNvCxnSpPr/>
            <p:nvPr userDrawn="1"/>
          </p:nvCxnSpPr>
          <p:spPr>
            <a:xfrm>
              <a:off x="910829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8" name="Connettore 1 223"/>
            <p:cNvCxnSpPr/>
            <p:nvPr userDrawn="1"/>
          </p:nvCxnSpPr>
          <p:spPr>
            <a:xfrm>
              <a:off x="925715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9" name="Connettore 1 224"/>
            <p:cNvCxnSpPr/>
            <p:nvPr userDrawn="1"/>
          </p:nvCxnSpPr>
          <p:spPr>
            <a:xfrm>
              <a:off x="940602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0" name="Connettore 1 225"/>
            <p:cNvCxnSpPr/>
            <p:nvPr userDrawn="1"/>
          </p:nvCxnSpPr>
          <p:spPr>
            <a:xfrm>
              <a:off x="955489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1" name="Connettore 1 226"/>
            <p:cNvCxnSpPr/>
            <p:nvPr userDrawn="1"/>
          </p:nvCxnSpPr>
          <p:spPr>
            <a:xfrm>
              <a:off x="970375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2" name="Connettore 1 227"/>
            <p:cNvCxnSpPr/>
            <p:nvPr userDrawn="1"/>
          </p:nvCxnSpPr>
          <p:spPr>
            <a:xfrm>
              <a:off x="985262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3" name="Connettore 1 228"/>
            <p:cNvCxnSpPr/>
            <p:nvPr userDrawn="1"/>
          </p:nvCxnSpPr>
          <p:spPr>
            <a:xfrm>
              <a:off x="1000149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4" name="Connettore 1 229"/>
            <p:cNvCxnSpPr/>
            <p:nvPr userDrawn="1"/>
          </p:nvCxnSpPr>
          <p:spPr>
            <a:xfrm>
              <a:off x="1015036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5" name="Connettore 1 230"/>
            <p:cNvCxnSpPr/>
            <p:nvPr userDrawn="1"/>
          </p:nvCxnSpPr>
          <p:spPr>
            <a:xfrm>
              <a:off x="1029922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6" name="Connettore 1 231"/>
            <p:cNvCxnSpPr/>
            <p:nvPr userDrawn="1"/>
          </p:nvCxnSpPr>
          <p:spPr>
            <a:xfrm>
              <a:off x="1044809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7" name="Connettore 1 232"/>
            <p:cNvCxnSpPr/>
            <p:nvPr userDrawn="1"/>
          </p:nvCxnSpPr>
          <p:spPr>
            <a:xfrm>
              <a:off x="1059696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8" name="Connettore 1 233"/>
            <p:cNvCxnSpPr/>
            <p:nvPr userDrawn="1"/>
          </p:nvCxnSpPr>
          <p:spPr>
            <a:xfrm>
              <a:off x="1074582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9" name="Connettore 1 234"/>
            <p:cNvCxnSpPr/>
            <p:nvPr userDrawn="1"/>
          </p:nvCxnSpPr>
          <p:spPr>
            <a:xfrm>
              <a:off x="1089469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0" name="Connettore 1 235"/>
            <p:cNvCxnSpPr/>
            <p:nvPr userDrawn="1"/>
          </p:nvCxnSpPr>
          <p:spPr>
            <a:xfrm>
              <a:off x="1104356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1" name="Connettore 1 236"/>
            <p:cNvCxnSpPr/>
            <p:nvPr userDrawn="1"/>
          </p:nvCxnSpPr>
          <p:spPr>
            <a:xfrm>
              <a:off x="1119242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2" name="Connettore 1 237"/>
            <p:cNvCxnSpPr/>
            <p:nvPr userDrawn="1"/>
          </p:nvCxnSpPr>
          <p:spPr>
            <a:xfrm>
              <a:off x="1134129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3" name="Connettore 1 238"/>
            <p:cNvCxnSpPr/>
            <p:nvPr userDrawn="1"/>
          </p:nvCxnSpPr>
          <p:spPr>
            <a:xfrm>
              <a:off x="1149016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4" name="Connettore 1 239"/>
            <p:cNvCxnSpPr/>
            <p:nvPr userDrawn="1"/>
          </p:nvCxnSpPr>
          <p:spPr>
            <a:xfrm>
              <a:off x="1163903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5" name="Connettore 1 240"/>
            <p:cNvCxnSpPr/>
            <p:nvPr userDrawn="1"/>
          </p:nvCxnSpPr>
          <p:spPr>
            <a:xfrm>
              <a:off x="1178789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6" name="Connettore 1 241"/>
            <p:cNvCxnSpPr/>
            <p:nvPr userDrawn="1"/>
          </p:nvCxnSpPr>
          <p:spPr>
            <a:xfrm>
              <a:off x="1193676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7" name="Connettore 1 242"/>
            <p:cNvCxnSpPr/>
            <p:nvPr userDrawn="1"/>
          </p:nvCxnSpPr>
          <p:spPr>
            <a:xfrm>
              <a:off x="1208563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8" name="Connettore 1 243"/>
            <p:cNvCxnSpPr/>
            <p:nvPr userDrawn="1"/>
          </p:nvCxnSpPr>
          <p:spPr>
            <a:xfrm>
              <a:off x="1223449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9" name="Connettore 1 244"/>
            <p:cNvCxnSpPr/>
            <p:nvPr userDrawn="1"/>
          </p:nvCxnSpPr>
          <p:spPr>
            <a:xfrm>
              <a:off x="1238336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0" name="Connettore 1 245"/>
            <p:cNvCxnSpPr/>
            <p:nvPr userDrawn="1"/>
          </p:nvCxnSpPr>
          <p:spPr>
            <a:xfrm>
              <a:off x="1253223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1" name="Connettore 1 246"/>
            <p:cNvCxnSpPr/>
            <p:nvPr userDrawn="1"/>
          </p:nvCxnSpPr>
          <p:spPr>
            <a:xfrm>
              <a:off x="1268109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2" name="Connettore 1 247"/>
            <p:cNvCxnSpPr/>
            <p:nvPr userDrawn="1"/>
          </p:nvCxnSpPr>
          <p:spPr>
            <a:xfrm>
              <a:off x="1282996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3" name="Connettore 1 248"/>
            <p:cNvCxnSpPr/>
            <p:nvPr userDrawn="1"/>
          </p:nvCxnSpPr>
          <p:spPr>
            <a:xfrm>
              <a:off x="1297883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4" name="Connettore 1 249"/>
            <p:cNvCxnSpPr/>
            <p:nvPr userDrawn="1"/>
          </p:nvCxnSpPr>
          <p:spPr>
            <a:xfrm>
              <a:off x="1312770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5" name="Connettore 1 250"/>
            <p:cNvCxnSpPr/>
            <p:nvPr userDrawn="1"/>
          </p:nvCxnSpPr>
          <p:spPr>
            <a:xfrm>
              <a:off x="1327656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6" name="Connettore 1 251"/>
            <p:cNvCxnSpPr/>
            <p:nvPr userDrawn="1"/>
          </p:nvCxnSpPr>
          <p:spPr>
            <a:xfrm>
              <a:off x="1342543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7" name="Connettore 1 252"/>
            <p:cNvCxnSpPr/>
            <p:nvPr userDrawn="1"/>
          </p:nvCxnSpPr>
          <p:spPr>
            <a:xfrm>
              <a:off x="1357430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8" name="Connettore 1 253"/>
            <p:cNvCxnSpPr/>
            <p:nvPr userDrawn="1"/>
          </p:nvCxnSpPr>
          <p:spPr>
            <a:xfrm>
              <a:off x="1372316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9" name="Connettore 1 254"/>
            <p:cNvCxnSpPr/>
            <p:nvPr userDrawn="1"/>
          </p:nvCxnSpPr>
          <p:spPr>
            <a:xfrm>
              <a:off x="1387203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0" name="Connettore 1 255"/>
            <p:cNvCxnSpPr/>
            <p:nvPr userDrawn="1"/>
          </p:nvCxnSpPr>
          <p:spPr>
            <a:xfrm>
              <a:off x="1402090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1" name="Connettore 1 256"/>
            <p:cNvCxnSpPr/>
            <p:nvPr userDrawn="1"/>
          </p:nvCxnSpPr>
          <p:spPr>
            <a:xfrm>
              <a:off x="1416976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2" name="Connettore 1 257"/>
            <p:cNvCxnSpPr/>
            <p:nvPr userDrawn="1"/>
          </p:nvCxnSpPr>
          <p:spPr>
            <a:xfrm>
              <a:off x="1431863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3" name="Connettore 1 258"/>
            <p:cNvCxnSpPr/>
            <p:nvPr userDrawn="1"/>
          </p:nvCxnSpPr>
          <p:spPr>
            <a:xfrm>
              <a:off x="1446750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4" name="Connettore 1 259"/>
            <p:cNvCxnSpPr/>
            <p:nvPr userDrawn="1"/>
          </p:nvCxnSpPr>
          <p:spPr>
            <a:xfrm>
              <a:off x="1461637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5" name="Connettore 1 260"/>
            <p:cNvCxnSpPr/>
            <p:nvPr userDrawn="1"/>
          </p:nvCxnSpPr>
          <p:spPr>
            <a:xfrm>
              <a:off x="1476523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6" name="Connettore 1 261"/>
            <p:cNvCxnSpPr/>
            <p:nvPr userDrawn="1"/>
          </p:nvCxnSpPr>
          <p:spPr>
            <a:xfrm>
              <a:off x="1491410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7" name="Connettore 1 262"/>
            <p:cNvCxnSpPr/>
            <p:nvPr userDrawn="1"/>
          </p:nvCxnSpPr>
          <p:spPr>
            <a:xfrm>
              <a:off x="1506297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8" name="Connettore 1 263"/>
            <p:cNvCxnSpPr/>
            <p:nvPr userDrawn="1"/>
          </p:nvCxnSpPr>
          <p:spPr>
            <a:xfrm>
              <a:off x="1521183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9" name="Connettore 1 264"/>
            <p:cNvCxnSpPr/>
            <p:nvPr userDrawn="1"/>
          </p:nvCxnSpPr>
          <p:spPr>
            <a:xfrm>
              <a:off x="1536070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0" name="Connettore 1 265"/>
            <p:cNvCxnSpPr/>
            <p:nvPr userDrawn="1"/>
          </p:nvCxnSpPr>
          <p:spPr>
            <a:xfrm>
              <a:off x="1550957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1" name="Connettore 1 266"/>
            <p:cNvCxnSpPr/>
            <p:nvPr userDrawn="1"/>
          </p:nvCxnSpPr>
          <p:spPr>
            <a:xfrm>
              <a:off x="1565843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2" name="Connettore 1 267"/>
            <p:cNvCxnSpPr/>
            <p:nvPr userDrawn="1"/>
          </p:nvCxnSpPr>
          <p:spPr>
            <a:xfrm>
              <a:off x="1580730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3" name="Connettore 1 268"/>
            <p:cNvCxnSpPr/>
            <p:nvPr userDrawn="1"/>
          </p:nvCxnSpPr>
          <p:spPr>
            <a:xfrm>
              <a:off x="1595617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4" name="Connettore 1 269"/>
            <p:cNvCxnSpPr/>
            <p:nvPr userDrawn="1"/>
          </p:nvCxnSpPr>
          <p:spPr>
            <a:xfrm>
              <a:off x="1610504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5" name="Connettore 1 270"/>
            <p:cNvCxnSpPr/>
            <p:nvPr userDrawn="1"/>
          </p:nvCxnSpPr>
          <p:spPr>
            <a:xfrm>
              <a:off x="1625390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6" name="Connettore 1 271"/>
            <p:cNvCxnSpPr/>
            <p:nvPr userDrawn="1"/>
          </p:nvCxnSpPr>
          <p:spPr>
            <a:xfrm>
              <a:off x="1640277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7" name="Connettore 1 272"/>
            <p:cNvCxnSpPr/>
            <p:nvPr userDrawn="1"/>
          </p:nvCxnSpPr>
          <p:spPr>
            <a:xfrm>
              <a:off x="1655164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8" name="Connettore 1 273"/>
            <p:cNvCxnSpPr/>
            <p:nvPr userDrawn="1"/>
          </p:nvCxnSpPr>
          <p:spPr>
            <a:xfrm>
              <a:off x="1670050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9" name="Connettore 1 274"/>
            <p:cNvCxnSpPr/>
            <p:nvPr userDrawn="1"/>
          </p:nvCxnSpPr>
          <p:spPr>
            <a:xfrm>
              <a:off x="1684937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0" name="Connettore 1 275"/>
            <p:cNvCxnSpPr/>
            <p:nvPr userDrawn="1"/>
          </p:nvCxnSpPr>
          <p:spPr>
            <a:xfrm>
              <a:off x="1699824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1" name="Connettore 1 276"/>
            <p:cNvCxnSpPr/>
            <p:nvPr userDrawn="1"/>
          </p:nvCxnSpPr>
          <p:spPr>
            <a:xfrm>
              <a:off x="1714710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2" name="Connettore 1 277"/>
            <p:cNvCxnSpPr/>
            <p:nvPr userDrawn="1"/>
          </p:nvCxnSpPr>
          <p:spPr>
            <a:xfrm>
              <a:off x="1729597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3" name="Connettore 1 278"/>
            <p:cNvCxnSpPr/>
            <p:nvPr userDrawn="1"/>
          </p:nvCxnSpPr>
          <p:spPr>
            <a:xfrm>
              <a:off x="1744484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4" name="Connettore 1 279"/>
            <p:cNvCxnSpPr/>
            <p:nvPr userDrawn="1"/>
          </p:nvCxnSpPr>
          <p:spPr>
            <a:xfrm>
              <a:off x="1759371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5" name="Connettore 1 280"/>
            <p:cNvCxnSpPr/>
            <p:nvPr userDrawn="1"/>
          </p:nvCxnSpPr>
          <p:spPr>
            <a:xfrm>
              <a:off x="1774257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6" name="Connettore 1 281"/>
            <p:cNvCxnSpPr/>
            <p:nvPr userDrawn="1"/>
          </p:nvCxnSpPr>
          <p:spPr>
            <a:xfrm>
              <a:off x="1789144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7" name="Connettore 1 282"/>
            <p:cNvCxnSpPr/>
            <p:nvPr userDrawn="1"/>
          </p:nvCxnSpPr>
          <p:spPr>
            <a:xfrm>
              <a:off x="1804031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8" name="Connettore 1 283"/>
            <p:cNvCxnSpPr/>
            <p:nvPr userDrawn="1"/>
          </p:nvCxnSpPr>
          <p:spPr>
            <a:xfrm>
              <a:off x="1818917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9" name="Connettore 1 284"/>
            <p:cNvCxnSpPr/>
            <p:nvPr userDrawn="1"/>
          </p:nvCxnSpPr>
          <p:spPr>
            <a:xfrm>
              <a:off x="1833804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50" name="Connettore 1 285"/>
            <p:cNvCxnSpPr/>
            <p:nvPr userDrawn="1"/>
          </p:nvCxnSpPr>
          <p:spPr>
            <a:xfrm>
              <a:off x="1848691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51" name="Connettore 1 286"/>
            <p:cNvCxnSpPr/>
            <p:nvPr userDrawn="1"/>
          </p:nvCxnSpPr>
          <p:spPr>
            <a:xfrm>
              <a:off x="1863577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52" name="Connettore 1 287"/>
            <p:cNvCxnSpPr/>
            <p:nvPr userDrawn="1"/>
          </p:nvCxnSpPr>
          <p:spPr>
            <a:xfrm>
              <a:off x="1878464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53" name="Connettore 1 288"/>
            <p:cNvCxnSpPr/>
            <p:nvPr userDrawn="1"/>
          </p:nvCxnSpPr>
          <p:spPr>
            <a:xfrm>
              <a:off x="1893346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grpSp>
      <p:sp>
        <p:nvSpPr>
          <p:cNvPr id="254" name="Titolo 1"/>
          <p:cNvSpPr>
            <a:spLocks noGrp="1"/>
          </p:cNvSpPr>
          <p:nvPr>
            <p:ph type="ctrTitle" hasCustomPrompt="1"/>
          </p:nvPr>
        </p:nvSpPr>
        <p:spPr>
          <a:xfrm>
            <a:off x="855379" y="4149728"/>
            <a:ext cx="10363200" cy="968375"/>
          </a:xfrm>
          <a:prstGeom prst="rect">
            <a:avLst/>
          </a:prstGeom>
        </p:spPr>
        <p:txBody>
          <a:bodyPr>
            <a:normAutofit/>
          </a:bodyPr>
          <a:lstStyle>
            <a:lvl1pPr>
              <a:defRPr sz="3600">
                <a:solidFill>
                  <a:schemeClr val="bg1"/>
                </a:solidFill>
              </a:defRPr>
            </a:lvl1pPr>
          </a:lstStyle>
          <a:p>
            <a:r>
              <a:rPr lang="en-GB" noProof="0"/>
              <a:t>Title</a:t>
            </a:r>
          </a:p>
        </p:txBody>
      </p:sp>
      <p:sp>
        <p:nvSpPr>
          <p:cNvPr id="255" name="Sottotitolo 2"/>
          <p:cNvSpPr>
            <a:spLocks noGrp="1"/>
          </p:cNvSpPr>
          <p:nvPr>
            <p:ph type="subTitle" idx="1" hasCustomPrompt="1"/>
          </p:nvPr>
        </p:nvSpPr>
        <p:spPr>
          <a:xfrm>
            <a:off x="855379" y="5260975"/>
            <a:ext cx="10363200" cy="1333500"/>
          </a:xfrm>
          <a:prstGeom prst="rect">
            <a:avLst/>
          </a:prstGeom>
        </p:spPr>
        <p:txBody>
          <a:bodyPr/>
          <a:lstStyle>
            <a:lvl1pPr marL="0" indent="0" algn="l">
              <a:buNone/>
              <a:defRPr>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noProof="0"/>
              <a:t>Subtitle</a:t>
            </a:r>
          </a:p>
        </p:txBody>
      </p:sp>
      <p:pic>
        <p:nvPicPr>
          <p:cNvPr id="2" name="Picture 1">
            <a:extLst>
              <a:ext uri="{FF2B5EF4-FFF2-40B4-BE49-F238E27FC236}">
                <a16:creationId xmlns:a16="http://schemas.microsoft.com/office/drawing/2014/main" id="{01FD2D15-40E6-48FD-93D3-CA2B8F6F706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8419895" y="126964"/>
            <a:ext cx="703446" cy="474826"/>
          </a:xfrm>
          <a:prstGeom prst="rect">
            <a:avLst/>
          </a:prstGeom>
        </p:spPr>
      </p:pic>
      <p:pic>
        <p:nvPicPr>
          <p:cNvPr id="3" name="Picture 6" descr="Y:\IMMAGINE _COORDINATA_2014\PPT\loghi_PNG\01_polimi_centrato_BN_negativo_outline.png">
            <a:extLst>
              <a:ext uri="{FF2B5EF4-FFF2-40B4-BE49-F238E27FC236}">
                <a16:creationId xmlns:a16="http://schemas.microsoft.com/office/drawing/2014/main" id="{13E8ED0F-8B71-47A6-9839-D96CEB780A1C}"/>
              </a:ext>
            </a:extLst>
          </p:cNvPr>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10114597" y="5248461"/>
            <a:ext cx="1800000" cy="138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7246216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Acknowledgements">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B81BC3D-E0B7-401B-85B5-24B214B34EDF}"/>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920397" y="-839667"/>
            <a:ext cx="8351206" cy="7095877"/>
          </a:xfrm>
          <a:prstGeom prst="rect">
            <a:avLst/>
          </a:prstGeom>
        </p:spPr>
      </p:pic>
      <p:sp>
        <p:nvSpPr>
          <p:cNvPr id="132" name="Rettangolo 167"/>
          <p:cNvSpPr/>
          <p:nvPr userDrawn="1"/>
        </p:nvSpPr>
        <p:spPr>
          <a:xfrm>
            <a:off x="0" y="3841463"/>
            <a:ext cx="12192000" cy="3025775"/>
          </a:xfrm>
          <a:prstGeom prst="rect">
            <a:avLst/>
          </a:prstGeom>
          <a:solidFill>
            <a:schemeClr val="bg2">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sz="1800" noProof="0">
              <a:solidFill>
                <a:schemeClr val="bg1"/>
              </a:solidFill>
            </a:endParaRPr>
          </a:p>
        </p:txBody>
      </p:sp>
      <p:grpSp>
        <p:nvGrpSpPr>
          <p:cNvPr id="133" name="Gruppo 168"/>
          <p:cNvGrpSpPr/>
          <p:nvPr userDrawn="1"/>
        </p:nvGrpSpPr>
        <p:grpSpPr>
          <a:xfrm>
            <a:off x="64011" y="3816351"/>
            <a:ext cx="12048863" cy="180000"/>
            <a:chOff x="1218340" y="275867"/>
            <a:chExt cx="17715122" cy="567843"/>
          </a:xfrm>
        </p:grpSpPr>
        <p:cxnSp>
          <p:nvCxnSpPr>
            <p:cNvPr id="134" name="Connettore 1 169"/>
            <p:cNvCxnSpPr/>
            <p:nvPr userDrawn="1"/>
          </p:nvCxnSpPr>
          <p:spPr>
            <a:xfrm>
              <a:off x="121834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5" name="Connettore 1 170"/>
            <p:cNvCxnSpPr/>
            <p:nvPr userDrawn="1"/>
          </p:nvCxnSpPr>
          <p:spPr>
            <a:xfrm>
              <a:off x="136720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6" name="Connettore 1 171"/>
            <p:cNvCxnSpPr/>
            <p:nvPr userDrawn="1"/>
          </p:nvCxnSpPr>
          <p:spPr>
            <a:xfrm>
              <a:off x="151607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7" name="Connettore 1 172"/>
            <p:cNvCxnSpPr/>
            <p:nvPr userDrawn="1"/>
          </p:nvCxnSpPr>
          <p:spPr>
            <a:xfrm>
              <a:off x="166494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8" name="Connettore 1 173"/>
            <p:cNvCxnSpPr/>
            <p:nvPr userDrawn="1"/>
          </p:nvCxnSpPr>
          <p:spPr>
            <a:xfrm>
              <a:off x="181380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9" name="Connettore 1 174"/>
            <p:cNvCxnSpPr/>
            <p:nvPr userDrawn="1"/>
          </p:nvCxnSpPr>
          <p:spPr>
            <a:xfrm>
              <a:off x="196267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0" name="Connettore 1 175"/>
            <p:cNvCxnSpPr/>
            <p:nvPr userDrawn="1"/>
          </p:nvCxnSpPr>
          <p:spPr>
            <a:xfrm>
              <a:off x="211154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1" name="Connettore 1 176"/>
            <p:cNvCxnSpPr/>
            <p:nvPr userDrawn="1"/>
          </p:nvCxnSpPr>
          <p:spPr>
            <a:xfrm>
              <a:off x="226040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2" name="Connettore 1 177"/>
            <p:cNvCxnSpPr/>
            <p:nvPr userDrawn="1"/>
          </p:nvCxnSpPr>
          <p:spPr>
            <a:xfrm>
              <a:off x="240927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3" name="Connettore 1 178"/>
            <p:cNvCxnSpPr/>
            <p:nvPr userDrawn="1"/>
          </p:nvCxnSpPr>
          <p:spPr>
            <a:xfrm>
              <a:off x="255814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4" name="Connettore 1 179"/>
            <p:cNvCxnSpPr/>
            <p:nvPr userDrawn="1"/>
          </p:nvCxnSpPr>
          <p:spPr>
            <a:xfrm>
              <a:off x="270701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5" name="Connettore 1 180"/>
            <p:cNvCxnSpPr/>
            <p:nvPr userDrawn="1"/>
          </p:nvCxnSpPr>
          <p:spPr>
            <a:xfrm>
              <a:off x="285587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6" name="Connettore 1 181"/>
            <p:cNvCxnSpPr/>
            <p:nvPr userDrawn="1"/>
          </p:nvCxnSpPr>
          <p:spPr>
            <a:xfrm>
              <a:off x="300474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7" name="Connettore 1 182"/>
            <p:cNvCxnSpPr/>
            <p:nvPr userDrawn="1"/>
          </p:nvCxnSpPr>
          <p:spPr>
            <a:xfrm>
              <a:off x="315361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8" name="Connettore 1 183"/>
            <p:cNvCxnSpPr/>
            <p:nvPr userDrawn="1"/>
          </p:nvCxnSpPr>
          <p:spPr>
            <a:xfrm>
              <a:off x="330247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9" name="Connettore 1 184"/>
            <p:cNvCxnSpPr/>
            <p:nvPr userDrawn="1"/>
          </p:nvCxnSpPr>
          <p:spPr>
            <a:xfrm>
              <a:off x="345134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0" name="Connettore 1 185"/>
            <p:cNvCxnSpPr/>
            <p:nvPr userDrawn="1"/>
          </p:nvCxnSpPr>
          <p:spPr>
            <a:xfrm>
              <a:off x="360021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1" name="Connettore 1 186"/>
            <p:cNvCxnSpPr/>
            <p:nvPr userDrawn="1"/>
          </p:nvCxnSpPr>
          <p:spPr>
            <a:xfrm>
              <a:off x="374907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2" name="Connettore 1 187"/>
            <p:cNvCxnSpPr/>
            <p:nvPr userDrawn="1"/>
          </p:nvCxnSpPr>
          <p:spPr>
            <a:xfrm>
              <a:off x="389794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3" name="Connettore 1 188"/>
            <p:cNvCxnSpPr/>
            <p:nvPr userDrawn="1"/>
          </p:nvCxnSpPr>
          <p:spPr>
            <a:xfrm>
              <a:off x="404681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4" name="Connettore 1 189"/>
            <p:cNvCxnSpPr/>
            <p:nvPr userDrawn="1"/>
          </p:nvCxnSpPr>
          <p:spPr>
            <a:xfrm>
              <a:off x="419568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5" name="Connettore 1 190"/>
            <p:cNvCxnSpPr/>
            <p:nvPr userDrawn="1"/>
          </p:nvCxnSpPr>
          <p:spPr>
            <a:xfrm>
              <a:off x="434454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6" name="Connettore 1 191"/>
            <p:cNvCxnSpPr/>
            <p:nvPr userDrawn="1"/>
          </p:nvCxnSpPr>
          <p:spPr>
            <a:xfrm>
              <a:off x="449341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7" name="Connettore 1 192"/>
            <p:cNvCxnSpPr/>
            <p:nvPr userDrawn="1"/>
          </p:nvCxnSpPr>
          <p:spPr>
            <a:xfrm>
              <a:off x="464228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8" name="Connettore 1 193"/>
            <p:cNvCxnSpPr/>
            <p:nvPr userDrawn="1"/>
          </p:nvCxnSpPr>
          <p:spPr>
            <a:xfrm>
              <a:off x="479114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9" name="Connettore 1 194"/>
            <p:cNvCxnSpPr/>
            <p:nvPr userDrawn="1"/>
          </p:nvCxnSpPr>
          <p:spPr>
            <a:xfrm>
              <a:off x="494001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0" name="Connettore 1 195"/>
            <p:cNvCxnSpPr/>
            <p:nvPr userDrawn="1"/>
          </p:nvCxnSpPr>
          <p:spPr>
            <a:xfrm>
              <a:off x="508888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1" name="Connettore 1 196"/>
            <p:cNvCxnSpPr/>
            <p:nvPr userDrawn="1"/>
          </p:nvCxnSpPr>
          <p:spPr>
            <a:xfrm>
              <a:off x="523774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2" name="Connettore 1 197"/>
            <p:cNvCxnSpPr/>
            <p:nvPr userDrawn="1"/>
          </p:nvCxnSpPr>
          <p:spPr>
            <a:xfrm>
              <a:off x="538661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3" name="Connettore 1 198"/>
            <p:cNvCxnSpPr/>
            <p:nvPr userDrawn="1"/>
          </p:nvCxnSpPr>
          <p:spPr>
            <a:xfrm>
              <a:off x="553548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4" name="Connettore 1 199"/>
            <p:cNvCxnSpPr/>
            <p:nvPr userDrawn="1"/>
          </p:nvCxnSpPr>
          <p:spPr>
            <a:xfrm>
              <a:off x="568435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5" name="Connettore 1 200"/>
            <p:cNvCxnSpPr/>
            <p:nvPr userDrawn="1"/>
          </p:nvCxnSpPr>
          <p:spPr>
            <a:xfrm>
              <a:off x="583321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6" name="Connettore 1 201"/>
            <p:cNvCxnSpPr/>
            <p:nvPr userDrawn="1"/>
          </p:nvCxnSpPr>
          <p:spPr>
            <a:xfrm>
              <a:off x="598208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7" name="Connettore 1 202"/>
            <p:cNvCxnSpPr/>
            <p:nvPr userDrawn="1"/>
          </p:nvCxnSpPr>
          <p:spPr>
            <a:xfrm>
              <a:off x="613095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8" name="Connettore 1 203"/>
            <p:cNvCxnSpPr/>
            <p:nvPr userDrawn="1"/>
          </p:nvCxnSpPr>
          <p:spPr>
            <a:xfrm>
              <a:off x="627981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9" name="Connettore 1 204"/>
            <p:cNvCxnSpPr/>
            <p:nvPr userDrawn="1"/>
          </p:nvCxnSpPr>
          <p:spPr>
            <a:xfrm>
              <a:off x="642868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0" name="Connettore 1 205"/>
            <p:cNvCxnSpPr/>
            <p:nvPr userDrawn="1"/>
          </p:nvCxnSpPr>
          <p:spPr>
            <a:xfrm>
              <a:off x="657755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1" name="Connettore 1 206"/>
            <p:cNvCxnSpPr/>
            <p:nvPr userDrawn="1"/>
          </p:nvCxnSpPr>
          <p:spPr>
            <a:xfrm>
              <a:off x="672641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2" name="Connettore 1 207"/>
            <p:cNvCxnSpPr/>
            <p:nvPr userDrawn="1"/>
          </p:nvCxnSpPr>
          <p:spPr>
            <a:xfrm>
              <a:off x="687528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3" name="Connettore 1 208"/>
            <p:cNvCxnSpPr/>
            <p:nvPr userDrawn="1"/>
          </p:nvCxnSpPr>
          <p:spPr>
            <a:xfrm>
              <a:off x="702415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4" name="Connettore 1 209"/>
            <p:cNvCxnSpPr/>
            <p:nvPr userDrawn="1"/>
          </p:nvCxnSpPr>
          <p:spPr>
            <a:xfrm>
              <a:off x="717302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5" name="Connettore 1 210"/>
            <p:cNvCxnSpPr/>
            <p:nvPr userDrawn="1"/>
          </p:nvCxnSpPr>
          <p:spPr>
            <a:xfrm>
              <a:off x="732188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6" name="Connettore 1 211"/>
            <p:cNvCxnSpPr/>
            <p:nvPr userDrawn="1"/>
          </p:nvCxnSpPr>
          <p:spPr>
            <a:xfrm>
              <a:off x="747075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7" name="Connettore 1 212"/>
            <p:cNvCxnSpPr/>
            <p:nvPr userDrawn="1"/>
          </p:nvCxnSpPr>
          <p:spPr>
            <a:xfrm>
              <a:off x="761962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8" name="Connettore 1 213"/>
            <p:cNvCxnSpPr/>
            <p:nvPr userDrawn="1"/>
          </p:nvCxnSpPr>
          <p:spPr>
            <a:xfrm>
              <a:off x="776848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9" name="Connettore 1 214"/>
            <p:cNvCxnSpPr/>
            <p:nvPr userDrawn="1"/>
          </p:nvCxnSpPr>
          <p:spPr>
            <a:xfrm>
              <a:off x="791735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0" name="Connettore 1 215"/>
            <p:cNvCxnSpPr/>
            <p:nvPr userDrawn="1"/>
          </p:nvCxnSpPr>
          <p:spPr>
            <a:xfrm>
              <a:off x="806622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1" name="Connettore 1 216"/>
            <p:cNvCxnSpPr/>
            <p:nvPr userDrawn="1"/>
          </p:nvCxnSpPr>
          <p:spPr>
            <a:xfrm>
              <a:off x="821508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2" name="Connettore 1 217"/>
            <p:cNvCxnSpPr/>
            <p:nvPr userDrawn="1"/>
          </p:nvCxnSpPr>
          <p:spPr>
            <a:xfrm>
              <a:off x="836395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3" name="Connettore 1 218"/>
            <p:cNvCxnSpPr/>
            <p:nvPr userDrawn="1"/>
          </p:nvCxnSpPr>
          <p:spPr>
            <a:xfrm>
              <a:off x="851282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4" name="Connettore 1 219"/>
            <p:cNvCxnSpPr/>
            <p:nvPr userDrawn="1"/>
          </p:nvCxnSpPr>
          <p:spPr>
            <a:xfrm>
              <a:off x="866169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5" name="Connettore 1 220"/>
            <p:cNvCxnSpPr/>
            <p:nvPr userDrawn="1"/>
          </p:nvCxnSpPr>
          <p:spPr>
            <a:xfrm>
              <a:off x="881055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6" name="Connettore 1 221"/>
            <p:cNvCxnSpPr/>
            <p:nvPr userDrawn="1"/>
          </p:nvCxnSpPr>
          <p:spPr>
            <a:xfrm>
              <a:off x="895942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7" name="Connettore 1 222"/>
            <p:cNvCxnSpPr/>
            <p:nvPr userDrawn="1"/>
          </p:nvCxnSpPr>
          <p:spPr>
            <a:xfrm>
              <a:off x="910829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8" name="Connettore 1 223"/>
            <p:cNvCxnSpPr/>
            <p:nvPr userDrawn="1"/>
          </p:nvCxnSpPr>
          <p:spPr>
            <a:xfrm>
              <a:off x="925715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9" name="Connettore 1 224"/>
            <p:cNvCxnSpPr/>
            <p:nvPr userDrawn="1"/>
          </p:nvCxnSpPr>
          <p:spPr>
            <a:xfrm>
              <a:off x="940602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0" name="Connettore 1 225"/>
            <p:cNvCxnSpPr/>
            <p:nvPr userDrawn="1"/>
          </p:nvCxnSpPr>
          <p:spPr>
            <a:xfrm>
              <a:off x="955489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1" name="Connettore 1 226"/>
            <p:cNvCxnSpPr/>
            <p:nvPr userDrawn="1"/>
          </p:nvCxnSpPr>
          <p:spPr>
            <a:xfrm>
              <a:off x="970375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2" name="Connettore 1 227"/>
            <p:cNvCxnSpPr/>
            <p:nvPr userDrawn="1"/>
          </p:nvCxnSpPr>
          <p:spPr>
            <a:xfrm>
              <a:off x="985262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3" name="Connettore 1 228"/>
            <p:cNvCxnSpPr/>
            <p:nvPr userDrawn="1"/>
          </p:nvCxnSpPr>
          <p:spPr>
            <a:xfrm>
              <a:off x="1000149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4" name="Connettore 1 229"/>
            <p:cNvCxnSpPr/>
            <p:nvPr userDrawn="1"/>
          </p:nvCxnSpPr>
          <p:spPr>
            <a:xfrm>
              <a:off x="1015036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5" name="Connettore 1 230"/>
            <p:cNvCxnSpPr/>
            <p:nvPr userDrawn="1"/>
          </p:nvCxnSpPr>
          <p:spPr>
            <a:xfrm>
              <a:off x="1029922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6" name="Connettore 1 231"/>
            <p:cNvCxnSpPr/>
            <p:nvPr userDrawn="1"/>
          </p:nvCxnSpPr>
          <p:spPr>
            <a:xfrm>
              <a:off x="1044809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7" name="Connettore 1 232"/>
            <p:cNvCxnSpPr/>
            <p:nvPr userDrawn="1"/>
          </p:nvCxnSpPr>
          <p:spPr>
            <a:xfrm>
              <a:off x="1059696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8" name="Connettore 1 233"/>
            <p:cNvCxnSpPr/>
            <p:nvPr userDrawn="1"/>
          </p:nvCxnSpPr>
          <p:spPr>
            <a:xfrm>
              <a:off x="1074582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9" name="Connettore 1 234"/>
            <p:cNvCxnSpPr/>
            <p:nvPr userDrawn="1"/>
          </p:nvCxnSpPr>
          <p:spPr>
            <a:xfrm>
              <a:off x="1089469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0" name="Connettore 1 235"/>
            <p:cNvCxnSpPr/>
            <p:nvPr userDrawn="1"/>
          </p:nvCxnSpPr>
          <p:spPr>
            <a:xfrm>
              <a:off x="1104356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1" name="Connettore 1 236"/>
            <p:cNvCxnSpPr/>
            <p:nvPr userDrawn="1"/>
          </p:nvCxnSpPr>
          <p:spPr>
            <a:xfrm>
              <a:off x="1119242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2" name="Connettore 1 237"/>
            <p:cNvCxnSpPr/>
            <p:nvPr userDrawn="1"/>
          </p:nvCxnSpPr>
          <p:spPr>
            <a:xfrm>
              <a:off x="1134129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3" name="Connettore 1 238"/>
            <p:cNvCxnSpPr/>
            <p:nvPr userDrawn="1"/>
          </p:nvCxnSpPr>
          <p:spPr>
            <a:xfrm>
              <a:off x="1149016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4" name="Connettore 1 239"/>
            <p:cNvCxnSpPr/>
            <p:nvPr userDrawn="1"/>
          </p:nvCxnSpPr>
          <p:spPr>
            <a:xfrm>
              <a:off x="1163903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5" name="Connettore 1 240"/>
            <p:cNvCxnSpPr/>
            <p:nvPr userDrawn="1"/>
          </p:nvCxnSpPr>
          <p:spPr>
            <a:xfrm>
              <a:off x="1178789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6" name="Connettore 1 241"/>
            <p:cNvCxnSpPr/>
            <p:nvPr userDrawn="1"/>
          </p:nvCxnSpPr>
          <p:spPr>
            <a:xfrm>
              <a:off x="1193676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7" name="Connettore 1 242"/>
            <p:cNvCxnSpPr/>
            <p:nvPr userDrawn="1"/>
          </p:nvCxnSpPr>
          <p:spPr>
            <a:xfrm>
              <a:off x="1208563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8" name="Connettore 1 243"/>
            <p:cNvCxnSpPr/>
            <p:nvPr userDrawn="1"/>
          </p:nvCxnSpPr>
          <p:spPr>
            <a:xfrm>
              <a:off x="1223449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9" name="Connettore 1 244"/>
            <p:cNvCxnSpPr/>
            <p:nvPr userDrawn="1"/>
          </p:nvCxnSpPr>
          <p:spPr>
            <a:xfrm>
              <a:off x="1238336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0" name="Connettore 1 245"/>
            <p:cNvCxnSpPr/>
            <p:nvPr userDrawn="1"/>
          </p:nvCxnSpPr>
          <p:spPr>
            <a:xfrm>
              <a:off x="1253223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1" name="Connettore 1 246"/>
            <p:cNvCxnSpPr/>
            <p:nvPr userDrawn="1"/>
          </p:nvCxnSpPr>
          <p:spPr>
            <a:xfrm>
              <a:off x="1268109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2" name="Connettore 1 247"/>
            <p:cNvCxnSpPr/>
            <p:nvPr userDrawn="1"/>
          </p:nvCxnSpPr>
          <p:spPr>
            <a:xfrm>
              <a:off x="1282996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3" name="Connettore 1 248"/>
            <p:cNvCxnSpPr/>
            <p:nvPr userDrawn="1"/>
          </p:nvCxnSpPr>
          <p:spPr>
            <a:xfrm>
              <a:off x="1297883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4" name="Connettore 1 249"/>
            <p:cNvCxnSpPr/>
            <p:nvPr userDrawn="1"/>
          </p:nvCxnSpPr>
          <p:spPr>
            <a:xfrm>
              <a:off x="1312770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5" name="Connettore 1 250"/>
            <p:cNvCxnSpPr/>
            <p:nvPr userDrawn="1"/>
          </p:nvCxnSpPr>
          <p:spPr>
            <a:xfrm>
              <a:off x="1327656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6" name="Connettore 1 251"/>
            <p:cNvCxnSpPr/>
            <p:nvPr userDrawn="1"/>
          </p:nvCxnSpPr>
          <p:spPr>
            <a:xfrm>
              <a:off x="1342543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7" name="Connettore 1 252"/>
            <p:cNvCxnSpPr/>
            <p:nvPr userDrawn="1"/>
          </p:nvCxnSpPr>
          <p:spPr>
            <a:xfrm>
              <a:off x="1357430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8" name="Connettore 1 253"/>
            <p:cNvCxnSpPr/>
            <p:nvPr userDrawn="1"/>
          </p:nvCxnSpPr>
          <p:spPr>
            <a:xfrm>
              <a:off x="1372316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9" name="Connettore 1 254"/>
            <p:cNvCxnSpPr/>
            <p:nvPr userDrawn="1"/>
          </p:nvCxnSpPr>
          <p:spPr>
            <a:xfrm>
              <a:off x="1387203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0" name="Connettore 1 255"/>
            <p:cNvCxnSpPr/>
            <p:nvPr userDrawn="1"/>
          </p:nvCxnSpPr>
          <p:spPr>
            <a:xfrm>
              <a:off x="1402090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1" name="Connettore 1 256"/>
            <p:cNvCxnSpPr/>
            <p:nvPr userDrawn="1"/>
          </p:nvCxnSpPr>
          <p:spPr>
            <a:xfrm>
              <a:off x="1416976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2" name="Connettore 1 257"/>
            <p:cNvCxnSpPr/>
            <p:nvPr userDrawn="1"/>
          </p:nvCxnSpPr>
          <p:spPr>
            <a:xfrm>
              <a:off x="1431863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3" name="Connettore 1 258"/>
            <p:cNvCxnSpPr/>
            <p:nvPr userDrawn="1"/>
          </p:nvCxnSpPr>
          <p:spPr>
            <a:xfrm>
              <a:off x="1446750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4" name="Connettore 1 259"/>
            <p:cNvCxnSpPr/>
            <p:nvPr userDrawn="1"/>
          </p:nvCxnSpPr>
          <p:spPr>
            <a:xfrm>
              <a:off x="1461637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5" name="Connettore 1 260"/>
            <p:cNvCxnSpPr/>
            <p:nvPr userDrawn="1"/>
          </p:nvCxnSpPr>
          <p:spPr>
            <a:xfrm>
              <a:off x="1476523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6" name="Connettore 1 261"/>
            <p:cNvCxnSpPr/>
            <p:nvPr userDrawn="1"/>
          </p:nvCxnSpPr>
          <p:spPr>
            <a:xfrm>
              <a:off x="1491410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7" name="Connettore 1 262"/>
            <p:cNvCxnSpPr/>
            <p:nvPr userDrawn="1"/>
          </p:nvCxnSpPr>
          <p:spPr>
            <a:xfrm>
              <a:off x="1506297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8" name="Connettore 1 263"/>
            <p:cNvCxnSpPr/>
            <p:nvPr userDrawn="1"/>
          </p:nvCxnSpPr>
          <p:spPr>
            <a:xfrm>
              <a:off x="1521183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9" name="Connettore 1 264"/>
            <p:cNvCxnSpPr/>
            <p:nvPr userDrawn="1"/>
          </p:nvCxnSpPr>
          <p:spPr>
            <a:xfrm>
              <a:off x="1536070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0" name="Connettore 1 265"/>
            <p:cNvCxnSpPr/>
            <p:nvPr userDrawn="1"/>
          </p:nvCxnSpPr>
          <p:spPr>
            <a:xfrm>
              <a:off x="1550957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1" name="Connettore 1 266"/>
            <p:cNvCxnSpPr/>
            <p:nvPr userDrawn="1"/>
          </p:nvCxnSpPr>
          <p:spPr>
            <a:xfrm>
              <a:off x="1565843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2" name="Connettore 1 267"/>
            <p:cNvCxnSpPr/>
            <p:nvPr userDrawn="1"/>
          </p:nvCxnSpPr>
          <p:spPr>
            <a:xfrm>
              <a:off x="1580730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3" name="Connettore 1 268"/>
            <p:cNvCxnSpPr/>
            <p:nvPr userDrawn="1"/>
          </p:nvCxnSpPr>
          <p:spPr>
            <a:xfrm>
              <a:off x="1595617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4" name="Connettore 1 269"/>
            <p:cNvCxnSpPr/>
            <p:nvPr userDrawn="1"/>
          </p:nvCxnSpPr>
          <p:spPr>
            <a:xfrm>
              <a:off x="1610504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5" name="Connettore 1 270"/>
            <p:cNvCxnSpPr/>
            <p:nvPr userDrawn="1"/>
          </p:nvCxnSpPr>
          <p:spPr>
            <a:xfrm>
              <a:off x="1625390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6" name="Connettore 1 271"/>
            <p:cNvCxnSpPr/>
            <p:nvPr userDrawn="1"/>
          </p:nvCxnSpPr>
          <p:spPr>
            <a:xfrm>
              <a:off x="1640277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7" name="Connettore 1 272"/>
            <p:cNvCxnSpPr/>
            <p:nvPr userDrawn="1"/>
          </p:nvCxnSpPr>
          <p:spPr>
            <a:xfrm>
              <a:off x="1655164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8" name="Connettore 1 273"/>
            <p:cNvCxnSpPr/>
            <p:nvPr userDrawn="1"/>
          </p:nvCxnSpPr>
          <p:spPr>
            <a:xfrm>
              <a:off x="1670050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9" name="Connettore 1 274"/>
            <p:cNvCxnSpPr/>
            <p:nvPr userDrawn="1"/>
          </p:nvCxnSpPr>
          <p:spPr>
            <a:xfrm>
              <a:off x="1684937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0" name="Connettore 1 275"/>
            <p:cNvCxnSpPr/>
            <p:nvPr userDrawn="1"/>
          </p:nvCxnSpPr>
          <p:spPr>
            <a:xfrm>
              <a:off x="1699824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1" name="Connettore 1 276"/>
            <p:cNvCxnSpPr/>
            <p:nvPr userDrawn="1"/>
          </p:nvCxnSpPr>
          <p:spPr>
            <a:xfrm>
              <a:off x="1714710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2" name="Connettore 1 277"/>
            <p:cNvCxnSpPr/>
            <p:nvPr userDrawn="1"/>
          </p:nvCxnSpPr>
          <p:spPr>
            <a:xfrm>
              <a:off x="1729597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3" name="Connettore 1 278"/>
            <p:cNvCxnSpPr/>
            <p:nvPr userDrawn="1"/>
          </p:nvCxnSpPr>
          <p:spPr>
            <a:xfrm>
              <a:off x="1744484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4" name="Connettore 1 279"/>
            <p:cNvCxnSpPr/>
            <p:nvPr userDrawn="1"/>
          </p:nvCxnSpPr>
          <p:spPr>
            <a:xfrm>
              <a:off x="1759371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5" name="Connettore 1 280"/>
            <p:cNvCxnSpPr/>
            <p:nvPr userDrawn="1"/>
          </p:nvCxnSpPr>
          <p:spPr>
            <a:xfrm>
              <a:off x="1774257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6" name="Connettore 1 281"/>
            <p:cNvCxnSpPr/>
            <p:nvPr userDrawn="1"/>
          </p:nvCxnSpPr>
          <p:spPr>
            <a:xfrm>
              <a:off x="1789144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7" name="Connettore 1 282"/>
            <p:cNvCxnSpPr/>
            <p:nvPr userDrawn="1"/>
          </p:nvCxnSpPr>
          <p:spPr>
            <a:xfrm>
              <a:off x="1804031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8" name="Connettore 1 283"/>
            <p:cNvCxnSpPr/>
            <p:nvPr userDrawn="1"/>
          </p:nvCxnSpPr>
          <p:spPr>
            <a:xfrm>
              <a:off x="1818917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9" name="Connettore 1 284"/>
            <p:cNvCxnSpPr/>
            <p:nvPr userDrawn="1"/>
          </p:nvCxnSpPr>
          <p:spPr>
            <a:xfrm>
              <a:off x="1833804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50" name="Connettore 1 285"/>
            <p:cNvCxnSpPr/>
            <p:nvPr userDrawn="1"/>
          </p:nvCxnSpPr>
          <p:spPr>
            <a:xfrm>
              <a:off x="1848691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51" name="Connettore 1 286"/>
            <p:cNvCxnSpPr/>
            <p:nvPr userDrawn="1"/>
          </p:nvCxnSpPr>
          <p:spPr>
            <a:xfrm>
              <a:off x="1863577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52" name="Connettore 1 287"/>
            <p:cNvCxnSpPr/>
            <p:nvPr userDrawn="1"/>
          </p:nvCxnSpPr>
          <p:spPr>
            <a:xfrm>
              <a:off x="1878464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53" name="Connettore 1 288"/>
            <p:cNvCxnSpPr/>
            <p:nvPr userDrawn="1"/>
          </p:nvCxnSpPr>
          <p:spPr>
            <a:xfrm>
              <a:off x="1893346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grpSp>
      <p:sp>
        <p:nvSpPr>
          <p:cNvPr id="254" name="Titolo 1"/>
          <p:cNvSpPr>
            <a:spLocks noGrp="1"/>
          </p:cNvSpPr>
          <p:nvPr>
            <p:ph type="ctrTitle" hasCustomPrompt="1"/>
          </p:nvPr>
        </p:nvSpPr>
        <p:spPr>
          <a:xfrm>
            <a:off x="855379" y="4149728"/>
            <a:ext cx="10363200" cy="968375"/>
          </a:xfrm>
          <a:prstGeom prst="rect">
            <a:avLst/>
          </a:prstGeom>
        </p:spPr>
        <p:txBody>
          <a:bodyPr>
            <a:normAutofit/>
          </a:bodyPr>
          <a:lstStyle>
            <a:lvl1pPr>
              <a:defRPr sz="3600">
                <a:solidFill>
                  <a:schemeClr val="bg1"/>
                </a:solidFill>
              </a:defRPr>
            </a:lvl1pPr>
          </a:lstStyle>
          <a:p>
            <a:r>
              <a:rPr lang="en-GB" noProof="0"/>
              <a:t>Title</a:t>
            </a:r>
          </a:p>
        </p:txBody>
      </p:sp>
      <p:sp>
        <p:nvSpPr>
          <p:cNvPr id="255" name="Sottotitolo 2"/>
          <p:cNvSpPr>
            <a:spLocks noGrp="1"/>
          </p:cNvSpPr>
          <p:nvPr>
            <p:ph type="subTitle" idx="1" hasCustomPrompt="1"/>
          </p:nvPr>
        </p:nvSpPr>
        <p:spPr>
          <a:xfrm>
            <a:off x="855378" y="5260975"/>
            <a:ext cx="6846325" cy="1333500"/>
          </a:xfrm>
          <a:prstGeom prst="rect">
            <a:avLst/>
          </a:prstGeom>
        </p:spPr>
        <p:txBody>
          <a:bodyPr/>
          <a:lstStyle>
            <a:lvl1pPr marL="0" indent="0" algn="l">
              <a:buNone/>
              <a:defRPr>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noProof="0"/>
              <a:t>Subtitle</a:t>
            </a:r>
          </a:p>
        </p:txBody>
      </p:sp>
      <p:pic>
        <p:nvPicPr>
          <p:cNvPr id="2" name="Immagine 3">
            <a:extLst>
              <a:ext uri="{FF2B5EF4-FFF2-40B4-BE49-F238E27FC236}">
                <a16:creationId xmlns:a16="http://schemas.microsoft.com/office/drawing/2014/main" id="{4C1646FD-D8C3-4F16-B80F-472EC7B868AF}"/>
              </a:ext>
            </a:extLst>
          </p:cNvPr>
          <p:cNvPicPr>
            <a:picLocks noChangeAspect="1"/>
          </p:cNvPicPr>
          <p:nvPr userDrawn="1"/>
        </p:nvPicPr>
        <p:blipFill rotWithShape="1">
          <a:blip r:embed="rId3" cstate="print">
            <a:clrChange>
              <a:clrFrom>
                <a:srgbClr val="FFFEFD"/>
              </a:clrFrom>
              <a:clrTo>
                <a:srgbClr val="FFFEFD">
                  <a:alpha val="0"/>
                </a:srgbClr>
              </a:clrTo>
            </a:clrChange>
            <a:extLst>
              <a:ext uri="{28A0092B-C50C-407E-A947-70E740481C1C}">
                <a14:useLocalDpi xmlns:a14="http://schemas.microsoft.com/office/drawing/2010/main" val="0"/>
              </a:ext>
            </a:extLst>
          </a:blip>
          <a:srcRect t="6821" b="14736"/>
          <a:stretch/>
        </p:blipFill>
        <p:spPr>
          <a:xfrm>
            <a:off x="0" y="0"/>
            <a:ext cx="3168000" cy="1048538"/>
          </a:xfrm>
          <a:prstGeom prst="rect">
            <a:avLst/>
          </a:prstGeom>
        </p:spPr>
      </p:pic>
      <p:pic>
        <p:nvPicPr>
          <p:cNvPr id="4" name="Picture 3">
            <a:extLst>
              <a:ext uri="{FF2B5EF4-FFF2-40B4-BE49-F238E27FC236}">
                <a16:creationId xmlns:a16="http://schemas.microsoft.com/office/drawing/2014/main" id="{66C1A9F7-0D09-47EE-A46B-FBAB2CBDDA19}"/>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8419895" y="126964"/>
            <a:ext cx="703446" cy="474826"/>
          </a:xfrm>
          <a:prstGeom prst="rect">
            <a:avLst/>
          </a:prstGeom>
        </p:spPr>
      </p:pic>
      <p:sp>
        <p:nvSpPr>
          <p:cNvPr id="5" name="Subtitle 2">
            <a:extLst>
              <a:ext uri="{FF2B5EF4-FFF2-40B4-BE49-F238E27FC236}">
                <a16:creationId xmlns:a16="http://schemas.microsoft.com/office/drawing/2014/main" id="{6D00EF9F-6872-4D04-96EA-D470B2363756}"/>
              </a:ext>
            </a:extLst>
          </p:cNvPr>
          <p:cNvSpPr txBox="1">
            <a:spLocks/>
          </p:cNvSpPr>
          <p:nvPr userDrawn="1"/>
        </p:nvSpPr>
        <p:spPr>
          <a:xfrm>
            <a:off x="2165534" y="1397187"/>
            <a:ext cx="8045266" cy="1032248"/>
          </a:xfrm>
          <a:prstGeom prst="rect">
            <a:avLst/>
          </a:prstGeom>
          <a:solidFill>
            <a:schemeClr val="bg1">
              <a:alpha val="86000"/>
            </a:schemeClr>
          </a:solidFill>
        </p:spPr>
        <p:txBody>
          <a:bodyPr vert="horz" lIns="91440" tIns="45720" rIns="91440" bIns="45720" rtlCol="0">
            <a:normAutofit/>
          </a:bodyPr>
          <a:lstStyle>
            <a:lvl1pPr marL="0" indent="0" algn="l" defTabSz="914400" rtl="0" eaLnBrk="1" latinLnBrk="0" hangingPunct="1">
              <a:lnSpc>
                <a:spcPct val="90000"/>
              </a:lnSpc>
              <a:spcBef>
                <a:spcPts val="1000"/>
              </a:spcBef>
              <a:buClr>
                <a:schemeClr val="bg2"/>
              </a:buClr>
              <a:buFont typeface="Wingdings" panose="05000000000000000000" pitchFamily="2" charset="2"/>
              <a:buNone/>
              <a:defRPr sz="2200" b="0" i="0" kern="1200">
                <a:solidFill>
                  <a:schemeClr val="bg1"/>
                </a:solidFill>
                <a:latin typeface="+mn-lt"/>
                <a:ea typeface="+mn-ea"/>
                <a:cs typeface="+mn-cs"/>
              </a:defRPr>
            </a:lvl1pPr>
            <a:lvl2pPr marL="457200" indent="0" algn="ctr" defTabSz="914400" rtl="0" eaLnBrk="1" latinLnBrk="0" hangingPunct="1">
              <a:lnSpc>
                <a:spcPct val="90000"/>
              </a:lnSpc>
              <a:spcBef>
                <a:spcPts val="500"/>
              </a:spcBef>
              <a:buClr>
                <a:schemeClr val="bg2"/>
              </a:buClr>
              <a:buFont typeface="Arial" panose="020B0604020202020204" pitchFamily="34" charset="0"/>
              <a:buNone/>
              <a:defRPr sz="2200" b="0" i="0" kern="1200">
                <a:solidFill>
                  <a:schemeClr val="tx1">
                    <a:tint val="75000"/>
                  </a:schemeClr>
                </a:solidFill>
                <a:latin typeface="+mn-lt"/>
                <a:ea typeface="+mn-ea"/>
                <a:cs typeface="+mn-cs"/>
              </a:defRPr>
            </a:lvl2pPr>
            <a:lvl3pPr marL="914400" indent="0" algn="ctr" defTabSz="914400" rtl="0" eaLnBrk="1" latinLnBrk="0" hangingPunct="1">
              <a:lnSpc>
                <a:spcPct val="90000"/>
              </a:lnSpc>
              <a:spcBef>
                <a:spcPts val="500"/>
              </a:spcBef>
              <a:buClr>
                <a:schemeClr val="bg2"/>
              </a:buClr>
              <a:buFont typeface="Calibri" panose="020F0502020204030204" pitchFamily="34" charset="0"/>
              <a:buNone/>
              <a:defRPr sz="2200" b="0" i="0" kern="1200">
                <a:solidFill>
                  <a:schemeClr val="tx1">
                    <a:tint val="75000"/>
                  </a:schemeClr>
                </a:solidFill>
                <a:latin typeface="+mn-lt"/>
                <a:ea typeface="+mn-ea"/>
                <a:cs typeface="+mn-cs"/>
              </a:defRPr>
            </a:lvl3pPr>
            <a:lvl4pPr marL="1371600" indent="0" algn="ctr" defTabSz="914400" rtl="0" eaLnBrk="1" latinLnBrk="0" hangingPunct="1">
              <a:lnSpc>
                <a:spcPct val="90000"/>
              </a:lnSpc>
              <a:spcBef>
                <a:spcPts val="500"/>
              </a:spcBef>
              <a:buFont typeface="Calibri" panose="020F0502020204030204" pitchFamily="34" charset="0"/>
              <a:buNone/>
              <a:defRPr sz="2200" b="0" i="0" kern="1200">
                <a:solidFill>
                  <a:schemeClr val="tx1">
                    <a:tint val="75000"/>
                  </a:schemeClr>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2200" b="0" i="0" kern="1200">
                <a:solidFill>
                  <a:schemeClr val="tx1">
                    <a:tint val="75000"/>
                  </a:schemeClr>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9pPr>
          </a:lstStyle>
          <a:p>
            <a:pPr algn="ctr"/>
            <a:r>
              <a:rPr lang="en-GB">
                <a:solidFill>
                  <a:schemeClr val="tx1"/>
                </a:solidFill>
              </a:rPr>
              <a:t>This project has received funding from the European Research Council (ERC) under the European Union’s Horizon 2020 research and innovation programme (grant agreement No 679086 – COMPASS)</a:t>
            </a:r>
          </a:p>
        </p:txBody>
      </p:sp>
      <p:pic>
        <p:nvPicPr>
          <p:cNvPr id="6" name="Picture 5">
            <a:extLst>
              <a:ext uri="{FF2B5EF4-FFF2-40B4-BE49-F238E27FC236}">
                <a16:creationId xmlns:a16="http://schemas.microsoft.com/office/drawing/2014/main" id="{49C2DF04-C5CA-44A1-ABE1-B97AF27EF1B4}"/>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8173831" y="5374135"/>
            <a:ext cx="609600" cy="609600"/>
          </a:xfrm>
          <a:prstGeom prst="rect">
            <a:avLst/>
          </a:prstGeom>
        </p:spPr>
      </p:pic>
      <p:pic>
        <p:nvPicPr>
          <p:cNvPr id="7" name="Picture 6">
            <a:extLst>
              <a:ext uri="{FF2B5EF4-FFF2-40B4-BE49-F238E27FC236}">
                <a16:creationId xmlns:a16="http://schemas.microsoft.com/office/drawing/2014/main" id="{57C3266F-4FE5-4221-AB31-F97EDA8AB689}"/>
              </a:ext>
            </a:extLst>
          </p:cNvPr>
          <p:cNvPicPr>
            <a:picLocks noChangeAspect="1"/>
          </p:cNvPicPr>
          <p:nvPr userDrawn="1"/>
        </p:nvPicPr>
        <p:blipFill>
          <a:blip r:embed="rId6">
            <a:extLst>
              <a:ext uri="{28A0092B-C50C-407E-A947-70E740481C1C}">
                <a14:useLocalDpi xmlns:a14="http://schemas.microsoft.com/office/drawing/2010/main" val="0"/>
              </a:ext>
            </a:extLst>
          </a:blip>
          <a:stretch>
            <a:fillRect/>
          </a:stretch>
        </p:blipFill>
        <p:spPr>
          <a:xfrm>
            <a:off x="8803751" y="5374135"/>
            <a:ext cx="609600" cy="609600"/>
          </a:xfrm>
          <a:prstGeom prst="rect">
            <a:avLst/>
          </a:prstGeom>
        </p:spPr>
      </p:pic>
      <p:pic>
        <p:nvPicPr>
          <p:cNvPr id="8" name="Picture 7">
            <a:extLst>
              <a:ext uri="{FF2B5EF4-FFF2-40B4-BE49-F238E27FC236}">
                <a16:creationId xmlns:a16="http://schemas.microsoft.com/office/drawing/2014/main" id="{46213D8B-64AB-4432-B31F-C4ADB2B41536}"/>
              </a:ext>
            </a:extLst>
          </p:cNvPr>
          <p:cNvPicPr>
            <a:picLocks noChangeAspect="1"/>
          </p:cNvPicPr>
          <p:nvPr userDrawn="1"/>
        </p:nvPicPr>
        <p:blipFill>
          <a:blip r:embed="rId7">
            <a:extLst>
              <a:ext uri="{28A0092B-C50C-407E-A947-70E740481C1C}">
                <a14:useLocalDpi xmlns:a14="http://schemas.microsoft.com/office/drawing/2010/main" val="0"/>
              </a:ext>
            </a:extLst>
          </a:blip>
          <a:stretch>
            <a:fillRect/>
          </a:stretch>
        </p:blipFill>
        <p:spPr>
          <a:xfrm>
            <a:off x="9439543" y="5374135"/>
            <a:ext cx="609600" cy="609600"/>
          </a:xfrm>
          <a:prstGeom prst="rect">
            <a:avLst/>
          </a:prstGeom>
        </p:spPr>
      </p:pic>
      <p:pic>
        <p:nvPicPr>
          <p:cNvPr id="9" name="Picture 8">
            <a:extLst>
              <a:ext uri="{FF2B5EF4-FFF2-40B4-BE49-F238E27FC236}">
                <a16:creationId xmlns:a16="http://schemas.microsoft.com/office/drawing/2014/main" id="{93BC8CF4-F9D7-4EAB-AAE6-2EEF139338C1}"/>
              </a:ext>
            </a:extLst>
          </p:cNvPr>
          <p:cNvPicPr>
            <a:picLocks noChangeAspect="1"/>
          </p:cNvPicPr>
          <p:nvPr userDrawn="1"/>
        </p:nvPicPr>
        <p:blipFill>
          <a:blip r:embed="rId8">
            <a:extLst>
              <a:ext uri="{28A0092B-C50C-407E-A947-70E740481C1C}">
                <a14:useLocalDpi xmlns:a14="http://schemas.microsoft.com/office/drawing/2010/main" val="0"/>
              </a:ext>
            </a:extLst>
          </a:blip>
          <a:stretch>
            <a:fillRect/>
          </a:stretch>
        </p:blipFill>
        <p:spPr>
          <a:xfrm>
            <a:off x="10443997" y="5374136"/>
            <a:ext cx="1230723" cy="1230723"/>
          </a:xfrm>
          <a:prstGeom prst="rect">
            <a:avLst/>
          </a:prstGeom>
        </p:spPr>
      </p:pic>
      <p:sp>
        <p:nvSpPr>
          <p:cNvPr id="10" name="Subtitle 2">
            <a:extLst>
              <a:ext uri="{FF2B5EF4-FFF2-40B4-BE49-F238E27FC236}">
                <a16:creationId xmlns:a16="http://schemas.microsoft.com/office/drawing/2014/main" id="{ECBC0E3C-07AF-4AD6-809A-EF64F8A19DE5}"/>
              </a:ext>
            </a:extLst>
          </p:cNvPr>
          <p:cNvSpPr txBox="1">
            <a:spLocks/>
          </p:cNvSpPr>
          <p:nvPr userDrawn="1"/>
        </p:nvSpPr>
        <p:spPr>
          <a:xfrm>
            <a:off x="8074389" y="5983735"/>
            <a:ext cx="2705548" cy="795618"/>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Clr>
                <a:schemeClr val="bg2"/>
              </a:buClr>
              <a:buFont typeface="Wingdings" panose="05000000000000000000" pitchFamily="2" charset="2"/>
              <a:buNone/>
              <a:defRPr sz="2000" b="0" i="0" kern="1200">
                <a:solidFill>
                  <a:schemeClr val="bg1"/>
                </a:solidFill>
                <a:latin typeface="+mn-lt"/>
                <a:ea typeface="+mn-ea"/>
                <a:cs typeface="+mn-cs"/>
              </a:defRPr>
            </a:lvl1pPr>
            <a:lvl2pPr marL="457200" indent="0" algn="ctr" defTabSz="914400" rtl="0" eaLnBrk="1" latinLnBrk="0" hangingPunct="1">
              <a:lnSpc>
                <a:spcPct val="90000"/>
              </a:lnSpc>
              <a:spcBef>
                <a:spcPts val="500"/>
              </a:spcBef>
              <a:buClr>
                <a:schemeClr val="bg2"/>
              </a:buClr>
              <a:buFont typeface="Arial" panose="020B0604020202020204" pitchFamily="34" charset="0"/>
              <a:buNone/>
              <a:defRPr sz="2000" b="0" i="0" kern="1200">
                <a:solidFill>
                  <a:schemeClr val="tx1">
                    <a:tint val="75000"/>
                  </a:schemeClr>
                </a:solidFill>
                <a:latin typeface="+mn-lt"/>
                <a:ea typeface="+mn-ea"/>
                <a:cs typeface="+mn-cs"/>
              </a:defRPr>
            </a:lvl2pPr>
            <a:lvl3pPr marL="914400" indent="0" algn="ctr" defTabSz="914400" rtl="0" eaLnBrk="1" latinLnBrk="0" hangingPunct="1">
              <a:lnSpc>
                <a:spcPct val="90000"/>
              </a:lnSpc>
              <a:spcBef>
                <a:spcPts val="500"/>
              </a:spcBef>
              <a:buClr>
                <a:schemeClr val="bg2"/>
              </a:buClr>
              <a:buFont typeface="Calibri" panose="020F0502020204030204" pitchFamily="34" charset="0"/>
              <a:buNone/>
              <a:defRPr sz="2000" b="0" i="0" kern="1200">
                <a:solidFill>
                  <a:schemeClr val="tx1">
                    <a:tint val="75000"/>
                  </a:schemeClr>
                </a:solidFill>
                <a:latin typeface="+mn-lt"/>
                <a:ea typeface="+mn-ea"/>
                <a:cs typeface="+mn-cs"/>
              </a:defRPr>
            </a:lvl3pPr>
            <a:lvl4pPr marL="1371600" indent="0" algn="ctr" defTabSz="914400" rtl="0" eaLnBrk="1" latinLnBrk="0" hangingPunct="1">
              <a:lnSpc>
                <a:spcPct val="90000"/>
              </a:lnSpc>
              <a:spcBef>
                <a:spcPts val="500"/>
              </a:spcBef>
              <a:buFont typeface="Calibri" panose="020F0502020204030204" pitchFamily="34" charset="0"/>
              <a:buNone/>
              <a:defRPr sz="2200" b="0" i="0" kern="1200">
                <a:solidFill>
                  <a:schemeClr val="tx1">
                    <a:tint val="75000"/>
                  </a:schemeClr>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2200" b="0" i="0" kern="1200">
                <a:solidFill>
                  <a:schemeClr val="tx1">
                    <a:tint val="75000"/>
                  </a:schemeClr>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9pPr>
          </a:lstStyle>
          <a:p>
            <a:r>
              <a:rPr lang="en-GB" sz="1800"/>
              <a:t>@COMPASS_ERC</a:t>
            </a:r>
          </a:p>
          <a:p>
            <a:r>
              <a:rPr lang="en-GB" sz="1800"/>
              <a:t>www.compass.polimi.it</a:t>
            </a:r>
          </a:p>
          <a:p>
            <a:endParaRPr lang="en-GB" sz="1800"/>
          </a:p>
        </p:txBody>
      </p:sp>
    </p:spTree>
    <p:extLst>
      <p:ext uri="{BB962C8B-B14F-4D97-AF65-F5344CB8AC3E}">
        <p14:creationId xmlns:p14="http://schemas.microsoft.com/office/powerpoint/2010/main" val="25818445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Section Header 2">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963084" y="4513573"/>
            <a:ext cx="10363200" cy="1109709"/>
          </a:xfrm>
          <a:prstGeom prst="rect">
            <a:avLst/>
          </a:prstGeom>
        </p:spPr>
        <p:txBody>
          <a:bodyPr anchor="ctr"/>
          <a:lstStyle>
            <a:lvl1pPr>
              <a:defRPr sz="4000" cap="all" baseline="0">
                <a:solidFill>
                  <a:schemeClr val="bg2">
                    <a:lumMod val="75000"/>
                  </a:schemeClr>
                </a:solidFill>
              </a:defRPr>
            </a:lvl1pPr>
          </a:lstStyle>
          <a:p>
            <a:r>
              <a:rPr lang="en-GB" noProof="0"/>
              <a:t>Click to edit Master title style</a:t>
            </a:r>
          </a:p>
        </p:txBody>
      </p:sp>
      <p:sp>
        <p:nvSpPr>
          <p:cNvPr id="10" name="Segnaposto testo 2"/>
          <p:cNvSpPr>
            <a:spLocks noGrp="1"/>
          </p:cNvSpPr>
          <p:nvPr>
            <p:ph type="body" idx="1" hasCustomPrompt="1"/>
          </p:nvPr>
        </p:nvSpPr>
        <p:spPr>
          <a:xfrm>
            <a:off x="963084" y="2906713"/>
            <a:ext cx="10363200" cy="1500187"/>
          </a:xfrm>
          <a:prstGeom prst="rect">
            <a:avLst/>
          </a:prstGeom>
        </p:spPr>
        <p:txBody>
          <a:bodyPr anchor="b"/>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noProof="0"/>
              <a:t>Section title</a:t>
            </a:r>
          </a:p>
        </p:txBody>
      </p:sp>
      <p:pic>
        <p:nvPicPr>
          <p:cNvPr id="2" name="Immagine 3">
            <a:extLst>
              <a:ext uri="{FF2B5EF4-FFF2-40B4-BE49-F238E27FC236}">
                <a16:creationId xmlns:a16="http://schemas.microsoft.com/office/drawing/2014/main" id="{6973369C-4E46-4BCC-A5E4-1DD0FCB4A119}"/>
              </a:ext>
            </a:extLst>
          </p:cNvPr>
          <p:cNvPicPr>
            <a:picLocks noChangeAspect="1"/>
          </p:cNvPicPr>
          <p:nvPr userDrawn="1"/>
        </p:nvPicPr>
        <p:blipFill rotWithShape="1">
          <a:blip r:embed="rId2" cstate="print">
            <a:clrChange>
              <a:clrFrom>
                <a:srgbClr val="FFFEFD"/>
              </a:clrFrom>
              <a:clrTo>
                <a:srgbClr val="FFFEFD">
                  <a:alpha val="0"/>
                </a:srgbClr>
              </a:clrTo>
            </a:clrChange>
            <a:extLst>
              <a:ext uri="{28A0092B-C50C-407E-A947-70E740481C1C}">
                <a14:useLocalDpi xmlns:a14="http://schemas.microsoft.com/office/drawing/2010/main" val="0"/>
              </a:ext>
            </a:extLst>
          </a:blip>
          <a:srcRect t="6821" b="14736"/>
          <a:stretch/>
        </p:blipFill>
        <p:spPr>
          <a:xfrm>
            <a:off x="0" y="0"/>
            <a:ext cx="3168000" cy="1048538"/>
          </a:xfrm>
          <a:prstGeom prst="rect">
            <a:avLst/>
          </a:prstGeom>
        </p:spPr>
      </p:pic>
      <p:sp>
        <p:nvSpPr>
          <p:cNvPr id="13" name="Picture Placeholder 4">
            <a:extLst>
              <a:ext uri="{FF2B5EF4-FFF2-40B4-BE49-F238E27FC236}">
                <a16:creationId xmlns:a16="http://schemas.microsoft.com/office/drawing/2014/main" id="{FFE8AC61-0147-4152-90FE-26F598327814}"/>
              </a:ext>
            </a:extLst>
          </p:cNvPr>
          <p:cNvSpPr>
            <a:spLocks noGrp="1"/>
          </p:cNvSpPr>
          <p:nvPr>
            <p:ph type="pic" sz="quarter" idx="13"/>
          </p:nvPr>
        </p:nvSpPr>
        <p:spPr>
          <a:xfrm>
            <a:off x="7811017" y="1648608"/>
            <a:ext cx="2690713" cy="2376000"/>
          </a:xfrm>
        </p:spPr>
        <p:txBody>
          <a:bodyPr/>
          <a:lstStyle>
            <a:lvl1pPr marL="0" indent="0" algn="ctr">
              <a:buNone/>
              <a:defRPr/>
            </a:lvl1pPr>
          </a:lstStyle>
          <a:p>
            <a:endParaRPr lang="en-GB" noProof="0"/>
          </a:p>
        </p:txBody>
      </p:sp>
      <p:sp>
        <p:nvSpPr>
          <p:cNvPr id="14" name="Date Placeholder 3">
            <a:extLst>
              <a:ext uri="{FF2B5EF4-FFF2-40B4-BE49-F238E27FC236}">
                <a16:creationId xmlns:a16="http://schemas.microsoft.com/office/drawing/2014/main" id="{4E8BEE1F-72E4-4CDC-AEE2-13D8B2A17CC4}"/>
              </a:ext>
            </a:extLst>
          </p:cNvPr>
          <p:cNvSpPr>
            <a:spLocks noGrp="1"/>
          </p:cNvSpPr>
          <p:nvPr>
            <p:ph type="dt" sz="half" idx="2"/>
          </p:nvPr>
        </p:nvSpPr>
        <p:spPr>
          <a:xfrm>
            <a:off x="295923" y="6611562"/>
            <a:ext cx="2743200" cy="134510"/>
          </a:xfrm>
          <a:prstGeom prst="rect">
            <a:avLst/>
          </a:prstGeom>
        </p:spPr>
        <p:txBody>
          <a:bodyPr vert="horz" lIns="91440" tIns="45720" rIns="91440" bIns="45720" rtlCol="0" anchor="ctr"/>
          <a:lstStyle>
            <a:lvl1pPr algn="l">
              <a:defRPr sz="1200">
                <a:solidFill>
                  <a:schemeClr val="bg1"/>
                </a:solidFill>
              </a:defRPr>
            </a:lvl1pPr>
          </a:lstStyle>
          <a:p>
            <a:r>
              <a:rPr lang="it-IT"/>
              <a:t>03/06/2026</a:t>
            </a:r>
            <a:endParaRPr lang="en-GB"/>
          </a:p>
        </p:txBody>
      </p:sp>
      <p:sp>
        <p:nvSpPr>
          <p:cNvPr id="15" name="Footer Placeholder 4">
            <a:extLst>
              <a:ext uri="{FF2B5EF4-FFF2-40B4-BE49-F238E27FC236}">
                <a16:creationId xmlns:a16="http://schemas.microsoft.com/office/drawing/2014/main" id="{897C87B2-AB2A-47EC-8AE8-0114B4E6DDB2}"/>
              </a:ext>
            </a:extLst>
          </p:cNvPr>
          <p:cNvSpPr>
            <a:spLocks noGrp="1"/>
          </p:cNvSpPr>
          <p:nvPr>
            <p:ph type="ftr" sz="quarter" idx="3"/>
          </p:nvPr>
        </p:nvSpPr>
        <p:spPr>
          <a:xfrm>
            <a:off x="3137161" y="6611562"/>
            <a:ext cx="5419200" cy="134510"/>
          </a:xfrm>
          <a:prstGeom prst="rect">
            <a:avLst/>
          </a:prstGeom>
        </p:spPr>
        <p:txBody>
          <a:bodyPr vert="horz" lIns="91440" tIns="45720" rIns="91440" bIns="45720" rtlCol="0" anchor="ctr"/>
          <a:lstStyle>
            <a:lvl1pPr algn="ctr">
              <a:defRPr sz="1200">
                <a:solidFill>
                  <a:schemeClr val="bg1"/>
                </a:solidFill>
              </a:defRPr>
            </a:lvl1pPr>
          </a:lstStyle>
          <a:p>
            <a:r>
              <a:rPr lang="en-US"/>
              <a:t>Camilla Colombo - GREEN SPECIES - COMPASS Lab - Department of Aerospace Science and Technology</a:t>
            </a:r>
            <a:endParaRPr lang="en-GB"/>
          </a:p>
        </p:txBody>
      </p:sp>
      <p:sp>
        <p:nvSpPr>
          <p:cNvPr id="16" name="Slide Number Placeholder 5">
            <a:extLst>
              <a:ext uri="{FF2B5EF4-FFF2-40B4-BE49-F238E27FC236}">
                <a16:creationId xmlns:a16="http://schemas.microsoft.com/office/drawing/2014/main" id="{404DF9C0-2F6C-479B-810C-531233B1066F}"/>
              </a:ext>
            </a:extLst>
          </p:cNvPr>
          <p:cNvSpPr>
            <a:spLocks noGrp="1"/>
          </p:cNvSpPr>
          <p:nvPr>
            <p:ph type="sldNum" sz="quarter" idx="4"/>
          </p:nvPr>
        </p:nvSpPr>
        <p:spPr>
          <a:xfrm>
            <a:off x="8635574" y="6611562"/>
            <a:ext cx="895172" cy="134510"/>
          </a:xfrm>
          <a:prstGeom prst="rect">
            <a:avLst/>
          </a:prstGeom>
        </p:spPr>
        <p:txBody>
          <a:bodyPr vert="horz" lIns="91440" tIns="45720" rIns="91440" bIns="45720" rtlCol="0" anchor="ctr"/>
          <a:lstStyle>
            <a:lvl1pPr algn="r">
              <a:defRPr sz="1200">
                <a:solidFill>
                  <a:schemeClr val="bg1"/>
                </a:solidFill>
              </a:defRPr>
            </a:lvl1pPr>
          </a:lstStyle>
          <a:p>
            <a:fld id="{B32E340B-6DF6-4B42-912A-1B529C9C7761}" type="slidenum">
              <a:rPr lang="en-GB" smtClean="0"/>
              <a:t>‹#›</a:t>
            </a:fld>
            <a:endParaRPr lang="en-GB"/>
          </a:p>
        </p:txBody>
      </p:sp>
    </p:spTree>
    <p:extLst>
      <p:ext uri="{BB962C8B-B14F-4D97-AF65-F5344CB8AC3E}">
        <p14:creationId xmlns:p14="http://schemas.microsoft.com/office/powerpoint/2010/main" val="2932247307"/>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Title + Content 1">
    <p:spTree>
      <p:nvGrpSpPr>
        <p:cNvPr id="1" name=""/>
        <p:cNvGrpSpPr/>
        <p:nvPr/>
      </p:nvGrpSpPr>
      <p:grpSpPr>
        <a:xfrm>
          <a:off x="0" y="0"/>
          <a:ext cx="0" cy="0"/>
          <a:chOff x="0" y="0"/>
          <a:chExt cx="0" cy="0"/>
        </a:xfrm>
      </p:grpSpPr>
      <p:sp>
        <p:nvSpPr>
          <p:cNvPr id="3" name="Content Placeholder 2"/>
          <p:cNvSpPr>
            <a:spLocks noGrp="1"/>
          </p:cNvSpPr>
          <p:nvPr>
            <p:ph idx="1"/>
          </p:nvPr>
        </p:nvSpPr>
        <p:spPr>
          <a:xfrm>
            <a:off x="297600" y="1332000"/>
            <a:ext cx="11692800" cy="4934046"/>
          </a:xfrm>
          <a:prstGeom prst="rect">
            <a:avLst/>
          </a:prstGeom>
        </p:spPr>
        <p:txBody>
          <a:bodyPr/>
          <a:lstStyle/>
          <a:p>
            <a:pPr lvl="0"/>
            <a:r>
              <a:rPr lang="en-GB" noProof="0"/>
              <a:t>Edit Master text styles</a:t>
            </a:r>
          </a:p>
          <a:p>
            <a:pPr lvl="1"/>
            <a:r>
              <a:rPr lang="en-GB" noProof="0"/>
              <a:t>Second level</a:t>
            </a:r>
          </a:p>
          <a:p>
            <a:pPr lvl="2"/>
            <a:r>
              <a:rPr lang="en-GB" noProof="0"/>
              <a:t>Third level</a:t>
            </a:r>
          </a:p>
        </p:txBody>
      </p:sp>
      <p:sp>
        <p:nvSpPr>
          <p:cNvPr id="7" name="Title 1"/>
          <p:cNvSpPr>
            <a:spLocks noGrp="1"/>
          </p:cNvSpPr>
          <p:nvPr>
            <p:ph type="title"/>
          </p:nvPr>
        </p:nvSpPr>
        <p:spPr>
          <a:xfrm>
            <a:off x="295925" y="139169"/>
            <a:ext cx="11694849" cy="862023"/>
          </a:xfrm>
          <a:prstGeom prst="rect">
            <a:avLst/>
          </a:prstGeom>
        </p:spPr>
        <p:txBody>
          <a:bodyPr/>
          <a:lstStyle>
            <a:lvl1pPr>
              <a:defRPr>
                <a:solidFill>
                  <a:schemeClr val="bg2">
                    <a:lumMod val="75000"/>
                  </a:schemeClr>
                </a:solidFill>
              </a:defRPr>
            </a:lvl1pPr>
          </a:lstStyle>
          <a:p>
            <a:r>
              <a:rPr lang="en-GB" noProof="0"/>
              <a:t>Click to edit Master title style</a:t>
            </a:r>
          </a:p>
        </p:txBody>
      </p:sp>
      <p:sp>
        <p:nvSpPr>
          <p:cNvPr id="8" name="Date Placeholder 3">
            <a:extLst>
              <a:ext uri="{FF2B5EF4-FFF2-40B4-BE49-F238E27FC236}">
                <a16:creationId xmlns:a16="http://schemas.microsoft.com/office/drawing/2014/main" id="{D97FEF0F-6DD9-4F54-AC9E-49790468464F}"/>
              </a:ext>
            </a:extLst>
          </p:cNvPr>
          <p:cNvSpPr>
            <a:spLocks noGrp="1"/>
          </p:cNvSpPr>
          <p:nvPr>
            <p:ph type="dt" sz="half" idx="2"/>
          </p:nvPr>
        </p:nvSpPr>
        <p:spPr>
          <a:xfrm>
            <a:off x="295923" y="6611562"/>
            <a:ext cx="2743200" cy="134510"/>
          </a:xfrm>
          <a:prstGeom prst="rect">
            <a:avLst/>
          </a:prstGeom>
        </p:spPr>
        <p:txBody>
          <a:bodyPr vert="horz" lIns="91440" tIns="45720" rIns="91440" bIns="45720" rtlCol="0" anchor="ctr"/>
          <a:lstStyle>
            <a:lvl1pPr algn="l">
              <a:defRPr sz="1200">
                <a:solidFill>
                  <a:schemeClr val="bg1"/>
                </a:solidFill>
              </a:defRPr>
            </a:lvl1pPr>
          </a:lstStyle>
          <a:p>
            <a:r>
              <a:rPr lang="it-IT"/>
              <a:t>03/06/2026</a:t>
            </a:r>
            <a:endParaRPr lang="en-GB"/>
          </a:p>
        </p:txBody>
      </p:sp>
      <p:sp>
        <p:nvSpPr>
          <p:cNvPr id="9" name="Footer Placeholder 4">
            <a:extLst>
              <a:ext uri="{FF2B5EF4-FFF2-40B4-BE49-F238E27FC236}">
                <a16:creationId xmlns:a16="http://schemas.microsoft.com/office/drawing/2014/main" id="{08FA05C9-6B57-4615-8C5A-05129133674C}"/>
              </a:ext>
            </a:extLst>
          </p:cNvPr>
          <p:cNvSpPr>
            <a:spLocks noGrp="1"/>
          </p:cNvSpPr>
          <p:nvPr>
            <p:ph type="ftr" sz="quarter" idx="3"/>
          </p:nvPr>
        </p:nvSpPr>
        <p:spPr>
          <a:xfrm>
            <a:off x="3137161" y="6611562"/>
            <a:ext cx="5419200" cy="134510"/>
          </a:xfrm>
          <a:prstGeom prst="rect">
            <a:avLst/>
          </a:prstGeom>
        </p:spPr>
        <p:txBody>
          <a:bodyPr vert="horz" lIns="91440" tIns="45720" rIns="91440" bIns="45720" rtlCol="0" anchor="ctr"/>
          <a:lstStyle>
            <a:lvl1pPr algn="ctr">
              <a:defRPr sz="1200">
                <a:solidFill>
                  <a:schemeClr val="bg1"/>
                </a:solidFill>
              </a:defRPr>
            </a:lvl1pPr>
          </a:lstStyle>
          <a:p>
            <a:r>
              <a:rPr lang="en-US"/>
              <a:t>Camilla Colombo - GREEN SPECIES - COMPASS Lab - Department of Aerospace Science and Technology</a:t>
            </a:r>
            <a:endParaRPr lang="en-GB"/>
          </a:p>
        </p:txBody>
      </p:sp>
      <p:sp>
        <p:nvSpPr>
          <p:cNvPr id="10" name="Slide Number Placeholder 5">
            <a:extLst>
              <a:ext uri="{FF2B5EF4-FFF2-40B4-BE49-F238E27FC236}">
                <a16:creationId xmlns:a16="http://schemas.microsoft.com/office/drawing/2014/main" id="{0C076EBC-D201-4747-A604-B9D1893C2B46}"/>
              </a:ext>
            </a:extLst>
          </p:cNvPr>
          <p:cNvSpPr>
            <a:spLocks noGrp="1"/>
          </p:cNvSpPr>
          <p:nvPr>
            <p:ph type="sldNum" sz="quarter" idx="4"/>
          </p:nvPr>
        </p:nvSpPr>
        <p:spPr>
          <a:xfrm>
            <a:off x="8635574" y="6611562"/>
            <a:ext cx="895172" cy="134510"/>
          </a:xfrm>
          <a:prstGeom prst="rect">
            <a:avLst/>
          </a:prstGeom>
        </p:spPr>
        <p:txBody>
          <a:bodyPr vert="horz" lIns="91440" tIns="45720" rIns="91440" bIns="45720" rtlCol="0" anchor="ctr"/>
          <a:lstStyle>
            <a:lvl1pPr algn="r">
              <a:defRPr sz="1200">
                <a:solidFill>
                  <a:schemeClr val="bg1"/>
                </a:solidFill>
              </a:defRPr>
            </a:lvl1pPr>
          </a:lstStyle>
          <a:p>
            <a:fld id="{B32E340B-6DF6-4B42-912A-1B529C9C7761}" type="slidenum">
              <a:rPr lang="en-GB" smtClean="0"/>
              <a:t>‹#›</a:t>
            </a:fld>
            <a:endParaRPr lang="en-GB"/>
          </a:p>
        </p:txBody>
      </p:sp>
    </p:spTree>
    <p:extLst>
      <p:ext uri="{BB962C8B-B14F-4D97-AF65-F5344CB8AC3E}">
        <p14:creationId xmlns:p14="http://schemas.microsoft.com/office/powerpoint/2010/main" val="1538979650"/>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Two Content 1">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295924" y="1321200"/>
            <a:ext cx="5742477" cy="4925596"/>
          </a:xfrm>
          <a:prstGeom prst="rect">
            <a:avLst/>
          </a:prstGeom>
        </p:spPr>
        <p:txBody>
          <a:bodyPr/>
          <a:lstStyle/>
          <a:p>
            <a:pPr lvl="0"/>
            <a:r>
              <a:rPr lang="en-GB" noProof="0"/>
              <a:t>Edit Master text styles</a:t>
            </a:r>
          </a:p>
          <a:p>
            <a:pPr lvl="1"/>
            <a:r>
              <a:rPr lang="en-GB" noProof="0"/>
              <a:t>Second level</a:t>
            </a:r>
          </a:p>
          <a:p>
            <a:pPr lvl="2"/>
            <a:r>
              <a:rPr lang="en-GB" noProof="0"/>
              <a:t>Third level</a:t>
            </a:r>
          </a:p>
        </p:txBody>
      </p:sp>
      <p:sp>
        <p:nvSpPr>
          <p:cNvPr id="8" name="Title 1"/>
          <p:cNvSpPr>
            <a:spLocks noGrp="1"/>
          </p:cNvSpPr>
          <p:nvPr>
            <p:ph type="title"/>
          </p:nvPr>
        </p:nvSpPr>
        <p:spPr>
          <a:xfrm>
            <a:off x="295925" y="139169"/>
            <a:ext cx="11694849" cy="862023"/>
          </a:xfrm>
          <a:prstGeom prst="rect">
            <a:avLst/>
          </a:prstGeom>
        </p:spPr>
        <p:txBody>
          <a:bodyPr/>
          <a:lstStyle/>
          <a:p>
            <a:r>
              <a:rPr lang="en-GB" noProof="0"/>
              <a:t>Click to edit Master title style</a:t>
            </a:r>
          </a:p>
        </p:txBody>
      </p:sp>
      <p:sp>
        <p:nvSpPr>
          <p:cNvPr id="9" name="Content Placeholder 2"/>
          <p:cNvSpPr>
            <a:spLocks noGrp="1"/>
          </p:cNvSpPr>
          <p:nvPr>
            <p:ph sz="half" idx="13"/>
          </p:nvPr>
        </p:nvSpPr>
        <p:spPr>
          <a:xfrm>
            <a:off x="6167999" y="1321200"/>
            <a:ext cx="5822772" cy="4925596"/>
          </a:xfrm>
          <a:prstGeom prst="rect">
            <a:avLst/>
          </a:prstGeom>
        </p:spPr>
        <p:txBody>
          <a:bodyPr/>
          <a:lstStyle/>
          <a:p>
            <a:pPr lvl="0"/>
            <a:r>
              <a:rPr lang="en-GB" noProof="0"/>
              <a:t>Edit Master text styles</a:t>
            </a:r>
          </a:p>
          <a:p>
            <a:pPr lvl="1"/>
            <a:r>
              <a:rPr lang="en-GB" noProof="0"/>
              <a:t>Second level</a:t>
            </a:r>
          </a:p>
          <a:p>
            <a:pPr lvl="2"/>
            <a:r>
              <a:rPr lang="en-GB" noProof="0"/>
              <a:t>Third level</a:t>
            </a:r>
          </a:p>
        </p:txBody>
      </p:sp>
      <p:sp>
        <p:nvSpPr>
          <p:cNvPr id="10" name="Date Placeholder 3">
            <a:extLst>
              <a:ext uri="{FF2B5EF4-FFF2-40B4-BE49-F238E27FC236}">
                <a16:creationId xmlns:a16="http://schemas.microsoft.com/office/drawing/2014/main" id="{CEAA6AF7-B12A-416C-B94E-CE54799701A8}"/>
              </a:ext>
            </a:extLst>
          </p:cNvPr>
          <p:cNvSpPr>
            <a:spLocks noGrp="1"/>
          </p:cNvSpPr>
          <p:nvPr>
            <p:ph type="dt" sz="half" idx="2"/>
          </p:nvPr>
        </p:nvSpPr>
        <p:spPr>
          <a:xfrm>
            <a:off x="295923" y="6611562"/>
            <a:ext cx="2743200" cy="134510"/>
          </a:xfrm>
          <a:prstGeom prst="rect">
            <a:avLst/>
          </a:prstGeom>
        </p:spPr>
        <p:txBody>
          <a:bodyPr vert="horz" lIns="91440" tIns="45720" rIns="91440" bIns="45720" rtlCol="0" anchor="ctr"/>
          <a:lstStyle>
            <a:lvl1pPr algn="l">
              <a:defRPr sz="1200">
                <a:solidFill>
                  <a:schemeClr val="bg1"/>
                </a:solidFill>
              </a:defRPr>
            </a:lvl1pPr>
          </a:lstStyle>
          <a:p>
            <a:r>
              <a:rPr lang="it-IT"/>
              <a:t>03/06/2026</a:t>
            </a:r>
            <a:endParaRPr lang="en-GB"/>
          </a:p>
        </p:txBody>
      </p:sp>
      <p:sp>
        <p:nvSpPr>
          <p:cNvPr id="11" name="Footer Placeholder 4">
            <a:extLst>
              <a:ext uri="{FF2B5EF4-FFF2-40B4-BE49-F238E27FC236}">
                <a16:creationId xmlns:a16="http://schemas.microsoft.com/office/drawing/2014/main" id="{306E811E-D1C8-4C71-B78A-84C0E27E398A}"/>
              </a:ext>
            </a:extLst>
          </p:cNvPr>
          <p:cNvSpPr>
            <a:spLocks noGrp="1"/>
          </p:cNvSpPr>
          <p:nvPr>
            <p:ph type="ftr" sz="quarter" idx="3"/>
          </p:nvPr>
        </p:nvSpPr>
        <p:spPr>
          <a:xfrm>
            <a:off x="3137161" y="6611562"/>
            <a:ext cx="5419200" cy="134510"/>
          </a:xfrm>
          <a:prstGeom prst="rect">
            <a:avLst/>
          </a:prstGeom>
        </p:spPr>
        <p:txBody>
          <a:bodyPr vert="horz" lIns="91440" tIns="45720" rIns="91440" bIns="45720" rtlCol="0" anchor="ctr"/>
          <a:lstStyle>
            <a:lvl1pPr algn="ctr">
              <a:defRPr sz="1200">
                <a:solidFill>
                  <a:schemeClr val="bg1"/>
                </a:solidFill>
              </a:defRPr>
            </a:lvl1pPr>
          </a:lstStyle>
          <a:p>
            <a:r>
              <a:rPr lang="en-US"/>
              <a:t>Camilla Colombo - GREEN SPECIES - COMPASS Lab - Department of Aerospace Science and Technology</a:t>
            </a:r>
            <a:endParaRPr lang="en-GB"/>
          </a:p>
        </p:txBody>
      </p:sp>
      <p:sp>
        <p:nvSpPr>
          <p:cNvPr id="12" name="Slide Number Placeholder 5">
            <a:extLst>
              <a:ext uri="{FF2B5EF4-FFF2-40B4-BE49-F238E27FC236}">
                <a16:creationId xmlns:a16="http://schemas.microsoft.com/office/drawing/2014/main" id="{81838012-BBD7-4A59-9ACC-631F11EB242E}"/>
              </a:ext>
            </a:extLst>
          </p:cNvPr>
          <p:cNvSpPr>
            <a:spLocks noGrp="1"/>
          </p:cNvSpPr>
          <p:nvPr>
            <p:ph type="sldNum" sz="quarter" idx="4"/>
          </p:nvPr>
        </p:nvSpPr>
        <p:spPr>
          <a:xfrm>
            <a:off x="8635574" y="6611562"/>
            <a:ext cx="895172" cy="134510"/>
          </a:xfrm>
          <a:prstGeom prst="rect">
            <a:avLst/>
          </a:prstGeom>
        </p:spPr>
        <p:txBody>
          <a:bodyPr vert="horz" lIns="91440" tIns="45720" rIns="91440" bIns="45720" rtlCol="0" anchor="ctr"/>
          <a:lstStyle>
            <a:lvl1pPr algn="r">
              <a:defRPr sz="1200">
                <a:solidFill>
                  <a:schemeClr val="bg1"/>
                </a:solidFill>
              </a:defRPr>
            </a:lvl1pPr>
          </a:lstStyle>
          <a:p>
            <a:fld id="{B32E340B-6DF6-4B42-912A-1B529C9C7761}" type="slidenum">
              <a:rPr lang="en-GB" smtClean="0"/>
              <a:t>‹#›</a:t>
            </a:fld>
            <a:endParaRPr lang="en-GB"/>
          </a:p>
        </p:txBody>
      </p:sp>
    </p:spTree>
    <p:extLst>
      <p:ext uri="{BB962C8B-B14F-4D97-AF65-F5344CB8AC3E}">
        <p14:creationId xmlns:p14="http://schemas.microsoft.com/office/powerpoint/2010/main" val="356073453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Two Content 2">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295924" y="1321200"/>
            <a:ext cx="5742477" cy="4925596"/>
          </a:xfrm>
          <a:prstGeom prst="rect">
            <a:avLst/>
          </a:prstGeom>
        </p:spPr>
        <p:txBody>
          <a:bodyPr/>
          <a:lstStyle/>
          <a:p>
            <a:pPr lvl="0"/>
            <a:r>
              <a:rPr lang="en-GB" noProof="0"/>
              <a:t>Edit Master text styles</a:t>
            </a:r>
          </a:p>
          <a:p>
            <a:pPr lvl="1"/>
            <a:r>
              <a:rPr lang="en-GB" noProof="0"/>
              <a:t>Second level</a:t>
            </a:r>
          </a:p>
          <a:p>
            <a:pPr lvl="2"/>
            <a:r>
              <a:rPr lang="en-GB" noProof="0"/>
              <a:t>Third level</a:t>
            </a:r>
          </a:p>
        </p:txBody>
      </p:sp>
      <p:sp>
        <p:nvSpPr>
          <p:cNvPr id="8" name="Title 1"/>
          <p:cNvSpPr>
            <a:spLocks noGrp="1"/>
          </p:cNvSpPr>
          <p:nvPr>
            <p:ph type="title"/>
          </p:nvPr>
        </p:nvSpPr>
        <p:spPr>
          <a:xfrm>
            <a:off x="295925" y="139169"/>
            <a:ext cx="11694849" cy="862023"/>
          </a:xfrm>
          <a:prstGeom prst="rect">
            <a:avLst/>
          </a:prstGeom>
        </p:spPr>
        <p:txBody>
          <a:bodyPr/>
          <a:lstStyle/>
          <a:p>
            <a:r>
              <a:rPr lang="en-GB" noProof="0"/>
              <a:t>Click to edit Master title style</a:t>
            </a:r>
          </a:p>
        </p:txBody>
      </p:sp>
      <p:sp>
        <p:nvSpPr>
          <p:cNvPr id="9" name="Content Placeholder 2"/>
          <p:cNvSpPr>
            <a:spLocks noGrp="1"/>
          </p:cNvSpPr>
          <p:nvPr>
            <p:ph sz="half" idx="13"/>
          </p:nvPr>
        </p:nvSpPr>
        <p:spPr>
          <a:xfrm>
            <a:off x="6167999" y="1321200"/>
            <a:ext cx="5822772" cy="4925596"/>
          </a:xfrm>
          <a:prstGeom prst="rect">
            <a:avLst/>
          </a:prstGeom>
        </p:spPr>
        <p:txBody>
          <a:bodyPr/>
          <a:lstStyle/>
          <a:p>
            <a:pPr lvl="0"/>
            <a:r>
              <a:rPr lang="en-GB" noProof="0"/>
              <a:t>Edit Master text styles</a:t>
            </a:r>
          </a:p>
          <a:p>
            <a:pPr lvl="1"/>
            <a:r>
              <a:rPr lang="en-GB" noProof="0"/>
              <a:t>Second level</a:t>
            </a:r>
          </a:p>
          <a:p>
            <a:pPr lvl="2"/>
            <a:r>
              <a:rPr lang="en-GB" noProof="0"/>
              <a:t>Third level</a:t>
            </a:r>
          </a:p>
        </p:txBody>
      </p:sp>
      <p:sp>
        <p:nvSpPr>
          <p:cNvPr id="10" name="Text Placeholder 11"/>
          <p:cNvSpPr>
            <a:spLocks noGrp="1"/>
          </p:cNvSpPr>
          <p:nvPr>
            <p:ph type="body" sz="quarter" idx="14" hasCustomPrompt="1"/>
          </p:nvPr>
        </p:nvSpPr>
        <p:spPr>
          <a:xfrm>
            <a:off x="295922" y="692150"/>
            <a:ext cx="11694995" cy="397938"/>
          </a:xfrm>
          <a:prstGeom prst="rect">
            <a:avLst/>
          </a:prstGeom>
        </p:spPr>
        <p:txBody>
          <a:bodyPr/>
          <a:lstStyle>
            <a:lvl1pPr marL="0" indent="0">
              <a:buNone/>
              <a:defRPr>
                <a:solidFill>
                  <a:schemeClr val="bg2">
                    <a:lumMod val="75000"/>
                  </a:schemeClr>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Subtitle</a:t>
            </a:r>
          </a:p>
        </p:txBody>
      </p:sp>
      <p:sp>
        <p:nvSpPr>
          <p:cNvPr id="11" name="Date Placeholder 3">
            <a:extLst>
              <a:ext uri="{FF2B5EF4-FFF2-40B4-BE49-F238E27FC236}">
                <a16:creationId xmlns:a16="http://schemas.microsoft.com/office/drawing/2014/main" id="{BBD4004B-8204-4941-B218-59F26FF0B952}"/>
              </a:ext>
            </a:extLst>
          </p:cNvPr>
          <p:cNvSpPr>
            <a:spLocks noGrp="1"/>
          </p:cNvSpPr>
          <p:nvPr>
            <p:ph type="dt" sz="half" idx="2"/>
          </p:nvPr>
        </p:nvSpPr>
        <p:spPr>
          <a:xfrm>
            <a:off x="295923" y="6611562"/>
            <a:ext cx="2743200" cy="134510"/>
          </a:xfrm>
          <a:prstGeom prst="rect">
            <a:avLst/>
          </a:prstGeom>
        </p:spPr>
        <p:txBody>
          <a:bodyPr vert="horz" lIns="91440" tIns="45720" rIns="91440" bIns="45720" rtlCol="0" anchor="ctr"/>
          <a:lstStyle>
            <a:lvl1pPr algn="l">
              <a:defRPr sz="1200">
                <a:solidFill>
                  <a:schemeClr val="bg1"/>
                </a:solidFill>
              </a:defRPr>
            </a:lvl1pPr>
          </a:lstStyle>
          <a:p>
            <a:r>
              <a:rPr lang="it-IT"/>
              <a:t>03/06/2026</a:t>
            </a:r>
            <a:endParaRPr lang="en-GB"/>
          </a:p>
        </p:txBody>
      </p:sp>
      <p:sp>
        <p:nvSpPr>
          <p:cNvPr id="12" name="Footer Placeholder 4">
            <a:extLst>
              <a:ext uri="{FF2B5EF4-FFF2-40B4-BE49-F238E27FC236}">
                <a16:creationId xmlns:a16="http://schemas.microsoft.com/office/drawing/2014/main" id="{8F6549DF-C0A0-441A-A09B-FCEAEFEEAE65}"/>
              </a:ext>
            </a:extLst>
          </p:cNvPr>
          <p:cNvSpPr>
            <a:spLocks noGrp="1"/>
          </p:cNvSpPr>
          <p:nvPr>
            <p:ph type="ftr" sz="quarter" idx="3"/>
          </p:nvPr>
        </p:nvSpPr>
        <p:spPr>
          <a:xfrm>
            <a:off x="3137161" y="6611562"/>
            <a:ext cx="5419200" cy="134510"/>
          </a:xfrm>
          <a:prstGeom prst="rect">
            <a:avLst/>
          </a:prstGeom>
        </p:spPr>
        <p:txBody>
          <a:bodyPr vert="horz" lIns="91440" tIns="45720" rIns="91440" bIns="45720" rtlCol="0" anchor="ctr"/>
          <a:lstStyle>
            <a:lvl1pPr algn="ctr">
              <a:defRPr sz="1200">
                <a:solidFill>
                  <a:schemeClr val="bg1"/>
                </a:solidFill>
              </a:defRPr>
            </a:lvl1pPr>
          </a:lstStyle>
          <a:p>
            <a:r>
              <a:rPr lang="en-US"/>
              <a:t>Camilla Colombo - GREEN SPECIES - COMPASS Lab - Department of Aerospace Science and Technology</a:t>
            </a:r>
            <a:endParaRPr lang="en-GB"/>
          </a:p>
        </p:txBody>
      </p:sp>
      <p:sp>
        <p:nvSpPr>
          <p:cNvPr id="13" name="Slide Number Placeholder 5">
            <a:extLst>
              <a:ext uri="{FF2B5EF4-FFF2-40B4-BE49-F238E27FC236}">
                <a16:creationId xmlns:a16="http://schemas.microsoft.com/office/drawing/2014/main" id="{55480D0F-055F-4C92-87A3-E6BD57D958DD}"/>
              </a:ext>
            </a:extLst>
          </p:cNvPr>
          <p:cNvSpPr>
            <a:spLocks noGrp="1"/>
          </p:cNvSpPr>
          <p:nvPr>
            <p:ph type="sldNum" sz="quarter" idx="4"/>
          </p:nvPr>
        </p:nvSpPr>
        <p:spPr>
          <a:xfrm>
            <a:off x="8635574" y="6611562"/>
            <a:ext cx="895172" cy="134510"/>
          </a:xfrm>
          <a:prstGeom prst="rect">
            <a:avLst/>
          </a:prstGeom>
        </p:spPr>
        <p:txBody>
          <a:bodyPr vert="horz" lIns="91440" tIns="45720" rIns="91440" bIns="45720" rtlCol="0" anchor="ctr"/>
          <a:lstStyle>
            <a:lvl1pPr algn="r">
              <a:defRPr sz="1200">
                <a:solidFill>
                  <a:schemeClr val="bg1"/>
                </a:solidFill>
              </a:defRPr>
            </a:lvl1pPr>
          </a:lstStyle>
          <a:p>
            <a:fld id="{B32E340B-6DF6-4B42-912A-1B529C9C7761}" type="slidenum">
              <a:rPr lang="en-GB" smtClean="0"/>
              <a:t>‹#›</a:t>
            </a:fld>
            <a:endParaRPr lang="en-GB"/>
          </a:p>
        </p:txBody>
      </p:sp>
    </p:spTree>
    <p:extLst>
      <p:ext uri="{BB962C8B-B14F-4D97-AF65-F5344CB8AC3E}">
        <p14:creationId xmlns:p14="http://schemas.microsoft.com/office/powerpoint/2010/main" val="157467823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Two Content 3">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295924" y="2034000"/>
            <a:ext cx="5742477" cy="4212796"/>
          </a:xfrm>
          <a:prstGeom prst="rect">
            <a:avLst/>
          </a:prstGeom>
        </p:spPr>
        <p:txBody>
          <a:bodyPr/>
          <a:lstStyle/>
          <a:p>
            <a:pPr lvl="0"/>
            <a:r>
              <a:rPr lang="en-GB" noProof="0"/>
              <a:t>Edit Master text styles</a:t>
            </a:r>
          </a:p>
          <a:p>
            <a:pPr lvl="1"/>
            <a:r>
              <a:rPr lang="en-GB" noProof="0"/>
              <a:t>Second level</a:t>
            </a:r>
          </a:p>
          <a:p>
            <a:pPr lvl="2"/>
            <a:r>
              <a:rPr lang="en-GB" noProof="0"/>
              <a:t>Third level</a:t>
            </a:r>
          </a:p>
        </p:txBody>
      </p:sp>
      <p:sp>
        <p:nvSpPr>
          <p:cNvPr id="8" name="Title 1"/>
          <p:cNvSpPr>
            <a:spLocks noGrp="1"/>
          </p:cNvSpPr>
          <p:nvPr>
            <p:ph type="title"/>
          </p:nvPr>
        </p:nvSpPr>
        <p:spPr>
          <a:xfrm>
            <a:off x="295925" y="139169"/>
            <a:ext cx="11694849" cy="862023"/>
          </a:xfrm>
          <a:prstGeom prst="rect">
            <a:avLst/>
          </a:prstGeom>
        </p:spPr>
        <p:txBody>
          <a:bodyPr/>
          <a:lstStyle/>
          <a:p>
            <a:r>
              <a:rPr lang="en-GB" noProof="0"/>
              <a:t>Click to edit Master title style</a:t>
            </a:r>
          </a:p>
        </p:txBody>
      </p:sp>
      <p:sp>
        <p:nvSpPr>
          <p:cNvPr id="10" name="Text Placeholder 11"/>
          <p:cNvSpPr>
            <a:spLocks noGrp="1"/>
          </p:cNvSpPr>
          <p:nvPr>
            <p:ph type="body" sz="quarter" idx="14" hasCustomPrompt="1"/>
          </p:nvPr>
        </p:nvSpPr>
        <p:spPr>
          <a:xfrm>
            <a:off x="296333" y="692150"/>
            <a:ext cx="11694584" cy="397938"/>
          </a:xfrm>
          <a:prstGeom prst="rect">
            <a:avLst/>
          </a:prstGeom>
        </p:spPr>
        <p:txBody>
          <a:bodyPr/>
          <a:lstStyle>
            <a:lvl1pPr marL="0" indent="0">
              <a:buNone/>
              <a:defRPr>
                <a:solidFill>
                  <a:schemeClr val="bg2">
                    <a:lumMod val="75000"/>
                  </a:schemeClr>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Subtitle</a:t>
            </a:r>
          </a:p>
        </p:txBody>
      </p:sp>
      <p:sp>
        <p:nvSpPr>
          <p:cNvPr id="11" name="Segnaposto testo 2"/>
          <p:cNvSpPr>
            <a:spLocks noGrp="1"/>
          </p:cNvSpPr>
          <p:nvPr>
            <p:ph type="body" idx="15" hasCustomPrompt="1"/>
          </p:nvPr>
        </p:nvSpPr>
        <p:spPr>
          <a:xfrm>
            <a:off x="295923" y="1323191"/>
            <a:ext cx="5741908" cy="639762"/>
          </a:xfrm>
          <a:prstGeom prst="rect">
            <a:avLst/>
          </a:prstGeom>
        </p:spPr>
        <p:txBody>
          <a:bodyPr anchor="ctr">
            <a:noAutofit/>
          </a:bodyPr>
          <a:lstStyle>
            <a:lvl1pPr marL="0" indent="0">
              <a:buNone/>
              <a:defRPr sz="2000" b="1">
                <a:solidFill>
                  <a:schemeClr val="bg2">
                    <a:lumMod val="75000"/>
                  </a:schemeClr>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noProof="0"/>
              <a:t>Click to edit Master text styles</a:t>
            </a:r>
          </a:p>
        </p:txBody>
      </p:sp>
      <p:sp>
        <p:nvSpPr>
          <p:cNvPr id="12" name="Content Placeholder 2"/>
          <p:cNvSpPr>
            <a:spLocks noGrp="1"/>
          </p:cNvSpPr>
          <p:nvPr>
            <p:ph sz="half" idx="16"/>
          </p:nvPr>
        </p:nvSpPr>
        <p:spPr>
          <a:xfrm>
            <a:off x="6248296" y="2034000"/>
            <a:ext cx="5742477" cy="4212796"/>
          </a:xfrm>
          <a:prstGeom prst="rect">
            <a:avLst/>
          </a:prstGeom>
        </p:spPr>
        <p:txBody>
          <a:bodyPr/>
          <a:lstStyle/>
          <a:p>
            <a:pPr lvl="0"/>
            <a:r>
              <a:rPr lang="en-GB" noProof="0"/>
              <a:t>Edit Master text styles</a:t>
            </a:r>
          </a:p>
          <a:p>
            <a:pPr lvl="1"/>
            <a:r>
              <a:rPr lang="en-GB" noProof="0"/>
              <a:t>Second level</a:t>
            </a:r>
          </a:p>
          <a:p>
            <a:pPr lvl="2"/>
            <a:r>
              <a:rPr lang="en-GB" noProof="0"/>
              <a:t>Third level</a:t>
            </a:r>
          </a:p>
        </p:txBody>
      </p:sp>
      <p:sp>
        <p:nvSpPr>
          <p:cNvPr id="13" name="Segnaposto testo 2"/>
          <p:cNvSpPr>
            <a:spLocks noGrp="1"/>
          </p:cNvSpPr>
          <p:nvPr>
            <p:ph type="body" idx="17" hasCustomPrompt="1"/>
          </p:nvPr>
        </p:nvSpPr>
        <p:spPr>
          <a:xfrm>
            <a:off x="6248295" y="1323191"/>
            <a:ext cx="5741908" cy="639762"/>
          </a:xfrm>
          <a:prstGeom prst="rect">
            <a:avLst/>
          </a:prstGeom>
        </p:spPr>
        <p:txBody>
          <a:bodyPr anchor="ctr">
            <a:noAutofit/>
          </a:bodyPr>
          <a:lstStyle>
            <a:lvl1pPr marL="0" indent="0">
              <a:buNone/>
              <a:defRPr sz="2000" b="1">
                <a:solidFill>
                  <a:schemeClr val="bg2">
                    <a:lumMod val="75000"/>
                  </a:schemeClr>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noProof="0"/>
              <a:t>Click to edit Master text styles</a:t>
            </a:r>
          </a:p>
        </p:txBody>
      </p:sp>
      <p:sp>
        <p:nvSpPr>
          <p:cNvPr id="14" name="Date Placeholder 3">
            <a:extLst>
              <a:ext uri="{FF2B5EF4-FFF2-40B4-BE49-F238E27FC236}">
                <a16:creationId xmlns:a16="http://schemas.microsoft.com/office/drawing/2014/main" id="{5A7117A0-5DB9-4729-BDBC-1ED4E62B2E28}"/>
              </a:ext>
            </a:extLst>
          </p:cNvPr>
          <p:cNvSpPr>
            <a:spLocks noGrp="1"/>
          </p:cNvSpPr>
          <p:nvPr>
            <p:ph type="dt" sz="half" idx="2"/>
          </p:nvPr>
        </p:nvSpPr>
        <p:spPr>
          <a:xfrm>
            <a:off x="295923" y="6611562"/>
            <a:ext cx="2743200" cy="134510"/>
          </a:xfrm>
          <a:prstGeom prst="rect">
            <a:avLst/>
          </a:prstGeom>
        </p:spPr>
        <p:txBody>
          <a:bodyPr vert="horz" lIns="91440" tIns="45720" rIns="91440" bIns="45720" rtlCol="0" anchor="ctr"/>
          <a:lstStyle>
            <a:lvl1pPr algn="l">
              <a:defRPr sz="1200">
                <a:solidFill>
                  <a:schemeClr val="bg1"/>
                </a:solidFill>
              </a:defRPr>
            </a:lvl1pPr>
          </a:lstStyle>
          <a:p>
            <a:r>
              <a:rPr lang="it-IT"/>
              <a:t>03/06/2026</a:t>
            </a:r>
            <a:endParaRPr lang="en-GB"/>
          </a:p>
        </p:txBody>
      </p:sp>
      <p:sp>
        <p:nvSpPr>
          <p:cNvPr id="15" name="Footer Placeholder 4">
            <a:extLst>
              <a:ext uri="{FF2B5EF4-FFF2-40B4-BE49-F238E27FC236}">
                <a16:creationId xmlns:a16="http://schemas.microsoft.com/office/drawing/2014/main" id="{273A3033-94C7-485C-A0D1-5342954C57D4}"/>
              </a:ext>
            </a:extLst>
          </p:cNvPr>
          <p:cNvSpPr>
            <a:spLocks noGrp="1"/>
          </p:cNvSpPr>
          <p:nvPr>
            <p:ph type="ftr" sz="quarter" idx="3"/>
          </p:nvPr>
        </p:nvSpPr>
        <p:spPr>
          <a:xfrm>
            <a:off x="3137161" y="6611562"/>
            <a:ext cx="5419200" cy="134510"/>
          </a:xfrm>
          <a:prstGeom prst="rect">
            <a:avLst/>
          </a:prstGeom>
        </p:spPr>
        <p:txBody>
          <a:bodyPr vert="horz" lIns="91440" tIns="45720" rIns="91440" bIns="45720" rtlCol="0" anchor="ctr"/>
          <a:lstStyle>
            <a:lvl1pPr algn="ctr">
              <a:defRPr sz="1200">
                <a:solidFill>
                  <a:schemeClr val="bg1"/>
                </a:solidFill>
              </a:defRPr>
            </a:lvl1pPr>
          </a:lstStyle>
          <a:p>
            <a:r>
              <a:rPr lang="en-US"/>
              <a:t>Camilla Colombo - GREEN SPECIES - COMPASS Lab - Department of Aerospace Science and Technology</a:t>
            </a:r>
            <a:endParaRPr lang="en-GB"/>
          </a:p>
        </p:txBody>
      </p:sp>
      <p:sp>
        <p:nvSpPr>
          <p:cNvPr id="16" name="Slide Number Placeholder 5">
            <a:extLst>
              <a:ext uri="{FF2B5EF4-FFF2-40B4-BE49-F238E27FC236}">
                <a16:creationId xmlns:a16="http://schemas.microsoft.com/office/drawing/2014/main" id="{CDC804F1-0697-48E3-AE82-837B10B33D42}"/>
              </a:ext>
            </a:extLst>
          </p:cNvPr>
          <p:cNvSpPr>
            <a:spLocks noGrp="1"/>
          </p:cNvSpPr>
          <p:nvPr>
            <p:ph type="sldNum" sz="quarter" idx="4"/>
          </p:nvPr>
        </p:nvSpPr>
        <p:spPr>
          <a:xfrm>
            <a:off x="8635574" y="6611562"/>
            <a:ext cx="895172" cy="134510"/>
          </a:xfrm>
          <a:prstGeom prst="rect">
            <a:avLst/>
          </a:prstGeom>
        </p:spPr>
        <p:txBody>
          <a:bodyPr vert="horz" lIns="91440" tIns="45720" rIns="91440" bIns="45720" rtlCol="0" anchor="ctr"/>
          <a:lstStyle>
            <a:lvl1pPr algn="r">
              <a:defRPr sz="1200">
                <a:solidFill>
                  <a:schemeClr val="bg1"/>
                </a:solidFill>
              </a:defRPr>
            </a:lvl1pPr>
          </a:lstStyle>
          <a:p>
            <a:fld id="{B32E340B-6DF6-4B42-912A-1B529C9C7761}" type="slidenum">
              <a:rPr lang="en-GB" smtClean="0"/>
              <a:t>‹#›</a:t>
            </a:fld>
            <a:endParaRPr lang="en-GB"/>
          </a:p>
        </p:txBody>
      </p:sp>
    </p:spTree>
    <p:extLst>
      <p:ext uri="{BB962C8B-B14F-4D97-AF65-F5344CB8AC3E}">
        <p14:creationId xmlns:p14="http://schemas.microsoft.com/office/powerpoint/2010/main" val="300873485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Title + Content 3">
    <p:spTree>
      <p:nvGrpSpPr>
        <p:cNvPr id="1" name=""/>
        <p:cNvGrpSpPr/>
        <p:nvPr/>
      </p:nvGrpSpPr>
      <p:grpSpPr>
        <a:xfrm>
          <a:off x="0" y="0"/>
          <a:ext cx="0" cy="0"/>
          <a:chOff x="0" y="0"/>
          <a:chExt cx="0" cy="0"/>
        </a:xfrm>
      </p:grpSpPr>
      <p:sp>
        <p:nvSpPr>
          <p:cNvPr id="8" name="Rettangolo 252"/>
          <p:cNvSpPr/>
          <p:nvPr userDrawn="1"/>
        </p:nvSpPr>
        <p:spPr>
          <a:xfrm>
            <a:off x="0" y="0"/>
            <a:ext cx="12192000" cy="1252150"/>
          </a:xfrm>
          <a:prstGeom prst="rect">
            <a:avLst/>
          </a:prstGeom>
          <a:solidFill>
            <a:schemeClr val="bg2">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sz="2400" noProof="0">
              <a:solidFill>
                <a:schemeClr val="bg2">
                  <a:lumMod val="75000"/>
                </a:schemeClr>
              </a:solidFill>
            </a:endParaRPr>
          </a:p>
        </p:txBody>
      </p:sp>
      <p:grpSp>
        <p:nvGrpSpPr>
          <p:cNvPr id="9" name="Gruppo 131"/>
          <p:cNvGrpSpPr/>
          <p:nvPr userDrawn="1"/>
        </p:nvGrpSpPr>
        <p:grpSpPr>
          <a:xfrm>
            <a:off x="0" y="1089904"/>
            <a:ext cx="12192000" cy="162246"/>
            <a:chOff x="1218340" y="275867"/>
            <a:chExt cx="17715122" cy="567843"/>
          </a:xfrm>
        </p:grpSpPr>
        <p:cxnSp>
          <p:nvCxnSpPr>
            <p:cNvPr id="10" name="Connettore 1 132"/>
            <p:cNvCxnSpPr/>
            <p:nvPr userDrawn="1"/>
          </p:nvCxnSpPr>
          <p:spPr>
            <a:xfrm>
              <a:off x="121834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 name="Connettore 1 133"/>
            <p:cNvCxnSpPr/>
            <p:nvPr userDrawn="1"/>
          </p:nvCxnSpPr>
          <p:spPr>
            <a:xfrm>
              <a:off x="136720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 name="Connettore 1 134"/>
            <p:cNvCxnSpPr/>
            <p:nvPr userDrawn="1"/>
          </p:nvCxnSpPr>
          <p:spPr>
            <a:xfrm>
              <a:off x="151607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 name="Connettore 1 135"/>
            <p:cNvCxnSpPr/>
            <p:nvPr userDrawn="1"/>
          </p:nvCxnSpPr>
          <p:spPr>
            <a:xfrm>
              <a:off x="166494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 name="Connettore 1 136"/>
            <p:cNvCxnSpPr/>
            <p:nvPr userDrawn="1"/>
          </p:nvCxnSpPr>
          <p:spPr>
            <a:xfrm>
              <a:off x="181380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 name="Connettore 1 137"/>
            <p:cNvCxnSpPr/>
            <p:nvPr userDrawn="1"/>
          </p:nvCxnSpPr>
          <p:spPr>
            <a:xfrm>
              <a:off x="196267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 name="Connettore 1 138"/>
            <p:cNvCxnSpPr/>
            <p:nvPr userDrawn="1"/>
          </p:nvCxnSpPr>
          <p:spPr>
            <a:xfrm>
              <a:off x="211154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 name="Connettore 1 139"/>
            <p:cNvCxnSpPr/>
            <p:nvPr userDrawn="1"/>
          </p:nvCxnSpPr>
          <p:spPr>
            <a:xfrm>
              <a:off x="226040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 name="Connettore 1 140"/>
            <p:cNvCxnSpPr/>
            <p:nvPr userDrawn="1"/>
          </p:nvCxnSpPr>
          <p:spPr>
            <a:xfrm>
              <a:off x="240927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 name="Connettore 1 141"/>
            <p:cNvCxnSpPr/>
            <p:nvPr userDrawn="1"/>
          </p:nvCxnSpPr>
          <p:spPr>
            <a:xfrm>
              <a:off x="255814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 name="Connettore 1 142"/>
            <p:cNvCxnSpPr/>
            <p:nvPr userDrawn="1"/>
          </p:nvCxnSpPr>
          <p:spPr>
            <a:xfrm>
              <a:off x="270701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 name="Connettore 1 143"/>
            <p:cNvCxnSpPr/>
            <p:nvPr userDrawn="1"/>
          </p:nvCxnSpPr>
          <p:spPr>
            <a:xfrm>
              <a:off x="285587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 name="Connettore 1 144"/>
            <p:cNvCxnSpPr/>
            <p:nvPr userDrawn="1"/>
          </p:nvCxnSpPr>
          <p:spPr>
            <a:xfrm>
              <a:off x="300474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 name="Connettore 1 145"/>
            <p:cNvCxnSpPr/>
            <p:nvPr userDrawn="1"/>
          </p:nvCxnSpPr>
          <p:spPr>
            <a:xfrm>
              <a:off x="315361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 name="Connettore 1 146"/>
            <p:cNvCxnSpPr/>
            <p:nvPr userDrawn="1"/>
          </p:nvCxnSpPr>
          <p:spPr>
            <a:xfrm>
              <a:off x="330247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5" name="Connettore 1 147"/>
            <p:cNvCxnSpPr/>
            <p:nvPr userDrawn="1"/>
          </p:nvCxnSpPr>
          <p:spPr>
            <a:xfrm>
              <a:off x="345134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6" name="Connettore 1 148"/>
            <p:cNvCxnSpPr/>
            <p:nvPr userDrawn="1"/>
          </p:nvCxnSpPr>
          <p:spPr>
            <a:xfrm>
              <a:off x="360021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7" name="Connettore 1 149"/>
            <p:cNvCxnSpPr/>
            <p:nvPr userDrawn="1"/>
          </p:nvCxnSpPr>
          <p:spPr>
            <a:xfrm>
              <a:off x="374907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8" name="Connettore 1 150"/>
            <p:cNvCxnSpPr/>
            <p:nvPr userDrawn="1"/>
          </p:nvCxnSpPr>
          <p:spPr>
            <a:xfrm>
              <a:off x="389794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9" name="Connettore 1 151"/>
            <p:cNvCxnSpPr/>
            <p:nvPr userDrawn="1"/>
          </p:nvCxnSpPr>
          <p:spPr>
            <a:xfrm>
              <a:off x="404681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0" name="Connettore 1 152"/>
            <p:cNvCxnSpPr/>
            <p:nvPr userDrawn="1"/>
          </p:nvCxnSpPr>
          <p:spPr>
            <a:xfrm>
              <a:off x="419568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1" name="Connettore 1 153"/>
            <p:cNvCxnSpPr/>
            <p:nvPr userDrawn="1"/>
          </p:nvCxnSpPr>
          <p:spPr>
            <a:xfrm>
              <a:off x="434454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2" name="Connettore 1 154"/>
            <p:cNvCxnSpPr/>
            <p:nvPr userDrawn="1"/>
          </p:nvCxnSpPr>
          <p:spPr>
            <a:xfrm>
              <a:off x="449341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3" name="Connettore 1 155"/>
            <p:cNvCxnSpPr/>
            <p:nvPr userDrawn="1"/>
          </p:nvCxnSpPr>
          <p:spPr>
            <a:xfrm>
              <a:off x="464228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4" name="Connettore 1 156"/>
            <p:cNvCxnSpPr/>
            <p:nvPr userDrawn="1"/>
          </p:nvCxnSpPr>
          <p:spPr>
            <a:xfrm>
              <a:off x="479114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5" name="Connettore 1 157"/>
            <p:cNvCxnSpPr/>
            <p:nvPr userDrawn="1"/>
          </p:nvCxnSpPr>
          <p:spPr>
            <a:xfrm>
              <a:off x="494001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6" name="Connettore 1 158"/>
            <p:cNvCxnSpPr/>
            <p:nvPr userDrawn="1"/>
          </p:nvCxnSpPr>
          <p:spPr>
            <a:xfrm>
              <a:off x="508888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7" name="Connettore 1 159"/>
            <p:cNvCxnSpPr/>
            <p:nvPr userDrawn="1"/>
          </p:nvCxnSpPr>
          <p:spPr>
            <a:xfrm>
              <a:off x="523774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8" name="Connettore 1 160"/>
            <p:cNvCxnSpPr/>
            <p:nvPr userDrawn="1"/>
          </p:nvCxnSpPr>
          <p:spPr>
            <a:xfrm>
              <a:off x="538661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9" name="Connettore 1 161"/>
            <p:cNvCxnSpPr/>
            <p:nvPr userDrawn="1"/>
          </p:nvCxnSpPr>
          <p:spPr>
            <a:xfrm>
              <a:off x="553548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0" name="Connettore 1 162"/>
            <p:cNvCxnSpPr/>
            <p:nvPr userDrawn="1"/>
          </p:nvCxnSpPr>
          <p:spPr>
            <a:xfrm>
              <a:off x="568435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1" name="Connettore 1 163"/>
            <p:cNvCxnSpPr/>
            <p:nvPr userDrawn="1"/>
          </p:nvCxnSpPr>
          <p:spPr>
            <a:xfrm>
              <a:off x="583321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2" name="Connettore 1 164"/>
            <p:cNvCxnSpPr/>
            <p:nvPr userDrawn="1"/>
          </p:nvCxnSpPr>
          <p:spPr>
            <a:xfrm>
              <a:off x="598208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3" name="Connettore 1 165"/>
            <p:cNvCxnSpPr/>
            <p:nvPr userDrawn="1"/>
          </p:nvCxnSpPr>
          <p:spPr>
            <a:xfrm>
              <a:off x="613095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4" name="Connettore 1 166"/>
            <p:cNvCxnSpPr/>
            <p:nvPr userDrawn="1"/>
          </p:nvCxnSpPr>
          <p:spPr>
            <a:xfrm>
              <a:off x="627981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5" name="Connettore 1 167"/>
            <p:cNvCxnSpPr/>
            <p:nvPr userDrawn="1"/>
          </p:nvCxnSpPr>
          <p:spPr>
            <a:xfrm>
              <a:off x="642868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6" name="Connettore 1 168"/>
            <p:cNvCxnSpPr/>
            <p:nvPr userDrawn="1"/>
          </p:nvCxnSpPr>
          <p:spPr>
            <a:xfrm>
              <a:off x="657755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7" name="Connettore 1 169"/>
            <p:cNvCxnSpPr/>
            <p:nvPr userDrawn="1"/>
          </p:nvCxnSpPr>
          <p:spPr>
            <a:xfrm>
              <a:off x="672641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8" name="Connettore 1 170"/>
            <p:cNvCxnSpPr/>
            <p:nvPr userDrawn="1"/>
          </p:nvCxnSpPr>
          <p:spPr>
            <a:xfrm>
              <a:off x="687528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9" name="Connettore 1 171"/>
            <p:cNvCxnSpPr/>
            <p:nvPr userDrawn="1"/>
          </p:nvCxnSpPr>
          <p:spPr>
            <a:xfrm>
              <a:off x="702415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0" name="Connettore 1 172"/>
            <p:cNvCxnSpPr/>
            <p:nvPr userDrawn="1"/>
          </p:nvCxnSpPr>
          <p:spPr>
            <a:xfrm>
              <a:off x="717302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1" name="Connettore 1 173"/>
            <p:cNvCxnSpPr/>
            <p:nvPr userDrawn="1"/>
          </p:nvCxnSpPr>
          <p:spPr>
            <a:xfrm>
              <a:off x="732188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2" name="Connettore 1 174"/>
            <p:cNvCxnSpPr/>
            <p:nvPr userDrawn="1"/>
          </p:nvCxnSpPr>
          <p:spPr>
            <a:xfrm>
              <a:off x="747075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3" name="Connettore 1 175"/>
            <p:cNvCxnSpPr/>
            <p:nvPr userDrawn="1"/>
          </p:nvCxnSpPr>
          <p:spPr>
            <a:xfrm>
              <a:off x="761962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4" name="Connettore 1 176"/>
            <p:cNvCxnSpPr/>
            <p:nvPr userDrawn="1"/>
          </p:nvCxnSpPr>
          <p:spPr>
            <a:xfrm>
              <a:off x="776848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5" name="Connettore 1 177"/>
            <p:cNvCxnSpPr/>
            <p:nvPr userDrawn="1"/>
          </p:nvCxnSpPr>
          <p:spPr>
            <a:xfrm>
              <a:off x="791735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6" name="Connettore 1 178"/>
            <p:cNvCxnSpPr/>
            <p:nvPr userDrawn="1"/>
          </p:nvCxnSpPr>
          <p:spPr>
            <a:xfrm>
              <a:off x="806622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7" name="Connettore 1 179"/>
            <p:cNvCxnSpPr/>
            <p:nvPr userDrawn="1"/>
          </p:nvCxnSpPr>
          <p:spPr>
            <a:xfrm>
              <a:off x="821508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8" name="Connettore 1 180"/>
            <p:cNvCxnSpPr/>
            <p:nvPr userDrawn="1"/>
          </p:nvCxnSpPr>
          <p:spPr>
            <a:xfrm>
              <a:off x="836395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9" name="Connettore 1 181"/>
            <p:cNvCxnSpPr/>
            <p:nvPr userDrawn="1"/>
          </p:nvCxnSpPr>
          <p:spPr>
            <a:xfrm>
              <a:off x="851282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0" name="Connettore 1 182"/>
            <p:cNvCxnSpPr/>
            <p:nvPr userDrawn="1"/>
          </p:nvCxnSpPr>
          <p:spPr>
            <a:xfrm>
              <a:off x="866169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1" name="Connettore 1 183"/>
            <p:cNvCxnSpPr/>
            <p:nvPr userDrawn="1"/>
          </p:nvCxnSpPr>
          <p:spPr>
            <a:xfrm>
              <a:off x="881055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2" name="Connettore 1 184"/>
            <p:cNvCxnSpPr/>
            <p:nvPr userDrawn="1"/>
          </p:nvCxnSpPr>
          <p:spPr>
            <a:xfrm>
              <a:off x="895942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3" name="Connettore 1 185"/>
            <p:cNvCxnSpPr/>
            <p:nvPr userDrawn="1"/>
          </p:nvCxnSpPr>
          <p:spPr>
            <a:xfrm>
              <a:off x="910829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4" name="Connettore 1 186"/>
            <p:cNvCxnSpPr/>
            <p:nvPr userDrawn="1"/>
          </p:nvCxnSpPr>
          <p:spPr>
            <a:xfrm>
              <a:off x="925715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5" name="Connettore 1 187"/>
            <p:cNvCxnSpPr/>
            <p:nvPr userDrawn="1"/>
          </p:nvCxnSpPr>
          <p:spPr>
            <a:xfrm>
              <a:off x="940602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6" name="Connettore 1 188"/>
            <p:cNvCxnSpPr/>
            <p:nvPr userDrawn="1"/>
          </p:nvCxnSpPr>
          <p:spPr>
            <a:xfrm>
              <a:off x="955489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7" name="Connettore 1 189"/>
            <p:cNvCxnSpPr/>
            <p:nvPr userDrawn="1"/>
          </p:nvCxnSpPr>
          <p:spPr>
            <a:xfrm>
              <a:off x="970375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8" name="Connettore 1 190"/>
            <p:cNvCxnSpPr/>
            <p:nvPr userDrawn="1"/>
          </p:nvCxnSpPr>
          <p:spPr>
            <a:xfrm>
              <a:off x="985262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9" name="Connettore 1 191"/>
            <p:cNvCxnSpPr/>
            <p:nvPr userDrawn="1"/>
          </p:nvCxnSpPr>
          <p:spPr>
            <a:xfrm>
              <a:off x="1000149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0" name="Connettore 1 192"/>
            <p:cNvCxnSpPr/>
            <p:nvPr userDrawn="1"/>
          </p:nvCxnSpPr>
          <p:spPr>
            <a:xfrm>
              <a:off x="1015036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1" name="Connettore 1 193"/>
            <p:cNvCxnSpPr/>
            <p:nvPr userDrawn="1"/>
          </p:nvCxnSpPr>
          <p:spPr>
            <a:xfrm>
              <a:off x="1029922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2" name="Connettore 1 194"/>
            <p:cNvCxnSpPr/>
            <p:nvPr userDrawn="1"/>
          </p:nvCxnSpPr>
          <p:spPr>
            <a:xfrm>
              <a:off x="1044809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3" name="Connettore 1 195"/>
            <p:cNvCxnSpPr/>
            <p:nvPr userDrawn="1"/>
          </p:nvCxnSpPr>
          <p:spPr>
            <a:xfrm>
              <a:off x="1059696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4" name="Connettore 1 196"/>
            <p:cNvCxnSpPr/>
            <p:nvPr userDrawn="1"/>
          </p:nvCxnSpPr>
          <p:spPr>
            <a:xfrm>
              <a:off x="1074582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5" name="Connettore 1 197"/>
            <p:cNvCxnSpPr/>
            <p:nvPr userDrawn="1"/>
          </p:nvCxnSpPr>
          <p:spPr>
            <a:xfrm>
              <a:off x="1089469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6" name="Connettore 1 198"/>
            <p:cNvCxnSpPr/>
            <p:nvPr userDrawn="1"/>
          </p:nvCxnSpPr>
          <p:spPr>
            <a:xfrm>
              <a:off x="1104356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7" name="Connettore 1 199"/>
            <p:cNvCxnSpPr/>
            <p:nvPr userDrawn="1"/>
          </p:nvCxnSpPr>
          <p:spPr>
            <a:xfrm>
              <a:off x="1119242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8" name="Connettore 1 200"/>
            <p:cNvCxnSpPr/>
            <p:nvPr userDrawn="1"/>
          </p:nvCxnSpPr>
          <p:spPr>
            <a:xfrm>
              <a:off x="1134129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9" name="Connettore 1 201"/>
            <p:cNvCxnSpPr/>
            <p:nvPr userDrawn="1"/>
          </p:nvCxnSpPr>
          <p:spPr>
            <a:xfrm>
              <a:off x="1149016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0" name="Connettore 1 202"/>
            <p:cNvCxnSpPr/>
            <p:nvPr userDrawn="1"/>
          </p:nvCxnSpPr>
          <p:spPr>
            <a:xfrm>
              <a:off x="1163903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1" name="Connettore 1 203"/>
            <p:cNvCxnSpPr/>
            <p:nvPr userDrawn="1"/>
          </p:nvCxnSpPr>
          <p:spPr>
            <a:xfrm>
              <a:off x="1178789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2" name="Connettore 1 204"/>
            <p:cNvCxnSpPr/>
            <p:nvPr userDrawn="1"/>
          </p:nvCxnSpPr>
          <p:spPr>
            <a:xfrm>
              <a:off x="1193676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3" name="Connettore 1 205"/>
            <p:cNvCxnSpPr/>
            <p:nvPr userDrawn="1"/>
          </p:nvCxnSpPr>
          <p:spPr>
            <a:xfrm>
              <a:off x="1208563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4" name="Connettore 1 206"/>
            <p:cNvCxnSpPr/>
            <p:nvPr userDrawn="1"/>
          </p:nvCxnSpPr>
          <p:spPr>
            <a:xfrm>
              <a:off x="1223449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5" name="Connettore 1 207"/>
            <p:cNvCxnSpPr/>
            <p:nvPr userDrawn="1"/>
          </p:nvCxnSpPr>
          <p:spPr>
            <a:xfrm>
              <a:off x="1238336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6" name="Connettore 1 208"/>
            <p:cNvCxnSpPr/>
            <p:nvPr userDrawn="1"/>
          </p:nvCxnSpPr>
          <p:spPr>
            <a:xfrm>
              <a:off x="1253223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7" name="Connettore 1 209"/>
            <p:cNvCxnSpPr/>
            <p:nvPr userDrawn="1"/>
          </p:nvCxnSpPr>
          <p:spPr>
            <a:xfrm>
              <a:off x="1268109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8" name="Connettore 1 210"/>
            <p:cNvCxnSpPr/>
            <p:nvPr userDrawn="1"/>
          </p:nvCxnSpPr>
          <p:spPr>
            <a:xfrm>
              <a:off x="1282996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9" name="Connettore 1 211"/>
            <p:cNvCxnSpPr/>
            <p:nvPr userDrawn="1"/>
          </p:nvCxnSpPr>
          <p:spPr>
            <a:xfrm>
              <a:off x="1297883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0" name="Connettore 1 212"/>
            <p:cNvCxnSpPr/>
            <p:nvPr userDrawn="1"/>
          </p:nvCxnSpPr>
          <p:spPr>
            <a:xfrm>
              <a:off x="1312770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1" name="Connettore 1 213"/>
            <p:cNvCxnSpPr/>
            <p:nvPr userDrawn="1"/>
          </p:nvCxnSpPr>
          <p:spPr>
            <a:xfrm>
              <a:off x="1327656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2" name="Connettore 1 214"/>
            <p:cNvCxnSpPr/>
            <p:nvPr userDrawn="1"/>
          </p:nvCxnSpPr>
          <p:spPr>
            <a:xfrm>
              <a:off x="1342543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3" name="Connettore 1 215"/>
            <p:cNvCxnSpPr/>
            <p:nvPr userDrawn="1"/>
          </p:nvCxnSpPr>
          <p:spPr>
            <a:xfrm>
              <a:off x="1357430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4" name="Connettore 1 216"/>
            <p:cNvCxnSpPr/>
            <p:nvPr userDrawn="1"/>
          </p:nvCxnSpPr>
          <p:spPr>
            <a:xfrm>
              <a:off x="1372316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5" name="Connettore 1 217"/>
            <p:cNvCxnSpPr/>
            <p:nvPr userDrawn="1"/>
          </p:nvCxnSpPr>
          <p:spPr>
            <a:xfrm>
              <a:off x="1387203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6" name="Connettore 1 218"/>
            <p:cNvCxnSpPr/>
            <p:nvPr userDrawn="1"/>
          </p:nvCxnSpPr>
          <p:spPr>
            <a:xfrm>
              <a:off x="1402090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7" name="Connettore 1 219"/>
            <p:cNvCxnSpPr/>
            <p:nvPr userDrawn="1"/>
          </p:nvCxnSpPr>
          <p:spPr>
            <a:xfrm>
              <a:off x="1416976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8" name="Connettore 1 220"/>
            <p:cNvCxnSpPr/>
            <p:nvPr userDrawn="1"/>
          </p:nvCxnSpPr>
          <p:spPr>
            <a:xfrm>
              <a:off x="1431863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9" name="Connettore 1 221"/>
            <p:cNvCxnSpPr/>
            <p:nvPr userDrawn="1"/>
          </p:nvCxnSpPr>
          <p:spPr>
            <a:xfrm>
              <a:off x="1446750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0" name="Connettore 1 222"/>
            <p:cNvCxnSpPr/>
            <p:nvPr userDrawn="1"/>
          </p:nvCxnSpPr>
          <p:spPr>
            <a:xfrm>
              <a:off x="1461637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1" name="Connettore 1 223"/>
            <p:cNvCxnSpPr/>
            <p:nvPr userDrawn="1"/>
          </p:nvCxnSpPr>
          <p:spPr>
            <a:xfrm>
              <a:off x="1476523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2" name="Connettore 1 224"/>
            <p:cNvCxnSpPr/>
            <p:nvPr userDrawn="1"/>
          </p:nvCxnSpPr>
          <p:spPr>
            <a:xfrm>
              <a:off x="1491410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3" name="Connettore 1 225"/>
            <p:cNvCxnSpPr/>
            <p:nvPr userDrawn="1"/>
          </p:nvCxnSpPr>
          <p:spPr>
            <a:xfrm>
              <a:off x="1506297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4" name="Connettore 1 226"/>
            <p:cNvCxnSpPr/>
            <p:nvPr userDrawn="1"/>
          </p:nvCxnSpPr>
          <p:spPr>
            <a:xfrm>
              <a:off x="1521183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5" name="Connettore 1 227"/>
            <p:cNvCxnSpPr/>
            <p:nvPr userDrawn="1"/>
          </p:nvCxnSpPr>
          <p:spPr>
            <a:xfrm>
              <a:off x="1536070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6" name="Connettore 1 228"/>
            <p:cNvCxnSpPr/>
            <p:nvPr userDrawn="1"/>
          </p:nvCxnSpPr>
          <p:spPr>
            <a:xfrm>
              <a:off x="1550957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7" name="Connettore 1 229"/>
            <p:cNvCxnSpPr/>
            <p:nvPr userDrawn="1"/>
          </p:nvCxnSpPr>
          <p:spPr>
            <a:xfrm>
              <a:off x="1565843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8" name="Connettore 1 230"/>
            <p:cNvCxnSpPr/>
            <p:nvPr userDrawn="1"/>
          </p:nvCxnSpPr>
          <p:spPr>
            <a:xfrm>
              <a:off x="1580730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9" name="Connettore 1 231"/>
            <p:cNvCxnSpPr/>
            <p:nvPr userDrawn="1"/>
          </p:nvCxnSpPr>
          <p:spPr>
            <a:xfrm>
              <a:off x="1595617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0" name="Connettore 1 232"/>
            <p:cNvCxnSpPr/>
            <p:nvPr userDrawn="1"/>
          </p:nvCxnSpPr>
          <p:spPr>
            <a:xfrm>
              <a:off x="1610504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1" name="Connettore 1 233"/>
            <p:cNvCxnSpPr/>
            <p:nvPr userDrawn="1"/>
          </p:nvCxnSpPr>
          <p:spPr>
            <a:xfrm>
              <a:off x="1625390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2" name="Connettore 1 234"/>
            <p:cNvCxnSpPr/>
            <p:nvPr userDrawn="1"/>
          </p:nvCxnSpPr>
          <p:spPr>
            <a:xfrm>
              <a:off x="1640277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3" name="Connettore 1 235"/>
            <p:cNvCxnSpPr/>
            <p:nvPr userDrawn="1"/>
          </p:nvCxnSpPr>
          <p:spPr>
            <a:xfrm>
              <a:off x="1655164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4" name="Connettore 1 236"/>
            <p:cNvCxnSpPr/>
            <p:nvPr userDrawn="1"/>
          </p:nvCxnSpPr>
          <p:spPr>
            <a:xfrm>
              <a:off x="1670050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5" name="Connettore 1 237"/>
            <p:cNvCxnSpPr/>
            <p:nvPr userDrawn="1"/>
          </p:nvCxnSpPr>
          <p:spPr>
            <a:xfrm>
              <a:off x="1684937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6" name="Connettore 1 238"/>
            <p:cNvCxnSpPr/>
            <p:nvPr userDrawn="1"/>
          </p:nvCxnSpPr>
          <p:spPr>
            <a:xfrm>
              <a:off x="1699824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7" name="Connettore 1 239"/>
            <p:cNvCxnSpPr/>
            <p:nvPr userDrawn="1"/>
          </p:nvCxnSpPr>
          <p:spPr>
            <a:xfrm>
              <a:off x="1714710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8" name="Connettore 1 240"/>
            <p:cNvCxnSpPr/>
            <p:nvPr userDrawn="1"/>
          </p:nvCxnSpPr>
          <p:spPr>
            <a:xfrm>
              <a:off x="1729597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9" name="Connettore 1 241"/>
            <p:cNvCxnSpPr/>
            <p:nvPr userDrawn="1"/>
          </p:nvCxnSpPr>
          <p:spPr>
            <a:xfrm>
              <a:off x="1744484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0" name="Connettore 1 242"/>
            <p:cNvCxnSpPr/>
            <p:nvPr userDrawn="1"/>
          </p:nvCxnSpPr>
          <p:spPr>
            <a:xfrm>
              <a:off x="1759371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1" name="Connettore 1 243"/>
            <p:cNvCxnSpPr/>
            <p:nvPr userDrawn="1"/>
          </p:nvCxnSpPr>
          <p:spPr>
            <a:xfrm>
              <a:off x="1774257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2" name="Connettore 1 244"/>
            <p:cNvCxnSpPr/>
            <p:nvPr userDrawn="1"/>
          </p:nvCxnSpPr>
          <p:spPr>
            <a:xfrm>
              <a:off x="1789144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3" name="Connettore 1 245"/>
            <p:cNvCxnSpPr/>
            <p:nvPr userDrawn="1"/>
          </p:nvCxnSpPr>
          <p:spPr>
            <a:xfrm>
              <a:off x="1804031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4" name="Connettore 1 246"/>
            <p:cNvCxnSpPr/>
            <p:nvPr userDrawn="1"/>
          </p:nvCxnSpPr>
          <p:spPr>
            <a:xfrm>
              <a:off x="1818917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5" name="Connettore 1 247"/>
            <p:cNvCxnSpPr/>
            <p:nvPr userDrawn="1"/>
          </p:nvCxnSpPr>
          <p:spPr>
            <a:xfrm>
              <a:off x="1833804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6" name="Connettore 1 248"/>
            <p:cNvCxnSpPr/>
            <p:nvPr userDrawn="1"/>
          </p:nvCxnSpPr>
          <p:spPr>
            <a:xfrm>
              <a:off x="1848691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7" name="Connettore 1 249"/>
            <p:cNvCxnSpPr/>
            <p:nvPr userDrawn="1"/>
          </p:nvCxnSpPr>
          <p:spPr>
            <a:xfrm>
              <a:off x="1863577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8" name="Connettore 1 250"/>
            <p:cNvCxnSpPr/>
            <p:nvPr userDrawn="1"/>
          </p:nvCxnSpPr>
          <p:spPr>
            <a:xfrm>
              <a:off x="1878464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9" name="Connettore 1 251"/>
            <p:cNvCxnSpPr/>
            <p:nvPr userDrawn="1"/>
          </p:nvCxnSpPr>
          <p:spPr>
            <a:xfrm>
              <a:off x="1893346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grpSp>
      <p:sp>
        <p:nvSpPr>
          <p:cNvPr id="3" name="Content Placeholder 2"/>
          <p:cNvSpPr>
            <a:spLocks noGrp="1"/>
          </p:cNvSpPr>
          <p:nvPr>
            <p:ph idx="1"/>
          </p:nvPr>
        </p:nvSpPr>
        <p:spPr>
          <a:xfrm>
            <a:off x="297600" y="1332000"/>
            <a:ext cx="11692800" cy="4924800"/>
          </a:xfrm>
          <a:prstGeom prst="rect">
            <a:avLst/>
          </a:prstGeom>
        </p:spPr>
        <p:txBody>
          <a:bodyPr/>
          <a:lstStyle/>
          <a:p>
            <a:pPr lvl="0"/>
            <a:r>
              <a:rPr lang="en-GB" noProof="0"/>
              <a:t>Edit Master text styles</a:t>
            </a:r>
          </a:p>
          <a:p>
            <a:pPr lvl="1"/>
            <a:r>
              <a:rPr lang="en-GB" noProof="0"/>
              <a:t>Second level</a:t>
            </a:r>
          </a:p>
          <a:p>
            <a:pPr lvl="2"/>
            <a:r>
              <a:rPr lang="en-GB" noProof="0"/>
              <a:t>Third level</a:t>
            </a:r>
          </a:p>
        </p:txBody>
      </p:sp>
      <p:sp>
        <p:nvSpPr>
          <p:cNvPr id="7" name="Title 1"/>
          <p:cNvSpPr>
            <a:spLocks noGrp="1"/>
          </p:cNvSpPr>
          <p:nvPr>
            <p:ph type="title"/>
          </p:nvPr>
        </p:nvSpPr>
        <p:spPr>
          <a:xfrm>
            <a:off x="295925" y="139169"/>
            <a:ext cx="11694849" cy="862023"/>
          </a:xfrm>
          <a:prstGeom prst="rect">
            <a:avLst/>
          </a:prstGeom>
        </p:spPr>
        <p:txBody>
          <a:bodyPr/>
          <a:lstStyle>
            <a:lvl1pPr>
              <a:defRPr>
                <a:solidFill>
                  <a:schemeClr val="bg1"/>
                </a:solidFill>
              </a:defRPr>
            </a:lvl1pPr>
          </a:lstStyle>
          <a:p>
            <a:r>
              <a:rPr lang="en-GB" noProof="0"/>
              <a:t>Click to edit Master title style</a:t>
            </a:r>
          </a:p>
        </p:txBody>
      </p:sp>
      <p:sp>
        <p:nvSpPr>
          <p:cNvPr id="130" name="Date Placeholder 3">
            <a:extLst>
              <a:ext uri="{FF2B5EF4-FFF2-40B4-BE49-F238E27FC236}">
                <a16:creationId xmlns:a16="http://schemas.microsoft.com/office/drawing/2014/main" id="{31FB8769-B1E7-44DA-A99B-43F032F5346E}"/>
              </a:ext>
            </a:extLst>
          </p:cNvPr>
          <p:cNvSpPr>
            <a:spLocks noGrp="1"/>
          </p:cNvSpPr>
          <p:nvPr>
            <p:ph type="dt" sz="half" idx="2"/>
          </p:nvPr>
        </p:nvSpPr>
        <p:spPr>
          <a:xfrm>
            <a:off x="295923" y="6611562"/>
            <a:ext cx="2743200" cy="134510"/>
          </a:xfrm>
          <a:prstGeom prst="rect">
            <a:avLst/>
          </a:prstGeom>
        </p:spPr>
        <p:txBody>
          <a:bodyPr vert="horz" lIns="91440" tIns="45720" rIns="91440" bIns="45720" rtlCol="0" anchor="ctr"/>
          <a:lstStyle>
            <a:lvl1pPr algn="l">
              <a:defRPr sz="1200">
                <a:solidFill>
                  <a:schemeClr val="bg1"/>
                </a:solidFill>
              </a:defRPr>
            </a:lvl1pPr>
          </a:lstStyle>
          <a:p>
            <a:r>
              <a:rPr lang="it-IT"/>
              <a:t>03/06/2026</a:t>
            </a:r>
            <a:endParaRPr lang="en-GB"/>
          </a:p>
        </p:txBody>
      </p:sp>
      <p:sp>
        <p:nvSpPr>
          <p:cNvPr id="131" name="Footer Placeholder 4">
            <a:extLst>
              <a:ext uri="{FF2B5EF4-FFF2-40B4-BE49-F238E27FC236}">
                <a16:creationId xmlns:a16="http://schemas.microsoft.com/office/drawing/2014/main" id="{C9AE5A96-0DA2-4694-8D8C-8D8F16CDA6FA}"/>
              </a:ext>
            </a:extLst>
          </p:cNvPr>
          <p:cNvSpPr>
            <a:spLocks noGrp="1"/>
          </p:cNvSpPr>
          <p:nvPr>
            <p:ph type="ftr" sz="quarter" idx="3"/>
          </p:nvPr>
        </p:nvSpPr>
        <p:spPr>
          <a:xfrm>
            <a:off x="3137161" y="6611562"/>
            <a:ext cx="5419200" cy="134510"/>
          </a:xfrm>
          <a:prstGeom prst="rect">
            <a:avLst/>
          </a:prstGeom>
        </p:spPr>
        <p:txBody>
          <a:bodyPr vert="horz" lIns="91440" tIns="45720" rIns="91440" bIns="45720" rtlCol="0" anchor="ctr"/>
          <a:lstStyle>
            <a:lvl1pPr algn="ctr">
              <a:defRPr sz="1200">
                <a:solidFill>
                  <a:schemeClr val="bg1"/>
                </a:solidFill>
              </a:defRPr>
            </a:lvl1pPr>
          </a:lstStyle>
          <a:p>
            <a:r>
              <a:rPr lang="en-US"/>
              <a:t>Camilla Colombo - GREEN SPECIES - COMPASS Lab - Department of Aerospace Science and Technology</a:t>
            </a:r>
            <a:endParaRPr lang="en-GB"/>
          </a:p>
        </p:txBody>
      </p:sp>
      <p:sp>
        <p:nvSpPr>
          <p:cNvPr id="132" name="Slide Number Placeholder 5">
            <a:extLst>
              <a:ext uri="{FF2B5EF4-FFF2-40B4-BE49-F238E27FC236}">
                <a16:creationId xmlns:a16="http://schemas.microsoft.com/office/drawing/2014/main" id="{59C0FDF6-1092-49C5-88AD-06E0AD4C5B54}"/>
              </a:ext>
            </a:extLst>
          </p:cNvPr>
          <p:cNvSpPr>
            <a:spLocks noGrp="1"/>
          </p:cNvSpPr>
          <p:nvPr>
            <p:ph type="sldNum" sz="quarter" idx="4"/>
          </p:nvPr>
        </p:nvSpPr>
        <p:spPr>
          <a:xfrm>
            <a:off x="8635574" y="6611562"/>
            <a:ext cx="895172" cy="134510"/>
          </a:xfrm>
          <a:prstGeom prst="rect">
            <a:avLst/>
          </a:prstGeom>
        </p:spPr>
        <p:txBody>
          <a:bodyPr vert="horz" lIns="91440" tIns="45720" rIns="91440" bIns="45720" rtlCol="0" anchor="ctr"/>
          <a:lstStyle>
            <a:lvl1pPr algn="r">
              <a:defRPr sz="1200">
                <a:solidFill>
                  <a:schemeClr val="bg1"/>
                </a:solidFill>
              </a:defRPr>
            </a:lvl1pPr>
          </a:lstStyle>
          <a:p>
            <a:fld id="{B32E340B-6DF6-4B42-912A-1B529C9C7761}" type="slidenum">
              <a:rPr lang="en-GB" smtClean="0"/>
              <a:t>‹#›</a:t>
            </a:fld>
            <a:endParaRPr lang="en-GB"/>
          </a:p>
        </p:txBody>
      </p:sp>
    </p:spTree>
    <p:extLst>
      <p:ext uri="{BB962C8B-B14F-4D97-AF65-F5344CB8AC3E}">
        <p14:creationId xmlns:p14="http://schemas.microsoft.com/office/powerpoint/2010/main" val="111674051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Title + Content 4">
    <p:spTree>
      <p:nvGrpSpPr>
        <p:cNvPr id="1" name=""/>
        <p:cNvGrpSpPr/>
        <p:nvPr/>
      </p:nvGrpSpPr>
      <p:grpSpPr>
        <a:xfrm>
          <a:off x="0" y="0"/>
          <a:ext cx="0" cy="0"/>
          <a:chOff x="0" y="0"/>
          <a:chExt cx="0" cy="0"/>
        </a:xfrm>
      </p:grpSpPr>
      <p:sp>
        <p:nvSpPr>
          <p:cNvPr id="131" name="Rettangolo 252"/>
          <p:cNvSpPr/>
          <p:nvPr userDrawn="1"/>
        </p:nvSpPr>
        <p:spPr>
          <a:xfrm>
            <a:off x="0" y="0"/>
            <a:ext cx="12192000" cy="1252150"/>
          </a:xfrm>
          <a:prstGeom prst="rect">
            <a:avLst/>
          </a:prstGeom>
          <a:solidFill>
            <a:schemeClr val="bg2">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sz="2400" noProof="0">
              <a:solidFill>
                <a:schemeClr val="tx2"/>
              </a:solidFill>
            </a:endParaRPr>
          </a:p>
        </p:txBody>
      </p:sp>
      <p:grpSp>
        <p:nvGrpSpPr>
          <p:cNvPr id="132" name="Gruppo 131"/>
          <p:cNvGrpSpPr/>
          <p:nvPr userDrawn="1"/>
        </p:nvGrpSpPr>
        <p:grpSpPr>
          <a:xfrm>
            <a:off x="0" y="1089904"/>
            <a:ext cx="12192000" cy="162246"/>
            <a:chOff x="1218340" y="275867"/>
            <a:chExt cx="17715122" cy="567843"/>
          </a:xfrm>
        </p:grpSpPr>
        <p:cxnSp>
          <p:nvCxnSpPr>
            <p:cNvPr id="133" name="Connettore 1 132"/>
            <p:cNvCxnSpPr/>
            <p:nvPr userDrawn="1"/>
          </p:nvCxnSpPr>
          <p:spPr>
            <a:xfrm>
              <a:off x="121834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4" name="Connettore 1 133"/>
            <p:cNvCxnSpPr/>
            <p:nvPr userDrawn="1"/>
          </p:nvCxnSpPr>
          <p:spPr>
            <a:xfrm>
              <a:off x="136720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5" name="Connettore 1 134"/>
            <p:cNvCxnSpPr/>
            <p:nvPr userDrawn="1"/>
          </p:nvCxnSpPr>
          <p:spPr>
            <a:xfrm>
              <a:off x="151607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6" name="Connettore 1 135"/>
            <p:cNvCxnSpPr/>
            <p:nvPr userDrawn="1"/>
          </p:nvCxnSpPr>
          <p:spPr>
            <a:xfrm>
              <a:off x="166494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7" name="Connettore 1 136"/>
            <p:cNvCxnSpPr/>
            <p:nvPr userDrawn="1"/>
          </p:nvCxnSpPr>
          <p:spPr>
            <a:xfrm>
              <a:off x="181380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8" name="Connettore 1 137"/>
            <p:cNvCxnSpPr/>
            <p:nvPr userDrawn="1"/>
          </p:nvCxnSpPr>
          <p:spPr>
            <a:xfrm>
              <a:off x="196267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9" name="Connettore 1 138"/>
            <p:cNvCxnSpPr/>
            <p:nvPr userDrawn="1"/>
          </p:nvCxnSpPr>
          <p:spPr>
            <a:xfrm>
              <a:off x="211154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0" name="Connettore 1 139"/>
            <p:cNvCxnSpPr/>
            <p:nvPr userDrawn="1"/>
          </p:nvCxnSpPr>
          <p:spPr>
            <a:xfrm>
              <a:off x="226040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1" name="Connettore 1 140"/>
            <p:cNvCxnSpPr/>
            <p:nvPr userDrawn="1"/>
          </p:nvCxnSpPr>
          <p:spPr>
            <a:xfrm>
              <a:off x="240927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2" name="Connettore 1 141"/>
            <p:cNvCxnSpPr/>
            <p:nvPr userDrawn="1"/>
          </p:nvCxnSpPr>
          <p:spPr>
            <a:xfrm>
              <a:off x="255814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3" name="Connettore 1 142"/>
            <p:cNvCxnSpPr/>
            <p:nvPr userDrawn="1"/>
          </p:nvCxnSpPr>
          <p:spPr>
            <a:xfrm>
              <a:off x="270701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4" name="Connettore 1 143"/>
            <p:cNvCxnSpPr/>
            <p:nvPr userDrawn="1"/>
          </p:nvCxnSpPr>
          <p:spPr>
            <a:xfrm>
              <a:off x="285587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5" name="Connettore 1 144"/>
            <p:cNvCxnSpPr/>
            <p:nvPr userDrawn="1"/>
          </p:nvCxnSpPr>
          <p:spPr>
            <a:xfrm>
              <a:off x="300474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6" name="Connettore 1 145"/>
            <p:cNvCxnSpPr/>
            <p:nvPr userDrawn="1"/>
          </p:nvCxnSpPr>
          <p:spPr>
            <a:xfrm>
              <a:off x="315361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7" name="Connettore 1 146"/>
            <p:cNvCxnSpPr/>
            <p:nvPr userDrawn="1"/>
          </p:nvCxnSpPr>
          <p:spPr>
            <a:xfrm>
              <a:off x="330247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8" name="Connettore 1 147"/>
            <p:cNvCxnSpPr/>
            <p:nvPr userDrawn="1"/>
          </p:nvCxnSpPr>
          <p:spPr>
            <a:xfrm>
              <a:off x="345134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9" name="Connettore 1 148"/>
            <p:cNvCxnSpPr/>
            <p:nvPr userDrawn="1"/>
          </p:nvCxnSpPr>
          <p:spPr>
            <a:xfrm>
              <a:off x="360021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0" name="Connettore 1 149"/>
            <p:cNvCxnSpPr/>
            <p:nvPr userDrawn="1"/>
          </p:nvCxnSpPr>
          <p:spPr>
            <a:xfrm>
              <a:off x="374907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1" name="Connettore 1 150"/>
            <p:cNvCxnSpPr/>
            <p:nvPr userDrawn="1"/>
          </p:nvCxnSpPr>
          <p:spPr>
            <a:xfrm>
              <a:off x="389794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2" name="Connettore 1 151"/>
            <p:cNvCxnSpPr/>
            <p:nvPr userDrawn="1"/>
          </p:nvCxnSpPr>
          <p:spPr>
            <a:xfrm>
              <a:off x="404681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3" name="Connettore 1 152"/>
            <p:cNvCxnSpPr/>
            <p:nvPr userDrawn="1"/>
          </p:nvCxnSpPr>
          <p:spPr>
            <a:xfrm>
              <a:off x="419568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4" name="Connettore 1 153"/>
            <p:cNvCxnSpPr/>
            <p:nvPr userDrawn="1"/>
          </p:nvCxnSpPr>
          <p:spPr>
            <a:xfrm>
              <a:off x="434454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5" name="Connettore 1 154"/>
            <p:cNvCxnSpPr/>
            <p:nvPr userDrawn="1"/>
          </p:nvCxnSpPr>
          <p:spPr>
            <a:xfrm>
              <a:off x="449341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6" name="Connettore 1 155"/>
            <p:cNvCxnSpPr/>
            <p:nvPr userDrawn="1"/>
          </p:nvCxnSpPr>
          <p:spPr>
            <a:xfrm>
              <a:off x="464228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7" name="Connettore 1 156"/>
            <p:cNvCxnSpPr/>
            <p:nvPr userDrawn="1"/>
          </p:nvCxnSpPr>
          <p:spPr>
            <a:xfrm>
              <a:off x="479114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8" name="Connettore 1 157"/>
            <p:cNvCxnSpPr/>
            <p:nvPr userDrawn="1"/>
          </p:nvCxnSpPr>
          <p:spPr>
            <a:xfrm>
              <a:off x="494001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9" name="Connettore 1 158"/>
            <p:cNvCxnSpPr/>
            <p:nvPr userDrawn="1"/>
          </p:nvCxnSpPr>
          <p:spPr>
            <a:xfrm>
              <a:off x="508888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0" name="Connettore 1 159"/>
            <p:cNvCxnSpPr/>
            <p:nvPr userDrawn="1"/>
          </p:nvCxnSpPr>
          <p:spPr>
            <a:xfrm>
              <a:off x="523774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1" name="Connettore 1 160"/>
            <p:cNvCxnSpPr/>
            <p:nvPr userDrawn="1"/>
          </p:nvCxnSpPr>
          <p:spPr>
            <a:xfrm>
              <a:off x="538661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2" name="Connettore 1 161"/>
            <p:cNvCxnSpPr/>
            <p:nvPr userDrawn="1"/>
          </p:nvCxnSpPr>
          <p:spPr>
            <a:xfrm>
              <a:off x="553548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3" name="Connettore 1 162"/>
            <p:cNvCxnSpPr/>
            <p:nvPr userDrawn="1"/>
          </p:nvCxnSpPr>
          <p:spPr>
            <a:xfrm>
              <a:off x="568435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4" name="Connettore 1 163"/>
            <p:cNvCxnSpPr/>
            <p:nvPr userDrawn="1"/>
          </p:nvCxnSpPr>
          <p:spPr>
            <a:xfrm>
              <a:off x="583321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5" name="Connettore 1 164"/>
            <p:cNvCxnSpPr/>
            <p:nvPr userDrawn="1"/>
          </p:nvCxnSpPr>
          <p:spPr>
            <a:xfrm>
              <a:off x="598208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6" name="Connettore 1 165"/>
            <p:cNvCxnSpPr/>
            <p:nvPr userDrawn="1"/>
          </p:nvCxnSpPr>
          <p:spPr>
            <a:xfrm>
              <a:off x="613095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7" name="Connettore 1 166"/>
            <p:cNvCxnSpPr/>
            <p:nvPr userDrawn="1"/>
          </p:nvCxnSpPr>
          <p:spPr>
            <a:xfrm>
              <a:off x="627981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8" name="Connettore 1 167"/>
            <p:cNvCxnSpPr/>
            <p:nvPr userDrawn="1"/>
          </p:nvCxnSpPr>
          <p:spPr>
            <a:xfrm>
              <a:off x="642868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9" name="Connettore 1 168"/>
            <p:cNvCxnSpPr/>
            <p:nvPr userDrawn="1"/>
          </p:nvCxnSpPr>
          <p:spPr>
            <a:xfrm>
              <a:off x="657755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0" name="Connettore 1 169"/>
            <p:cNvCxnSpPr/>
            <p:nvPr userDrawn="1"/>
          </p:nvCxnSpPr>
          <p:spPr>
            <a:xfrm>
              <a:off x="672641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1" name="Connettore 1 170"/>
            <p:cNvCxnSpPr/>
            <p:nvPr userDrawn="1"/>
          </p:nvCxnSpPr>
          <p:spPr>
            <a:xfrm>
              <a:off x="687528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2" name="Connettore 1 171"/>
            <p:cNvCxnSpPr/>
            <p:nvPr userDrawn="1"/>
          </p:nvCxnSpPr>
          <p:spPr>
            <a:xfrm>
              <a:off x="702415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3" name="Connettore 1 172"/>
            <p:cNvCxnSpPr/>
            <p:nvPr userDrawn="1"/>
          </p:nvCxnSpPr>
          <p:spPr>
            <a:xfrm>
              <a:off x="717302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4" name="Connettore 1 173"/>
            <p:cNvCxnSpPr/>
            <p:nvPr userDrawn="1"/>
          </p:nvCxnSpPr>
          <p:spPr>
            <a:xfrm>
              <a:off x="732188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5" name="Connettore 1 174"/>
            <p:cNvCxnSpPr/>
            <p:nvPr userDrawn="1"/>
          </p:nvCxnSpPr>
          <p:spPr>
            <a:xfrm>
              <a:off x="747075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6" name="Connettore 1 175"/>
            <p:cNvCxnSpPr/>
            <p:nvPr userDrawn="1"/>
          </p:nvCxnSpPr>
          <p:spPr>
            <a:xfrm>
              <a:off x="761962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7" name="Connettore 1 176"/>
            <p:cNvCxnSpPr/>
            <p:nvPr userDrawn="1"/>
          </p:nvCxnSpPr>
          <p:spPr>
            <a:xfrm>
              <a:off x="776848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8" name="Connettore 1 177"/>
            <p:cNvCxnSpPr/>
            <p:nvPr userDrawn="1"/>
          </p:nvCxnSpPr>
          <p:spPr>
            <a:xfrm>
              <a:off x="791735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9" name="Connettore 1 178"/>
            <p:cNvCxnSpPr/>
            <p:nvPr userDrawn="1"/>
          </p:nvCxnSpPr>
          <p:spPr>
            <a:xfrm>
              <a:off x="806622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0" name="Connettore 1 179"/>
            <p:cNvCxnSpPr/>
            <p:nvPr userDrawn="1"/>
          </p:nvCxnSpPr>
          <p:spPr>
            <a:xfrm>
              <a:off x="821508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1" name="Connettore 1 180"/>
            <p:cNvCxnSpPr/>
            <p:nvPr userDrawn="1"/>
          </p:nvCxnSpPr>
          <p:spPr>
            <a:xfrm>
              <a:off x="836395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2" name="Connettore 1 181"/>
            <p:cNvCxnSpPr/>
            <p:nvPr userDrawn="1"/>
          </p:nvCxnSpPr>
          <p:spPr>
            <a:xfrm>
              <a:off x="851282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3" name="Connettore 1 182"/>
            <p:cNvCxnSpPr/>
            <p:nvPr userDrawn="1"/>
          </p:nvCxnSpPr>
          <p:spPr>
            <a:xfrm>
              <a:off x="866169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4" name="Connettore 1 183"/>
            <p:cNvCxnSpPr/>
            <p:nvPr userDrawn="1"/>
          </p:nvCxnSpPr>
          <p:spPr>
            <a:xfrm>
              <a:off x="881055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5" name="Connettore 1 184"/>
            <p:cNvCxnSpPr/>
            <p:nvPr userDrawn="1"/>
          </p:nvCxnSpPr>
          <p:spPr>
            <a:xfrm>
              <a:off x="895942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6" name="Connettore 1 185"/>
            <p:cNvCxnSpPr/>
            <p:nvPr userDrawn="1"/>
          </p:nvCxnSpPr>
          <p:spPr>
            <a:xfrm>
              <a:off x="910829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7" name="Connettore 1 186"/>
            <p:cNvCxnSpPr/>
            <p:nvPr userDrawn="1"/>
          </p:nvCxnSpPr>
          <p:spPr>
            <a:xfrm>
              <a:off x="925715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8" name="Connettore 1 187"/>
            <p:cNvCxnSpPr/>
            <p:nvPr userDrawn="1"/>
          </p:nvCxnSpPr>
          <p:spPr>
            <a:xfrm>
              <a:off x="940602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9" name="Connettore 1 188"/>
            <p:cNvCxnSpPr/>
            <p:nvPr userDrawn="1"/>
          </p:nvCxnSpPr>
          <p:spPr>
            <a:xfrm>
              <a:off x="955489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0" name="Connettore 1 189"/>
            <p:cNvCxnSpPr/>
            <p:nvPr userDrawn="1"/>
          </p:nvCxnSpPr>
          <p:spPr>
            <a:xfrm>
              <a:off x="970375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1" name="Connettore 1 190"/>
            <p:cNvCxnSpPr/>
            <p:nvPr userDrawn="1"/>
          </p:nvCxnSpPr>
          <p:spPr>
            <a:xfrm>
              <a:off x="985262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2" name="Connettore 1 191"/>
            <p:cNvCxnSpPr/>
            <p:nvPr userDrawn="1"/>
          </p:nvCxnSpPr>
          <p:spPr>
            <a:xfrm>
              <a:off x="1000149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3" name="Connettore 1 192"/>
            <p:cNvCxnSpPr/>
            <p:nvPr userDrawn="1"/>
          </p:nvCxnSpPr>
          <p:spPr>
            <a:xfrm>
              <a:off x="1015036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4" name="Connettore 1 193"/>
            <p:cNvCxnSpPr/>
            <p:nvPr userDrawn="1"/>
          </p:nvCxnSpPr>
          <p:spPr>
            <a:xfrm>
              <a:off x="1029922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5" name="Connettore 1 194"/>
            <p:cNvCxnSpPr/>
            <p:nvPr userDrawn="1"/>
          </p:nvCxnSpPr>
          <p:spPr>
            <a:xfrm>
              <a:off x="1044809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6" name="Connettore 1 195"/>
            <p:cNvCxnSpPr/>
            <p:nvPr userDrawn="1"/>
          </p:nvCxnSpPr>
          <p:spPr>
            <a:xfrm>
              <a:off x="1059696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7" name="Connettore 1 196"/>
            <p:cNvCxnSpPr/>
            <p:nvPr userDrawn="1"/>
          </p:nvCxnSpPr>
          <p:spPr>
            <a:xfrm>
              <a:off x="1074582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8" name="Connettore 1 197"/>
            <p:cNvCxnSpPr/>
            <p:nvPr userDrawn="1"/>
          </p:nvCxnSpPr>
          <p:spPr>
            <a:xfrm>
              <a:off x="1089469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9" name="Connettore 1 198"/>
            <p:cNvCxnSpPr/>
            <p:nvPr userDrawn="1"/>
          </p:nvCxnSpPr>
          <p:spPr>
            <a:xfrm>
              <a:off x="1104356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0" name="Connettore 1 199"/>
            <p:cNvCxnSpPr/>
            <p:nvPr userDrawn="1"/>
          </p:nvCxnSpPr>
          <p:spPr>
            <a:xfrm>
              <a:off x="1119242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1" name="Connettore 1 200"/>
            <p:cNvCxnSpPr/>
            <p:nvPr userDrawn="1"/>
          </p:nvCxnSpPr>
          <p:spPr>
            <a:xfrm>
              <a:off x="1134129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2" name="Connettore 1 201"/>
            <p:cNvCxnSpPr/>
            <p:nvPr userDrawn="1"/>
          </p:nvCxnSpPr>
          <p:spPr>
            <a:xfrm>
              <a:off x="1149016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3" name="Connettore 1 202"/>
            <p:cNvCxnSpPr/>
            <p:nvPr userDrawn="1"/>
          </p:nvCxnSpPr>
          <p:spPr>
            <a:xfrm>
              <a:off x="1163903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4" name="Connettore 1 203"/>
            <p:cNvCxnSpPr/>
            <p:nvPr userDrawn="1"/>
          </p:nvCxnSpPr>
          <p:spPr>
            <a:xfrm>
              <a:off x="1178789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5" name="Connettore 1 204"/>
            <p:cNvCxnSpPr/>
            <p:nvPr userDrawn="1"/>
          </p:nvCxnSpPr>
          <p:spPr>
            <a:xfrm>
              <a:off x="1193676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6" name="Connettore 1 205"/>
            <p:cNvCxnSpPr/>
            <p:nvPr userDrawn="1"/>
          </p:nvCxnSpPr>
          <p:spPr>
            <a:xfrm>
              <a:off x="1208563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7" name="Connettore 1 206"/>
            <p:cNvCxnSpPr/>
            <p:nvPr userDrawn="1"/>
          </p:nvCxnSpPr>
          <p:spPr>
            <a:xfrm>
              <a:off x="1223449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8" name="Connettore 1 207"/>
            <p:cNvCxnSpPr/>
            <p:nvPr userDrawn="1"/>
          </p:nvCxnSpPr>
          <p:spPr>
            <a:xfrm>
              <a:off x="1238336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9" name="Connettore 1 208"/>
            <p:cNvCxnSpPr/>
            <p:nvPr userDrawn="1"/>
          </p:nvCxnSpPr>
          <p:spPr>
            <a:xfrm>
              <a:off x="1253223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0" name="Connettore 1 209"/>
            <p:cNvCxnSpPr/>
            <p:nvPr userDrawn="1"/>
          </p:nvCxnSpPr>
          <p:spPr>
            <a:xfrm>
              <a:off x="1268109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1" name="Connettore 1 210"/>
            <p:cNvCxnSpPr/>
            <p:nvPr userDrawn="1"/>
          </p:nvCxnSpPr>
          <p:spPr>
            <a:xfrm>
              <a:off x="1282996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2" name="Connettore 1 211"/>
            <p:cNvCxnSpPr/>
            <p:nvPr userDrawn="1"/>
          </p:nvCxnSpPr>
          <p:spPr>
            <a:xfrm>
              <a:off x="1297883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3" name="Connettore 1 212"/>
            <p:cNvCxnSpPr/>
            <p:nvPr userDrawn="1"/>
          </p:nvCxnSpPr>
          <p:spPr>
            <a:xfrm>
              <a:off x="1312770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4" name="Connettore 1 213"/>
            <p:cNvCxnSpPr/>
            <p:nvPr userDrawn="1"/>
          </p:nvCxnSpPr>
          <p:spPr>
            <a:xfrm>
              <a:off x="1327656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5" name="Connettore 1 214"/>
            <p:cNvCxnSpPr/>
            <p:nvPr userDrawn="1"/>
          </p:nvCxnSpPr>
          <p:spPr>
            <a:xfrm>
              <a:off x="1342543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6" name="Connettore 1 215"/>
            <p:cNvCxnSpPr/>
            <p:nvPr userDrawn="1"/>
          </p:nvCxnSpPr>
          <p:spPr>
            <a:xfrm>
              <a:off x="1357430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7" name="Connettore 1 216"/>
            <p:cNvCxnSpPr/>
            <p:nvPr userDrawn="1"/>
          </p:nvCxnSpPr>
          <p:spPr>
            <a:xfrm>
              <a:off x="1372316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8" name="Connettore 1 217"/>
            <p:cNvCxnSpPr/>
            <p:nvPr userDrawn="1"/>
          </p:nvCxnSpPr>
          <p:spPr>
            <a:xfrm>
              <a:off x="1387203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9" name="Connettore 1 218"/>
            <p:cNvCxnSpPr/>
            <p:nvPr userDrawn="1"/>
          </p:nvCxnSpPr>
          <p:spPr>
            <a:xfrm>
              <a:off x="1402090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0" name="Connettore 1 219"/>
            <p:cNvCxnSpPr/>
            <p:nvPr userDrawn="1"/>
          </p:nvCxnSpPr>
          <p:spPr>
            <a:xfrm>
              <a:off x="1416976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1" name="Connettore 1 220"/>
            <p:cNvCxnSpPr/>
            <p:nvPr userDrawn="1"/>
          </p:nvCxnSpPr>
          <p:spPr>
            <a:xfrm>
              <a:off x="1431863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2" name="Connettore 1 221"/>
            <p:cNvCxnSpPr/>
            <p:nvPr userDrawn="1"/>
          </p:nvCxnSpPr>
          <p:spPr>
            <a:xfrm>
              <a:off x="1446750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3" name="Connettore 1 222"/>
            <p:cNvCxnSpPr/>
            <p:nvPr userDrawn="1"/>
          </p:nvCxnSpPr>
          <p:spPr>
            <a:xfrm>
              <a:off x="1461637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4" name="Connettore 1 223"/>
            <p:cNvCxnSpPr/>
            <p:nvPr userDrawn="1"/>
          </p:nvCxnSpPr>
          <p:spPr>
            <a:xfrm>
              <a:off x="1476523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5" name="Connettore 1 224"/>
            <p:cNvCxnSpPr/>
            <p:nvPr userDrawn="1"/>
          </p:nvCxnSpPr>
          <p:spPr>
            <a:xfrm>
              <a:off x="1491410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6" name="Connettore 1 225"/>
            <p:cNvCxnSpPr/>
            <p:nvPr userDrawn="1"/>
          </p:nvCxnSpPr>
          <p:spPr>
            <a:xfrm>
              <a:off x="1506297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7" name="Connettore 1 226"/>
            <p:cNvCxnSpPr/>
            <p:nvPr userDrawn="1"/>
          </p:nvCxnSpPr>
          <p:spPr>
            <a:xfrm>
              <a:off x="1521183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8" name="Connettore 1 227"/>
            <p:cNvCxnSpPr/>
            <p:nvPr userDrawn="1"/>
          </p:nvCxnSpPr>
          <p:spPr>
            <a:xfrm>
              <a:off x="1536070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9" name="Connettore 1 228"/>
            <p:cNvCxnSpPr/>
            <p:nvPr userDrawn="1"/>
          </p:nvCxnSpPr>
          <p:spPr>
            <a:xfrm>
              <a:off x="1550957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0" name="Connettore 1 229"/>
            <p:cNvCxnSpPr/>
            <p:nvPr userDrawn="1"/>
          </p:nvCxnSpPr>
          <p:spPr>
            <a:xfrm>
              <a:off x="1565843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1" name="Connettore 1 230"/>
            <p:cNvCxnSpPr/>
            <p:nvPr userDrawn="1"/>
          </p:nvCxnSpPr>
          <p:spPr>
            <a:xfrm>
              <a:off x="1580730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2" name="Connettore 1 231"/>
            <p:cNvCxnSpPr/>
            <p:nvPr userDrawn="1"/>
          </p:nvCxnSpPr>
          <p:spPr>
            <a:xfrm>
              <a:off x="1595617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3" name="Connettore 1 232"/>
            <p:cNvCxnSpPr/>
            <p:nvPr userDrawn="1"/>
          </p:nvCxnSpPr>
          <p:spPr>
            <a:xfrm>
              <a:off x="1610504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4" name="Connettore 1 233"/>
            <p:cNvCxnSpPr/>
            <p:nvPr userDrawn="1"/>
          </p:nvCxnSpPr>
          <p:spPr>
            <a:xfrm>
              <a:off x="1625390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5" name="Connettore 1 234"/>
            <p:cNvCxnSpPr/>
            <p:nvPr userDrawn="1"/>
          </p:nvCxnSpPr>
          <p:spPr>
            <a:xfrm>
              <a:off x="1640277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6" name="Connettore 1 235"/>
            <p:cNvCxnSpPr/>
            <p:nvPr userDrawn="1"/>
          </p:nvCxnSpPr>
          <p:spPr>
            <a:xfrm>
              <a:off x="1655164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7" name="Connettore 1 236"/>
            <p:cNvCxnSpPr/>
            <p:nvPr userDrawn="1"/>
          </p:nvCxnSpPr>
          <p:spPr>
            <a:xfrm>
              <a:off x="1670050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8" name="Connettore 1 237"/>
            <p:cNvCxnSpPr/>
            <p:nvPr userDrawn="1"/>
          </p:nvCxnSpPr>
          <p:spPr>
            <a:xfrm>
              <a:off x="1684937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9" name="Connettore 1 238"/>
            <p:cNvCxnSpPr/>
            <p:nvPr userDrawn="1"/>
          </p:nvCxnSpPr>
          <p:spPr>
            <a:xfrm>
              <a:off x="1699824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0" name="Connettore 1 239"/>
            <p:cNvCxnSpPr/>
            <p:nvPr userDrawn="1"/>
          </p:nvCxnSpPr>
          <p:spPr>
            <a:xfrm>
              <a:off x="1714710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1" name="Connettore 1 240"/>
            <p:cNvCxnSpPr/>
            <p:nvPr userDrawn="1"/>
          </p:nvCxnSpPr>
          <p:spPr>
            <a:xfrm>
              <a:off x="1729597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2" name="Connettore 1 241"/>
            <p:cNvCxnSpPr/>
            <p:nvPr userDrawn="1"/>
          </p:nvCxnSpPr>
          <p:spPr>
            <a:xfrm>
              <a:off x="1744484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3" name="Connettore 1 242"/>
            <p:cNvCxnSpPr/>
            <p:nvPr userDrawn="1"/>
          </p:nvCxnSpPr>
          <p:spPr>
            <a:xfrm>
              <a:off x="1759371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4" name="Connettore 1 243"/>
            <p:cNvCxnSpPr/>
            <p:nvPr userDrawn="1"/>
          </p:nvCxnSpPr>
          <p:spPr>
            <a:xfrm>
              <a:off x="1774257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5" name="Connettore 1 244"/>
            <p:cNvCxnSpPr/>
            <p:nvPr userDrawn="1"/>
          </p:nvCxnSpPr>
          <p:spPr>
            <a:xfrm>
              <a:off x="1789144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6" name="Connettore 1 245"/>
            <p:cNvCxnSpPr/>
            <p:nvPr userDrawn="1"/>
          </p:nvCxnSpPr>
          <p:spPr>
            <a:xfrm>
              <a:off x="1804031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7" name="Connettore 1 246"/>
            <p:cNvCxnSpPr/>
            <p:nvPr userDrawn="1"/>
          </p:nvCxnSpPr>
          <p:spPr>
            <a:xfrm>
              <a:off x="1818917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8" name="Connettore 1 247"/>
            <p:cNvCxnSpPr/>
            <p:nvPr userDrawn="1"/>
          </p:nvCxnSpPr>
          <p:spPr>
            <a:xfrm>
              <a:off x="1833804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9" name="Connettore 1 248"/>
            <p:cNvCxnSpPr/>
            <p:nvPr userDrawn="1"/>
          </p:nvCxnSpPr>
          <p:spPr>
            <a:xfrm>
              <a:off x="1848691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50" name="Connettore 1 249"/>
            <p:cNvCxnSpPr/>
            <p:nvPr userDrawn="1"/>
          </p:nvCxnSpPr>
          <p:spPr>
            <a:xfrm>
              <a:off x="1863577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51" name="Connettore 1 250"/>
            <p:cNvCxnSpPr/>
            <p:nvPr userDrawn="1"/>
          </p:nvCxnSpPr>
          <p:spPr>
            <a:xfrm>
              <a:off x="1878464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52" name="Connettore 1 251"/>
            <p:cNvCxnSpPr/>
            <p:nvPr userDrawn="1"/>
          </p:nvCxnSpPr>
          <p:spPr>
            <a:xfrm>
              <a:off x="1893346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grpSp>
      <p:sp>
        <p:nvSpPr>
          <p:cNvPr id="3" name="Content Placeholder 2"/>
          <p:cNvSpPr>
            <a:spLocks noGrp="1"/>
          </p:cNvSpPr>
          <p:nvPr>
            <p:ph idx="1"/>
          </p:nvPr>
        </p:nvSpPr>
        <p:spPr>
          <a:xfrm>
            <a:off x="297600" y="1332000"/>
            <a:ext cx="11692800" cy="4924800"/>
          </a:xfrm>
          <a:prstGeom prst="rect">
            <a:avLst/>
          </a:prstGeom>
        </p:spPr>
        <p:txBody>
          <a:bodyPr/>
          <a:lstStyle/>
          <a:p>
            <a:pPr lvl="0"/>
            <a:r>
              <a:rPr lang="en-GB" noProof="0"/>
              <a:t>Edit Master text styles</a:t>
            </a:r>
          </a:p>
          <a:p>
            <a:pPr lvl="1"/>
            <a:r>
              <a:rPr lang="en-GB" noProof="0"/>
              <a:t>Second level</a:t>
            </a:r>
          </a:p>
          <a:p>
            <a:pPr lvl="2"/>
            <a:r>
              <a:rPr lang="en-GB" noProof="0"/>
              <a:t>Third level</a:t>
            </a:r>
          </a:p>
        </p:txBody>
      </p:sp>
      <p:sp>
        <p:nvSpPr>
          <p:cNvPr id="7" name="Title 1"/>
          <p:cNvSpPr>
            <a:spLocks noGrp="1"/>
          </p:cNvSpPr>
          <p:nvPr>
            <p:ph type="title"/>
          </p:nvPr>
        </p:nvSpPr>
        <p:spPr>
          <a:xfrm>
            <a:off x="295925" y="139169"/>
            <a:ext cx="11694849" cy="862023"/>
          </a:xfrm>
          <a:prstGeom prst="rect">
            <a:avLst/>
          </a:prstGeom>
        </p:spPr>
        <p:txBody>
          <a:bodyPr/>
          <a:lstStyle>
            <a:lvl1pPr>
              <a:defRPr>
                <a:solidFill>
                  <a:schemeClr val="bg1"/>
                </a:solidFill>
              </a:defRPr>
            </a:lvl1pPr>
          </a:lstStyle>
          <a:p>
            <a:r>
              <a:rPr lang="en-GB" noProof="0"/>
              <a:t>Click to edit Master title style</a:t>
            </a:r>
          </a:p>
        </p:txBody>
      </p:sp>
      <p:sp>
        <p:nvSpPr>
          <p:cNvPr id="8" name="Text Placeholder 11"/>
          <p:cNvSpPr>
            <a:spLocks noGrp="1"/>
          </p:cNvSpPr>
          <p:nvPr>
            <p:ph type="body" sz="quarter" idx="14" hasCustomPrompt="1"/>
          </p:nvPr>
        </p:nvSpPr>
        <p:spPr>
          <a:xfrm>
            <a:off x="296333" y="692150"/>
            <a:ext cx="11694584" cy="397938"/>
          </a:xfrm>
          <a:prstGeom prst="rect">
            <a:avLst/>
          </a:prstGeom>
        </p:spPr>
        <p:txBody>
          <a:bodyPr/>
          <a:lstStyle>
            <a:lvl1pPr marL="0" indent="0">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Subtitle</a:t>
            </a:r>
          </a:p>
        </p:txBody>
      </p:sp>
      <p:sp>
        <p:nvSpPr>
          <p:cNvPr id="130" name="Date Placeholder 3">
            <a:extLst>
              <a:ext uri="{FF2B5EF4-FFF2-40B4-BE49-F238E27FC236}">
                <a16:creationId xmlns:a16="http://schemas.microsoft.com/office/drawing/2014/main" id="{344CFE4C-DC35-4BCB-A486-2945AA3E394F}"/>
              </a:ext>
            </a:extLst>
          </p:cNvPr>
          <p:cNvSpPr>
            <a:spLocks noGrp="1"/>
          </p:cNvSpPr>
          <p:nvPr>
            <p:ph type="dt" sz="half" idx="2"/>
          </p:nvPr>
        </p:nvSpPr>
        <p:spPr>
          <a:xfrm>
            <a:off x="295923" y="6611562"/>
            <a:ext cx="2743200" cy="134510"/>
          </a:xfrm>
          <a:prstGeom prst="rect">
            <a:avLst/>
          </a:prstGeom>
        </p:spPr>
        <p:txBody>
          <a:bodyPr vert="horz" lIns="91440" tIns="45720" rIns="91440" bIns="45720" rtlCol="0" anchor="ctr"/>
          <a:lstStyle>
            <a:lvl1pPr algn="l">
              <a:defRPr sz="1200">
                <a:solidFill>
                  <a:schemeClr val="bg1"/>
                </a:solidFill>
              </a:defRPr>
            </a:lvl1pPr>
          </a:lstStyle>
          <a:p>
            <a:r>
              <a:rPr lang="it-IT"/>
              <a:t>03/06/2026</a:t>
            </a:r>
            <a:endParaRPr lang="en-GB"/>
          </a:p>
        </p:txBody>
      </p:sp>
      <p:sp>
        <p:nvSpPr>
          <p:cNvPr id="253" name="Footer Placeholder 4">
            <a:extLst>
              <a:ext uri="{FF2B5EF4-FFF2-40B4-BE49-F238E27FC236}">
                <a16:creationId xmlns:a16="http://schemas.microsoft.com/office/drawing/2014/main" id="{78E69D7D-8747-46F0-99E8-D229AD39C4C1}"/>
              </a:ext>
            </a:extLst>
          </p:cNvPr>
          <p:cNvSpPr>
            <a:spLocks noGrp="1"/>
          </p:cNvSpPr>
          <p:nvPr>
            <p:ph type="ftr" sz="quarter" idx="3"/>
          </p:nvPr>
        </p:nvSpPr>
        <p:spPr>
          <a:xfrm>
            <a:off x="3137161" y="6611562"/>
            <a:ext cx="5419200" cy="134510"/>
          </a:xfrm>
          <a:prstGeom prst="rect">
            <a:avLst/>
          </a:prstGeom>
        </p:spPr>
        <p:txBody>
          <a:bodyPr vert="horz" lIns="91440" tIns="45720" rIns="91440" bIns="45720" rtlCol="0" anchor="ctr"/>
          <a:lstStyle>
            <a:lvl1pPr algn="ctr">
              <a:defRPr sz="1200">
                <a:solidFill>
                  <a:schemeClr val="bg1"/>
                </a:solidFill>
              </a:defRPr>
            </a:lvl1pPr>
          </a:lstStyle>
          <a:p>
            <a:r>
              <a:rPr lang="en-US"/>
              <a:t>Camilla Colombo - GREEN SPECIES - COMPASS Lab - Department of Aerospace Science and Technology</a:t>
            </a:r>
            <a:endParaRPr lang="en-GB"/>
          </a:p>
        </p:txBody>
      </p:sp>
      <p:sp>
        <p:nvSpPr>
          <p:cNvPr id="254" name="Slide Number Placeholder 5">
            <a:extLst>
              <a:ext uri="{FF2B5EF4-FFF2-40B4-BE49-F238E27FC236}">
                <a16:creationId xmlns:a16="http://schemas.microsoft.com/office/drawing/2014/main" id="{B732A232-E2FF-4CC3-A9AC-2D22D87A5CDD}"/>
              </a:ext>
            </a:extLst>
          </p:cNvPr>
          <p:cNvSpPr>
            <a:spLocks noGrp="1"/>
          </p:cNvSpPr>
          <p:nvPr>
            <p:ph type="sldNum" sz="quarter" idx="4"/>
          </p:nvPr>
        </p:nvSpPr>
        <p:spPr>
          <a:xfrm>
            <a:off x="8635574" y="6611562"/>
            <a:ext cx="895172" cy="134510"/>
          </a:xfrm>
          <a:prstGeom prst="rect">
            <a:avLst/>
          </a:prstGeom>
        </p:spPr>
        <p:txBody>
          <a:bodyPr vert="horz" lIns="91440" tIns="45720" rIns="91440" bIns="45720" rtlCol="0" anchor="ctr"/>
          <a:lstStyle>
            <a:lvl1pPr algn="r">
              <a:defRPr sz="1200">
                <a:solidFill>
                  <a:schemeClr val="bg1"/>
                </a:solidFill>
              </a:defRPr>
            </a:lvl1pPr>
          </a:lstStyle>
          <a:p>
            <a:fld id="{B32E340B-6DF6-4B42-912A-1B529C9C7761}" type="slidenum">
              <a:rPr lang="en-GB" smtClean="0"/>
              <a:t>‹#›</a:t>
            </a:fld>
            <a:endParaRPr lang="en-GB"/>
          </a:p>
        </p:txBody>
      </p:sp>
    </p:spTree>
    <p:extLst>
      <p:ext uri="{BB962C8B-B14F-4D97-AF65-F5344CB8AC3E}">
        <p14:creationId xmlns:p14="http://schemas.microsoft.com/office/powerpoint/2010/main" val="223845823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Two Content 4">
    <p:spTree>
      <p:nvGrpSpPr>
        <p:cNvPr id="1" name=""/>
        <p:cNvGrpSpPr/>
        <p:nvPr/>
      </p:nvGrpSpPr>
      <p:grpSpPr>
        <a:xfrm>
          <a:off x="0" y="0"/>
          <a:ext cx="0" cy="0"/>
          <a:chOff x="0" y="0"/>
          <a:chExt cx="0" cy="0"/>
        </a:xfrm>
      </p:grpSpPr>
      <p:sp>
        <p:nvSpPr>
          <p:cNvPr id="10" name="Rettangolo 252"/>
          <p:cNvSpPr/>
          <p:nvPr userDrawn="1"/>
        </p:nvSpPr>
        <p:spPr>
          <a:xfrm>
            <a:off x="0" y="0"/>
            <a:ext cx="12192000" cy="1252150"/>
          </a:xfrm>
          <a:prstGeom prst="rect">
            <a:avLst/>
          </a:prstGeom>
          <a:solidFill>
            <a:schemeClr val="bg2">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sz="2400" noProof="0">
              <a:solidFill>
                <a:schemeClr val="tx2"/>
              </a:solidFill>
            </a:endParaRPr>
          </a:p>
        </p:txBody>
      </p:sp>
      <p:grpSp>
        <p:nvGrpSpPr>
          <p:cNvPr id="11" name="Gruppo 131"/>
          <p:cNvGrpSpPr/>
          <p:nvPr userDrawn="1"/>
        </p:nvGrpSpPr>
        <p:grpSpPr>
          <a:xfrm>
            <a:off x="0" y="1089904"/>
            <a:ext cx="12192000" cy="162246"/>
            <a:chOff x="1218340" y="275867"/>
            <a:chExt cx="17715122" cy="567843"/>
          </a:xfrm>
        </p:grpSpPr>
        <p:cxnSp>
          <p:nvCxnSpPr>
            <p:cNvPr id="12" name="Connettore 1 132"/>
            <p:cNvCxnSpPr/>
            <p:nvPr userDrawn="1"/>
          </p:nvCxnSpPr>
          <p:spPr>
            <a:xfrm>
              <a:off x="121834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 name="Connettore 1 133"/>
            <p:cNvCxnSpPr/>
            <p:nvPr userDrawn="1"/>
          </p:nvCxnSpPr>
          <p:spPr>
            <a:xfrm>
              <a:off x="136720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 name="Connettore 1 134"/>
            <p:cNvCxnSpPr/>
            <p:nvPr userDrawn="1"/>
          </p:nvCxnSpPr>
          <p:spPr>
            <a:xfrm>
              <a:off x="151607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 name="Connettore 1 135"/>
            <p:cNvCxnSpPr/>
            <p:nvPr userDrawn="1"/>
          </p:nvCxnSpPr>
          <p:spPr>
            <a:xfrm>
              <a:off x="166494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 name="Connettore 1 136"/>
            <p:cNvCxnSpPr/>
            <p:nvPr userDrawn="1"/>
          </p:nvCxnSpPr>
          <p:spPr>
            <a:xfrm>
              <a:off x="181380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 name="Connettore 1 137"/>
            <p:cNvCxnSpPr/>
            <p:nvPr userDrawn="1"/>
          </p:nvCxnSpPr>
          <p:spPr>
            <a:xfrm>
              <a:off x="196267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 name="Connettore 1 138"/>
            <p:cNvCxnSpPr/>
            <p:nvPr userDrawn="1"/>
          </p:nvCxnSpPr>
          <p:spPr>
            <a:xfrm>
              <a:off x="211154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 name="Connettore 1 139"/>
            <p:cNvCxnSpPr/>
            <p:nvPr userDrawn="1"/>
          </p:nvCxnSpPr>
          <p:spPr>
            <a:xfrm>
              <a:off x="226040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 name="Connettore 1 140"/>
            <p:cNvCxnSpPr/>
            <p:nvPr userDrawn="1"/>
          </p:nvCxnSpPr>
          <p:spPr>
            <a:xfrm>
              <a:off x="240927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 name="Connettore 1 141"/>
            <p:cNvCxnSpPr/>
            <p:nvPr userDrawn="1"/>
          </p:nvCxnSpPr>
          <p:spPr>
            <a:xfrm>
              <a:off x="255814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 name="Connettore 1 142"/>
            <p:cNvCxnSpPr/>
            <p:nvPr userDrawn="1"/>
          </p:nvCxnSpPr>
          <p:spPr>
            <a:xfrm>
              <a:off x="270701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 name="Connettore 1 143"/>
            <p:cNvCxnSpPr/>
            <p:nvPr userDrawn="1"/>
          </p:nvCxnSpPr>
          <p:spPr>
            <a:xfrm>
              <a:off x="285587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 name="Connettore 1 144"/>
            <p:cNvCxnSpPr/>
            <p:nvPr userDrawn="1"/>
          </p:nvCxnSpPr>
          <p:spPr>
            <a:xfrm>
              <a:off x="300474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5" name="Connettore 1 145"/>
            <p:cNvCxnSpPr/>
            <p:nvPr userDrawn="1"/>
          </p:nvCxnSpPr>
          <p:spPr>
            <a:xfrm>
              <a:off x="315361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6" name="Connettore 1 146"/>
            <p:cNvCxnSpPr/>
            <p:nvPr userDrawn="1"/>
          </p:nvCxnSpPr>
          <p:spPr>
            <a:xfrm>
              <a:off x="330247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7" name="Connettore 1 147"/>
            <p:cNvCxnSpPr/>
            <p:nvPr userDrawn="1"/>
          </p:nvCxnSpPr>
          <p:spPr>
            <a:xfrm>
              <a:off x="345134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8" name="Connettore 1 148"/>
            <p:cNvCxnSpPr/>
            <p:nvPr userDrawn="1"/>
          </p:nvCxnSpPr>
          <p:spPr>
            <a:xfrm>
              <a:off x="360021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9" name="Connettore 1 149"/>
            <p:cNvCxnSpPr/>
            <p:nvPr userDrawn="1"/>
          </p:nvCxnSpPr>
          <p:spPr>
            <a:xfrm>
              <a:off x="374907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0" name="Connettore 1 150"/>
            <p:cNvCxnSpPr/>
            <p:nvPr userDrawn="1"/>
          </p:nvCxnSpPr>
          <p:spPr>
            <a:xfrm>
              <a:off x="389794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1" name="Connettore 1 151"/>
            <p:cNvCxnSpPr/>
            <p:nvPr userDrawn="1"/>
          </p:nvCxnSpPr>
          <p:spPr>
            <a:xfrm>
              <a:off x="404681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2" name="Connettore 1 152"/>
            <p:cNvCxnSpPr/>
            <p:nvPr userDrawn="1"/>
          </p:nvCxnSpPr>
          <p:spPr>
            <a:xfrm>
              <a:off x="419568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3" name="Connettore 1 153"/>
            <p:cNvCxnSpPr/>
            <p:nvPr userDrawn="1"/>
          </p:nvCxnSpPr>
          <p:spPr>
            <a:xfrm>
              <a:off x="434454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4" name="Connettore 1 154"/>
            <p:cNvCxnSpPr/>
            <p:nvPr userDrawn="1"/>
          </p:nvCxnSpPr>
          <p:spPr>
            <a:xfrm>
              <a:off x="449341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5" name="Connettore 1 155"/>
            <p:cNvCxnSpPr/>
            <p:nvPr userDrawn="1"/>
          </p:nvCxnSpPr>
          <p:spPr>
            <a:xfrm>
              <a:off x="464228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6" name="Connettore 1 156"/>
            <p:cNvCxnSpPr/>
            <p:nvPr userDrawn="1"/>
          </p:nvCxnSpPr>
          <p:spPr>
            <a:xfrm>
              <a:off x="479114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7" name="Connettore 1 157"/>
            <p:cNvCxnSpPr/>
            <p:nvPr userDrawn="1"/>
          </p:nvCxnSpPr>
          <p:spPr>
            <a:xfrm>
              <a:off x="494001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8" name="Connettore 1 158"/>
            <p:cNvCxnSpPr/>
            <p:nvPr userDrawn="1"/>
          </p:nvCxnSpPr>
          <p:spPr>
            <a:xfrm>
              <a:off x="508888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9" name="Connettore 1 159"/>
            <p:cNvCxnSpPr/>
            <p:nvPr userDrawn="1"/>
          </p:nvCxnSpPr>
          <p:spPr>
            <a:xfrm>
              <a:off x="523774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0" name="Connettore 1 160"/>
            <p:cNvCxnSpPr/>
            <p:nvPr userDrawn="1"/>
          </p:nvCxnSpPr>
          <p:spPr>
            <a:xfrm>
              <a:off x="538661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1" name="Connettore 1 161"/>
            <p:cNvCxnSpPr/>
            <p:nvPr userDrawn="1"/>
          </p:nvCxnSpPr>
          <p:spPr>
            <a:xfrm>
              <a:off x="553548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2" name="Connettore 1 162"/>
            <p:cNvCxnSpPr/>
            <p:nvPr userDrawn="1"/>
          </p:nvCxnSpPr>
          <p:spPr>
            <a:xfrm>
              <a:off x="568435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3" name="Connettore 1 163"/>
            <p:cNvCxnSpPr/>
            <p:nvPr userDrawn="1"/>
          </p:nvCxnSpPr>
          <p:spPr>
            <a:xfrm>
              <a:off x="583321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4" name="Connettore 1 164"/>
            <p:cNvCxnSpPr/>
            <p:nvPr userDrawn="1"/>
          </p:nvCxnSpPr>
          <p:spPr>
            <a:xfrm>
              <a:off x="598208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5" name="Connettore 1 165"/>
            <p:cNvCxnSpPr/>
            <p:nvPr userDrawn="1"/>
          </p:nvCxnSpPr>
          <p:spPr>
            <a:xfrm>
              <a:off x="613095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6" name="Connettore 1 166"/>
            <p:cNvCxnSpPr/>
            <p:nvPr userDrawn="1"/>
          </p:nvCxnSpPr>
          <p:spPr>
            <a:xfrm>
              <a:off x="627981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7" name="Connettore 1 167"/>
            <p:cNvCxnSpPr/>
            <p:nvPr userDrawn="1"/>
          </p:nvCxnSpPr>
          <p:spPr>
            <a:xfrm>
              <a:off x="642868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8" name="Connettore 1 168"/>
            <p:cNvCxnSpPr/>
            <p:nvPr userDrawn="1"/>
          </p:nvCxnSpPr>
          <p:spPr>
            <a:xfrm>
              <a:off x="657755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9" name="Connettore 1 169"/>
            <p:cNvCxnSpPr/>
            <p:nvPr userDrawn="1"/>
          </p:nvCxnSpPr>
          <p:spPr>
            <a:xfrm>
              <a:off x="672641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0" name="Connettore 1 170"/>
            <p:cNvCxnSpPr/>
            <p:nvPr userDrawn="1"/>
          </p:nvCxnSpPr>
          <p:spPr>
            <a:xfrm>
              <a:off x="687528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1" name="Connettore 1 171"/>
            <p:cNvCxnSpPr/>
            <p:nvPr userDrawn="1"/>
          </p:nvCxnSpPr>
          <p:spPr>
            <a:xfrm>
              <a:off x="702415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2" name="Connettore 1 172"/>
            <p:cNvCxnSpPr/>
            <p:nvPr userDrawn="1"/>
          </p:nvCxnSpPr>
          <p:spPr>
            <a:xfrm>
              <a:off x="717302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3" name="Connettore 1 173"/>
            <p:cNvCxnSpPr/>
            <p:nvPr userDrawn="1"/>
          </p:nvCxnSpPr>
          <p:spPr>
            <a:xfrm>
              <a:off x="732188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4" name="Connettore 1 174"/>
            <p:cNvCxnSpPr/>
            <p:nvPr userDrawn="1"/>
          </p:nvCxnSpPr>
          <p:spPr>
            <a:xfrm>
              <a:off x="747075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5" name="Connettore 1 175"/>
            <p:cNvCxnSpPr/>
            <p:nvPr userDrawn="1"/>
          </p:nvCxnSpPr>
          <p:spPr>
            <a:xfrm>
              <a:off x="761962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6" name="Connettore 1 176"/>
            <p:cNvCxnSpPr/>
            <p:nvPr userDrawn="1"/>
          </p:nvCxnSpPr>
          <p:spPr>
            <a:xfrm>
              <a:off x="776848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7" name="Connettore 1 177"/>
            <p:cNvCxnSpPr/>
            <p:nvPr userDrawn="1"/>
          </p:nvCxnSpPr>
          <p:spPr>
            <a:xfrm>
              <a:off x="791735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8" name="Connettore 1 178"/>
            <p:cNvCxnSpPr/>
            <p:nvPr userDrawn="1"/>
          </p:nvCxnSpPr>
          <p:spPr>
            <a:xfrm>
              <a:off x="806622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9" name="Connettore 1 179"/>
            <p:cNvCxnSpPr/>
            <p:nvPr userDrawn="1"/>
          </p:nvCxnSpPr>
          <p:spPr>
            <a:xfrm>
              <a:off x="821508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0" name="Connettore 1 180"/>
            <p:cNvCxnSpPr/>
            <p:nvPr userDrawn="1"/>
          </p:nvCxnSpPr>
          <p:spPr>
            <a:xfrm>
              <a:off x="836395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1" name="Connettore 1 181"/>
            <p:cNvCxnSpPr/>
            <p:nvPr userDrawn="1"/>
          </p:nvCxnSpPr>
          <p:spPr>
            <a:xfrm>
              <a:off x="851282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2" name="Connettore 1 182"/>
            <p:cNvCxnSpPr/>
            <p:nvPr userDrawn="1"/>
          </p:nvCxnSpPr>
          <p:spPr>
            <a:xfrm>
              <a:off x="866169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3" name="Connettore 1 183"/>
            <p:cNvCxnSpPr/>
            <p:nvPr userDrawn="1"/>
          </p:nvCxnSpPr>
          <p:spPr>
            <a:xfrm>
              <a:off x="881055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4" name="Connettore 1 184"/>
            <p:cNvCxnSpPr/>
            <p:nvPr userDrawn="1"/>
          </p:nvCxnSpPr>
          <p:spPr>
            <a:xfrm>
              <a:off x="895942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5" name="Connettore 1 185"/>
            <p:cNvCxnSpPr/>
            <p:nvPr userDrawn="1"/>
          </p:nvCxnSpPr>
          <p:spPr>
            <a:xfrm>
              <a:off x="910829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6" name="Connettore 1 186"/>
            <p:cNvCxnSpPr/>
            <p:nvPr userDrawn="1"/>
          </p:nvCxnSpPr>
          <p:spPr>
            <a:xfrm>
              <a:off x="925715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7" name="Connettore 1 187"/>
            <p:cNvCxnSpPr/>
            <p:nvPr userDrawn="1"/>
          </p:nvCxnSpPr>
          <p:spPr>
            <a:xfrm>
              <a:off x="940602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8" name="Connettore 1 188"/>
            <p:cNvCxnSpPr/>
            <p:nvPr userDrawn="1"/>
          </p:nvCxnSpPr>
          <p:spPr>
            <a:xfrm>
              <a:off x="955489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9" name="Connettore 1 189"/>
            <p:cNvCxnSpPr/>
            <p:nvPr userDrawn="1"/>
          </p:nvCxnSpPr>
          <p:spPr>
            <a:xfrm>
              <a:off x="970375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0" name="Connettore 1 190"/>
            <p:cNvCxnSpPr/>
            <p:nvPr userDrawn="1"/>
          </p:nvCxnSpPr>
          <p:spPr>
            <a:xfrm>
              <a:off x="985262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1" name="Connettore 1 191"/>
            <p:cNvCxnSpPr/>
            <p:nvPr userDrawn="1"/>
          </p:nvCxnSpPr>
          <p:spPr>
            <a:xfrm>
              <a:off x="1000149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2" name="Connettore 1 192"/>
            <p:cNvCxnSpPr/>
            <p:nvPr userDrawn="1"/>
          </p:nvCxnSpPr>
          <p:spPr>
            <a:xfrm>
              <a:off x="1015036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3" name="Connettore 1 193"/>
            <p:cNvCxnSpPr/>
            <p:nvPr userDrawn="1"/>
          </p:nvCxnSpPr>
          <p:spPr>
            <a:xfrm>
              <a:off x="1029922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4" name="Connettore 1 194"/>
            <p:cNvCxnSpPr/>
            <p:nvPr userDrawn="1"/>
          </p:nvCxnSpPr>
          <p:spPr>
            <a:xfrm>
              <a:off x="1044809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5" name="Connettore 1 195"/>
            <p:cNvCxnSpPr/>
            <p:nvPr userDrawn="1"/>
          </p:nvCxnSpPr>
          <p:spPr>
            <a:xfrm>
              <a:off x="1059696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6" name="Connettore 1 196"/>
            <p:cNvCxnSpPr/>
            <p:nvPr userDrawn="1"/>
          </p:nvCxnSpPr>
          <p:spPr>
            <a:xfrm>
              <a:off x="1074582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7" name="Connettore 1 197"/>
            <p:cNvCxnSpPr/>
            <p:nvPr userDrawn="1"/>
          </p:nvCxnSpPr>
          <p:spPr>
            <a:xfrm>
              <a:off x="1089469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8" name="Connettore 1 198"/>
            <p:cNvCxnSpPr/>
            <p:nvPr userDrawn="1"/>
          </p:nvCxnSpPr>
          <p:spPr>
            <a:xfrm>
              <a:off x="1104356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9" name="Connettore 1 199"/>
            <p:cNvCxnSpPr/>
            <p:nvPr userDrawn="1"/>
          </p:nvCxnSpPr>
          <p:spPr>
            <a:xfrm>
              <a:off x="1119242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0" name="Connettore 1 200"/>
            <p:cNvCxnSpPr/>
            <p:nvPr userDrawn="1"/>
          </p:nvCxnSpPr>
          <p:spPr>
            <a:xfrm>
              <a:off x="1134129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1" name="Connettore 1 201"/>
            <p:cNvCxnSpPr/>
            <p:nvPr userDrawn="1"/>
          </p:nvCxnSpPr>
          <p:spPr>
            <a:xfrm>
              <a:off x="1149016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2" name="Connettore 1 202"/>
            <p:cNvCxnSpPr/>
            <p:nvPr userDrawn="1"/>
          </p:nvCxnSpPr>
          <p:spPr>
            <a:xfrm>
              <a:off x="1163903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3" name="Connettore 1 203"/>
            <p:cNvCxnSpPr/>
            <p:nvPr userDrawn="1"/>
          </p:nvCxnSpPr>
          <p:spPr>
            <a:xfrm>
              <a:off x="1178789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4" name="Connettore 1 204"/>
            <p:cNvCxnSpPr/>
            <p:nvPr userDrawn="1"/>
          </p:nvCxnSpPr>
          <p:spPr>
            <a:xfrm>
              <a:off x="1193676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5" name="Connettore 1 205"/>
            <p:cNvCxnSpPr/>
            <p:nvPr userDrawn="1"/>
          </p:nvCxnSpPr>
          <p:spPr>
            <a:xfrm>
              <a:off x="1208563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6" name="Connettore 1 206"/>
            <p:cNvCxnSpPr/>
            <p:nvPr userDrawn="1"/>
          </p:nvCxnSpPr>
          <p:spPr>
            <a:xfrm>
              <a:off x="1223449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7" name="Connettore 1 207"/>
            <p:cNvCxnSpPr/>
            <p:nvPr userDrawn="1"/>
          </p:nvCxnSpPr>
          <p:spPr>
            <a:xfrm>
              <a:off x="1238336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8" name="Connettore 1 208"/>
            <p:cNvCxnSpPr/>
            <p:nvPr userDrawn="1"/>
          </p:nvCxnSpPr>
          <p:spPr>
            <a:xfrm>
              <a:off x="1253223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9" name="Connettore 1 209"/>
            <p:cNvCxnSpPr/>
            <p:nvPr userDrawn="1"/>
          </p:nvCxnSpPr>
          <p:spPr>
            <a:xfrm>
              <a:off x="1268109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0" name="Connettore 1 210"/>
            <p:cNvCxnSpPr/>
            <p:nvPr userDrawn="1"/>
          </p:nvCxnSpPr>
          <p:spPr>
            <a:xfrm>
              <a:off x="1282996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1" name="Connettore 1 211"/>
            <p:cNvCxnSpPr/>
            <p:nvPr userDrawn="1"/>
          </p:nvCxnSpPr>
          <p:spPr>
            <a:xfrm>
              <a:off x="1297883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2" name="Connettore 1 212"/>
            <p:cNvCxnSpPr/>
            <p:nvPr userDrawn="1"/>
          </p:nvCxnSpPr>
          <p:spPr>
            <a:xfrm>
              <a:off x="1312770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3" name="Connettore 1 213"/>
            <p:cNvCxnSpPr/>
            <p:nvPr userDrawn="1"/>
          </p:nvCxnSpPr>
          <p:spPr>
            <a:xfrm>
              <a:off x="1327656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4" name="Connettore 1 214"/>
            <p:cNvCxnSpPr/>
            <p:nvPr userDrawn="1"/>
          </p:nvCxnSpPr>
          <p:spPr>
            <a:xfrm>
              <a:off x="1342543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5" name="Connettore 1 215"/>
            <p:cNvCxnSpPr/>
            <p:nvPr userDrawn="1"/>
          </p:nvCxnSpPr>
          <p:spPr>
            <a:xfrm>
              <a:off x="1357430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6" name="Connettore 1 216"/>
            <p:cNvCxnSpPr/>
            <p:nvPr userDrawn="1"/>
          </p:nvCxnSpPr>
          <p:spPr>
            <a:xfrm>
              <a:off x="1372316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7" name="Connettore 1 217"/>
            <p:cNvCxnSpPr/>
            <p:nvPr userDrawn="1"/>
          </p:nvCxnSpPr>
          <p:spPr>
            <a:xfrm>
              <a:off x="1387203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8" name="Connettore 1 218"/>
            <p:cNvCxnSpPr/>
            <p:nvPr userDrawn="1"/>
          </p:nvCxnSpPr>
          <p:spPr>
            <a:xfrm>
              <a:off x="1402090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9" name="Connettore 1 219"/>
            <p:cNvCxnSpPr/>
            <p:nvPr userDrawn="1"/>
          </p:nvCxnSpPr>
          <p:spPr>
            <a:xfrm>
              <a:off x="1416976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0" name="Connettore 1 220"/>
            <p:cNvCxnSpPr/>
            <p:nvPr userDrawn="1"/>
          </p:nvCxnSpPr>
          <p:spPr>
            <a:xfrm>
              <a:off x="1431863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1" name="Connettore 1 221"/>
            <p:cNvCxnSpPr/>
            <p:nvPr userDrawn="1"/>
          </p:nvCxnSpPr>
          <p:spPr>
            <a:xfrm>
              <a:off x="1446750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2" name="Connettore 1 222"/>
            <p:cNvCxnSpPr/>
            <p:nvPr userDrawn="1"/>
          </p:nvCxnSpPr>
          <p:spPr>
            <a:xfrm>
              <a:off x="1461637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3" name="Connettore 1 223"/>
            <p:cNvCxnSpPr/>
            <p:nvPr userDrawn="1"/>
          </p:nvCxnSpPr>
          <p:spPr>
            <a:xfrm>
              <a:off x="1476523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4" name="Connettore 1 224"/>
            <p:cNvCxnSpPr/>
            <p:nvPr userDrawn="1"/>
          </p:nvCxnSpPr>
          <p:spPr>
            <a:xfrm>
              <a:off x="1491410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5" name="Connettore 1 225"/>
            <p:cNvCxnSpPr/>
            <p:nvPr userDrawn="1"/>
          </p:nvCxnSpPr>
          <p:spPr>
            <a:xfrm>
              <a:off x="1506297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6" name="Connettore 1 226"/>
            <p:cNvCxnSpPr/>
            <p:nvPr userDrawn="1"/>
          </p:nvCxnSpPr>
          <p:spPr>
            <a:xfrm>
              <a:off x="1521183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7" name="Connettore 1 227"/>
            <p:cNvCxnSpPr/>
            <p:nvPr userDrawn="1"/>
          </p:nvCxnSpPr>
          <p:spPr>
            <a:xfrm>
              <a:off x="1536070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8" name="Connettore 1 228"/>
            <p:cNvCxnSpPr/>
            <p:nvPr userDrawn="1"/>
          </p:nvCxnSpPr>
          <p:spPr>
            <a:xfrm>
              <a:off x="1550957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9" name="Connettore 1 229"/>
            <p:cNvCxnSpPr/>
            <p:nvPr userDrawn="1"/>
          </p:nvCxnSpPr>
          <p:spPr>
            <a:xfrm>
              <a:off x="1565843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0" name="Connettore 1 230"/>
            <p:cNvCxnSpPr/>
            <p:nvPr userDrawn="1"/>
          </p:nvCxnSpPr>
          <p:spPr>
            <a:xfrm>
              <a:off x="1580730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1" name="Connettore 1 231"/>
            <p:cNvCxnSpPr/>
            <p:nvPr userDrawn="1"/>
          </p:nvCxnSpPr>
          <p:spPr>
            <a:xfrm>
              <a:off x="1595617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2" name="Connettore 1 232"/>
            <p:cNvCxnSpPr/>
            <p:nvPr userDrawn="1"/>
          </p:nvCxnSpPr>
          <p:spPr>
            <a:xfrm>
              <a:off x="1610504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3" name="Connettore 1 233"/>
            <p:cNvCxnSpPr/>
            <p:nvPr userDrawn="1"/>
          </p:nvCxnSpPr>
          <p:spPr>
            <a:xfrm>
              <a:off x="1625390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4" name="Connettore 1 234"/>
            <p:cNvCxnSpPr/>
            <p:nvPr userDrawn="1"/>
          </p:nvCxnSpPr>
          <p:spPr>
            <a:xfrm>
              <a:off x="1640277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5" name="Connettore 1 235"/>
            <p:cNvCxnSpPr/>
            <p:nvPr userDrawn="1"/>
          </p:nvCxnSpPr>
          <p:spPr>
            <a:xfrm>
              <a:off x="1655164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6" name="Connettore 1 236"/>
            <p:cNvCxnSpPr/>
            <p:nvPr userDrawn="1"/>
          </p:nvCxnSpPr>
          <p:spPr>
            <a:xfrm>
              <a:off x="1670050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7" name="Connettore 1 237"/>
            <p:cNvCxnSpPr/>
            <p:nvPr userDrawn="1"/>
          </p:nvCxnSpPr>
          <p:spPr>
            <a:xfrm>
              <a:off x="1684937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8" name="Connettore 1 238"/>
            <p:cNvCxnSpPr/>
            <p:nvPr userDrawn="1"/>
          </p:nvCxnSpPr>
          <p:spPr>
            <a:xfrm>
              <a:off x="1699824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9" name="Connettore 1 239"/>
            <p:cNvCxnSpPr/>
            <p:nvPr userDrawn="1"/>
          </p:nvCxnSpPr>
          <p:spPr>
            <a:xfrm>
              <a:off x="1714710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0" name="Connettore 1 240"/>
            <p:cNvCxnSpPr/>
            <p:nvPr userDrawn="1"/>
          </p:nvCxnSpPr>
          <p:spPr>
            <a:xfrm>
              <a:off x="1729597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1" name="Connettore 1 241"/>
            <p:cNvCxnSpPr/>
            <p:nvPr userDrawn="1"/>
          </p:nvCxnSpPr>
          <p:spPr>
            <a:xfrm>
              <a:off x="1744484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2" name="Connettore 1 242"/>
            <p:cNvCxnSpPr/>
            <p:nvPr userDrawn="1"/>
          </p:nvCxnSpPr>
          <p:spPr>
            <a:xfrm>
              <a:off x="1759371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3" name="Connettore 1 243"/>
            <p:cNvCxnSpPr/>
            <p:nvPr userDrawn="1"/>
          </p:nvCxnSpPr>
          <p:spPr>
            <a:xfrm>
              <a:off x="1774257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4" name="Connettore 1 244"/>
            <p:cNvCxnSpPr/>
            <p:nvPr userDrawn="1"/>
          </p:nvCxnSpPr>
          <p:spPr>
            <a:xfrm>
              <a:off x="1789144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5" name="Connettore 1 245"/>
            <p:cNvCxnSpPr/>
            <p:nvPr userDrawn="1"/>
          </p:nvCxnSpPr>
          <p:spPr>
            <a:xfrm>
              <a:off x="1804031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6" name="Connettore 1 246"/>
            <p:cNvCxnSpPr/>
            <p:nvPr userDrawn="1"/>
          </p:nvCxnSpPr>
          <p:spPr>
            <a:xfrm>
              <a:off x="1818917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7" name="Connettore 1 247"/>
            <p:cNvCxnSpPr/>
            <p:nvPr userDrawn="1"/>
          </p:nvCxnSpPr>
          <p:spPr>
            <a:xfrm>
              <a:off x="1833804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8" name="Connettore 1 248"/>
            <p:cNvCxnSpPr/>
            <p:nvPr userDrawn="1"/>
          </p:nvCxnSpPr>
          <p:spPr>
            <a:xfrm>
              <a:off x="1848691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9" name="Connettore 1 249"/>
            <p:cNvCxnSpPr/>
            <p:nvPr userDrawn="1"/>
          </p:nvCxnSpPr>
          <p:spPr>
            <a:xfrm>
              <a:off x="1863577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0" name="Connettore 1 250"/>
            <p:cNvCxnSpPr/>
            <p:nvPr userDrawn="1"/>
          </p:nvCxnSpPr>
          <p:spPr>
            <a:xfrm>
              <a:off x="1878464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1" name="Connettore 1 251"/>
            <p:cNvCxnSpPr/>
            <p:nvPr userDrawn="1"/>
          </p:nvCxnSpPr>
          <p:spPr>
            <a:xfrm>
              <a:off x="1893346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grpSp>
      <p:sp>
        <p:nvSpPr>
          <p:cNvPr id="3" name="Content Placeholder 2"/>
          <p:cNvSpPr>
            <a:spLocks noGrp="1"/>
          </p:cNvSpPr>
          <p:nvPr>
            <p:ph sz="half" idx="1"/>
          </p:nvPr>
        </p:nvSpPr>
        <p:spPr>
          <a:xfrm>
            <a:off x="295924" y="1321200"/>
            <a:ext cx="5742477" cy="4925596"/>
          </a:xfrm>
          <a:prstGeom prst="rect">
            <a:avLst/>
          </a:prstGeom>
        </p:spPr>
        <p:txBody>
          <a:bodyPr/>
          <a:lstStyle/>
          <a:p>
            <a:pPr lvl="0"/>
            <a:r>
              <a:rPr lang="en-GB" noProof="0"/>
              <a:t>Edit Master text styles</a:t>
            </a:r>
          </a:p>
          <a:p>
            <a:pPr lvl="1"/>
            <a:r>
              <a:rPr lang="en-GB" noProof="0"/>
              <a:t>Second level</a:t>
            </a:r>
          </a:p>
          <a:p>
            <a:pPr lvl="2"/>
            <a:r>
              <a:rPr lang="en-GB" noProof="0"/>
              <a:t>Third level</a:t>
            </a:r>
          </a:p>
        </p:txBody>
      </p:sp>
      <p:sp>
        <p:nvSpPr>
          <p:cNvPr id="8" name="Title 1"/>
          <p:cNvSpPr>
            <a:spLocks noGrp="1"/>
          </p:cNvSpPr>
          <p:nvPr>
            <p:ph type="title"/>
          </p:nvPr>
        </p:nvSpPr>
        <p:spPr>
          <a:xfrm>
            <a:off x="295925" y="139169"/>
            <a:ext cx="11694849" cy="862023"/>
          </a:xfrm>
          <a:prstGeom prst="rect">
            <a:avLst/>
          </a:prstGeom>
        </p:spPr>
        <p:txBody>
          <a:bodyPr/>
          <a:lstStyle>
            <a:lvl1pPr>
              <a:defRPr>
                <a:solidFill>
                  <a:schemeClr val="bg1"/>
                </a:solidFill>
              </a:defRPr>
            </a:lvl1pPr>
          </a:lstStyle>
          <a:p>
            <a:r>
              <a:rPr lang="en-GB" noProof="0"/>
              <a:t>Click to edit Master title style</a:t>
            </a:r>
          </a:p>
        </p:txBody>
      </p:sp>
      <p:sp>
        <p:nvSpPr>
          <p:cNvPr id="9" name="Content Placeholder 2"/>
          <p:cNvSpPr>
            <a:spLocks noGrp="1"/>
          </p:cNvSpPr>
          <p:nvPr>
            <p:ph sz="half" idx="13"/>
          </p:nvPr>
        </p:nvSpPr>
        <p:spPr>
          <a:xfrm>
            <a:off x="6167999" y="1321200"/>
            <a:ext cx="5822772" cy="4925596"/>
          </a:xfrm>
          <a:prstGeom prst="rect">
            <a:avLst/>
          </a:prstGeom>
        </p:spPr>
        <p:txBody>
          <a:bodyPr/>
          <a:lstStyle/>
          <a:p>
            <a:pPr lvl="0"/>
            <a:r>
              <a:rPr lang="en-GB" noProof="0"/>
              <a:t>Edit Master text styles</a:t>
            </a:r>
          </a:p>
          <a:p>
            <a:pPr lvl="1"/>
            <a:r>
              <a:rPr lang="en-GB" noProof="0"/>
              <a:t>Second level</a:t>
            </a:r>
          </a:p>
          <a:p>
            <a:pPr lvl="2"/>
            <a:r>
              <a:rPr lang="en-GB" noProof="0"/>
              <a:t>Third level</a:t>
            </a:r>
          </a:p>
        </p:txBody>
      </p:sp>
      <p:sp>
        <p:nvSpPr>
          <p:cNvPr id="132" name="Date Placeholder 3">
            <a:extLst>
              <a:ext uri="{FF2B5EF4-FFF2-40B4-BE49-F238E27FC236}">
                <a16:creationId xmlns:a16="http://schemas.microsoft.com/office/drawing/2014/main" id="{594BC38E-4F0D-4CF5-B5A8-016E145A1913}"/>
              </a:ext>
            </a:extLst>
          </p:cNvPr>
          <p:cNvSpPr>
            <a:spLocks noGrp="1"/>
          </p:cNvSpPr>
          <p:nvPr>
            <p:ph type="dt" sz="half" idx="2"/>
          </p:nvPr>
        </p:nvSpPr>
        <p:spPr>
          <a:xfrm>
            <a:off x="295923" y="6611562"/>
            <a:ext cx="2743200" cy="134510"/>
          </a:xfrm>
          <a:prstGeom prst="rect">
            <a:avLst/>
          </a:prstGeom>
        </p:spPr>
        <p:txBody>
          <a:bodyPr vert="horz" lIns="91440" tIns="45720" rIns="91440" bIns="45720" rtlCol="0" anchor="ctr"/>
          <a:lstStyle>
            <a:lvl1pPr algn="l">
              <a:defRPr sz="1200">
                <a:solidFill>
                  <a:schemeClr val="bg1"/>
                </a:solidFill>
              </a:defRPr>
            </a:lvl1pPr>
          </a:lstStyle>
          <a:p>
            <a:r>
              <a:rPr lang="it-IT"/>
              <a:t>03/06/2026</a:t>
            </a:r>
            <a:endParaRPr lang="en-GB"/>
          </a:p>
        </p:txBody>
      </p:sp>
      <p:sp>
        <p:nvSpPr>
          <p:cNvPr id="133" name="Footer Placeholder 4">
            <a:extLst>
              <a:ext uri="{FF2B5EF4-FFF2-40B4-BE49-F238E27FC236}">
                <a16:creationId xmlns:a16="http://schemas.microsoft.com/office/drawing/2014/main" id="{BD082400-0C69-4DB5-8A03-2A1411E31F1E}"/>
              </a:ext>
            </a:extLst>
          </p:cNvPr>
          <p:cNvSpPr>
            <a:spLocks noGrp="1"/>
          </p:cNvSpPr>
          <p:nvPr>
            <p:ph type="ftr" sz="quarter" idx="3"/>
          </p:nvPr>
        </p:nvSpPr>
        <p:spPr>
          <a:xfrm>
            <a:off x="3137161" y="6611562"/>
            <a:ext cx="5419200" cy="134510"/>
          </a:xfrm>
          <a:prstGeom prst="rect">
            <a:avLst/>
          </a:prstGeom>
        </p:spPr>
        <p:txBody>
          <a:bodyPr vert="horz" lIns="91440" tIns="45720" rIns="91440" bIns="45720" rtlCol="0" anchor="ctr"/>
          <a:lstStyle>
            <a:lvl1pPr algn="ctr">
              <a:defRPr sz="1200">
                <a:solidFill>
                  <a:schemeClr val="bg1"/>
                </a:solidFill>
              </a:defRPr>
            </a:lvl1pPr>
          </a:lstStyle>
          <a:p>
            <a:r>
              <a:rPr lang="en-US"/>
              <a:t>Camilla Colombo - GREEN SPECIES - COMPASS Lab - Department of Aerospace Science and Technology</a:t>
            </a:r>
            <a:endParaRPr lang="en-GB"/>
          </a:p>
        </p:txBody>
      </p:sp>
      <p:sp>
        <p:nvSpPr>
          <p:cNvPr id="134" name="Slide Number Placeholder 5">
            <a:extLst>
              <a:ext uri="{FF2B5EF4-FFF2-40B4-BE49-F238E27FC236}">
                <a16:creationId xmlns:a16="http://schemas.microsoft.com/office/drawing/2014/main" id="{9F224878-28D8-4447-9487-46D237A8E536}"/>
              </a:ext>
            </a:extLst>
          </p:cNvPr>
          <p:cNvSpPr>
            <a:spLocks noGrp="1"/>
          </p:cNvSpPr>
          <p:nvPr>
            <p:ph type="sldNum" sz="quarter" idx="4"/>
          </p:nvPr>
        </p:nvSpPr>
        <p:spPr>
          <a:xfrm>
            <a:off x="8635574" y="6611562"/>
            <a:ext cx="895172" cy="134510"/>
          </a:xfrm>
          <a:prstGeom prst="rect">
            <a:avLst/>
          </a:prstGeom>
        </p:spPr>
        <p:txBody>
          <a:bodyPr vert="horz" lIns="91440" tIns="45720" rIns="91440" bIns="45720" rtlCol="0" anchor="ctr"/>
          <a:lstStyle>
            <a:lvl1pPr algn="r">
              <a:defRPr sz="1200">
                <a:solidFill>
                  <a:schemeClr val="bg1"/>
                </a:solidFill>
              </a:defRPr>
            </a:lvl1pPr>
          </a:lstStyle>
          <a:p>
            <a:fld id="{B32E340B-6DF6-4B42-912A-1B529C9C7761}" type="slidenum">
              <a:rPr lang="en-GB" smtClean="0"/>
              <a:t>‹#›</a:t>
            </a:fld>
            <a:endParaRPr lang="en-GB"/>
          </a:p>
        </p:txBody>
      </p:sp>
    </p:spTree>
    <p:extLst>
      <p:ext uri="{BB962C8B-B14F-4D97-AF65-F5344CB8AC3E}">
        <p14:creationId xmlns:p14="http://schemas.microsoft.com/office/powerpoint/2010/main" val="4048556715"/>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Two Content 5">
    <p:spTree>
      <p:nvGrpSpPr>
        <p:cNvPr id="1" name=""/>
        <p:cNvGrpSpPr/>
        <p:nvPr/>
      </p:nvGrpSpPr>
      <p:grpSpPr>
        <a:xfrm>
          <a:off x="0" y="0"/>
          <a:ext cx="0" cy="0"/>
          <a:chOff x="0" y="0"/>
          <a:chExt cx="0" cy="0"/>
        </a:xfrm>
      </p:grpSpPr>
      <p:sp>
        <p:nvSpPr>
          <p:cNvPr id="11" name="Rettangolo 252"/>
          <p:cNvSpPr/>
          <p:nvPr userDrawn="1"/>
        </p:nvSpPr>
        <p:spPr>
          <a:xfrm>
            <a:off x="0" y="0"/>
            <a:ext cx="12192000" cy="1252150"/>
          </a:xfrm>
          <a:prstGeom prst="rect">
            <a:avLst/>
          </a:prstGeom>
          <a:solidFill>
            <a:schemeClr val="bg2">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sz="2400" noProof="0">
              <a:solidFill>
                <a:schemeClr val="tx2"/>
              </a:solidFill>
            </a:endParaRPr>
          </a:p>
        </p:txBody>
      </p:sp>
      <p:grpSp>
        <p:nvGrpSpPr>
          <p:cNvPr id="12" name="Gruppo 131"/>
          <p:cNvGrpSpPr/>
          <p:nvPr userDrawn="1"/>
        </p:nvGrpSpPr>
        <p:grpSpPr>
          <a:xfrm>
            <a:off x="0" y="1089904"/>
            <a:ext cx="12192000" cy="162246"/>
            <a:chOff x="1218340" y="275867"/>
            <a:chExt cx="17715122" cy="567843"/>
          </a:xfrm>
        </p:grpSpPr>
        <p:cxnSp>
          <p:nvCxnSpPr>
            <p:cNvPr id="13" name="Connettore 1 132"/>
            <p:cNvCxnSpPr/>
            <p:nvPr userDrawn="1"/>
          </p:nvCxnSpPr>
          <p:spPr>
            <a:xfrm>
              <a:off x="121834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 name="Connettore 1 133"/>
            <p:cNvCxnSpPr/>
            <p:nvPr userDrawn="1"/>
          </p:nvCxnSpPr>
          <p:spPr>
            <a:xfrm>
              <a:off x="136720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 name="Connettore 1 134"/>
            <p:cNvCxnSpPr/>
            <p:nvPr userDrawn="1"/>
          </p:nvCxnSpPr>
          <p:spPr>
            <a:xfrm>
              <a:off x="151607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 name="Connettore 1 135"/>
            <p:cNvCxnSpPr/>
            <p:nvPr userDrawn="1"/>
          </p:nvCxnSpPr>
          <p:spPr>
            <a:xfrm>
              <a:off x="166494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 name="Connettore 1 136"/>
            <p:cNvCxnSpPr/>
            <p:nvPr userDrawn="1"/>
          </p:nvCxnSpPr>
          <p:spPr>
            <a:xfrm>
              <a:off x="181380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 name="Connettore 1 137"/>
            <p:cNvCxnSpPr/>
            <p:nvPr userDrawn="1"/>
          </p:nvCxnSpPr>
          <p:spPr>
            <a:xfrm>
              <a:off x="196267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 name="Connettore 1 138"/>
            <p:cNvCxnSpPr/>
            <p:nvPr userDrawn="1"/>
          </p:nvCxnSpPr>
          <p:spPr>
            <a:xfrm>
              <a:off x="211154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 name="Connettore 1 139"/>
            <p:cNvCxnSpPr/>
            <p:nvPr userDrawn="1"/>
          </p:nvCxnSpPr>
          <p:spPr>
            <a:xfrm>
              <a:off x="226040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 name="Connettore 1 140"/>
            <p:cNvCxnSpPr/>
            <p:nvPr userDrawn="1"/>
          </p:nvCxnSpPr>
          <p:spPr>
            <a:xfrm>
              <a:off x="240927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 name="Connettore 1 141"/>
            <p:cNvCxnSpPr/>
            <p:nvPr userDrawn="1"/>
          </p:nvCxnSpPr>
          <p:spPr>
            <a:xfrm>
              <a:off x="255814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 name="Connettore 1 142"/>
            <p:cNvCxnSpPr/>
            <p:nvPr userDrawn="1"/>
          </p:nvCxnSpPr>
          <p:spPr>
            <a:xfrm>
              <a:off x="270701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 name="Connettore 1 143"/>
            <p:cNvCxnSpPr/>
            <p:nvPr userDrawn="1"/>
          </p:nvCxnSpPr>
          <p:spPr>
            <a:xfrm>
              <a:off x="285587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5" name="Connettore 1 144"/>
            <p:cNvCxnSpPr/>
            <p:nvPr userDrawn="1"/>
          </p:nvCxnSpPr>
          <p:spPr>
            <a:xfrm>
              <a:off x="300474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6" name="Connettore 1 145"/>
            <p:cNvCxnSpPr/>
            <p:nvPr userDrawn="1"/>
          </p:nvCxnSpPr>
          <p:spPr>
            <a:xfrm>
              <a:off x="315361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7" name="Connettore 1 146"/>
            <p:cNvCxnSpPr/>
            <p:nvPr userDrawn="1"/>
          </p:nvCxnSpPr>
          <p:spPr>
            <a:xfrm>
              <a:off x="330247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8" name="Connettore 1 147"/>
            <p:cNvCxnSpPr/>
            <p:nvPr userDrawn="1"/>
          </p:nvCxnSpPr>
          <p:spPr>
            <a:xfrm>
              <a:off x="345134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9" name="Connettore 1 148"/>
            <p:cNvCxnSpPr/>
            <p:nvPr userDrawn="1"/>
          </p:nvCxnSpPr>
          <p:spPr>
            <a:xfrm>
              <a:off x="360021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0" name="Connettore 1 149"/>
            <p:cNvCxnSpPr/>
            <p:nvPr userDrawn="1"/>
          </p:nvCxnSpPr>
          <p:spPr>
            <a:xfrm>
              <a:off x="374907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1" name="Connettore 1 150"/>
            <p:cNvCxnSpPr/>
            <p:nvPr userDrawn="1"/>
          </p:nvCxnSpPr>
          <p:spPr>
            <a:xfrm>
              <a:off x="389794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2" name="Connettore 1 151"/>
            <p:cNvCxnSpPr/>
            <p:nvPr userDrawn="1"/>
          </p:nvCxnSpPr>
          <p:spPr>
            <a:xfrm>
              <a:off x="404681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3" name="Connettore 1 152"/>
            <p:cNvCxnSpPr/>
            <p:nvPr userDrawn="1"/>
          </p:nvCxnSpPr>
          <p:spPr>
            <a:xfrm>
              <a:off x="419568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4" name="Connettore 1 153"/>
            <p:cNvCxnSpPr/>
            <p:nvPr userDrawn="1"/>
          </p:nvCxnSpPr>
          <p:spPr>
            <a:xfrm>
              <a:off x="434454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5" name="Connettore 1 154"/>
            <p:cNvCxnSpPr/>
            <p:nvPr userDrawn="1"/>
          </p:nvCxnSpPr>
          <p:spPr>
            <a:xfrm>
              <a:off x="449341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6" name="Connettore 1 155"/>
            <p:cNvCxnSpPr/>
            <p:nvPr userDrawn="1"/>
          </p:nvCxnSpPr>
          <p:spPr>
            <a:xfrm>
              <a:off x="464228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7" name="Connettore 1 156"/>
            <p:cNvCxnSpPr/>
            <p:nvPr userDrawn="1"/>
          </p:nvCxnSpPr>
          <p:spPr>
            <a:xfrm>
              <a:off x="479114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8" name="Connettore 1 157"/>
            <p:cNvCxnSpPr/>
            <p:nvPr userDrawn="1"/>
          </p:nvCxnSpPr>
          <p:spPr>
            <a:xfrm>
              <a:off x="494001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9" name="Connettore 1 158"/>
            <p:cNvCxnSpPr/>
            <p:nvPr userDrawn="1"/>
          </p:nvCxnSpPr>
          <p:spPr>
            <a:xfrm>
              <a:off x="508888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0" name="Connettore 1 159"/>
            <p:cNvCxnSpPr/>
            <p:nvPr userDrawn="1"/>
          </p:nvCxnSpPr>
          <p:spPr>
            <a:xfrm>
              <a:off x="523774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1" name="Connettore 1 160"/>
            <p:cNvCxnSpPr/>
            <p:nvPr userDrawn="1"/>
          </p:nvCxnSpPr>
          <p:spPr>
            <a:xfrm>
              <a:off x="538661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2" name="Connettore 1 161"/>
            <p:cNvCxnSpPr/>
            <p:nvPr userDrawn="1"/>
          </p:nvCxnSpPr>
          <p:spPr>
            <a:xfrm>
              <a:off x="553548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3" name="Connettore 1 162"/>
            <p:cNvCxnSpPr/>
            <p:nvPr userDrawn="1"/>
          </p:nvCxnSpPr>
          <p:spPr>
            <a:xfrm>
              <a:off x="568435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4" name="Connettore 1 163"/>
            <p:cNvCxnSpPr/>
            <p:nvPr userDrawn="1"/>
          </p:nvCxnSpPr>
          <p:spPr>
            <a:xfrm>
              <a:off x="583321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5" name="Connettore 1 164"/>
            <p:cNvCxnSpPr/>
            <p:nvPr userDrawn="1"/>
          </p:nvCxnSpPr>
          <p:spPr>
            <a:xfrm>
              <a:off x="598208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6" name="Connettore 1 165"/>
            <p:cNvCxnSpPr/>
            <p:nvPr userDrawn="1"/>
          </p:nvCxnSpPr>
          <p:spPr>
            <a:xfrm>
              <a:off x="613095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7" name="Connettore 1 166"/>
            <p:cNvCxnSpPr/>
            <p:nvPr userDrawn="1"/>
          </p:nvCxnSpPr>
          <p:spPr>
            <a:xfrm>
              <a:off x="627981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8" name="Connettore 1 167"/>
            <p:cNvCxnSpPr/>
            <p:nvPr userDrawn="1"/>
          </p:nvCxnSpPr>
          <p:spPr>
            <a:xfrm>
              <a:off x="642868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9" name="Connettore 1 168"/>
            <p:cNvCxnSpPr/>
            <p:nvPr userDrawn="1"/>
          </p:nvCxnSpPr>
          <p:spPr>
            <a:xfrm>
              <a:off x="657755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0" name="Connettore 1 169"/>
            <p:cNvCxnSpPr/>
            <p:nvPr userDrawn="1"/>
          </p:nvCxnSpPr>
          <p:spPr>
            <a:xfrm>
              <a:off x="672641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1" name="Connettore 1 170"/>
            <p:cNvCxnSpPr/>
            <p:nvPr userDrawn="1"/>
          </p:nvCxnSpPr>
          <p:spPr>
            <a:xfrm>
              <a:off x="687528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2" name="Connettore 1 171"/>
            <p:cNvCxnSpPr/>
            <p:nvPr userDrawn="1"/>
          </p:nvCxnSpPr>
          <p:spPr>
            <a:xfrm>
              <a:off x="702415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3" name="Connettore 1 172"/>
            <p:cNvCxnSpPr/>
            <p:nvPr userDrawn="1"/>
          </p:nvCxnSpPr>
          <p:spPr>
            <a:xfrm>
              <a:off x="717302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4" name="Connettore 1 173"/>
            <p:cNvCxnSpPr/>
            <p:nvPr userDrawn="1"/>
          </p:nvCxnSpPr>
          <p:spPr>
            <a:xfrm>
              <a:off x="732188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5" name="Connettore 1 174"/>
            <p:cNvCxnSpPr/>
            <p:nvPr userDrawn="1"/>
          </p:nvCxnSpPr>
          <p:spPr>
            <a:xfrm>
              <a:off x="747075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6" name="Connettore 1 175"/>
            <p:cNvCxnSpPr/>
            <p:nvPr userDrawn="1"/>
          </p:nvCxnSpPr>
          <p:spPr>
            <a:xfrm>
              <a:off x="761962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7" name="Connettore 1 176"/>
            <p:cNvCxnSpPr/>
            <p:nvPr userDrawn="1"/>
          </p:nvCxnSpPr>
          <p:spPr>
            <a:xfrm>
              <a:off x="776848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8" name="Connettore 1 177"/>
            <p:cNvCxnSpPr/>
            <p:nvPr userDrawn="1"/>
          </p:nvCxnSpPr>
          <p:spPr>
            <a:xfrm>
              <a:off x="791735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9" name="Connettore 1 178"/>
            <p:cNvCxnSpPr/>
            <p:nvPr userDrawn="1"/>
          </p:nvCxnSpPr>
          <p:spPr>
            <a:xfrm>
              <a:off x="806622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0" name="Connettore 1 179"/>
            <p:cNvCxnSpPr/>
            <p:nvPr userDrawn="1"/>
          </p:nvCxnSpPr>
          <p:spPr>
            <a:xfrm>
              <a:off x="821508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1" name="Connettore 1 180"/>
            <p:cNvCxnSpPr/>
            <p:nvPr userDrawn="1"/>
          </p:nvCxnSpPr>
          <p:spPr>
            <a:xfrm>
              <a:off x="836395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2" name="Connettore 1 181"/>
            <p:cNvCxnSpPr/>
            <p:nvPr userDrawn="1"/>
          </p:nvCxnSpPr>
          <p:spPr>
            <a:xfrm>
              <a:off x="851282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3" name="Connettore 1 182"/>
            <p:cNvCxnSpPr/>
            <p:nvPr userDrawn="1"/>
          </p:nvCxnSpPr>
          <p:spPr>
            <a:xfrm>
              <a:off x="866169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4" name="Connettore 1 183"/>
            <p:cNvCxnSpPr/>
            <p:nvPr userDrawn="1"/>
          </p:nvCxnSpPr>
          <p:spPr>
            <a:xfrm>
              <a:off x="881055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5" name="Connettore 1 184"/>
            <p:cNvCxnSpPr/>
            <p:nvPr userDrawn="1"/>
          </p:nvCxnSpPr>
          <p:spPr>
            <a:xfrm>
              <a:off x="895942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6" name="Connettore 1 185"/>
            <p:cNvCxnSpPr/>
            <p:nvPr userDrawn="1"/>
          </p:nvCxnSpPr>
          <p:spPr>
            <a:xfrm>
              <a:off x="910829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7" name="Connettore 1 186"/>
            <p:cNvCxnSpPr/>
            <p:nvPr userDrawn="1"/>
          </p:nvCxnSpPr>
          <p:spPr>
            <a:xfrm>
              <a:off x="925715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8" name="Connettore 1 187"/>
            <p:cNvCxnSpPr/>
            <p:nvPr userDrawn="1"/>
          </p:nvCxnSpPr>
          <p:spPr>
            <a:xfrm>
              <a:off x="940602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9" name="Connettore 1 188"/>
            <p:cNvCxnSpPr/>
            <p:nvPr userDrawn="1"/>
          </p:nvCxnSpPr>
          <p:spPr>
            <a:xfrm>
              <a:off x="955489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0" name="Connettore 1 189"/>
            <p:cNvCxnSpPr/>
            <p:nvPr userDrawn="1"/>
          </p:nvCxnSpPr>
          <p:spPr>
            <a:xfrm>
              <a:off x="970375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1" name="Connettore 1 190"/>
            <p:cNvCxnSpPr/>
            <p:nvPr userDrawn="1"/>
          </p:nvCxnSpPr>
          <p:spPr>
            <a:xfrm>
              <a:off x="985262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2" name="Connettore 1 191"/>
            <p:cNvCxnSpPr/>
            <p:nvPr userDrawn="1"/>
          </p:nvCxnSpPr>
          <p:spPr>
            <a:xfrm>
              <a:off x="1000149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3" name="Connettore 1 192"/>
            <p:cNvCxnSpPr/>
            <p:nvPr userDrawn="1"/>
          </p:nvCxnSpPr>
          <p:spPr>
            <a:xfrm>
              <a:off x="1015036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4" name="Connettore 1 193"/>
            <p:cNvCxnSpPr/>
            <p:nvPr userDrawn="1"/>
          </p:nvCxnSpPr>
          <p:spPr>
            <a:xfrm>
              <a:off x="1029922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5" name="Connettore 1 194"/>
            <p:cNvCxnSpPr/>
            <p:nvPr userDrawn="1"/>
          </p:nvCxnSpPr>
          <p:spPr>
            <a:xfrm>
              <a:off x="1044809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6" name="Connettore 1 195"/>
            <p:cNvCxnSpPr/>
            <p:nvPr userDrawn="1"/>
          </p:nvCxnSpPr>
          <p:spPr>
            <a:xfrm>
              <a:off x="1059696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7" name="Connettore 1 196"/>
            <p:cNvCxnSpPr/>
            <p:nvPr userDrawn="1"/>
          </p:nvCxnSpPr>
          <p:spPr>
            <a:xfrm>
              <a:off x="1074582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8" name="Connettore 1 197"/>
            <p:cNvCxnSpPr/>
            <p:nvPr userDrawn="1"/>
          </p:nvCxnSpPr>
          <p:spPr>
            <a:xfrm>
              <a:off x="1089469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9" name="Connettore 1 198"/>
            <p:cNvCxnSpPr/>
            <p:nvPr userDrawn="1"/>
          </p:nvCxnSpPr>
          <p:spPr>
            <a:xfrm>
              <a:off x="1104356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0" name="Connettore 1 199"/>
            <p:cNvCxnSpPr/>
            <p:nvPr userDrawn="1"/>
          </p:nvCxnSpPr>
          <p:spPr>
            <a:xfrm>
              <a:off x="1119242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1" name="Connettore 1 200"/>
            <p:cNvCxnSpPr/>
            <p:nvPr userDrawn="1"/>
          </p:nvCxnSpPr>
          <p:spPr>
            <a:xfrm>
              <a:off x="1134129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2" name="Connettore 1 201"/>
            <p:cNvCxnSpPr/>
            <p:nvPr userDrawn="1"/>
          </p:nvCxnSpPr>
          <p:spPr>
            <a:xfrm>
              <a:off x="1149016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3" name="Connettore 1 202"/>
            <p:cNvCxnSpPr/>
            <p:nvPr userDrawn="1"/>
          </p:nvCxnSpPr>
          <p:spPr>
            <a:xfrm>
              <a:off x="1163903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4" name="Connettore 1 203"/>
            <p:cNvCxnSpPr/>
            <p:nvPr userDrawn="1"/>
          </p:nvCxnSpPr>
          <p:spPr>
            <a:xfrm>
              <a:off x="1178789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5" name="Connettore 1 204"/>
            <p:cNvCxnSpPr/>
            <p:nvPr userDrawn="1"/>
          </p:nvCxnSpPr>
          <p:spPr>
            <a:xfrm>
              <a:off x="1193676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6" name="Connettore 1 205"/>
            <p:cNvCxnSpPr/>
            <p:nvPr userDrawn="1"/>
          </p:nvCxnSpPr>
          <p:spPr>
            <a:xfrm>
              <a:off x="1208563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7" name="Connettore 1 206"/>
            <p:cNvCxnSpPr/>
            <p:nvPr userDrawn="1"/>
          </p:nvCxnSpPr>
          <p:spPr>
            <a:xfrm>
              <a:off x="1223449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8" name="Connettore 1 207"/>
            <p:cNvCxnSpPr/>
            <p:nvPr userDrawn="1"/>
          </p:nvCxnSpPr>
          <p:spPr>
            <a:xfrm>
              <a:off x="1238336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9" name="Connettore 1 208"/>
            <p:cNvCxnSpPr/>
            <p:nvPr userDrawn="1"/>
          </p:nvCxnSpPr>
          <p:spPr>
            <a:xfrm>
              <a:off x="1253223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0" name="Connettore 1 209"/>
            <p:cNvCxnSpPr/>
            <p:nvPr userDrawn="1"/>
          </p:nvCxnSpPr>
          <p:spPr>
            <a:xfrm>
              <a:off x="1268109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1" name="Connettore 1 210"/>
            <p:cNvCxnSpPr/>
            <p:nvPr userDrawn="1"/>
          </p:nvCxnSpPr>
          <p:spPr>
            <a:xfrm>
              <a:off x="1282996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2" name="Connettore 1 211"/>
            <p:cNvCxnSpPr/>
            <p:nvPr userDrawn="1"/>
          </p:nvCxnSpPr>
          <p:spPr>
            <a:xfrm>
              <a:off x="1297883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3" name="Connettore 1 212"/>
            <p:cNvCxnSpPr/>
            <p:nvPr userDrawn="1"/>
          </p:nvCxnSpPr>
          <p:spPr>
            <a:xfrm>
              <a:off x="1312770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4" name="Connettore 1 213"/>
            <p:cNvCxnSpPr/>
            <p:nvPr userDrawn="1"/>
          </p:nvCxnSpPr>
          <p:spPr>
            <a:xfrm>
              <a:off x="1327656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5" name="Connettore 1 214"/>
            <p:cNvCxnSpPr/>
            <p:nvPr userDrawn="1"/>
          </p:nvCxnSpPr>
          <p:spPr>
            <a:xfrm>
              <a:off x="1342543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6" name="Connettore 1 215"/>
            <p:cNvCxnSpPr/>
            <p:nvPr userDrawn="1"/>
          </p:nvCxnSpPr>
          <p:spPr>
            <a:xfrm>
              <a:off x="1357430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7" name="Connettore 1 216"/>
            <p:cNvCxnSpPr/>
            <p:nvPr userDrawn="1"/>
          </p:nvCxnSpPr>
          <p:spPr>
            <a:xfrm>
              <a:off x="1372316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8" name="Connettore 1 217"/>
            <p:cNvCxnSpPr/>
            <p:nvPr userDrawn="1"/>
          </p:nvCxnSpPr>
          <p:spPr>
            <a:xfrm>
              <a:off x="1387203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9" name="Connettore 1 218"/>
            <p:cNvCxnSpPr/>
            <p:nvPr userDrawn="1"/>
          </p:nvCxnSpPr>
          <p:spPr>
            <a:xfrm>
              <a:off x="1402090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0" name="Connettore 1 219"/>
            <p:cNvCxnSpPr/>
            <p:nvPr userDrawn="1"/>
          </p:nvCxnSpPr>
          <p:spPr>
            <a:xfrm>
              <a:off x="1416976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1" name="Connettore 1 220"/>
            <p:cNvCxnSpPr/>
            <p:nvPr userDrawn="1"/>
          </p:nvCxnSpPr>
          <p:spPr>
            <a:xfrm>
              <a:off x="1431863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2" name="Connettore 1 221"/>
            <p:cNvCxnSpPr/>
            <p:nvPr userDrawn="1"/>
          </p:nvCxnSpPr>
          <p:spPr>
            <a:xfrm>
              <a:off x="1446750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3" name="Connettore 1 222"/>
            <p:cNvCxnSpPr/>
            <p:nvPr userDrawn="1"/>
          </p:nvCxnSpPr>
          <p:spPr>
            <a:xfrm>
              <a:off x="1461637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4" name="Connettore 1 223"/>
            <p:cNvCxnSpPr/>
            <p:nvPr userDrawn="1"/>
          </p:nvCxnSpPr>
          <p:spPr>
            <a:xfrm>
              <a:off x="1476523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5" name="Connettore 1 224"/>
            <p:cNvCxnSpPr/>
            <p:nvPr userDrawn="1"/>
          </p:nvCxnSpPr>
          <p:spPr>
            <a:xfrm>
              <a:off x="1491410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6" name="Connettore 1 225"/>
            <p:cNvCxnSpPr/>
            <p:nvPr userDrawn="1"/>
          </p:nvCxnSpPr>
          <p:spPr>
            <a:xfrm>
              <a:off x="1506297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7" name="Connettore 1 226"/>
            <p:cNvCxnSpPr/>
            <p:nvPr userDrawn="1"/>
          </p:nvCxnSpPr>
          <p:spPr>
            <a:xfrm>
              <a:off x="1521183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8" name="Connettore 1 227"/>
            <p:cNvCxnSpPr/>
            <p:nvPr userDrawn="1"/>
          </p:nvCxnSpPr>
          <p:spPr>
            <a:xfrm>
              <a:off x="1536070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9" name="Connettore 1 228"/>
            <p:cNvCxnSpPr/>
            <p:nvPr userDrawn="1"/>
          </p:nvCxnSpPr>
          <p:spPr>
            <a:xfrm>
              <a:off x="1550957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0" name="Connettore 1 229"/>
            <p:cNvCxnSpPr/>
            <p:nvPr userDrawn="1"/>
          </p:nvCxnSpPr>
          <p:spPr>
            <a:xfrm>
              <a:off x="1565843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1" name="Connettore 1 230"/>
            <p:cNvCxnSpPr/>
            <p:nvPr userDrawn="1"/>
          </p:nvCxnSpPr>
          <p:spPr>
            <a:xfrm>
              <a:off x="1580730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2" name="Connettore 1 231"/>
            <p:cNvCxnSpPr/>
            <p:nvPr userDrawn="1"/>
          </p:nvCxnSpPr>
          <p:spPr>
            <a:xfrm>
              <a:off x="1595617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3" name="Connettore 1 232"/>
            <p:cNvCxnSpPr/>
            <p:nvPr userDrawn="1"/>
          </p:nvCxnSpPr>
          <p:spPr>
            <a:xfrm>
              <a:off x="1610504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4" name="Connettore 1 233"/>
            <p:cNvCxnSpPr/>
            <p:nvPr userDrawn="1"/>
          </p:nvCxnSpPr>
          <p:spPr>
            <a:xfrm>
              <a:off x="1625390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5" name="Connettore 1 234"/>
            <p:cNvCxnSpPr/>
            <p:nvPr userDrawn="1"/>
          </p:nvCxnSpPr>
          <p:spPr>
            <a:xfrm>
              <a:off x="1640277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6" name="Connettore 1 235"/>
            <p:cNvCxnSpPr/>
            <p:nvPr userDrawn="1"/>
          </p:nvCxnSpPr>
          <p:spPr>
            <a:xfrm>
              <a:off x="1655164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7" name="Connettore 1 236"/>
            <p:cNvCxnSpPr/>
            <p:nvPr userDrawn="1"/>
          </p:nvCxnSpPr>
          <p:spPr>
            <a:xfrm>
              <a:off x="1670050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8" name="Connettore 1 237"/>
            <p:cNvCxnSpPr/>
            <p:nvPr userDrawn="1"/>
          </p:nvCxnSpPr>
          <p:spPr>
            <a:xfrm>
              <a:off x="1684937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9" name="Connettore 1 238"/>
            <p:cNvCxnSpPr/>
            <p:nvPr userDrawn="1"/>
          </p:nvCxnSpPr>
          <p:spPr>
            <a:xfrm>
              <a:off x="1699824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0" name="Connettore 1 239"/>
            <p:cNvCxnSpPr/>
            <p:nvPr userDrawn="1"/>
          </p:nvCxnSpPr>
          <p:spPr>
            <a:xfrm>
              <a:off x="1714710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1" name="Connettore 1 240"/>
            <p:cNvCxnSpPr/>
            <p:nvPr userDrawn="1"/>
          </p:nvCxnSpPr>
          <p:spPr>
            <a:xfrm>
              <a:off x="1729597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2" name="Connettore 1 241"/>
            <p:cNvCxnSpPr/>
            <p:nvPr userDrawn="1"/>
          </p:nvCxnSpPr>
          <p:spPr>
            <a:xfrm>
              <a:off x="1744484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3" name="Connettore 1 242"/>
            <p:cNvCxnSpPr/>
            <p:nvPr userDrawn="1"/>
          </p:nvCxnSpPr>
          <p:spPr>
            <a:xfrm>
              <a:off x="1759371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4" name="Connettore 1 243"/>
            <p:cNvCxnSpPr/>
            <p:nvPr userDrawn="1"/>
          </p:nvCxnSpPr>
          <p:spPr>
            <a:xfrm>
              <a:off x="1774257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5" name="Connettore 1 244"/>
            <p:cNvCxnSpPr/>
            <p:nvPr userDrawn="1"/>
          </p:nvCxnSpPr>
          <p:spPr>
            <a:xfrm>
              <a:off x="1789144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6" name="Connettore 1 245"/>
            <p:cNvCxnSpPr/>
            <p:nvPr userDrawn="1"/>
          </p:nvCxnSpPr>
          <p:spPr>
            <a:xfrm>
              <a:off x="1804031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7" name="Connettore 1 246"/>
            <p:cNvCxnSpPr/>
            <p:nvPr userDrawn="1"/>
          </p:nvCxnSpPr>
          <p:spPr>
            <a:xfrm>
              <a:off x="1818917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8" name="Connettore 1 247"/>
            <p:cNvCxnSpPr/>
            <p:nvPr userDrawn="1"/>
          </p:nvCxnSpPr>
          <p:spPr>
            <a:xfrm>
              <a:off x="1833804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9" name="Connettore 1 248"/>
            <p:cNvCxnSpPr/>
            <p:nvPr userDrawn="1"/>
          </p:nvCxnSpPr>
          <p:spPr>
            <a:xfrm>
              <a:off x="1848691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0" name="Connettore 1 249"/>
            <p:cNvCxnSpPr/>
            <p:nvPr userDrawn="1"/>
          </p:nvCxnSpPr>
          <p:spPr>
            <a:xfrm>
              <a:off x="1863577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1" name="Connettore 1 250"/>
            <p:cNvCxnSpPr/>
            <p:nvPr userDrawn="1"/>
          </p:nvCxnSpPr>
          <p:spPr>
            <a:xfrm>
              <a:off x="1878464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2" name="Connettore 1 251"/>
            <p:cNvCxnSpPr/>
            <p:nvPr userDrawn="1"/>
          </p:nvCxnSpPr>
          <p:spPr>
            <a:xfrm>
              <a:off x="1893346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grpSp>
      <p:sp>
        <p:nvSpPr>
          <p:cNvPr id="3" name="Content Placeholder 2"/>
          <p:cNvSpPr>
            <a:spLocks noGrp="1"/>
          </p:cNvSpPr>
          <p:nvPr>
            <p:ph sz="half" idx="1"/>
          </p:nvPr>
        </p:nvSpPr>
        <p:spPr>
          <a:xfrm>
            <a:off x="295924" y="1321200"/>
            <a:ext cx="5742477" cy="4925596"/>
          </a:xfrm>
          <a:prstGeom prst="rect">
            <a:avLst/>
          </a:prstGeom>
        </p:spPr>
        <p:txBody>
          <a:bodyPr/>
          <a:lstStyle/>
          <a:p>
            <a:pPr lvl="0"/>
            <a:r>
              <a:rPr lang="en-GB" noProof="0"/>
              <a:t>Edit Master text styles</a:t>
            </a:r>
          </a:p>
          <a:p>
            <a:pPr lvl="1"/>
            <a:r>
              <a:rPr lang="en-GB" noProof="0"/>
              <a:t>Second level</a:t>
            </a:r>
          </a:p>
          <a:p>
            <a:pPr lvl="2"/>
            <a:r>
              <a:rPr lang="en-GB" noProof="0"/>
              <a:t>Third level</a:t>
            </a:r>
          </a:p>
        </p:txBody>
      </p:sp>
      <p:sp>
        <p:nvSpPr>
          <p:cNvPr id="8" name="Title 1"/>
          <p:cNvSpPr>
            <a:spLocks noGrp="1"/>
          </p:cNvSpPr>
          <p:nvPr>
            <p:ph type="title"/>
          </p:nvPr>
        </p:nvSpPr>
        <p:spPr>
          <a:xfrm>
            <a:off x="295925" y="139169"/>
            <a:ext cx="11694849" cy="862023"/>
          </a:xfrm>
          <a:prstGeom prst="rect">
            <a:avLst/>
          </a:prstGeom>
        </p:spPr>
        <p:txBody>
          <a:bodyPr/>
          <a:lstStyle>
            <a:lvl1pPr>
              <a:defRPr>
                <a:solidFill>
                  <a:schemeClr val="bg1"/>
                </a:solidFill>
              </a:defRPr>
            </a:lvl1pPr>
          </a:lstStyle>
          <a:p>
            <a:r>
              <a:rPr lang="en-GB" noProof="0"/>
              <a:t>Click to edit Master title style</a:t>
            </a:r>
          </a:p>
        </p:txBody>
      </p:sp>
      <p:sp>
        <p:nvSpPr>
          <p:cNvPr id="9" name="Content Placeholder 2"/>
          <p:cNvSpPr>
            <a:spLocks noGrp="1"/>
          </p:cNvSpPr>
          <p:nvPr>
            <p:ph sz="half" idx="13"/>
          </p:nvPr>
        </p:nvSpPr>
        <p:spPr>
          <a:xfrm>
            <a:off x="6167999" y="1321200"/>
            <a:ext cx="5822772" cy="4925596"/>
          </a:xfrm>
          <a:prstGeom prst="rect">
            <a:avLst/>
          </a:prstGeom>
        </p:spPr>
        <p:txBody>
          <a:bodyPr/>
          <a:lstStyle/>
          <a:p>
            <a:pPr lvl="0"/>
            <a:r>
              <a:rPr lang="en-GB" noProof="0"/>
              <a:t>Edit Master text styles</a:t>
            </a:r>
          </a:p>
          <a:p>
            <a:pPr lvl="1"/>
            <a:r>
              <a:rPr lang="en-GB" noProof="0"/>
              <a:t>Second level</a:t>
            </a:r>
          </a:p>
          <a:p>
            <a:pPr lvl="2"/>
            <a:r>
              <a:rPr lang="en-GB" noProof="0"/>
              <a:t>Third level</a:t>
            </a:r>
          </a:p>
        </p:txBody>
      </p:sp>
      <p:sp>
        <p:nvSpPr>
          <p:cNvPr id="10" name="Text Placeholder 11"/>
          <p:cNvSpPr>
            <a:spLocks noGrp="1"/>
          </p:cNvSpPr>
          <p:nvPr>
            <p:ph type="body" sz="quarter" idx="14" hasCustomPrompt="1"/>
          </p:nvPr>
        </p:nvSpPr>
        <p:spPr>
          <a:xfrm>
            <a:off x="296333" y="692150"/>
            <a:ext cx="11694584" cy="397938"/>
          </a:xfrm>
          <a:prstGeom prst="rect">
            <a:avLst/>
          </a:prstGeom>
        </p:spPr>
        <p:txBody>
          <a:bodyPr/>
          <a:lstStyle>
            <a:lvl1pPr marL="0" indent="0">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Subtitle</a:t>
            </a:r>
          </a:p>
        </p:txBody>
      </p:sp>
      <p:sp>
        <p:nvSpPr>
          <p:cNvPr id="133" name="Date Placeholder 3">
            <a:extLst>
              <a:ext uri="{FF2B5EF4-FFF2-40B4-BE49-F238E27FC236}">
                <a16:creationId xmlns:a16="http://schemas.microsoft.com/office/drawing/2014/main" id="{33401079-0A14-41A7-BB35-7AD4532344D1}"/>
              </a:ext>
            </a:extLst>
          </p:cNvPr>
          <p:cNvSpPr>
            <a:spLocks noGrp="1"/>
          </p:cNvSpPr>
          <p:nvPr>
            <p:ph type="dt" sz="half" idx="2"/>
          </p:nvPr>
        </p:nvSpPr>
        <p:spPr>
          <a:xfrm>
            <a:off x="295923" y="6611562"/>
            <a:ext cx="2743200" cy="134510"/>
          </a:xfrm>
          <a:prstGeom prst="rect">
            <a:avLst/>
          </a:prstGeom>
        </p:spPr>
        <p:txBody>
          <a:bodyPr vert="horz" lIns="91440" tIns="45720" rIns="91440" bIns="45720" rtlCol="0" anchor="ctr"/>
          <a:lstStyle>
            <a:lvl1pPr algn="l">
              <a:defRPr sz="1200">
                <a:solidFill>
                  <a:schemeClr val="bg1"/>
                </a:solidFill>
              </a:defRPr>
            </a:lvl1pPr>
          </a:lstStyle>
          <a:p>
            <a:r>
              <a:rPr lang="it-IT"/>
              <a:t>03/06/2026</a:t>
            </a:r>
            <a:endParaRPr lang="en-GB"/>
          </a:p>
        </p:txBody>
      </p:sp>
      <p:sp>
        <p:nvSpPr>
          <p:cNvPr id="134" name="Footer Placeholder 4">
            <a:extLst>
              <a:ext uri="{FF2B5EF4-FFF2-40B4-BE49-F238E27FC236}">
                <a16:creationId xmlns:a16="http://schemas.microsoft.com/office/drawing/2014/main" id="{4A354840-5BCB-4D55-AE77-CD08CFBDC089}"/>
              </a:ext>
            </a:extLst>
          </p:cNvPr>
          <p:cNvSpPr>
            <a:spLocks noGrp="1"/>
          </p:cNvSpPr>
          <p:nvPr>
            <p:ph type="ftr" sz="quarter" idx="3"/>
          </p:nvPr>
        </p:nvSpPr>
        <p:spPr>
          <a:xfrm>
            <a:off x="3137161" y="6611562"/>
            <a:ext cx="5419200" cy="134510"/>
          </a:xfrm>
          <a:prstGeom prst="rect">
            <a:avLst/>
          </a:prstGeom>
        </p:spPr>
        <p:txBody>
          <a:bodyPr vert="horz" lIns="91440" tIns="45720" rIns="91440" bIns="45720" rtlCol="0" anchor="ctr"/>
          <a:lstStyle>
            <a:lvl1pPr algn="ctr">
              <a:defRPr sz="1200">
                <a:solidFill>
                  <a:schemeClr val="bg1"/>
                </a:solidFill>
              </a:defRPr>
            </a:lvl1pPr>
          </a:lstStyle>
          <a:p>
            <a:r>
              <a:rPr lang="en-US"/>
              <a:t>Camilla Colombo - GREEN SPECIES - COMPASS Lab - Department of Aerospace Science and Technology</a:t>
            </a:r>
            <a:endParaRPr lang="en-GB"/>
          </a:p>
        </p:txBody>
      </p:sp>
      <p:sp>
        <p:nvSpPr>
          <p:cNvPr id="135" name="Slide Number Placeholder 5">
            <a:extLst>
              <a:ext uri="{FF2B5EF4-FFF2-40B4-BE49-F238E27FC236}">
                <a16:creationId xmlns:a16="http://schemas.microsoft.com/office/drawing/2014/main" id="{B35925EB-EFF3-493C-913A-31F5B08B8ABF}"/>
              </a:ext>
            </a:extLst>
          </p:cNvPr>
          <p:cNvSpPr>
            <a:spLocks noGrp="1"/>
          </p:cNvSpPr>
          <p:nvPr>
            <p:ph type="sldNum" sz="quarter" idx="4"/>
          </p:nvPr>
        </p:nvSpPr>
        <p:spPr>
          <a:xfrm>
            <a:off x="8635574" y="6611562"/>
            <a:ext cx="895172" cy="134510"/>
          </a:xfrm>
          <a:prstGeom prst="rect">
            <a:avLst/>
          </a:prstGeom>
        </p:spPr>
        <p:txBody>
          <a:bodyPr vert="horz" lIns="91440" tIns="45720" rIns="91440" bIns="45720" rtlCol="0" anchor="ctr"/>
          <a:lstStyle>
            <a:lvl1pPr algn="r">
              <a:defRPr sz="1200">
                <a:solidFill>
                  <a:schemeClr val="bg1"/>
                </a:solidFill>
              </a:defRPr>
            </a:lvl1pPr>
          </a:lstStyle>
          <a:p>
            <a:fld id="{B32E340B-6DF6-4B42-912A-1B529C9C7761}" type="slidenum">
              <a:rPr lang="en-GB" smtClean="0"/>
              <a:t>‹#›</a:t>
            </a:fld>
            <a:endParaRPr lang="en-GB"/>
          </a:p>
        </p:txBody>
      </p:sp>
    </p:spTree>
    <p:extLst>
      <p:ext uri="{BB962C8B-B14F-4D97-AF65-F5344CB8AC3E}">
        <p14:creationId xmlns:p14="http://schemas.microsoft.com/office/powerpoint/2010/main" val="398073935"/>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Two Content 6">
    <p:spTree>
      <p:nvGrpSpPr>
        <p:cNvPr id="1" name=""/>
        <p:cNvGrpSpPr/>
        <p:nvPr/>
      </p:nvGrpSpPr>
      <p:grpSpPr>
        <a:xfrm>
          <a:off x="0" y="0"/>
          <a:ext cx="0" cy="0"/>
          <a:chOff x="0" y="0"/>
          <a:chExt cx="0" cy="0"/>
        </a:xfrm>
      </p:grpSpPr>
      <p:sp>
        <p:nvSpPr>
          <p:cNvPr id="14" name="Rettangolo 252"/>
          <p:cNvSpPr/>
          <p:nvPr userDrawn="1"/>
        </p:nvSpPr>
        <p:spPr>
          <a:xfrm>
            <a:off x="0" y="0"/>
            <a:ext cx="12192000" cy="1252150"/>
          </a:xfrm>
          <a:prstGeom prst="rect">
            <a:avLst/>
          </a:prstGeom>
          <a:solidFill>
            <a:schemeClr val="bg2">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sz="2400" noProof="0">
              <a:solidFill>
                <a:schemeClr val="tx2"/>
              </a:solidFill>
            </a:endParaRPr>
          </a:p>
        </p:txBody>
      </p:sp>
      <p:grpSp>
        <p:nvGrpSpPr>
          <p:cNvPr id="15" name="Gruppo 131"/>
          <p:cNvGrpSpPr/>
          <p:nvPr userDrawn="1"/>
        </p:nvGrpSpPr>
        <p:grpSpPr>
          <a:xfrm>
            <a:off x="0" y="1089904"/>
            <a:ext cx="12192000" cy="162246"/>
            <a:chOff x="1218340" y="275867"/>
            <a:chExt cx="17715122" cy="567843"/>
          </a:xfrm>
        </p:grpSpPr>
        <p:cxnSp>
          <p:nvCxnSpPr>
            <p:cNvPr id="16" name="Connettore 1 132"/>
            <p:cNvCxnSpPr/>
            <p:nvPr userDrawn="1"/>
          </p:nvCxnSpPr>
          <p:spPr>
            <a:xfrm>
              <a:off x="121834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 name="Connettore 1 133"/>
            <p:cNvCxnSpPr/>
            <p:nvPr userDrawn="1"/>
          </p:nvCxnSpPr>
          <p:spPr>
            <a:xfrm>
              <a:off x="136720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 name="Connettore 1 134"/>
            <p:cNvCxnSpPr/>
            <p:nvPr userDrawn="1"/>
          </p:nvCxnSpPr>
          <p:spPr>
            <a:xfrm>
              <a:off x="151607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 name="Connettore 1 135"/>
            <p:cNvCxnSpPr/>
            <p:nvPr userDrawn="1"/>
          </p:nvCxnSpPr>
          <p:spPr>
            <a:xfrm>
              <a:off x="166494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 name="Connettore 1 136"/>
            <p:cNvCxnSpPr/>
            <p:nvPr userDrawn="1"/>
          </p:nvCxnSpPr>
          <p:spPr>
            <a:xfrm>
              <a:off x="181380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 name="Connettore 1 137"/>
            <p:cNvCxnSpPr/>
            <p:nvPr userDrawn="1"/>
          </p:nvCxnSpPr>
          <p:spPr>
            <a:xfrm>
              <a:off x="196267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 name="Connettore 1 138"/>
            <p:cNvCxnSpPr/>
            <p:nvPr userDrawn="1"/>
          </p:nvCxnSpPr>
          <p:spPr>
            <a:xfrm>
              <a:off x="211154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 name="Connettore 1 139"/>
            <p:cNvCxnSpPr/>
            <p:nvPr userDrawn="1"/>
          </p:nvCxnSpPr>
          <p:spPr>
            <a:xfrm>
              <a:off x="226040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 name="Connettore 1 140"/>
            <p:cNvCxnSpPr/>
            <p:nvPr userDrawn="1"/>
          </p:nvCxnSpPr>
          <p:spPr>
            <a:xfrm>
              <a:off x="240927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5" name="Connettore 1 141"/>
            <p:cNvCxnSpPr/>
            <p:nvPr userDrawn="1"/>
          </p:nvCxnSpPr>
          <p:spPr>
            <a:xfrm>
              <a:off x="255814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6" name="Connettore 1 142"/>
            <p:cNvCxnSpPr/>
            <p:nvPr userDrawn="1"/>
          </p:nvCxnSpPr>
          <p:spPr>
            <a:xfrm>
              <a:off x="270701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7" name="Connettore 1 143"/>
            <p:cNvCxnSpPr/>
            <p:nvPr userDrawn="1"/>
          </p:nvCxnSpPr>
          <p:spPr>
            <a:xfrm>
              <a:off x="285587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8" name="Connettore 1 144"/>
            <p:cNvCxnSpPr/>
            <p:nvPr userDrawn="1"/>
          </p:nvCxnSpPr>
          <p:spPr>
            <a:xfrm>
              <a:off x="300474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9" name="Connettore 1 145"/>
            <p:cNvCxnSpPr/>
            <p:nvPr userDrawn="1"/>
          </p:nvCxnSpPr>
          <p:spPr>
            <a:xfrm>
              <a:off x="315361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0" name="Connettore 1 146"/>
            <p:cNvCxnSpPr/>
            <p:nvPr userDrawn="1"/>
          </p:nvCxnSpPr>
          <p:spPr>
            <a:xfrm>
              <a:off x="330247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1" name="Connettore 1 147"/>
            <p:cNvCxnSpPr/>
            <p:nvPr userDrawn="1"/>
          </p:nvCxnSpPr>
          <p:spPr>
            <a:xfrm>
              <a:off x="345134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2" name="Connettore 1 148"/>
            <p:cNvCxnSpPr/>
            <p:nvPr userDrawn="1"/>
          </p:nvCxnSpPr>
          <p:spPr>
            <a:xfrm>
              <a:off x="360021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3" name="Connettore 1 149"/>
            <p:cNvCxnSpPr/>
            <p:nvPr userDrawn="1"/>
          </p:nvCxnSpPr>
          <p:spPr>
            <a:xfrm>
              <a:off x="374907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4" name="Connettore 1 150"/>
            <p:cNvCxnSpPr/>
            <p:nvPr userDrawn="1"/>
          </p:nvCxnSpPr>
          <p:spPr>
            <a:xfrm>
              <a:off x="389794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5" name="Connettore 1 151"/>
            <p:cNvCxnSpPr/>
            <p:nvPr userDrawn="1"/>
          </p:nvCxnSpPr>
          <p:spPr>
            <a:xfrm>
              <a:off x="404681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6" name="Connettore 1 152"/>
            <p:cNvCxnSpPr/>
            <p:nvPr userDrawn="1"/>
          </p:nvCxnSpPr>
          <p:spPr>
            <a:xfrm>
              <a:off x="419568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7" name="Connettore 1 153"/>
            <p:cNvCxnSpPr/>
            <p:nvPr userDrawn="1"/>
          </p:nvCxnSpPr>
          <p:spPr>
            <a:xfrm>
              <a:off x="434454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8" name="Connettore 1 154"/>
            <p:cNvCxnSpPr/>
            <p:nvPr userDrawn="1"/>
          </p:nvCxnSpPr>
          <p:spPr>
            <a:xfrm>
              <a:off x="449341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9" name="Connettore 1 155"/>
            <p:cNvCxnSpPr/>
            <p:nvPr userDrawn="1"/>
          </p:nvCxnSpPr>
          <p:spPr>
            <a:xfrm>
              <a:off x="464228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0" name="Connettore 1 156"/>
            <p:cNvCxnSpPr/>
            <p:nvPr userDrawn="1"/>
          </p:nvCxnSpPr>
          <p:spPr>
            <a:xfrm>
              <a:off x="479114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1" name="Connettore 1 157"/>
            <p:cNvCxnSpPr/>
            <p:nvPr userDrawn="1"/>
          </p:nvCxnSpPr>
          <p:spPr>
            <a:xfrm>
              <a:off x="494001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2" name="Connettore 1 158"/>
            <p:cNvCxnSpPr/>
            <p:nvPr userDrawn="1"/>
          </p:nvCxnSpPr>
          <p:spPr>
            <a:xfrm>
              <a:off x="508888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3" name="Connettore 1 159"/>
            <p:cNvCxnSpPr/>
            <p:nvPr userDrawn="1"/>
          </p:nvCxnSpPr>
          <p:spPr>
            <a:xfrm>
              <a:off x="523774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4" name="Connettore 1 160"/>
            <p:cNvCxnSpPr/>
            <p:nvPr userDrawn="1"/>
          </p:nvCxnSpPr>
          <p:spPr>
            <a:xfrm>
              <a:off x="538661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5" name="Connettore 1 161"/>
            <p:cNvCxnSpPr/>
            <p:nvPr userDrawn="1"/>
          </p:nvCxnSpPr>
          <p:spPr>
            <a:xfrm>
              <a:off x="553548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6" name="Connettore 1 162"/>
            <p:cNvCxnSpPr/>
            <p:nvPr userDrawn="1"/>
          </p:nvCxnSpPr>
          <p:spPr>
            <a:xfrm>
              <a:off x="568435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7" name="Connettore 1 163"/>
            <p:cNvCxnSpPr/>
            <p:nvPr userDrawn="1"/>
          </p:nvCxnSpPr>
          <p:spPr>
            <a:xfrm>
              <a:off x="583321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8" name="Connettore 1 164"/>
            <p:cNvCxnSpPr/>
            <p:nvPr userDrawn="1"/>
          </p:nvCxnSpPr>
          <p:spPr>
            <a:xfrm>
              <a:off x="598208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9" name="Connettore 1 165"/>
            <p:cNvCxnSpPr/>
            <p:nvPr userDrawn="1"/>
          </p:nvCxnSpPr>
          <p:spPr>
            <a:xfrm>
              <a:off x="613095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0" name="Connettore 1 166"/>
            <p:cNvCxnSpPr/>
            <p:nvPr userDrawn="1"/>
          </p:nvCxnSpPr>
          <p:spPr>
            <a:xfrm>
              <a:off x="627981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1" name="Connettore 1 167"/>
            <p:cNvCxnSpPr/>
            <p:nvPr userDrawn="1"/>
          </p:nvCxnSpPr>
          <p:spPr>
            <a:xfrm>
              <a:off x="642868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2" name="Connettore 1 168"/>
            <p:cNvCxnSpPr/>
            <p:nvPr userDrawn="1"/>
          </p:nvCxnSpPr>
          <p:spPr>
            <a:xfrm>
              <a:off x="657755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3" name="Connettore 1 169"/>
            <p:cNvCxnSpPr/>
            <p:nvPr userDrawn="1"/>
          </p:nvCxnSpPr>
          <p:spPr>
            <a:xfrm>
              <a:off x="672641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4" name="Connettore 1 170"/>
            <p:cNvCxnSpPr/>
            <p:nvPr userDrawn="1"/>
          </p:nvCxnSpPr>
          <p:spPr>
            <a:xfrm>
              <a:off x="687528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5" name="Connettore 1 171"/>
            <p:cNvCxnSpPr/>
            <p:nvPr userDrawn="1"/>
          </p:nvCxnSpPr>
          <p:spPr>
            <a:xfrm>
              <a:off x="702415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6" name="Connettore 1 172"/>
            <p:cNvCxnSpPr/>
            <p:nvPr userDrawn="1"/>
          </p:nvCxnSpPr>
          <p:spPr>
            <a:xfrm>
              <a:off x="717302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7" name="Connettore 1 173"/>
            <p:cNvCxnSpPr/>
            <p:nvPr userDrawn="1"/>
          </p:nvCxnSpPr>
          <p:spPr>
            <a:xfrm>
              <a:off x="732188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8" name="Connettore 1 174"/>
            <p:cNvCxnSpPr/>
            <p:nvPr userDrawn="1"/>
          </p:nvCxnSpPr>
          <p:spPr>
            <a:xfrm>
              <a:off x="747075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9" name="Connettore 1 175"/>
            <p:cNvCxnSpPr/>
            <p:nvPr userDrawn="1"/>
          </p:nvCxnSpPr>
          <p:spPr>
            <a:xfrm>
              <a:off x="761962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0" name="Connettore 1 176"/>
            <p:cNvCxnSpPr/>
            <p:nvPr userDrawn="1"/>
          </p:nvCxnSpPr>
          <p:spPr>
            <a:xfrm>
              <a:off x="776848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1" name="Connettore 1 177"/>
            <p:cNvCxnSpPr/>
            <p:nvPr userDrawn="1"/>
          </p:nvCxnSpPr>
          <p:spPr>
            <a:xfrm>
              <a:off x="791735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2" name="Connettore 1 178"/>
            <p:cNvCxnSpPr/>
            <p:nvPr userDrawn="1"/>
          </p:nvCxnSpPr>
          <p:spPr>
            <a:xfrm>
              <a:off x="806622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3" name="Connettore 1 179"/>
            <p:cNvCxnSpPr/>
            <p:nvPr userDrawn="1"/>
          </p:nvCxnSpPr>
          <p:spPr>
            <a:xfrm>
              <a:off x="821508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4" name="Connettore 1 180"/>
            <p:cNvCxnSpPr/>
            <p:nvPr userDrawn="1"/>
          </p:nvCxnSpPr>
          <p:spPr>
            <a:xfrm>
              <a:off x="836395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5" name="Connettore 1 181"/>
            <p:cNvCxnSpPr/>
            <p:nvPr userDrawn="1"/>
          </p:nvCxnSpPr>
          <p:spPr>
            <a:xfrm>
              <a:off x="851282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6" name="Connettore 1 182"/>
            <p:cNvCxnSpPr/>
            <p:nvPr userDrawn="1"/>
          </p:nvCxnSpPr>
          <p:spPr>
            <a:xfrm>
              <a:off x="866169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7" name="Connettore 1 183"/>
            <p:cNvCxnSpPr/>
            <p:nvPr userDrawn="1"/>
          </p:nvCxnSpPr>
          <p:spPr>
            <a:xfrm>
              <a:off x="881055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8" name="Connettore 1 184"/>
            <p:cNvCxnSpPr/>
            <p:nvPr userDrawn="1"/>
          </p:nvCxnSpPr>
          <p:spPr>
            <a:xfrm>
              <a:off x="895942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9" name="Connettore 1 185"/>
            <p:cNvCxnSpPr/>
            <p:nvPr userDrawn="1"/>
          </p:nvCxnSpPr>
          <p:spPr>
            <a:xfrm>
              <a:off x="910829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0" name="Connettore 1 186"/>
            <p:cNvCxnSpPr/>
            <p:nvPr userDrawn="1"/>
          </p:nvCxnSpPr>
          <p:spPr>
            <a:xfrm>
              <a:off x="925715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1" name="Connettore 1 187"/>
            <p:cNvCxnSpPr/>
            <p:nvPr userDrawn="1"/>
          </p:nvCxnSpPr>
          <p:spPr>
            <a:xfrm>
              <a:off x="940602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2" name="Connettore 1 188"/>
            <p:cNvCxnSpPr/>
            <p:nvPr userDrawn="1"/>
          </p:nvCxnSpPr>
          <p:spPr>
            <a:xfrm>
              <a:off x="955489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3" name="Connettore 1 189"/>
            <p:cNvCxnSpPr/>
            <p:nvPr userDrawn="1"/>
          </p:nvCxnSpPr>
          <p:spPr>
            <a:xfrm>
              <a:off x="970375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4" name="Connettore 1 190"/>
            <p:cNvCxnSpPr/>
            <p:nvPr userDrawn="1"/>
          </p:nvCxnSpPr>
          <p:spPr>
            <a:xfrm>
              <a:off x="985262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5" name="Connettore 1 191"/>
            <p:cNvCxnSpPr/>
            <p:nvPr userDrawn="1"/>
          </p:nvCxnSpPr>
          <p:spPr>
            <a:xfrm>
              <a:off x="1000149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6" name="Connettore 1 192"/>
            <p:cNvCxnSpPr/>
            <p:nvPr userDrawn="1"/>
          </p:nvCxnSpPr>
          <p:spPr>
            <a:xfrm>
              <a:off x="1015036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7" name="Connettore 1 193"/>
            <p:cNvCxnSpPr/>
            <p:nvPr userDrawn="1"/>
          </p:nvCxnSpPr>
          <p:spPr>
            <a:xfrm>
              <a:off x="1029922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8" name="Connettore 1 194"/>
            <p:cNvCxnSpPr/>
            <p:nvPr userDrawn="1"/>
          </p:nvCxnSpPr>
          <p:spPr>
            <a:xfrm>
              <a:off x="1044809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9" name="Connettore 1 195"/>
            <p:cNvCxnSpPr/>
            <p:nvPr userDrawn="1"/>
          </p:nvCxnSpPr>
          <p:spPr>
            <a:xfrm>
              <a:off x="1059696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0" name="Connettore 1 196"/>
            <p:cNvCxnSpPr/>
            <p:nvPr userDrawn="1"/>
          </p:nvCxnSpPr>
          <p:spPr>
            <a:xfrm>
              <a:off x="1074582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1" name="Connettore 1 197"/>
            <p:cNvCxnSpPr/>
            <p:nvPr userDrawn="1"/>
          </p:nvCxnSpPr>
          <p:spPr>
            <a:xfrm>
              <a:off x="1089469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2" name="Connettore 1 198"/>
            <p:cNvCxnSpPr/>
            <p:nvPr userDrawn="1"/>
          </p:nvCxnSpPr>
          <p:spPr>
            <a:xfrm>
              <a:off x="1104356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3" name="Connettore 1 199"/>
            <p:cNvCxnSpPr/>
            <p:nvPr userDrawn="1"/>
          </p:nvCxnSpPr>
          <p:spPr>
            <a:xfrm>
              <a:off x="1119242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4" name="Connettore 1 200"/>
            <p:cNvCxnSpPr/>
            <p:nvPr userDrawn="1"/>
          </p:nvCxnSpPr>
          <p:spPr>
            <a:xfrm>
              <a:off x="1134129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5" name="Connettore 1 201"/>
            <p:cNvCxnSpPr/>
            <p:nvPr userDrawn="1"/>
          </p:nvCxnSpPr>
          <p:spPr>
            <a:xfrm>
              <a:off x="1149016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6" name="Connettore 1 202"/>
            <p:cNvCxnSpPr/>
            <p:nvPr userDrawn="1"/>
          </p:nvCxnSpPr>
          <p:spPr>
            <a:xfrm>
              <a:off x="1163903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7" name="Connettore 1 203"/>
            <p:cNvCxnSpPr/>
            <p:nvPr userDrawn="1"/>
          </p:nvCxnSpPr>
          <p:spPr>
            <a:xfrm>
              <a:off x="1178789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8" name="Connettore 1 204"/>
            <p:cNvCxnSpPr/>
            <p:nvPr userDrawn="1"/>
          </p:nvCxnSpPr>
          <p:spPr>
            <a:xfrm>
              <a:off x="1193676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9" name="Connettore 1 205"/>
            <p:cNvCxnSpPr/>
            <p:nvPr userDrawn="1"/>
          </p:nvCxnSpPr>
          <p:spPr>
            <a:xfrm>
              <a:off x="1208563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0" name="Connettore 1 206"/>
            <p:cNvCxnSpPr/>
            <p:nvPr userDrawn="1"/>
          </p:nvCxnSpPr>
          <p:spPr>
            <a:xfrm>
              <a:off x="1223449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1" name="Connettore 1 207"/>
            <p:cNvCxnSpPr/>
            <p:nvPr userDrawn="1"/>
          </p:nvCxnSpPr>
          <p:spPr>
            <a:xfrm>
              <a:off x="1238336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2" name="Connettore 1 208"/>
            <p:cNvCxnSpPr/>
            <p:nvPr userDrawn="1"/>
          </p:nvCxnSpPr>
          <p:spPr>
            <a:xfrm>
              <a:off x="1253223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3" name="Connettore 1 209"/>
            <p:cNvCxnSpPr/>
            <p:nvPr userDrawn="1"/>
          </p:nvCxnSpPr>
          <p:spPr>
            <a:xfrm>
              <a:off x="1268109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4" name="Connettore 1 210"/>
            <p:cNvCxnSpPr/>
            <p:nvPr userDrawn="1"/>
          </p:nvCxnSpPr>
          <p:spPr>
            <a:xfrm>
              <a:off x="1282996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5" name="Connettore 1 211"/>
            <p:cNvCxnSpPr/>
            <p:nvPr userDrawn="1"/>
          </p:nvCxnSpPr>
          <p:spPr>
            <a:xfrm>
              <a:off x="1297883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6" name="Connettore 1 212"/>
            <p:cNvCxnSpPr/>
            <p:nvPr userDrawn="1"/>
          </p:nvCxnSpPr>
          <p:spPr>
            <a:xfrm>
              <a:off x="1312770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7" name="Connettore 1 213"/>
            <p:cNvCxnSpPr/>
            <p:nvPr userDrawn="1"/>
          </p:nvCxnSpPr>
          <p:spPr>
            <a:xfrm>
              <a:off x="1327656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8" name="Connettore 1 214"/>
            <p:cNvCxnSpPr/>
            <p:nvPr userDrawn="1"/>
          </p:nvCxnSpPr>
          <p:spPr>
            <a:xfrm>
              <a:off x="1342543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9" name="Connettore 1 215"/>
            <p:cNvCxnSpPr/>
            <p:nvPr userDrawn="1"/>
          </p:nvCxnSpPr>
          <p:spPr>
            <a:xfrm>
              <a:off x="1357430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0" name="Connettore 1 216"/>
            <p:cNvCxnSpPr/>
            <p:nvPr userDrawn="1"/>
          </p:nvCxnSpPr>
          <p:spPr>
            <a:xfrm>
              <a:off x="1372316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1" name="Connettore 1 217"/>
            <p:cNvCxnSpPr/>
            <p:nvPr userDrawn="1"/>
          </p:nvCxnSpPr>
          <p:spPr>
            <a:xfrm>
              <a:off x="1387203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2" name="Connettore 1 218"/>
            <p:cNvCxnSpPr/>
            <p:nvPr userDrawn="1"/>
          </p:nvCxnSpPr>
          <p:spPr>
            <a:xfrm>
              <a:off x="1402090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3" name="Connettore 1 219"/>
            <p:cNvCxnSpPr/>
            <p:nvPr userDrawn="1"/>
          </p:nvCxnSpPr>
          <p:spPr>
            <a:xfrm>
              <a:off x="1416976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4" name="Connettore 1 220"/>
            <p:cNvCxnSpPr/>
            <p:nvPr userDrawn="1"/>
          </p:nvCxnSpPr>
          <p:spPr>
            <a:xfrm>
              <a:off x="1431863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5" name="Connettore 1 221"/>
            <p:cNvCxnSpPr/>
            <p:nvPr userDrawn="1"/>
          </p:nvCxnSpPr>
          <p:spPr>
            <a:xfrm>
              <a:off x="1446750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6" name="Connettore 1 222"/>
            <p:cNvCxnSpPr/>
            <p:nvPr userDrawn="1"/>
          </p:nvCxnSpPr>
          <p:spPr>
            <a:xfrm>
              <a:off x="1461637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7" name="Connettore 1 223"/>
            <p:cNvCxnSpPr/>
            <p:nvPr userDrawn="1"/>
          </p:nvCxnSpPr>
          <p:spPr>
            <a:xfrm>
              <a:off x="1476523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8" name="Connettore 1 224"/>
            <p:cNvCxnSpPr/>
            <p:nvPr userDrawn="1"/>
          </p:nvCxnSpPr>
          <p:spPr>
            <a:xfrm>
              <a:off x="1491410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9" name="Connettore 1 225"/>
            <p:cNvCxnSpPr/>
            <p:nvPr userDrawn="1"/>
          </p:nvCxnSpPr>
          <p:spPr>
            <a:xfrm>
              <a:off x="1506297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0" name="Connettore 1 226"/>
            <p:cNvCxnSpPr/>
            <p:nvPr userDrawn="1"/>
          </p:nvCxnSpPr>
          <p:spPr>
            <a:xfrm>
              <a:off x="1521183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1" name="Connettore 1 227"/>
            <p:cNvCxnSpPr/>
            <p:nvPr userDrawn="1"/>
          </p:nvCxnSpPr>
          <p:spPr>
            <a:xfrm>
              <a:off x="1536070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2" name="Connettore 1 228"/>
            <p:cNvCxnSpPr/>
            <p:nvPr userDrawn="1"/>
          </p:nvCxnSpPr>
          <p:spPr>
            <a:xfrm>
              <a:off x="1550957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3" name="Connettore 1 229"/>
            <p:cNvCxnSpPr/>
            <p:nvPr userDrawn="1"/>
          </p:nvCxnSpPr>
          <p:spPr>
            <a:xfrm>
              <a:off x="1565843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4" name="Connettore 1 230"/>
            <p:cNvCxnSpPr/>
            <p:nvPr userDrawn="1"/>
          </p:nvCxnSpPr>
          <p:spPr>
            <a:xfrm>
              <a:off x="1580730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5" name="Connettore 1 231"/>
            <p:cNvCxnSpPr/>
            <p:nvPr userDrawn="1"/>
          </p:nvCxnSpPr>
          <p:spPr>
            <a:xfrm>
              <a:off x="1595617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6" name="Connettore 1 232"/>
            <p:cNvCxnSpPr/>
            <p:nvPr userDrawn="1"/>
          </p:nvCxnSpPr>
          <p:spPr>
            <a:xfrm>
              <a:off x="1610504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7" name="Connettore 1 233"/>
            <p:cNvCxnSpPr/>
            <p:nvPr userDrawn="1"/>
          </p:nvCxnSpPr>
          <p:spPr>
            <a:xfrm>
              <a:off x="1625390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8" name="Connettore 1 234"/>
            <p:cNvCxnSpPr/>
            <p:nvPr userDrawn="1"/>
          </p:nvCxnSpPr>
          <p:spPr>
            <a:xfrm>
              <a:off x="1640277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9" name="Connettore 1 235"/>
            <p:cNvCxnSpPr/>
            <p:nvPr userDrawn="1"/>
          </p:nvCxnSpPr>
          <p:spPr>
            <a:xfrm>
              <a:off x="1655164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0" name="Connettore 1 236"/>
            <p:cNvCxnSpPr/>
            <p:nvPr userDrawn="1"/>
          </p:nvCxnSpPr>
          <p:spPr>
            <a:xfrm>
              <a:off x="1670050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1" name="Connettore 1 237"/>
            <p:cNvCxnSpPr/>
            <p:nvPr userDrawn="1"/>
          </p:nvCxnSpPr>
          <p:spPr>
            <a:xfrm>
              <a:off x="1684937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2" name="Connettore 1 238"/>
            <p:cNvCxnSpPr/>
            <p:nvPr userDrawn="1"/>
          </p:nvCxnSpPr>
          <p:spPr>
            <a:xfrm>
              <a:off x="1699824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3" name="Connettore 1 239"/>
            <p:cNvCxnSpPr/>
            <p:nvPr userDrawn="1"/>
          </p:nvCxnSpPr>
          <p:spPr>
            <a:xfrm>
              <a:off x="1714710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4" name="Connettore 1 240"/>
            <p:cNvCxnSpPr/>
            <p:nvPr userDrawn="1"/>
          </p:nvCxnSpPr>
          <p:spPr>
            <a:xfrm>
              <a:off x="1729597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5" name="Connettore 1 241"/>
            <p:cNvCxnSpPr/>
            <p:nvPr userDrawn="1"/>
          </p:nvCxnSpPr>
          <p:spPr>
            <a:xfrm>
              <a:off x="1744484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6" name="Connettore 1 242"/>
            <p:cNvCxnSpPr/>
            <p:nvPr userDrawn="1"/>
          </p:nvCxnSpPr>
          <p:spPr>
            <a:xfrm>
              <a:off x="1759371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7" name="Connettore 1 243"/>
            <p:cNvCxnSpPr/>
            <p:nvPr userDrawn="1"/>
          </p:nvCxnSpPr>
          <p:spPr>
            <a:xfrm>
              <a:off x="1774257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8" name="Connettore 1 244"/>
            <p:cNvCxnSpPr/>
            <p:nvPr userDrawn="1"/>
          </p:nvCxnSpPr>
          <p:spPr>
            <a:xfrm>
              <a:off x="1789144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9" name="Connettore 1 245"/>
            <p:cNvCxnSpPr/>
            <p:nvPr userDrawn="1"/>
          </p:nvCxnSpPr>
          <p:spPr>
            <a:xfrm>
              <a:off x="1804031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0" name="Connettore 1 246"/>
            <p:cNvCxnSpPr/>
            <p:nvPr userDrawn="1"/>
          </p:nvCxnSpPr>
          <p:spPr>
            <a:xfrm>
              <a:off x="1818917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1" name="Connettore 1 247"/>
            <p:cNvCxnSpPr/>
            <p:nvPr userDrawn="1"/>
          </p:nvCxnSpPr>
          <p:spPr>
            <a:xfrm>
              <a:off x="1833804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2" name="Connettore 1 248"/>
            <p:cNvCxnSpPr/>
            <p:nvPr userDrawn="1"/>
          </p:nvCxnSpPr>
          <p:spPr>
            <a:xfrm>
              <a:off x="1848691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3" name="Connettore 1 249"/>
            <p:cNvCxnSpPr/>
            <p:nvPr userDrawn="1"/>
          </p:nvCxnSpPr>
          <p:spPr>
            <a:xfrm>
              <a:off x="1863577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4" name="Connettore 1 250"/>
            <p:cNvCxnSpPr/>
            <p:nvPr userDrawn="1"/>
          </p:nvCxnSpPr>
          <p:spPr>
            <a:xfrm>
              <a:off x="1878464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5" name="Connettore 1 251"/>
            <p:cNvCxnSpPr/>
            <p:nvPr userDrawn="1"/>
          </p:nvCxnSpPr>
          <p:spPr>
            <a:xfrm>
              <a:off x="1893346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grpSp>
      <p:sp>
        <p:nvSpPr>
          <p:cNvPr id="3" name="Content Placeholder 2"/>
          <p:cNvSpPr>
            <a:spLocks noGrp="1"/>
          </p:cNvSpPr>
          <p:nvPr>
            <p:ph sz="half" idx="1"/>
          </p:nvPr>
        </p:nvSpPr>
        <p:spPr>
          <a:xfrm>
            <a:off x="295924" y="2034000"/>
            <a:ext cx="5742477" cy="4212796"/>
          </a:xfrm>
          <a:prstGeom prst="rect">
            <a:avLst/>
          </a:prstGeom>
        </p:spPr>
        <p:txBody>
          <a:bodyPr/>
          <a:lstStyle/>
          <a:p>
            <a:pPr lvl="0"/>
            <a:r>
              <a:rPr lang="en-GB" noProof="0"/>
              <a:t>Edit Master text styles</a:t>
            </a:r>
          </a:p>
          <a:p>
            <a:pPr lvl="1"/>
            <a:r>
              <a:rPr lang="en-GB" noProof="0"/>
              <a:t>Second level</a:t>
            </a:r>
          </a:p>
          <a:p>
            <a:pPr lvl="2"/>
            <a:r>
              <a:rPr lang="en-GB" noProof="0"/>
              <a:t>Third level</a:t>
            </a:r>
          </a:p>
        </p:txBody>
      </p:sp>
      <p:sp>
        <p:nvSpPr>
          <p:cNvPr id="8" name="Title 1"/>
          <p:cNvSpPr>
            <a:spLocks noGrp="1"/>
          </p:cNvSpPr>
          <p:nvPr>
            <p:ph type="title"/>
          </p:nvPr>
        </p:nvSpPr>
        <p:spPr>
          <a:xfrm>
            <a:off x="295925" y="139169"/>
            <a:ext cx="11694849" cy="862023"/>
          </a:xfrm>
          <a:prstGeom prst="rect">
            <a:avLst/>
          </a:prstGeom>
        </p:spPr>
        <p:txBody>
          <a:bodyPr/>
          <a:lstStyle>
            <a:lvl1pPr>
              <a:defRPr>
                <a:solidFill>
                  <a:schemeClr val="bg1"/>
                </a:solidFill>
              </a:defRPr>
            </a:lvl1pPr>
          </a:lstStyle>
          <a:p>
            <a:r>
              <a:rPr lang="en-GB" noProof="0"/>
              <a:t>Click to edit Master title style</a:t>
            </a:r>
          </a:p>
        </p:txBody>
      </p:sp>
      <p:sp>
        <p:nvSpPr>
          <p:cNvPr id="10" name="Text Placeholder 11"/>
          <p:cNvSpPr>
            <a:spLocks noGrp="1"/>
          </p:cNvSpPr>
          <p:nvPr>
            <p:ph type="body" sz="quarter" idx="14" hasCustomPrompt="1"/>
          </p:nvPr>
        </p:nvSpPr>
        <p:spPr>
          <a:xfrm>
            <a:off x="296333" y="692150"/>
            <a:ext cx="11694584" cy="397938"/>
          </a:xfrm>
          <a:prstGeom prst="rect">
            <a:avLst/>
          </a:prstGeom>
        </p:spPr>
        <p:txBody>
          <a:bodyPr/>
          <a:lstStyle>
            <a:lvl1pPr marL="0" indent="0">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Subtitle</a:t>
            </a:r>
          </a:p>
        </p:txBody>
      </p:sp>
      <p:sp>
        <p:nvSpPr>
          <p:cNvPr id="11" name="Segnaposto testo 2"/>
          <p:cNvSpPr>
            <a:spLocks noGrp="1"/>
          </p:cNvSpPr>
          <p:nvPr>
            <p:ph type="body" idx="15" hasCustomPrompt="1"/>
          </p:nvPr>
        </p:nvSpPr>
        <p:spPr>
          <a:xfrm>
            <a:off x="295923" y="1323191"/>
            <a:ext cx="5741908" cy="639762"/>
          </a:xfrm>
          <a:prstGeom prst="rect">
            <a:avLst/>
          </a:prstGeom>
        </p:spPr>
        <p:txBody>
          <a:bodyPr anchor="ctr">
            <a:noAutofit/>
          </a:bodyPr>
          <a:lstStyle>
            <a:lvl1pPr marL="0" indent="0">
              <a:buNone/>
              <a:defRPr sz="2000" b="1">
                <a:solidFill>
                  <a:schemeClr val="bg2">
                    <a:lumMod val="75000"/>
                  </a:schemeClr>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noProof="0"/>
              <a:t>Click to edit Master text styles</a:t>
            </a:r>
          </a:p>
        </p:txBody>
      </p:sp>
      <p:sp>
        <p:nvSpPr>
          <p:cNvPr id="12" name="Content Placeholder 2"/>
          <p:cNvSpPr>
            <a:spLocks noGrp="1"/>
          </p:cNvSpPr>
          <p:nvPr>
            <p:ph sz="half" idx="16"/>
          </p:nvPr>
        </p:nvSpPr>
        <p:spPr>
          <a:xfrm>
            <a:off x="6248296" y="2034000"/>
            <a:ext cx="5742477" cy="4212796"/>
          </a:xfrm>
          <a:prstGeom prst="rect">
            <a:avLst/>
          </a:prstGeom>
        </p:spPr>
        <p:txBody>
          <a:bodyPr/>
          <a:lstStyle/>
          <a:p>
            <a:pPr lvl="0"/>
            <a:r>
              <a:rPr lang="en-GB" noProof="0"/>
              <a:t>Edit Master text styles</a:t>
            </a:r>
          </a:p>
          <a:p>
            <a:pPr lvl="1"/>
            <a:r>
              <a:rPr lang="en-GB" noProof="0"/>
              <a:t>Second level</a:t>
            </a:r>
          </a:p>
          <a:p>
            <a:pPr lvl="2"/>
            <a:r>
              <a:rPr lang="en-GB" noProof="0"/>
              <a:t>Third level</a:t>
            </a:r>
          </a:p>
        </p:txBody>
      </p:sp>
      <p:sp>
        <p:nvSpPr>
          <p:cNvPr id="13" name="Segnaposto testo 2"/>
          <p:cNvSpPr>
            <a:spLocks noGrp="1"/>
          </p:cNvSpPr>
          <p:nvPr>
            <p:ph type="body" idx="17" hasCustomPrompt="1"/>
          </p:nvPr>
        </p:nvSpPr>
        <p:spPr>
          <a:xfrm>
            <a:off x="6248295" y="1323191"/>
            <a:ext cx="5741908" cy="639762"/>
          </a:xfrm>
          <a:prstGeom prst="rect">
            <a:avLst/>
          </a:prstGeom>
        </p:spPr>
        <p:txBody>
          <a:bodyPr anchor="ctr">
            <a:noAutofit/>
          </a:bodyPr>
          <a:lstStyle>
            <a:lvl1pPr marL="0" indent="0">
              <a:buNone/>
              <a:defRPr sz="2000" b="1">
                <a:solidFill>
                  <a:schemeClr val="bg2">
                    <a:lumMod val="75000"/>
                  </a:schemeClr>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noProof="0"/>
              <a:t>Click to edit Master text styles</a:t>
            </a:r>
          </a:p>
        </p:txBody>
      </p:sp>
      <p:sp>
        <p:nvSpPr>
          <p:cNvPr id="136" name="Date Placeholder 3">
            <a:extLst>
              <a:ext uri="{FF2B5EF4-FFF2-40B4-BE49-F238E27FC236}">
                <a16:creationId xmlns:a16="http://schemas.microsoft.com/office/drawing/2014/main" id="{648E1477-8450-485E-AAF1-932B36182D09}"/>
              </a:ext>
            </a:extLst>
          </p:cNvPr>
          <p:cNvSpPr>
            <a:spLocks noGrp="1"/>
          </p:cNvSpPr>
          <p:nvPr>
            <p:ph type="dt" sz="half" idx="2"/>
          </p:nvPr>
        </p:nvSpPr>
        <p:spPr>
          <a:xfrm>
            <a:off x="295923" y="6611562"/>
            <a:ext cx="2743200" cy="134510"/>
          </a:xfrm>
          <a:prstGeom prst="rect">
            <a:avLst/>
          </a:prstGeom>
        </p:spPr>
        <p:txBody>
          <a:bodyPr vert="horz" lIns="91440" tIns="45720" rIns="91440" bIns="45720" rtlCol="0" anchor="ctr"/>
          <a:lstStyle>
            <a:lvl1pPr algn="l">
              <a:defRPr sz="1200">
                <a:solidFill>
                  <a:schemeClr val="bg1"/>
                </a:solidFill>
              </a:defRPr>
            </a:lvl1pPr>
          </a:lstStyle>
          <a:p>
            <a:r>
              <a:rPr lang="it-IT"/>
              <a:t>03/06/2026</a:t>
            </a:r>
            <a:endParaRPr lang="en-GB"/>
          </a:p>
        </p:txBody>
      </p:sp>
      <p:sp>
        <p:nvSpPr>
          <p:cNvPr id="137" name="Footer Placeholder 4">
            <a:extLst>
              <a:ext uri="{FF2B5EF4-FFF2-40B4-BE49-F238E27FC236}">
                <a16:creationId xmlns:a16="http://schemas.microsoft.com/office/drawing/2014/main" id="{2BF83E6D-15F0-48B6-B664-4BD3B996B98A}"/>
              </a:ext>
            </a:extLst>
          </p:cNvPr>
          <p:cNvSpPr>
            <a:spLocks noGrp="1"/>
          </p:cNvSpPr>
          <p:nvPr>
            <p:ph type="ftr" sz="quarter" idx="3"/>
          </p:nvPr>
        </p:nvSpPr>
        <p:spPr>
          <a:xfrm>
            <a:off x="3137161" y="6611562"/>
            <a:ext cx="5419200" cy="134510"/>
          </a:xfrm>
          <a:prstGeom prst="rect">
            <a:avLst/>
          </a:prstGeom>
        </p:spPr>
        <p:txBody>
          <a:bodyPr vert="horz" lIns="91440" tIns="45720" rIns="91440" bIns="45720" rtlCol="0" anchor="ctr"/>
          <a:lstStyle>
            <a:lvl1pPr algn="ctr">
              <a:defRPr sz="1200">
                <a:solidFill>
                  <a:schemeClr val="bg1"/>
                </a:solidFill>
              </a:defRPr>
            </a:lvl1pPr>
          </a:lstStyle>
          <a:p>
            <a:r>
              <a:rPr lang="en-US"/>
              <a:t>Camilla Colombo - GREEN SPECIES - COMPASS Lab - Department of Aerospace Science and Technology</a:t>
            </a:r>
            <a:endParaRPr lang="en-GB"/>
          </a:p>
        </p:txBody>
      </p:sp>
      <p:sp>
        <p:nvSpPr>
          <p:cNvPr id="138" name="Slide Number Placeholder 5">
            <a:extLst>
              <a:ext uri="{FF2B5EF4-FFF2-40B4-BE49-F238E27FC236}">
                <a16:creationId xmlns:a16="http://schemas.microsoft.com/office/drawing/2014/main" id="{6EC3F0EF-FE41-4F50-8190-A6FF7AE9B074}"/>
              </a:ext>
            </a:extLst>
          </p:cNvPr>
          <p:cNvSpPr>
            <a:spLocks noGrp="1"/>
          </p:cNvSpPr>
          <p:nvPr>
            <p:ph type="sldNum" sz="quarter" idx="4"/>
          </p:nvPr>
        </p:nvSpPr>
        <p:spPr>
          <a:xfrm>
            <a:off x="8635574" y="6611562"/>
            <a:ext cx="895172" cy="134510"/>
          </a:xfrm>
          <a:prstGeom prst="rect">
            <a:avLst/>
          </a:prstGeom>
        </p:spPr>
        <p:txBody>
          <a:bodyPr vert="horz" lIns="91440" tIns="45720" rIns="91440" bIns="45720" rtlCol="0" anchor="ctr"/>
          <a:lstStyle>
            <a:lvl1pPr algn="r">
              <a:defRPr sz="1200">
                <a:solidFill>
                  <a:schemeClr val="bg1"/>
                </a:solidFill>
              </a:defRPr>
            </a:lvl1pPr>
          </a:lstStyle>
          <a:p>
            <a:fld id="{B32E340B-6DF6-4B42-912A-1B529C9C7761}" type="slidenum">
              <a:rPr lang="en-GB" smtClean="0"/>
              <a:t>‹#›</a:t>
            </a:fld>
            <a:endParaRPr lang="en-GB"/>
          </a:p>
        </p:txBody>
      </p:sp>
    </p:spTree>
    <p:extLst>
      <p:ext uri="{BB962C8B-B14F-4D97-AF65-F5344CB8AC3E}">
        <p14:creationId xmlns:p14="http://schemas.microsoft.com/office/powerpoint/2010/main" val="4065093156"/>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6" name="Title 1"/>
          <p:cNvSpPr>
            <a:spLocks noGrp="1"/>
          </p:cNvSpPr>
          <p:nvPr>
            <p:ph type="title"/>
          </p:nvPr>
        </p:nvSpPr>
        <p:spPr>
          <a:xfrm>
            <a:off x="295925" y="139169"/>
            <a:ext cx="11694849" cy="862023"/>
          </a:xfrm>
          <a:prstGeom prst="rect">
            <a:avLst/>
          </a:prstGeom>
        </p:spPr>
        <p:txBody>
          <a:bodyPr/>
          <a:lstStyle/>
          <a:p>
            <a:r>
              <a:rPr lang="en-GB" noProof="0"/>
              <a:t>Click to edit Master title style</a:t>
            </a:r>
          </a:p>
        </p:txBody>
      </p:sp>
      <p:sp>
        <p:nvSpPr>
          <p:cNvPr id="7" name="Date Placeholder 3">
            <a:extLst>
              <a:ext uri="{FF2B5EF4-FFF2-40B4-BE49-F238E27FC236}">
                <a16:creationId xmlns:a16="http://schemas.microsoft.com/office/drawing/2014/main" id="{89C33D3F-8D97-4443-9DCD-C5AF111CBBF1}"/>
              </a:ext>
            </a:extLst>
          </p:cNvPr>
          <p:cNvSpPr>
            <a:spLocks noGrp="1"/>
          </p:cNvSpPr>
          <p:nvPr>
            <p:ph type="dt" sz="half" idx="2"/>
          </p:nvPr>
        </p:nvSpPr>
        <p:spPr>
          <a:xfrm>
            <a:off x="295923" y="6611562"/>
            <a:ext cx="2743200" cy="134510"/>
          </a:xfrm>
          <a:prstGeom prst="rect">
            <a:avLst/>
          </a:prstGeom>
        </p:spPr>
        <p:txBody>
          <a:bodyPr vert="horz" lIns="91440" tIns="45720" rIns="91440" bIns="45720" rtlCol="0" anchor="ctr"/>
          <a:lstStyle>
            <a:lvl1pPr algn="l">
              <a:defRPr sz="1200">
                <a:solidFill>
                  <a:schemeClr val="bg1">
                    <a:lumMod val="50000"/>
                  </a:schemeClr>
                </a:solidFill>
              </a:defRPr>
            </a:lvl1pPr>
          </a:lstStyle>
          <a:p>
            <a:r>
              <a:rPr lang="it-IT"/>
              <a:t>03/06/2026</a:t>
            </a:r>
            <a:endParaRPr lang="en-GB"/>
          </a:p>
        </p:txBody>
      </p:sp>
      <p:sp>
        <p:nvSpPr>
          <p:cNvPr id="8" name="Footer Placeholder 4">
            <a:extLst>
              <a:ext uri="{FF2B5EF4-FFF2-40B4-BE49-F238E27FC236}">
                <a16:creationId xmlns:a16="http://schemas.microsoft.com/office/drawing/2014/main" id="{20661445-E640-4327-8116-EF5C3CBE72A2}"/>
              </a:ext>
            </a:extLst>
          </p:cNvPr>
          <p:cNvSpPr>
            <a:spLocks noGrp="1"/>
          </p:cNvSpPr>
          <p:nvPr>
            <p:ph type="ftr" sz="quarter" idx="3"/>
          </p:nvPr>
        </p:nvSpPr>
        <p:spPr>
          <a:xfrm>
            <a:off x="2213919" y="6611562"/>
            <a:ext cx="7764162" cy="134510"/>
          </a:xfrm>
          <a:prstGeom prst="rect">
            <a:avLst/>
          </a:prstGeom>
        </p:spPr>
        <p:txBody>
          <a:bodyPr vert="horz" lIns="91440" tIns="45720" rIns="91440" bIns="45720" rtlCol="0" anchor="ctr"/>
          <a:lstStyle>
            <a:lvl1pPr algn="ctr">
              <a:defRPr sz="1200">
                <a:solidFill>
                  <a:schemeClr val="bg1">
                    <a:lumMod val="50000"/>
                  </a:schemeClr>
                </a:solidFill>
              </a:defRPr>
            </a:lvl1pPr>
          </a:lstStyle>
          <a:p>
            <a:r>
              <a:rPr lang="en-US"/>
              <a:t>Camilla Colombo - GREEN SPECIES - COMPASS Lab - Department of Aerospace Science and Technology</a:t>
            </a:r>
            <a:endParaRPr lang="en-GB"/>
          </a:p>
        </p:txBody>
      </p:sp>
      <p:sp>
        <p:nvSpPr>
          <p:cNvPr id="9" name="Slide Number Placeholder 5">
            <a:extLst>
              <a:ext uri="{FF2B5EF4-FFF2-40B4-BE49-F238E27FC236}">
                <a16:creationId xmlns:a16="http://schemas.microsoft.com/office/drawing/2014/main" id="{B68A3616-B898-4C77-84FB-EFD85BDB6BAA}"/>
              </a:ext>
            </a:extLst>
          </p:cNvPr>
          <p:cNvSpPr>
            <a:spLocks noGrp="1"/>
          </p:cNvSpPr>
          <p:nvPr>
            <p:ph type="sldNum" sz="quarter" idx="4"/>
          </p:nvPr>
        </p:nvSpPr>
        <p:spPr>
          <a:xfrm>
            <a:off x="11002255" y="6611562"/>
            <a:ext cx="895172" cy="134510"/>
          </a:xfrm>
          <a:prstGeom prst="rect">
            <a:avLst/>
          </a:prstGeom>
        </p:spPr>
        <p:txBody>
          <a:bodyPr vert="horz" lIns="91440" tIns="45720" rIns="91440" bIns="45720" rtlCol="0" anchor="ctr"/>
          <a:lstStyle>
            <a:lvl1pPr algn="r">
              <a:defRPr sz="1200">
                <a:solidFill>
                  <a:schemeClr val="bg1">
                    <a:lumMod val="50000"/>
                  </a:schemeClr>
                </a:solidFill>
              </a:defRPr>
            </a:lvl1pPr>
          </a:lstStyle>
          <a:p>
            <a:fld id="{B32E340B-6DF6-4B42-912A-1B529C9C7761}" type="slidenum">
              <a:rPr lang="en-GB" smtClean="0"/>
              <a:pPr/>
              <a:t>‹#›</a:t>
            </a:fld>
            <a:endParaRPr lang="en-GB"/>
          </a:p>
        </p:txBody>
      </p:sp>
    </p:spTree>
    <p:extLst>
      <p:ext uri="{BB962C8B-B14F-4D97-AF65-F5344CB8AC3E}">
        <p14:creationId xmlns:p14="http://schemas.microsoft.com/office/powerpoint/2010/main" val="390557001"/>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3">
            <a:extLst>
              <a:ext uri="{FF2B5EF4-FFF2-40B4-BE49-F238E27FC236}">
                <a16:creationId xmlns:a16="http://schemas.microsoft.com/office/drawing/2014/main" id="{9EEF9EC1-64BC-41CD-B9CA-62EADD34D58B}"/>
              </a:ext>
            </a:extLst>
          </p:cNvPr>
          <p:cNvSpPr>
            <a:spLocks noGrp="1"/>
          </p:cNvSpPr>
          <p:nvPr>
            <p:ph type="dt" sz="half" idx="2"/>
          </p:nvPr>
        </p:nvSpPr>
        <p:spPr>
          <a:xfrm>
            <a:off x="295923" y="6611562"/>
            <a:ext cx="2743200" cy="134510"/>
          </a:xfrm>
          <a:prstGeom prst="rect">
            <a:avLst/>
          </a:prstGeom>
        </p:spPr>
        <p:txBody>
          <a:bodyPr vert="horz" lIns="91440" tIns="45720" rIns="91440" bIns="45720" rtlCol="0" anchor="ctr"/>
          <a:lstStyle>
            <a:lvl1pPr>
              <a:defRPr lang="en-US" smtClean="0">
                <a:solidFill>
                  <a:schemeClr val="bg1">
                    <a:lumMod val="50000"/>
                  </a:schemeClr>
                </a:solidFill>
              </a:defRPr>
            </a:lvl1pPr>
          </a:lstStyle>
          <a:p>
            <a:r>
              <a:rPr lang="it-IT"/>
              <a:t>03/06/2026</a:t>
            </a:r>
            <a:endParaRPr lang="en-GB"/>
          </a:p>
        </p:txBody>
      </p:sp>
      <p:sp>
        <p:nvSpPr>
          <p:cNvPr id="6" name="Footer Placeholder 4">
            <a:extLst>
              <a:ext uri="{FF2B5EF4-FFF2-40B4-BE49-F238E27FC236}">
                <a16:creationId xmlns:a16="http://schemas.microsoft.com/office/drawing/2014/main" id="{7411617E-FE56-4CDF-915C-86DAE236622E}"/>
              </a:ext>
            </a:extLst>
          </p:cNvPr>
          <p:cNvSpPr>
            <a:spLocks noGrp="1"/>
          </p:cNvSpPr>
          <p:nvPr>
            <p:ph type="ftr" sz="quarter" idx="3"/>
          </p:nvPr>
        </p:nvSpPr>
        <p:spPr>
          <a:xfrm>
            <a:off x="2213919" y="6611562"/>
            <a:ext cx="7764162" cy="134510"/>
          </a:xfrm>
          <a:prstGeom prst="rect">
            <a:avLst/>
          </a:prstGeom>
        </p:spPr>
        <p:txBody>
          <a:bodyPr vert="horz" lIns="91440" tIns="45720" rIns="91440" bIns="45720" rtlCol="0" anchor="ctr"/>
          <a:lstStyle>
            <a:lvl1pPr>
              <a:defRPr lang="en-GB" smtClean="0">
                <a:solidFill>
                  <a:schemeClr val="bg1">
                    <a:lumMod val="50000"/>
                  </a:schemeClr>
                </a:solidFill>
              </a:defRPr>
            </a:lvl1pPr>
          </a:lstStyle>
          <a:p>
            <a:r>
              <a:rPr lang="en-US"/>
              <a:t>Camilla Colombo - GREEN SPECIES - COMPASS Lab - Department of Aerospace Science and Technology</a:t>
            </a:r>
            <a:endParaRPr lang="en-GB"/>
          </a:p>
        </p:txBody>
      </p:sp>
      <p:sp>
        <p:nvSpPr>
          <p:cNvPr id="7" name="Slide Number Placeholder 5">
            <a:extLst>
              <a:ext uri="{FF2B5EF4-FFF2-40B4-BE49-F238E27FC236}">
                <a16:creationId xmlns:a16="http://schemas.microsoft.com/office/drawing/2014/main" id="{8A1A5062-CF99-4E20-B23F-0643AE312591}"/>
              </a:ext>
            </a:extLst>
          </p:cNvPr>
          <p:cNvSpPr>
            <a:spLocks noGrp="1"/>
          </p:cNvSpPr>
          <p:nvPr>
            <p:ph type="sldNum" sz="quarter" idx="4"/>
          </p:nvPr>
        </p:nvSpPr>
        <p:spPr>
          <a:xfrm>
            <a:off x="11009506" y="6611562"/>
            <a:ext cx="895172" cy="134510"/>
          </a:xfrm>
          <a:prstGeom prst="rect">
            <a:avLst/>
          </a:prstGeom>
        </p:spPr>
        <p:txBody>
          <a:bodyPr vert="horz" lIns="91440" tIns="45720" rIns="91440" bIns="45720" rtlCol="0" anchor="ctr"/>
          <a:lstStyle>
            <a:lvl1pPr>
              <a:defRPr lang="en-GB" smtClean="0">
                <a:solidFill>
                  <a:schemeClr val="bg1">
                    <a:lumMod val="50000"/>
                  </a:schemeClr>
                </a:solidFill>
              </a:defRPr>
            </a:lvl1pPr>
          </a:lstStyle>
          <a:p>
            <a:fld id="{B32E340B-6DF6-4B42-912A-1B529C9C7761}" type="slidenum">
              <a:rPr lang="en-GB" smtClean="0"/>
              <a:pPr/>
              <a:t>‹#›</a:t>
            </a:fld>
            <a:endParaRPr lang="en-GB"/>
          </a:p>
        </p:txBody>
      </p:sp>
    </p:spTree>
    <p:extLst>
      <p:ext uri="{BB962C8B-B14F-4D97-AF65-F5344CB8AC3E}">
        <p14:creationId xmlns:p14="http://schemas.microsoft.com/office/powerpoint/2010/main" val="2419683338"/>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1_Title Header 2">
    <p:spTree>
      <p:nvGrpSpPr>
        <p:cNvPr id="1" name=""/>
        <p:cNvGrpSpPr/>
        <p:nvPr/>
      </p:nvGrpSpPr>
      <p:grpSpPr>
        <a:xfrm>
          <a:off x="0" y="0"/>
          <a:ext cx="0" cy="0"/>
          <a:chOff x="0" y="0"/>
          <a:chExt cx="0" cy="0"/>
        </a:xfrm>
      </p:grpSpPr>
      <p:sp>
        <p:nvSpPr>
          <p:cNvPr id="132" name="Rettangolo 167"/>
          <p:cNvSpPr/>
          <p:nvPr userDrawn="1"/>
        </p:nvSpPr>
        <p:spPr>
          <a:xfrm>
            <a:off x="0" y="3832227"/>
            <a:ext cx="12192000" cy="3025775"/>
          </a:xfrm>
          <a:prstGeom prst="rect">
            <a:avLst/>
          </a:prstGeom>
          <a:solidFill>
            <a:schemeClr val="bg2">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sz="1800" noProof="0">
              <a:solidFill>
                <a:schemeClr val="bg1"/>
              </a:solidFill>
            </a:endParaRPr>
          </a:p>
        </p:txBody>
      </p:sp>
      <p:grpSp>
        <p:nvGrpSpPr>
          <p:cNvPr id="133" name="Gruppo 168"/>
          <p:cNvGrpSpPr/>
          <p:nvPr userDrawn="1"/>
        </p:nvGrpSpPr>
        <p:grpSpPr>
          <a:xfrm>
            <a:off x="64011" y="3816351"/>
            <a:ext cx="12048863" cy="180000"/>
            <a:chOff x="1218340" y="275867"/>
            <a:chExt cx="17715122" cy="567843"/>
          </a:xfrm>
        </p:grpSpPr>
        <p:cxnSp>
          <p:nvCxnSpPr>
            <p:cNvPr id="134" name="Connettore 1 169"/>
            <p:cNvCxnSpPr/>
            <p:nvPr userDrawn="1"/>
          </p:nvCxnSpPr>
          <p:spPr>
            <a:xfrm>
              <a:off x="121834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5" name="Connettore 1 170"/>
            <p:cNvCxnSpPr/>
            <p:nvPr userDrawn="1"/>
          </p:nvCxnSpPr>
          <p:spPr>
            <a:xfrm>
              <a:off x="136720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6" name="Connettore 1 171"/>
            <p:cNvCxnSpPr/>
            <p:nvPr userDrawn="1"/>
          </p:nvCxnSpPr>
          <p:spPr>
            <a:xfrm>
              <a:off x="151607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7" name="Connettore 1 172"/>
            <p:cNvCxnSpPr/>
            <p:nvPr userDrawn="1"/>
          </p:nvCxnSpPr>
          <p:spPr>
            <a:xfrm>
              <a:off x="166494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8" name="Connettore 1 173"/>
            <p:cNvCxnSpPr/>
            <p:nvPr userDrawn="1"/>
          </p:nvCxnSpPr>
          <p:spPr>
            <a:xfrm>
              <a:off x="181380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9" name="Connettore 1 174"/>
            <p:cNvCxnSpPr/>
            <p:nvPr userDrawn="1"/>
          </p:nvCxnSpPr>
          <p:spPr>
            <a:xfrm>
              <a:off x="196267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0" name="Connettore 1 175"/>
            <p:cNvCxnSpPr/>
            <p:nvPr userDrawn="1"/>
          </p:nvCxnSpPr>
          <p:spPr>
            <a:xfrm>
              <a:off x="211154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1" name="Connettore 1 176"/>
            <p:cNvCxnSpPr/>
            <p:nvPr userDrawn="1"/>
          </p:nvCxnSpPr>
          <p:spPr>
            <a:xfrm>
              <a:off x="226040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2" name="Connettore 1 177"/>
            <p:cNvCxnSpPr/>
            <p:nvPr userDrawn="1"/>
          </p:nvCxnSpPr>
          <p:spPr>
            <a:xfrm>
              <a:off x="240927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3" name="Connettore 1 178"/>
            <p:cNvCxnSpPr/>
            <p:nvPr userDrawn="1"/>
          </p:nvCxnSpPr>
          <p:spPr>
            <a:xfrm>
              <a:off x="255814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4" name="Connettore 1 179"/>
            <p:cNvCxnSpPr/>
            <p:nvPr userDrawn="1"/>
          </p:nvCxnSpPr>
          <p:spPr>
            <a:xfrm>
              <a:off x="270701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5" name="Connettore 1 180"/>
            <p:cNvCxnSpPr/>
            <p:nvPr userDrawn="1"/>
          </p:nvCxnSpPr>
          <p:spPr>
            <a:xfrm>
              <a:off x="285587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6" name="Connettore 1 181"/>
            <p:cNvCxnSpPr/>
            <p:nvPr userDrawn="1"/>
          </p:nvCxnSpPr>
          <p:spPr>
            <a:xfrm>
              <a:off x="300474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7" name="Connettore 1 182"/>
            <p:cNvCxnSpPr/>
            <p:nvPr userDrawn="1"/>
          </p:nvCxnSpPr>
          <p:spPr>
            <a:xfrm>
              <a:off x="315361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8" name="Connettore 1 183"/>
            <p:cNvCxnSpPr/>
            <p:nvPr userDrawn="1"/>
          </p:nvCxnSpPr>
          <p:spPr>
            <a:xfrm>
              <a:off x="330247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9" name="Connettore 1 184"/>
            <p:cNvCxnSpPr/>
            <p:nvPr userDrawn="1"/>
          </p:nvCxnSpPr>
          <p:spPr>
            <a:xfrm>
              <a:off x="345134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0" name="Connettore 1 185"/>
            <p:cNvCxnSpPr/>
            <p:nvPr userDrawn="1"/>
          </p:nvCxnSpPr>
          <p:spPr>
            <a:xfrm>
              <a:off x="360021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1" name="Connettore 1 186"/>
            <p:cNvCxnSpPr/>
            <p:nvPr userDrawn="1"/>
          </p:nvCxnSpPr>
          <p:spPr>
            <a:xfrm>
              <a:off x="374907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2" name="Connettore 1 187"/>
            <p:cNvCxnSpPr/>
            <p:nvPr userDrawn="1"/>
          </p:nvCxnSpPr>
          <p:spPr>
            <a:xfrm>
              <a:off x="389794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3" name="Connettore 1 188"/>
            <p:cNvCxnSpPr/>
            <p:nvPr userDrawn="1"/>
          </p:nvCxnSpPr>
          <p:spPr>
            <a:xfrm>
              <a:off x="404681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4" name="Connettore 1 189"/>
            <p:cNvCxnSpPr/>
            <p:nvPr userDrawn="1"/>
          </p:nvCxnSpPr>
          <p:spPr>
            <a:xfrm>
              <a:off x="419568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5" name="Connettore 1 190"/>
            <p:cNvCxnSpPr/>
            <p:nvPr userDrawn="1"/>
          </p:nvCxnSpPr>
          <p:spPr>
            <a:xfrm>
              <a:off x="434454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6" name="Connettore 1 191"/>
            <p:cNvCxnSpPr/>
            <p:nvPr userDrawn="1"/>
          </p:nvCxnSpPr>
          <p:spPr>
            <a:xfrm>
              <a:off x="449341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7" name="Connettore 1 192"/>
            <p:cNvCxnSpPr/>
            <p:nvPr userDrawn="1"/>
          </p:nvCxnSpPr>
          <p:spPr>
            <a:xfrm>
              <a:off x="464228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8" name="Connettore 1 193"/>
            <p:cNvCxnSpPr/>
            <p:nvPr userDrawn="1"/>
          </p:nvCxnSpPr>
          <p:spPr>
            <a:xfrm>
              <a:off x="479114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9" name="Connettore 1 194"/>
            <p:cNvCxnSpPr/>
            <p:nvPr userDrawn="1"/>
          </p:nvCxnSpPr>
          <p:spPr>
            <a:xfrm>
              <a:off x="494001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0" name="Connettore 1 195"/>
            <p:cNvCxnSpPr/>
            <p:nvPr userDrawn="1"/>
          </p:nvCxnSpPr>
          <p:spPr>
            <a:xfrm>
              <a:off x="508888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1" name="Connettore 1 196"/>
            <p:cNvCxnSpPr/>
            <p:nvPr userDrawn="1"/>
          </p:nvCxnSpPr>
          <p:spPr>
            <a:xfrm>
              <a:off x="523774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2" name="Connettore 1 197"/>
            <p:cNvCxnSpPr/>
            <p:nvPr userDrawn="1"/>
          </p:nvCxnSpPr>
          <p:spPr>
            <a:xfrm>
              <a:off x="538661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3" name="Connettore 1 198"/>
            <p:cNvCxnSpPr/>
            <p:nvPr userDrawn="1"/>
          </p:nvCxnSpPr>
          <p:spPr>
            <a:xfrm>
              <a:off x="553548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4" name="Connettore 1 199"/>
            <p:cNvCxnSpPr/>
            <p:nvPr userDrawn="1"/>
          </p:nvCxnSpPr>
          <p:spPr>
            <a:xfrm>
              <a:off x="568435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5" name="Connettore 1 200"/>
            <p:cNvCxnSpPr/>
            <p:nvPr userDrawn="1"/>
          </p:nvCxnSpPr>
          <p:spPr>
            <a:xfrm>
              <a:off x="583321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6" name="Connettore 1 201"/>
            <p:cNvCxnSpPr/>
            <p:nvPr userDrawn="1"/>
          </p:nvCxnSpPr>
          <p:spPr>
            <a:xfrm>
              <a:off x="598208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7" name="Connettore 1 202"/>
            <p:cNvCxnSpPr/>
            <p:nvPr userDrawn="1"/>
          </p:nvCxnSpPr>
          <p:spPr>
            <a:xfrm>
              <a:off x="613095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8" name="Connettore 1 203"/>
            <p:cNvCxnSpPr/>
            <p:nvPr userDrawn="1"/>
          </p:nvCxnSpPr>
          <p:spPr>
            <a:xfrm>
              <a:off x="627981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9" name="Connettore 1 204"/>
            <p:cNvCxnSpPr/>
            <p:nvPr userDrawn="1"/>
          </p:nvCxnSpPr>
          <p:spPr>
            <a:xfrm>
              <a:off x="642868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0" name="Connettore 1 205"/>
            <p:cNvCxnSpPr/>
            <p:nvPr userDrawn="1"/>
          </p:nvCxnSpPr>
          <p:spPr>
            <a:xfrm>
              <a:off x="657755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1" name="Connettore 1 206"/>
            <p:cNvCxnSpPr/>
            <p:nvPr userDrawn="1"/>
          </p:nvCxnSpPr>
          <p:spPr>
            <a:xfrm>
              <a:off x="672641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2" name="Connettore 1 207"/>
            <p:cNvCxnSpPr/>
            <p:nvPr userDrawn="1"/>
          </p:nvCxnSpPr>
          <p:spPr>
            <a:xfrm>
              <a:off x="687528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3" name="Connettore 1 208"/>
            <p:cNvCxnSpPr/>
            <p:nvPr userDrawn="1"/>
          </p:nvCxnSpPr>
          <p:spPr>
            <a:xfrm>
              <a:off x="702415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4" name="Connettore 1 209"/>
            <p:cNvCxnSpPr/>
            <p:nvPr userDrawn="1"/>
          </p:nvCxnSpPr>
          <p:spPr>
            <a:xfrm>
              <a:off x="717302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5" name="Connettore 1 210"/>
            <p:cNvCxnSpPr/>
            <p:nvPr userDrawn="1"/>
          </p:nvCxnSpPr>
          <p:spPr>
            <a:xfrm>
              <a:off x="732188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6" name="Connettore 1 211"/>
            <p:cNvCxnSpPr/>
            <p:nvPr userDrawn="1"/>
          </p:nvCxnSpPr>
          <p:spPr>
            <a:xfrm>
              <a:off x="747075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7" name="Connettore 1 212"/>
            <p:cNvCxnSpPr/>
            <p:nvPr userDrawn="1"/>
          </p:nvCxnSpPr>
          <p:spPr>
            <a:xfrm>
              <a:off x="761962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8" name="Connettore 1 213"/>
            <p:cNvCxnSpPr/>
            <p:nvPr userDrawn="1"/>
          </p:nvCxnSpPr>
          <p:spPr>
            <a:xfrm>
              <a:off x="776848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9" name="Connettore 1 214"/>
            <p:cNvCxnSpPr/>
            <p:nvPr userDrawn="1"/>
          </p:nvCxnSpPr>
          <p:spPr>
            <a:xfrm>
              <a:off x="791735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0" name="Connettore 1 215"/>
            <p:cNvCxnSpPr/>
            <p:nvPr userDrawn="1"/>
          </p:nvCxnSpPr>
          <p:spPr>
            <a:xfrm>
              <a:off x="806622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1" name="Connettore 1 216"/>
            <p:cNvCxnSpPr/>
            <p:nvPr userDrawn="1"/>
          </p:nvCxnSpPr>
          <p:spPr>
            <a:xfrm>
              <a:off x="821508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2" name="Connettore 1 217"/>
            <p:cNvCxnSpPr/>
            <p:nvPr userDrawn="1"/>
          </p:nvCxnSpPr>
          <p:spPr>
            <a:xfrm>
              <a:off x="836395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3" name="Connettore 1 218"/>
            <p:cNvCxnSpPr/>
            <p:nvPr userDrawn="1"/>
          </p:nvCxnSpPr>
          <p:spPr>
            <a:xfrm>
              <a:off x="851282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4" name="Connettore 1 219"/>
            <p:cNvCxnSpPr/>
            <p:nvPr userDrawn="1"/>
          </p:nvCxnSpPr>
          <p:spPr>
            <a:xfrm>
              <a:off x="866169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5" name="Connettore 1 220"/>
            <p:cNvCxnSpPr/>
            <p:nvPr userDrawn="1"/>
          </p:nvCxnSpPr>
          <p:spPr>
            <a:xfrm>
              <a:off x="881055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6" name="Connettore 1 221"/>
            <p:cNvCxnSpPr/>
            <p:nvPr userDrawn="1"/>
          </p:nvCxnSpPr>
          <p:spPr>
            <a:xfrm>
              <a:off x="895942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7" name="Connettore 1 222"/>
            <p:cNvCxnSpPr/>
            <p:nvPr userDrawn="1"/>
          </p:nvCxnSpPr>
          <p:spPr>
            <a:xfrm>
              <a:off x="910829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8" name="Connettore 1 223"/>
            <p:cNvCxnSpPr/>
            <p:nvPr userDrawn="1"/>
          </p:nvCxnSpPr>
          <p:spPr>
            <a:xfrm>
              <a:off x="925715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9" name="Connettore 1 224"/>
            <p:cNvCxnSpPr/>
            <p:nvPr userDrawn="1"/>
          </p:nvCxnSpPr>
          <p:spPr>
            <a:xfrm>
              <a:off x="940602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0" name="Connettore 1 225"/>
            <p:cNvCxnSpPr/>
            <p:nvPr userDrawn="1"/>
          </p:nvCxnSpPr>
          <p:spPr>
            <a:xfrm>
              <a:off x="955489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1" name="Connettore 1 226"/>
            <p:cNvCxnSpPr/>
            <p:nvPr userDrawn="1"/>
          </p:nvCxnSpPr>
          <p:spPr>
            <a:xfrm>
              <a:off x="970375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2" name="Connettore 1 227"/>
            <p:cNvCxnSpPr/>
            <p:nvPr userDrawn="1"/>
          </p:nvCxnSpPr>
          <p:spPr>
            <a:xfrm>
              <a:off x="985262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3" name="Connettore 1 228"/>
            <p:cNvCxnSpPr/>
            <p:nvPr userDrawn="1"/>
          </p:nvCxnSpPr>
          <p:spPr>
            <a:xfrm>
              <a:off x="1000149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4" name="Connettore 1 229"/>
            <p:cNvCxnSpPr/>
            <p:nvPr userDrawn="1"/>
          </p:nvCxnSpPr>
          <p:spPr>
            <a:xfrm>
              <a:off x="1015036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5" name="Connettore 1 230"/>
            <p:cNvCxnSpPr/>
            <p:nvPr userDrawn="1"/>
          </p:nvCxnSpPr>
          <p:spPr>
            <a:xfrm>
              <a:off x="1029922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6" name="Connettore 1 231"/>
            <p:cNvCxnSpPr/>
            <p:nvPr userDrawn="1"/>
          </p:nvCxnSpPr>
          <p:spPr>
            <a:xfrm>
              <a:off x="1044809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7" name="Connettore 1 232"/>
            <p:cNvCxnSpPr/>
            <p:nvPr userDrawn="1"/>
          </p:nvCxnSpPr>
          <p:spPr>
            <a:xfrm>
              <a:off x="1059696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8" name="Connettore 1 233"/>
            <p:cNvCxnSpPr/>
            <p:nvPr userDrawn="1"/>
          </p:nvCxnSpPr>
          <p:spPr>
            <a:xfrm>
              <a:off x="1074582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9" name="Connettore 1 234"/>
            <p:cNvCxnSpPr/>
            <p:nvPr userDrawn="1"/>
          </p:nvCxnSpPr>
          <p:spPr>
            <a:xfrm>
              <a:off x="1089469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0" name="Connettore 1 235"/>
            <p:cNvCxnSpPr/>
            <p:nvPr userDrawn="1"/>
          </p:nvCxnSpPr>
          <p:spPr>
            <a:xfrm>
              <a:off x="1104356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1" name="Connettore 1 236"/>
            <p:cNvCxnSpPr/>
            <p:nvPr userDrawn="1"/>
          </p:nvCxnSpPr>
          <p:spPr>
            <a:xfrm>
              <a:off x="1119242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2" name="Connettore 1 237"/>
            <p:cNvCxnSpPr/>
            <p:nvPr userDrawn="1"/>
          </p:nvCxnSpPr>
          <p:spPr>
            <a:xfrm>
              <a:off x="1134129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3" name="Connettore 1 238"/>
            <p:cNvCxnSpPr/>
            <p:nvPr userDrawn="1"/>
          </p:nvCxnSpPr>
          <p:spPr>
            <a:xfrm>
              <a:off x="1149016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4" name="Connettore 1 239"/>
            <p:cNvCxnSpPr/>
            <p:nvPr userDrawn="1"/>
          </p:nvCxnSpPr>
          <p:spPr>
            <a:xfrm>
              <a:off x="1163903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5" name="Connettore 1 240"/>
            <p:cNvCxnSpPr/>
            <p:nvPr userDrawn="1"/>
          </p:nvCxnSpPr>
          <p:spPr>
            <a:xfrm>
              <a:off x="1178789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6" name="Connettore 1 241"/>
            <p:cNvCxnSpPr/>
            <p:nvPr userDrawn="1"/>
          </p:nvCxnSpPr>
          <p:spPr>
            <a:xfrm>
              <a:off x="1193676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7" name="Connettore 1 242"/>
            <p:cNvCxnSpPr/>
            <p:nvPr userDrawn="1"/>
          </p:nvCxnSpPr>
          <p:spPr>
            <a:xfrm>
              <a:off x="1208563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8" name="Connettore 1 243"/>
            <p:cNvCxnSpPr/>
            <p:nvPr userDrawn="1"/>
          </p:nvCxnSpPr>
          <p:spPr>
            <a:xfrm>
              <a:off x="1223449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9" name="Connettore 1 244"/>
            <p:cNvCxnSpPr/>
            <p:nvPr userDrawn="1"/>
          </p:nvCxnSpPr>
          <p:spPr>
            <a:xfrm>
              <a:off x="1238336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0" name="Connettore 1 245"/>
            <p:cNvCxnSpPr/>
            <p:nvPr userDrawn="1"/>
          </p:nvCxnSpPr>
          <p:spPr>
            <a:xfrm>
              <a:off x="1253223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1" name="Connettore 1 246"/>
            <p:cNvCxnSpPr/>
            <p:nvPr userDrawn="1"/>
          </p:nvCxnSpPr>
          <p:spPr>
            <a:xfrm>
              <a:off x="1268109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2" name="Connettore 1 247"/>
            <p:cNvCxnSpPr/>
            <p:nvPr userDrawn="1"/>
          </p:nvCxnSpPr>
          <p:spPr>
            <a:xfrm>
              <a:off x="1282996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3" name="Connettore 1 248"/>
            <p:cNvCxnSpPr/>
            <p:nvPr userDrawn="1"/>
          </p:nvCxnSpPr>
          <p:spPr>
            <a:xfrm>
              <a:off x="1297883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4" name="Connettore 1 249"/>
            <p:cNvCxnSpPr/>
            <p:nvPr userDrawn="1"/>
          </p:nvCxnSpPr>
          <p:spPr>
            <a:xfrm>
              <a:off x="1312770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5" name="Connettore 1 250"/>
            <p:cNvCxnSpPr/>
            <p:nvPr userDrawn="1"/>
          </p:nvCxnSpPr>
          <p:spPr>
            <a:xfrm>
              <a:off x="1327656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6" name="Connettore 1 251"/>
            <p:cNvCxnSpPr/>
            <p:nvPr userDrawn="1"/>
          </p:nvCxnSpPr>
          <p:spPr>
            <a:xfrm>
              <a:off x="1342543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7" name="Connettore 1 252"/>
            <p:cNvCxnSpPr/>
            <p:nvPr userDrawn="1"/>
          </p:nvCxnSpPr>
          <p:spPr>
            <a:xfrm>
              <a:off x="1357430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8" name="Connettore 1 253"/>
            <p:cNvCxnSpPr/>
            <p:nvPr userDrawn="1"/>
          </p:nvCxnSpPr>
          <p:spPr>
            <a:xfrm>
              <a:off x="1372316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9" name="Connettore 1 254"/>
            <p:cNvCxnSpPr/>
            <p:nvPr userDrawn="1"/>
          </p:nvCxnSpPr>
          <p:spPr>
            <a:xfrm>
              <a:off x="1387203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0" name="Connettore 1 255"/>
            <p:cNvCxnSpPr/>
            <p:nvPr userDrawn="1"/>
          </p:nvCxnSpPr>
          <p:spPr>
            <a:xfrm>
              <a:off x="1402090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1" name="Connettore 1 256"/>
            <p:cNvCxnSpPr/>
            <p:nvPr userDrawn="1"/>
          </p:nvCxnSpPr>
          <p:spPr>
            <a:xfrm>
              <a:off x="1416976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2" name="Connettore 1 257"/>
            <p:cNvCxnSpPr/>
            <p:nvPr userDrawn="1"/>
          </p:nvCxnSpPr>
          <p:spPr>
            <a:xfrm>
              <a:off x="1431863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3" name="Connettore 1 258"/>
            <p:cNvCxnSpPr/>
            <p:nvPr userDrawn="1"/>
          </p:nvCxnSpPr>
          <p:spPr>
            <a:xfrm>
              <a:off x="1446750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4" name="Connettore 1 259"/>
            <p:cNvCxnSpPr/>
            <p:nvPr userDrawn="1"/>
          </p:nvCxnSpPr>
          <p:spPr>
            <a:xfrm>
              <a:off x="1461637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5" name="Connettore 1 260"/>
            <p:cNvCxnSpPr/>
            <p:nvPr userDrawn="1"/>
          </p:nvCxnSpPr>
          <p:spPr>
            <a:xfrm>
              <a:off x="1476523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6" name="Connettore 1 261"/>
            <p:cNvCxnSpPr/>
            <p:nvPr userDrawn="1"/>
          </p:nvCxnSpPr>
          <p:spPr>
            <a:xfrm>
              <a:off x="1491410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7" name="Connettore 1 262"/>
            <p:cNvCxnSpPr/>
            <p:nvPr userDrawn="1"/>
          </p:nvCxnSpPr>
          <p:spPr>
            <a:xfrm>
              <a:off x="1506297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8" name="Connettore 1 263"/>
            <p:cNvCxnSpPr/>
            <p:nvPr userDrawn="1"/>
          </p:nvCxnSpPr>
          <p:spPr>
            <a:xfrm>
              <a:off x="1521183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9" name="Connettore 1 264"/>
            <p:cNvCxnSpPr/>
            <p:nvPr userDrawn="1"/>
          </p:nvCxnSpPr>
          <p:spPr>
            <a:xfrm>
              <a:off x="1536070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0" name="Connettore 1 265"/>
            <p:cNvCxnSpPr/>
            <p:nvPr userDrawn="1"/>
          </p:nvCxnSpPr>
          <p:spPr>
            <a:xfrm>
              <a:off x="1550957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1" name="Connettore 1 266"/>
            <p:cNvCxnSpPr/>
            <p:nvPr userDrawn="1"/>
          </p:nvCxnSpPr>
          <p:spPr>
            <a:xfrm>
              <a:off x="1565843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2" name="Connettore 1 267"/>
            <p:cNvCxnSpPr/>
            <p:nvPr userDrawn="1"/>
          </p:nvCxnSpPr>
          <p:spPr>
            <a:xfrm>
              <a:off x="1580730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3" name="Connettore 1 268"/>
            <p:cNvCxnSpPr/>
            <p:nvPr userDrawn="1"/>
          </p:nvCxnSpPr>
          <p:spPr>
            <a:xfrm>
              <a:off x="1595617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4" name="Connettore 1 269"/>
            <p:cNvCxnSpPr/>
            <p:nvPr userDrawn="1"/>
          </p:nvCxnSpPr>
          <p:spPr>
            <a:xfrm>
              <a:off x="1610504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5" name="Connettore 1 270"/>
            <p:cNvCxnSpPr/>
            <p:nvPr userDrawn="1"/>
          </p:nvCxnSpPr>
          <p:spPr>
            <a:xfrm>
              <a:off x="1625390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6" name="Connettore 1 271"/>
            <p:cNvCxnSpPr/>
            <p:nvPr userDrawn="1"/>
          </p:nvCxnSpPr>
          <p:spPr>
            <a:xfrm>
              <a:off x="1640277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7" name="Connettore 1 272"/>
            <p:cNvCxnSpPr/>
            <p:nvPr userDrawn="1"/>
          </p:nvCxnSpPr>
          <p:spPr>
            <a:xfrm>
              <a:off x="1655164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8" name="Connettore 1 273"/>
            <p:cNvCxnSpPr/>
            <p:nvPr userDrawn="1"/>
          </p:nvCxnSpPr>
          <p:spPr>
            <a:xfrm>
              <a:off x="1670050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9" name="Connettore 1 274"/>
            <p:cNvCxnSpPr/>
            <p:nvPr userDrawn="1"/>
          </p:nvCxnSpPr>
          <p:spPr>
            <a:xfrm>
              <a:off x="1684937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0" name="Connettore 1 275"/>
            <p:cNvCxnSpPr/>
            <p:nvPr userDrawn="1"/>
          </p:nvCxnSpPr>
          <p:spPr>
            <a:xfrm>
              <a:off x="1699824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1" name="Connettore 1 276"/>
            <p:cNvCxnSpPr/>
            <p:nvPr userDrawn="1"/>
          </p:nvCxnSpPr>
          <p:spPr>
            <a:xfrm>
              <a:off x="1714710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2" name="Connettore 1 277"/>
            <p:cNvCxnSpPr/>
            <p:nvPr userDrawn="1"/>
          </p:nvCxnSpPr>
          <p:spPr>
            <a:xfrm>
              <a:off x="1729597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3" name="Connettore 1 278"/>
            <p:cNvCxnSpPr/>
            <p:nvPr userDrawn="1"/>
          </p:nvCxnSpPr>
          <p:spPr>
            <a:xfrm>
              <a:off x="1744484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4" name="Connettore 1 279"/>
            <p:cNvCxnSpPr/>
            <p:nvPr userDrawn="1"/>
          </p:nvCxnSpPr>
          <p:spPr>
            <a:xfrm>
              <a:off x="1759371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5" name="Connettore 1 280"/>
            <p:cNvCxnSpPr/>
            <p:nvPr userDrawn="1"/>
          </p:nvCxnSpPr>
          <p:spPr>
            <a:xfrm>
              <a:off x="1774257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6" name="Connettore 1 281"/>
            <p:cNvCxnSpPr/>
            <p:nvPr userDrawn="1"/>
          </p:nvCxnSpPr>
          <p:spPr>
            <a:xfrm>
              <a:off x="1789144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7" name="Connettore 1 282"/>
            <p:cNvCxnSpPr/>
            <p:nvPr userDrawn="1"/>
          </p:nvCxnSpPr>
          <p:spPr>
            <a:xfrm>
              <a:off x="1804031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8" name="Connettore 1 283"/>
            <p:cNvCxnSpPr/>
            <p:nvPr userDrawn="1"/>
          </p:nvCxnSpPr>
          <p:spPr>
            <a:xfrm>
              <a:off x="1818917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9" name="Connettore 1 284"/>
            <p:cNvCxnSpPr/>
            <p:nvPr userDrawn="1"/>
          </p:nvCxnSpPr>
          <p:spPr>
            <a:xfrm>
              <a:off x="1833804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50" name="Connettore 1 285"/>
            <p:cNvCxnSpPr/>
            <p:nvPr userDrawn="1"/>
          </p:nvCxnSpPr>
          <p:spPr>
            <a:xfrm>
              <a:off x="1848691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51" name="Connettore 1 286"/>
            <p:cNvCxnSpPr/>
            <p:nvPr userDrawn="1"/>
          </p:nvCxnSpPr>
          <p:spPr>
            <a:xfrm>
              <a:off x="1863577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52" name="Connettore 1 287"/>
            <p:cNvCxnSpPr/>
            <p:nvPr userDrawn="1"/>
          </p:nvCxnSpPr>
          <p:spPr>
            <a:xfrm>
              <a:off x="1878464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53" name="Connettore 1 288"/>
            <p:cNvCxnSpPr/>
            <p:nvPr userDrawn="1"/>
          </p:nvCxnSpPr>
          <p:spPr>
            <a:xfrm>
              <a:off x="1893346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grpSp>
      <p:sp>
        <p:nvSpPr>
          <p:cNvPr id="254" name="Titolo 1"/>
          <p:cNvSpPr>
            <a:spLocks noGrp="1"/>
          </p:cNvSpPr>
          <p:nvPr>
            <p:ph type="ctrTitle" hasCustomPrompt="1"/>
          </p:nvPr>
        </p:nvSpPr>
        <p:spPr>
          <a:xfrm>
            <a:off x="855379" y="4149728"/>
            <a:ext cx="10363200" cy="968375"/>
          </a:xfrm>
          <a:prstGeom prst="rect">
            <a:avLst/>
          </a:prstGeom>
        </p:spPr>
        <p:txBody>
          <a:bodyPr>
            <a:normAutofit/>
          </a:bodyPr>
          <a:lstStyle>
            <a:lvl1pPr>
              <a:defRPr sz="3600">
                <a:solidFill>
                  <a:schemeClr val="bg1"/>
                </a:solidFill>
              </a:defRPr>
            </a:lvl1pPr>
          </a:lstStyle>
          <a:p>
            <a:r>
              <a:rPr lang="en-GB" noProof="0"/>
              <a:t>Title</a:t>
            </a:r>
          </a:p>
        </p:txBody>
      </p:sp>
      <p:sp>
        <p:nvSpPr>
          <p:cNvPr id="255" name="Sottotitolo 2"/>
          <p:cNvSpPr>
            <a:spLocks noGrp="1"/>
          </p:cNvSpPr>
          <p:nvPr>
            <p:ph type="subTitle" idx="1" hasCustomPrompt="1"/>
          </p:nvPr>
        </p:nvSpPr>
        <p:spPr>
          <a:xfrm>
            <a:off x="855379" y="5260975"/>
            <a:ext cx="10363200" cy="1333500"/>
          </a:xfrm>
          <a:prstGeom prst="rect">
            <a:avLst/>
          </a:prstGeom>
        </p:spPr>
        <p:txBody>
          <a:bodyPr/>
          <a:lstStyle>
            <a:lvl1pPr marL="0" indent="0" algn="l">
              <a:buNone/>
              <a:defRPr>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noProof="0"/>
              <a:t>Subtitle</a:t>
            </a:r>
          </a:p>
        </p:txBody>
      </p:sp>
      <p:sp>
        <p:nvSpPr>
          <p:cNvPr id="130" name="Picture Placeholder 4"/>
          <p:cNvSpPr>
            <a:spLocks noGrp="1"/>
          </p:cNvSpPr>
          <p:nvPr>
            <p:ph type="pic" sz="quarter" idx="10"/>
          </p:nvPr>
        </p:nvSpPr>
        <p:spPr>
          <a:xfrm>
            <a:off x="3" y="1100832"/>
            <a:ext cx="12191999" cy="2904398"/>
          </a:xfrm>
          <a:prstGeom prst="rect">
            <a:avLst/>
          </a:prstGeom>
        </p:spPr>
        <p:txBody>
          <a:bodyPr/>
          <a:lstStyle>
            <a:lvl1pPr marL="0" indent="0" algn="ctr">
              <a:buNone/>
              <a:defRPr/>
            </a:lvl1pPr>
          </a:lstStyle>
          <a:p>
            <a:endParaRPr lang="en-GB" noProof="0"/>
          </a:p>
        </p:txBody>
      </p:sp>
      <p:pic>
        <p:nvPicPr>
          <p:cNvPr id="2" name="Picture 1">
            <a:extLst>
              <a:ext uri="{FF2B5EF4-FFF2-40B4-BE49-F238E27FC236}">
                <a16:creationId xmlns:a16="http://schemas.microsoft.com/office/drawing/2014/main" id="{94071C4C-3E87-4AE8-ADF6-2635B3715B1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8419895" y="126964"/>
            <a:ext cx="703446" cy="474826"/>
          </a:xfrm>
          <a:prstGeom prst="rect">
            <a:avLst/>
          </a:prstGeom>
        </p:spPr>
      </p:pic>
      <p:pic>
        <p:nvPicPr>
          <p:cNvPr id="3" name="Immagine 3">
            <a:extLst>
              <a:ext uri="{FF2B5EF4-FFF2-40B4-BE49-F238E27FC236}">
                <a16:creationId xmlns:a16="http://schemas.microsoft.com/office/drawing/2014/main" id="{107D6974-E339-4082-8F21-B9911E92BD0B}"/>
              </a:ext>
            </a:extLst>
          </p:cNvPr>
          <p:cNvPicPr>
            <a:picLocks noChangeAspect="1"/>
          </p:cNvPicPr>
          <p:nvPr userDrawn="1"/>
        </p:nvPicPr>
        <p:blipFill rotWithShape="1">
          <a:blip r:embed="rId3" cstate="print">
            <a:clrChange>
              <a:clrFrom>
                <a:srgbClr val="FFFEFD"/>
              </a:clrFrom>
              <a:clrTo>
                <a:srgbClr val="FFFEFD">
                  <a:alpha val="0"/>
                </a:srgbClr>
              </a:clrTo>
            </a:clrChange>
            <a:extLst>
              <a:ext uri="{28A0092B-C50C-407E-A947-70E740481C1C}">
                <a14:useLocalDpi xmlns:a14="http://schemas.microsoft.com/office/drawing/2010/main" val="0"/>
              </a:ext>
            </a:extLst>
          </a:blip>
          <a:srcRect t="6821" b="14736"/>
          <a:stretch/>
        </p:blipFill>
        <p:spPr>
          <a:xfrm>
            <a:off x="0" y="0"/>
            <a:ext cx="3168000" cy="1048538"/>
          </a:xfrm>
          <a:prstGeom prst="rect">
            <a:avLst/>
          </a:prstGeom>
        </p:spPr>
      </p:pic>
    </p:spTree>
    <p:extLst>
      <p:ext uri="{BB962C8B-B14F-4D97-AF65-F5344CB8AC3E}">
        <p14:creationId xmlns:p14="http://schemas.microsoft.com/office/powerpoint/2010/main" val="3815690086"/>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1_Title Header 3">
    <p:spTree>
      <p:nvGrpSpPr>
        <p:cNvPr id="1" name=""/>
        <p:cNvGrpSpPr/>
        <p:nvPr/>
      </p:nvGrpSpPr>
      <p:grpSpPr>
        <a:xfrm>
          <a:off x="0" y="0"/>
          <a:ext cx="0" cy="0"/>
          <a:chOff x="0" y="0"/>
          <a:chExt cx="0" cy="0"/>
        </a:xfrm>
      </p:grpSpPr>
      <p:sp>
        <p:nvSpPr>
          <p:cNvPr id="128" name="Picture Placeholder 4"/>
          <p:cNvSpPr>
            <a:spLocks noGrp="1"/>
          </p:cNvSpPr>
          <p:nvPr>
            <p:ph type="pic" sz="quarter" idx="10"/>
          </p:nvPr>
        </p:nvSpPr>
        <p:spPr>
          <a:xfrm>
            <a:off x="3" y="3"/>
            <a:ext cx="12191999" cy="3996351"/>
          </a:xfrm>
          <a:prstGeom prst="rect">
            <a:avLst/>
          </a:prstGeom>
        </p:spPr>
        <p:txBody>
          <a:bodyPr/>
          <a:lstStyle>
            <a:lvl1pPr marL="0" indent="0" algn="ctr">
              <a:buNone/>
              <a:defRPr/>
            </a:lvl1pPr>
          </a:lstStyle>
          <a:p>
            <a:endParaRPr lang="en-GB" noProof="0"/>
          </a:p>
        </p:txBody>
      </p:sp>
      <p:sp>
        <p:nvSpPr>
          <p:cNvPr id="132" name="Rettangolo 167"/>
          <p:cNvSpPr/>
          <p:nvPr userDrawn="1"/>
        </p:nvSpPr>
        <p:spPr>
          <a:xfrm>
            <a:off x="0" y="3832227"/>
            <a:ext cx="12192000" cy="3025775"/>
          </a:xfrm>
          <a:prstGeom prst="rect">
            <a:avLst/>
          </a:prstGeom>
          <a:solidFill>
            <a:schemeClr val="bg2">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sz="1800" noProof="0">
              <a:solidFill>
                <a:schemeClr val="bg1"/>
              </a:solidFill>
            </a:endParaRPr>
          </a:p>
        </p:txBody>
      </p:sp>
      <p:grpSp>
        <p:nvGrpSpPr>
          <p:cNvPr id="133" name="Gruppo 168"/>
          <p:cNvGrpSpPr/>
          <p:nvPr userDrawn="1"/>
        </p:nvGrpSpPr>
        <p:grpSpPr>
          <a:xfrm>
            <a:off x="64011" y="3816351"/>
            <a:ext cx="12048863" cy="180000"/>
            <a:chOff x="1218340" y="275867"/>
            <a:chExt cx="17715122" cy="567843"/>
          </a:xfrm>
        </p:grpSpPr>
        <p:cxnSp>
          <p:nvCxnSpPr>
            <p:cNvPr id="134" name="Connettore 1 169"/>
            <p:cNvCxnSpPr/>
            <p:nvPr userDrawn="1"/>
          </p:nvCxnSpPr>
          <p:spPr>
            <a:xfrm>
              <a:off x="121834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5" name="Connettore 1 170"/>
            <p:cNvCxnSpPr/>
            <p:nvPr userDrawn="1"/>
          </p:nvCxnSpPr>
          <p:spPr>
            <a:xfrm>
              <a:off x="136720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6" name="Connettore 1 171"/>
            <p:cNvCxnSpPr/>
            <p:nvPr userDrawn="1"/>
          </p:nvCxnSpPr>
          <p:spPr>
            <a:xfrm>
              <a:off x="151607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7" name="Connettore 1 172"/>
            <p:cNvCxnSpPr/>
            <p:nvPr userDrawn="1"/>
          </p:nvCxnSpPr>
          <p:spPr>
            <a:xfrm>
              <a:off x="166494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8" name="Connettore 1 173"/>
            <p:cNvCxnSpPr/>
            <p:nvPr userDrawn="1"/>
          </p:nvCxnSpPr>
          <p:spPr>
            <a:xfrm>
              <a:off x="181380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9" name="Connettore 1 174"/>
            <p:cNvCxnSpPr/>
            <p:nvPr userDrawn="1"/>
          </p:nvCxnSpPr>
          <p:spPr>
            <a:xfrm>
              <a:off x="196267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0" name="Connettore 1 175"/>
            <p:cNvCxnSpPr/>
            <p:nvPr userDrawn="1"/>
          </p:nvCxnSpPr>
          <p:spPr>
            <a:xfrm>
              <a:off x="211154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1" name="Connettore 1 176"/>
            <p:cNvCxnSpPr/>
            <p:nvPr userDrawn="1"/>
          </p:nvCxnSpPr>
          <p:spPr>
            <a:xfrm>
              <a:off x="226040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2" name="Connettore 1 177"/>
            <p:cNvCxnSpPr/>
            <p:nvPr userDrawn="1"/>
          </p:nvCxnSpPr>
          <p:spPr>
            <a:xfrm>
              <a:off x="240927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3" name="Connettore 1 178"/>
            <p:cNvCxnSpPr/>
            <p:nvPr userDrawn="1"/>
          </p:nvCxnSpPr>
          <p:spPr>
            <a:xfrm>
              <a:off x="255814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4" name="Connettore 1 179"/>
            <p:cNvCxnSpPr/>
            <p:nvPr userDrawn="1"/>
          </p:nvCxnSpPr>
          <p:spPr>
            <a:xfrm>
              <a:off x="270701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5" name="Connettore 1 180"/>
            <p:cNvCxnSpPr/>
            <p:nvPr userDrawn="1"/>
          </p:nvCxnSpPr>
          <p:spPr>
            <a:xfrm>
              <a:off x="285587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6" name="Connettore 1 181"/>
            <p:cNvCxnSpPr/>
            <p:nvPr userDrawn="1"/>
          </p:nvCxnSpPr>
          <p:spPr>
            <a:xfrm>
              <a:off x="300474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7" name="Connettore 1 182"/>
            <p:cNvCxnSpPr/>
            <p:nvPr userDrawn="1"/>
          </p:nvCxnSpPr>
          <p:spPr>
            <a:xfrm>
              <a:off x="315361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8" name="Connettore 1 183"/>
            <p:cNvCxnSpPr/>
            <p:nvPr userDrawn="1"/>
          </p:nvCxnSpPr>
          <p:spPr>
            <a:xfrm>
              <a:off x="330247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9" name="Connettore 1 184"/>
            <p:cNvCxnSpPr/>
            <p:nvPr userDrawn="1"/>
          </p:nvCxnSpPr>
          <p:spPr>
            <a:xfrm>
              <a:off x="345134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0" name="Connettore 1 185"/>
            <p:cNvCxnSpPr/>
            <p:nvPr userDrawn="1"/>
          </p:nvCxnSpPr>
          <p:spPr>
            <a:xfrm>
              <a:off x="360021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1" name="Connettore 1 186"/>
            <p:cNvCxnSpPr/>
            <p:nvPr userDrawn="1"/>
          </p:nvCxnSpPr>
          <p:spPr>
            <a:xfrm>
              <a:off x="374907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2" name="Connettore 1 187"/>
            <p:cNvCxnSpPr/>
            <p:nvPr userDrawn="1"/>
          </p:nvCxnSpPr>
          <p:spPr>
            <a:xfrm>
              <a:off x="389794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3" name="Connettore 1 188"/>
            <p:cNvCxnSpPr/>
            <p:nvPr userDrawn="1"/>
          </p:nvCxnSpPr>
          <p:spPr>
            <a:xfrm>
              <a:off x="404681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4" name="Connettore 1 189"/>
            <p:cNvCxnSpPr/>
            <p:nvPr userDrawn="1"/>
          </p:nvCxnSpPr>
          <p:spPr>
            <a:xfrm>
              <a:off x="419568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5" name="Connettore 1 190"/>
            <p:cNvCxnSpPr/>
            <p:nvPr userDrawn="1"/>
          </p:nvCxnSpPr>
          <p:spPr>
            <a:xfrm>
              <a:off x="434454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6" name="Connettore 1 191"/>
            <p:cNvCxnSpPr/>
            <p:nvPr userDrawn="1"/>
          </p:nvCxnSpPr>
          <p:spPr>
            <a:xfrm>
              <a:off x="449341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7" name="Connettore 1 192"/>
            <p:cNvCxnSpPr/>
            <p:nvPr userDrawn="1"/>
          </p:nvCxnSpPr>
          <p:spPr>
            <a:xfrm>
              <a:off x="464228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8" name="Connettore 1 193"/>
            <p:cNvCxnSpPr/>
            <p:nvPr userDrawn="1"/>
          </p:nvCxnSpPr>
          <p:spPr>
            <a:xfrm>
              <a:off x="479114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9" name="Connettore 1 194"/>
            <p:cNvCxnSpPr/>
            <p:nvPr userDrawn="1"/>
          </p:nvCxnSpPr>
          <p:spPr>
            <a:xfrm>
              <a:off x="494001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0" name="Connettore 1 195"/>
            <p:cNvCxnSpPr/>
            <p:nvPr userDrawn="1"/>
          </p:nvCxnSpPr>
          <p:spPr>
            <a:xfrm>
              <a:off x="508888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1" name="Connettore 1 196"/>
            <p:cNvCxnSpPr/>
            <p:nvPr userDrawn="1"/>
          </p:nvCxnSpPr>
          <p:spPr>
            <a:xfrm>
              <a:off x="523774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2" name="Connettore 1 197"/>
            <p:cNvCxnSpPr/>
            <p:nvPr userDrawn="1"/>
          </p:nvCxnSpPr>
          <p:spPr>
            <a:xfrm>
              <a:off x="538661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3" name="Connettore 1 198"/>
            <p:cNvCxnSpPr/>
            <p:nvPr userDrawn="1"/>
          </p:nvCxnSpPr>
          <p:spPr>
            <a:xfrm>
              <a:off x="553548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4" name="Connettore 1 199"/>
            <p:cNvCxnSpPr/>
            <p:nvPr userDrawn="1"/>
          </p:nvCxnSpPr>
          <p:spPr>
            <a:xfrm>
              <a:off x="568435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5" name="Connettore 1 200"/>
            <p:cNvCxnSpPr/>
            <p:nvPr userDrawn="1"/>
          </p:nvCxnSpPr>
          <p:spPr>
            <a:xfrm>
              <a:off x="583321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6" name="Connettore 1 201"/>
            <p:cNvCxnSpPr/>
            <p:nvPr userDrawn="1"/>
          </p:nvCxnSpPr>
          <p:spPr>
            <a:xfrm>
              <a:off x="598208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7" name="Connettore 1 202"/>
            <p:cNvCxnSpPr/>
            <p:nvPr userDrawn="1"/>
          </p:nvCxnSpPr>
          <p:spPr>
            <a:xfrm>
              <a:off x="613095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8" name="Connettore 1 203"/>
            <p:cNvCxnSpPr/>
            <p:nvPr userDrawn="1"/>
          </p:nvCxnSpPr>
          <p:spPr>
            <a:xfrm>
              <a:off x="627981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9" name="Connettore 1 204"/>
            <p:cNvCxnSpPr/>
            <p:nvPr userDrawn="1"/>
          </p:nvCxnSpPr>
          <p:spPr>
            <a:xfrm>
              <a:off x="642868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0" name="Connettore 1 205"/>
            <p:cNvCxnSpPr/>
            <p:nvPr userDrawn="1"/>
          </p:nvCxnSpPr>
          <p:spPr>
            <a:xfrm>
              <a:off x="657755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1" name="Connettore 1 206"/>
            <p:cNvCxnSpPr/>
            <p:nvPr userDrawn="1"/>
          </p:nvCxnSpPr>
          <p:spPr>
            <a:xfrm>
              <a:off x="672641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2" name="Connettore 1 207"/>
            <p:cNvCxnSpPr/>
            <p:nvPr userDrawn="1"/>
          </p:nvCxnSpPr>
          <p:spPr>
            <a:xfrm>
              <a:off x="687528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3" name="Connettore 1 208"/>
            <p:cNvCxnSpPr/>
            <p:nvPr userDrawn="1"/>
          </p:nvCxnSpPr>
          <p:spPr>
            <a:xfrm>
              <a:off x="702415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4" name="Connettore 1 209"/>
            <p:cNvCxnSpPr/>
            <p:nvPr userDrawn="1"/>
          </p:nvCxnSpPr>
          <p:spPr>
            <a:xfrm>
              <a:off x="717302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5" name="Connettore 1 210"/>
            <p:cNvCxnSpPr/>
            <p:nvPr userDrawn="1"/>
          </p:nvCxnSpPr>
          <p:spPr>
            <a:xfrm>
              <a:off x="732188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6" name="Connettore 1 211"/>
            <p:cNvCxnSpPr/>
            <p:nvPr userDrawn="1"/>
          </p:nvCxnSpPr>
          <p:spPr>
            <a:xfrm>
              <a:off x="747075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7" name="Connettore 1 212"/>
            <p:cNvCxnSpPr/>
            <p:nvPr userDrawn="1"/>
          </p:nvCxnSpPr>
          <p:spPr>
            <a:xfrm>
              <a:off x="761962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8" name="Connettore 1 213"/>
            <p:cNvCxnSpPr/>
            <p:nvPr userDrawn="1"/>
          </p:nvCxnSpPr>
          <p:spPr>
            <a:xfrm>
              <a:off x="776848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9" name="Connettore 1 214"/>
            <p:cNvCxnSpPr/>
            <p:nvPr userDrawn="1"/>
          </p:nvCxnSpPr>
          <p:spPr>
            <a:xfrm>
              <a:off x="791735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0" name="Connettore 1 215"/>
            <p:cNvCxnSpPr/>
            <p:nvPr userDrawn="1"/>
          </p:nvCxnSpPr>
          <p:spPr>
            <a:xfrm>
              <a:off x="806622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1" name="Connettore 1 216"/>
            <p:cNvCxnSpPr/>
            <p:nvPr userDrawn="1"/>
          </p:nvCxnSpPr>
          <p:spPr>
            <a:xfrm>
              <a:off x="821508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2" name="Connettore 1 217"/>
            <p:cNvCxnSpPr/>
            <p:nvPr userDrawn="1"/>
          </p:nvCxnSpPr>
          <p:spPr>
            <a:xfrm>
              <a:off x="836395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3" name="Connettore 1 218"/>
            <p:cNvCxnSpPr/>
            <p:nvPr userDrawn="1"/>
          </p:nvCxnSpPr>
          <p:spPr>
            <a:xfrm>
              <a:off x="851282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4" name="Connettore 1 219"/>
            <p:cNvCxnSpPr/>
            <p:nvPr userDrawn="1"/>
          </p:nvCxnSpPr>
          <p:spPr>
            <a:xfrm>
              <a:off x="866169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5" name="Connettore 1 220"/>
            <p:cNvCxnSpPr/>
            <p:nvPr userDrawn="1"/>
          </p:nvCxnSpPr>
          <p:spPr>
            <a:xfrm>
              <a:off x="881055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6" name="Connettore 1 221"/>
            <p:cNvCxnSpPr/>
            <p:nvPr userDrawn="1"/>
          </p:nvCxnSpPr>
          <p:spPr>
            <a:xfrm>
              <a:off x="895942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7" name="Connettore 1 222"/>
            <p:cNvCxnSpPr/>
            <p:nvPr userDrawn="1"/>
          </p:nvCxnSpPr>
          <p:spPr>
            <a:xfrm>
              <a:off x="910829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8" name="Connettore 1 223"/>
            <p:cNvCxnSpPr/>
            <p:nvPr userDrawn="1"/>
          </p:nvCxnSpPr>
          <p:spPr>
            <a:xfrm>
              <a:off x="925715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9" name="Connettore 1 224"/>
            <p:cNvCxnSpPr/>
            <p:nvPr userDrawn="1"/>
          </p:nvCxnSpPr>
          <p:spPr>
            <a:xfrm>
              <a:off x="940602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0" name="Connettore 1 225"/>
            <p:cNvCxnSpPr/>
            <p:nvPr userDrawn="1"/>
          </p:nvCxnSpPr>
          <p:spPr>
            <a:xfrm>
              <a:off x="955489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1" name="Connettore 1 226"/>
            <p:cNvCxnSpPr/>
            <p:nvPr userDrawn="1"/>
          </p:nvCxnSpPr>
          <p:spPr>
            <a:xfrm>
              <a:off x="970375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2" name="Connettore 1 227"/>
            <p:cNvCxnSpPr/>
            <p:nvPr userDrawn="1"/>
          </p:nvCxnSpPr>
          <p:spPr>
            <a:xfrm>
              <a:off x="985262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3" name="Connettore 1 228"/>
            <p:cNvCxnSpPr/>
            <p:nvPr userDrawn="1"/>
          </p:nvCxnSpPr>
          <p:spPr>
            <a:xfrm>
              <a:off x="1000149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4" name="Connettore 1 229"/>
            <p:cNvCxnSpPr/>
            <p:nvPr userDrawn="1"/>
          </p:nvCxnSpPr>
          <p:spPr>
            <a:xfrm>
              <a:off x="1015036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5" name="Connettore 1 230"/>
            <p:cNvCxnSpPr/>
            <p:nvPr userDrawn="1"/>
          </p:nvCxnSpPr>
          <p:spPr>
            <a:xfrm>
              <a:off x="1029922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6" name="Connettore 1 231"/>
            <p:cNvCxnSpPr/>
            <p:nvPr userDrawn="1"/>
          </p:nvCxnSpPr>
          <p:spPr>
            <a:xfrm>
              <a:off x="1044809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7" name="Connettore 1 232"/>
            <p:cNvCxnSpPr/>
            <p:nvPr userDrawn="1"/>
          </p:nvCxnSpPr>
          <p:spPr>
            <a:xfrm>
              <a:off x="1059696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8" name="Connettore 1 233"/>
            <p:cNvCxnSpPr/>
            <p:nvPr userDrawn="1"/>
          </p:nvCxnSpPr>
          <p:spPr>
            <a:xfrm>
              <a:off x="1074582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9" name="Connettore 1 234"/>
            <p:cNvCxnSpPr/>
            <p:nvPr userDrawn="1"/>
          </p:nvCxnSpPr>
          <p:spPr>
            <a:xfrm>
              <a:off x="1089469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0" name="Connettore 1 235"/>
            <p:cNvCxnSpPr/>
            <p:nvPr userDrawn="1"/>
          </p:nvCxnSpPr>
          <p:spPr>
            <a:xfrm>
              <a:off x="1104356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1" name="Connettore 1 236"/>
            <p:cNvCxnSpPr/>
            <p:nvPr userDrawn="1"/>
          </p:nvCxnSpPr>
          <p:spPr>
            <a:xfrm>
              <a:off x="1119242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2" name="Connettore 1 237"/>
            <p:cNvCxnSpPr/>
            <p:nvPr userDrawn="1"/>
          </p:nvCxnSpPr>
          <p:spPr>
            <a:xfrm>
              <a:off x="1134129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3" name="Connettore 1 238"/>
            <p:cNvCxnSpPr/>
            <p:nvPr userDrawn="1"/>
          </p:nvCxnSpPr>
          <p:spPr>
            <a:xfrm>
              <a:off x="1149016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4" name="Connettore 1 239"/>
            <p:cNvCxnSpPr/>
            <p:nvPr userDrawn="1"/>
          </p:nvCxnSpPr>
          <p:spPr>
            <a:xfrm>
              <a:off x="1163903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5" name="Connettore 1 240"/>
            <p:cNvCxnSpPr/>
            <p:nvPr userDrawn="1"/>
          </p:nvCxnSpPr>
          <p:spPr>
            <a:xfrm>
              <a:off x="1178789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6" name="Connettore 1 241"/>
            <p:cNvCxnSpPr/>
            <p:nvPr userDrawn="1"/>
          </p:nvCxnSpPr>
          <p:spPr>
            <a:xfrm>
              <a:off x="1193676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7" name="Connettore 1 242"/>
            <p:cNvCxnSpPr/>
            <p:nvPr userDrawn="1"/>
          </p:nvCxnSpPr>
          <p:spPr>
            <a:xfrm>
              <a:off x="1208563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8" name="Connettore 1 243"/>
            <p:cNvCxnSpPr/>
            <p:nvPr userDrawn="1"/>
          </p:nvCxnSpPr>
          <p:spPr>
            <a:xfrm>
              <a:off x="1223449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9" name="Connettore 1 244"/>
            <p:cNvCxnSpPr/>
            <p:nvPr userDrawn="1"/>
          </p:nvCxnSpPr>
          <p:spPr>
            <a:xfrm>
              <a:off x="1238336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0" name="Connettore 1 245"/>
            <p:cNvCxnSpPr/>
            <p:nvPr userDrawn="1"/>
          </p:nvCxnSpPr>
          <p:spPr>
            <a:xfrm>
              <a:off x="1253223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1" name="Connettore 1 246"/>
            <p:cNvCxnSpPr/>
            <p:nvPr userDrawn="1"/>
          </p:nvCxnSpPr>
          <p:spPr>
            <a:xfrm>
              <a:off x="1268109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2" name="Connettore 1 247"/>
            <p:cNvCxnSpPr/>
            <p:nvPr userDrawn="1"/>
          </p:nvCxnSpPr>
          <p:spPr>
            <a:xfrm>
              <a:off x="1282996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3" name="Connettore 1 248"/>
            <p:cNvCxnSpPr/>
            <p:nvPr userDrawn="1"/>
          </p:nvCxnSpPr>
          <p:spPr>
            <a:xfrm>
              <a:off x="1297883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4" name="Connettore 1 249"/>
            <p:cNvCxnSpPr/>
            <p:nvPr userDrawn="1"/>
          </p:nvCxnSpPr>
          <p:spPr>
            <a:xfrm>
              <a:off x="1312770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5" name="Connettore 1 250"/>
            <p:cNvCxnSpPr/>
            <p:nvPr userDrawn="1"/>
          </p:nvCxnSpPr>
          <p:spPr>
            <a:xfrm>
              <a:off x="1327656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6" name="Connettore 1 251"/>
            <p:cNvCxnSpPr/>
            <p:nvPr userDrawn="1"/>
          </p:nvCxnSpPr>
          <p:spPr>
            <a:xfrm>
              <a:off x="1342543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7" name="Connettore 1 252"/>
            <p:cNvCxnSpPr/>
            <p:nvPr userDrawn="1"/>
          </p:nvCxnSpPr>
          <p:spPr>
            <a:xfrm>
              <a:off x="1357430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8" name="Connettore 1 253"/>
            <p:cNvCxnSpPr/>
            <p:nvPr userDrawn="1"/>
          </p:nvCxnSpPr>
          <p:spPr>
            <a:xfrm>
              <a:off x="1372316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9" name="Connettore 1 254"/>
            <p:cNvCxnSpPr/>
            <p:nvPr userDrawn="1"/>
          </p:nvCxnSpPr>
          <p:spPr>
            <a:xfrm>
              <a:off x="1387203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0" name="Connettore 1 255"/>
            <p:cNvCxnSpPr/>
            <p:nvPr userDrawn="1"/>
          </p:nvCxnSpPr>
          <p:spPr>
            <a:xfrm>
              <a:off x="1402090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1" name="Connettore 1 256"/>
            <p:cNvCxnSpPr/>
            <p:nvPr userDrawn="1"/>
          </p:nvCxnSpPr>
          <p:spPr>
            <a:xfrm>
              <a:off x="1416976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2" name="Connettore 1 257"/>
            <p:cNvCxnSpPr/>
            <p:nvPr userDrawn="1"/>
          </p:nvCxnSpPr>
          <p:spPr>
            <a:xfrm>
              <a:off x="1431863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3" name="Connettore 1 258"/>
            <p:cNvCxnSpPr/>
            <p:nvPr userDrawn="1"/>
          </p:nvCxnSpPr>
          <p:spPr>
            <a:xfrm>
              <a:off x="1446750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4" name="Connettore 1 259"/>
            <p:cNvCxnSpPr/>
            <p:nvPr userDrawn="1"/>
          </p:nvCxnSpPr>
          <p:spPr>
            <a:xfrm>
              <a:off x="1461637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5" name="Connettore 1 260"/>
            <p:cNvCxnSpPr/>
            <p:nvPr userDrawn="1"/>
          </p:nvCxnSpPr>
          <p:spPr>
            <a:xfrm>
              <a:off x="1476523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6" name="Connettore 1 261"/>
            <p:cNvCxnSpPr/>
            <p:nvPr userDrawn="1"/>
          </p:nvCxnSpPr>
          <p:spPr>
            <a:xfrm>
              <a:off x="1491410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7" name="Connettore 1 262"/>
            <p:cNvCxnSpPr/>
            <p:nvPr userDrawn="1"/>
          </p:nvCxnSpPr>
          <p:spPr>
            <a:xfrm>
              <a:off x="1506297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8" name="Connettore 1 263"/>
            <p:cNvCxnSpPr/>
            <p:nvPr userDrawn="1"/>
          </p:nvCxnSpPr>
          <p:spPr>
            <a:xfrm>
              <a:off x="1521183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9" name="Connettore 1 264"/>
            <p:cNvCxnSpPr/>
            <p:nvPr userDrawn="1"/>
          </p:nvCxnSpPr>
          <p:spPr>
            <a:xfrm>
              <a:off x="1536070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0" name="Connettore 1 265"/>
            <p:cNvCxnSpPr/>
            <p:nvPr userDrawn="1"/>
          </p:nvCxnSpPr>
          <p:spPr>
            <a:xfrm>
              <a:off x="1550957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1" name="Connettore 1 266"/>
            <p:cNvCxnSpPr/>
            <p:nvPr userDrawn="1"/>
          </p:nvCxnSpPr>
          <p:spPr>
            <a:xfrm>
              <a:off x="1565843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2" name="Connettore 1 267"/>
            <p:cNvCxnSpPr/>
            <p:nvPr userDrawn="1"/>
          </p:nvCxnSpPr>
          <p:spPr>
            <a:xfrm>
              <a:off x="1580730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3" name="Connettore 1 268"/>
            <p:cNvCxnSpPr/>
            <p:nvPr userDrawn="1"/>
          </p:nvCxnSpPr>
          <p:spPr>
            <a:xfrm>
              <a:off x="1595617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4" name="Connettore 1 269"/>
            <p:cNvCxnSpPr/>
            <p:nvPr userDrawn="1"/>
          </p:nvCxnSpPr>
          <p:spPr>
            <a:xfrm>
              <a:off x="1610504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5" name="Connettore 1 270"/>
            <p:cNvCxnSpPr/>
            <p:nvPr userDrawn="1"/>
          </p:nvCxnSpPr>
          <p:spPr>
            <a:xfrm>
              <a:off x="1625390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6" name="Connettore 1 271"/>
            <p:cNvCxnSpPr/>
            <p:nvPr userDrawn="1"/>
          </p:nvCxnSpPr>
          <p:spPr>
            <a:xfrm>
              <a:off x="1640277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7" name="Connettore 1 272"/>
            <p:cNvCxnSpPr/>
            <p:nvPr userDrawn="1"/>
          </p:nvCxnSpPr>
          <p:spPr>
            <a:xfrm>
              <a:off x="1655164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8" name="Connettore 1 273"/>
            <p:cNvCxnSpPr/>
            <p:nvPr userDrawn="1"/>
          </p:nvCxnSpPr>
          <p:spPr>
            <a:xfrm>
              <a:off x="1670050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9" name="Connettore 1 274"/>
            <p:cNvCxnSpPr/>
            <p:nvPr userDrawn="1"/>
          </p:nvCxnSpPr>
          <p:spPr>
            <a:xfrm>
              <a:off x="1684937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0" name="Connettore 1 275"/>
            <p:cNvCxnSpPr/>
            <p:nvPr userDrawn="1"/>
          </p:nvCxnSpPr>
          <p:spPr>
            <a:xfrm>
              <a:off x="1699824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1" name="Connettore 1 276"/>
            <p:cNvCxnSpPr/>
            <p:nvPr userDrawn="1"/>
          </p:nvCxnSpPr>
          <p:spPr>
            <a:xfrm>
              <a:off x="1714710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2" name="Connettore 1 277"/>
            <p:cNvCxnSpPr/>
            <p:nvPr userDrawn="1"/>
          </p:nvCxnSpPr>
          <p:spPr>
            <a:xfrm>
              <a:off x="1729597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3" name="Connettore 1 278"/>
            <p:cNvCxnSpPr/>
            <p:nvPr userDrawn="1"/>
          </p:nvCxnSpPr>
          <p:spPr>
            <a:xfrm>
              <a:off x="1744484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4" name="Connettore 1 279"/>
            <p:cNvCxnSpPr/>
            <p:nvPr userDrawn="1"/>
          </p:nvCxnSpPr>
          <p:spPr>
            <a:xfrm>
              <a:off x="1759371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5" name="Connettore 1 280"/>
            <p:cNvCxnSpPr/>
            <p:nvPr userDrawn="1"/>
          </p:nvCxnSpPr>
          <p:spPr>
            <a:xfrm>
              <a:off x="1774257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6" name="Connettore 1 281"/>
            <p:cNvCxnSpPr/>
            <p:nvPr userDrawn="1"/>
          </p:nvCxnSpPr>
          <p:spPr>
            <a:xfrm>
              <a:off x="1789144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7" name="Connettore 1 282"/>
            <p:cNvCxnSpPr/>
            <p:nvPr userDrawn="1"/>
          </p:nvCxnSpPr>
          <p:spPr>
            <a:xfrm>
              <a:off x="1804031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8" name="Connettore 1 283"/>
            <p:cNvCxnSpPr/>
            <p:nvPr userDrawn="1"/>
          </p:nvCxnSpPr>
          <p:spPr>
            <a:xfrm>
              <a:off x="1818917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9" name="Connettore 1 284"/>
            <p:cNvCxnSpPr/>
            <p:nvPr userDrawn="1"/>
          </p:nvCxnSpPr>
          <p:spPr>
            <a:xfrm>
              <a:off x="1833804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50" name="Connettore 1 285"/>
            <p:cNvCxnSpPr/>
            <p:nvPr userDrawn="1"/>
          </p:nvCxnSpPr>
          <p:spPr>
            <a:xfrm>
              <a:off x="1848691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51" name="Connettore 1 286"/>
            <p:cNvCxnSpPr/>
            <p:nvPr userDrawn="1"/>
          </p:nvCxnSpPr>
          <p:spPr>
            <a:xfrm>
              <a:off x="1863577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52" name="Connettore 1 287"/>
            <p:cNvCxnSpPr/>
            <p:nvPr userDrawn="1"/>
          </p:nvCxnSpPr>
          <p:spPr>
            <a:xfrm>
              <a:off x="1878464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53" name="Connettore 1 288"/>
            <p:cNvCxnSpPr/>
            <p:nvPr userDrawn="1"/>
          </p:nvCxnSpPr>
          <p:spPr>
            <a:xfrm>
              <a:off x="1893346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grpSp>
      <p:sp>
        <p:nvSpPr>
          <p:cNvPr id="254" name="Titolo 1"/>
          <p:cNvSpPr>
            <a:spLocks noGrp="1"/>
          </p:cNvSpPr>
          <p:nvPr>
            <p:ph type="ctrTitle" hasCustomPrompt="1"/>
          </p:nvPr>
        </p:nvSpPr>
        <p:spPr>
          <a:xfrm>
            <a:off x="855379" y="4149728"/>
            <a:ext cx="10363200" cy="968375"/>
          </a:xfrm>
          <a:prstGeom prst="rect">
            <a:avLst/>
          </a:prstGeom>
        </p:spPr>
        <p:txBody>
          <a:bodyPr>
            <a:normAutofit/>
          </a:bodyPr>
          <a:lstStyle>
            <a:lvl1pPr>
              <a:defRPr sz="3600">
                <a:solidFill>
                  <a:schemeClr val="bg1"/>
                </a:solidFill>
              </a:defRPr>
            </a:lvl1pPr>
          </a:lstStyle>
          <a:p>
            <a:r>
              <a:rPr lang="en-GB" noProof="0"/>
              <a:t>Title</a:t>
            </a:r>
          </a:p>
        </p:txBody>
      </p:sp>
      <p:sp>
        <p:nvSpPr>
          <p:cNvPr id="255" name="Sottotitolo 2"/>
          <p:cNvSpPr>
            <a:spLocks noGrp="1"/>
          </p:cNvSpPr>
          <p:nvPr>
            <p:ph type="subTitle" idx="1" hasCustomPrompt="1"/>
          </p:nvPr>
        </p:nvSpPr>
        <p:spPr>
          <a:xfrm>
            <a:off x="855379" y="5260975"/>
            <a:ext cx="10363200" cy="1333500"/>
          </a:xfrm>
          <a:prstGeom prst="rect">
            <a:avLst/>
          </a:prstGeom>
        </p:spPr>
        <p:txBody>
          <a:bodyPr/>
          <a:lstStyle>
            <a:lvl1pPr marL="0" indent="0" algn="l">
              <a:buNone/>
              <a:defRPr>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noProof="0"/>
              <a:t>Subtitle</a:t>
            </a:r>
          </a:p>
        </p:txBody>
      </p:sp>
      <p:pic>
        <p:nvPicPr>
          <p:cNvPr id="2" name="Picture 1">
            <a:extLst>
              <a:ext uri="{FF2B5EF4-FFF2-40B4-BE49-F238E27FC236}">
                <a16:creationId xmlns:a16="http://schemas.microsoft.com/office/drawing/2014/main" id="{01FD2D15-40E6-48FD-93D3-CA2B8F6F706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8419895" y="126964"/>
            <a:ext cx="703446" cy="474826"/>
          </a:xfrm>
          <a:prstGeom prst="rect">
            <a:avLst/>
          </a:prstGeom>
        </p:spPr>
      </p:pic>
      <p:pic>
        <p:nvPicPr>
          <p:cNvPr id="3" name="Picture 6" descr="Y:\IMMAGINE _COORDINATA_2014\PPT\loghi_PNG\01_polimi_centrato_BN_negativo_outline.png">
            <a:extLst>
              <a:ext uri="{FF2B5EF4-FFF2-40B4-BE49-F238E27FC236}">
                <a16:creationId xmlns:a16="http://schemas.microsoft.com/office/drawing/2014/main" id="{13E8ED0F-8B71-47A6-9839-D96CEB780A1C}"/>
              </a:ext>
            </a:extLst>
          </p:cNvPr>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10114597" y="5248461"/>
            <a:ext cx="1800000" cy="138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2258660"/>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1_Acknowledgements">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B81BC3D-E0B7-401B-85B5-24B214B34EDF}"/>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920397" y="-839667"/>
            <a:ext cx="8351206" cy="7095877"/>
          </a:xfrm>
          <a:prstGeom prst="rect">
            <a:avLst/>
          </a:prstGeom>
        </p:spPr>
      </p:pic>
      <p:sp>
        <p:nvSpPr>
          <p:cNvPr id="132" name="Rettangolo 167"/>
          <p:cNvSpPr/>
          <p:nvPr userDrawn="1"/>
        </p:nvSpPr>
        <p:spPr>
          <a:xfrm>
            <a:off x="0" y="3841463"/>
            <a:ext cx="12192000" cy="3025775"/>
          </a:xfrm>
          <a:prstGeom prst="rect">
            <a:avLst/>
          </a:prstGeom>
          <a:solidFill>
            <a:schemeClr val="bg2">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sz="1800" noProof="0">
              <a:solidFill>
                <a:schemeClr val="bg1"/>
              </a:solidFill>
            </a:endParaRPr>
          </a:p>
        </p:txBody>
      </p:sp>
      <p:grpSp>
        <p:nvGrpSpPr>
          <p:cNvPr id="133" name="Gruppo 168"/>
          <p:cNvGrpSpPr/>
          <p:nvPr userDrawn="1"/>
        </p:nvGrpSpPr>
        <p:grpSpPr>
          <a:xfrm>
            <a:off x="64011" y="3816351"/>
            <a:ext cx="12048863" cy="180000"/>
            <a:chOff x="1218340" y="275867"/>
            <a:chExt cx="17715122" cy="567843"/>
          </a:xfrm>
        </p:grpSpPr>
        <p:cxnSp>
          <p:nvCxnSpPr>
            <p:cNvPr id="134" name="Connettore 1 169"/>
            <p:cNvCxnSpPr/>
            <p:nvPr userDrawn="1"/>
          </p:nvCxnSpPr>
          <p:spPr>
            <a:xfrm>
              <a:off x="121834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5" name="Connettore 1 170"/>
            <p:cNvCxnSpPr/>
            <p:nvPr userDrawn="1"/>
          </p:nvCxnSpPr>
          <p:spPr>
            <a:xfrm>
              <a:off x="136720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6" name="Connettore 1 171"/>
            <p:cNvCxnSpPr/>
            <p:nvPr userDrawn="1"/>
          </p:nvCxnSpPr>
          <p:spPr>
            <a:xfrm>
              <a:off x="151607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7" name="Connettore 1 172"/>
            <p:cNvCxnSpPr/>
            <p:nvPr userDrawn="1"/>
          </p:nvCxnSpPr>
          <p:spPr>
            <a:xfrm>
              <a:off x="166494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8" name="Connettore 1 173"/>
            <p:cNvCxnSpPr/>
            <p:nvPr userDrawn="1"/>
          </p:nvCxnSpPr>
          <p:spPr>
            <a:xfrm>
              <a:off x="181380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9" name="Connettore 1 174"/>
            <p:cNvCxnSpPr/>
            <p:nvPr userDrawn="1"/>
          </p:nvCxnSpPr>
          <p:spPr>
            <a:xfrm>
              <a:off x="196267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0" name="Connettore 1 175"/>
            <p:cNvCxnSpPr/>
            <p:nvPr userDrawn="1"/>
          </p:nvCxnSpPr>
          <p:spPr>
            <a:xfrm>
              <a:off x="211154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1" name="Connettore 1 176"/>
            <p:cNvCxnSpPr/>
            <p:nvPr userDrawn="1"/>
          </p:nvCxnSpPr>
          <p:spPr>
            <a:xfrm>
              <a:off x="226040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2" name="Connettore 1 177"/>
            <p:cNvCxnSpPr/>
            <p:nvPr userDrawn="1"/>
          </p:nvCxnSpPr>
          <p:spPr>
            <a:xfrm>
              <a:off x="240927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3" name="Connettore 1 178"/>
            <p:cNvCxnSpPr/>
            <p:nvPr userDrawn="1"/>
          </p:nvCxnSpPr>
          <p:spPr>
            <a:xfrm>
              <a:off x="255814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4" name="Connettore 1 179"/>
            <p:cNvCxnSpPr/>
            <p:nvPr userDrawn="1"/>
          </p:nvCxnSpPr>
          <p:spPr>
            <a:xfrm>
              <a:off x="270701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5" name="Connettore 1 180"/>
            <p:cNvCxnSpPr/>
            <p:nvPr userDrawn="1"/>
          </p:nvCxnSpPr>
          <p:spPr>
            <a:xfrm>
              <a:off x="285587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6" name="Connettore 1 181"/>
            <p:cNvCxnSpPr/>
            <p:nvPr userDrawn="1"/>
          </p:nvCxnSpPr>
          <p:spPr>
            <a:xfrm>
              <a:off x="300474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7" name="Connettore 1 182"/>
            <p:cNvCxnSpPr/>
            <p:nvPr userDrawn="1"/>
          </p:nvCxnSpPr>
          <p:spPr>
            <a:xfrm>
              <a:off x="315361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8" name="Connettore 1 183"/>
            <p:cNvCxnSpPr/>
            <p:nvPr userDrawn="1"/>
          </p:nvCxnSpPr>
          <p:spPr>
            <a:xfrm>
              <a:off x="330247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9" name="Connettore 1 184"/>
            <p:cNvCxnSpPr/>
            <p:nvPr userDrawn="1"/>
          </p:nvCxnSpPr>
          <p:spPr>
            <a:xfrm>
              <a:off x="345134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0" name="Connettore 1 185"/>
            <p:cNvCxnSpPr/>
            <p:nvPr userDrawn="1"/>
          </p:nvCxnSpPr>
          <p:spPr>
            <a:xfrm>
              <a:off x="360021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1" name="Connettore 1 186"/>
            <p:cNvCxnSpPr/>
            <p:nvPr userDrawn="1"/>
          </p:nvCxnSpPr>
          <p:spPr>
            <a:xfrm>
              <a:off x="374907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2" name="Connettore 1 187"/>
            <p:cNvCxnSpPr/>
            <p:nvPr userDrawn="1"/>
          </p:nvCxnSpPr>
          <p:spPr>
            <a:xfrm>
              <a:off x="389794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3" name="Connettore 1 188"/>
            <p:cNvCxnSpPr/>
            <p:nvPr userDrawn="1"/>
          </p:nvCxnSpPr>
          <p:spPr>
            <a:xfrm>
              <a:off x="404681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4" name="Connettore 1 189"/>
            <p:cNvCxnSpPr/>
            <p:nvPr userDrawn="1"/>
          </p:nvCxnSpPr>
          <p:spPr>
            <a:xfrm>
              <a:off x="419568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5" name="Connettore 1 190"/>
            <p:cNvCxnSpPr/>
            <p:nvPr userDrawn="1"/>
          </p:nvCxnSpPr>
          <p:spPr>
            <a:xfrm>
              <a:off x="434454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6" name="Connettore 1 191"/>
            <p:cNvCxnSpPr/>
            <p:nvPr userDrawn="1"/>
          </p:nvCxnSpPr>
          <p:spPr>
            <a:xfrm>
              <a:off x="449341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7" name="Connettore 1 192"/>
            <p:cNvCxnSpPr/>
            <p:nvPr userDrawn="1"/>
          </p:nvCxnSpPr>
          <p:spPr>
            <a:xfrm>
              <a:off x="464228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8" name="Connettore 1 193"/>
            <p:cNvCxnSpPr/>
            <p:nvPr userDrawn="1"/>
          </p:nvCxnSpPr>
          <p:spPr>
            <a:xfrm>
              <a:off x="479114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9" name="Connettore 1 194"/>
            <p:cNvCxnSpPr/>
            <p:nvPr userDrawn="1"/>
          </p:nvCxnSpPr>
          <p:spPr>
            <a:xfrm>
              <a:off x="494001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0" name="Connettore 1 195"/>
            <p:cNvCxnSpPr/>
            <p:nvPr userDrawn="1"/>
          </p:nvCxnSpPr>
          <p:spPr>
            <a:xfrm>
              <a:off x="508888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1" name="Connettore 1 196"/>
            <p:cNvCxnSpPr/>
            <p:nvPr userDrawn="1"/>
          </p:nvCxnSpPr>
          <p:spPr>
            <a:xfrm>
              <a:off x="523774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2" name="Connettore 1 197"/>
            <p:cNvCxnSpPr/>
            <p:nvPr userDrawn="1"/>
          </p:nvCxnSpPr>
          <p:spPr>
            <a:xfrm>
              <a:off x="538661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3" name="Connettore 1 198"/>
            <p:cNvCxnSpPr/>
            <p:nvPr userDrawn="1"/>
          </p:nvCxnSpPr>
          <p:spPr>
            <a:xfrm>
              <a:off x="553548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4" name="Connettore 1 199"/>
            <p:cNvCxnSpPr/>
            <p:nvPr userDrawn="1"/>
          </p:nvCxnSpPr>
          <p:spPr>
            <a:xfrm>
              <a:off x="568435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5" name="Connettore 1 200"/>
            <p:cNvCxnSpPr/>
            <p:nvPr userDrawn="1"/>
          </p:nvCxnSpPr>
          <p:spPr>
            <a:xfrm>
              <a:off x="583321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6" name="Connettore 1 201"/>
            <p:cNvCxnSpPr/>
            <p:nvPr userDrawn="1"/>
          </p:nvCxnSpPr>
          <p:spPr>
            <a:xfrm>
              <a:off x="598208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7" name="Connettore 1 202"/>
            <p:cNvCxnSpPr/>
            <p:nvPr userDrawn="1"/>
          </p:nvCxnSpPr>
          <p:spPr>
            <a:xfrm>
              <a:off x="613095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8" name="Connettore 1 203"/>
            <p:cNvCxnSpPr/>
            <p:nvPr userDrawn="1"/>
          </p:nvCxnSpPr>
          <p:spPr>
            <a:xfrm>
              <a:off x="627981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9" name="Connettore 1 204"/>
            <p:cNvCxnSpPr/>
            <p:nvPr userDrawn="1"/>
          </p:nvCxnSpPr>
          <p:spPr>
            <a:xfrm>
              <a:off x="642868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0" name="Connettore 1 205"/>
            <p:cNvCxnSpPr/>
            <p:nvPr userDrawn="1"/>
          </p:nvCxnSpPr>
          <p:spPr>
            <a:xfrm>
              <a:off x="657755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1" name="Connettore 1 206"/>
            <p:cNvCxnSpPr/>
            <p:nvPr userDrawn="1"/>
          </p:nvCxnSpPr>
          <p:spPr>
            <a:xfrm>
              <a:off x="672641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2" name="Connettore 1 207"/>
            <p:cNvCxnSpPr/>
            <p:nvPr userDrawn="1"/>
          </p:nvCxnSpPr>
          <p:spPr>
            <a:xfrm>
              <a:off x="687528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3" name="Connettore 1 208"/>
            <p:cNvCxnSpPr/>
            <p:nvPr userDrawn="1"/>
          </p:nvCxnSpPr>
          <p:spPr>
            <a:xfrm>
              <a:off x="702415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4" name="Connettore 1 209"/>
            <p:cNvCxnSpPr/>
            <p:nvPr userDrawn="1"/>
          </p:nvCxnSpPr>
          <p:spPr>
            <a:xfrm>
              <a:off x="717302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5" name="Connettore 1 210"/>
            <p:cNvCxnSpPr/>
            <p:nvPr userDrawn="1"/>
          </p:nvCxnSpPr>
          <p:spPr>
            <a:xfrm>
              <a:off x="732188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6" name="Connettore 1 211"/>
            <p:cNvCxnSpPr/>
            <p:nvPr userDrawn="1"/>
          </p:nvCxnSpPr>
          <p:spPr>
            <a:xfrm>
              <a:off x="747075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7" name="Connettore 1 212"/>
            <p:cNvCxnSpPr/>
            <p:nvPr userDrawn="1"/>
          </p:nvCxnSpPr>
          <p:spPr>
            <a:xfrm>
              <a:off x="761962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8" name="Connettore 1 213"/>
            <p:cNvCxnSpPr/>
            <p:nvPr userDrawn="1"/>
          </p:nvCxnSpPr>
          <p:spPr>
            <a:xfrm>
              <a:off x="776848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9" name="Connettore 1 214"/>
            <p:cNvCxnSpPr/>
            <p:nvPr userDrawn="1"/>
          </p:nvCxnSpPr>
          <p:spPr>
            <a:xfrm>
              <a:off x="791735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0" name="Connettore 1 215"/>
            <p:cNvCxnSpPr/>
            <p:nvPr userDrawn="1"/>
          </p:nvCxnSpPr>
          <p:spPr>
            <a:xfrm>
              <a:off x="806622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1" name="Connettore 1 216"/>
            <p:cNvCxnSpPr/>
            <p:nvPr userDrawn="1"/>
          </p:nvCxnSpPr>
          <p:spPr>
            <a:xfrm>
              <a:off x="821508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2" name="Connettore 1 217"/>
            <p:cNvCxnSpPr/>
            <p:nvPr userDrawn="1"/>
          </p:nvCxnSpPr>
          <p:spPr>
            <a:xfrm>
              <a:off x="836395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3" name="Connettore 1 218"/>
            <p:cNvCxnSpPr/>
            <p:nvPr userDrawn="1"/>
          </p:nvCxnSpPr>
          <p:spPr>
            <a:xfrm>
              <a:off x="851282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4" name="Connettore 1 219"/>
            <p:cNvCxnSpPr/>
            <p:nvPr userDrawn="1"/>
          </p:nvCxnSpPr>
          <p:spPr>
            <a:xfrm>
              <a:off x="866169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5" name="Connettore 1 220"/>
            <p:cNvCxnSpPr/>
            <p:nvPr userDrawn="1"/>
          </p:nvCxnSpPr>
          <p:spPr>
            <a:xfrm>
              <a:off x="881055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6" name="Connettore 1 221"/>
            <p:cNvCxnSpPr/>
            <p:nvPr userDrawn="1"/>
          </p:nvCxnSpPr>
          <p:spPr>
            <a:xfrm>
              <a:off x="895942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7" name="Connettore 1 222"/>
            <p:cNvCxnSpPr/>
            <p:nvPr userDrawn="1"/>
          </p:nvCxnSpPr>
          <p:spPr>
            <a:xfrm>
              <a:off x="910829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8" name="Connettore 1 223"/>
            <p:cNvCxnSpPr/>
            <p:nvPr userDrawn="1"/>
          </p:nvCxnSpPr>
          <p:spPr>
            <a:xfrm>
              <a:off x="925715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9" name="Connettore 1 224"/>
            <p:cNvCxnSpPr/>
            <p:nvPr userDrawn="1"/>
          </p:nvCxnSpPr>
          <p:spPr>
            <a:xfrm>
              <a:off x="940602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0" name="Connettore 1 225"/>
            <p:cNvCxnSpPr/>
            <p:nvPr userDrawn="1"/>
          </p:nvCxnSpPr>
          <p:spPr>
            <a:xfrm>
              <a:off x="955489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1" name="Connettore 1 226"/>
            <p:cNvCxnSpPr/>
            <p:nvPr userDrawn="1"/>
          </p:nvCxnSpPr>
          <p:spPr>
            <a:xfrm>
              <a:off x="970375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2" name="Connettore 1 227"/>
            <p:cNvCxnSpPr/>
            <p:nvPr userDrawn="1"/>
          </p:nvCxnSpPr>
          <p:spPr>
            <a:xfrm>
              <a:off x="985262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3" name="Connettore 1 228"/>
            <p:cNvCxnSpPr/>
            <p:nvPr userDrawn="1"/>
          </p:nvCxnSpPr>
          <p:spPr>
            <a:xfrm>
              <a:off x="1000149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4" name="Connettore 1 229"/>
            <p:cNvCxnSpPr/>
            <p:nvPr userDrawn="1"/>
          </p:nvCxnSpPr>
          <p:spPr>
            <a:xfrm>
              <a:off x="1015036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5" name="Connettore 1 230"/>
            <p:cNvCxnSpPr/>
            <p:nvPr userDrawn="1"/>
          </p:nvCxnSpPr>
          <p:spPr>
            <a:xfrm>
              <a:off x="1029922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6" name="Connettore 1 231"/>
            <p:cNvCxnSpPr/>
            <p:nvPr userDrawn="1"/>
          </p:nvCxnSpPr>
          <p:spPr>
            <a:xfrm>
              <a:off x="1044809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7" name="Connettore 1 232"/>
            <p:cNvCxnSpPr/>
            <p:nvPr userDrawn="1"/>
          </p:nvCxnSpPr>
          <p:spPr>
            <a:xfrm>
              <a:off x="1059696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8" name="Connettore 1 233"/>
            <p:cNvCxnSpPr/>
            <p:nvPr userDrawn="1"/>
          </p:nvCxnSpPr>
          <p:spPr>
            <a:xfrm>
              <a:off x="1074582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9" name="Connettore 1 234"/>
            <p:cNvCxnSpPr/>
            <p:nvPr userDrawn="1"/>
          </p:nvCxnSpPr>
          <p:spPr>
            <a:xfrm>
              <a:off x="1089469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0" name="Connettore 1 235"/>
            <p:cNvCxnSpPr/>
            <p:nvPr userDrawn="1"/>
          </p:nvCxnSpPr>
          <p:spPr>
            <a:xfrm>
              <a:off x="1104356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1" name="Connettore 1 236"/>
            <p:cNvCxnSpPr/>
            <p:nvPr userDrawn="1"/>
          </p:nvCxnSpPr>
          <p:spPr>
            <a:xfrm>
              <a:off x="1119242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2" name="Connettore 1 237"/>
            <p:cNvCxnSpPr/>
            <p:nvPr userDrawn="1"/>
          </p:nvCxnSpPr>
          <p:spPr>
            <a:xfrm>
              <a:off x="1134129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3" name="Connettore 1 238"/>
            <p:cNvCxnSpPr/>
            <p:nvPr userDrawn="1"/>
          </p:nvCxnSpPr>
          <p:spPr>
            <a:xfrm>
              <a:off x="1149016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4" name="Connettore 1 239"/>
            <p:cNvCxnSpPr/>
            <p:nvPr userDrawn="1"/>
          </p:nvCxnSpPr>
          <p:spPr>
            <a:xfrm>
              <a:off x="1163903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5" name="Connettore 1 240"/>
            <p:cNvCxnSpPr/>
            <p:nvPr userDrawn="1"/>
          </p:nvCxnSpPr>
          <p:spPr>
            <a:xfrm>
              <a:off x="1178789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6" name="Connettore 1 241"/>
            <p:cNvCxnSpPr/>
            <p:nvPr userDrawn="1"/>
          </p:nvCxnSpPr>
          <p:spPr>
            <a:xfrm>
              <a:off x="1193676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7" name="Connettore 1 242"/>
            <p:cNvCxnSpPr/>
            <p:nvPr userDrawn="1"/>
          </p:nvCxnSpPr>
          <p:spPr>
            <a:xfrm>
              <a:off x="1208563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8" name="Connettore 1 243"/>
            <p:cNvCxnSpPr/>
            <p:nvPr userDrawn="1"/>
          </p:nvCxnSpPr>
          <p:spPr>
            <a:xfrm>
              <a:off x="1223449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9" name="Connettore 1 244"/>
            <p:cNvCxnSpPr/>
            <p:nvPr userDrawn="1"/>
          </p:nvCxnSpPr>
          <p:spPr>
            <a:xfrm>
              <a:off x="1238336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0" name="Connettore 1 245"/>
            <p:cNvCxnSpPr/>
            <p:nvPr userDrawn="1"/>
          </p:nvCxnSpPr>
          <p:spPr>
            <a:xfrm>
              <a:off x="1253223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1" name="Connettore 1 246"/>
            <p:cNvCxnSpPr/>
            <p:nvPr userDrawn="1"/>
          </p:nvCxnSpPr>
          <p:spPr>
            <a:xfrm>
              <a:off x="1268109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2" name="Connettore 1 247"/>
            <p:cNvCxnSpPr/>
            <p:nvPr userDrawn="1"/>
          </p:nvCxnSpPr>
          <p:spPr>
            <a:xfrm>
              <a:off x="1282996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3" name="Connettore 1 248"/>
            <p:cNvCxnSpPr/>
            <p:nvPr userDrawn="1"/>
          </p:nvCxnSpPr>
          <p:spPr>
            <a:xfrm>
              <a:off x="1297883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4" name="Connettore 1 249"/>
            <p:cNvCxnSpPr/>
            <p:nvPr userDrawn="1"/>
          </p:nvCxnSpPr>
          <p:spPr>
            <a:xfrm>
              <a:off x="1312770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5" name="Connettore 1 250"/>
            <p:cNvCxnSpPr/>
            <p:nvPr userDrawn="1"/>
          </p:nvCxnSpPr>
          <p:spPr>
            <a:xfrm>
              <a:off x="1327656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6" name="Connettore 1 251"/>
            <p:cNvCxnSpPr/>
            <p:nvPr userDrawn="1"/>
          </p:nvCxnSpPr>
          <p:spPr>
            <a:xfrm>
              <a:off x="1342543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7" name="Connettore 1 252"/>
            <p:cNvCxnSpPr/>
            <p:nvPr userDrawn="1"/>
          </p:nvCxnSpPr>
          <p:spPr>
            <a:xfrm>
              <a:off x="1357430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8" name="Connettore 1 253"/>
            <p:cNvCxnSpPr/>
            <p:nvPr userDrawn="1"/>
          </p:nvCxnSpPr>
          <p:spPr>
            <a:xfrm>
              <a:off x="1372316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9" name="Connettore 1 254"/>
            <p:cNvCxnSpPr/>
            <p:nvPr userDrawn="1"/>
          </p:nvCxnSpPr>
          <p:spPr>
            <a:xfrm>
              <a:off x="1387203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0" name="Connettore 1 255"/>
            <p:cNvCxnSpPr/>
            <p:nvPr userDrawn="1"/>
          </p:nvCxnSpPr>
          <p:spPr>
            <a:xfrm>
              <a:off x="1402090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1" name="Connettore 1 256"/>
            <p:cNvCxnSpPr/>
            <p:nvPr userDrawn="1"/>
          </p:nvCxnSpPr>
          <p:spPr>
            <a:xfrm>
              <a:off x="1416976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2" name="Connettore 1 257"/>
            <p:cNvCxnSpPr/>
            <p:nvPr userDrawn="1"/>
          </p:nvCxnSpPr>
          <p:spPr>
            <a:xfrm>
              <a:off x="1431863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3" name="Connettore 1 258"/>
            <p:cNvCxnSpPr/>
            <p:nvPr userDrawn="1"/>
          </p:nvCxnSpPr>
          <p:spPr>
            <a:xfrm>
              <a:off x="1446750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4" name="Connettore 1 259"/>
            <p:cNvCxnSpPr/>
            <p:nvPr userDrawn="1"/>
          </p:nvCxnSpPr>
          <p:spPr>
            <a:xfrm>
              <a:off x="1461637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5" name="Connettore 1 260"/>
            <p:cNvCxnSpPr/>
            <p:nvPr userDrawn="1"/>
          </p:nvCxnSpPr>
          <p:spPr>
            <a:xfrm>
              <a:off x="1476523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6" name="Connettore 1 261"/>
            <p:cNvCxnSpPr/>
            <p:nvPr userDrawn="1"/>
          </p:nvCxnSpPr>
          <p:spPr>
            <a:xfrm>
              <a:off x="1491410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7" name="Connettore 1 262"/>
            <p:cNvCxnSpPr/>
            <p:nvPr userDrawn="1"/>
          </p:nvCxnSpPr>
          <p:spPr>
            <a:xfrm>
              <a:off x="1506297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8" name="Connettore 1 263"/>
            <p:cNvCxnSpPr/>
            <p:nvPr userDrawn="1"/>
          </p:nvCxnSpPr>
          <p:spPr>
            <a:xfrm>
              <a:off x="1521183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9" name="Connettore 1 264"/>
            <p:cNvCxnSpPr/>
            <p:nvPr userDrawn="1"/>
          </p:nvCxnSpPr>
          <p:spPr>
            <a:xfrm>
              <a:off x="1536070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0" name="Connettore 1 265"/>
            <p:cNvCxnSpPr/>
            <p:nvPr userDrawn="1"/>
          </p:nvCxnSpPr>
          <p:spPr>
            <a:xfrm>
              <a:off x="1550957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1" name="Connettore 1 266"/>
            <p:cNvCxnSpPr/>
            <p:nvPr userDrawn="1"/>
          </p:nvCxnSpPr>
          <p:spPr>
            <a:xfrm>
              <a:off x="1565843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2" name="Connettore 1 267"/>
            <p:cNvCxnSpPr/>
            <p:nvPr userDrawn="1"/>
          </p:nvCxnSpPr>
          <p:spPr>
            <a:xfrm>
              <a:off x="1580730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3" name="Connettore 1 268"/>
            <p:cNvCxnSpPr/>
            <p:nvPr userDrawn="1"/>
          </p:nvCxnSpPr>
          <p:spPr>
            <a:xfrm>
              <a:off x="1595617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4" name="Connettore 1 269"/>
            <p:cNvCxnSpPr/>
            <p:nvPr userDrawn="1"/>
          </p:nvCxnSpPr>
          <p:spPr>
            <a:xfrm>
              <a:off x="1610504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5" name="Connettore 1 270"/>
            <p:cNvCxnSpPr/>
            <p:nvPr userDrawn="1"/>
          </p:nvCxnSpPr>
          <p:spPr>
            <a:xfrm>
              <a:off x="1625390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6" name="Connettore 1 271"/>
            <p:cNvCxnSpPr/>
            <p:nvPr userDrawn="1"/>
          </p:nvCxnSpPr>
          <p:spPr>
            <a:xfrm>
              <a:off x="1640277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7" name="Connettore 1 272"/>
            <p:cNvCxnSpPr/>
            <p:nvPr userDrawn="1"/>
          </p:nvCxnSpPr>
          <p:spPr>
            <a:xfrm>
              <a:off x="1655164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8" name="Connettore 1 273"/>
            <p:cNvCxnSpPr/>
            <p:nvPr userDrawn="1"/>
          </p:nvCxnSpPr>
          <p:spPr>
            <a:xfrm>
              <a:off x="1670050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9" name="Connettore 1 274"/>
            <p:cNvCxnSpPr/>
            <p:nvPr userDrawn="1"/>
          </p:nvCxnSpPr>
          <p:spPr>
            <a:xfrm>
              <a:off x="1684937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0" name="Connettore 1 275"/>
            <p:cNvCxnSpPr/>
            <p:nvPr userDrawn="1"/>
          </p:nvCxnSpPr>
          <p:spPr>
            <a:xfrm>
              <a:off x="1699824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1" name="Connettore 1 276"/>
            <p:cNvCxnSpPr/>
            <p:nvPr userDrawn="1"/>
          </p:nvCxnSpPr>
          <p:spPr>
            <a:xfrm>
              <a:off x="1714710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2" name="Connettore 1 277"/>
            <p:cNvCxnSpPr/>
            <p:nvPr userDrawn="1"/>
          </p:nvCxnSpPr>
          <p:spPr>
            <a:xfrm>
              <a:off x="1729597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3" name="Connettore 1 278"/>
            <p:cNvCxnSpPr/>
            <p:nvPr userDrawn="1"/>
          </p:nvCxnSpPr>
          <p:spPr>
            <a:xfrm>
              <a:off x="1744484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4" name="Connettore 1 279"/>
            <p:cNvCxnSpPr/>
            <p:nvPr userDrawn="1"/>
          </p:nvCxnSpPr>
          <p:spPr>
            <a:xfrm>
              <a:off x="1759371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5" name="Connettore 1 280"/>
            <p:cNvCxnSpPr/>
            <p:nvPr userDrawn="1"/>
          </p:nvCxnSpPr>
          <p:spPr>
            <a:xfrm>
              <a:off x="1774257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6" name="Connettore 1 281"/>
            <p:cNvCxnSpPr/>
            <p:nvPr userDrawn="1"/>
          </p:nvCxnSpPr>
          <p:spPr>
            <a:xfrm>
              <a:off x="1789144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7" name="Connettore 1 282"/>
            <p:cNvCxnSpPr/>
            <p:nvPr userDrawn="1"/>
          </p:nvCxnSpPr>
          <p:spPr>
            <a:xfrm>
              <a:off x="1804031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8" name="Connettore 1 283"/>
            <p:cNvCxnSpPr/>
            <p:nvPr userDrawn="1"/>
          </p:nvCxnSpPr>
          <p:spPr>
            <a:xfrm>
              <a:off x="1818917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9" name="Connettore 1 284"/>
            <p:cNvCxnSpPr/>
            <p:nvPr userDrawn="1"/>
          </p:nvCxnSpPr>
          <p:spPr>
            <a:xfrm>
              <a:off x="1833804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50" name="Connettore 1 285"/>
            <p:cNvCxnSpPr/>
            <p:nvPr userDrawn="1"/>
          </p:nvCxnSpPr>
          <p:spPr>
            <a:xfrm>
              <a:off x="1848691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51" name="Connettore 1 286"/>
            <p:cNvCxnSpPr/>
            <p:nvPr userDrawn="1"/>
          </p:nvCxnSpPr>
          <p:spPr>
            <a:xfrm>
              <a:off x="1863577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52" name="Connettore 1 287"/>
            <p:cNvCxnSpPr/>
            <p:nvPr userDrawn="1"/>
          </p:nvCxnSpPr>
          <p:spPr>
            <a:xfrm>
              <a:off x="1878464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53" name="Connettore 1 288"/>
            <p:cNvCxnSpPr/>
            <p:nvPr userDrawn="1"/>
          </p:nvCxnSpPr>
          <p:spPr>
            <a:xfrm>
              <a:off x="1893346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grpSp>
      <p:sp>
        <p:nvSpPr>
          <p:cNvPr id="254" name="Titolo 1"/>
          <p:cNvSpPr>
            <a:spLocks noGrp="1"/>
          </p:cNvSpPr>
          <p:nvPr>
            <p:ph type="ctrTitle" hasCustomPrompt="1"/>
          </p:nvPr>
        </p:nvSpPr>
        <p:spPr>
          <a:xfrm>
            <a:off x="855379" y="4149728"/>
            <a:ext cx="10363200" cy="968375"/>
          </a:xfrm>
          <a:prstGeom prst="rect">
            <a:avLst/>
          </a:prstGeom>
        </p:spPr>
        <p:txBody>
          <a:bodyPr>
            <a:normAutofit/>
          </a:bodyPr>
          <a:lstStyle>
            <a:lvl1pPr>
              <a:defRPr sz="3600">
                <a:solidFill>
                  <a:schemeClr val="bg1"/>
                </a:solidFill>
              </a:defRPr>
            </a:lvl1pPr>
          </a:lstStyle>
          <a:p>
            <a:r>
              <a:rPr lang="en-GB" noProof="0"/>
              <a:t>Title</a:t>
            </a:r>
          </a:p>
        </p:txBody>
      </p:sp>
      <p:sp>
        <p:nvSpPr>
          <p:cNvPr id="255" name="Sottotitolo 2"/>
          <p:cNvSpPr>
            <a:spLocks noGrp="1"/>
          </p:cNvSpPr>
          <p:nvPr>
            <p:ph type="subTitle" idx="1" hasCustomPrompt="1"/>
          </p:nvPr>
        </p:nvSpPr>
        <p:spPr>
          <a:xfrm>
            <a:off x="855378" y="5260975"/>
            <a:ext cx="6846325" cy="1333500"/>
          </a:xfrm>
          <a:prstGeom prst="rect">
            <a:avLst/>
          </a:prstGeom>
        </p:spPr>
        <p:txBody>
          <a:bodyPr/>
          <a:lstStyle>
            <a:lvl1pPr marL="0" indent="0" algn="l">
              <a:buNone/>
              <a:defRPr>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noProof="0"/>
              <a:t>Subtitle</a:t>
            </a:r>
          </a:p>
        </p:txBody>
      </p:sp>
      <p:pic>
        <p:nvPicPr>
          <p:cNvPr id="2" name="Immagine 3">
            <a:extLst>
              <a:ext uri="{FF2B5EF4-FFF2-40B4-BE49-F238E27FC236}">
                <a16:creationId xmlns:a16="http://schemas.microsoft.com/office/drawing/2014/main" id="{4C1646FD-D8C3-4F16-B80F-472EC7B868AF}"/>
              </a:ext>
            </a:extLst>
          </p:cNvPr>
          <p:cNvPicPr>
            <a:picLocks noChangeAspect="1"/>
          </p:cNvPicPr>
          <p:nvPr userDrawn="1"/>
        </p:nvPicPr>
        <p:blipFill rotWithShape="1">
          <a:blip r:embed="rId3" cstate="print">
            <a:clrChange>
              <a:clrFrom>
                <a:srgbClr val="FFFEFD"/>
              </a:clrFrom>
              <a:clrTo>
                <a:srgbClr val="FFFEFD">
                  <a:alpha val="0"/>
                </a:srgbClr>
              </a:clrTo>
            </a:clrChange>
            <a:extLst>
              <a:ext uri="{28A0092B-C50C-407E-A947-70E740481C1C}">
                <a14:useLocalDpi xmlns:a14="http://schemas.microsoft.com/office/drawing/2010/main" val="0"/>
              </a:ext>
            </a:extLst>
          </a:blip>
          <a:srcRect t="6821" b="14736"/>
          <a:stretch/>
        </p:blipFill>
        <p:spPr>
          <a:xfrm>
            <a:off x="0" y="0"/>
            <a:ext cx="3168000" cy="1048538"/>
          </a:xfrm>
          <a:prstGeom prst="rect">
            <a:avLst/>
          </a:prstGeom>
        </p:spPr>
      </p:pic>
      <p:pic>
        <p:nvPicPr>
          <p:cNvPr id="4" name="Picture 3">
            <a:extLst>
              <a:ext uri="{FF2B5EF4-FFF2-40B4-BE49-F238E27FC236}">
                <a16:creationId xmlns:a16="http://schemas.microsoft.com/office/drawing/2014/main" id="{66C1A9F7-0D09-47EE-A46B-FBAB2CBDDA19}"/>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8419895" y="126964"/>
            <a:ext cx="703446" cy="474826"/>
          </a:xfrm>
          <a:prstGeom prst="rect">
            <a:avLst/>
          </a:prstGeom>
        </p:spPr>
      </p:pic>
      <p:sp>
        <p:nvSpPr>
          <p:cNvPr id="5" name="Subtitle 2">
            <a:extLst>
              <a:ext uri="{FF2B5EF4-FFF2-40B4-BE49-F238E27FC236}">
                <a16:creationId xmlns:a16="http://schemas.microsoft.com/office/drawing/2014/main" id="{6D00EF9F-6872-4D04-96EA-D470B2363756}"/>
              </a:ext>
            </a:extLst>
          </p:cNvPr>
          <p:cNvSpPr txBox="1">
            <a:spLocks/>
          </p:cNvSpPr>
          <p:nvPr userDrawn="1"/>
        </p:nvSpPr>
        <p:spPr>
          <a:xfrm>
            <a:off x="2165534" y="1397187"/>
            <a:ext cx="8045266" cy="1032248"/>
          </a:xfrm>
          <a:prstGeom prst="rect">
            <a:avLst/>
          </a:prstGeom>
          <a:solidFill>
            <a:schemeClr val="bg1">
              <a:alpha val="86000"/>
            </a:schemeClr>
          </a:solidFill>
        </p:spPr>
        <p:txBody>
          <a:bodyPr vert="horz" lIns="91440" tIns="45720" rIns="91440" bIns="45720" rtlCol="0">
            <a:normAutofit/>
          </a:bodyPr>
          <a:lstStyle>
            <a:lvl1pPr marL="0" indent="0" algn="l" defTabSz="914400" rtl="0" eaLnBrk="1" latinLnBrk="0" hangingPunct="1">
              <a:lnSpc>
                <a:spcPct val="90000"/>
              </a:lnSpc>
              <a:spcBef>
                <a:spcPts val="1000"/>
              </a:spcBef>
              <a:buClr>
                <a:schemeClr val="bg2"/>
              </a:buClr>
              <a:buFont typeface="Wingdings" panose="05000000000000000000" pitchFamily="2" charset="2"/>
              <a:buNone/>
              <a:defRPr sz="2200" b="0" i="0" kern="1200">
                <a:solidFill>
                  <a:schemeClr val="bg1"/>
                </a:solidFill>
                <a:latin typeface="+mn-lt"/>
                <a:ea typeface="+mn-ea"/>
                <a:cs typeface="+mn-cs"/>
              </a:defRPr>
            </a:lvl1pPr>
            <a:lvl2pPr marL="457200" indent="0" algn="ctr" defTabSz="914400" rtl="0" eaLnBrk="1" latinLnBrk="0" hangingPunct="1">
              <a:lnSpc>
                <a:spcPct val="90000"/>
              </a:lnSpc>
              <a:spcBef>
                <a:spcPts val="500"/>
              </a:spcBef>
              <a:buClr>
                <a:schemeClr val="bg2"/>
              </a:buClr>
              <a:buFont typeface="Arial" panose="020B0604020202020204" pitchFamily="34" charset="0"/>
              <a:buNone/>
              <a:defRPr sz="2200" b="0" i="0" kern="1200">
                <a:solidFill>
                  <a:schemeClr val="tx1">
                    <a:tint val="75000"/>
                  </a:schemeClr>
                </a:solidFill>
                <a:latin typeface="+mn-lt"/>
                <a:ea typeface="+mn-ea"/>
                <a:cs typeface="+mn-cs"/>
              </a:defRPr>
            </a:lvl2pPr>
            <a:lvl3pPr marL="914400" indent="0" algn="ctr" defTabSz="914400" rtl="0" eaLnBrk="1" latinLnBrk="0" hangingPunct="1">
              <a:lnSpc>
                <a:spcPct val="90000"/>
              </a:lnSpc>
              <a:spcBef>
                <a:spcPts val="500"/>
              </a:spcBef>
              <a:buClr>
                <a:schemeClr val="bg2"/>
              </a:buClr>
              <a:buFont typeface="Calibri" panose="020F0502020204030204" pitchFamily="34" charset="0"/>
              <a:buNone/>
              <a:defRPr sz="2200" b="0" i="0" kern="1200">
                <a:solidFill>
                  <a:schemeClr val="tx1">
                    <a:tint val="75000"/>
                  </a:schemeClr>
                </a:solidFill>
                <a:latin typeface="+mn-lt"/>
                <a:ea typeface="+mn-ea"/>
                <a:cs typeface="+mn-cs"/>
              </a:defRPr>
            </a:lvl3pPr>
            <a:lvl4pPr marL="1371600" indent="0" algn="ctr" defTabSz="914400" rtl="0" eaLnBrk="1" latinLnBrk="0" hangingPunct="1">
              <a:lnSpc>
                <a:spcPct val="90000"/>
              </a:lnSpc>
              <a:spcBef>
                <a:spcPts val="500"/>
              </a:spcBef>
              <a:buFont typeface="Calibri" panose="020F0502020204030204" pitchFamily="34" charset="0"/>
              <a:buNone/>
              <a:defRPr sz="2200" b="0" i="0" kern="1200">
                <a:solidFill>
                  <a:schemeClr val="tx1">
                    <a:tint val="75000"/>
                  </a:schemeClr>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2200" b="0" i="0" kern="1200">
                <a:solidFill>
                  <a:schemeClr val="tx1">
                    <a:tint val="75000"/>
                  </a:schemeClr>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9pPr>
          </a:lstStyle>
          <a:p>
            <a:pPr algn="ctr"/>
            <a:r>
              <a:rPr lang="en-GB">
                <a:solidFill>
                  <a:schemeClr val="tx1"/>
                </a:solidFill>
              </a:rPr>
              <a:t>This project has received funding from the European Research Council (ERC) under the European Union’s Horizon 2020 research and innovation programme (grant agreement No 679086 – COMPASS)</a:t>
            </a:r>
          </a:p>
        </p:txBody>
      </p:sp>
      <p:pic>
        <p:nvPicPr>
          <p:cNvPr id="6" name="Picture 5">
            <a:extLst>
              <a:ext uri="{FF2B5EF4-FFF2-40B4-BE49-F238E27FC236}">
                <a16:creationId xmlns:a16="http://schemas.microsoft.com/office/drawing/2014/main" id="{49C2DF04-C5CA-44A1-ABE1-B97AF27EF1B4}"/>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8173831" y="5374135"/>
            <a:ext cx="609600" cy="609600"/>
          </a:xfrm>
          <a:prstGeom prst="rect">
            <a:avLst/>
          </a:prstGeom>
        </p:spPr>
      </p:pic>
      <p:pic>
        <p:nvPicPr>
          <p:cNvPr id="7" name="Picture 6">
            <a:extLst>
              <a:ext uri="{FF2B5EF4-FFF2-40B4-BE49-F238E27FC236}">
                <a16:creationId xmlns:a16="http://schemas.microsoft.com/office/drawing/2014/main" id="{57C3266F-4FE5-4221-AB31-F97EDA8AB689}"/>
              </a:ext>
            </a:extLst>
          </p:cNvPr>
          <p:cNvPicPr>
            <a:picLocks noChangeAspect="1"/>
          </p:cNvPicPr>
          <p:nvPr userDrawn="1"/>
        </p:nvPicPr>
        <p:blipFill>
          <a:blip r:embed="rId6">
            <a:extLst>
              <a:ext uri="{28A0092B-C50C-407E-A947-70E740481C1C}">
                <a14:useLocalDpi xmlns:a14="http://schemas.microsoft.com/office/drawing/2010/main" val="0"/>
              </a:ext>
            </a:extLst>
          </a:blip>
          <a:stretch>
            <a:fillRect/>
          </a:stretch>
        </p:blipFill>
        <p:spPr>
          <a:xfrm>
            <a:off x="8803751" y="5374135"/>
            <a:ext cx="609600" cy="609600"/>
          </a:xfrm>
          <a:prstGeom prst="rect">
            <a:avLst/>
          </a:prstGeom>
        </p:spPr>
      </p:pic>
      <p:pic>
        <p:nvPicPr>
          <p:cNvPr id="8" name="Picture 7">
            <a:extLst>
              <a:ext uri="{FF2B5EF4-FFF2-40B4-BE49-F238E27FC236}">
                <a16:creationId xmlns:a16="http://schemas.microsoft.com/office/drawing/2014/main" id="{46213D8B-64AB-4432-B31F-C4ADB2B41536}"/>
              </a:ext>
            </a:extLst>
          </p:cNvPr>
          <p:cNvPicPr>
            <a:picLocks noChangeAspect="1"/>
          </p:cNvPicPr>
          <p:nvPr userDrawn="1"/>
        </p:nvPicPr>
        <p:blipFill>
          <a:blip r:embed="rId7">
            <a:extLst>
              <a:ext uri="{28A0092B-C50C-407E-A947-70E740481C1C}">
                <a14:useLocalDpi xmlns:a14="http://schemas.microsoft.com/office/drawing/2010/main" val="0"/>
              </a:ext>
            </a:extLst>
          </a:blip>
          <a:stretch>
            <a:fillRect/>
          </a:stretch>
        </p:blipFill>
        <p:spPr>
          <a:xfrm>
            <a:off x="9439543" y="5374135"/>
            <a:ext cx="609600" cy="609600"/>
          </a:xfrm>
          <a:prstGeom prst="rect">
            <a:avLst/>
          </a:prstGeom>
        </p:spPr>
      </p:pic>
      <p:pic>
        <p:nvPicPr>
          <p:cNvPr id="9" name="Picture 8">
            <a:extLst>
              <a:ext uri="{FF2B5EF4-FFF2-40B4-BE49-F238E27FC236}">
                <a16:creationId xmlns:a16="http://schemas.microsoft.com/office/drawing/2014/main" id="{93BC8CF4-F9D7-4EAB-AAE6-2EEF139338C1}"/>
              </a:ext>
            </a:extLst>
          </p:cNvPr>
          <p:cNvPicPr>
            <a:picLocks noChangeAspect="1"/>
          </p:cNvPicPr>
          <p:nvPr userDrawn="1"/>
        </p:nvPicPr>
        <p:blipFill>
          <a:blip r:embed="rId8">
            <a:extLst>
              <a:ext uri="{28A0092B-C50C-407E-A947-70E740481C1C}">
                <a14:useLocalDpi xmlns:a14="http://schemas.microsoft.com/office/drawing/2010/main" val="0"/>
              </a:ext>
            </a:extLst>
          </a:blip>
          <a:stretch>
            <a:fillRect/>
          </a:stretch>
        </p:blipFill>
        <p:spPr>
          <a:xfrm>
            <a:off x="10443997" y="5374136"/>
            <a:ext cx="1230723" cy="1230723"/>
          </a:xfrm>
          <a:prstGeom prst="rect">
            <a:avLst/>
          </a:prstGeom>
        </p:spPr>
      </p:pic>
      <p:sp>
        <p:nvSpPr>
          <p:cNvPr id="10" name="Subtitle 2">
            <a:extLst>
              <a:ext uri="{FF2B5EF4-FFF2-40B4-BE49-F238E27FC236}">
                <a16:creationId xmlns:a16="http://schemas.microsoft.com/office/drawing/2014/main" id="{ECBC0E3C-07AF-4AD6-809A-EF64F8A19DE5}"/>
              </a:ext>
            </a:extLst>
          </p:cNvPr>
          <p:cNvSpPr txBox="1">
            <a:spLocks/>
          </p:cNvSpPr>
          <p:nvPr userDrawn="1"/>
        </p:nvSpPr>
        <p:spPr>
          <a:xfrm>
            <a:off x="8074389" y="5983735"/>
            <a:ext cx="2705548" cy="795618"/>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Clr>
                <a:schemeClr val="bg2"/>
              </a:buClr>
              <a:buFont typeface="Wingdings" panose="05000000000000000000" pitchFamily="2" charset="2"/>
              <a:buNone/>
              <a:defRPr sz="2000" b="0" i="0" kern="1200">
                <a:solidFill>
                  <a:schemeClr val="bg1"/>
                </a:solidFill>
                <a:latin typeface="+mn-lt"/>
                <a:ea typeface="+mn-ea"/>
                <a:cs typeface="+mn-cs"/>
              </a:defRPr>
            </a:lvl1pPr>
            <a:lvl2pPr marL="457200" indent="0" algn="ctr" defTabSz="914400" rtl="0" eaLnBrk="1" latinLnBrk="0" hangingPunct="1">
              <a:lnSpc>
                <a:spcPct val="90000"/>
              </a:lnSpc>
              <a:spcBef>
                <a:spcPts val="500"/>
              </a:spcBef>
              <a:buClr>
                <a:schemeClr val="bg2"/>
              </a:buClr>
              <a:buFont typeface="Arial" panose="020B0604020202020204" pitchFamily="34" charset="0"/>
              <a:buNone/>
              <a:defRPr sz="2000" b="0" i="0" kern="1200">
                <a:solidFill>
                  <a:schemeClr val="tx1">
                    <a:tint val="75000"/>
                  </a:schemeClr>
                </a:solidFill>
                <a:latin typeface="+mn-lt"/>
                <a:ea typeface="+mn-ea"/>
                <a:cs typeface="+mn-cs"/>
              </a:defRPr>
            </a:lvl2pPr>
            <a:lvl3pPr marL="914400" indent="0" algn="ctr" defTabSz="914400" rtl="0" eaLnBrk="1" latinLnBrk="0" hangingPunct="1">
              <a:lnSpc>
                <a:spcPct val="90000"/>
              </a:lnSpc>
              <a:spcBef>
                <a:spcPts val="500"/>
              </a:spcBef>
              <a:buClr>
                <a:schemeClr val="bg2"/>
              </a:buClr>
              <a:buFont typeface="Calibri" panose="020F0502020204030204" pitchFamily="34" charset="0"/>
              <a:buNone/>
              <a:defRPr sz="2000" b="0" i="0" kern="1200">
                <a:solidFill>
                  <a:schemeClr val="tx1">
                    <a:tint val="75000"/>
                  </a:schemeClr>
                </a:solidFill>
                <a:latin typeface="+mn-lt"/>
                <a:ea typeface="+mn-ea"/>
                <a:cs typeface="+mn-cs"/>
              </a:defRPr>
            </a:lvl3pPr>
            <a:lvl4pPr marL="1371600" indent="0" algn="ctr" defTabSz="914400" rtl="0" eaLnBrk="1" latinLnBrk="0" hangingPunct="1">
              <a:lnSpc>
                <a:spcPct val="90000"/>
              </a:lnSpc>
              <a:spcBef>
                <a:spcPts val="500"/>
              </a:spcBef>
              <a:buFont typeface="Calibri" panose="020F0502020204030204" pitchFamily="34" charset="0"/>
              <a:buNone/>
              <a:defRPr sz="2200" b="0" i="0" kern="1200">
                <a:solidFill>
                  <a:schemeClr val="tx1">
                    <a:tint val="75000"/>
                  </a:schemeClr>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2200" b="0" i="0" kern="1200">
                <a:solidFill>
                  <a:schemeClr val="tx1">
                    <a:tint val="75000"/>
                  </a:schemeClr>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9pPr>
          </a:lstStyle>
          <a:p>
            <a:r>
              <a:rPr lang="en-GB" sz="1800"/>
              <a:t>@COMPASS_ERC</a:t>
            </a:r>
          </a:p>
          <a:p>
            <a:r>
              <a:rPr lang="en-GB" sz="1800"/>
              <a:t>www.compass.polimi.it</a:t>
            </a:r>
          </a:p>
          <a:p>
            <a:endParaRPr lang="en-GB" sz="1800"/>
          </a:p>
        </p:txBody>
      </p:sp>
    </p:spTree>
    <p:extLst>
      <p:ext uri="{BB962C8B-B14F-4D97-AF65-F5344CB8AC3E}">
        <p14:creationId xmlns:p14="http://schemas.microsoft.com/office/powerpoint/2010/main" val="1779976279"/>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1_Section Header 2">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963084" y="4513573"/>
            <a:ext cx="10363200" cy="1109709"/>
          </a:xfrm>
          <a:prstGeom prst="rect">
            <a:avLst/>
          </a:prstGeom>
        </p:spPr>
        <p:txBody>
          <a:bodyPr anchor="ctr"/>
          <a:lstStyle>
            <a:lvl1pPr>
              <a:defRPr sz="4000" cap="all" baseline="0">
                <a:solidFill>
                  <a:schemeClr val="bg2">
                    <a:lumMod val="75000"/>
                  </a:schemeClr>
                </a:solidFill>
              </a:defRPr>
            </a:lvl1pPr>
          </a:lstStyle>
          <a:p>
            <a:r>
              <a:rPr lang="en-GB" noProof="0"/>
              <a:t>Click to edit Master title style</a:t>
            </a:r>
          </a:p>
        </p:txBody>
      </p:sp>
      <p:sp>
        <p:nvSpPr>
          <p:cNvPr id="10" name="Segnaposto testo 2"/>
          <p:cNvSpPr>
            <a:spLocks noGrp="1"/>
          </p:cNvSpPr>
          <p:nvPr>
            <p:ph type="body" idx="1" hasCustomPrompt="1"/>
          </p:nvPr>
        </p:nvSpPr>
        <p:spPr>
          <a:xfrm>
            <a:off x="963084" y="2906713"/>
            <a:ext cx="10363200" cy="1500187"/>
          </a:xfrm>
          <a:prstGeom prst="rect">
            <a:avLst/>
          </a:prstGeom>
        </p:spPr>
        <p:txBody>
          <a:bodyPr anchor="b"/>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noProof="0"/>
              <a:t>Section title</a:t>
            </a:r>
          </a:p>
        </p:txBody>
      </p:sp>
      <p:pic>
        <p:nvPicPr>
          <p:cNvPr id="2" name="Immagine 3">
            <a:extLst>
              <a:ext uri="{FF2B5EF4-FFF2-40B4-BE49-F238E27FC236}">
                <a16:creationId xmlns:a16="http://schemas.microsoft.com/office/drawing/2014/main" id="{6973369C-4E46-4BCC-A5E4-1DD0FCB4A119}"/>
              </a:ext>
            </a:extLst>
          </p:cNvPr>
          <p:cNvPicPr>
            <a:picLocks noChangeAspect="1"/>
          </p:cNvPicPr>
          <p:nvPr userDrawn="1"/>
        </p:nvPicPr>
        <p:blipFill rotWithShape="1">
          <a:blip r:embed="rId2" cstate="print">
            <a:clrChange>
              <a:clrFrom>
                <a:srgbClr val="FFFEFD"/>
              </a:clrFrom>
              <a:clrTo>
                <a:srgbClr val="FFFEFD">
                  <a:alpha val="0"/>
                </a:srgbClr>
              </a:clrTo>
            </a:clrChange>
            <a:extLst>
              <a:ext uri="{28A0092B-C50C-407E-A947-70E740481C1C}">
                <a14:useLocalDpi xmlns:a14="http://schemas.microsoft.com/office/drawing/2010/main" val="0"/>
              </a:ext>
            </a:extLst>
          </a:blip>
          <a:srcRect t="6821" b="14736"/>
          <a:stretch/>
        </p:blipFill>
        <p:spPr>
          <a:xfrm>
            <a:off x="0" y="0"/>
            <a:ext cx="3168000" cy="1048538"/>
          </a:xfrm>
          <a:prstGeom prst="rect">
            <a:avLst/>
          </a:prstGeom>
        </p:spPr>
      </p:pic>
      <p:sp>
        <p:nvSpPr>
          <p:cNvPr id="13" name="Picture Placeholder 4">
            <a:extLst>
              <a:ext uri="{FF2B5EF4-FFF2-40B4-BE49-F238E27FC236}">
                <a16:creationId xmlns:a16="http://schemas.microsoft.com/office/drawing/2014/main" id="{FFE8AC61-0147-4152-90FE-26F598327814}"/>
              </a:ext>
            </a:extLst>
          </p:cNvPr>
          <p:cNvSpPr>
            <a:spLocks noGrp="1"/>
          </p:cNvSpPr>
          <p:nvPr>
            <p:ph type="pic" sz="quarter" idx="13"/>
          </p:nvPr>
        </p:nvSpPr>
        <p:spPr>
          <a:xfrm>
            <a:off x="7811017" y="1648608"/>
            <a:ext cx="2690713" cy="2376000"/>
          </a:xfrm>
        </p:spPr>
        <p:txBody>
          <a:bodyPr/>
          <a:lstStyle>
            <a:lvl1pPr marL="0" indent="0" algn="ctr">
              <a:buNone/>
              <a:defRPr/>
            </a:lvl1pPr>
          </a:lstStyle>
          <a:p>
            <a:endParaRPr lang="en-GB" noProof="0"/>
          </a:p>
        </p:txBody>
      </p:sp>
      <p:sp>
        <p:nvSpPr>
          <p:cNvPr id="14" name="Date Placeholder 3">
            <a:extLst>
              <a:ext uri="{FF2B5EF4-FFF2-40B4-BE49-F238E27FC236}">
                <a16:creationId xmlns:a16="http://schemas.microsoft.com/office/drawing/2014/main" id="{4E8BEE1F-72E4-4CDC-AEE2-13D8B2A17CC4}"/>
              </a:ext>
            </a:extLst>
          </p:cNvPr>
          <p:cNvSpPr>
            <a:spLocks noGrp="1"/>
          </p:cNvSpPr>
          <p:nvPr>
            <p:ph type="dt" sz="half" idx="2"/>
          </p:nvPr>
        </p:nvSpPr>
        <p:spPr>
          <a:xfrm>
            <a:off x="295923" y="6611562"/>
            <a:ext cx="2743200" cy="134510"/>
          </a:xfrm>
          <a:prstGeom prst="rect">
            <a:avLst/>
          </a:prstGeom>
        </p:spPr>
        <p:txBody>
          <a:bodyPr vert="horz" lIns="91440" tIns="45720" rIns="91440" bIns="45720" rtlCol="0" anchor="ctr"/>
          <a:lstStyle>
            <a:lvl1pPr algn="l">
              <a:defRPr sz="1200">
                <a:solidFill>
                  <a:schemeClr val="bg1"/>
                </a:solidFill>
              </a:defRPr>
            </a:lvl1pPr>
          </a:lstStyle>
          <a:p>
            <a:r>
              <a:rPr lang="it-IT"/>
              <a:t>03/06/2026</a:t>
            </a:r>
            <a:endParaRPr lang="en-GB"/>
          </a:p>
        </p:txBody>
      </p:sp>
      <p:sp>
        <p:nvSpPr>
          <p:cNvPr id="15" name="Footer Placeholder 4">
            <a:extLst>
              <a:ext uri="{FF2B5EF4-FFF2-40B4-BE49-F238E27FC236}">
                <a16:creationId xmlns:a16="http://schemas.microsoft.com/office/drawing/2014/main" id="{897C87B2-AB2A-47EC-8AE8-0114B4E6DDB2}"/>
              </a:ext>
            </a:extLst>
          </p:cNvPr>
          <p:cNvSpPr>
            <a:spLocks noGrp="1"/>
          </p:cNvSpPr>
          <p:nvPr>
            <p:ph type="ftr" sz="quarter" idx="3"/>
          </p:nvPr>
        </p:nvSpPr>
        <p:spPr>
          <a:xfrm>
            <a:off x="3137161" y="6611562"/>
            <a:ext cx="5419200" cy="134510"/>
          </a:xfrm>
          <a:prstGeom prst="rect">
            <a:avLst/>
          </a:prstGeom>
        </p:spPr>
        <p:txBody>
          <a:bodyPr vert="horz" lIns="91440" tIns="45720" rIns="91440" bIns="45720" rtlCol="0" anchor="ctr"/>
          <a:lstStyle>
            <a:lvl1pPr algn="ctr">
              <a:defRPr sz="1200">
                <a:solidFill>
                  <a:schemeClr val="bg1"/>
                </a:solidFill>
              </a:defRPr>
            </a:lvl1pPr>
          </a:lstStyle>
          <a:p>
            <a:r>
              <a:rPr lang="en-US"/>
              <a:t>Camilla Colombo - GREEN SPECIES - COMPASS Lab - Department of Aerospace Science and Technology</a:t>
            </a:r>
            <a:endParaRPr lang="en-GB"/>
          </a:p>
        </p:txBody>
      </p:sp>
      <p:sp>
        <p:nvSpPr>
          <p:cNvPr id="16" name="Slide Number Placeholder 5">
            <a:extLst>
              <a:ext uri="{FF2B5EF4-FFF2-40B4-BE49-F238E27FC236}">
                <a16:creationId xmlns:a16="http://schemas.microsoft.com/office/drawing/2014/main" id="{404DF9C0-2F6C-479B-810C-531233B1066F}"/>
              </a:ext>
            </a:extLst>
          </p:cNvPr>
          <p:cNvSpPr>
            <a:spLocks noGrp="1"/>
          </p:cNvSpPr>
          <p:nvPr>
            <p:ph type="sldNum" sz="quarter" idx="4"/>
          </p:nvPr>
        </p:nvSpPr>
        <p:spPr>
          <a:xfrm>
            <a:off x="8635574" y="6611562"/>
            <a:ext cx="895172" cy="134510"/>
          </a:xfrm>
          <a:prstGeom prst="rect">
            <a:avLst/>
          </a:prstGeom>
        </p:spPr>
        <p:txBody>
          <a:bodyPr vert="horz" lIns="91440" tIns="45720" rIns="91440" bIns="45720" rtlCol="0" anchor="ctr"/>
          <a:lstStyle>
            <a:lvl1pPr algn="r">
              <a:defRPr sz="1200">
                <a:solidFill>
                  <a:schemeClr val="bg1"/>
                </a:solidFill>
              </a:defRPr>
            </a:lvl1pPr>
          </a:lstStyle>
          <a:p>
            <a:fld id="{B32E340B-6DF6-4B42-912A-1B529C9C7761}" type="slidenum">
              <a:rPr lang="en-GB" smtClean="0"/>
              <a:t>‹#›</a:t>
            </a:fld>
            <a:endParaRPr lang="en-GB"/>
          </a:p>
        </p:txBody>
      </p:sp>
    </p:spTree>
    <p:extLst>
      <p:ext uri="{BB962C8B-B14F-4D97-AF65-F5344CB8AC3E}">
        <p14:creationId xmlns:p14="http://schemas.microsoft.com/office/powerpoint/2010/main" val="3387801577"/>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1_Title + Content 1">
    <p:spTree>
      <p:nvGrpSpPr>
        <p:cNvPr id="1" name=""/>
        <p:cNvGrpSpPr/>
        <p:nvPr/>
      </p:nvGrpSpPr>
      <p:grpSpPr>
        <a:xfrm>
          <a:off x="0" y="0"/>
          <a:ext cx="0" cy="0"/>
          <a:chOff x="0" y="0"/>
          <a:chExt cx="0" cy="0"/>
        </a:xfrm>
      </p:grpSpPr>
      <p:sp>
        <p:nvSpPr>
          <p:cNvPr id="3" name="Content Placeholder 2"/>
          <p:cNvSpPr>
            <a:spLocks noGrp="1"/>
          </p:cNvSpPr>
          <p:nvPr>
            <p:ph idx="1"/>
          </p:nvPr>
        </p:nvSpPr>
        <p:spPr>
          <a:xfrm>
            <a:off x="297600" y="1332000"/>
            <a:ext cx="11692800" cy="4934046"/>
          </a:xfrm>
          <a:prstGeom prst="rect">
            <a:avLst/>
          </a:prstGeom>
        </p:spPr>
        <p:txBody>
          <a:bodyPr/>
          <a:lstStyle/>
          <a:p>
            <a:pPr lvl="0"/>
            <a:r>
              <a:rPr lang="en-GB" noProof="0"/>
              <a:t>Edit Master text styles</a:t>
            </a:r>
          </a:p>
          <a:p>
            <a:pPr lvl="1"/>
            <a:r>
              <a:rPr lang="en-GB" noProof="0"/>
              <a:t>Second level</a:t>
            </a:r>
          </a:p>
          <a:p>
            <a:pPr lvl="2"/>
            <a:r>
              <a:rPr lang="en-GB" noProof="0"/>
              <a:t>Third level</a:t>
            </a:r>
          </a:p>
        </p:txBody>
      </p:sp>
      <p:sp>
        <p:nvSpPr>
          <p:cNvPr id="7" name="Title 1"/>
          <p:cNvSpPr>
            <a:spLocks noGrp="1"/>
          </p:cNvSpPr>
          <p:nvPr>
            <p:ph type="title"/>
          </p:nvPr>
        </p:nvSpPr>
        <p:spPr>
          <a:xfrm>
            <a:off x="295925" y="139169"/>
            <a:ext cx="11694849" cy="862023"/>
          </a:xfrm>
          <a:prstGeom prst="rect">
            <a:avLst/>
          </a:prstGeom>
        </p:spPr>
        <p:txBody>
          <a:bodyPr/>
          <a:lstStyle>
            <a:lvl1pPr>
              <a:defRPr>
                <a:solidFill>
                  <a:schemeClr val="bg2">
                    <a:lumMod val="75000"/>
                  </a:schemeClr>
                </a:solidFill>
              </a:defRPr>
            </a:lvl1pPr>
          </a:lstStyle>
          <a:p>
            <a:r>
              <a:rPr lang="en-GB" noProof="0"/>
              <a:t>Click to edit Master title style</a:t>
            </a:r>
          </a:p>
        </p:txBody>
      </p:sp>
      <p:sp>
        <p:nvSpPr>
          <p:cNvPr id="8" name="Date Placeholder 3">
            <a:extLst>
              <a:ext uri="{FF2B5EF4-FFF2-40B4-BE49-F238E27FC236}">
                <a16:creationId xmlns:a16="http://schemas.microsoft.com/office/drawing/2014/main" id="{D97FEF0F-6DD9-4F54-AC9E-49790468464F}"/>
              </a:ext>
            </a:extLst>
          </p:cNvPr>
          <p:cNvSpPr>
            <a:spLocks noGrp="1"/>
          </p:cNvSpPr>
          <p:nvPr>
            <p:ph type="dt" sz="half" idx="2"/>
          </p:nvPr>
        </p:nvSpPr>
        <p:spPr>
          <a:xfrm>
            <a:off x="295923" y="6611562"/>
            <a:ext cx="2743200" cy="134510"/>
          </a:xfrm>
          <a:prstGeom prst="rect">
            <a:avLst/>
          </a:prstGeom>
        </p:spPr>
        <p:txBody>
          <a:bodyPr vert="horz" lIns="91440" tIns="45720" rIns="91440" bIns="45720" rtlCol="0" anchor="ctr"/>
          <a:lstStyle>
            <a:lvl1pPr algn="l">
              <a:defRPr sz="1200">
                <a:solidFill>
                  <a:schemeClr val="bg1"/>
                </a:solidFill>
              </a:defRPr>
            </a:lvl1pPr>
          </a:lstStyle>
          <a:p>
            <a:r>
              <a:rPr lang="it-IT"/>
              <a:t>03/06/2026</a:t>
            </a:r>
            <a:endParaRPr lang="en-GB"/>
          </a:p>
        </p:txBody>
      </p:sp>
      <p:sp>
        <p:nvSpPr>
          <p:cNvPr id="9" name="Footer Placeholder 4">
            <a:extLst>
              <a:ext uri="{FF2B5EF4-FFF2-40B4-BE49-F238E27FC236}">
                <a16:creationId xmlns:a16="http://schemas.microsoft.com/office/drawing/2014/main" id="{08FA05C9-6B57-4615-8C5A-05129133674C}"/>
              </a:ext>
            </a:extLst>
          </p:cNvPr>
          <p:cNvSpPr>
            <a:spLocks noGrp="1"/>
          </p:cNvSpPr>
          <p:nvPr>
            <p:ph type="ftr" sz="quarter" idx="3"/>
          </p:nvPr>
        </p:nvSpPr>
        <p:spPr>
          <a:xfrm>
            <a:off x="3137161" y="6611562"/>
            <a:ext cx="5419200" cy="134510"/>
          </a:xfrm>
          <a:prstGeom prst="rect">
            <a:avLst/>
          </a:prstGeom>
        </p:spPr>
        <p:txBody>
          <a:bodyPr vert="horz" lIns="91440" tIns="45720" rIns="91440" bIns="45720" rtlCol="0" anchor="ctr"/>
          <a:lstStyle>
            <a:lvl1pPr algn="ctr">
              <a:defRPr sz="1200">
                <a:solidFill>
                  <a:schemeClr val="bg1"/>
                </a:solidFill>
              </a:defRPr>
            </a:lvl1pPr>
          </a:lstStyle>
          <a:p>
            <a:r>
              <a:rPr lang="en-US"/>
              <a:t>Camilla Colombo - GREEN SPECIES - COMPASS Lab - Department of Aerospace Science and Technology</a:t>
            </a:r>
            <a:endParaRPr lang="en-GB"/>
          </a:p>
        </p:txBody>
      </p:sp>
      <p:sp>
        <p:nvSpPr>
          <p:cNvPr id="10" name="Slide Number Placeholder 5">
            <a:extLst>
              <a:ext uri="{FF2B5EF4-FFF2-40B4-BE49-F238E27FC236}">
                <a16:creationId xmlns:a16="http://schemas.microsoft.com/office/drawing/2014/main" id="{0C076EBC-D201-4747-A604-B9D1893C2B46}"/>
              </a:ext>
            </a:extLst>
          </p:cNvPr>
          <p:cNvSpPr>
            <a:spLocks noGrp="1"/>
          </p:cNvSpPr>
          <p:nvPr>
            <p:ph type="sldNum" sz="quarter" idx="4"/>
          </p:nvPr>
        </p:nvSpPr>
        <p:spPr>
          <a:xfrm>
            <a:off x="8635574" y="6611562"/>
            <a:ext cx="895172" cy="134510"/>
          </a:xfrm>
          <a:prstGeom prst="rect">
            <a:avLst/>
          </a:prstGeom>
        </p:spPr>
        <p:txBody>
          <a:bodyPr vert="horz" lIns="91440" tIns="45720" rIns="91440" bIns="45720" rtlCol="0" anchor="ctr"/>
          <a:lstStyle>
            <a:lvl1pPr algn="r">
              <a:defRPr sz="1200">
                <a:solidFill>
                  <a:schemeClr val="bg1"/>
                </a:solidFill>
              </a:defRPr>
            </a:lvl1pPr>
          </a:lstStyle>
          <a:p>
            <a:fld id="{B32E340B-6DF6-4B42-912A-1B529C9C7761}" type="slidenum">
              <a:rPr lang="en-GB" smtClean="0"/>
              <a:t>‹#›</a:t>
            </a:fld>
            <a:endParaRPr lang="en-GB"/>
          </a:p>
        </p:txBody>
      </p:sp>
    </p:spTree>
    <p:extLst>
      <p:ext uri="{BB962C8B-B14F-4D97-AF65-F5344CB8AC3E}">
        <p14:creationId xmlns:p14="http://schemas.microsoft.com/office/powerpoint/2010/main" val="704419961"/>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1_Two Content 1">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295924" y="1321200"/>
            <a:ext cx="5742477" cy="4925596"/>
          </a:xfrm>
          <a:prstGeom prst="rect">
            <a:avLst/>
          </a:prstGeom>
        </p:spPr>
        <p:txBody>
          <a:bodyPr/>
          <a:lstStyle/>
          <a:p>
            <a:pPr lvl="0"/>
            <a:r>
              <a:rPr lang="en-GB" noProof="0"/>
              <a:t>Edit Master text styles</a:t>
            </a:r>
          </a:p>
          <a:p>
            <a:pPr lvl="1"/>
            <a:r>
              <a:rPr lang="en-GB" noProof="0"/>
              <a:t>Second level</a:t>
            </a:r>
          </a:p>
          <a:p>
            <a:pPr lvl="2"/>
            <a:r>
              <a:rPr lang="en-GB" noProof="0"/>
              <a:t>Third level</a:t>
            </a:r>
          </a:p>
        </p:txBody>
      </p:sp>
      <p:sp>
        <p:nvSpPr>
          <p:cNvPr id="8" name="Title 1"/>
          <p:cNvSpPr>
            <a:spLocks noGrp="1"/>
          </p:cNvSpPr>
          <p:nvPr>
            <p:ph type="title"/>
          </p:nvPr>
        </p:nvSpPr>
        <p:spPr>
          <a:xfrm>
            <a:off x="295925" y="139169"/>
            <a:ext cx="11694849" cy="862023"/>
          </a:xfrm>
          <a:prstGeom prst="rect">
            <a:avLst/>
          </a:prstGeom>
        </p:spPr>
        <p:txBody>
          <a:bodyPr/>
          <a:lstStyle/>
          <a:p>
            <a:r>
              <a:rPr lang="en-GB" noProof="0"/>
              <a:t>Click to edit Master title style</a:t>
            </a:r>
          </a:p>
        </p:txBody>
      </p:sp>
      <p:sp>
        <p:nvSpPr>
          <p:cNvPr id="9" name="Content Placeholder 2"/>
          <p:cNvSpPr>
            <a:spLocks noGrp="1"/>
          </p:cNvSpPr>
          <p:nvPr>
            <p:ph sz="half" idx="13"/>
          </p:nvPr>
        </p:nvSpPr>
        <p:spPr>
          <a:xfrm>
            <a:off x="6167999" y="1321200"/>
            <a:ext cx="5822772" cy="4925596"/>
          </a:xfrm>
          <a:prstGeom prst="rect">
            <a:avLst/>
          </a:prstGeom>
        </p:spPr>
        <p:txBody>
          <a:bodyPr/>
          <a:lstStyle/>
          <a:p>
            <a:pPr lvl="0"/>
            <a:r>
              <a:rPr lang="en-GB" noProof="0"/>
              <a:t>Edit Master text styles</a:t>
            </a:r>
          </a:p>
          <a:p>
            <a:pPr lvl="1"/>
            <a:r>
              <a:rPr lang="en-GB" noProof="0"/>
              <a:t>Second level</a:t>
            </a:r>
          </a:p>
          <a:p>
            <a:pPr lvl="2"/>
            <a:r>
              <a:rPr lang="en-GB" noProof="0"/>
              <a:t>Third level</a:t>
            </a:r>
          </a:p>
        </p:txBody>
      </p:sp>
      <p:sp>
        <p:nvSpPr>
          <p:cNvPr id="10" name="Date Placeholder 3">
            <a:extLst>
              <a:ext uri="{FF2B5EF4-FFF2-40B4-BE49-F238E27FC236}">
                <a16:creationId xmlns:a16="http://schemas.microsoft.com/office/drawing/2014/main" id="{CEAA6AF7-B12A-416C-B94E-CE54799701A8}"/>
              </a:ext>
            </a:extLst>
          </p:cNvPr>
          <p:cNvSpPr>
            <a:spLocks noGrp="1"/>
          </p:cNvSpPr>
          <p:nvPr>
            <p:ph type="dt" sz="half" idx="2"/>
          </p:nvPr>
        </p:nvSpPr>
        <p:spPr>
          <a:xfrm>
            <a:off x="295923" y="6611562"/>
            <a:ext cx="2743200" cy="134510"/>
          </a:xfrm>
          <a:prstGeom prst="rect">
            <a:avLst/>
          </a:prstGeom>
        </p:spPr>
        <p:txBody>
          <a:bodyPr vert="horz" lIns="91440" tIns="45720" rIns="91440" bIns="45720" rtlCol="0" anchor="ctr"/>
          <a:lstStyle>
            <a:lvl1pPr algn="l">
              <a:defRPr sz="1200">
                <a:solidFill>
                  <a:schemeClr val="bg1"/>
                </a:solidFill>
              </a:defRPr>
            </a:lvl1pPr>
          </a:lstStyle>
          <a:p>
            <a:r>
              <a:rPr lang="it-IT"/>
              <a:t>03/06/2026</a:t>
            </a:r>
            <a:endParaRPr lang="en-GB"/>
          </a:p>
        </p:txBody>
      </p:sp>
      <p:sp>
        <p:nvSpPr>
          <p:cNvPr id="11" name="Footer Placeholder 4">
            <a:extLst>
              <a:ext uri="{FF2B5EF4-FFF2-40B4-BE49-F238E27FC236}">
                <a16:creationId xmlns:a16="http://schemas.microsoft.com/office/drawing/2014/main" id="{306E811E-D1C8-4C71-B78A-84C0E27E398A}"/>
              </a:ext>
            </a:extLst>
          </p:cNvPr>
          <p:cNvSpPr>
            <a:spLocks noGrp="1"/>
          </p:cNvSpPr>
          <p:nvPr>
            <p:ph type="ftr" sz="quarter" idx="3"/>
          </p:nvPr>
        </p:nvSpPr>
        <p:spPr>
          <a:xfrm>
            <a:off x="3137161" y="6611562"/>
            <a:ext cx="5419200" cy="134510"/>
          </a:xfrm>
          <a:prstGeom prst="rect">
            <a:avLst/>
          </a:prstGeom>
        </p:spPr>
        <p:txBody>
          <a:bodyPr vert="horz" lIns="91440" tIns="45720" rIns="91440" bIns="45720" rtlCol="0" anchor="ctr"/>
          <a:lstStyle>
            <a:lvl1pPr algn="ctr">
              <a:defRPr sz="1200">
                <a:solidFill>
                  <a:schemeClr val="bg1"/>
                </a:solidFill>
              </a:defRPr>
            </a:lvl1pPr>
          </a:lstStyle>
          <a:p>
            <a:r>
              <a:rPr lang="en-US"/>
              <a:t>Camilla Colombo - GREEN SPECIES - COMPASS Lab - Department of Aerospace Science and Technology</a:t>
            </a:r>
            <a:endParaRPr lang="en-GB"/>
          </a:p>
        </p:txBody>
      </p:sp>
      <p:sp>
        <p:nvSpPr>
          <p:cNvPr id="12" name="Slide Number Placeholder 5">
            <a:extLst>
              <a:ext uri="{FF2B5EF4-FFF2-40B4-BE49-F238E27FC236}">
                <a16:creationId xmlns:a16="http://schemas.microsoft.com/office/drawing/2014/main" id="{81838012-BBD7-4A59-9ACC-631F11EB242E}"/>
              </a:ext>
            </a:extLst>
          </p:cNvPr>
          <p:cNvSpPr>
            <a:spLocks noGrp="1"/>
          </p:cNvSpPr>
          <p:nvPr>
            <p:ph type="sldNum" sz="quarter" idx="4"/>
          </p:nvPr>
        </p:nvSpPr>
        <p:spPr>
          <a:xfrm>
            <a:off x="8635574" y="6611562"/>
            <a:ext cx="895172" cy="134510"/>
          </a:xfrm>
          <a:prstGeom prst="rect">
            <a:avLst/>
          </a:prstGeom>
        </p:spPr>
        <p:txBody>
          <a:bodyPr vert="horz" lIns="91440" tIns="45720" rIns="91440" bIns="45720" rtlCol="0" anchor="ctr"/>
          <a:lstStyle>
            <a:lvl1pPr algn="r">
              <a:defRPr sz="1200">
                <a:solidFill>
                  <a:schemeClr val="bg1"/>
                </a:solidFill>
              </a:defRPr>
            </a:lvl1pPr>
          </a:lstStyle>
          <a:p>
            <a:fld id="{B32E340B-6DF6-4B42-912A-1B529C9C7761}" type="slidenum">
              <a:rPr lang="en-GB" smtClean="0"/>
              <a:t>‹#›</a:t>
            </a:fld>
            <a:endParaRPr lang="en-GB"/>
          </a:p>
        </p:txBody>
      </p:sp>
    </p:spTree>
    <p:extLst>
      <p:ext uri="{BB962C8B-B14F-4D97-AF65-F5344CB8AC3E}">
        <p14:creationId xmlns:p14="http://schemas.microsoft.com/office/powerpoint/2010/main" val="1049965129"/>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1_Two Content 2">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295924" y="1321200"/>
            <a:ext cx="5742477" cy="4925596"/>
          </a:xfrm>
          <a:prstGeom prst="rect">
            <a:avLst/>
          </a:prstGeom>
        </p:spPr>
        <p:txBody>
          <a:bodyPr/>
          <a:lstStyle/>
          <a:p>
            <a:pPr lvl="0"/>
            <a:r>
              <a:rPr lang="en-GB" noProof="0"/>
              <a:t>Edit Master text styles</a:t>
            </a:r>
          </a:p>
          <a:p>
            <a:pPr lvl="1"/>
            <a:r>
              <a:rPr lang="en-GB" noProof="0"/>
              <a:t>Second level</a:t>
            </a:r>
          </a:p>
          <a:p>
            <a:pPr lvl="2"/>
            <a:r>
              <a:rPr lang="en-GB" noProof="0"/>
              <a:t>Third level</a:t>
            </a:r>
          </a:p>
        </p:txBody>
      </p:sp>
      <p:sp>
        <p:nvSpPr>
          <p:cNvPr id="8" name="Title 1"/>
          <p:cNvSpPr>
            <a:spLocks noGrp="1"/>
          </p:cNvSpPr>
          <p:nvPr>
            <p:ph type="title"/>
          </p:nvPr>
        </p:nvSpPr>
        <p:spPr>
          <a:xfrm>
            <a:off x="295925" y="139169"/>
            <a:ext cx="11694849" cy="862023"/>
          </a:xfrm>
          <a:prstGeom prst="rect">
            <a:avLst/>
          </a:prstGeom>
        </p:spPr>
        <p:txBody>
          <a:bodyPr/>
          <a:lstStyle/>
          <a:p>
            <a:r>
              <a:rPr lang="en-GB" noProof="0"/>
              <a:t>Click to edit Master title style</a:t>
            </a:r>
          </a:p>
        </p:txBody>
      </p:sp>
      <p:sp>
        <p:nvSpPr>
          <p:cNvPr id="9" name="Content Placeholder 2"/>
          <p:cNvSpPr>
            <a:spLocks noGrp="1"/>
          </p:cNvSpPr>
          <p:nvPr>
            <p:ph sz="half" idx="13"/>
          </p:nvPr>
        </p:nvSpPr>
        <p:spPr>
          <a:xfrm>
            <a:off x="6167999" y="1321200"/>
            <a:ext cx="5822772" cy="4925596"/>
          </a:xfrm>
          <a:prstGeom prst="rect">
            <a:avLst/>
          </a:prstGeom>
        </p:spPr>
        <p:txBody>
          <a:bodyPr/>
          <a:lstStyle/>
          <a:p>
            <a:pPr lvl="0"/>
            <a:r>
              <a:rPr lang="en-GB" noProof="0"/>
              <a:t>Edit Master text styles</a:t>
            </a:r>
          </a:p>
          <a:p>
            <a:pPr lvl="1"/>
            <a:r>
              <a:rPr lang="en-GB" noProof="0"/>
              <a:t>Second level</a:t>
            </a:r>
          </a:p>
          <a:p>
            <a:pPr lvl="2"/>
            <a:r>
              <a:rPr lang="en-GB" noProof="0"/>
              <a:t>Third level</a:t>
            </a:r>
          </a:p>
        </p:txBody>
      </p:sp>
      <p:sp>
        <p:nvSpPr>
          <p:cNvPr id="10" name="Text Placeholder 11"/>
          <p:cNvSpPr>
            <a:spLocks noGrp="1"/>
          </p:cNvSpPr>
          <p:nvPr>
            <p:ph type="body" sz="quarter" idx="14" hasCustomPrompt="1"/>
          </p:nvPr>
        </p:nvSpPr>
        <p:spPr>
          <a:xfrm>
            <a:off x="295922" y="692150"/>
            <a:ext cx="11694995" cy="397938"/>
          </a:xfrm>
          <a:prstGeom prst="rect">
            <a:avLst/>
          </a:prstGeom>
        </p:spPr>
        <p:txBody>
          <a:bodyPr/>
          <a:lstStyle>
            <a:lvl1pPr marL="0" indent="0">
              <a:buNone/>
              <a:defRPr>
                <a:solidFill>
                  <a:schemeClr val="bg2">
                    <a:lumMod val="75000"/>
                  </a:schemeClr>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Subtitle</a:t>
            </a:r>
          </a:p>
        </p:txBody>
      </p:sp>
      <p:sp>
        <p:nvSpPr>
          <p:cNvPr id="11" name="Date Placeholder 3">
            <a:extLst>
              <a:ext uri="{FF2B5EF4-FFF2-40B4-BE49-F238E27FC236}">
                <a16:creationId xmlns:a16="http://schemas.microsoft.com/office/drawing/2014/main" id="{BBD4004B-8204-4941-B218-59F26FF0B952}"/>
              </a:ext>
            </a:extLst>
          </p:cNvPr>
          <p:cNvSpPr>
            <a:spLocks noGrp="1"/>
          </p:cNvSpPr>
          <p:nvPr>
            <p:ph type="dt" sz="half" idx="2"/>
          </p:nvPr>
        </p:nvSpPr>
        <p:spPr>
          <a:xfrm>
            <a:off x="295923" y="6611562"/>
            <a:ext cx="2743200" cy="134510"/>
          </a:xfrm>
          <a:prstGeom prst="rect">
            <a:avLst/>
          </a:prstGeom>
        </p:spPr>
        <p:txBody>
          <a:bodyPr vert="horz" lIns="91440" tIns="45720" rIns="91440" bIns="45720" rtlCol="0" anchor="ctr"/>
          <a:lstStyle>
            <a:lvl1pPr algn="l">
              <a:defRPr sz="1200">
                <a:solidFill>
                  <a:schemeClr val="bg1"/>
                </a:solidFill>
              </a:defRPr>
            </a:lvl1pPr>
          </a:lstStyle>
          <a:p>
            <a:r>
              <a:rPr lang="it-IT"/>
              <a:t>03/06/2026</a:t>
            </a:r>
            <a:endParaRPr lang="en-GB"/>
          </a:p>
        </p:txBody>
      </p:sp>
      <p:sp>
        <p:nvSpPr>
          <p:cNvPr id="12" name="Footer Placeholder 4">
            <a:extLst>
              <a:ext uri="{FF2B5EF4-FFF2-40B4-BE49-F238E27FC236}">
                <a16:creationId xmlns:a16="http://schemas.microsoft.com/office/drawing/2014/main" id="{8F6549DF-C0A0-441A-A09B-FCEAEFEEAE65}"/>
              </a:ext>
            </a:extLst>
          </p:cNvPr>
          <p:cNvSpPr>
            <a:spLocks noGrp="1"/>
          </p:cNvSpPr>
          <p:nvPr>
            <p:ph type="ftr" sz="quarter" idx="3"/>
          </p:nvPr>
        </p:nvSpPr>
        <p:spPr>
          <a:xfrm>
            <a:off x="3137161" y="6611562"/>
            <a:ext cx="5419200" cy="134510"/>
          </a:xfrm>
          <a:prstGeom prst="rect">
            <a:avLst/>
          </a:prstGeom>
        </p:spPr>
        <p:txBody>
          <a:bodyPr vert="horz" lIns="91440" tIns="45720" rIns="91440" bIns="45720" rtlCol="0" anchor="ctr"/>
          <a:lstStyle>
            <a:lvl1pPr algn="ctr">
              <a:defRPr sz="1200">
                <a:solidFill>
                  <a:schemeClr val="bg1"/>
                </a:solidFill>
              </a:defRPr>
            </a:lvl1pPr>
          </a:lstStyle>
          <a:p>
            <a:r>
              <a:rPr lang="en-US"/>
              <a:t>Camilla Colombo - GREEN SPECIES - COMPASS Lab - Department of Aerospace Science and Technology</a:t>
            </a:r>
            <a:endParaRPr lang="en-GB"/>
          </a:p>
        </p:txBody>
      </p:sp>
      <p:sp>
        <p:nvSpPr>
          <p:cNvPr id="13" name="Slide Number Placeholder 5">
            <a:extLst>
              <a:ext uri="{FF2B5EF4-FFF2-40B4-BE49-F238E27FC236}">
                <a16:creationId xmlns:a16="http://schemas.microsoft.com/office/drawing/2014/main" id="{55480D0F-055F-4C92-87A3-E6BD57D958DD}"/>
              </a:ext>
            </a:extLst>
          </p:cNvPr>
          <p:cNvSpPr>
            <a:spLocks noGrp="1"/>
          </p:cNvSpPr>
          <p:nvPr>
            <p:ph type="sldNum" sz="quarter" idx="4"/>
          </p:nvPr>
        </p:nvSpPr>
        <p:spPr>
          <a:xfrm>
            <a:off x="8635574" y="6611562"/>
            <a:ext cx="895172" cy="134510"/>
          </a:xfrm>
          <a:prstGeom prst="rect">
            <a:avLst/>
          </a:prstGeom>
        </p:spPr>
        <p:txBody>
          <a:bodyPr vert="horz" lIns="91440" tIns="45720" rIns="91440" bIns="45720" rtlCol="0" anchor="ctr"/>
          <a:lstStyle>
            <a:lvl1pPr algn="r">
              <a:defRPr sz="1200">
                <a:solidFill>
                  <a:schemeClr val="bg1"/>
                </a:solidFill>
              </a:defRPr>
            </a:lvl1pPr>
          </a:lstStyle>
          <a:p>
            <a:fld id="{B32E340B-6DF6-4B42-912A-1B529C9C7761}" type="slidenum">
              <a:rPr lang="en-GB" smtClean="0"/>
              <a:t>‹#›</a:t>
            </a:fld>
            <a:endParaRPr lang="en-GB"/>
          </a:p>
        </p:txBody>
      </p:sp>
    </p:spTree>
    <p:extLst>
      <p:ext uri="{BB962C8B-B14F-4D97-AF65-F5344CB8AC3E}">
        <p14:creationId xmlns:p14="http://schemas.microsoft.com/office/powerpoint/2010/main" val="1189308569"/>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1_Two Content 3">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295924" y="2034000"/>
            <a:ext cx="5742477" cy="4212796"/>
          </a:xfrm>
          <a:prstGeom prst="rect">
            <a:avLst/>
          </a:prstGeom>
        </p:spPr>
        <p:txBody>
          <a:bodyPr/>
          <a:lstStyle/>
          <a:p>
            <a:pPr lvl="0"/>
            <a:r>
              <a:rPr lang="en-GB" noProof="0"/>
              <a:t>Edit Master text styles</a:t>
            </a:r>
          </a:p>
          <a:p>
            <a:pPr lvl="1"/>
            <a:r>
              <a:rPr lang="en-GB" noProof="0"/>
              <a:t>Second level</a:t>
            </a:r>
          </a:p>
          <a:p>
            <a:pPr lvl="2"/>
            <a:r>
              <a:rPr lang="en-GB" noProof="0"/>
              <a:t>Third level</a:t>
            </a:r>
          </a:p>
        </p:txBody>
      </p:sp>
      <p:sp>
        <p:nvSpPr>
          <p:cNvPr id="8" name="Title 1"/>
          <p:cNvSpPr>
            <a:spLocks noGrp="1"/>
          </p:cNvSpPr>
          <p:nvPr>
            <p:ph type="title"/>
          </p:nvPr>
        </p:nvSpPr>
        <p:spPr>
          <a:xfrm>
            <a:off x="295925" y="139169"/>
            <a:ext cx="11694849" cy="862023"/>
          </a:xfrm>
          <a:prstGeom prst="rect">
            <a:avLst/>
          </a:prstGeom>
        </p:spPr>
        <p:txBody>
          <a:bodyPr/>
          <a:lstStyle/>
          <a:p>
            <a:r>
              <a:rPr lang="en-GB" noProof="0"/>
              <a:t>Click to edit Master title style</a:t>
            </a:r>
          </a:p>
        </p:txBody>
      </p:sp>
      <p:sp>
        <p:nvSpPr>
          <p:cNvPr id="10" name="Text Placeholder 11"/>
          <p:cNvSpPr>
            <a:spLocks noGrp="1"/>
          </p:cNvSpPr>
          <p:nvPr>
            <p:ph type="body" sz="quarter" idx="14" hasCustomPrompt="1"/>
          </p:nvPr>
        </p:nvSpPr>
        <p:spPr>
          <a:xfrm>
            <a:off x="296333" y="692150"/>
            <a:ext cx="11694584" cy="397938"/>
          </a:xfrm>
          <a:prstGeom prst="rect">
            <a:avLst/>
          </a:prstGeom>
        </p:spPr>
        <p:txBody>
          <a:bodyPr/>
          <a:lstStyle>
            <a:lvl1pPr marL="0" indent="0">
              <a:buNone/>
              <a:defRPr>
                <a:solidFill>
                  <a:schemeClr val="bg2">
                    <a:lumMod val="75000"/>
                  </a:schemeClr>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Subtitle</a:t>
            </a:r>
          </a:p>
        </p:txBody>
      </p:sp>
      <p:sp>
        <p:nvSpPr>
          <p:cNvPr id="11" name="Segnaposto testo 2"/>
          <p:cNvSpPr>
            <a:spLocks noGrp="1"/>
          </p:cNvSpPr>
          <p:nvPr>
            <p:ph type="body" idx="15" hasCustomPrompt="1"/>
          </p:nvPr>
        </p:nvSpPr>
        <p:spPr>
          <a:xfrm>
            <a:off x="295923" y="1323191"/>
            <a:ext cx="5741908" cy="639762"/>
          </a:xfrm>
          <a:prstGeom prst="rect">
            <a:avLst/>
          </a:prstGeom>
        </p:spPr>
        <p:txBody>
          <a:bodyPr anchor="ctr">
            <a:noAutofit/>
          </a:bodyPr>
          <a:lstStyle>
            <a:lvl1pPr marL="0" indent="0">
              <a:buNone/>
              <a:defRPr sz="2000" b="1">
                <a:solidFill>
                  <a:schemeClr val="bg2">
                    <a:lumMod val="75000"/>
                  </a:schemeClr>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noProof="0"/>
              <a:t>Click to edit Master text styles</a:t>
            </a:r>
          </a:p>
        </p:txBody>
      </p:sp>
      <p:sp>
        <p:nvSpPr>
          <p:cNvPr id="12" name="Content Placeholder 2"/>
          <p:cNvSpPr>
            <a:spLocks noGrp="1"/>
          </p:cNvSpPr>
          <p:nvPr>
            <p:ph sz="half" idx="16"/>
          </p:nvPr>
        </p:nvSpPr>
        <p:spPr>
          <a:xfrm>
            <a:off x="6248296" y="2034000"/>
            <a:ext cx="5742477" cy="4212796"/>
          </a:xfrm>
          <a:prstGeom prst="rect">
            <a:avLst/>
          </a:prstGeom>
        </p:spPr>
        <p:txBody>
          <a:bodyPr/>
          <a:lstStyle/>
          <a:p>
            <a:pPr lvl="0"/>
            <a:r>
              <a:rPr lang="en-GB" noProof="0"/>
              <a:t>Edit Master text styles</a:t>
            </a:r>
          </a:p>
          <a:p>
            <a:pPr lvl="1"/>
            <a:r>
              <a:rPr lang="en-GB" noProof="0"/>
              <a:t>Second level</a:t>
            </a:r>
          </a:p>
          <a:p>
            <a:pPr lvl="2"/>
            <a:r>
              <a:rPr lang="en-GB" noProof="0"/>
              <a:t>Third level</a:t>
            </a:r>
          </a:p>
        </p:txBody>
      </p:sp>
      <p:sp>
        <p:nvSpPr>
          <p:cNvPr id="13" name="Segnaposto testo 2"/>
          <p:cNvSpPr>
            <a:spLocks noGrp="1"/>
          </p:cNvSpPr>
          <p:nvPr>
            <p:ph type="body" idx="17" hasCustomPrompt="1"/>
          </p:nvPr>
        </p:nvSpPr>
        <p:spPr>
          <a:xfrm>
            <a:off x="6248295" y="1323191"/>
            <a:ext cx="5741908" cy="639762"/>
          </a:xfrm>
          <a:prstGeom prst="rect">
            <a:avLst/>
          </a:prstGeom>
        </p:spPr>
        <p:txBody>
          <a:bodyPr anchor="ctr">
            <a:noAutofit/>
          </a:bodyPr>
          <a:lstStyle>
            <a:lvl1pPr marL="0" indent="0">
              <a:buNone/>
              <a:defRPr sz="2000" b="1">
                <a:solidFill>
                  <a:schemeClr val="bg2">
                    <a:lumMod val="75000"/>
                  </a:schemeClr>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noProof="0"/>
              <a:t>Click to edit Master text styles</a:t>
            </a:r>
          </a:p>
        </p:txBody>
      </p:sp>
      <p:sp>
        <p:nvSpPr>
          <p:cNvPr id="14" name="Date Placeholder 3">
            <a:extLst>
              <a:ext uri="{FF2B5EF4-FFF2-40B4-BE49-F238E27FC236}">
                <a16:creationId xmlns:a16="http://schemas.microsoft.com/office/drawing/2014/main" id="{5A7117A0-5DB9-4729-BDBC-1ED4E62B2E28}"/>
              </a:ext>
            </a:extLst>
          </p:cNvPr>
          <p:cNvSpPr>
            <a:spLocks noGrp="1"/>
          </p:cNvSpPr>
          <p:nvPr>
            <p:ph type="dt" sz="half" idx="2"/>
          </p:nvPr>
        </p:nvSpPr>
        <p:spPr>
          <a:xfrm>
            <a:off x="295923" y="6611562"/>
            <a:ext cx="2743200" cy="134510"/>
          </a:xfrm>
          <a:prstGeom prst="rect">
            <a:avLst/>
          </a:prstGeom>
        </p:spPr>
        <p:txBody>
          <a:bodyPr vert="horz" lIns="91440" tIns="45720" rIns="91440" bIns="45720" rtlCol="0" anchor="ctr"/>
          <a:lstStyle>
            <a:lvl1pPr algn="l">
              <a:defRPr sz="1200">
                <a:solidFill>
                  <a:schemeClr val="bg1"/>
                </a:solidFill>
              </a:defRPr>
            </a:lvl1pPr>
          </a:lstStyle>
          <a:p>
            <a:r>
              <a:rPr lang="it-IT"/>
              <a:t>03/06/2026</a:t>
            </a:r>
            <a:endParaRPr lang="en-GB"/>
          </a:p>
        </p:txBody>
      </p:sp>
      <p:sp>
        <p:nvSpPr>
          <p:cNvPr id="15" name="Footer Placeholder 4">
            <a:extLst>
              <a:ext uri="{FF2B5EF4-FFF2-40B4-BE49-F238E27FC236}">
                <a16:creationId xmlns:a16="http://schemas.microsoft.com/office/drawing/2014/main" id="{273A3033-94C7-485C-A0D1-5342954C57D4}"/>
              </a:ext>
            </a:extLst>
          </p:cNvPr>
          <p:cNvSpPr>
            <a:spLocks noGrp="1"/>
          </p:cNvSpPr>
          <p:nvPr>
            <p:ph type="ftr" sz="quarter" idx="3"/>
          </p:nvPr>
        </p:nvSpPr>
        <p:spPr>
          <a:xfrm>
            <a:off x="3137161" y="6611562"/>
            <a:ext cx="5419200" cy="134510"/>
          </a:xfrm>
          <a:prstGeom prst="rect">
            <a:avLst/>
          </a:prstGeom>
        </p:spPr>
        <p:txBody>
          <a:bodyPr vert="horz" lIns="91440" tIns="45720" rIns="91440" bIns="45720" rtlCol="0" anchor="ctr"/>
          <a:lstStyle>
            <a:lvl1pPr algn="ctr">
              <a:defRPr sz="1200">
                <a:solidFill>
                  <a:schemeClr val="bg1"/>
                </a:solidFill>
              </a:defRPr>
            </a:lvl1pPr>
          </a:lstStyle>
          <a:p>
            <a:r>
              <a:rPr lang="en-US"/>
              <a:t>Camilla Colombo - GREEN SPECIES - COMPASS Lab - Department of Aerospace Science and Technology</a:t>
            </a:r>
            <a:endParaRPr lang="en-GB"/>
          </a:p>
        </p:txBody>
      </p:sp>
      <p:sp>
        <p:nvSpPr>
          <p:cNvPr id="16" name="Slide Number Placeholder 5">
            <a:extLst>
              <a:ext uri="{FF2B5EF4-FFF2-40B4-BE49-F238E27FC236}">
                <a16:creationId xmlns:a16="http://schemas.microsoft.com/office/drawing/2014/main" id="{CDC804F1-0697-48E3-AE82-837B10B33D42}"/>
              </a:ext>
            </a:extLst>
          </p:cNvPr>
          <p:cNvSpPr>
            <a:spLocks noGrp="1"/>
          </p:cNvSpPr>
          <p:nvPr>
            <p:ph type="sldNum" sz="quarter" idx="4"/>
          </p:nvPr>
        </p:nvSpPr>
        <p:spPr>
          <a:xfrm>
            <a:off x="8635574" y="6611562"/>
            <a:ext cx="895172" cy="134510"/>
          </a:xfrm>
          <a:prstGeom prst="rect">
            <a:avLst/>
          </a:prstGeom>
        </p:spPr>
        <p:txBody>
          <a:bodyPr vert="horz" lIns="91440" tIns="45720" rIns="91440" bIns="45720" rtlCol="0" anchor="ctr"/>
          <a:lstStyle>
            <a:lvl1pPr algn="r">
              <a:defRPr sz="1200">
                <a:solidFill>
                  <a:schemeClr val="bg1"/>
                </a:solidFill>
              </a:defRPr>
            </a:lvl1pPr>
          </a:lstStyle>
          <a:p>
            <a:fld id="{B32E340B-6DF6-4B42-912A-1B529C9C7761}" type="slidenum">
              <a:rPr lang="en-GB" smtClean="0"/>
              <a:t>‹#›</a:t>
            </a:fld>
            <a:endParaRPr lang="en-GB"/>
          </a:p>
        </p:txBody>
      </p:sp>
    </p:spTree>
    <p:extLst>
      <p:ext uri="{BB962C8B-B14F-4D97-AF65-F5344CB8AC3E}">
        <p14:creationId xmlns:p14="http://schemas.microsoft.com/office/powerpoint/2010/main" val="1748913009"/>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1_Title + Content 3">
    <p:spTree>
      <p:nvGrpSpPr>
        <p:cNvPr id="1" name=""/>
        <p:cNvGrpSpPr/>
        <p:nvPr/>
      </p:nvGrpSpPr>
      <p:grpSpPr>
        <a:xfrm>
          <a:off x="0" y="0"/>
          <a:ext cx="0" cy="0"/>
          <a:chOff x="0" y="0"/>
          <a:chExt cx="0" cy="0"/>
        </a:xfrm>
      </p:grpSpPr>
      <p:sp>
        <p:nvSpPr>
          <p:cNvPr id="8" name="Rettangolo 252"/>
          <p:cNvSpPr/>
          <p:nvPr userDrawn="1"/>
        </p:nvSpPr>
        <p:spPr>
          <a:xfrm>
            <a:off x="0" y="0"/>
            <a:ext cx="12192000" cy="1252150"/>
          </a:xfrm>
          <a:prstGeom prst="rect">
            <a:avLst/>
          </a:prstGeom>
          <a:solidFill>
            <a:schemeClr val="bg2">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sz="2400" noProof="0">
              <a:solidFill>
                <a:schemeClr val="bg2">
                  <a:lumMod val="75000"/>
                </a:schemeClr>
              </a:solidFill>
            </a:endParaRPr>
          </a:p>
        </p:txBody>
      </p:sp>
      <p:grpSp>
        <p:nvGrpSpPr>
          <p:cNvPr id="9" name="Gruppo 131"/>
          <p:cNvGrpSpPr/>
          <p:nvPr userDrawn="1"/>
        </p:nvGrpSpPr>
        <p:grpSpPr>
          <a:xfrm>
            <a:off x="0" y="1089904"/>
            <a:ext cx="12192000" cy="162246"/>
            <a:chOff x="1218340" y="275867"/>
            <a:chExt cx="17715122" cy="567843"/>
          </a:xfrm>
        </p:grpSpPr>
        <p:cxnSp>
          <p:nvCxnSpPr>
            <p:cNvPr id="10" name="Connettore 1 132"/>
            <p:cNvCxnSpPr/>
            <p:nvPr userDrawn="1"/>
          </p:nvCxnSpPr>
          <p:spPr>
            <a:xfrm>
              <a:off x="121834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 name="Connettore 1 133"/>
            <p:cNvCxnSpPr/>
            <p:nvPr userDrawn="1"/>
          </p:nvCxnSpPr>
          <p:spPr>
            <a:xfrm>
              <a:off x="136720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 name="Connettore 1 134"/>
            <p:cNvCxnSpPr/>
            <p:nvPr userDrawn="1"/>
          </p:nvCxnSpPr>
          <p:spPr>
            <a:xfrm>
              <a:off x="151607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 name="Connettore 1 135"/>
            <p:cNvCxnSpPr/>
            <p:nvPr userDrawn="1"/>
          </p:nvCxnSpPr>
          <p:spPr>
            <a:xfrm>
              <a:off x="166494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 name="Connettore 1 136"/>
            <p:cNvCxnSpPr/>
            <p:nvPr userDrawn="1"/>
          </p:nvCxnSpPr>
          <p:spPr>
            <a:xfrm>
              <a:off x="181380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 name="Connettore 1 137"/>
            <p:cNvCxnSpPr/>
            <p:nvPr userDrawn="1"/>
          </p:nvCxnSpPr>
          <p:spPr>
            <a:xfrm>
              <a:off x="196267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 name="Connettore 1 138"/>
            <p:cNvCxnSpPr/>
            <p:nvPr userDrawn="1"/>
          </p:nvCxnSpPr>
          <p:spPr>
            <a:xfrm>
              <a:off x="211154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 name="Connettore 1 139"/>
            <p:cNvCxnSpPr/>
            <p:nvPr userDrawn="1"/>
          </p:nvCxnSpPr>
          <p:spPr>
            <a:xfrm>
              <a:off x="226040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 name="Connettore 1 140"/>
            <p:cNvCxnSpPr/>
            <p:nvPr userDrawn="1"/>
          </p:nvCxnSpPr>
          <p:spPr>
            <a:xfrm>
              <a:off x="240927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 name="Connettore 1 141"/>
            <p:cNvCxnSpPr/>
            <p:nvPr userDrawn="1"/>
          </p:nvCxnSpPr>
          <p:spPr>
            <a:xfrm>
              <a:off x="255814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 name="Connettore 1 142"/>
            <p:cNvCxnSpPr/>
            <p:nvPr userDrawn="1"/>
          </p:nvCxnSpPr>
          <p:spPr>
            <a:xfrm>
              <a:off x="270701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 name="Connettore 1 143"/>
            <p:cNvCxnSpPr/>
            <p:nvPr userDrawn="1"/>
          </p:nvCxnSpPr>
          <p:spPr>
            <a:xfrm>
              <a:off x="285587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 name="Connettore 1 144"/>
            <p:cNvCxnSpPr/>
            <p:nvPr userDrawn="1"/>
          </p:nvCxnSpPr>
          <p:spPr>
            <a:xfrm>
              <a:off x="300474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 name="Connettore 1 145"/>
            <p:cNvCxnSpPr/>
            <p:nvPr userDrawn="1"/>
          </p:nvCxnSpPr>
          <p:spPr>
            <a:xfrm>
              <a:off x="315361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 name="Connettore 1 146"/>
            <p:cNvCxnSpPr/>
            <p:nvPr userDrawn="1"/>
          </p:nvCxnSpPr>
          <p:spPr>
            <a:xfrm>
              <a:off x="330247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5" name="Connettore 1 147"/>
            <p:cNvCxnSpPr/>
            <p:nvPr userDrawn="1"/>
          </p:nvCxnSpPr>
          <p:spPr>
            <a:xfrm>
              <a:off x="345134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6" name="Connettore 1 148"/>
            <p:cNvCxnSpPr/>
            <p:nvPr userDrawn="1"/>
          </p:nvCxnSpPr>
          <p:spPr>
            <a:xfrm>
              <a:off x="360021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7" name="Connettore 1 149"/>
            <p:cNvCxnSpPr/>
            <p:nvPr userDrawn="1"/>
          </p:nvCxnSpPr>
          <p:spPr>
            <a:xfrm>
              <a:off x="374907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8" name="Connettore 1 150"/>
            <p:cNvCxnSpPr/>
            <p:nvPr userDrawn="1"/>
          </p:nvCxnSpPr>
          <p:spPr>
            <a:xfrm>
              <a:off x="389794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9" name="Connettore 1 151"/>
            <p:cNvCxnSpPr/>
            <p:nvPr userDrawn="1"/>
          </p:nvCxnSpPr>
          <p:spPr>
            <a:xfrm>
              <a:off x="404681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0" name="Connettore 1 152"/>
            <p:cNvCxnSpPr/>
            <p:nvPr userDrawn="1"/>
          </p:nvCxnSpPr>
          <p:spPr>
            <a:xfrm>
              <a:off x="419568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1" name="Connettore 1 153"/>
            <p:cNvCxnSpPr/>
            <p:nvPr userDrawn="1"/>
          </p:nvCxnSpPr>
          <p:spPr>
            <a:xfrm>
              <a:off x="434454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2" name="Connettore 1 154"/>
            <p:cNvCxnSpPr/>
            <p:nvPr userDrawn="1"/>
          </p:nvCxnSpPr>
          <p:spPr>
            <a:xfrm>
              <a:off x="449341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3" name="Connettore 1 155"/>
            <p:cNvCxnSpPr/>
            <p:nvPr userDrawn="1"/>
          </p:nvCxnSpPr>
          <p:spPr>
            <a:xfrm>
              <a:off x="464228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4" name="Connettore 1 156"/>
            <p:cNvCxnSpPr/>
            <p:nvPr userDrawn="1"/>
          </p:nvCxnSpPr>
          <p:spPr>
            <a:xfrm>
              <a:off x="479114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5" name="Connettore 1 157"/>
            <p:cNvCxnSpPr/>
            <p:nvPr userDrawn="1"/>
          </p:nvCxnSpPr>
          <p:spPr>
            <a:xfrm>
              <a:off x="494001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6" name="Connettore 1 158"/>
            <p:cNvCxnSpPr/>
            <p:nvPr userDrawn="1"/>
          </p:nvCxnSpPr>
          <p:spPr>
            <a:xfrm>
              <a:off x="508888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7" name="Connettore 1 159"/>
            <p:cNvCxnSpPr/>
            <p:nvPr userDrawn="1"/>
          </p:nvCxnSpPr>
          <p:spPr>
            <a:xfrm>
              <a:off x="523774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8" name="Connettore 1 160"/>
            <p:cNvCxnSpPr/>
            <p:nvPr userDrawn="1"/>
          </p:nvCxnSpPr>
          <p:spPr>
            <a:xfrm>
              <a:off x="538661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9" name="Connettore 1 161"/>
            <p:cNvCxnSpPr/>
            <p:nvPr userDrawn="1"/>
          </p:nvCxnSpPr>
          <p:spPr>
            <a:xfrm>
              <a:off x="553548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0" name="Connettore 1 162"/>
            <p:cNvCxnSpPr/>
            <p:nvPr userDrawn="1"/>
          </p:nvCxnSpPr>
          <p:spPr>
            <a:xfrm>
              <a:off x="568435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1" name="Connettore 1 163"/>
            <p:cNvCxnSpPr/>
            <p:nvPr userDrawn="1"/>
          </p:nvCxnSpPr>
          <p:spPr>
            <a:xfrm>
              <a:off x="583321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2" name="Connettore 1 164"/>
            <p:cNvCxnSpPr/>
            <p:nvPr userDrawn="1"/>
          </p:nvCxnSpPr>
          <p:spPr>
            <a:xfrm>
              <a:off x="598208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3" name="Connettore 1 165"/>
            <p:cNvCxnSpPr/>
            <p:nvPr userDrawn="1"/>
          </p:nvCxnSpPr>
          <p:spPr>
            <a:xfrm>
              <a:off x="613095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4" name="Connettore 1 166"/>
            <p:cNvCxnSpPr/>
            <p:nvPr userDrawn="1"/>
          </p:nvCxnSpPr>
          <p:spPr>
            <a:xfrm>
              <a:off x="627981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5" name="Connettore 1 167"/>
            <p:cNvCxnSpPr/>
            <p:nvPr userDrawn="1"/>
          </p:nvCxnSpPr>
          <p:spPr>
            <a:xfrm>
              <a:off x="642868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6" name="Connettore 1 168"/>
            <p:cNvCxnSpPr/>
            <p:nvPr userDrawn="1"/>
          </p:nvCxnSpPr>
          <p:spPr>
            <a:xfrm>
              <a:off x="657755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7" name="Connettore 1 169"/>
            <p:cNvCxnSpPr/>
            <p:nvPr userDrawn="1"/>
          </p:nvCxnSpPr>
          <p:spPr>
            <a:xfrm>
              <a:off x="672641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8" name="Connettore 1 170"/>
            <p:cNvCxnSpPr/>
            <p:nvPr userDrawn="1"/>
          </p:nvCxnSpPr>
          <p:spPr>
            <a:xfrm>
              <a:off x="687528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9" name="Connettore 1 171"/>
            <p:cNvCxnSpPr/>
            <p:nvPr userDrawn="1"/>
          </p:nvCxnSpPr>
          <p:spPr>
            <a:xfrm>
              <a:off x="702415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0" name="Connettore 1 172"/>
            <p:cNvCxnSpPr/>
            <p:nvPr userDrawn="1"/>
          </p:nvCxnSpPr>
          <p:spPr>
            <a:xfrm>
              <a:off x="717302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1" name="Connettore 1 173"/>
            <p:cNvCxnSpPr/>
            <p:nvPr userDrawn="1"/>
          </p:nvCxnSpPr>
          <p:spPr>
            <a:xfrm>
              <a:off x="732188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2" name="Connettore 1 174"/>
            <p:cNvCxnSpPr/>
            <p:nvPr userDrawn="1"/>
          </p:nvCxnSpPr>
          <p:spPr>
            <a:xfrm>
              <a:off x="747075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3" name="Connettore 1 175"/>
            <p:cNvCxnSpPr/>
            <p:nvPr userDrawn="1"/>
          </p:nvCxnSpPr>
          <p:spPr>
            <a:xfrm>
              <a:off x="761962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4" name="Connettore 1 176"/>
            <p:cNvCxnSpPr/>
            <p:nvPr userDrawn="1"/>
          </p:nvCxnSpPr>
          <p:spPr>
            <a:xfrm>
              <a:off x="776848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5" name="Connettore 1 177"/>
            <p:cNvCxnSpPr/>
            <p:nvPr userDrawn="1"/>
          </p:nvCxnSpPr>
          <p:spPr>
            <a:xfrm>
              <a:off x="791735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6" name="Connettore 1 178"/>
            <p:cNvCxnSpPr/>
            <p:nvPr userDrawn="1"/>
          </p:nvCxnSpPr>
          <p:spPr>
            <a:xfrm>
              <a:off x="806622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7" name="Connettore 1 179"/>
            <p:cNvCxnSpPr/>
            <p:nvPr userDrawn="1"/>
          </p:nvCxnSpPr>
          <p:spPr>
            <a:xfrm>
              <a:off x="821508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8" name="Connettore 1 180"/>
            <p:cNvCxnSpPr/>
            <p:nvPr userDrawn="1"/>
          </p:nvCxnSpPr>
          <p:spPr>
            <a:xfrm>
              <a:off x="836395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9" name="Connettore 1 181"/>
            <p:cNvCxnSpPr/>
            <p:nvPr userDrawn="1"/>
          </p:nvCxnSpPr>
          <p:spPr>
            <a:xfrm>
              <a:off x="851282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0" name="Connettore 1 182"/>
            <p:cNvCxnSpPr/>
            <p:nvPr userDrawn="1"/>
          </p:nvCxnSpPr>
          <p:spPr>
            <a:xfrm>
              <a:off x="866169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1" name="Connettore 1 183"/>
            <p:cNvCxnSpPr/>
            <p:nvPr userDrawn="1"/>
          </p:nvCxnSpPr>
          <p:spPr>
            <a:xfrm>
              <a:off x="881055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2" name="Connettore 1 184"/>
            <p:cNvCxnSpPr/>
            <p:nvPr userDrawn="1"/>
          </p:nvCxnSpPr>
          <p:spPr>
            <a:xfrm>
              <a:off x="895942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3" name="Connettore 1 185"/>
            <p:cNvCxnSpPr/>
            <p:nvPr userDrawn="1"/>
          </p:nvCxnSpPr>
          <p:spPr>
            <a:xfrm>
              <a:off x="910829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4" name="Connettore 1 186"/>
            <p:cNvCxnSpPr/>
            <p:nvPr userDrawn="1"/>
          </p:nvCxnSpPr>
          <p:spPr>
            <a:xfrm>
              <a:off x="925715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5" name="Connettore 1 187"/>
            <p:cNvCxnSpPr/>
            <p:nvPr userDrawn="1"/>
          </p:nvCxnSpPr>
          <p:spPr>
            <a:xfrm>
              <a:off x="940602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6" name="Connettore 1 188"/>
            <p:cNvCxnSpPr/>
            <p:nvPr userDrawn="1"/>
          </p:nvCxnSpPr>
          <p:spPr>
            <a:xfrm>
              <a:off x="955489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7" name="Connettore 1 189"/>
            <p:cNvCxnSpPr/>
            <p:nvPr userDrawn="1"/>
          </p:nvCxnSpPr>
          <p:spPr>
            <a:xfrm>
              <a:off x="970375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8" name="Connettore 1 190"/>
            <p:cNvCxnSpPr/>
            <p:nvPr userDrawn="1"/>
          </p:nvCxnSpPr>
          <p:spPr>
            <a:xfrm>
              <a:off x="985262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9" name="Connettore 1 191"/>
            <p:cNvCxnSpPr/>
            <p:nvPr userDrawn="1"/>
          </p:nvCxnSpPr>
          <p:spPr>
            <a:xfrm>
              <a:off x="1000149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0" name="Connettore 1 192"/>
            <p:cNvCxnSpPr/>
            <p:nvPr userDrawn="1"/>
          </p:nvCxnSpPr>
          <p:spPr>
            <a:xfrm>
              <a:off x="1015036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1" name="Connettore 1 193"/>
            <p:cNvCxnSpPr/>
            <p:nvPr userDrawn="1"/>
          </p:nvCxnSpPr>
          <p:spPr>
            <a:xfrm>
              <a:off x="1029922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2" name="Connettore 1 194"/>
            <p:cNvCxnSpPr/>
            <p:nvPr userDrawn="1"/>
          </p:nvCxnSpPr>
          <p:spPr>
            <a:xfrm>
              <a:off x="1044809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3" name="Connettore 1 195"/>
            <p:cNvCxnSpPr/>
            <p:nvPr userDrawn="1"/>
          </p:nvCxnSpPr>
          <p:spPr>
            <a:xfrm>
              <a:off x="1059696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4" name="Connettore 1 196"/>
            <p:cNvCxnSpPr/>
            <p:nvPr userDrawn="1"/>
          </p:nvCxnSpPr>
          <p:spPr>
            <a:xfrm>
              <a:off x="1074582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5" name="Connettore 1 197"/>
            <p:cNvCxnSpPr/>
            <p:nvPr userDrawn="1"/>
          </p:nvCxnSpPr>
          <p:spPr>
            <a:xfrm>
              <a:off x="1089469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6" name="Connettore 1 198"/>
            <p:cNvCxnSpPr/>
            <p:nvPr userDrawn="1"/>
          </p:nvCxnSpPr>
          <p:spPr>
            <a:xfrm>
              <a:off x="1104356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7" name="Connettore 1 199"/>
            <p:cNvCxnSpPr/>
            <p:nvPr userDrawn="1"/>
          </p:nvCxnSpPr>
          <p:spPr>
            <a:xfrm>
              <a:off x="1119242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8" name="Connettore 1 200"/>
            <p:cNvCxnSpPr/>
            <p:nvPr userDrawn="1"/>
          </p:nvCxnSpPr>
          <p:spPr>
            <a:xfrm>
              <a:off x="1134129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9" name="Connettore 1 201"/>
            <p:cNvCxnSpPr/>
            <p:nvPr userDrawn="1"/>
          </p:nvCxnSpPr>
          <p:spPr>
            <a:xfrm>
              <a:off x="1149016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0" name="Connettore 1 202"/>
            <p:cNvCxnSpPr/>
            <p:nvPr userDrawn="1"/>
          </p:nvCxnSpPr>
          <p:spPr>
            <a:xfrm>
              <a:off x="1163903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1" name="Connettore 1 203"/>
            <p:cNvCxnSpPr/>
            <p:nvPr userDrawn="1"/>
          </p:nvCxnSpPr>
          <p:spPr>
            <a:xfrm>
              <a:off x="1178789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2" name="Connettore 1 204"/>
            <p:cNvCxnSpPr/>
            <p:nvPr userDrawn="1"/>
          </p:nvCxnSpPr>
          <p:spPr>
            <a:xfrm>
              <a:off x="1193676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3" name="Connettore 1 205"/>
            <p:cNvCxnSpPr/>
            <p:nvPr userDrawn="1"/>
          </p:nvCxnSpPr>
          <p:spPr>
            <a:xfrm>
              <a:off x="1208563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4" name="Connettore 1 206"/>
            <p:cNvCxnSpPr/>
            <p:nvPr userDrawn="1"/>
          </p:nvCxnSpPr>
          <p:spPr>
            <a:xfrm>
              <a:off x="1223449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5" name="Connettore 1 207"/>
            <p:cNvCxnSpPr/>
            <p:nvPr userDrawn="1"/>
          </p:nvCxnSpPr>
          <p:spPr>
            <a:xfrm>
              <a:off x="1238336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6" name="Connettore 1 208"/>
            <p:cNvCxnSpPr/>
            <p:nvPr userDrawn="1"/>
          </p:nvCxnSpPr>
          <p:spPr>
            <a:xfrm>
              <a:off x="1253223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7" name="Connettore 1 209"/>
            <p:cNvCxnSpPr/>
            <p:nvPr userDrawn="1"/>
          </p:nvCxnSpPr>
          <p:spPr>
            <a:xfrm>
              <a:off x="1268109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8" name="Connettore 1 210"/>
            <p:cNvCxnSpPr/>
            <p:nvPr userDrawn="1"/>
          </p:nvCxnSpPr>
          <p:spPr>
            <a:xfrm>
              <a:off x="1282996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9" name="Connettore 1 211"/>
            <p:cNvCxnSpPr/>
            <p:nvPr userDrawn="1"/>
          </p:nvCxnSpPr>
          <p:spPr>
            <a:xfrm>
              <a:off x="1297883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0" name="Connettore 1 212"/>
            <p:cNvCxnSpPr/>
            <p:nvPr userDrawn="1"/>
          </p:nvCxnSpPr>
          <p:spPr>
            <a:xfrm>
              <a:off x="1312770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1" name="Connettore 1 213"/>
            <p:cNvCxnSpPr/>
            <p:nvPr userDrawn="1"/>
          </p:nvCxnSpPr>
          <p:spPr>
            <a:xfrm>
              <a:off x="1327656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2" name="Connettore 1 214"/>
            <p:cNvCxnSpPr/>
            <p:nvPr userDrawn="1"/>
          </p:nvCxnSpPr>
          <p:spPr>
            <a:xfrm>
              <a:off x="1342543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3" name="Connettore 1 215"/>
            <p:cNvCxnSpPr/>
            <p:nvPr userDrawn="1"/>
          </p:nvCxnSpPr>
          <p:spPr>
            <a:xfrm>
              <a:off x="1357430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4" name="Connettore 1 216"/>
            <p:cNvCxnSpPr/>
            <p:nvPr userDrawn="1"/>
          </p:nvCxnSpPr>
          <p:spPr>
            <a:xfrm>
              <a:off x="1372316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5" name="Connettore 1 217"/>
            <p:cNvCxnSpPr/>
            <p:nvPr userDrawn="1"/>
          </p:nvCxnSpPr>
          <p:spPr>
            <a:xfrm>
              <a:off x="1387203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6" name="Connettore 1 218"/>
            <p:cNvCxnSpPr/>
            <p:nvPr userDrawn="1"/>
          </p:nvCxnSpPr>
          <p:spPr>
            <a:xfrm>
              <a:off x="1402090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7" name="Connettore 1 219"/>
            <p:cNvCxnSpPr/>
            <p:nvPr userDrawn="1"/>
          </p:nvCxnSpPr>
          <p:spPr>
            <a:xfrm>
              <a:off x="1416976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8" name="Connettore 1 220"/>
            <p:cNvCxnSpPr/>
            <p:nvPr userDrawn="1"/>
          </p:nvCxnSpPr>
          <p:spPr>
            <a:xfrm>
              <a:off x="1431863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9" name="Connettore 1 221"/>
            <p:cNvCxnSpPr/>
            <p:nvPr userDrawn="1"/>
          </p:nvCxnSpPr>
          <p:spPr>
            <a:xfrm>
              <a:off x="1446750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0" name="Connettore 1 222"/>
            <p:cNvCxnSpPr/>
            <p:nvPr userDrawn="1"/>
          </p:nvCxnSpPr>
          <p:spPr>
            <a:xfrm>
              <a:off x="1461637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1" name="Connettore 1 223"/>
            <p:cNvCxnSpPr/>
            <p:nvPr userDrawn="1"/>
          </p:nvCxnSpPr>
          <p:spPr>
            <a:xfrm>
              <a:off x="1476523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2" name="Connettore 1 224"/>
            <p:cNvCxnSpPr/>
            <p:nvPr userDrawn="1"/>
          </p:nvCxnSpPr>
          <p:spPr>
            <a:xfrm>
              <a:off x="1491410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3" name="Connettore 1 225"/>
            <p:cNvCxnSpPr/>
            <p:nvPr userDrawn="1"/>
          </p:nvCxnSpPr>
          <p:spPr>
            <a:xfrm>
              <a:off x="1506297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4" name="Connettore 1 226"/>
            <p:cNvCxnSpPr/>
            <p:nvPr userDrawn="1"/>
          </p:nvCxnSpPr>
          <p:spPr>
            <a:xfrm>
              <a:off x="1521183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5" name="Connettore 1 227"/>
            <p:cNvCxnSpPr/>
            <p:nvPr userDrawn="1"/>
          </p:nvCxnSpPr>
          <p:spPr>
            <a:xfrm>
              <a:off x="1536070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6" name="Connettore 1 228"/>
            <p:cNvCxnSpPr/>
            <p:nvPr userDrawn="1"/>
          </p:nvCxnSpPr>
          <p:spPr>
            <a:xfrm>
              <a:off x="1550957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7" name="Connettore 1 229"/>
            <p:cNvCxnSpPr/>
            <p:nvPr userDrawn="1"/>
          </p:nvCxnSpPr>
          <p:spPr>
            <a:xfrm>
              <a:off x="1565843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8" name="Connettore 1 230"/>
            <p:cNvCxnSpPr/>
            <p:nvPr userDrawn="1"/>
          </p:nvCxnSpPr>
          <p:spPr>
            <a:xfrm>
              <a:off x="1580730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9" name="Connettore 1 231"/>
            <p:cNvCxnSpPr/>
            <p:nvPr userDrawn="1"/>
          </p:nvCxnSpPr>
          <p:spPr>
            <a:xfrm>
              <a:off x="1595617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0" name="Connettore 1 232"/>
            <p:cNvCxnSpPr/>
            <p:nvPr userDrawn="1"/>
          </p:nvCxnSpPr>
          <p:spPr>
            <a:xfrm>
              <a:off x="1610504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1" name="Connettore 1 233"/>
            <p:cNvCxnSpPr/>
            <p:nvPr userDrawn="1"/>
          </p:nvCxnSpPr>
          <p:spPr>
            <a:xfrm>
              <a:off x="1625390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2" name="Connettore 1 234"/>
            <p:cNvCxnSpPr/>
            <p:nvPr userDrawn="1"/>
          </p:nvCxnSpPr>
          <p:spPr>
            <a:xfrm>
              <a:off x="1640277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3" name="Connettore 1 235"/>
            <p:cNvCxnSpPr/>
            <p:nvPr userDrawn="1"/>
          </p:nvCxnSpPr>
          <p:spPr>
            <a:xfrm>
              <a:off x="1655164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4" name="Connettore 1 236"/>
            <p:cNvCxnSpPr/>
            <p:nvPr userDrawn="1"/>
          </p:nvCxnSpPr>
          <p:spPr>
            <a:xfrm>
              <a:off x="1670050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5" name="Connettore 1 237"/>
            <p:cNvCxnSpPr/>
            <p:nvPr userDrawn="1"/>
          </p:nvCxnSpPr>
          <p:spPr>
            <a:xfrm>
              <a:off x="1684937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6" name="Connettore 1 238"/>
            <p:cNvCxnSpPr/>
            <p:nvPr userDrawn="1"/>
          </p:nvCxnSpPr>
          <p:spPr>
            <a:xfrm>
              <a:off x="1699824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7" name="Connettore 1 239"/>
            <p:cNvCxnSpPr/>
            <p:nvPr userDrawn="1"/>
          </p:nvCxnSpPr>
          <p:spPr>
            <a:xfrm>
              <a:off x="1714710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8" name="Connettore 1 240"/>
            <p:cNvCxnSpPr/>
            <p:nvPr userDrawn="1"/>
          </p:nvCxnSpPr>
          <p:spPr>
            <a:xfrm>
              <a:off x="1729597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9" name="Connettore 1 241"/>
            <p:cNvCxnSpPr/>
            <p:nvPr userDrawn="1"/>
          </p:nvCxnSpPr>
          <p:spPr>
            <a:xfrm>
              <a:off x="1744484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0" name="Connettore 1 242"/>
            <p:cNvCxnSpPr/>
            <p:nvPr userDrawn="1"/>
          </p:nvCxnSpPr>
          <p:spPr>
            <a:xfrm>
              <a:off x="1759371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1" name="Connettore 1 243"/>
            <p:cNvCxnSpPr/>
            <p:nvPr userDrawn="1"/>
          </p:nvCxnSpPr>
          <p:spPr>
            <a:xfrm>
              <a:off x="1774257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2" name="Connettore 1 244"/>
            <p:cNvCxnSpPr/>
            <p:nvPr userDrawn="1"/>
          </p:nvCxnSpPr>
          <p:spPr>
            <a:xfrm>
              <a:off x="1789144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3" name="Connettore 1 245"/>
            <p:cNvCxnSpPr/>
            <p:nvPr userDrawn="1"/>
          </p:nvCxnSpPr>
          <p:spPr>
            <a:xfrm>
              <a:off x="1804031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4" name="Connettore 1 246"/>
            <p:cNvCxnSpPr/>
            <p:nvPr userDrawn="1"/>
          </p:nvCxnSpPr>
          <p:spPr>
            <a:xfrm>
              <a:off x="1818917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5" name="Connettore 1 247"/>
            <p:cNvCxnSpPr/>
            <p:nvPr userDrawn="1"/>
          </p:nvCxnSpPr>
          <p:spPr>
            <a:xfrm>
              <a:off x="1833804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6" name="Connettore 1 248"/>
            <p:cNvCxnSpPr/>
            <p:nvPr userDrawn="1"/>
          </p:nvCxnSpPr>
          <p:spPr>
            <a:xfrm>
              <a:off x="1848691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7" name="Connettore 1 249"/>
            <p:cNvCxnSpPr/>
            <p:nvPr userDrawn="1"/>
          </p:nvCxnSpPr>
          <p:spPr>
            <a:xfrm>
              <a:off x="1863577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8" name="Connettore 1 250"/>
            <p:cNvCxnSpPr/>
            <p:nvPr userDrawn="1"/>
          </p:nvCxnSpPr>
          <p:spPr>
            <a:xfrm>
              <a:off x="1878464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9" name="Connettore 1 251"/>
            <p:cNvCxnSpPr/>
            <p:nvPr userDrawn="1"/>
          </p:nvCxnSpPr>
          <p:spPr>
            <a:xfrm>
              <a:off x="1893346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grpSp>
      <p:sp>
        <p:nvSpPr>
          <p:cNvPr id="3" name="Content Placeholder 2"/>
          <p:cNvSpPr>
            <a:spLocks noGrp="1"/>
          </p:cNvSpPr>
          <p:nvPr>
            <p:ph idx="1"/>
          </p:nvPr>
        </p:nvSpPr>
        <p:spPr>
          <a:xfrm>
            <a:off x="297600" y="1332000"/>
            <a:ext cx="11692800" cy="4924800"/>
          </a:xfrm>
          <a:prstGeom prst="rect">
            <a:avLst/>
          </a:prstGeom>
        </p:spPr>
        <p:txBody>
          <a:bodyPr/>
          <a:lstStyle/>
          <a:p>
            <a:pPr lvl="0"/>
            <a:r>
              <a:rPr lang="en-GB" noProof="0"/>
              <a:t>Edit Master text styles</a:t>
            </a:r>
          </a:p>
          <a:p>
            <a:pPr lvl="1"/>
            <a:r>
              <a:rPr lang="en-GB" noProof="0"/>
              <a:t>Second level</a:t>
            </a:r>
          </a:p>
          <a:p>
            <a:pPr lvl="2"/>
            <a:r>
              <a:rPr lang="en-GB" noProof="0"/>
              <a:t>Third level</a:t>
            </a:r>
          </a:p>
        </p:txBody>
      </p:sp>
      <p:sp>
        <p:nvSpPr>
          <p:cNvPr id="7" name="Title 1"/>
          <p:cNvSpPr>
            <a:spLocks noGrp="1"/>
          </p:cNvSpPr>
          <p:nvPr>
            <p:ph type="title"/>
          </p:nvPr>
        </p:nvSpPr>
        <p:spPr>
          <a:xfrm>
            <a:off x="295925" y="139169"/>
            <a:ext cx="11694849" cy="862023"/>
          </a:xfrm>
          <a:prstGeom prst="rect">
            <a:avLst/>
          </a:prstGeom>
        </p:spPr>
        <p:txBody>
          <a:bodyPr/>
          <a:lstStyle>
            <a:lvl1pPr>
              <a:defRPr>
                <a:solidFill>
                  <a:schemeClr val="bg1"/>
                </a:solidFill>
              </a:defRPr>
            </a:lvl1pPr>
          </a:lstStyle>
          <a:p>
            <a:r>
              <a:rPr lang="en-GB" noProof="0"/>
              <a:t>Click to edit Master title style</a:t>
            </a:r>
          </a:p>
        </p:txBody>
      </p:sp>
      <p:sp>
        <p:nvSpPr>
          <p:cNvPr id="130" name="Date Placeholder 3">
            <a:extLst>
              <a:ext uri="{FF2B5EF4-FFF2-40B4-BE49-F238E27FC236}">
                <a16:creationId xmlns:a16="http://schemas.microsoft.com/office/drawing/2014/main" id="{31FB8769-B1E7-44DA-A99B-43F032F5346E}"/>
              </a:ext>
            </a:extLst>
          </p:cNvPr>
          <p:cNvSpPr>
            <a:spLocks noGrp="1"/>
          </p:cNvSpPr>
          <p:nvPr>
            <p:ph type="dt" sz="half" idx="2"/>
          </p:nvPr>
        </p:nvSpPr>
        <p:spPr>
          <a:xfrm>
            <a:off x="295923" y="6611562"/>
            <a:ext cx="2743200" cy="134510"/>
          </a:xfrm>
          <a:prstGeom prst="rect">
            <a:avLst/>
          </a:prstGeom>
        </p:spPr>
        <p:txBody>
          <a:bodyPr vert="horz" lIns="91440" tIns="45720" rIns="91440" bIns="45720" rtlCol="0" anchor="ctr"/>
          <a:lstStyle>
            <a:lvl1pPr algn="l">
              <a:defRPr sz="1200">
                <a:solidFill>
                  <a:schemeClr val="bg1"/>
                </a:solidFill>
              </a:defRPr>
            </a:lvl1pPr>
          </a:lstStyle>
          <a:p>
            <a:r>
              <a:rPr lang="it-IT"/>
              <a:t>03/06/2026</a:t>
            </a:r>
            <a:endParaRPr lang="en-GB"/>
          </a:p>
        </p:txBody>
      </p:sp>
      <p:sp>
        <p:nvSpPr>
          <p:cNvPr id="131" name="Footer Placeholder 4">
            <a:extLst>
              <a:ext uri="{FF2B5EF4-FFF2-40B4-BE49-F238E27FC236}">
                <a16:creationId xmlns:a16="http://schemas.microsoft.com/office/drawing/2014/main" id="{C9AE5A96-0DA2-4694-8D8C-8D8F16CDA6FA}"/>
              </a:ext>
            </a:extLst>
          </p:cNvPr>
          <p:cNvSpPr>
            <a:spLocks noGrp="1"/>
          </p:cNvSpPr>
          <p:nvPr>
            <p:ph type="ftr" sz="quarter" idx="3"/>
          </p:nvPr>
        </p:nvSpPr>
        <p:spPr>
          <a:xfrm>
            <a:off x="3137161" y="6611562"/>
            <a:ext cx="5419200" cy="134510"/>
          </a:xfrm>
          <a:prstGeom prst="rect">
            <a:avLst/>
          </a:prstGeom>
        </p:spPr>
        <p:txBody>
          <a:bodyPr vert="horz" lIns="91440" tIns="45720" rIns="91440" bIns="45720" rtlCol="0" anchor="ctr"/>
          <a:lstStyle>
            <a:lvl1pPr algn="ctr">
              <a:defRPr sz="1200">
                <a:solidFill>
                  <a:schemeClr val="bg1"/>
                </a:solidFill>
              </a:defRPr>
            </a:lvl1pPr>
          </a:lstStyle>
          <a:p>
            <a:r>
              <a:rPr lang="en-US"/>
              <a:t>Camilla Colombo - GREEN SPECIES - COMPASS Lab - Department of Aerospace Science and Technology</a:t>
            </a:r>
            <a:endParaRPr lang="en-GB"/>
          </a:p>
        </p:txBody>
      </p:sp>
      <p:sp>
        <p:nvSpPr>
          <p:cNvPr id="132" name="Slide Number Placeholder 5">
            <a:extLst>
              <a:ext uri="{FF2B5EF4-FFF2-40B4-BE49-F238E27FC236}">
                <a16:creationId xmlns:a16="http://schemas.microsoft.com/office/drawing/2014/main" id="{59C0FDF6-1092-49C5-88AD-06E0AD4C5B54}"/>
              </a:ext>
            </a:extLst>
          </p:cNvPr>
          <p:cNvSpPr>
            <a:spLocks noGrp="1"/>
          </p:cNvSpPr>
          <p:nvPr>
            <p:ph type="sldNum" sz="quarter" idx="4"/>
          </p:nvPr>
        </p:nvSpPr>
        <p:spPr>
          <a:xfrm>
            <a:off x="8635574" y="6611562"/>
            <a:ext cx="895172" cy="134510"/>
          </a:xfrm>
          <a:prstGeom prst="rect">
            <a:avLst/>
          </a:prstGeom>
        </p:spPr>
        <p:txBody>
          <a:bodyPr vert="horz" lIns="91440" tIns="45720" rIns="91440" bIns="45720" rtlCol="0" anchor="ctr"/>
          <a:lstStyle>
            <a:lvl1pPr algn="r">
              <a:defRPr sz="1200">
                <a:solidFill>
                  <a:schemeClr val="bg1"/>
                </a:solidFill>
              </a:defRPr>
            </a:lvl1pPr>
          </a:lstStyle>
          <a:p>
            <a:fld id="{B32E340B-6DF6-4B42-912A-1B529C9C7761}" type="slidenum">
              <a:rPr lang="en-GB" smtClean="0"/>
              <a:t>‹#›</a:t>
            </a:fld>
            <a:endParaRPr lang="en-GB"/>
          </a:p>
        </p:txBody>
      </p:sp>
    </p:spTree>
    <p:extLst>
      <p:ext uri="{BB962C8B-B14F-4D97-AF65-F5344CB8AC3E}">
        <p14:creationId xmlns:p14="http://schemas.microsoft.com/office/powerpoint/2010/main" val="3154410896"/>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1_Title + Content 4">
    <p:spTree>
      <p:nvGrpSpPr>
        <p:cNvPr id="1" name=""/>
        <p:cNvGrpSpPr/>
        <p:nvPr/>
      </p:nvGrpSpPr>
      <p:grpSpPr>
        <a:xfrm>
          <a:off x="0" y="0"/>
          <a:ext cx="0" cy="0"/>
          <a:chOff x="0" y="0"/>
          <a:chExt cx="0" cy="0"/>
        </a:xfrm>
      </p:grpSpPr>
      <p:sp>
        <p:nvSpPr>
          <p:cNvPr id="131" name="Rettangolo 252"/>
          <p:cNvSpPr/>
          <p:nvPr userDrawn="1"/>
        </p:nvSpPr>
        <p:spPr>
          <a:xfrm>
            <a:off x="0" y="0"/>
            <a:ext cx="12192000" cy="1252150"/>
          </a:xfrm>
          <a:prstGeom prst="rect">
            <a:avLst/>
          </a:prstGeom>
          <a:solidFill>
            <a:schemeClr val="bg2">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sz="2400" noProof="0">
              <a:solidFill>
                <a:schemeClr val="tx2"/>
              </a:solidFill>
            </a:endParaRPr>
          </a:p>
        </p:txBody>
      </p:sp>
      <p:grpSp>
        <p:nvGrpSpPr>
          <p:cNvPr id="132" name="Gruppo 131"/>
          <p:cNvGrpSpPr/>
          <p:nvPr userDrawn="1"/>
        </p:nvGrpSpPr>
        <p:grpSpPr>
          <a:xfrm>
            <a:off x="0" y="1089904"/>
            <a:ext cx="12192000" cy="162246"/>
            <a:chOff x="1218340" y="275867"/>
            <a:chExt cx="17715122" cy="567843"/>
          </a:xfrm>
        </p:grpSpPr>
        <p:cxnSp>
          <p:nvCxnSpPr>
            <p:cNvPr id="133" name="Connettore 1 132"/>
            <p:cNvCxnSpPr/>
            <p:nvPr userDrawn="1"/>
          </p:nvCxnSpPr>
          <p:spPr>
            <a:xfrm>
              <a:off x="121834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4" name="Connettore 1 133"/>
            <p:cNvCxnSpPr/>
            <p:nvPr userDrawn="1"/>
          </p:nvCxnSpPr>
          <p:spPr>
            <a:xfrm>
              <a:off x="136720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5" name="Connettore 1 134"/>
            <p:cNvCxnSpPr/>
            <p:nvPr userDrawn="1"/>
          </p:nvCxnSpPr>
          <p:spPr>
            <a:xfrm>
              <a:off x="151607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6" name="Connettore 1 135"/>
            <p:cNvCxnSpPr/>
            <p:nvPr userDrawn="1"/>
          </p:nvCxnSpPr>
          <p:spPr>
            <a:xfrm>
              <a:off x="166494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7" name="Connettore 1 136"/>
            <p:cNvCxnSpPr/>
            <p:nvPr userDrawn="1"/>
          </p:nvCxnSpPr>
          <p:spPr>
            <a:xfrm>
              <a:off x="181380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8" name="Connettore 1 137"/>
            <p:cNvCxnSpPr/>
            <p:nvPr userDrawn="1"/>
          </p:nvCxnSpPr>
          <p:spPr>
            <a:xfrm>
              <a:off x="196267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9" name="Connettore 1 138"/>
            <p:cNvCxnSpPr/>
            <p:nvPr userDrawn="1"/>
          </p:nvCxnSpPr>
          <p:spPr>
            <a:xfrm>
              <a:off x="211154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0" name="Connettore 1 139"/>
            <p:cNvCxnSpPr/>
            <p:nvPr userDrawn="1"/>
          </p:nvCxnSpPr>
          <p:spPr>
            <a:xfrm>
              <a:off x="226040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1" name="Connettore 1 140"/>
            <p:cNvCxnSpPr/>
            <p:nvPr userDrawn="1"/>
          </p:nvCxnSpPr>
          <p:spPr>
            <a:xfrm>
              <a:off x="240927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2" name="Connettore 1 141"/>
            <p:cNvCxnSpPr/>
            <p:nvPr userDrawn="1"/>
          </p:nvCxnSpPr>
          <p:spPr>
            <a:xfrm>
              <a:off x="255814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3" name="Connettore 1 142"/>
            <p:cNvCxnSpPr/>
            <p:nvPr userDrawn="1"/>
          </p:nvCxnSpPr>
          <p:spPr>
            <a:xfrm>
              <a:off x="270701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4" name="Connettore 1 143"/>
            <p:cNvCxnSpPr/>
            <p:nvPr userDrawn="1"/>
          </p:nvCxnSpPr>
          <p:spPr>
            <a:xfrm>
              <a:off x="285587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5" name="Connettore 1 144"/>
            <p:cNvCxnSpPr/>
            <p:nvPr userDrawn="1"/>
          </p:nvCxnSpPr>
          <p:spPr>
            <a:xfrm>
              <a:off x="300474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6" name="Connettore 1 145"/>
            <p:cNvCxnSpPr/>
            <p:nvPr userDrawn="1"/>
          </p:nvCxnSpPr>
          <p:spPr>
            <a:xfrm>
              <a:off x="315361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7" name="Connettore 1 146"/>
            <p:cNvCxnSpPr/>
            <p:nvPr userDrawn="1"/>
          </p:nvCxnSpPr>
          <p:spPr>
            <a:xfrm>
              <a:off x="330247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8" name="Connettore 1 147"/>
            <p:cNvCxnSpPr/>
            <p:nvPr userDrawn="1"/>
          </p:nvCxnSpPr>
          <p:spPr>
            <a:xfrm>
              <a:off x="345134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9" name="Connettore 1 148"/>
            <p:cNvCxnSpPr/>
            <p:nvPr userDrawn="1"/>
          </p:nvCxnSpPr>
          <p:spPr>
            <a:xfrm>
              <a:off x="360021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0" name="Connettore 1 149"/>
            <p:cNvCxnSpPr/>
            <p:nvPr userDrawn="1"/>
          </p:nvCxnSpPr>
          <p:spPr>
            <a:xfrm>
              <a:off x="374907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1" name="Connettore 1 150"/>
            <p:cNvCxnSpPr/>
            <p:nvPr userDrawn="1"/>
          </p:nvCxnSpPr>
          <p:spPr>
            <a:xfrm>
              <a:off x="389794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2" name="Connettore 1 151"/>
            <p:cNvCxnSpPr/>
            <p:nvPr userDrawn="1"/>
          </p:nvCxnSpPr>
          <p:spPr>
            <a:xfrm>
              <a:off x="404681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3" name="Connettore 1 152"/>
            <p:cNvCxnSpPr/>
            <p:nvPr userDrawn="1"/>
          </p:nvCxnSpPr>
          <p:spPr>
            <a:xfrm>
              <a:off x="419568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4" name="Connettore 1 153"/>
            <p:cNvCxnSpPr/>
            <p:nvPr userDrawn="1"/>
          </p:nvCxnSpPr>
          <p:spPr>
            <a:xfrm>
              <a:off x="434454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5" name="Connettore 1 154"/>
            <p:cNvCxnSpPr/>
            <p:nvPr userDrawn="1"/>
          </p:nvCxnSpPr>
          <p:spPr>
            <a:xfrm>
              <a:off x="449341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6" name="Connettore 1 155"/>
            <p:cNvCxnSpPr/>
            <p:nvPr userDrawn="1"/>
          </p:nvCxnSpPr>
          <p:spPr>
            <a:xfrm>
              <a:off x="464228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7" name="Connettore 1 156"/>
            <p:cNvCxnSpPr/>
            <p:nvPr userDrawn="1"/>
          </p:nvCxnSpPr>
          <p:spPr>
            <a:xfrm>
              <a:off x="479114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8" name="Connettore 1 157"/>
            <p:cNvCxnSpPr/>
            <p:nvPr userDrawn="1"/>
          </p:nvCxnSpPr>
          <p:spPr>
            <a:xfrm>
              <a:off x="494001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9" name="Connettore 1 158"/>
            <p:cNvCxnSpPr/>
            <p:nvPr userDrawn="1"/>
          </p:nvCxnSpPr>
          <p:spPr>
            <a:xfrm>
              <a:off x="508888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0" name="Connettore 1 159"/>
            <p:cNvCxnSpPr/>
            <p:nvPr userDrawn="1"/>
          </p:nvCxnSpPr>
          <p:spPr>
            <a:xfrm>
              <a:off x="523774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1" name="Connettore 1 160"/>
            <p:cNvCxnSpPr/>
            <p:nvPr userDrawn="1"/>
          </p:nvCxnSpPr>
          <p:spPr>
            <a:xfrm>
              <a:off x="538661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2" name="Connettore 1 161"/>
            <p:cNvCxnSpPr/>
            <p:nvPr userDrawn="1"/>
          </p:nvCxnSpPr>
          <p:spPr>
            <a:xfrm>
              <a:off x="553548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3" name="Connettore 1 162"/>
            <p:cNvCxnSpPr/>
            <p:nvPr userDrawn="1"/>
          </p:nvCxnSpPr>
          <p:spPr>
            <a:xfrm>
              <a:off x="568435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4" name="Connettore 1 163"/>
            <p:cNvCxnSpPr/>
            <p:nvPr userDrawn="1"/>
          </p:nvCxnSpPr>
          <p:spPr>
            <a:xfrm>
              <a:off x="583321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5" name="Connettore 1 164"/>
            <p:cNvCxnSpPr/>
            <p:nvPr userDrawn="1"/>
          </p:nvCxnSpPr>
          <p:spPr>
            <a:xfrm>
              <a:off x="598208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6" name="Connettore 1 165"/>
            <p:cNvCxnSpPr/>
            <p:nvPr userDrawn="1"/>
          </p:nvCxnSpPr>
          <p:spPr>
            <a:xfrm>
              <a:off x="613095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7" name="Connettore 1 166"/>
            <p:cNvCxnSpPr/>
            <p:nvPr userDrawn="1"/>
          </p:nvCxnSpPr>
          <p:spPr>
            <a:xfrm>
              <a:off x="627981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8" name="Connettore 1 167"/>
            <p:cNvCxnSpPr/>
            <p:nvPr userDrawn="1"/>
          </p:nvCxnSpPr>
          <p:spPr>
            <a:xfrm>
              <a:off x="642868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9" name="Connettore 1 168"/>
            <p:cNvCxnSpPr/>
            <p:nvPr userDrawn="1"/>
          </p:nvCxnSpPr>
          <p:spPr>
            <a:xfrm>
              <a:off x="657755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0" name="Connettore 1 169"/>
            <p:cNvCxnSpPr/>
            <p:nvPr userDrawn="1"/>
          </p:nvCxnSpPr>
          <p:spPr>
            <a:xfrm>
              <a:off x="672641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1" name="Connettore 1 170"/>
            <p:cNvCxnSpPr/>
            <p:nvPr userDrawn="1"/>
          </p:nvCxnSpPr>
          <p:spPr>
            <a:xfrm>
              <a:off x="687528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2" name="Connettore 1 171"/>
            <p:cNvCxnSpPr/>
            <p:nvPr userDrawn="1"/>
          </p:nvCxnSpPr>
          <p:spPr>
            <a:xfrm>
              <a:off x="702415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3" name="Connettore 1 172"/>
            <p:cNvCxnSpPr/>
            <p:nvPr userDrawn="1"/>
          </p:nvCxnSpPr>
          <p:spPr>
            <a:xfrm>
              <a:off x="717302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4" name="Connettore 1 173"/>
            <p:cNvCxnSpPr/>
            <p:nvPr userDrawn="1"/>
          </p:nvCxnSpPr>
          <p:spPr>
            <a:xfrm>
              <a:off x="732188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5" name="Connettore 1 174"/>
            <p:cNvCxnSpPr/>
            <p:nvPr userDrawn="1"/>
          </p:nvCxnSpPr>
          <p:spPr>
            <a:xfrm>
              <a:off x="747075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6" name="Connettore 1 175"/>
            <p:cNvCxnSpPr/>
            <p:nvPr userDrawn="1"/>
          </p:nvCxnSpPr>
          <p:spPr>
            <a:xfrm>
              <a:off x="761962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7" name="Connettore 1 176"/>
            <p:cNvCxnSpPr/>
            <p:nvPr userDrawn="1"/>
          </p:nvCxnSpPr>
          <p:spPr>
            <a:xfrm>
              <a:off x="776848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8" name="Connettore 1 177"/>
            <p:cNvCxnSpPr/>
            <p:nvPr userDrawn="1"/>
          </p:nvCxnSpPr>
          <p:spPr>
            <a:xfrm>
              <a:off x="791735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9" name="Connettore 1 178"/>
            <p:cNvCxnSpPr/>
            <p:nvPr userDrawn="1"/>
          </p:nvCxnSpPr>
          <p:spPr>
            <a:xfrm>
              <a:off x="806622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0" name="Connettore 1 179"/>
            <p:cNvCxnSpPr/>
            <p:nvPr userDrawn="1"/>
          </p:nvCxnSpPr>
          <p:spPr>
            <a:xfrm>
              <a:off x="821508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1" name="Connettore 1 180"/>
            <p:cNvCxnSpPr/>
            <p:nvPr userDrawn="1"/>
          </p:nvCxnSpPr>
          <p:spPr>
            <a:xfrm>
              <a:off x="836395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2" name="Connettore 1 181"/>
            <p:cNvCxnSpPr/>
            <p:nvPr userDrawn="1"/>
          </p:nvCxnSpPr>
          <p:spPr>
            <a:xfrm>
              <a:off x="851282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3" name="Connettore 1 182"/>
            <p:cNvCxnSpPr/>
            <p:nvPr userDrawn="1"/>
          </p:nvCxnSpPr>
          <p:spPr>
            <a:xfrm>
              <a:off x="866169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4" name="Connettore 1 183"/>
            <p:cNvCxnSpPr/>
            <p:nvPr userDrawn="1"/>
          </p:nvCxnSpPr>
          <p:spPr>
            <a:xfrm>
              <a:off x="881055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5" name="Connettore 1 184"/>
            <p:cNvCxnSpPr/>
            <p:nvPr userDrawn="1"/>
          </p:nvCxnSpPr>
          <p:spPr>
            <a:xfrm>
              <a:off x="895942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6" name="Connettore 1 185"/>
            <p:cNvCxnSpPr/>
            <p:nvPr userDrawn="1"/>
          </p:nvCxnSpPr>
          <p:spPr>
            <a:xfrm>
              <a:off x="910829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7" name="Connettore 1 186"/>
            <p:cNvCxnSpPr/>
            <p:nvPr userDrawn="1"/>
          </p:nvCxnSpPr>
          <p:spPr>
            <a:xfrm>
              <a:off x="925715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8" name="Connettore 1 187"/>
            <p:cNvCxnSpPr/>
            <p:nvPr userDrawn="1"/>
          </p:nvCxnSpPr>
          <p:spPr>
            <a:xfrm>
              <a:off x="940602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9" name="Connettore 1 188"/>
            <p:cNvCxnSpPr/>
            <p:nvPr userDrawn="1"/>
          </p:nvCxnSpPr>
          <p:spPr>
            <a:xfrm>
              <a:off x="955489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0" name="Connettore 1 189"/>
            <p:cNvCxnSpPr/>
            <p:nvPr userDrawn="1"/>
          </p:nvCxnSpPr>
          <p:spPr>
            <a:xfrm>
              <a:off x="970375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1" name="Connettore 1 190"/>
            <p:cNvCxnSpPr/>
            <p:nvPr userDrawn="1"/>
          </p:nvCxnSpPr>
          <p:spPr>
            <a:xfrm>
              <a:off x="985262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2" name="Connettore 1 191"/>
            <p:cNvCxnSpPr/>
            <p:nvPr userDrawn="1"/>
          </p:nvCxnSpPr>
          <p:spPr>
            <a:xfrm>
              <a:off x="1000149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3" name="Connettore 1 192"/>
            <p:cNvCxnSpPr/>
            <p:nvPr userDrawn="1"/>
          </p:nvCxnSpPr>
          <p:spPr>
            <a:xfrm>
              <a:off x="1015036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4" name="Connettore 1 193"/>
            <p:cNvCxnSpPr/>
            <p:nvPr userDrawn="1"/>
          </p:nvCxnSpPr>
          <p:spPr>
            <a:xfrm>
              <a:off x="1029922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5" name="Connettore 1 194"/>
            <p:cNvCxnSpPr/>
            <p:nvPr userDrawn="1"/>
          </p:nvCxnSpPr>
          <p:spPr>
            <a:xfrm>
              <a:off x="1044809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6" name="Connettore 1 195"/>
            <p:cNvCxnSpPr/>
            <p:nvPr userDrawn="1"/>
          </p:nvCxnSpPr>
          <p:spPr>
            <a:xfrm>
              <a:off x="1059696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7" name="Connettore 1 196"/>
            <p:cNvCxnSpPr/>
            <p:nvPr userDrawn="1"/>
          </p:nvCxnSpPr>
          <p:spPr>
            <a:xfrm>
              <a:off x="1074582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8" name="Connettore 1 197"/>
            <p:cNvCxnSpPr/>
            <p:nvPr userDrawn="1"/>
          </p:nvCxnSpPr>
          <p:spPr>
            <a:xfrm>
              <a:off x="1089469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9" name="Connettore 1 198"/>
            <p:cNvCxnSpPr/>
            <p:nvPr userDrawn="1"/>
          </p:nvCxnSpPr>
          <p:spPr>
            <a:xfrm>
              <a:off x="1104356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0" name="Connettore 1 199"/>
            <p:cNvCxnSpPr/>
            <p:nvPr userDrawn="1"/>
          </p:nvCxnSpPr>
          <p:spPr>
            <a:xfrm>
              <a:off x="1119242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1" name="Connettore 1 200"/>
            <p:cNvCxnSpPr/>
            <p:nvPr userDrawn="1"/>
          </p:nvCxnSpPr>
          <p:spPr>
            <a:xfrm>
              <a:off x="1134129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2" name="Connettore 1 201"/>
            <p:cNvCxnSpPr/>
            <p:nvPr userDrawn="1"/>
          </p:nvCxnSpPr>
          <p:spPr>
            <a:xfrm>
              <a:off x="1149016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3" name="Connettore 1 202"/>
            <p:cNvCxnSpPr/>
            <p:nvPr userDrawn="1"/>
          </p:nvCxnSpPr>
          <p:spPr>
            <a:xfrm>
              <a:off x="1163903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4" name="Connettore 1 203"/>
            <p:cNvCxnSpPr/>
            <p:nvPr userDrawn="1"/>
          </p:nvCxnSpPr>
          <p:spPr>
            <a:xfrm>
              <a:off x="1178789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5" name="Connettore 1 204"/>
            <p:cNvCxnSpPr/>
            <p:nvPr userDrawn="1"/>
          </p:nvCxnSpPr>
          <p:spPr>
            <a:xfrm>
              <a:off x="1193676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6" name="Connettore 1 205"/>
            <p:cNvCxnSpPr/>
            <p:nvPr userDrawn="1"/>
          </p:nvCxnSpPr>
          <p:spPr>
            <a:xfrm>
              <a:off x="1208563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7" name="Connettore 1 206"/>
            <p:cNvCxnSpPr/>
            <p:nvPr userDrawn="1"/>
          </p:nvCxnSpPr>
          <p:spPr>
            <a:xfrm>
              <a:off x="1223449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8" name="Connettore 1 207"/>
            <p:cNvCxnSpPr/>
            <p:nvPr userDrawn="1"/>
          </p:nvCxnSpPr>
          <p:spPr>
            <a:xfrm>
              <a:off x="1238336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9" name="Connettore 1 208"/>
            <p:cNvCxnSpPr/>
            <p:nvPr userDrawn="1"/>
          </p:nvCxnSpPr>
          <p:spPr>
            <a:xfrm>
              <a:off x="1253223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0" name="Connettore 1 209"/>
            <p:cNvCxnSpPr/>
            <p:nvPr userDrawn="1"/>
          </p:nvCxnSpPr>
          <p:spPr>
            <a:xfrm>
              <a:off x="1268109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1" name="Connettore 1 210"/>
            <p:cNvCxnSpPr/>
            <p:nvPr userDrawn="1"/>
          </p:nvCxnSpPr>
          <p:spPr>
            <a:xfrm>
              <a:off x="1282996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2" name="Connettore 1 211"/>
            <p:cNvCxnSpPr/>
            <p:nvPr userDrawn="1"/>
          </p:nvCxnSpPr>
          <p:spPr>
            <a:xfrm>
              <a:off x="1297883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3" name="Connettore 1 212"/>
            <p:cNvCxnSpPr/>
            <p:nvPr userDrawn="1"/>
          </p:nvCxnSpPr>
          <p:spPr>
            <a:xfrm>
              <a:off x="1312770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4" name="Connettore 1 213"/>
            <p:cNvCxnSpPr/>
            <p:nvPr userDrawn="1"/>
          </p:nvCxnSpPr>
          <p:spPr>
            <a:xfrm>
              <a:off x="1327656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5" name="Connettore 1 214"/>
            <p:cNvCxnSpPr/>
            <p:nvPr userDrawn="1"/>
          </p:nvCxnSpPr>
          <p:spPr>
            <a:xfrm>
              <a:off x="1342543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6" name="Connettore 1 215"/>
            <p:cNvCxnSpPr/>
            <p:nvPr userDrawn="1"/>
          </p:nvCxnSpPr>
          <p:spPr>
            <a:xfrm>
              <a:off x="1357430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7" name="Connettore 1 216"/>
            <p:cNvCxnSpPr/>
            <p:nvPr userDrawn="1"/>
          </p:nvCxnSpPr>
          <p:spPr>
            <a:xfrm>
              <a:off x="1372316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8" name="Connettore 1 217"/>
            <p:cNvCxnSpPr/>
            <p:nvPr userDrawn="1"/>
          </p:nvCxnSpPr>
          <p:spPr>
            <a:xfrm>
              <a:off x="1387203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9" name="Connettore 1 218"/>
            <p:cNvCxnSpPr/>
            <p:nvPr userDrawn="1"/>
          </p:nvCxnSpPr>
          <p:spPr>
            <a:xfrm>
              <a:off x="1402090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0" name="Connettore 1 219"/>
            <p:cNvCxnSpPr/>
            <p:nvPr userDrawn="1"/>
          </p:nvCxnSpPr>
          <p:spPr>
            <a:xfrm>
              <a:off x="1416976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1" name="Connettore 1 220"/>
            <p:cNvCxnSpPr/>
            <p:nvPr userDrawn="1"/>
          </p:nvCxnSpPr>
          <p:spPr>
            <a:xfrm>
              <a:off x="1431863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2" name="Connettore 1 221"/>
            <p:cNvCxnSpPr/>
            <p:nvPr userDrawn="1"/>
          </p:nvCxnSpPr>
          <p:spPr>
            <a:xfrm>
              <a:off x="1446750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3" name="Connettore 1 222"/>
            <p:cNvCxnSpPr/>
            <p:nvPr userDrawn="1"/>
          </p:nvCxnSpPr>
          <p:spPr>
            <a:xfrm>
              <a:off x="1461637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4" name="Connettore 1 223"/>
            <p:cNvCxnSpPr/>
            <p:nvPr userDrawn="1"/>
          </p:nvCxnSpPr>
          <p:spPr>
            <a:xfrm>
              <a:off x="1476523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5" name="Connettore 1 224"/>
            <p:cNvCxnSpPr/>
            <p:nvPr userDrawn="1"/>
          </p:nvCxnSpPr>
          <p:spPr>
            <a:xfrm>
              <a:off x="1491410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6" name="Connettore 1 225"/>
            <p:cNvCxnSpPr/>
            <p:nvPr userDrawn="1"/>
          </p:nvCxnSpPr>
          <p:spPr>
            <a:xfrm>
              <a:off x="1506297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7" name="Connettore 1 226"/>
            <p:cNvCxnSpPr/>
            <p:nvPr userDrawn="1"/>
          </p:nvCxnSpPr>
          <p:spPr>
            <a:xfrm>
              <a:off x="1521183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8" name="Connettore 1 227"/>
            <p:cNvCxnSpPr/>
            <p:nvPr userDrawn="1"/>
          </p:nvCxnSpPr>
          <p:spPr>
            <a:xfrm>
              <a:off x="1536070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9" name="Connettore 1 228"/>
            <p:cNvCxnSpPr/>
            <p:nvPr userDrawn="1"/>
          </p:nvCxnSpPr>
          <p:spPr>
            <a:xfrm>
              <a:off x="1550957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0" name="Connettore 1 229"/>
            <p:cNvCxnSpPr/>
            <p:nvPr userDrawn="1"/>
          </p:nvCxnSpPr>
          <p:spPr>
            <a:xfrm>
              <a:off x="1565843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1" name="Connettore 1 230"/>
            <p:cNvCxnSpPr/>
            <p:nvPr userDrawn="1"/>
          </p:nvCxnSpPr>
          <p:spPr>
            <a:xfrm>
              <a:off x="1580730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2" name="Connettore 1 231"/>
            <p:cNvCxnSpPr/>
            <p:nvPr userDrawn="1"/>
          </p:nvCxnSpPr>
          <p:spPr>
            <a:xfrm>
              <a:off x="1595617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3" name="Connettore 1 232"/>
            <p:cNvCxnSpPr/>
            <p:nvPr userDrawn="1"/>
          </p:nvCxnSpPr>
          <p:spPr>
            <a:xfrm>
              <a:off x="1610504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4" name="Connettore 1 233"/>
            <p:cNvCxnSpPr/>
            <p:nvPr userDrawn="1"/>
          </p:nvCxnSpPr>
          <p:spPr>
            <a:xfrm>
              <a:off x="1625390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5" name="Connettore 1 234"/>
            <p:cNvCxnSpPr/>
            <p:nvPr userDrawn="1"/>
          </p:nvCxnSpPr>
          <p:spPr>
            <a:xfrm>
              <a:off x="1640277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6" name="Connettore 1 235"/>
            <p:cNvCxnSpPr/>
            <p:nvPr userDrawn="1"/>
          </p:nvCxnSpPr>
          <p:spPr>
            <a:xfrm>
              <a:off x="1655164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7" name="Connettore 1 236"/>
            <p:cNvCxnSpPr/>
            <p:nvPr userDrawn="1"/>
          </p:nvCxnSpPr>
          <p:spPr>
            <a:xfrm>
              <a:off x="1670050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8" name="Connettore 1 237"/>
            <p:cNvCxnSpPr/>
            <p:nvPr userDrawn="1"/>
          </p:nvCxnSpPr>
          <p:spPr>
            <a:xfrm>
              <a:off x="1684937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9" name="Connettore 1 238"/>
            <p:cNvCxnSpPr/>
            <p:nvPr userDrawn="1"/>
          </p:nvCxnSpPr>
          <p:spPr>
            <a:xfrm>
              <a:off x="1699824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0" name="Connettore 1 239"/>
            <p:cNvCxnSpPr/>
            <p:nvPr userDrawn="1"/>
          </p:nvCxnSpPr>
          <p:spPr>
            <a:xfrm>
              <a:off x="1714710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1" name="Connettore 1 240"/>
            <p:cNvCxnSpPr/>
            <p:nvPr userDrawn="1"/>
          </p:nvCxnSpPr>
          <p:spPr>
            <a:xfrm>
              <a:off x="1729597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2" name="Connettore 1 241"/>
            <p:cNvCxnSpPr/>
            <p:nvPr userDrawn="1"/>
          </p:nvCxnSpPr>
          <p:spPr>
            <a:xfrm>
              <a:off x="1744484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3" name="Connettore 1 242"/>
            <p:cNvCxnSpPr/>
            <p:nvPr userDrawn="1"/>
          </p:nvCxnSpPr>
          <p:spPr>
            <a:xfrm>
              <a:off x="1759371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4" name="Connettore 1 243"/>
            <p:cNvCxnSpPr/>
            <p:nvPr userDrawn="1"/>
          </p:nvCxnSpPr>
          <p:spPr>
            <a:xfrm>
              <a:off x="1774257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5" name="Connettore 1 244"/>
            <p:cNvCxnSpPr/>
            <p:nvPr userDrawn="1"/>
          </p:nvCxnSpPr>
          <p:spPr>
            <a:xfrm>
              <a:off x="1789144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6" name="Connettore 1 245"/>
            <p:cNvCxnSpPr/>
            <p:nvPr userDrawn="1"/>
          </p:nvCxnSpPr>
          <p:spPr>
            <a:xfrm>
              <a:off x="1804031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7" name="Connettore 1 246"/>
            <p:cNvCxnSpPr/>
            <p:nvPr userDrawn="1"/>
          </p:nvCxnSpPr>
          <p:spPr>
            <a:xfrm>
              <a:off x="1818917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8" name="Connettore 1 247"/>
            <p:cNvCxnSpPr/>
            <p:nvPr userDrawn="1"/>
          </p:nvCxnSpPr>
          <p:spPr>
            <a:xfrm>
              <a:off x="1833804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9" name="Connettore 1 248"/>
            <p:cNvCxnSpPr/>
            <p:nvPr userDrawn="1"/>
          </p:nvCxnSpPr>
          <p:spPr>
            <a:xfrm>
              <a:off x="1848691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50" name="Connettore 1 249"/>
            <p:cNvCxnSpPr/>
            <p:nvPr userDrawn="1"/>
          </p:nvCxnSpPr>
          <p:spPr>
            <a:xfrm>
              <a:off x="1863577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51" name="Connettore 1 250"/>
            <p:cNvCxnSpPr/>
            <p:nvPr userDrawn="1"/>
          </p:nvCxnSpPr>
          <p:spPr>
            <a:xfrm>
              <a:off x="1878464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52" name="Connettore 1 251"/>
            <p:cNvCxnSpPr/>
            <p:nvPr userDrawn="1"/>
          </p:nvCxnSpPr>
          <p:spPr>
            <a:xfrm>
              <a:off x="1893346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grpSp>
      <p:sp>
        <p:nvSpPr>
          <p:cNvPr id="3" name="Content Placeholder 2"/>
          <p:cNvSpPr>
            <a:spLocks noGrp="1"/>
          </p:cNvSpPr>
          <p:nvPr>
            <p:ph idx="1"/>
          </p:nvPr>
        </p:nvSpPr>
        <p:spPr>
          <a:xfrm>
            <a:off x="297600" y="1332000"/>
            <a:ext cx="11692800" cy="4924800"/>
          </a:xfrm>
          <a:prstGeom prst="rect">
            <a:avLst/>
          </a:prstGeom>
        </p:spPr>
        <p:txBody>
          <a:bodyPr/>
          <a:lstStyle/>
          <a:p>
            <a:pPr lvl="0"/>
            <a:r>
              <a:rPr lang="en-GB" noProof="0"/>
              <a:t>Edit Master text styles</a:t>
            </a:r>
          </a:p>
          <a:p>
            <a:pPr lvl="1"/>
            <a:r>
              <a:rPr lang="en-GB" noProof="0"/>
              <a:t>Second level</a:t>
            </a:r>
          </a:p>
          <a:p>
            <a:pPr lvl="2"/>
            <a:r>
              <a:rPr lang="en-GB" noProof="0"/>
              <a:t>Third level</a:t>
            </a:r>
          </a:p>
        </p:txBody>
      </p:sp>
      <p:sp>
        <p:nvSpPr>
          <p:cNvPr id="7" name="Title 1"/>
          <p:cNvSpPr>
            <a:spLocks noGrp="1"/>
          </p:cNvSpPr>
          <p:nvPr>
            <p:ph type="title"/>
          </p:nvPr>
        </p:nvSpPr>
        <p:spPr>
          <a:xfrm>
            <a:off x="295925" y="139169"/>
            <a:ext cx="11694849" cy="862023"/>
          </a:xfrm>
          <a:prstGeom prst="rect">
            <a:avLst/>
          </a:prstGeom>
        </p:spPr>
        <p:txBody>
          <a:bodyPr/>
          <a:lstStyle>
            <a:lvl1pPr>
              <a:defRPr>
                <a:solidFill>
                  <a:schemeClr val="bg1"/>
                </a:solidFill>
              </a:defRPr>
            </a:lvl1pPr>
          </a:lstStyle>
          <a:p>
            <a:r>
              <a:rPr lang="en-GB" noProof="0"/>
              <a:t>Click to edit Master title style</a:t>
            </a:r>
          </a:p>
        </p:txBody>
      </p:sp>
      <p:sp>
        <p:nvSpPr>
          <p:cNvPr id="8" name="Text Placeholder 11"/>
          <p:cNvSpPr>
            <a:spLocks noGrp="1"/>
          </p:cNvSpPr>
          <p:nvPr>
            <p:ph type="body" sz="quarter" idx="14" hasCustomPrompt="1"/>
          </p:nvPr>
        </p:nvSpPr>
        <p:spPr>
          <a:xfrm>
            <a:off x="296333" y="692150"/>
            <a:ext cx="11694584" cy="397938"/>
          </a:xfrm>
          <a:prstGeom prst="rect">
            <a:avLst/>
          </a:prstGeom>
        </p:spPr>
        <p:txBody>
          <a:bodyPr/>
          <a:lstStyle>
            <a:lvl1pPr marL="0" indent="0">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Subtitle</a:t>
            </a:r>
          </a:p>
        </p:txBody>
      </p:sp>
      <p:sp>
        <p:nvSpPr>
          <p:cNvPr id="130" name="Date Placeholder 3">
            <a:extLst>
              <a:ext uri="{FF2B5EF4-FFF2-40B4-BE49-F238E27FC236}">
                <a16:creationId xmlns:a16="http://schemas.microsoft.com/office/drawing/2014/main" id="{344CFE4C-DC35-4BCB-A486-2945AA3E394F}"/>
              </a:ext>
            </a:extLst>
          </p:cNvPr>
          <p:cNvSpPr>
            <a:spLocks noGrp="1"/>
          </p:cNvSpPr>
          <p:nvPr>
            <p:ph type="dt" sz="half" idx="2"/>
          </p:nvPr>
        </p:nvSpPr>
        <p:spPr>
          <a:xfrm>
            <a:off x="295923" y="6611562"/>
            <a:ext cx="2743200" cy="134510"/>
          </a:xfrm>
          <a:prstGeom prst="rect">
            <a:avLst/>
          </a:prstGeom>
        </p:spPr>
        <p:txBody>
          <a:bodyPr vert="horz" lIns="91440" tIns="45720" rIns="91440" bIns="45720" rtlCol="0" anchor="ctr"/>
          <a:lstStyle>
            <a:lvl1pPr algn="l">
              <a:defRPr sz="1200">
                <a:solidFill>
                  <a:schemeClr val="bg1"/>
                </a:solidFill>
              </a:defRPr>
            </a:lvl1pPr>
          </a:lstStyle>
          <a:p>
            <a:r>
              <a:rPr lang="it-IT"/>
              <a:t>03/06/2026</a:t>
            </a:r>
            <a:endParaRPr lang="en-GB"/>
          </a:p>
        </p:txBody>
      </p:sp>
      <p:sp>
        <p:nvSpPr>
          <p:cNvPr id="253" name="Footer Placeholder 4">
            <a:extLst>
              <a:ext uri="{FF2B5EF4-FFF2-40B4-BE49-F238E27FC236}">
                <a16:creationId xmlns:a16="http://schemas.microsoft.com/office/drawing/2014/main" id="{78E69D7D-8747-46F0-99E8-D229AD39C4C1}"/>
              </a:ext>
            </a:extLst>
          </p:cNvPr>
          <p:cNvSpPr>
            <a:spLocks noGrp="1"/>
          </p:cNvSpPr>
          <p:nvPr>
            <p:ph type="ftr" sz="quarter" idx="3"/>
          </p:nvPr>
        </p:nvSpPr>
        <p:spPr>
          <a:xfrm>
            <a:off x="3137161" y="6611562"/>
            <a:ext cx="5419200" cy="134510"/>
          </a:xfrm>
          <a:prstGeom prst="rect">
            <a:avLst/>
          </a:prstGeom>
        </p:spPr>
        <p:txBody>
          <a:bodyPr vert="horz" lIns="91440" tIns="45720" rIns="91440" bIns="45720" rtlCol="0" anchor="ctr"/>
          <a:lstStyle>
            <a:lvl1pPr algn="ctr">
              <a:defRPr sz="1200">
                <a:solidFill>
                  <a:schemeClr val="bg1"/>
                </a:solidFill>
              </a:defRPr>
            </a:lvl1pPr>
          </a:lstStyle>
          <a:p>
            <a:r>
              <a:rPr lang="en-US"/>
              <a:t>Camilla Colombo - GREEN SPECIES - COMPASS Lab - Department of Aerospace Science and Technology</a:t>
            </a:r>
            <a:endParaRPr lang="en-GB"/>
          </a:p>
        </p:txBody>
      </p:sp>
      <p:sp>
        <p:nvSpPr>
          <p:cNvPr id="254" name="Slide Number Placeholder 5">
            <a:extLst>
              <a:ext uri="{FF2B5EF4-FFF2-40B4-BE49-F238E27FC236}">
                <a16:creationId xmlns:a16="http://schemas.microsoft.com/office/drawing/2014/main" id="{B732A232-E2FF-4CC3-A9AC-2D22D87A5CDD}"/>
              </a:ext>
            </a:extLst>
          </p:cNvPr>
          <p:cNvSpPr>
            <a:spLocks noGrp="1"/>
          </p:cNvSpPr>
          <p:nvPr>
            <p:ph type="sldNum" sz="quarter" idx="4"/>
          </p:nvPr>
        </p:nvSpPr>
        <p:spPr>
          <a:xfrm>
            <a:off x="8635574" y="6611562"/>
            <a:ext cx="895172" cy="134510"/>
          </a:xfrm>
          <a:prstGeom prst="rect">
            <a:avLst/>
          </a:prstGeom>
        </p:spPr>
        <p:txBody>
          <a:bodyPr vert="horz" lIns="91440" tIns="45720" rIns="91440" bIns="45720" rtlCol="0" anchor="ctr"/>
          <a:lstStyle>
            <a:lvl1pPr algn="r">
              <a:defRPr sz="1200">
                <a:solidFill>
                  <a:schemeClr val="bg1"/>
                </a:solidFill>
              </a:defRPr>
            </a:lvl1pPr>
          </a:lstStyle>
          <a:p>
            <a:fld id="{B32E340B-6DF6-4B42-912A-1B529C9C7761}" type="slidenum">
              <a:rPr lang="en-GB" smtClean="0"/>
              <a:t>‹#›</a:t>
            </a:fld>
            <a:endParaRPr lang="en-GB"/>
          </a:p>
        </p:txBody>
      </p:sp>
    </p:spTree>
    <p:extLst>
      <p:ext uri="{BB962C8B-B14F-4D97-AF65-F5344CB8AC3E}">
        <p14:creationId xmlns:p14="http://schemas.microsoft.com/office/powerpoint/2010/main" val="1452572010"/>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1_Two Content 4">
    <p:spTree>
      <p:nvGrpSpPr>
        <p:cNvPr id="1" name=""/>
        <p:cNvGrpSpPr/>
        <p:nvPr/>
      </p:nvGrpSpPr>
      <p:grpSpPr>
        <a:xfrm>
          <a:off x="0" y="0"/>
          <a:ext cx="0" cy="0"/>
          <a:chOff x="0" y="0"/>
          <a:chExt cx="0" cy="0"/>
        </a:xfrm>
      </p:grpSpPr>
      <p:sp>
        <p:nvSpPr>
          <p:cNvPr id="10" name="Rettangolo 252"/>
          <p:cNvSpPr/>
          <p:nvPr userDrawn="1"/>
        </p:nvSpPr>
        <p:spPr>
          <a:xfrm>
            <a:off x="0" y="0"/>
            <a:ext cx="12192000" cy="1252150"/>
          </a:xfrm>
          <a:prstGeom prst="rect">
            <a:avLst/>
          </a:prstGeom>
          <a:solidFill>
            <a:schemeClr val="bg2">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sz="2400" noProof="0">
              <a:solidFill>
                <a:schemeClr val="tx2"/>
              </a:solidFill>
            </a:endParaRPr>
          </a:p>
        </p:txBody>
      </p:sp>
      <p:grpSp>
        <p:nvGrpSpPr>
          <p:cNvPr id="11" name="Gruppo 131"/>
          <p:cNvGrpSpPr/>
          <p:nvPr userDrawn="1"/>
        </p:nvGrpSpPr>
        <p:grpSpPr>
          <a:xfrm>
            <a:off x="0" y="1089904"/>
            <a:ext cx="12192000" cy="162246"/>
            <a:chOff x="1218340" y="275867"/>
            <a:chExt cx="17715122" cy="567843"/>
          </a:xfrm>
        </p:grpSpPr>
        <p:cxnSp>
          <p:nvCxnSpPr>
            <p:cNvPr id="12" name="Connettore 1 132"/>
            <p:cNvCxnSpPr/>
            <p:nvPr userDrawn="1"/>
          </p:nvCxnSpPr>
          <p:spPr>
            <a:xfrm>
              <a:off x="121834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 name="Connettore 1 133"/>
            <p:cNvCxnSpPr/>
            <p:nvPr userDrawn="1"/>
          </p:nvCxnSpPr>
          <p:spPr>
            <a:xfrm>
              <a:off x="136720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 name="Connettore 1 134"/>
            <p:cNvCxnSpPr/>
            <p:nvPr userDrawn="1"/>
          </p:nvCxnSpPr>
          <p:spPr>
            <a:xfrm>
              <a:off x="151607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 name="Connettore 1 135"/>
            <p:cNvCxnSpPr/>
            <p:nvPr userDrawn="1"/>
          </p:nvCxnSpPr>
          <p:spPr>
            <a:xfrm>
              <a:off x="166494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 name="Connettore 1 136"/>
            <p:cNvCxnSpPr/>
            <p:nvPr userDrawn="1"/>
          </p:nvCxnSpPr>
          <p:spPr>
            <a:xfrm>
              <a:off x="181380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 name="Connettore 1 137"/>
            <p:cNvCxnSpPr/>
            <p:nvPr userDrawn="1"/>
          </p:nvCxnSpPr>
          <p:spPr>
            <a:xfrm>
              <a:off x="196267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 name="Connettore 1 138"/>
            <p:cNvCxnSpPr/>
            <p:nvPr userDrawn="1"/>
          </p:nvCxnSpPr>
          <p:spPr>
            <a:xfrm>
              <a:off x="211154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 name="Connettore 1 139"/>
            <p:cNvCxnSpPr/>
            <p:nvPr userDrawn="1"/>
          </p:nvCxnSpPr>
          <p:spPr>
            <a:xfrm>
              <a:off x="226040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 name="Connettore 1 140"/>
            <p:cNvCxnSpPr/>
            <p:nvPr userDrawn="1"/>
          </p:nvCxnSpPr>
          <p:spPr>
            <a:xfrm>
              <a:off x="240927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 name="Connettore 1 141"/>
            <p:cNvCxnSpPr/>
            <p:nvPr userDrawn="1"/>
          </p:nvCxnSpPr>
          <p:spPr>
            <a:xfrm>
              <a:off x="255814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 name="Connettore 1 142"/>
            <p:cNvCxnSpPr/>
            <p:nvPr userDrawn="1"/>
          </p:nvCxnSpPr>
          <p:spPr>
            <a:xfrm>
              <a:off x="270701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 name="Connettore 1 143"/>
            <p:cNvCxnSpPr/>
            <p:nvPr userDrawn="1"/>
          </p:nvCxnSpPr>
          <p:spPr>
            <a:xfrm>
              <a:off x="285587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 name="Connettore 1 144"/>
            <p:cNvCxnSpPr/>
            <p:nvPr userDrawn="1"/>
          </p:nvCxnSpPr>
          <p:spPr>
            <a:xfrm>
              <a:off x="300474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5" name="Connettore 1 145"/>
            <p:cNvCxnSpPr/>
            <p:nvPr userDrawn="1"/>
          </p:nvCxnSpPr>
          <p:spPr>
            <a:xfrm>
              <a:off x="315361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6" name="Connettore 1 146"/>
            <p:cNvCxnSpPr/>
            <p:nvPr userDrawn="1"/>
          </p:nvCxnSpPr>
          <p:spPr>
            <a:xfrm>
              <a:off x="330247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7" name="Connettore 1 147"/>
            <p:cNvCxnSpPr/>
            <p:nvPr userDrawn="1"/>
          </p:nvCxnSpPr>
          <p:spPr>
            <a:xfrm>
              <a:off x="345134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8" name="Connettore 1 148"/>
            <p:cNvCxnSpPr/>
            <p:nvPr userDrawn="1"/>
          </p:nvCxnSpPr>
          <p:spPr>
            <a:xfrm>
              <a:off x="360021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9" name="Connettore 1 149"/>
            <p:cNvCxnSpPr/>
            <p:nvPr userDrawn="1"/>
          </p:nvCxnSpPr>
          <p:spPr>
            <a:xfrm>
              <a:off x="374907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0" name="Connettore 1 150"/>
            <p:cNvCxnSpPr/>
            <p:nvPr userDrawn="1"/>
          </p:nvCxnSpPr>
          <p:spPr>
            <a:xfrm>
              <a:off x="389794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1" name="Connettore 1 151"/>
            <p:cNvCxnSpPr/>
            <p:nvPr userDrawn="1"/>
          </p:nvCxnSpPr>
          <p:spPr>
            <a:xfrm>
              <a:off x="404681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2" name="Connettore 1 152"/>
            <p:cNvCxnSpPr/>
            <p:nvPr userDrawn="1"/>
          </p:nvCxnSpPr>
          <p:spPr>
            <a:xfrm>
              <a:off x="419568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3" name="Connettore 1 153"/>
            <p:cNvCxnSpPr/>
            <p:nvPr userDrawn="1"/>
          </p:nvCxnSpPr>
          <p:spPr>
            <a:xfrm>
              <a:off x="434454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4" name="Connettore 1 154"/>
            <p:cNvCxnSpPr/>
            <p:nvPr userDrawn="1"/>
          </p:nvCxnSpPr>
          <p:spPr>
            <a:xfrm>
              <a:off x="449341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5" name="Connettore 1 155"/>
            <p:cNvCxnSpPr/>
            <p:nvPr userDrawn="1"/>
          </p:nvCxnSpPr>
          <p:spPr>
            <a:xfrm>
              <a:off x="464228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6" name="Connettore 1 156"/>
            <p:cNvCxnSpPr/>
            <p:nvPr userDrawn="1"/>
          </p:nvCxnSpPr>
          <p:spPr>
            <a:xfrm>
              <a:off x="479114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7" name="Connettore 1 157"/>
            <p:cNvCxnSpPr/>
            <p:nvPr userDrawn="1"/>
          </p:nvCxnSpPr>
          <p:spPr>
            <a:xfrm>
              <a:off x="494001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8" name="Connettore 1 158"/>
            <p:cNvCxnSpPr/>
            <p:nvPr userDrawn="1"/>
          </p:nvCxnSpPr>
          <p:spPr>
            <a:xfrm>
              <a:off x="508888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9" name="Connettore 1 159"/>
            <p:cNvCxnSpPr/>
            <p:nvPr userDrawn="1"/>
          </p:nvCxnSpPr>
          <p:spPr>
            <a:xfrm>
              <a:off x="523774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0" name="Connettore 1 160"/>
            <p:cNvCxnSpPr/>
            <p:nvPr userDrawn="1"/>
          </p:nvCxnSpPr>
          <p:spPr>
            <a:xfrm>
              <a:off x="538661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1" name="Connettore 1 161"/>
            <p:cNvCxnSpPr/>
            <p:nvPr userDrawn="1"/>
          </p:nvCxnSpPr>
          <p:spPr>
            <a:xfrm>
              <a:off x="553548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2" name="Connettore 1 162"/>
            <p:cNvCxnSpPr/>
            <p:nvPr userDrawn="1"/>
          </p:nvCxnSpPr>
          <p:spPr>
            <a:xfrm>
              <a:off x="568435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3" name="Connettore 1 163"/>
            <p:cNvCxnSpPr/>
            <p:nvPr userDrawn="1"/>
          </p:nvCxnSpPr>
          <p:spPr>
            <a:xfrm>
              <a:off x="583321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4" name="Connettore 1 164"/>
            <p:cNvCxnSpPr/>
            <p:nvPr userDrawn="1"/>
          </p:nvCxnSpPr>
          <p:spPr>
            <a:xfrm>
              <a:off x="598208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5" name="Connettore 1 165"/>
            <p:cNvCxnSpPr/>
            <p:nvPr userDrawn="1"/>
          </p:nvCxnSpPr>
          <p:spPr>
            <a:xfrm>
              <a:off x="613095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6" name="Connettore 1 166"/>
            <p:cNvCxnSpPr/>
            <p:nvPr userDrawn="1"/>
          </p:nvCxnSpPr>
          <p:spPr>
            <a:xfrm>
              <a:off x="627981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7" name="Connettore 1 167"/>
            <p:cNvCxnSpPr/>
            <p:nvPr userDrawn="1"/>
          </p:nvCxnSpPr>
          <p:spPr>
            <a:xfrm>
              <a:off x="642868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8" name="Connettore 1 168"/>
            <p:cNvCxnSpPr/>
            <p:nvPr userDrawn="1"/>
          </p:nvCxnSpPr>
          <p:spPr>
            <a:xfrm>
              <a:off x="657755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9" name="Connettore 1 169"/>
            <p:cNvCxnSpPr/>
            <p:nvPr userDrawn="1"/>
          </p:nvCxnSpPr>
          <p:spPr>
            <a:xfrm>
              <a:off x="672641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0" name="Connettore 1 170"/>
            <p:cNvCxnSpPr/>
            <p:nvPr userDrawn="1"/>
          </p:nvCxnSpPr>
          <p:spPr>
            <a:xfrm>
              <a:off x="687528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1" name="Connettore 1 171"/>
            <p:cNvCxnSpPr/>
            <p:nvPr userDrawn="1"/>
          </p:nvCxnSpPr>
          <p:spPr>
            <a:xfrm>
              <a:off x="702415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2" name="Connettore 1 172"/>
            <p:cNvCxnSpPr/>
            <p:nvPr userDrawn="1"/>
          </p:nvCxnSpPr>
          <p:spPr>
            <a:xfrm>
              <a:off x="717302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3" name="Connettore 1 173"/>
            <p:cNvCxnSpPr/>
            <p:nvPr userDrawn="1"/>
          </p:nvCxnSpPr>
          <p:spPr>
            <a:xfrm>
              <a:off x="732188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4" name="Connettore 1 174"/>
            <p:cNvCxnSpPr/>
            <p:nvPr userDrawn="1"/>
          </p:nvCxnSpPr>
          <p:spPr>
            <a:xfrm>
              <a:off x="747075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5" name="Connettore 1 175"/>
            <p:cNvCxnSpPr/>
            <p:nvPr userDrawn="1"/>
          </p:nvCxnSpPr>
          <p:spPr>
            <a:xfrm>
              <a:off x="761962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6" name="Connettore 1 176"/>
            <p:cNvCxnSpPr/>
            <p:nvPr userDrawn="1"/>
          </p:nvCxnSpPr>
          <p:spPr>
            <a:xfrm>
              <a:off x="776848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7" name="Connettore 1 177"/>
            <p:cNvCxnSpPr/>
            <p:nvPr userDrawn="1"/>
          </p:nvCxnSpPr>
          <p:spPr>
            <a:xfrm>
              <a:off x="791735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8" name="Connettore 1 178"/>
            <p:cNvCxnSpPr/>
            <p:nvPr userDrawn="1"/>
          </p:nvCxnSpPr>
          <p:spPr>
            <a:xfrm>
              <a:off x="806622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9" name="Connettore 1 179"/>
            <p:cNvCxnSpPr/>
            <p:nvPr userDrawn="1"/>
          </p:nvCxnSpPr>
          <p:spPr>
            <a:xfrm>
              <a:off x="821508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0" name="Connettore 1 180"/>
            <p:cNvCxnSpPr/>
            <p:nvPr userDrawn="1"/>
          </p:nvCxnSpPr>
          <p:spPr>
            <a:xfrm>
              <a:off x="836395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1" name="Connettore 1 181"/>
            <p:cNvCxnSpPr/>
            <p:nvPr userDrawn="1"/>
          </p:nvCxnSpPr>
          <p:spPr>
            <a:xfrm>
              <a:off x="851282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2" name="Connettore 1 182"/>
            <p:cNvCxnSpPr/>
            <p:nvPr userDrawn="1"/>
          </p:nvCxnSpPr>
          <p:spPr>
            <a:xfrm>
              <a:off x="866169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3" name="Connettore 1 183"/>
            <p:cNvCxnSpPr/>
            <p:nvPr userDrawn="1"/>
          </p:nvCxnSpPr>
          <p:spPr>
            <a:xfrm>
              <a:off x="881055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4" name="Connettore 1 184"/>
            <p:cNvCxnSpPr/>
            <p:nvPr userDrawn="1"/>
          </p:nvCxnSpPr>
          <p:spPr>
            <a:xfrm>
              <a:off x="895942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5" name="Connettore 1 185"/>
            <p:cNvCxnSpPr/>
            <p:nvPr userDrawn="1"/>
          </p:nvCxnSpPr>
          <p:spPr>
            <a:xfrm>
              <a:off x="910829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6" name="Connettore 1 186"/>
            <p:cNvCxnSpPr/>
            <p:nvPr userDrawn="1"/>
          </p:nvCxnSpPr>
          <p:spPr>
            <a:xfrm>
              <a:off x="925715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7" name="Connettore 1 187"/>
            <p:cNvCxnSpPr/>
            <p:nvPr userDrawn="1"/>
          </p:nvCxnSpPr>
          <p:spPr>
            <a:xfrm>
              <a:off x="940602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8" name="Connettore 1 188"/>
            <p:cNvCxnSpPr/>
            <p:nvPr userDrawn="1"/>
          </p:nvCxnSpPr>
          <p:spPr>
            <a:xfrm>
              <a:off x="955489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9" name="Connettore 1 189"/>
            <p:cNvCxnSpPr/>
            <p:nvPr userDrawn="1"/>
          </p:nvCxnSpPr>
          <p:spPr>
            <a:xfrm>
              <a:off x="970375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0" name="Connettore 1 190"/>
            <p:cNvCxnSpPr/>
            <p:nvPr userDrawn="1"/>
          </p:nvCxnSpPr>
          <p:spPr>
            <a:xfrm>
              <a:off x="985262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1" name="Connettore 1 191"/>
            <p:cNvCxnSpPr/>
            <p:nvPr userDrawn="1"/>
          </p:nvCxnSpPr>
          <p:spPr>
            <a:xfrm>
              <a:off x="1000149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2" name="Connettore 1 192"/>
            <p:cNvCxnSpPr/>
            <p:nvPr userDrawn="1"/>
          </p:nvCxnSpPr>
          <p:spPr>
            <a:xfrm>
              <a:off x="1015036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3" name="Connettore 1 193"/>
            <p:cNvCxnSpPr/>
            <p:nvPr userDrawn="1"/>
          </p:nvCxnSpPr>
          <p:spPr>
            <a:xfrm>
              <a:off x="1029922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4" name="Connettore 1 194"/>
            <p:cNvCxnSpPr/>
            <p:nvPr userDrawn="1"/>
          </p:nvCxnSpPr>
          <p:spPr>
            <a:xfrm>
              <a:off x="1044809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5" name="Connettore 1 195"/>
            <p:cNvCxnSpPr/>
            <p:nvPr userDrawn="1"/>
          </p:nvCxnSpPr>
          <p:spPr>
            <a:xfrm>
              <a:off x="1059696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6" name="Connettore 1 196"/>
            <p:cNvCxnSpPr/>
            <p:nvPr userDrawn="1"/>
          </p:nvCxnSpPr>
          <p:spPr>
            <a:xfrm>
              <a:off x="1074582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7" name="Connettore 1 197"/>
            <p:cNvCxnSpPr/>
            <p:nvPr userDrawn="1"/>
          </p:nvCxnSpPr>
          <p:spPr>
            <a:xfrm>
              <a:off x="1089469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8" name="Connettore 1 198"/>
            <p:cNvCxnSpPr/>
            <p:nvPr userDrawn="1"/>
          </p:nvCxnSpPr>
          <p:spPr>
            <a:xfrm>
              <a:off x="1104356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9" name="Connettore 1 199"/>
            <p:cNvCxnSpPr/>
            <p:nvPr userDrawn="1"/>
          </p:nvCxnSpPr>
          <p:spPr>
            <a:xfrm>
              <a:off x="1119242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0" name="Connettore 1 200"/>
            <p:cNvCxnSpPr/>
            <p:nvPr userDrawn="1"/>
          </p:nvCxnSpPr>
          <p:spPr>
            <a:xfrm>
              <a:off x="1134129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1" name="Connettore 1 201"/>
            <p:cNvCxnSpPr/>
            <p:nvPr userDrawn="1"/>
          </p:nvCxnSpPr>
          <p:spPr>
            <a:xfrm>
              <a:off x="1149016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2" name="Connettore 1 202"/>
            <p:cNvCxnSpPr/>
            <p:nvPr userDrawn="1"/>
          </p:nvCxnSpPr>
          <p:spPr>
            <a:xfrm>
              <a:off x="1163903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3" name="Connettore 1 203"/>
            <p:cNvCxnSpPr/>
            <p:nvPr userDrawn="1"/>
          </p:nvCxnSpPr>
          <p:spPr>
            <a:xfrm>
              <a:off x="1178789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4" name="Connettore 1 204"/>
            <p:cNvCxnSpPr/>
            <p:nvPr userDrawn="1"/>
          </p:nvCxnSpPr>
          <p:spPr>
            <a:xfrm>
              <a:off x="1193676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5" name="Connettore 1 205"/>
            <p:cNvCxnSpPr/>
            <p:nvPr userDrawn="1"/>
          </p:nvCxnSpPr>
          <p:spPr>
            <a:xfrm>
              <a:off x="1208563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6" name="Connettore 1 206"/>
            <p:cNvCxnSpPr/>
            <p:nvPr userDrawn="1"/>
          </p:nvCxnSpPr>
          <p:spPr>
            <a:xfrm>
              <a:off x="1223449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7" name="Connettore 1 207"/>
            <p:cNvCxnSpPr/>
            <p:nvPr userDrawn="1"/>
          </p:nvCxnSpPr>
          <p:spPr>
            <a:xfrm>
              <a:off x="1238336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8" name="Connettore 1 208"/>
            <p:cNvCxnSpPr/>
            <p:nvPr userDrawn="1"/>
          </p:nvCxnSpPr>
          <p:spPr>
            <a:xfrm>
              <a:off x="1253223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9" name="Connettore 1 209"/>
            <p:cNvCxnSpPr/>
            <p:nvPr userDrawn="1"/>
          </p:nvCxnSpPr>
          <p:spPr>
            <a:xfrm>
              <a:off x="1268109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0" name="Connettore 1 210"/>
            <p:cNvCxnSpPr/>
            <p:nvPr userDrawn="1"/>
          </p:nvCxnSpPr>
          <p:spPr>
            <a:xfrm>
              <a:off x="1282996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1" name="Connettore 1 211"/>
            <p:cNvCxnSpPr/>
            <p:nvPr userDrawn="1"/>
          </p:nvCxnSpPr>
          <p:spPr>
            <a:xfrm>
              <a:off x="1297883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2" name="Connettore 1 212"/>
            <p:cNvCxnSpPr/>
            <p:nvPr userDrawn="1"/>
          </p:nvCxnSpPr>
          <p:spPr>
            <a:xfrm>
              <a:off x="1312770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3" name="Connettore 1 213"/>
            <p:cNvCxnSpPr/>
            <p:nvPr userDrawn="1"/>
          </p:nvCxnSpPr>
          <p:spPr>
            <a:xfrm>
              <a:off x="1327656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4" name="Connettore 1 214"/>
            <p:cNvCxnSpPr/>
            <p:nvPr userDrawn="1"/>
          </p:nvCxnSpPr>
          <p:spPr>
            <a:xfrm>
              <a:off x="1342543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5" name="Connettore 1 215"/>
            <p:cNvCxnSpPr/>
            <p:nvPr userDrawn="1"/>
          </p:nvCxnSpPr>
          <p:spPr>
            <a:xfrm>
              <a:off x="1357430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6" name="Connettore 1 216"/>
            <p:cNvCxnSpPr/>
            <p:nvPr userDrawn="1"/>
          </p:nvCxnSpPr>
          <p:spPr>
            <a:xfrm>
              <a:off x="1372316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7" name="Connettore 1 217"/>
            <p:cNvCxnSpPr/>
            <p:nvPr userDrawn="1"/>
          </p:nvCxnSpPr>
          <p:spPr>
            <a:xfrm>
              <a:off x="1387203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8" name="Connettore 1 218"/>
            <p:cNvCxnSpPr/>
            <p:nvPr userDrawn="1"/>
          </p:nvCxnSpPr>
          <p:spPr>
            <a:xfrm>
              <a:off x="1402090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9" name="Connettore 1 219"/>
            <p:cNvCxnSpPr/>
            <p:nvPr userDrawn="1"/>
          </p:nvCxnSpPr>
          <p:spPr>
            <a:xfrm>
              <a:off x="1416976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0" name="Connettore 1 220"/>
            <p:cNvCxnSpPr/>
            <p:nvPr userDrawn="1"/>
          </p:nvCxnSpPr>
          <p:spPr>
            <a:xfrm>
              <a:off x="1431863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1" name="Connettore 1 221"/>
            <p:cNvCxnSpPr/>
            <p:nvPr userDrawn="1"/>
          </p:nvCxnSpPr>
          <p:spPr>
            <a:xfrm>
              <a:off x="1446750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2" name="Connettore 1 222"/>
            <p:cNvCxnSpPr/>
            <p:nvPr userDrawn="1"/>
          </p:nvCxnSpPr>
          <p:spPr>
            <a:xfrm>
              <a:off x="1461637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3" name="Connettore 1 223"/>
            <p:cNvCxnSpPr/>
            <p:nvPr userDrawn="1"/>
          </p:nvCxnSpPr>
          <p:spPr>
            <a:xfrm>
              <a:off x="1476523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4" name="Connettore 1 224"/>
            <p:cNvCxnSpPr/>
            <p:nvPr userDrawn="1"/>
          </p:nvCxnSpPr>
          <p:spPr>
            <a:xfrm>
              <a:off x="1491410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5" name="Connettore 1 225"/>
            <p:cNvCxnSpPr/>
            <p:nvPr userDrawn="1"/>
          </p:nvCxnSpPr>
          <p:spPr>
            <a:xfrm>
              <a:off x="1506297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6" name="Connettore 1 226"/>
            <p:cNvCxnSpPr/>
            <p:nvPr userDrawn="1"/>
          </p:nvCxnSpPr>
          <p:spPr>
            <a:xfrm>
              <a:off x="1521183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7" name="Connettore 1 227"/>
            <p:cNvCxnSpPr/>
            <p:nvPr userDrawn="1"/>
          </p:nvCxnSpPr>
          <p:spPr>
            <a:xfrm>
              <a:off x="1536070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8" name="Connettore 1 228"/>
            <p:cNvCxnSpPr/>
            <p:nvPr userDrawn="1"/>
          </p:nvCxnSpPr>
          <p:spPr>
            <a:xfrm>
              <a:off x="1550957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9" name="Connettore 1 229"/>
            <p:cNvCxnSpPr/>
            <p:nvPr userDrawn="1"/>
          </p:nvCxnSpPr>
          <p:spPr>
            <a:xfrm>
              <a:off x="1565843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0" name="Connettore 1 230"/>
            <p:cNvCxnSpPr/>
            <p:nvPr userDrawn="1"/>
          </p:nvCxnSpPr>
          <p:spPr>
            <a:xfrm>
              <a:off x="1580730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1" name="Connettore 1 231"/>
            <p:cNvCxnSpPr/>
            <p:nvPr userDrawn="1"/>
          </p:nvCxnSpPr>
          <p:spPr>
            <a:xfrm>
              <a:off x="1595617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2" name="Connettore 1 232"/>
            <p:cNvCxnSpPr/>
            <p:nvPr userDrawn="1"/>
          </p:nvCxnSpPr>
          <p:spPr>
            <a:xfrm>
              <a:off x="1610504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3" name="Connettore 1 233"/>
            <p:cNvCxnSpPr/>
            <p:nvPr userDrawn="1"/>
          </p:nvCxnSpPr>
          <p:spPr>
            <a:xfrm>
              <a:off x="1625390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4" name="Connettore 1 234"/>
            <p:cNvCxnSpPr/>
            <p:nvPr userDrawn="1"/>
          </p:nvCxnSpPr>
          <p:spPr>
            <a:xfrm>
              <a:off x="1640277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5" name="Connettore 1 235"/>
            <p:cNvCxnSpPr/>
            <p:nvPr userDrawn="1"/>
          </p:nvCxnSpPr>
          <p:spPr>
            <a:xfrm>
              <a:off x="1655164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6" name="Connettore 1 236"/>
            <p:cNvCxnSpPr/>
            <p:nvPr userDrawn="1"/>
          </p:nvCxnSpPr>
          <p:spPr>
            <a:xfrm>
              <a:off x="1670050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7" name="Connettore 1 237"/>
            <p:cNvCxnSpPr/>
            <p:nvPr userDrawn="1"/>
          </p:nvCxnSpPr>
          <p:spPr>
            <a:xfrm>
              <a:off x="1684937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8" name="Connettore 1 238"/>
            <p:cNvCxnSpPr/>
            <p:nvPr userDrawn="1"/>
          </p:nvCxnSpPr>
          <p:spPr>
            <a:xfrm>
              <a:off x="1699824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9" name="Connettore 1 239"/>
            <p:cNvCxnSpPr/>
            <p:nvPr userDrawn="1"/>
          </p:nvCxnSpPr>
          <p:spPr>
            <a:xfrm>
              <a:off x="1714710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0" name="Connettore 1 240"/>
            <p:cNvCxnSpPr/>
            <p:nvPr userDrawn="1"/>
          </p:nvCxnSpPr>
          <p:spPr>
            <a:xfrm>
              <a:off x="1729597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1" name="Connettore 1 241"/>
            <p:cNvCxnSpPr/>
            <p:nvPr userDrawn="1"/>
          </p:nvCxnSpPr>
          <p:spPr>
            <a:xfrm>
              <a:off x="1744484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2" name="Connettore 1 242"/>
            <p:cNvCxnSpPr/>
            <p:nvPr userDrawn="1"/>
          </p:nvCxnSpPr>
          <p:spPr>
            <a:xfrm>
              <a:off x="1759371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3" name="Connettore 1 243"/>
            <p:cNvCxnSpPr/>
            <p:nvPr userDrawn="1"/>
          </p:nvCxnSpPr>
          <p:spPr>
            <a:xfrm>
              <a:off x="1774257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4" name="Connettore 1 244"/>
            <p:cNvCxnSpPr/>
            <p:nvPr userDrawn="1"/>
          </p:nvCxnSpPr>
          <p:spPr>
            <a:xfrm>
              <a:off x="1789144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5" name="Connettore 1 245"/>
            <p:cNvCxnSpPr/>
            <p:nvPr userDrawn="1"/>
          </p:nvCxnSpPr>
          <p:spPr>
            <a:xfrm>
              <a:off x="1804031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6" name="Connettore 1 246"/>
            <p:cNvCxnSpPr/>
            <p:nvPr userDrawn="1"/>
          </p:nvCxnSpPr>
          <p:spPr>
            <a:xfrm>
              <a:off x="1818917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7" name="Connettore 1 247"/>
            <p:cNvCxnSpPr/>
            <p:nvPr userDrawn="1"/>
          </p:nvCxnSpPr>
          <p:spPr>
            <a:xfrm>
              <a:off x="1833804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8" name="Connettore 1 248"/>
            <p:cNvCxnSpPr/>
            <p:nvPr userDrawn="1"/>
          </p:nvCxnSpPr>
          <p:spPr>
            <a:xfrm>
              <a:off x="1848691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9" name="Connettore 1 249"/>
            <p:cNvCxnSpPr/>
            <p:nvPr userDrawn="1"/>
          </p:nvCxnSpPr>
          <p:spPr>
            <a:xfrm>
              <a:off x="1863577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0" name="Connettore 1 250"/>
            <p:cNvCxnSpPr/>
            <p:nvPr userDrawn="1"/>
          </p:nvCxnSpPr>
          <p:spPr>
            <a:xfrm>
              <a:off x="1878464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1" name="Connettore 1 251"/>
            <p:cNvCxnSpPr/>
            <p:nvPr userDrawn="1"/>
          </p:nvCxnSpPr>
          <p:spPr>
            <a:xfrm>
              <a:off x="1893346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grpSp>
      <p:sp>
        <p:nvSpPr>
          <p:cNvPr id="3" name="Content Placeholder 2"/>
          <p:cNvSpPr>
            <a:spLocks noGrp="1"/>
          </p:cNvSpPr>
          <p:nvPr>
            <p:ph sz="half" idx="1"/>
          </p:nvPr>
        </p:nvSpPr>
        <p:spPr>
          <a:xfrm>
            <a:off x="295924" y="1321200"/>
            <a:ext cx="5742477" cy="4925596"/>
          </a:xfrm>
          <a:prstGeom prst="rect">
            <a:avLst/>
          </a:prstGeom>
        </p:spPr>
        <p:txBody>
          <a:bodyPr/>
          <a:lstStyle/>
          <a:p>
            <a:pPr lvl="0"/>
            <a:r>
              <a:rPr lang="en-GB" noProof="0"/>
              <a:t>Edit Master text styles</a:t>
            </a:r>
          </a:p>
          <a:p>
            <a:pPr lvl="1"/>
            <a:r>
              <a:rPr lang="en-GB" noProof="0"/>
              <a:t>Second level</a:t>
            </a:r>
          </a:p>
          <a:p>
            <a:pPr lvl="2"/>
            <a:r>
              <a:rPr lang="en-GB" noProof="0"/>
              <a:t>Third level</a:t>
            </a:r>
          </a:p>
        </p:txBody>
      </p:sp>
      <p:sp>
        <p:nvSpPr>
          <p:cNvPr id="8" name="Title 1"/>
          <p:cNvSpPr>
            <a:spLocks noGrp="1"/>
          </p:cNvSpPr>
          <p:nvPr>
            <p:ph type="title"/>
          </p:nvPr>
        </p:nvSpPr>
        <p:spPr>
          <a:xfrm>
            <a:off x="295925" y="139169"/>
            <a:ext cx="11694849" cy="862023"/>
          </a:xfrm>
          <a:prstGeom prst="rect">
            <a:avLst/>
          </a:prstGeom>
        </p:spPr>
        <p:txBody>
          <a:bodyPr/>
          <a:lstStyle>
            <a:lvl1pPr>
              <a:defRPr>
                <a:solidFill>
                  <a:schemeClr val="bg1"/>
                </a:solidFill>
              </a:defRPr>
            </a:lvl1pPr>
          </a:lstStyle>
          <a:p>
            <a:r>
              <a:rPr lang="en-GB" noProof="0"/>
              <a:t>Click to edit Master title style</a:t>
            </a:r>
          </a:p>
        </p:txBody>
      </p:sp>
      <p:sp>
        <p:nvSpPr>
          <p:cNvPr id="9" name="Content Placeholder 2"/>
          <p:cNvSpPr>
            <a:spLocks noGrp="1"/>
          </p:cNvSpPr>
          <p:nvPr>
            <p:ph sz="half" idx="13"/>
          </p:nvPr>
        </p:nvSpPr>
        <p:spPr>
          <a:xfrm>
            <a:off x="6167999" y="1321200"/>
            <a:ext cx="5822772" cy="4925596"/>
          </a:xfrm>
          <a:prstGeom prst="rect">
            <a:avLst/>
          </a:prstGeom>
        </p:spPr>
        <p:txBody>
          <a:bodyPr/>
          <a:lstStyle/>
          <a:p>
            <a:pPr lvl="0"/>
            <a:r>
              <a:rPr lang="en-GB" noProof="0"/>
              <a:t>Edit Master text styles</a:t>
            </a:r>
          </a:p>
          <a:p>
            <a:pPr lvl="1"/>
            <a:r>
              <a:rPr lang="en-GB" noProof="0"/>
              <a:t>Second level</a:t>
            </a:r>
          </a:p>
          <a:p>
            <a:pPr lvl="2"/>
            <a:r>
              <a:rPr lang="en-GB" noProof="0"/>
              <a:t>Third level</a:t>
            </a:r>
          </a:p>
        </p:txBody>
      </p:sp>
      <p:sp>
        <p:nvSpPr>
          <p:cNvPr id="132" name="Date Placeholder 3">
            <a:extLst>
              <a:ext uri="{FF2B5EF4-FFF2-40B4-BE49-F238E27FC236}">
                <a16:creationId xmlns:a16="http://schemas.microsoft.com/office/drawing/2014/main" id="{594BC38E-4F0D-4CF5-B5A8-016E145A1913}"/>
              </a:ext>
            </a:extLst>
          </p:cNvPr>
          <p:cNvSpPr>
            <a:spLocks noGrp="1"/>
          </p:cNvSpPr>
          <p:nvPr>
            <p:ph type="dt" sz="half" idx="2"/>
          </p:nvPr>
        </p:nvSpPr>
        <p:spPr>
          <a:xfrm>
            <a:off x="295923" y="6611562"/>
            <a:ext cx="2743200" cy="134510"/>
          </a:xfrm>
          <a:prstGeom prst="rect">
            <a:avLst/>
          </a:prstGeom>
        </p:spPr>
        <p:txBody>
          <a:bodyPr vert="horz" lIns="91440" tIns="45720" rIns="91440" bIns="45720" rtlCol="0" anchor="ctr"/>
          <a:lstStyle>
            <a:lvl1pPr algn="l">
              <a:defRPr sz="1200">
                <a:solidFill>
                  <a:schemeClr val="bg1"/>
                </a:solidFill>
              </a:defRPr>
            </a:lvl1pPr>
          </a:lstStyle>
          <a:p>
            <a:r>
              <a:rPr lang="it-IT"/>
              <a:t>03/06/2026</a:t>
            </a:r>
            <a:endParaRPr lang="en-GB"/>
          </a:p>
        </p:txBody>
      </p:sp>
      <p:sp>
        <p:nvSpPr>
          <p:cNvPr id="133" name="Footer Placeholder 4">
            <a:extLst>
              <a:ext uri="{FF2B5EF4-FFF2-40B4-BE49-F238E27FC236}">
                <a16:creationId xmlns:a16="http://schemas.microsoft.com/office/drawing/2014/main" id="{BD082400-0C69-4DB5-8A03-2A1411E31F1E}"/>
              </a:ext>
            </a:extLst>
          </p:cNvPr>
          <p:cNvSpPr>
            <a:spLocks noGrp="1"/>
          </p:cNvSpPr>
          <p:nvPr>
            <p:ph type="ftr" sz="quarter" idx="3"/>
          </p:nvPr>
        </p:nvSpPr>
        <p:spPr>
          <a:xfrm>
            <a:off x="3137161" y="6611562"/>
            <a:ext cx="5419200" cy="134510"/>
          </a:xfrm>
          <a:prstGeom prst="rect">
            <a:avLst/>
          </a:prstGeom>
        </p:spPr>
        <p:txBody>
          <a:bodyPr vert="horz" lIns="91440" tIns="45720" rIns="91440" bIns="45720" rtlCol="0" anchor="ctr"/>
          <a:lstStyle>
            <a:lvl1pPr algn="ctr">
              <a:defRPr sz="1200">
                <a:solidFill>
                  <a:schemeClr val="bg1"/>
                </a:solidFill>
              </a:defRPr>
            </a:lvl1pPr>
          </a:lstStyle>
          <a:p>
            <a:r>
              <a:rPr lang="en-US"/>
              <a:t>Camilla Colombo - GREEN SPECIES - COMPASS Lab - Department of Aerospace Science and Technology</a:t>
            </a:r>
            <a:endParaRPr lang="en-GB"/>
          </a:p>
        </p:txBody>
      </p:sp>
      <p:sp>
        <p:nvSpPr>
          <p:cNvPr id="134" name="Slide Number Placeholder 5">
            <a:extLst>
              <a:ext uri="{FF2B5EF4-FFF2-40B4-BE49-F238E27FC236}">
                <a16:creationId xmlns:a16="http://schemas.microsoft.com/office/drawing/2014/main" id="{9F224878-28D8-4447-9487-46D237A8E536}"/>
              </a:ext>
            </a:extLst>
          </p:cNvPr>
          <p:cNvSpPr>
            <a:spLocks noGrp="1"/>
          </p:cNvSpPr>
          <p:nvPr>
            <p:ph type="sldNum" sz="quarter" idx="4"/>
          </p:nvPr>
        </p:nvSpPr>
        <p:spPr>
          <a:xfrm>
            <a:off x="8635574" y="6611562"/>
            <a:ext cx="895172" cy="134510"/>
          </a:xfrm>
          <a:prstGeom prst="rect">
            <a:avLst/>
          </a:prstGeom>
        </p:spPr>
        <p:txBody>
          <a:bodyPr vert="horz" lIns="91440" tIns="45720" rIns="91440" bIns="45720" rtlCol="0" anchor="ctr"/>
          <a:lstStyle>
            <a:lvl1pPr algn="r">
              <a:defRPr sz="1200">
                <a:solidFill>
                  <a:schemeClr val="bg1"/>
                </a:solidFill>
              </a:defRPr>
            </a:lvl1pPr>
          </a:lstStyle>
          <a:p>
            <a:fld id="{B32E340B-6DF6-4B42-912A-1B529C9C7761}" type="slidenum">
              <a:rPr lang="en-GB" smtClean="0"/>
              <a:t>‹#›</a:t>
            </a:fld>
            <a:endParaRPr lang="en-GB"/>
          </a:p>
        </p:txBody>
      </p:sp>
    </p:spTree>
    <p:extLst>
      <p:ext uri="{BB962C8B-B14F-4D97-AF65-F5344CB8AC3E}">
        <p14:creationId xmlns:p14="http://schemas.microsoft.com/office/powerpoint/2010/main" val="3048912960"/>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userDrawn="1">
  <p:cSld name="1_Two Content 5">
    <p:spTree>
      <p:nvGrpSpPr>
        <p:cNvPr id="1" name=""/>
        <p:cNvGrpSpPr/>
        <p:nvPr/>
      </p:nvGrpSpPr>
      <p:grpSpPr>
        <a:xfrm>
          <a:off x="0" y="0"/>
          <a:ext cx="0" cy="0"/>
          <a:chOff x="0" y="0"/>
          <a:chExt cx="0" cy="0"/>
        </a:xfrm>
      </p:grpSpPr>
      <p:sp>
        <p:nvSpPr>
          <p:cNvPr id="11" name="Rettangolo 252"/>
          <p:cNvSpPr/>
          <p:nvPr userDrawn="1"/>
        </p:nvSpPr>
        <p:spPr>
          <a:xfrm>
            <a:off x="0" y="0"/>
            <a:ext cx="12192000" cy="1252150"/>
          </a:xfrm>
          <a:prstGeom prst="rect">
            <a:avLst/>
          </a:prstGeom>
          <a:solidFill>
            <a:schemeClr val="bg2">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sz="2400" noProof="0">
              <a:solidFill>
                <a:schemeClr val="tx2"/>
              </a:solidFill>
            </a:endParaRPr>
          </a:p>
        </p:txBody>
      </p:sp>
      <p:grpSp>
        <p:nvGrpSpPr>
          <p:cNvPr id="12" name="Gruppo 131"/>
          <p:cNvGrpSpPr/>
          <p:nvPr userDrawn="1"/>
        </p:nvGrpSpPr>
        <p:grpSpPr>
          <a:xfrm>
            <a:off x="0" y="1089904"/>
            <a:ext cx="12192000" cy="162246"/>
            <a:chOff x="1218340" y="275867"/>
            <a:chExt cx="17715122" cy="567843"/>
          </a:xfrm>
        </p:grpSpPr>
        <p:cxnSp>
          <p:nvCxnSpPr>
            <p:cNvPr id="13" name="Connettore 1 132"/>
            <p:cNvCxnSpPr/>
            <p:nvPr userDrawn="1"/>
          </p:nvCxnSpPr>
          <p:spPr>
            <a:xfrm>
              <a:off x="121834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 name="Connettore 1 133"/>
            <p:cNvCxnSpPr/>
            <p:nvPr userDrawn="1"/>
          </p:nvCxnSpPr>
          <p:spPr>
            <a:xfrm>
              <a:off x="136720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 name="Connettore 1 134"/>
            <p:cNvCxnSpPr/>
            <p:nvPr userDrawn="1"/>
          </p:nvCxnSpPr>
          <p:spPr>
            <a:xfrm>
              <a:off x="151607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 name="Connettore 1 135"/>
            <p:cNvCxnSpPr/>
            <p:nvPr userDrawn="1"/>
          </p:nvCxnSpPr>
          <p:spPr>
            <a:xfrm>
              <a:off x="166494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 name="Connettore 1 136"/>
            <p:cNvCxnSpPr/>
            <p:nvPr userDrawn="1"/>
          </p:nvCxnSpPr>
          <p:spPr>
            <a:xfrm>
              <a:off x="181380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 name="Connettore 1 137"/>
            <p:cNvCxnSpPr/>
            <p:nvPr userDrawn="1"/>
          </p:nvCxnSpPr>
          <p:spPr>
            <a:xfrm>
              <a:off x="196267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 name="Connettore 1 138"/>
            <p:cNvCxnSpPr/>
            <p:nvPr userDrawn="1"/>
          </p:nvCxnSpPr>
          <p:spPr>
            <a:xfrm>
              <a:off x="211154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 name="Connettore 1 139"/>
            <p:cNvCxnSpPr/>
            <p:nvPr userDrawn="1"/>
          </p:nvCxnSpPr>
          <p:spPr>
            <a:xfrm>
              <a:off x="226040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 name="Connettore 1 140"/>
            <p:cNvCxnSpPr/>
            <p:nvPr userDrawn="1"/>
          </p:nvCxnSpPr>
          <p:spPr>
            <a:xfrm>
              <a:off x="240927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 name="Connettore 1 141"/>
            <p:cNvCxnSpPr/>
            <p:nvPr userDrawn="1"/>
          </p:nvCxnSpPr>
          <p:spPr>
            <a:xfrm>
              <a:off x="255814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 name="Connettore 1 142"/>
            <p:cNvCxnSpPr/>
            <p:nvPr userDrawn="1"/>
          </p:nvCxnSpPr>
          <p:spPr>
            <a:xfrm>
              <a:off x="270701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 name="Connettore 1 143"/>
            <p:cNvCxnSpPr/>
            <p:nvPr userDrawn="1"/>
          </p:nvCxnSpPr>
          <p:spPr>
            <a:xfrm>
              <a:off x="285587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5" name="Connettore 1 144"/>
            <p:cNvCxnSpPr/>
            <p:nvPr userDrawn="1"/>
          </p:nvCxnSpPr>
          <p:spPr>
            <a:xfrm>
              <a:off x="300474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6" name="Connettore 1 145"/>
            <p:cNvCxnSpPr/>
            <p:nvPr userDrawn="1"/>
          </p:nvCxnSpPr>
          <p:spPr>
            <a:xfrm>
              <a:off x="315361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7" name="Connettore 1 146"/>
            <p:cNvCxnSpPr/>
            <p:nvPr userDrawn="1"/>
          </p:nvCxnSpPr>
          <p:spPr>
            <a:xfrm>
              <a:off x="330247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8" name="Connettore 1 147"/>
            <p:cNvCxnSpPr/>
            <p:nvPr userDrawn="1"/>
          </p:nvCxnSpPr>
          <p:spPr>
            <a:xfrm>
              <a:off x="345134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9" name="Connettore 1 148"/>
            <p:cNvCxnSpPr/>
            <p:nvPr userDrawn="1"/>
          </p:nvCxnSpPr>
          <p:spPr>
            <a:xfrm>
              <a:off x="360021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0" name="Connettore 1 149"/>
            <p:cNvCxnSpPr/>
            <p:nvPr userDrawn="1"/>
          </p:nvCxnSpPr>
          <p:spPr>
            <a:xfrm>
              <a:off x="374907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1" name="Connettore 1 150"/>
            <p:cNvCxnSpPr/>
            <p:nvPr userDrawn="1"/>
          </p:nvCxnSpPr>
          <p:spPr>
            <a:xfrm>
              <a:off x="389794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2" name="Connettore 1 151"/>
            <p:cNvCxnSpPr/>
            <p:nvPr userDrawn="1"/>
          </p:nvCxnSpPr>
          <p:spPr>
            <a:xfrm>
              <a:off x="404681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3" name="Connettore 1 152"/>
            <p:cNvCxnSpPr/>
            <p:nvPr userDrawn="1"/>
          </p:nvCxnSpPr>
          <p:spPr>
            <a:xfrm>
              <a:off x="419568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4" name="Connettore 1 153"/>
            <p:cNvCxnSpPr/>
            <p:nvPr userDrawn="1"/>
          </p:nvCxnSpPr>
          <p:spPr>
            <a:xfrm>
              <a:off x="434454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5" name="Connettore 1 154"/>
            <p:cNvCxnSpPr/>
            <p:nvPr userDrawn="1"/>
          </p:nvCxnSpPr>
          <p:spPr>
            <a:xfrm>
              <a:off x="449341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6" name="Connettore 1 155"/>
            <p:cNvCxnSpPr/>
            <p:nvPr userDrawn="1"/>
          </p:nvCxnSpPr>
          <p:spPr>
            <a:xfrm>
              <a:off x="464228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7" name="Connettore 1 156"/>
            <p:cNvCxnSpPr/>
            <p:nvPr userDrawn="1"/>
          </p:nvCxnSpPr>
          <p:spPr>
            <a:xfrm>
              <a:off x="479114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8" name="Connettore 1 157"/>
            <p:cNvCxnSpPr/>
            <p:nvPr userDrawn="1"/>
          </p:nvCxnSpPr>
          <p:spPr>
            <a:xfrm>
              <a:off x="494001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9" name="Connettore 1 158"/>
            <p:cNvCxnSpPr/>
            <p:nvPr userDrawn="1"/>
          </p:nvCxnSpPr>
          <p:spPr>
            <a:xfrm>
              <a:off x="508888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0" name="Connettore 1 159"/>
            <p:cNvCxnSpPr/>
            <p:nvPr userDrawn="1"/>
          </p:nvCxnSpPr>
          <p:spPr>
            <a:xfrm>
              <a:off x="523774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1" name="Connettore 1 160"/>
            <p:cNvCxnSpPr/>
            <p:nvPr userDrawn="1"/>
          </p:nvCxnSpPr>
          <p:spPr>
            <a:xfrm>
              <a:off x="538661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2" name="Connettore 1 161"/>
            <p:cNvCxnSpPr/>
            <p:nvPr userDrawn="1"/>
          </p:nvCxnSpPr>
          <p:spPr>
            <a:xfrm>
              <a:off x="553548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3" name="Connettore 1 162"/>
            <p:cNvCxnSpPr/>
            <p:nvPr userDrawn="1"/>
          </p:nvCxnSpPr>
          <p:spPr>
            <a:xfrm>
              <a:off x="568435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4" name="Connettore 1 163"/>
            <p:cNvCxnSpPr/>
            <p:nvPr userDrawn="1"/>
          </p:nvCxnSpPr>
          <p:spPr>
            <a:xfrm>
              <a:off x="583321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5" name="Connettore 1 164"/>
            <p:cNvCxnSpPr/>
            <p:nvPr userDrawn="1"/>
          </p:nvCxnSpPr>
          <p:spPr>
            <a:xfrm>
              <a:off x="598208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6" name="Connettore 1 165"/>
            <p:cNvCxnSpPr/>
            <p:nvPr userDrawn="1"/>
          </p:nvCxnSpPr>
          <p:spPr>
            <a:xfrm>
              <a:off x="613095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7" name="Connettore 1 166"/>
            <p:cNvCxnSpPr/>
            <p:nvPr userDrawn="1"/>
          </p:nvCxnSpPr>
          <p:spPr>
            <a:xfrm>
              <a:off x="627981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8" name="Connettore 1 167"/>
            <p:cNvCxnSpPr/>
            <p:nvPr userDrawn="1"/>
          </p:nvCxnSpPr>
          <p:spPr>
            <a:xfrm>
              <a:off x="642868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9" name="Connettore 1 168"/>
            <p:cNvCxnSpPr/>
            <p:nvPr userDrawn="1"/>
          </p:nvCxnSpPr>
          <p:spPr>
            <a:xfrm>
              <a:off x="657755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0" name="Connettore 1 169"/>
            <p:cNvCxnSpPr/>
            <p:nvPr userDrawn="1"/>
          </p:nvCxnSpPr>
          <p:spPr>
            <a:xfrm>
              <a:off x="672641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1" name="Connettore 1 170"/>
            <p:cNvCxnSpPr/>
            <p:nvPr userDrawn="1"/>
          </p:nvCxnSpPr>
          <p:spPr>
            <a:xfrm>
              <a:off x="687528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2" name="Connettore 1 171"/>
            <p:cNvCxnSpPr/>
            <p:nvPr userDrawn="1"/>
          </p:nvCxnSpPr>
          <p:spPr>
            <a:xfrm>
              <a:off x="702415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3" name="Connettore 1 172"/>
            <p:cNvCxnSpPr/>
            <p:nvPr userDrawn="1"/>
          </p:nvCxnSpPr>
          <p:spPr>
            <a:xfrm>
              <a:off x="717302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4" name="Connettore 1 173"/>
            <p:cNvCxnSpPr/>
            <p:nvPr userDrawn="1"/>
          </p:nvCxnSpPr>
          <p:spPr>
            <a:xfrm>
              <a:off x="732188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5" name="Connettore 1 174"/>
            <p:cNvCxnSpPr/>
            <p:nvPr userDrawn="1"/>
          </p:nvCxnSpPr>
          <p:spPr>
            <a:xfrm>
              <a:off x="747075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6" name="Connettore 1 175"/>
            <p:cNvCxnSpPr/>
            <p:nvPr userDrawn="1"/>
          </p:nvCxnSpPr>
          <p:spPr>
            <a:xfrm>
              <a:off x="761962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7" name="Connettore 1 176"/>
            <p:cNvCxnSpPr/>
            <p:nvPr userDrawn="1"/>
          </p:nvCxnSpPr>
          <p:spPr>
            <a:xfrm>
              <a:off x="776848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8" name="Connettore 1 177"/>
            <p:cNvCxnSpPr/>
            <p:nvPr userDrawn="1"/>
          </p:nvCxnSpPr>
          <p:spPr>
            <a:xfrm>
              <a:off x="791735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9" name="Connettore 1 178"/>
            <p:cNvCxnSpPr/>
            <p:nvPr userDrawn="1"/>
          </p:nvCxnSpPr>
          <p:spPr>
            <a:xfrm>
              <a:off x="806622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0" name="Connettore 1 179"/>
            <p:cNvCxnSpPr/>
            <p:nvPr userDrawn="1"/>
          </p:nvCxnSpPr>
          <p:spPr>
            <a:xfrm>
              <a:off x="821508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1" name="Connettore 1 180"/>
            <p:cNvCxnSpPr/>
            <p:nvPr userDrawn="1"/>
          </p:nvCxnSpPr>
          <p:spPr>
            <a:xfrm>
              <a:off x="836395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2" name="Connettore 1 181"/>
            <p:cNvCxnSpPr/>
            <p:nvPr userDrawn="1"/>
          </p:nvCxnSpPr>
          <p:spPr>
            <a:xfrm>
              <a:off x="851282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3" name="Connettore 1 182"/>
            <p:cNvCxnSpPr/>
            <p:nvPr userDrawn="1"/>
          </p:nvCxnSpPr>
          <p:spPr>
            <a:xfrm>
              <a:off x="866169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4" name="Connettore 1 183"/>
            <p:cNvCxnSpPr/>
            <p:nvPr userDrawn="1"/>
          </p:nvCxnSpPr>
          <p:spPr>
            <a:xfrm>
              <a:off x="881055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5" name="Connettore 1 184"/>
            <p:cNvCxnSpPr/>
            <p:nvPr userDrawn="1"/>
          </p:nvCxnSpPr>
          <p:spPr>
            <a:xfrm>
              <a:off x="895942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6" name="Connettore 1 185"/>
            <p:cNvCxnSpPr/>
            <p:nvPr userDrawn="1"/>
          </p:nvCxnSpPr>
          <p:spPr>
            <a:xfrm>
              <a:off x="910829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7" name="Connettore 1 186"/>
            <p:cNvCxnSpPr/>
            <p:nvPr userDrawn="1"/>
          </p:nvCxnSpPr>
          <p:spPr>
            <a:xfrm>
              <a:off x="925715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8" name="Connettore 1 187"/>
            <p:cNvCxnSpPr/>
            <p:nvPr userDrawn="1"/>
          </p:nvCxnSpPr>
          <p:spPr>
            <a:xfrm>
              <a:off x="940602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9" name="Connettore 1 188"/>
            <p:cNvCxnSpPr/>
            <p:nvPr userDrawn="1"/>
          </p:nvCxnSpPr>
          <p:spPr>
            <a:xfrm>
              <a:off x="955489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0" name="Connettore 1 189"/>
            <p:cNvCxnSpPr/>
            <p:nvPr userDrawn="1"/>
          </p:nvCxnSpPr>
          <p:spPr>
            <a:xfrm>
              <a:off x="970375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1" name="Connettore 1 190"/>
            <p:cNvCxnSpPr/>
            <p:nvPr userDrawn="1"/>
          </p:nvCxnSpPr>
          <p:spPr>
            <a:xfrm>
              <a:off x="985262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2" name="Connettore 1 191"/>
            <p:cNvCxnSpPr/>
            <p:nvPr userDrawn="1"/>
          </p:nvCxnSpPr>
          <p:spPr>
            <a:xfrm>
              <a:off x="1000149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3" name="Connettore 1 192"/>
            <p:cNvCxnSpPr/>
            <p:nvPr userDrawn="1"/>
          </p:nvCxnSpPr>
          <p:spPr>
            <a:xfrm>
              <a:off x="1015036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4" name="Connettore 1 193"/>
            <p:cNvCxnSpPr/>
            <p:nvPr userDrawn="1"/>
          </p:nvCxnSpPr>
          <p:spPr>
            <a:xfrm>
              <a:off x="1029922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5" name="Connettore 1 194"/>
            <p:cNvCxnSpPr/>
            <p:nvPr userDrawn="1"/>
          </p:nvCxnSpPr>
          <p:spPr>
            <a:xfrm>
              <a:off x="1044809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6" name="Connettore 1 195"/>
            <p:cNvCxnSpPr/>
            <p:nvPr userDrawn="1"/>
          </p:nvCxnSpPr>
          <p:spPr>
            <a:xfrm>
              <a:off x="1059696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7" name="Connettore 1 196"/>
            <p:cNvCxnSpPr/>
            <p:nvPr userDrawn="1"/>
          </p:nvCxnSpPr>
          <p:spPr>
            <a:xfrm>
              <a:off x="1074582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8" name="Connettore 1 197"/>
            <p:cNvCxnSpPr/>
            <p:nvPr userDrawn="1"/>
          </p:nvCxnSpPr>
          <p:spPr>
            <a:xfrm>
              <a:off x="1089469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9" name="Connettore 1 198"/>
            <p:cNvCxnSpPr/>
            <p:nvPr userDrawn="1"/>
          </p:nvCxnSpPr>
          <p:spPr>
            <a:xfrm>
              <a:off x="1104356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0" name="Connettore 1 199"/>
            <p:cNvCxnSpPr/>
            <p:nvPr userDrawn="1"/>
          </p:nvCxnSpPr>
          <p:spPr>
            <a:xfrm>
              <a:off x="1119242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1" name="Connettore 1 200"/>
            <p:cNvCxnSpPr/>
            <p:nvPr userDrawn="1"/>
          </p:nvCxnSpPr>
          <p:spPr>
            <a:xfrm>
              <a:off x="1134129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2" name="Connettore 1 201"/>
            <p:cNvCxnSpPr/>
            <p:nvPr userDrawn="1"/>
          </p:nvCxnSpPr>
          <p:spPr>
            <a:xfrm>
              <a:off x="1149016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3" name="Connettore 1 202"/>
            <p:cNvCxnSpPr/>
            <p:nvPr userDrawn="1"/>
          </p:nvCxnSpPr>
          <p:spPr>
            <a:xfrm>
              <a:off x="1163903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4" name="Connettore 1 203"/>
            <p:cNvCxnSpPr/>
            <p:nvPr userDrawn="1"/>
          </p:nvCxnSpPr>
          <p:spPr>
            <a:xfrm>
              <a:off x="1178789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5" name="Connettore 1 204"/>
            <p:cNvCxnSpPr/>
            <p:nvPr userDrawn="1"/>
          </p:nvCxnSpPr>
          <p:spPr>
            <a:xfrm>
              <a:off x="1193676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6" name="Connettore 1 205"/>
            <p:cNvCxnSpPr/>
            <p:nvPr userDrawn="1"/>
          </p:nvCxnSpPr>
          <p:spPr>
            <a:xfrm>
              <a:off x="1208563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7" name="Connettore 1 206"/>
            <p:cNvCxnSpPr/>
            <p:nvPr userDrawn="1"/>
          </p:nvCxnSpPr>
          <p:spPr>
            <a:xfrm>
              <a:off x="1223449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8" name="Connettore 1 207"/>
            <p:cNvCxnSpPr/>
            <p:nvPr userDrawn="1"/>
          </p:nvCxnSpPr>
          <p:spPr>
            <a:xfrm>
              <a:off x="1238336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9" name="Connettore 1 208"/>
            <p:cNvCxnSpPr/>
            <p:nvPr userDrawn="1"/>
          </p:nvCxnSpPr>
          <p:spPr>
            <a:xfrm>
              <a:off x="1253223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0" name="Connettore 1 209"/>
            <p:cNvCxnSpPr/>
            <p:nvPr userDrawn="1"/>
          </p:nvCxnSpPr>
          <p:spPr>
            <a:xfrm>
              <a:off x="1268109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1" name="Connettore 1 210"/>
            <p:cNvCxnSpPr/>
            <p:nvPr userDrawn="1"/>
          </p:nvCxnSpPr>
          <p:spPr>
            <a:xfrm>
              <a:off x="1282996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2" name="Connettore 1 211"/>
            <p:cNvCxnSpPr/>
            <p:nvPr userDrawn="1"/>
          </p:nvCxnSpPr>
          <p:spPr>
            <a:xfrm>
              <a:off x="1297883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3" name="Connettore 1 212"/>
            <p:cNvCxnSpPr/>
            <p:nvPr userDrawn="1"/>
          </p:nvCxnSpPr>
          <p:spPr>
            <a:xfrm>
              <a:off x="1312770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4" name="Connettore 1 213"/>
            <p:cNvCxnSpPr/>
            <p:nvPr userDrawn="1"/>
          </p:nvCxnSpPr>
          <p:spPr>
            <a:xfrm>
              <a:off x="1327656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5" name="Connettore 1 214"/>
            <p:cNvCxnSpPr/>
            <p:nvPr userDrawn="1"/>
          </p:nvCxnSpPr>
          <p:spPr>
            <a:xfrm>
              <a:off x="1342543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6" name="Connettore 1 215"/>
            <p:cNvCxnSpPr/>
            <p:nvPr userDrawn="1"/>
          </p:nvCxnSpPr>
          <p:spPr>
            <a:xfrm>
              <a:off x="1357430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7" name="Connettore 1 216"/>
            <p:cNvCxnSpPr/>
            <p:nvPr userDrawn="1"/>
          </p:nvCxnSpPr>
          <p:spPr>
            <a:xfrm>
              <a:off x="1372316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8" name="Connettore 1 217"/>
            <p:cNvCxnSpPr/>
            <p:nvPr userDrawn="1"/>
          </p:nvCxnSpPr>
          <p:spPr>
            <a:xfrm>
              <a:off x="1387203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9" name="Connettore 1 218"/>
            <p:cNvCxnSpPr/>
            <p:nvPr userDrawn="1"/>
          </p:nvCxnSpPr>
          <p:spPr>
            <a:xfrm>
              <a:off x="1402090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0" name="Connettore 1 219"/>
            <p:cNvCxnSpPr/>
            <p:nvPr userDrawn="1"/>
          </p:nvCxnSpPr>
          <p:spPr>
            <a:xfrm>
              <a:off x="1416976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1" name="Connettore 1 220"/>
            <p:cNvCxnSpPr/>
            <p:nvPr userDrawn="1"/>
          </p:nvCxnSpPr>
          <p:spPr>
            <a:xfrm>
              <a:off x="1431863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2" name="Connettore 1 221"/>
            <p:cNvCxnSpPr/>
            <p:nvPr userDrawn="1"/>
          </p:nvCxnSpPr>
          <p:spPr>
            <a:xfrm>
              <a:off x="1446750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3" name="Connettore 1 222"/>
            <p:cNvCxnSpPr/>
            <p:nvPr userDrawn="1"/>
          </p:nvCxnSpPr>
          <p:spPr>
            <a:xfrm>
              <a:off x="1461637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4" name="Connettore 1 223"/>
            <p:cNvCxnSpPr/>
            <p:nvPr userDrawn="1"/>
          </p:nvCxnSpPr>
          <p:spPr>
            <a:xfrm>
              <a:off x="1476523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5" name="Connettore 1 224"/>
            <p:cNvCxnSpPr/>
            <p:nvPr userDrawn="1"/>
          </p:nvCxnSpPr>
          <p:spPr>
            <a:xfrm>
              <a:off x="1491410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6" name="Connettore 1 225"/>
            <p:cNvCxnSpPr/>
            <p:nvPr userDrawn="1"/>
          </p:nvCxnSpPr>
          <p:spPr>
            <a:xfrm>
              <a:off x="1506297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7" name="Connettore 1 226"/>
            <p:cNvCxnSpPr/>
            <p:nvPr userDrawn="1"/>
          </p:nvCxnSpPr>
          <p:spPr>
            <a:xfrm>
              <a:off x="1521183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8" name="Connettore 1 227"/>
            <p:cNvCxnSpPr/>
            <p:nvPr userDrawn="1"/>
          </p:nvCxnSpPr>
          <p:spPr>
            <a:xfrm>
              <a:off x="1536070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9" name="Connettore 1 228"/>
            <p:cNvCxnSpPr/>
            <p:nvPr userDrawn="1"/>
          </p:nvCxnSpPr>
          <p:spPr>
            <a:xfrm>
              <a:off x="1550957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0" name="Connettore 1 229"/>
            <p:cNvCxnSpPr/>
            <p:nvPr userDrawn="1"/>
          </p:nvCxnSpPr>
          <p:spPr>
            <a:xfrm>
              <a:off x="1565843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1" name="Connettore 1 230"/>
            <p:cNvCxnSpPr/>
            <p:nvPr userDrawn="1"/>
          </p:nvCxnSpPr>
          <p:spPr>
            <a:xfrm>
              <a:off x="1580730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2" name="Connettore 1 231"/>
            <p:cNvCxnSpPr/>
            <p:nvPr userDrawn="1"/>
          </p:nvCxnSpPr>
          <p:spPr>
            <a:xfrm>
              <a:off x="1595617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3" name="Connettore 1 232"/>
            <p:cNvCxnSpPr/>
            <p:nvPr userDrawn="1"/>
          </p:nvCxnSpPr>
          <p:spPr>
            <a:xfrm>
              <a:off x="1610504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4" name="Connettore 1 233"/>
            <p:cNvCxnSpPr/>
            <p:nvPr userDrawn="1"/>
          </p:nvCxnSpPr>
          <p:spPr>
            <a:xfrm>
              <a:off x="1625390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5" name="Connettore 1 234"/>
            <p:cNvCxnSpPr/>
            <p:nvPr userDrawn="1"/>
          </p:nvCxnSpPr>
          <p:spPr>
            <a:xfrm>
              <a:off x="1640277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6" name="Connettore 1 235"/>
            <p:cNvCxnSpPr/>
            <p:nvPr userDrawn="1"/>
          </p:nvCxnSpPr>
          <p:spPr>
            <a:xfrm>
              <a:off x="1655164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7" name="Connettore 1 236"/>
            <p:cNvCxnSpPr/>
            <p:nvPr userDrawn="1"/>
          </p:nvCxnSpPr>
          <p:spPr>
            <a:xfrm>
              <a:off x="1670050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8" name="Connettore 1 237"/>
            <p:cNvCxnSpPr/>
            <p:nvPr userDrawn="1"/>
          </p:nvCxnSpPr>
          <p:spPr>
            <a:xfrm>
              <a:off x="1684937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9" name="Connettore 1 238"/>
            <p:cNvCxnSpPr/>
            <p:nvPr userDrawn="1"/>
          </p:nvCxnSpPr>
          <p:spPr>
            <a:xfrm>
              <a:off x="1699824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0" name="Connettore 1 239"/>
            <p:cNvCxnSpPr/>
            <p:nvPr userDrawn="1"/>
          </p:nvCxnSpPr>
          <p:spPr>
            <a:xfrm>
              <a:off x="1714710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1" name="Connettore 1 240"/>
            <p:cNvCxnSpPr/>
            <p:nvPr userDrawn="1"/>
          </p:nvCxnSpPr>
          <p:spPr>
            <a:xfrm>
              <a:off x="1729597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2" name="Connettore 1 241"/>
            <p:cNvCxnSpPr/>
            <p:nvPr userDrawn="1"/>
          </p:nvCxnSpPr>
          <p:spPr>
            <a:xfrm>
              <a:off x="1744484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3" name="Connettore 1 242"/>
            <p:cNvCxnSpPr/>
            <p:nvPr userDrawn="1"/>
          </p:nvCxnSpPr>
          <p:spPr>
            <a:xfrm>
              <a:off x="1759371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4" name="Connettore 1 243"/>
            <p:cNvCxnSpPr/>
            <p:nvPr userDrawn="1"/>
          </p:nvCxnSpPr>
          <p:spPr>
            <a:xfrm>
              <a:off x="1774257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5" name="Connettore 1 244"/>
            <p:cNvCxnSpPr/>
            <p:nvPr userDrawn="1"/>
          </p:nvCxnSpPr>
          <p:spPr>
            <a:xfrm>
              <a:off x="1789144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6" name="Connettore 1 245"/>
            <p:cNvCxnSpPr/>
            <p:nvPr userDrawn="1"/>
          </p:nvCxnSpPr>
          <p:spPr>
            <a:xfrm>
              <a:off x="1804031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7" name="Connettore 1 246"/>
            <p:cNvCxnSpPr/>
            <p:nvPr userDrawn="1"/>
          </p:nvCxnSpPr>
          <p:spPr>
            <a:xfrm>
              <a:off x="1818917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8" name="Connettore 1 247"/>
            <p:cNvCxnSpPr/>
            <p:nvPr userDrawn="1"/>
          </p:nvCxnSpPr>
          <p:spPr>
            <a:xfrm>
              <a:off x="1833804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9" name="Connettore 1 248"/>
            <p:cNvCxnSpPr/>
            <p:nvPr userDrawn="1"/>
          </p:nvCxnSpPr>
          <p:spPr>
            <a:xfrm>
              <a:off x="1848691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0" name="Connettore 1 249"/>
            <p:cNvCxnSpPr/>
            <p:nvPr userDrawn="1"/>
          </p:nvCxnSpPr>
          <p:spPr>
            <a:xfrm>
              <a:off x="1863577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1" name="Connettore 1 250"/>
            <p:cNvCxnSpPr/>
            <p:nvPr userDrawn="1"/>
          </p:nvCxnSpPr>
          <p:spPr>
            <a:xfrm>
              <a:off x="1878464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2" name="Connettore 1 251"/>
            <p:cNvCxnSpPr/>
            <p:nvPr userDrawn="1"/>
          </p:nvCxnSpPr>
          <p:spPr>
            <a:xfrm>
              <a:off x="1893346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grpSp>
      <p:sp>
        <p:nvSpPr>
          <p:cNvPr id="3" name="Content Placeholder 2"/>
          <p:cNvSpPr>
            <a:spLocks noGrp="1"/>
          </p:cNvSpPr>
          <p:nvPr>
            <p:ph sz="half" idx="1"/>
          </p:nvPr>
        </p:nvSpPr>
        <p:spPr>
          <a:xfrm>
            <a:off x="295924" y="1321200"/>
            <a:ext cx="5742477" cy="4925596"/>
          </a:xfrm>
          <a:prstGeom prst="rect">
            <a:avLst/>
          </a:prstGeom>
        </p:spPr>
        <p:txBody>
          <a:bodyPr/>
          <a:lstStyle/>
          <a:p>
            <a:pPr lvl="0"/>
            <a:r>
              <a:rPr lang="en-GB" noProof="0"/>
              <a:t>Edit Master text styles</a:t>
            </a:r>
          </a:p>
          <a:p>
            <a:pPr lvl="1"/>
            <a:r>
              <a:rPr lang="en-GB" noProof="0"/>
              <a:t>Second level</a:t>
            </a:r>
          </a:p>
          <a:p>
            <a:pPr lvl="2"/>
            <a:r>
              <a:rPr lang="en-GB" noProof="0"/>
              <a:t>Third level</a:t>
            </a:r>
          </a:p>
        </p:txBody>
      </p:sp>
      <p:sp>
        <p:nvSpPr>
          <p:cNvPr id="8" name="Title 1"/>
          <p:cNvSpPr>
            <a:spLocks noGrp="1"/>
          </p:cNvSpPr>
          <p:nvPr>
            <p:ph type="title"/>
          </p:nvPr>
        </p:nvSpPr>
        <p:spPr>
          <a:xfrm>
            <a:off x="295925" y="139169"/>
            <a:ext cx="11694849" cy="862023"/>
          </a:xfrm>
          <a:prstGeom prst="rect">
            <a:avLst/>
          </a:prstGeom>
        </p:spPr>
        <p:txBody>
          <a:bodyPr/>
          <a:lstStyle>
            <a:lvl1pPr>
              <a:defRPr>
                <a:solidFill>
                  <a:schemeClr val="bg1"/>
                </a:solidFill>
              </a:defRPr>
            </a:lvl1pPr>
          </a:lstStyle>
          <a:p>
            <a:r>
              <a:rPr lang="en-GB" noProof="0"/>
              <a:t>Click to edit Master title style</a:t>
            </a:r>
          </a:p>
        </p:txBody>
      </p:sp>
      <p:sp>
        <p:nvSpPr>
          <p:cNvPr id="9" name="Content Placeholder 2"/>
          <p:cNvSpPr>
            <a:spLocks noGrp="1"/>
          </p:cNvSpPr>
          <p:nvPr>
            <p:ph sz="half" idx="13"/>
          </p:nvPr>
        </p:nvSpPr>
        <p:spPr>
          <a:xfrm>
            <a:off x="6167999" y="1321200"/>
            <a:ext cx="5822772" cy="4925596"/>
          </a:xfrm>
          <a:prstGeom prst="rect">
            <a:avLst/>
          </a:prstGeom>
        </p:spPr>
        <p:txBody>
          <a:bodyPr/>
          <a:lstStyle/>
          <a:p>
            <a:pPr lvl="0"/>
            <a:r>
              <a:rPr lang="en-GB" noProof="0"/>
              <a:t>Edit Master text styles</a:t>
            </a:r>
          </a:p>
          <a:p>
            <a:pPr lvl="1"/>
            <a:r>
              <a:rPr lang="en-GB" noProof="0"/>
              <a:t>Second level</a:t>
            </a:r>
          </a:p>
          <a:p>
            <a:pPr lvl="2"/>
            <a:r>
              <a:rPr lang="en-GB" noProof="0"/>
              <a:t>Third level</a:t>
            </a:r>
          </a:p>
        </p:txBody>
      </p:sp>
      <p:sp>
        <p:nvSpPr>
          <p:cNvPr id="10" name="Text Placeholder 11"/>
          <p:cNvSpPr>
            <a:spLocks noGrp="1"/>
          </p:cNvSpPr>
          <p:nvPr>
            <p:ph type="body" sz="quarter" idx="14" hasCustomPrompt="1"/>
          </p:nvPr>
        </p:nvSpPr>
        <p:spPr>
          <a:xfrm>
            <a:off x="296333" y="692150"/>
            <a:ext cx="11694584" cy="397938"/>
          </a:xfrm>
          <a:prstGeom prst="rect">
            <a:avLst/>
          </a:prstGeom>
        </p:spPr>
        <p:txBody>
          <a:bodyPr/>
          <a:lstStyle>
            <a:lvl1pPr marL="0" indent="0">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Subtitle</a:t>
            </a:r>
          </a:p>
        </p:txBody>
      </p:sp>
      <p:sp>
        <p:nvSpPr>
          <p:cNvPr id="133" name="Date Placeholder 3">
            <a:extLst>
              <a:ext uri="{FF2B5EF4-FFF2-40B4-BE49-F238E27FC236}">
                <a16:creationId xmlns:a16="http://schemas.microsoft.com/office/drawing/2014/main" id="{33401079-0A14-41A7-BB35-7AD4532344D1}"/>
              </a:ext>
            </a:extLst>
          </p:cNvPr>
          <p:cNvSpPr>
            <a:spLocks noGrp="1"/>
          </p:cNvSpPr>
          <p:nvPr>
            <p:ph type="dt" sz="half" idx="2"/>
          </p:nvPr>
        </p:nvSpPr>
        <p:spPr>
          <a:xfrm>
            <a:off x="295923" y="6611562"/>
            <a:ext cx="2743200" cy="134510"/>
          </a:xfrm>
          <a:prstGeom prst="rect">
            <a:avLst/>
          </a:prstGeom>
        </p:spPr>
        <p:txBody>
          <a:bodyPr vert="horz" lIns="91440" tIns="45720" rIns="91440" bIns="45720" rtlCol="0" anchor="ctr"/>
          <a:lstStyle>
            <a:lvl1pPr algn="l">
              <a:defRPr sz="1200">
                <a:solidFill>
                  <a:schemeClr val="bg1"/>
                </a:solidFill>
              </a:defRPr>
            </a:lvl1pPr>
          </a:lstStyle>
          <a:p>
            <a:r>
              <a:rPr lang="it-IT"/>
              <a:t>03/06/2026</a:t>
            </a:r>
            <a:endParaRPr lang="en-GB"/>
          </a:p>
        </p:txBody>
      </p:sp>
      <p:sp>
        <p:nvSpPr>
          <p:cNvPr id="134" name="Footer Placeholder 4">
            <a:extLst>
              <a:ext uri="{FF2B5EF4-FFF2-40B4-BE49-F238E27FC236}">
                <a16:creationId xmlns:a16="http://schemas.microsoft.com/office/drawing/2014/main" id="{4A354840-5BCB-4D55-AE77-CD08CFBDC089}"/>
              </a:ext>
            </a:extLst>
          </p:cNvPr>
          <p:cNvSpPr>
            <a:spLocks noGrp="1"/>
          </p:cNvSpPr>
          <p:nvPr>
            <p:ph type="ftr" sz="quarter" idx="3"/>
          </p:nvPr>
        </p:nvSpPr>
        <p:spPr>
          <a:xfrm>
            <a:off x="3137161" y="6611562"/>
            <a:ext cx="5419200" cy="134510"/>
          </a:xfrm>
          <a:prstGeom prst="rect">
            <a:avLst/>
          </a:prstGeom>
        </p:spPr>
        <p:txBody>
          <a:bodyPr vert="horz" lIns="91440" tIns="45720" rIns="91440" bIns="45720" rtlCol="0" anchor="ctr"/>
          <a:lstStyle>
            <a:lvl1pPr algn="ctr">
              <a:defRPr sz="1200">
                <a:solidFill>
                  <a:schemeClr val="bg1"/>
                </a:solidFill>
              </a:defRPr>
            </a:lvl1pPr>
          </a:lstStyle>
          <a:p>
            <a:r>
              <a:rPr lang="en-US"/>
              <a:t>Camilla Colombo - GREEN SPECIES - COMPASS Lab - Department of Aerospace Science and Technology</a:t>
            </a:r>
            <a:endParaRPr lang="en-GB"/>
          </a:p>
        </p:txBody>
      </p:sp>
      <p:sp>
        <p:nvSpPr>
          <p:cNvPr id="135" name="Slide Number Placeholder 5">
            <a:extLst>
              <a:ext uri="{FF2B5EF4-FFF2-40B4-BE49-F238E27FC236}">
                <a16:creationId xmlns:a16="http://schemas.microsoft.com/office/drawing/2014/main" id="{B35925EB-EFF3-493C-913A-31F5B08B8ABF}"/>
              </a:ext>
            </a:extLst>
          </p:cNvPr>
          <p:cNvSpPr>
            <a:spLocks noGrp="1"/>
          </p:cNvSpPr>
          <p:nvPr>
            <p:ph type="sldNum" sz="quarter" idx="4"/>
          </p:nvPr>
        </p:nvSpPr>
        <p:spPr>
          <a:xfrm>
            <a:off x="8635574" y="6611562"/>
            <a:ext cx="895172" cy="134510"/>
          </a:xfrm>
          <a:prstGeom prst="rect">
            <a:avLst/>
          </a:prstGeom>
        </p:spPr>
        <p:txBody>
          <a:bodyPr vert="horz" lIns="91440" tIns="45720" rIns="91440" bIns="45720" rtlCol="0" anchor="ctr"/>
          <a:lstStyle>
            <a:lvl1pPr algn="r">
              <a:defRPr sz="1200">
                <a:solidFill>
                  <a:schemeClr val="bg1"/>
                </a:solidFill>
              </a:defRPr>
            </a:lvl1pPr>
          </a:lstStyle>
          <a:p>
            <a:fld id="{B32E340B-6DF6-4B42-912A-1B529C9C7761}" type="slidenum">
              <a:rPr lang="en-GB" smtClean="0"/>
              <a:t>‹#›</a:t>
            </a:fld>
            <a:endParaRPr lang="en-GB"/>
          </a:p>
        </p:txBody>
      </p:sp>
    </p:spTree>
    <p:extLst>
      <p:ext uri="{BB962C8B-B14F-4D97-AF65-F5344CB8AC3E}">
        <p14:creationId xmlns:p14="http://schemas.microsoft.com/office/powerpoint/2010/main" val="4052709051"/>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1_Two Content 6">
    <p:spTree>
      <p:nvGrpSpPr>
        <p:cNvPr id="1" name=""/>
        <p:cNvGrpSpPr/>
        <p:nvPr/>
      </p:nvGrpSpPr>
      <p:grpSpPr>
        <a:xfrm>
          <a:off x="0" y="0"/>
          <a:ext cx="0" cy="0"/>
          <a:chOff x="0" y="0"/>
          <a:chExt cx="0" cy="0"/>
        </a:xfrm>
      </p:grpSpPr>
      <p:sp>
        <p:nvSpPr>
          <p:cNvPr id="14" name="Rettangolo 252"/>
          <p:cNvSpPr/>
          <p:nvPr userDrawn="1"/>
        </p:nvSpPr>
        <p:spPr>
          <a:xfrm>
            <a:off x="0" y="0"/>
            <a:ext cx="12192000" cy="1252150"/>
          </a:xfrm>
          <a:prstGeom prst="rect">
            <a:avLst/>
          </a:prstGeom>
          <a:solidFill>
            <a:schemeClr val="bg2">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sz="2400" noProof="0">
              <a:solidFill>
                <a:schemeClr val="tx2"/>
              </a:solidFill>
            </a:endParaRPr>
          </a:p>
        </p:txBody>
      </p:sp>
      <p:grpSp>
        <p:nvGrpSpPr>
          <p:cNvPr id="15" name="Gruppo 131"/>
          <p:cNvGrpSpPr/>
          <p:nvPr userDrawn="1"/>
        </p:nvGrpSpPr>
        <p:grpSpPr>
          <a:xfrm>
            <a:off x="0" y="1089904"/>
            <a:ext cx="12192000" cy="162246"/>
            <a:chOff x="1218340" y="275867"/>
            <a:chExt cx="17715122" cy="567843"/>
          </a:xfrm>
        </p:grpSpPr>
        <p:cxnSp>
          <p:nvCxnSpPr>
            <p:cNvPr id="16" name="Connettore 1 132"/>
            <p:cNvCxnSpPr/>
            <p:nvPr userDrawn="1"/>
          </p:nvCxnSpPr>
          <p:spPr>
            <a:xfrm>
              <a:off x="121834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 name="Connettore 1 133"/>
            <p:cNvCxnSpPr/>
            <p:nvPr userDrawn="1"/>
          </p:nvCxnSpPr>
          <p:spPr>
            <a:xfrm>
              <a:off x="136720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 name="Connettore 1 134"/>
            <p:cNvCxnSpPr/>
            <p:nvPr userDrawn="1"/>
          </p:nvCxnSpPr>
          <p:spPr>
            <a:xfrm>
              <a:off x="151607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 name="Connettore 1 135"/>
            <p:cNvCxnSpPr/>
            <p:nvPr userDrawn="1"/>
          </p:nvCxnSpPr>
          <p:spPr>
            <a:xfrm>
              <a:off x="166494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 name="Connettore 1 136"/>
            <p:cNvCxnSpPr/>
            <p:nvPr userDrawn="1"/>
          </p:nvCxnSpPr>
          <p:spPr>
            <a:xfrm>
              <a:off x="181380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 name="Connettore 1 137"/>
            <p:cNvCxnSpPr/>
            <p:nvPr userDrawn="1"/>
          </p:nvCxnSpPr>
          <p:spPr>
            <a:xfrm>
              <a:off x="196267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 name="Connettore 1 138"/>
            <p:cNvCxnSpPr/>
            <p:nvPr userDrawn="1"/>
          </p:nvCxnSpPr>
          <p:spPr>
            <a:xfrm>
              <a:off x="211154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 name="Connettore 1 139"/>
            <p:cNvCxnSpPr/>
            <p:nvPr userDrawn="1"/>
          </p:nvCxnSpPr>
          <p:spPr>
            <a:xfrm>
              <a:off x="226040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 name="Connettore 1 140"/>
            <p:cNvCxnSpPr/>
            <p:nvPr userDrawn="1"/>
          </p:nvCxnSpPr>
          <p:spPr>
            <a:xfrm>
              <a:off x="240927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5" name="Connettore 1 141"/>
            <p:cNvCxnSpPr/>
            <p:nvPr userDrawn="1"/>
          </p:nvCxnSpPr>
          <p:spPr>
            <a:xfrm>
              <a:off x="255814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6" name="Connettore 1 142"/>
            <p:cNvCxnSpPr/>
            <p:nvPr userDrawn="1"/>
          </p:nvCxnSpPr>
          <p:spPr>
            <a:xfrm>
              <a:off x="270701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7" name="Connettore 1 143"/>
            <p:cNvCxnSpPr/>
            <p:nvPr userDrawn="1"/>
          </p:nvCxnSpPr>
          <p:spPr>
            <a:xfrm>
              <a:off x="285587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8" name="Connettore 1 144"/>
            <p:cNvCxnSpPr/>
            <p:nvPr userDrawn="1"/>
          </p:nvCxnSpPr>
          <p:spPr>
            <a:xfrm>
              <a:off x="300474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9" name="Connettore 1 145"/>
            <p:cNvCxnSpPr/>
            <p:nvPr userDrawn="1"/>
          </p:nvCxnSpPr>
          <p:spPr>
            <a:xfrm>
              <a:off x="315361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0" name="Connettore 1 146"/>
            <p:cNvCxnSpPr/>
            <p:nvPr userDrawn="1"/>
          </p:nvCxnSpPr>
          <p:spPr>
            <a:xfrm>
              <a:off x="330247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1" name="Connettore 1 147"/>
            <p:cNvCxnSpPr/>
            <p:nvPr userDrawn="1"/>
          </p:nvCxnSpPr>
          <p:spPr>
            <a:xfrm>
              <a:off x="345134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2" name="Connettore 1 148"/>
            <p:cNvCxnSpPr/>
            <p:nvPr userDrawn="1"/>
          </p:nvCxnSpPr>
          <p:spPr>
            <a:xfrm>
              <a:off x="360021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3" name="Connettore 1 149"/>
            <p:cNvCxnSpPr/>
            <p:nvPr userDrawn="1"/>
          </p:nvCxnSpPr>
          <p:spPr>
            <a:xfrm>
              <a:off x="374907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4" name="Connettore 1 150"/>
            <p:cNvCxnSpPr/>
            <p:nvPr userDrawn="1"/>
          </p:nvCxnSpPr>
          <p:spPr>
            <a:xfrm>
              <a:off x="389794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5" name="Connettore 1 151"/>
            <p:cNvCxnSpPr/>
            <p:nvPr userDrawn="1"/>
          </p:nvCxnSpPr>
          <p:spPr>
            <a:xfrm>
              <a:off x="404681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6" name="Connettore 1 152"/>
            <p:cNvCxnSpPr/>
            <p:nvPr userDrawn="1"/>
          </p:nvCxnSpPr>
          <p:spPr>
            <a:xfrm>
              <a:off x="419568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7" name="Connettore 1 153"/>
            <p:cNvCxnSpPr/>
            <p:nvPr userDrawn="1"/>
          </p:nvCxnSpPr>
          <p:spPr>
            <a:xfrm>
              <a:off x="434454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8" name="Connettore 1 154"/>
            <p:cNvCxnSpPr/>
            <p:nvPr userDrawn="1"/>
          </p:nvCxnSpPr>
          <p:spPr>
            <a:xfrm>
              <a:off x="449341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9" name="Connettore 1 155"/>
            <p:cNvCxnSpPr/>
            <p:nvPr userDrawn="1"/>
          </p:nvCxnSpPr>
          <p:spPr>
            <a:xfrm>
              <a:off x="464228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0" name="Connettore 1 156"/>
            <p:cNvCxnSpPr/>
            <p:nvPr userDrawn="1"/>
          </p:nvCxnSpPr>
          <p:spPr>
            <a:xfrm>
              <a:off x="479114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1" name="Connettore 1 157"/>
            <p:cNvCxnSpPr/>
            <p:nvPr userDrawn="1"/>
          </p:nvCxnSpPr>
          <p:spPr>
            <a:xfrm>
              <a:off x="494001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2" name="Connettore 1 158"/>
            <p:cNvCxnSpPr/>
            <p:nvPr userDrawn="1"/>
          </p:nvCxnSpPr>
          <p:spPr>
            <a:xfrm>
              <a:off x="508888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3" name="Connettore 1 159"/>
            <p:cNvCxnSpPr/>
            <p:nvPr userDrawn="1"/>
          </p:nvCxnSpPr>
          <p:spPr>
            <a:xfrm>
              <a:off x="523774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4" name="Connettore 1 160"/>
            <p:cNvCxnSpPr/>
            <p:nvPr userDrawn="1"/>
          </p:nvCxnSpPr>
          <p:spPr>
            <a:xfrm>
              <a:off x="538661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5" name="Connettore 1 161"/>
            <p:cNvCxnSpPr/>
            <p:nvPr userDrawn="1"/>
          </p:nvCxnSpPr>
          <p:spPr>
            <a:xfrm>
              <a:off x="553548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6" name="Connettore 1 162"/>
            <p:cNvCxnSpPr/>
            <p:nvPr userDrawn="1"/>
          </p:nvCxnSpPr>
          <p:spPr>
            <a:xfrm>
              <a:off x="568435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7" name="Connettore 1 163"/>
            <p:cNvCxnSpPr/>
            <p:nvPr userDrawn="1"/>
          </p:nvCxnSpPr>
          <p:spPr>
            <a:xfrm>
              <a:off x="583321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8" name="Connettore 1 164"/>
            <p:cNvCxnSpPr/>
            <p:nvPr userDrawn="1"/>
          </p:nvCxnSpPr>
          <p:spPr>
            <a:xfrm>
              <a:off x="598208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9" name="Connettore 1 165"/>
            <p:cNvCxnSpPr/>
            <p:nvPr userDrawn="1"/>
          </p:nvCxnSpPr>
          <p:spPr>
            <a:xfrm>
              <a:off x="613095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0" name="Connettore 1 166"/>
            <p:cNvCxnSpPr/>
            <p:nvPr userDrawn="1"/>
          </p:nvCxnSpPr>
          <p:spPr>
            <a:xfrm>
              <a:off x="627981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1" name="Connettore 1 167"/>
            <p:cNvCxnSpPr/>
            <p:nvPr userDrawn="1"/>
          </p:nvCxnSpPr>
          <p:spPr>
            <a:xfrm>
              <a:off x="642868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2" name="Connettore 1 168"/>
            <p:cNvCxnSpPr/>
            <p:nvPr userDrawn="1"/>
          </p:nvCxnSpPr>
          <p:spPr>
            <a:xfrm>
              <a:off x="657755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3" name="Connettore 1 169"/>
            <p:cNvCxnSpPr/>
            <p:nvPr userDrawn="1"/>
          </p:nvCxnSpPr>
          <p:spPr>
            <a:xfrm>
              <a:off x="672641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4" name="Connettore 1 170"/>
            <p:cNvCxnSpPr/>
            <p:nvPr userDrawn="1"/>
          </p:nvCxnSpPr>
          <p:spPr>
            <a:xfrm>
              <a:off x="687528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5" name="Connettore 1 171"/>
            <p:cNvCxnSpPr/>
            <p:nvPr userDrawn="1"/>
          </p:nvCxnSpPr>
          <p:spPr>
            <a:xfrm>
              <a:off x="702415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6" name="Connettore 1 172"/>
            <p:cNvCxnSpPr/>
            <p:nvPr userDrawn="1"/>
          </p:nvCxnSpPr>
          <p:spPr>
            <a:xfrm>
              <a:off x="717302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7" name="Connettore 1 173"/>
            <p:cNvCxnSpPr/>
            <p:nvPr userDrawn="1"/>
          </p:nvCxnSpPr>
          <p:spPr>
            <a:xfrm>
              <a:off x="732188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8" name="Connettore 1 174"/>
            <p:cNvCxnSpPr/>
            <p:nvPr userDrawn="1"/>
          </p:nvCxnSpPr>
          <p:spPr>
            <a:xfrm>
              <a:off x="747075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9" name="Connettore 1 175"/>
            <p:cNvCxnSpPr/>
            <p:nvPr userDrawn="1"/>
          </p:nvCxnSpPr>
          <p:spPr>
            <a:xfrm>
              <a:off x="761962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0" name="Connettore 1 176"/>
            <p:cNvCxnSpPr/>
            <p:nvPr userDrawn="1"/>
          </p:nvCxnSpPr>
          <p:spPr>
            <a:xfrm>
              <a:off x="776848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1" name="Connettore 1 177"/>
            <p:cNvCxnSpPr/>
            <p:nvPr userDrawn="1"/>
          </p:nvCxnSpPr>
          <p:spPr>
            <a:xfrm>
              <a:off x="791735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2" name="Connettore 1 178"/>
            <p:cNvCxnSpPr/>
            <p:nvPr userDrawn="1"/>
          </p:nvCxnSpPr>
          <p:spPr>
            <a:xfrm>
              <a:off x="806622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3" name="Connettore 1 179"/>
            <p:cNvCxnSpPr/>
            <p:nvPr userDrawn="1"/>
          </p:nvCxnSpPr>
          <p:spPr>
            <a:xfrm>
              <a:off x="821508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4" name="Connettore 1 180"/>
            <p:cNvCxnSpPr/>
            <p:nvPr userDrawn="1"/>
          </p:nvCxnSpPr>
          <p:spPr>
            <a:xfrm>
              <a:off x="836395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5" name="Connettore 1 181"/>
            <p:cNvCxnSpPr/>
            <p:nvPr userDrawn="1"/>
          </p:nvCxnSpPr>
          <p:spPr>
            <a:xfrm>
              <a:off x="851282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6" name="Connettore 1 182"/>
            <p:cNvCxnSpPr/>
            <p:nvPr userDrawn="1"/>
          </p:nvCxnSpPr>
          <p:spPr>
            <a:xfrm>
              <a:off x="866169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7" name="Connettore 1 183"/>
            <p:cNvCxnSpPr/>
            <p:nvPr userDrawn="1"/>
          </p:nvCxnSpPr>
          <p:spPr>
            <a:xfrm>
              <a:off x="881055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8" name="Connettore 1 184"/>
            <p:cNvCxnSpPr/>
            <p:nvPr userDrawn="1"/>
          </p:nvCxnSpPr>
          <p:spPr>
            <a:xfrm>
              <a:off x="895942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9" name="Connettore 1 185"/>
            <p:cNvCxnSpPr/>
            <p:nvPr userDrawn="1"/>
          </p:nvCxnSpPr>
          <p:spPr>
            <a:xfrm>
              <a:off x="910829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0" name="Connettore 1 186"/>
            <p:cNvCxnSpPr/>
            <p:nvPr userDrawn="1"/>
          </p:nvCxnSpPr>
          <p:spPr>
            <a:xfrm>
              <a:off x="925715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1" name="Connettore 1 187"/>
            <p:cNvCxnSpPr/>
            <p:nvPr userDrawn="1"/>
          </p:nvCxnSpPr>
          <p:spPr>
            <a:xfrm>
              <a:off x="940602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2" name="Connettore 1 188"/>
            <p:cNvCxnSpPr/>
            <p:nvPr userDrawn="1"/>
          </p:nvCxnSpPr>
          <p:spPr>
            <a:xfrm>
              <a:off x="955489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3" name="Connettore 1 189"/>
            <p:cNvCxnSpPr/>
            <p:nvPr userDrawn="1"/>
          </p:nvCxnSpPr>
          <p:spPr>
            <a:xfrm>
              <a:off x="970375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4" name="Connettore 1 190"/>
            <p:cNvCxnSpPr/>
            <p:nvPr userDrawn="1"/>
          </p:nvCxnSpPr>
          <p:spPr>
            <a:xfrm>
              <a:off x="985262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5" name="Connettore 1 191"/>
            <p:cNvCxnSpPr/>
            <p:nvPr userDrawn="1"/>
          </p:nvCxnSpPr>
          <p:spPr>
            <a:xfrm>
              <a:off x="1000149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6" name="Connettore 1 192"/>
            <p:cNvCxnSpPr/>
            <p:nvPr userDrawn="1"/>
          </p:nvCxnSpPr>
          <p:spPr>
            <a:xfrm>
              <a:off x="1015036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7" name="Connettore 1 193"/>
            <p:cNvCxnSpPr/>
            <p:nvPr userDrawn="1"/>
          </p:nvCxnSpPr>
          <p:spPr>
            <a:xfrm>
              <a:off x="1029922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8" name="Connettore 1 194"/>
            <p:cNvCxnSpPr/>
            <p:nvPr userDrawn="1"/>
          </p:nvCxnSpPr>
          <p:spPr>
            <a:xfrm>
              <a:off x="1044809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9" name="Connettore 1 195"/>
            <p:cNvCxnSpPr/>
            <p:nvPr userDrawn="1"/>
          </p:nvCxnSpPr>
          <p:spPr>
            <a:xfrm>
              <a:off x="1059696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0" name="Connettore 1 196"/>
            <p:cNvCxnSpPr/>
            <p:nvPr userDrawn="1"/>
          </p:nvCxnSpPr>
          <p:spPr>
            <a:xfrm>
              <a:off x="1074582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1" name="Connettore 1 197"/>
            <p:cNvCxnSpPr/>
            <p:nvPr userDrawn="1"/>
          </p:nvCxnSpPr>
          <p:spPr>
            <a:xfrm>
              <a:off x="1089469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2" name="Connettore 1 198"/>
            <p:cNvCxnSpPr/>
            <p:nvPr userDrawn="1"/>
          </p:nvCxnSpPr>
          <p:spPr>
            <a:xfrm>
              <a:off x="1104356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3" name="Connettore 1 199"/>
            <p:cNvCxnSpPr/>
            <p:nvPr userDrawn="1"/>
          </p:nvCxnSpPr>
          <p:spPr>
            <a:xfrm>
              <a:off x="1119242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4" name="Connettore 1 200"/>
            <p:cNvCxnSpPr/>
            <p:nvPr userDrawn="1"/>
          </p:nvCxnSpPr>
          <p:spPr>
            <a:xfrm>
              <a:off x="1134129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5" name="Connettore 1 201"/>
            <p:cNvCxnSpPr/>
            <p:nvPr userDrawn="1"/>
          </p:nvCxnSpPr>
          <p:spPr>
            <a:xfrm>
              <a:off x="1149016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6" name="Connettore 1 202"/>
            <p:cNvCxnSpPr/>
            <p:nvPr userDrawn="1"/>
          </p:nvCxnSpPr>
          <p:spPr>
            <a:xfrm>
              <a:off x="1163903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7" name="Connettore 1 203"/>
            <p:cNvCxnSpPr/>
            <p:nvPr userDrawn="1"/>
          </p:nvCxnSpPr>
          <p:spPr>
            <a:xfrm>
              <a:off x="1178789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8" name="Connettore 1 204"/>
            <p:cNvCxnSpPr/>
            <p:nvPr userDrawn="1"/>
          </p:nvCxnSpPr>
          <p:spPr>
            <a:xfrm>
              <a:off x="1193676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9" name="Connettore 1 205"/>
            <p:cNvCxnSpPr/>
            <p:nvPr userDrawn="1"/>
          </p:nvCxnSpPr>
          <p:spPr>
            <a:xfrm>
              <a:off x="1208563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0" name="Connettore 1 206"/>
            <p:cNvCxnSpPr/>
            <p:nvPr userDrawn="1"/>
          </p:nvCxnSpPr>
          <p:spPr>
            <a:xfrm>
              <a:off x="1223449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1" name="Connettore 1 207"/>
            <p:cNvCxnSpPr/>
            <p:nvPr userDrawn="1"/>
          </p:nvCxnSpPr>
          <p:spPr>
            <a:xfrm>
              <a:off x="1238336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2" name="Connettore 1 208"/>
            <p:cNvCxnSpPr/>
            <p:nvPr userDrawn="1"/>
          </p:nvCxnSpPr>
          <p:spPr>
            <a:xfrm>
              <a:off x="1253223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3" name="Connettore 1 209"/>
            <p:cNvCxnSpPr/>
            <p:nvPr userDrawn="1"/>
          </p:nvCxnSpPr>
          <p:spPr>
            <a:xfrm>
              <a:off x="1268109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4" name="Connettore 1 210"/>
            <p:cNvCxnSpPr/>
            <p:nvPr userDrawn="1"/>
          </p:nvCxnSpPr>
          <p:spPr>
            <a:xfrm>
              <a:off x="1282996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5" name="Connettore 1 211"/>
            <p:cNvCxnSpPr/>
            <p:nvPr userDrawn="1"/>
          </p:nvCxnSpPr>
          <p:spPr>
            <a:xfrm>
              <a:off x="1297883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6" name="Connettore 1 212"/>
            <p:cNvCxnSpPr/>
            <p:nvPr userDrawn="1"/>
          </p:nvCxnSpPr>
          <p:spPr>
            <a:xfrm>
              <a:off x="1312770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7" name="Connettore 1 213"/>
            <p:cNvCxnSpPr/>
            <p:nvPr userDrawn="1"/>
          </p:nvCxnSpPr>
          <p:spPr>
            <a:xfrm>
              <a:off x="1327656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8" name="Connettore 1 214"/>
            <p:cNvCxnSpPr/>
            <p:nvPr userDrawn="1"/>
          </p:nvCxnSpPr>
          <p:spPr>
            <a:xfrm>
              <a:off x="1342543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9" name="Connettore 1 215"/>
            <p:cNvCxnSpPr/>
            <p:nvPr userDrawn="1"/>
          </p:nvCxnSpPr>
          <p:spPr>
            <a:xfrm>
              <a:off x="1357430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0" name="Connettore 1 216"/>
            <p:cNvCxnSpPr/>
            <p:nvPr userDrawn="1"/>
          </p:nvCxnSpPr>
          <p:spPr>
            <a:xfrm>
              <a:off x="1372316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1" name="Connettore 1 217"/>
            <p:cNvCxnSpPr/>
            <p:nvPr userDrawn="1"/>
          </p:nvCxnSpPr>
          <p:spPr>
            <a:xfrm>
              <a:off x="1387203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2" name="Connettore 1 218"/>
            <p:cNvCxnSpPr/>
            <p:nvPr userDrawn="1"/>
          </p:nvCxnSpPr>
          <p:spPr>
            <a:xfrm>
              <a:off x="1402090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3" name="Connettore 1 219"/>
            <p:cNvCxnSpPr/>
            <p:nvPr userDrawn="1"/>
          </p:nvCxnSpPr>
          <p:spPr>
            <a:xfrm>
              <a:off x="1416976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4" name="Connettore 1 220"/>
            <p:cNvCxnSpPr/>
            <p:nvPr userDrawn="1"/>
          </p:nvCxnSpPr>
          <p:spPr>
            <a:xfrm>
              <a:off x="1431863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5" name="Connettore 1 221"/>
            <p:cNvCxnSpPr/>
            <p:nvPr userDrawn="1"/>
          </p:nvCxnSpPr>
          <p:spPr>
            <a:xfrm>
              <a:off x="1446750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6" name="Connettore 1 222"/>
            <p:cNvCxnSpPr/>
            <p:nvPr userDrawn="1"/>
          </p:nvCxnSpPr>
          <p:spPr>
            <a:xfrm>
              <a:off x="1461637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7" name="Connettore 1 223"/>
            <p:cNvCxnSpPr/>
            <p:nvPr userDrawn="1"/>
          </p:nvCxnSpPr>
          <p:spPr>
            <a:xfrm>
              <a:off x="1476523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8" name="Connettore 1 224"/>
            <p:cNvCxnSpPr/>
            <p:nvPr userDrawn="1"/>
          </p:nvCxnSpPr>
          <p:spPr>
            <a:xfrm>
              <a:off x="1491410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9" name="Connettore 1 225"/>
            <p:cNvCxnSpPr/>
            <p:nvPr userDrawn="1"/>
          </p:nvCxnSpPr>
          <p:spPr>
            <a:xfrm>
              <a:off x="1506297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0" name="Connettore 1 226"/>
            <p:cNvCxnSpPr/>
            <p:nvPr userDrawn="1"/>
          </p:nvCxnSpPr>
          <p:spPr>
            <a:xfrm>
              <a:off x="1521183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1" name="Connettore 1 227"/>
            <p:cNvCxnSpPr/>
            <p:nvPr userDrawn="1"/>
          </p:nvCxnSpPr>
          <p:spPr>
            <a:xfrm>
              <a:off x="1536070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2" name="Connettore 1 228"/>
            <p:cNvCxnSpPr/>
            <p:nvPr userDrawn="1"/>
          </p:nvCxnSpPr>
          <p:spPr>
            <a:xfrm>
              <a:off x="1550957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3" name="Connettore 1 229"/>
            <p:cNvCxnSpPr/>
            <p:nvPr userDrawn="1"/>
          </p:nvCxnSpPr>
          <p:spPr>
            <a:xfrm>
              <a:off x="1565843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4" name="Connettore 1 230"/>
            <p:cNvCxnSpPr/>
            <p:nvPr userDrawn="1"/>
          </p:nvCxnSpPr>
          <p:spPr>
            <a:xfrm>
              <a:off x="1580730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5" name="Connettore 1 231"/>
            <p:cNvCxnSpPr/>
            <p:nvPr userDrawn="1"/>
          </p:nvCxnSpPr>
          <p:spPr>
            <a:xfrm>
              <a:off x="1595617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6" name="Connettore 1 232"/>
            <p:cNvCxnSpPr/>
            <p:nvPr userDrawn="1"/>
          </p:nvCxnSpPr>
          <p:spPr>
            <a:xfrm>
              <a:off x="1610504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7" name="Connettore 1 233"/>
            <p:cNvCxnSpPr/>
            <p:nvPr userDrawn="1"/>
          </p:nvCxnSpPr>
          <p:spPr>
            <a:xfrm>
              <a:off x="1625390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8" name="Connettore 1 234"/>
            <p:cNvCxnSpPr/>
            <p:nvPr userDrawn="1"/>
          </p:nvCxnSpPr>
          <p:spPr>
            <a:xfrm>
              <a:off x="1640277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9" name="Connettore 1 235"/>
            <p:cNvCxnSpPr/>
            <p:nvPr userDrawn="1"/>
          </p:nvCxnSpPr>
          <p:spPr>
            <a:xfrm>
              <a:off x="1655164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0" name="Connettore 1 236"/>
            <p:cNvCxnSpPr/>
            <p:nvPr userDrawn="1"/>
          </p:nvCxnSpPr>
          <p:spPr>
            <a:xfrm>
              <a:off x="1670050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1" name="Connettore 1 237"/>
            <p:cNvCxnSpPr/>
            <p:nvPr userDrawn="1"/>
          </p:nvCxnSpPr>
          <p:spPr>
            <a:xfrm>
              <a:off x="1684937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2" name="Connettore 1 238"/>
            <p:cNvCxnSpPr/>
            <p:nvPr userDrawn="1"/>
          </p:nvCxnSpPr>
          <p:spPr>
            <a:xfrm>
              <a:off x="1699824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3" name="Connettore 1 239"/>
            <p:cNvCxnSpPr/>
            <p:nvPr userDrawn="1"/>
          </p:nvCxnSpPr>
          <p:spPr>
            <a:xfrm>
              <a:off x="1714710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4" name="Connettore 1 240"/>
            <p:cNvCxnSpPr/>
            <p:nvPr userDrawn="1"/>
          </p:nvCxnSpPr>
          <p:spPr>
            <a:xfrm>
              <a:off x="1729597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5" name="Connettore 1 241"/>
            <p:cNvCxnSpPr/>
            <p:nvPr userDrawn="1"/>
          </p:nvCxnSpPr>
          <p:spPr>
            <a:xfrm>
              <a:off x="1744484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6" name="Connettore 1 242"/>
            <p:cNvCxnSpPr/>
            <p:nvPr userDrawn="1"/>
          </p:nvCxnSpPr>
          <p:spPr>
            <a:xfrm>
              <a:off x="1759371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7" name="Connettore 1 243"/>
            <p:cNvCxnSpPr/>
            <p:nvPr userDrawn="1"/>
          </p:nvCxnSpPr>
          <p:spPr>
            <a:xfrm>
              <a:off x="1774257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8" name="Connettore 1 244"/>
            <p:cNvCxnSpPr/>
            <p:nvPr userDrawn="1"/>
          </p:nvCxnSpPr>
          <p:spPr>
            <a:xfrm>
              <a:off x="1789144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9" name="Connettore 1 245"/>
            <p:cNvCxnSpPr/>
            <p:nvPr userDrawn="1"/>
          </p:nvCxnSpPr>
          <p:spPr>
            <a:xfrm>
              <a:off x="1804031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0" name="Connettore 1 246"/>
            <p:cNvCxnSpPr/>
            <p:nvPr userDrawn="1"/>
          </p:nvCxnSpPr>
          <p:spPr>
            <a:xfrm>
              <a:off x="1818917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1" name="Connettore 1 247"/>
            <p:cNvCxnSpPr/>
            <p:nvPr userDrawn="1"/>
          </p:nvCxnSpPr>
          <p:spPr>
            <a:xfrm>
              <a:off x="1833804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2" name="Connettore 1 248"/>
            <p:cNvCxnSpPr/>
            <p:nvPr userDrawn="1"/>
          </p:nvCxnSpPr>
          <p:spPr>
            <a:xfrm>
              <a:off x="1848691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3" name="Connettore 1 249"/>
            <p:cNvCxnSpPr/>
            <p:nvPr userDrawn="1"/>
          </p:nvCxnSpPr>
          <p:spPr>
            <a:xfrm>
              <a:off x="1863577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4" name="Connettore 1 250"/>
            <p:cNvCxnSpPr/>
            <p:nvPr userDrawn="1"/>
          </p:nvCxnSpPr>
          <p:spPr>
            <a:xfrm>
              <a:off x="1878464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5" name="Connettore 1 251"/>
            <p:cNvCxnSpPr/>
            <p:nvPr userDrawn="1"/>
          </p:nvCxnSpPr>
          <p:spPr>
            <a:xfrm>
              <a:off x="1893346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grpSp>
      <p:sp>
        <p:nvSpPr>
          <p:cNvPr id="3" name="Content Placeholder 2"/>
          <p:cNvSpPr>
            <a:spLocks noGrp="1"/>
          </p:cNvSpPr>
          <p:nvPr>
            <p:ph sz="half" idx="1"/>
          </p:nvPr>
        </p:nvSpPr>
        <p:spPr>
          <a:xfrm>
            <a:off x="295924" y="2034000"/>
            <a:ext cx="5742477" cy="4212796"/>
          </a:xfrm>
          <a:prstGeom prst="rect">
            <a:avLst/>
          </a:prstGeom>
        </p:spPr>
        <p:txBody>
          <a:bodyPr/>
          <a:lstStyle/>
          <a:p>
            <a:pPr lvl="0"/>
            <a:r>
              <a:rPr lang="en-GB" noProof="0"/>
              <a:t>Edit Master text styles</a:t>
            </a:r>
          </a:p>
          <a:p>
            <a:pPr lvl="1"/>
            <a:r>
              <a:rPr lang="en-GB" noProof="0"/>
              <a:t>Second level</a:t>
            </a:r>
          </a:p>
          <a:p>
            <a:pPr lvl="2"/>
            <a:r>
              <a:rPr lang="en-GB" noProof="0"/>
              <a:t>Third level</a:t>
            </a:r>
          </a:p>
        </p:txBody>
      </p:sp>
      <p:sp>
        <p:nvSpPr>
          <p:cNvPr id="8" name="Title 1"/>
          <p:cNvSpPr>
            <a:spLocks noGrp="1"/>
          </p:cNvSpPr>
          <p:nvPr>
            <p:ph type="title"/>
          </p:nvPr>
        </p:nvSpPr>
        <p:spPr>
          <a:xfrm>
            <a:off x="295925" y="139169"/>
            <a:ext cx="11694849" cy="862023"/>
          </a:xfrm>
          <a:prstGeom prst="rect">
            <a:avLst/>
          </a:prstGeom>
        </p:spPr>
        <p:txBody>
          <a:bodyPr/>
          <a:lstStyle>
            <a:lvl1pPr>
              <a:defRPr>
                <a:solidFill>
                  <a:schemeClr val="bg1"/>
                </a:solidFill>
              </a:defRPr>
            </a:lvl1pPr>
          </a:lstStyle>
          <a:p>
            <a:r>
              <a:rPr lang="en-GB" noProof="0"/>
              <a:t>Click to edit Master title style</a:t>
            </a:r>
          </a:p>
        </p:txBody>
      </p:sp>
      <p:sp>
        <p:nvSpPr>
          <p:cNvPr id="10" name="Text Placeholder 11"/>
          <p:cNvSpPr>
            <a:spLocks noGrp="1"/>
          </p:cNvSpPr>
          <p:nvPr>
            <p:ph type="body" sz="quarter" idx="14" hasCustomPrompt="1"/>
          </p:nvPr>
        </p:nvSpPr>
        <p:spPr>
          <a:xfrm>
            <a:off x="296333" y="692150"/>
            <a:ext cx="11694584" cy="397938"/>
          </a:xfrm>
          <a:prstGeom prst="rect">
            <a:avLst/>
          </a:prstGeom>
        </p:spPr>
        <p:txBody>
          <a:bodyPr/>
          <a:lstStyle>
            <a:lvl1pPr marL="0" indent="0">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Subtitle</a:t>
            </a:r>
          </a:p>
        </p:txBody>
      </p:sp>
      <p:sp>
        <p:nvSpPr>
          <p:cNvPr id="11" name="Segnaposto testo 2"/>
          <p:cNvSpPr>
            <a:spLocks noGrp="1"/>
          </p:cNvSpPr>
          <p:nvPr>
            <p:ph type="body" idx="15" hasCustomPrompt="1"/>
          </p:nvPr>
        </p:nvSpPr>
        <p:spPr>
          <a:xfrm>
            <a:off x="295923" y="1323191"/>
            <a:ext cx="5741908" cy="639762"/>
          </a:xfrm>
          <a:prstGeom prst="rect">
            <a:avLst/>
          </a:prstGeom>
        </p:spPr>
        <p:txBody>
          <a:bodyPr anchor="ctr">
            <a:noAutofit/>
          </a:bodyPr>
          <a:lstStyle>
            <a:lvl1pPr marL="0" indent="0">
              <a:buNone/>
              <a:defRPr sz="2000" b="1">
                <a:solidFill>
                  <a:schemeClr val="bg2">
                    <a:lumMod val="75000"/>
                  </a:schemeClr>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noProof="0"/>
              <a:t>Click to edit Master text styles</a:t>
            </a:r>
          </a:p>
        </p:txBody>
      </p:sp>
      <p:sp>
        <p:nvSpPr>
          <p:cNvPr id="12" name="Content Placeholder 2"/>
          <p:cNvSpPr>
            <a:spLocks noGrp="1"/>
          </p:cNvSpPr>
          <p:nvPr>
            <p:ph sz="half" idx="16"/>
          </p:nvPr>
        </p:nvSpPr>
        <p:spPr>
          <a:xfrm>
            <a:off x="6248296" y="2034000"/>
            <a:ext cx="5742477" cy="4212796"/>
          </a:xfrm>
          <a:prstGeom prst="rect">
            <a:avLst/>
          </a:prstGeom>
        </p:spPr>
        <p:txBody>
          <a:bodyPr/>
          <a:lstStyle/>
          <a:p>
            <a:pPr lvl="0"/>
            <a:r>
              <a:rPr lang="en-GB" noProof="0"/>
              <a:t>Edit Master text styles</a:t>
            </a:r>
          </a:p>
          <a:p>
            <a:pPr lvl="1"/>
            <a:r>
              <a:rPr lang="en-GB" noProof="0"/>
              <a:t>Second level</a:t>
            </a:r>
          </a:p>
          <a:p>
            <a:pPr lvl="2"/>
            <a:r>
              <a:rPr lang="en-GB" noProof="0"/>
              <a:t>Third level</a:t>
            </a:r>
          </a:p>
        </p:txBody>
      </p:sp>
      <p:sp>
        <p:nvSpPr>
          <p:cNvPr id="13" name="Segnaposto testo 2"/>
          <p:cNvSpPr>
            <a:spLocks noGrp="1"/>
          </p:cNvSpPr>
          <p:nvPr>
            <p:ph type="body" idx="17" hasCustomPrompt="1"/>
          </p:nvPr>
        </p:nvSpPr>
        <p:spPr>
          <a:xfrm>
            <a:off x="6248295" y="1323191"/>
            <a:ext cx="5741908" cy="639762"/>
          </a:xfrm>
          <a:prstGeom prst="rect">
            <a:avLst/>
          </a:prstGeom>
        </p:spPr>
        <p:txBody>
          <a:bodyPr anchor="ctr">
            <a:noAutofit/>
          </a:bodyPr>
          <a:lstStyle>
            <a:lvl1pPr marL="0" indent="0">
              <a:buNone/>
              <a:defRPr sz="2000" b="1">
                <a:solidFill>
                  <a:schemeClr val="bg2">
                    <a:lumMod val="75000"/>
                  </a:schemeClr>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noProof="0"/>
              <a:t>Click to edit Master text styles</a:t>
            </a:r>
          </a:p>
        </p:txBody>
      </p:sp>
      <p:sp>
        <p:nvSpPr>
          <p:cNvPr id="136" name="Date Placeholder 3">
            <a:extLst>
              <a:ext uri="{FF2B5EF4-FFF2-40B4-BE49-F238E27FC236}">
                <a16:creationId xmlns:a16="http://schemas.microsoft.com/office/drawing/2014/main" id="{648E1477-8450-485E-AAF1-932B36182D09}"/>
              </a:ext>
            </a:extLst>
          </p:cNvPr>
          <p:cNvSpPr>
            <a:spLocks noGrp="1"/>
          </p:cNvSpPr>
          <p:nvPr>
            <p:ph type="dt" sz="half" idx="2"/>
          </p:nvPr>
        </p:nvSpPr>
        <p:spPr>
          <a:xfrm>
            <a:off x="295923" y="6611562"/>
            <a:ext cx="2743200" cy="134510"/>
          </a:xfrm>
          <a:prstGeom prst="rect">
            <a:avLst/>
          </a:prstGeom>
        </p:spPr>
        <p:txBody>
          <a:bodyPr vert="horz" lIns="91440" tIns="45720" rIns="91440" bIns="45720" rtlCol="0" anchor="ctr"/>
          <a:lstStyle>
            <a:lvl1pPr algn="l">
              <a:defRPr sz="1200">
                <a:solidFill>
                  <a:schemeClr val="bg1"/>
                </a:solidFill>
              </a:defRPr>
            </a:lvl1pPr>
          </a:lstStyle>
          <a:p>
            <a:r>
              <a:rPr lang="it-IT"/>
              <a:t>03/06/2026</a:t>
            </a:r>
            <a:endParaRPr lang="en-GB"/>
          </a:p>
        </p:txBody>
      </p:sp>
      <p:sp>
        <p:nvSpPr>
          <p:cNvPr id="137" name="Footer Placeholder 4">
            <a:extLst>
              <a:ext uri="{FF2B5EF4-FFF2-40B4-BE49-F238E27FC236}">
                <a16:creationId xmlns:a16="http://schemas.microsoft.com/office/drawing/2014/main" id="{2BF83E6D-15F0-48B6-B664-4BD3B996B98A}"/>
              </a:ext>
            </a:extLst>
          </p:cNvPr>
          <p:cNvSpPr>
            <a:spLocks noGrp="1"/>
          </p:cNvSpPr>
          <p:nvPr>
            <p:ph type="ftr" sz="quarter" idx="3"/>
          </p:nvPr>
        </p:nvSpPr>
        <p:spPr>
          <a:xfrm>
            <a:off x="3137161" y="6611562"/>
            <a:ext cx="5419200" cy="134510"/>
          </a:xfrm>
          <a:prstGeom prst="rect">
            <a:avLst/>
          </a:prstGeom>
        </p:spPr>
        <p:txBody>
          <a:bodyPr vert="horz" lIns="91440" tIns="45720" rIns="91440" bIns="45720" rtlCol="0" anchor="ctr"/>
          <a:lstStyle>
            <a:lvl1pPr algn="ctr">
              <a:defRPr sz="1200">
                <a:solidFill>
                  <a:schemeClr val="bg1"/>
                </a:solidFill>
              </a:defRPr>
            </a:lvl1pPr>
          </a:lstStyle>
          <a:p>
            <a:r>
              <a:rPr lang="en-US"/>
              <a:t>Camilla Colombo - GREEN SPECIES - COMPASS Lab - Department of Aerospace Science and Technology</a:t>
            </a:r>
            <a:endParaRPr lang="en-GB"/>
          </a:p>
        </p:txBody>
      </p:sp>
      <p:sp>
        <p:nvSpPr>
          <p:cNvPr id="138" name="Slide Number Placeholder 5">
            <a:extLst>
              <a:ext uri="{FF2B5EF4-FFF2-40B4-BE49-F238E27FC236}">
                <a16:creationId xmlns:a16="http://schemas.microsoft.com/office/drawing/2014/main" id="{6EC3F0EF-FE41-4F50-8190-A6FF7AE9B074}"/>
              </a:ext>
            </a:extLst>
          </p:cNvPr>
          <p:cNvSpPr>
            <a:spLocks noGrp="1"/>
          </p:cNvSpPr>
          <p:nvPr>
            <p:ph type="sldNum" sz="quarter" idx="4"/>
          </p:nvPr>
        </p:nvSpPr>
        <p:spPr>
          <a:xfrm>
            <a:off x="8635574" y="6611562"/>
            <a:ext cx="895172" cy="134510"/>
          </a:xfrm>
          <a:prstGeom prst="rect">
            <a:avLst/>
          </a:prstGeom>
        </p:spPr>
        <p:txBody>
          <a:bodyPr vert="horz" lIns="91440" tIns="45720" rIns="91440" bIns="45720" rtlCol="0" anchor="ctr"/>
          <a:lstStyle>
            <a:lvl1pPr algn="r">
              <a:defRPr sz="1200">
                <a:solidFill>
                  <a:schemeClr val="bg1"/>
                </a:solidFill>
              </a:defRPr>
            </a:lvl1pPr>
          </a:lstStyle>
          <a:p>
            <a:fld id="{B32E340B-6DF6-4B42-912A-1B529C9C7761}" type="slidenum">
              <a:rPr lang="en-GB" smtClean="0"/>
              <a:t>‹#›</a:t>
            </a:fld>
            <a:endParaRPr lang="en-GB"/>
          </a:p>
        </p:txBody>
      </p:sp>
    </p:spTree>
    <p:extLst>
      <p:ext uri="{BB962C8B-B14F-4D97-AF65-F5344CB8AC3E}">
        <p14:creationId xmlns:p14="http://schemas.microsoft.com/office/powerpoint/2010/main" val="433810584"/>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6" name="Title 1"/>
          <p:cNvSpPr>
            <a:spLocks noGrp="1"/>
          </p:cNvSpPr>
          <p:nvPr>
            <p:ph type="title"/>
          </p:nvPr>
        </p:nvSpPr>
        <p:spPr>
          <a:xfrm>
            <a:off x="295925" y="139169"/>
            <a:ext cx="11694849" cy="862023"/>
          </a:xfrm>
          <a:prstGeom prst="rect">
            <a:avLst/>
          </a:prstGeom>
        </p:spPr>
        <p:txBody>
          <a:bodyPr/>
          <a:lstStyle/>
          <a:p>
            <a:r>
              <a:rPr lang="en-GB" noProof="0"/>
              <a:t>Click to edit Master title style</a:t>
            </a:r>
          </a:p>
        </p:txBody>
      </p:sp>
      <p:sp>
        <p:nvSpPr>
          <p:cNvPr id="7" name="Date Placeholder 3">
            <a:extLst>
              <a:ext uri="{FF2B5EF4-FFF2-40B4-BE49-F238E27FC236}">
                <a16:creationId xmlns:a16="http://schemas.microsoft.com/office/drawing/2014/main" id="{89C33D3F-8D97-4443-9DCD-C5AF111CBBF1}"/>
              </a:ext>
            </a:extLst>
          </p:cNvPr>
          <p:cNvSpPr>
            <a:spLocks noGrp="1"/>
          </p:cNvSpPr>
          <p:nvPr>
            <p:ph type="dt" sz="half" idx="2"/>
          </p:nvPr>
        </p:nvSpPr>
        <p:spPr>
          <a:xfrm>
            <a:off x="295923" y="6611562"/>
            <a:ext cx="2743200" cy="134510"/>
          </a:xfrm>
          <a:prstGeom prst="rect">
            <a:avLst/>
          </a:prstGeom>
        </p:spPr>
        <p:txBody>
          <a:bodyPr vert="horz" lIns="91440" tIns="45720" rIns="91440" bIns="45720" rtlCol="0" anchor="ctr"/>
          <a:lstStyle>
            <a:lvl1pPr algn="l">
              <a:defRPr sz="1200">
                <a:solidFill>
                  <a:schemeClr val="bg1">
                    <a:lumMod val="50000"/>
                  </a:schemeClr>
                </a:solidFill>
              </a:defRPr>
            </a:lvl1pPr>
          </a:lstStyle>
          <a:p>
            <a:r>
              <a:rPr lang="it-IT"/>
              <a:t>03/06/2026</a:t>
            </a:r>
            <a:endParaRPr lang="en-GB"/>
          </a:p>
        </p:txBody>
      </p:sp>
      <p:sp>
        <p:nvSpPr>
          <p:cNvPr id="8" name="Footer Placeholder 4">
            <a:extLst>
              <a:ext uri="{FF2B5EF4-FFF2-40B4-BE49-F238E27FC236}">
                <a16:creationId xmlns:a16="http://schemas.microsoft.com/office/drawing/2014/main" id="{20661445-E640-4327-8116-EF5C3CBE72A2}"/>
              </a:ext>
            </a:extLst>
          </p:cNvPr>
          <p:cNvSpPr>
            <a:spLocks noGrp="1"/>
          </p:cNvSpPr>
          <p:nvPr>
            <p:ph type="ftr" sz="quarter" idx="3"/>
          </p:nvPr>
        </p:nvSpPr>
        <p:spPr>
          <a:xfrm>
            <a:off x="2213919" y="6611562"/>
            <a:ext cx="7764162" cy="134510"/>
          </a:xfrm>
          <a:prstGeom prst="rect">
            <a:avLst/>
          </a:prstGeom>
        </p:spPr>
        <p:txBody>
          <a:bodyPr vert="horz" lIns="91440" tIns="45720" rIns="91440" bIns="45720" rtlCol="0" anchor="ctr"/>
          <a:lstStyle>
            <a:lvl1pPr algn="ctr">
              <a:defRPr sz="1200">
                <a:solidFill>
                  <a:schemeClr val="bg1">
                    <a:lumMod val="50000"/>
                  </a:schemeClr>
                </a:solidFill>
              </a:defRPr>
            </a:lvl1pPr>
          </a:lstStyle>
          <a:p>
            <a:r>
              <a:rPr lang="en-US"/>
              <a:t>Camilla Colombo - GREEN SPECIES - COMPASS Lab - Department of Aerospace Science and Technology</a:t>
            </a:r>
            <a:endParaRPr lang="en-GB"/>
          </a:p>
        </p:txBody>
      </p:sp>
      <p:sp>
        <p:nvSpPr>
          <p:cNvPr id="9" name="Slide Number Placeholder 5">
            <a:extLst>
              <a:ext uri="{FF2B5EF4-FFF2-40B4-BE49-F238E27FC236}">
                <a16:creationId xmlns:a16="http://schemas.microsoft.com/office/drawing/2014/main" id="{B68A3616-B898-4C77-84FB-EFD85BDB6BAA}"/>
              </a:ext>
            </a:extLst>
          </p:cNvPr>
          <p:cNvSpPr>
            <a:spLocks noGrp="1"/>
          </p:cNvSpPr>
          <p:nvPr>
            <p:ph type="sldNum" sz="quarter" idx="4"/>
          </p:nvPr>
        </p:nvSpPr>
        <p:spPr>
          <a:xfrm>
            <a:off x="11002255" y="6611562"/>
            <a:ext cx="895172" cy="134510"/>
          </a:xfrm>
          <a:prstGeom prst="rect">
            <a:avLst/>
          </a:prstGeom>
        </p:spPr>
        <p:txBody>
          <a:bodyPr vert="horz" lIns="91440" tIns="45720" rIns="91440" bIns="45720" rtlCol="0" anchor="ctr"/>
          <a:lstStyle>
            <a:lvl1pPr algn="r">
              <a:defRPr sz="1200">
                <a:solidFill>
                  <a:schemeClr val="bg1">
                    <a:lumMod val="50000"/>
                  </a:schemeClr>
                </a:solidFill>
              </a:defRPr>
            </a:lvl1pPr>
          </a:lstStyle>
          <a:p>
            <a:fld id="{B32E340B-6DF6-4B42-912A-1B529C9C7761}" type="slidenum">
              <a:rPr lang="en-GB" smtClean="0"/>
              <a:pPr/>
              <a:t>‹#›</a:t>
            </a:fld>
            <a:endParaRPr lang="en-GB"/>
          </a:p>
        </p:txBody>
      </p:sp>
    </p:spTree>
    <p:extLst>
      <p:ext uri="{BB962C8B-B14F-4D97-AF65-F5344CB8AC3E}">
        <p14:creationId xmlns:p14="http://schemas.microsoft.com/office/powerpoint/2010/main" val="887332286"/>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blank" preserve="1">
  <p:cSld name="1_Blank">
    <p:spTree>
      <p:nvGrpSpPr>
        <p:cNvPr id="1" name=""/>
        <p:cNvGrpSpPr/>
        <p:nvPr/>
      </p:nvGrpSpPr>
      <p:grpSpPr>
        <a:xfrm>
          <a:off x="0" y="0"/>
          <a:ext cx="0" cy="0"/>
          <a:chOff x="0" y="0"/>
          <a:chExt cx="0" cy="0"/>
        </a:xfrm>
      </p:grpSpPr>
      <p:sp>
        <p:nvSpPr>
          <p:cNvPr id="5" name="Date Placeholder 3">
            <a:extLst>
              <a:ext uri="{FF2B5EF4-FFF2-40B4-BE49-F238E27FC236}">
                <a16:creationId xmlns:a16="http://schemas.microsoft.com/office/drawing/2014/main" id="{9EEF9EC1-64BC-41CD-B9CA-62EADD34D58B}"/>
              </a:ext>
            </a:extLst>
          </p:cNvPr>
          <p:cNvSpPr>
            <a:spLocks noGrp="1"/>
          </p:cNvSpPr>
          <p:nvPr>
            <p:ph type="dt" sz="half" idx="2"/>
          </p:nvPr>
        </p:nvSpPr>
        <p:spPr>
          <a:xfrm>
            <a:off x="295923" y="6611562"/>
            <a:ext cx="2743200" cy="134510"/>
          </a:xfrm>
          <a:prstGeom prst="rect">
            <a:avLst/>
          </a:prstGeom>
        </p:spPr>
        <p:txBody>
          <a:bodyPr vert="horz" lIns="91440" tIns="45720" rIns="91440" bIns="45720" rtlCol="0" anchor="ctr"/>
          <a:lstStyle>
            <a:lvl1pPr>
              <a:defRPr lang="en-US" smtClean="0">
                <a:solidFill>
                  <a:schemeClr val="bg1">
                    <a:lumMod val="50000"/>
                  </a:schemeClr>
                </a:solidFill>
              </a:defRPr>
            </a:lvl1pPr>
          </a:lstStyle>
          <a:p>
            <a:r>
              <a:rPr lang="it-IT"/>
              <a:t>03/06/2026</a:t>
            </a:r>
            <a:endParaRPr lang="en-GB"/>
          </a:p>
        </p:txBody>
      </p:sp>
      <p:sp>
        <p:nvSpPr>
          <p:cNvPr id="6" name="Footer Placeholder 4">
            <a:extLst>
              <a:ext uri="{FF2B5EF4-FFF2-40B4-BE49-F238E27FC236}">
                <a16:creationId xmlns:a16="http://schemas.microsoft.com/office/drawing/2014/main" id="{7411617E-FE56-4CDF-915C-86DAE236622E}"/>
              </a:ext>
            </a:extLst>
          </p:cNvPr>
          <p:cNvSpPr>
            <a:spLocks noGrp="1"/>
          </p:cNvSpPr>
          <p:nvPr>
            <p:ph type="ftr" sz="quarter" idx="3"/>
          </p:nvPr>
        </p:nvSpPr>
        <p:spPr>
          <a:xfrm>
            <a:off x="2213919" y="6611562"/>
            <a:ext cx="7764162" cy="134510"/>
          </a:xfrm>
          <a:prstGeom prst="rect">
            <a:avLst/>
          </a:prstGeom>
        </p:spPr>
        <p:txBody>
          <a:bodyPr vert="horz" lIns="91440" tIns="45720" rIns="91440" bIns="45720" rtlCol="0" anchor="ctr"/>
          <a:lstStyle>
            <a:lvl1pPr>
              <a:defRPr lang="en-GB" smtClean="0">
                <a:solidFill>
                  <a:schemeClr val="bg1">
                    <a:lumMod val="50000"/>
                  </a:schemeClr>
                </a:solidFill>
              </a:defRPr>
            </a:lvl1pPr>
          </a:lstStyle>
          <a:p>
            <a:r>
              <a:rPr lang="en-US"/>
              <a:t>Camilla Colombo - GREEN SPECIES - COMPASS Lab - Department of Aerospace Science and Technology</a:t>
            </a:r>
            <a:endParaRPr lang="en-GB"/>
          </a:p>
        </p:txBody>
      </p:sp>
      <p:sp>
        <p:nvSpPr>
          <p:cNvPr id="7" name="Slide Number Placeholder 5">
            <a:extLst>
              <a:ext uri="{FF2B5EF4-FFF2-40B4-BE49-F238E27FC236}">
                <a16:creationId xmlns:a16="http://schemas.microsoft.com/office/drawing/2014/main" id="{8A1A5062-CF99-4E20-B23F-0643AE312591}"/>
              </a:ext>
            </a:extLst>
          </p:cNvPr>
          <p:cNvSpPr>
            <a:spLocks noGrp="1"/>
          </p:cNvSpPr>
          <p:nvPr>
            <p:ph type="sldNum" sz="quarter" idx="4"/>
          </p:nvPr>
        </p:nvSpPr>
        <p:spPr>
          <a:xfrm>
            <a:off x="11009506" y="6611562"/>
            <a:ext cx="895172" cy="134510"/>
          </a:xfrm>
          <a:prstGeom prst="rect">
            <a:avLst/>
          </a:prstGeom>
        </p:spPr>
        <p:txBody>
          <a:bodyPr vert="horz" lIns="91440" tIns="45720" rIns="91440" bIns="45720" rtlCol="0" anchor="ctr"/>
          <a:lstStyle>
            <a:lvl1pPr>
              <a:defRPr lang="en-GB" smtClean="0">
                <a:solidFill>
                  <a:schemeClr val="bg1">
                    <a:lumMod val="50000"/>
                  </a:schemeClr>
                </a:solidFill>
              </a:defRPr>
            </a:lvl1pPr>
          </a:lstStyle>
          <a:p>
            <a:fld id="{B32E340B-6DF6-4B42-912A-1B529C9C7761}" type="slidenum">
              <a:rPr lang="en-GB" smtClean="0"/>
              <a:pPr/>
              <a:t>‹#›</a:t>
            </a:fld>
            <a:endParaRPr lang="en-GB"/>
          </a:p>
        </p:txBody>
      </p:sp>
    </p:spTree>
    <p:extLst>
      <p:ext uri="{BB962C8B-B14F-4D97-AF65-F5344CB8AC3E}">
        <p14:creationId xmlns:p14="http://schemas.microsoft.com/office/powerpoint/2010/main" val="1857416429"/>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userDrawn="1">
  <p:cSld name="2_Title Header 2">
    <p:spTree>
      <p:nvGrpSpPr>
        <p:cNvPr id="1" name=""/>
        <p:cNvGrpSpPr/>
        <p:nvPr/>
      </p:nvGrpSpPr>
      <p:grpSpPr>
        <a:xfrm>
          <a:off x="0" y="0"/>
          <a:ext cx="0" cy="0"/>
          <a:chOff x="0" y="0"/>
          <a:chExt cx="0" cy="0"/>
        </a:xfrm>
      </p:grpSpPr>
      <p:sp>
        <p:nvSpPr>
          <p:cNvPr id="132" name="Rettangolo 167"/>
          <p:cNvSpPr/>
          <p:nvPr userDrawn="1"/>
        </p:nvSpPr>
        <p:spPr>
          <a:xfrm>
            <a:off x="0" y="3832227"/>
            <a:ext cx="12192000" cy="3025775"/>
          </a:xfrm>
          <a:prstGeom prst="rect">
            <a:avLst/>
          </a:prstGeom>
          <a:solidFill>
            <a:schemeClr val="bg2">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sz="1800" noProof="0">
              <a:solidFill>
                <a:schemeClr val="bg1"/>
              </a:solidFill>
            </a:endParaRPr>
          </a:p>
        </p:txBody>
      </p:sp>
      <p:grpSp>
        <p:nvGrpSpPr>
          <p:cNvPr id="133" name="Gruppo 168"/>
          <p:cNvGrpSpPr/>
          <p:nvPr userDrawn="1"/>
        </p:nvGrpSpPr>
        <p:grpSpPr>
          <a:xfrm>
            <a:off x="64011" y="3816351"/>
            <a:ext cx="12048863" cy="180000"/>
            <a:chOff x="1218340" y="275867"/>
            <a:chExt cx="17715122" cy="567843"/>
          </a:xfrm>
        </p:grpSpPr>
        <p:cxnSp>
          <p:nvCxnSpPr>
            <p:cNvPr id="134" name="Connettore 1 169"/>
            <p:cNvCxnSpPr/>
            <p:nvPr userDrawn="1"/>
          </p:nvCxnSpPr>
          <p:spPr>
            <a:xfrm>
              <a:off x="121834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5" name="Connettore 1 170"/>
            <p:cNvCxnSpPr/>
            <p:nvPr userDrawn="1"/>
          </p:nvCxnSpPr>
          <p:spPr>
            <a:xfrm>
              <a:off x="136720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6" name="Connettore 1 171"/>
            <p:cNvCxnSpPr/>
            <p:nvPr userDrawn="1"/>
          </p:nvCxnSpPr>
          <p:spPr>
            <a:xfrm>
              <a:off x="151607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7" name="Connettore 1 172"/>
            <p:cNvCxnSpPr/>
            <p:nvPr userDrawn="1"/>
          </p:nvCxnSpPr>
          <p:spPr>
            <a:xfrm>
              <a:off x="166494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8" name="Connettore 1 173"/>
            <p:cNvCxnSpPr/>
            <p:nvPr userDrawn="1"/>
          </p:nvCxnSpPr>
          <p:spPr>
            <a:xfrm>
              <a:off x="181380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9" name="Connettore 1 174"/>
            <p:cNvCxnSpPr/>
            <p:nvPr userDrawn="1"/>
          </p:nvCxnSpPr>
          <p:spPr>
            <a:xfrm>
              <a:off x="196267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0" name="Connettore 1 175"/>
            <p:cNvCxnSpPr/>
            <p:nvPr userDrawn="1"/>
          </p:nvCxnSpPr>
          <p:spPr>
            <a:xfrm>
              <a:off x="211154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1" name="Connettore 1 176"/>
            <p:cNvCxnSpPr/>
            <p:nvPr userDrawn="1"/>
          </p:nvCxnSpPr>
          <p:spPr>
            <a:xfrm>
              <a:off x="226040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2" name="Connettore 1 177"/>
            <p:cNvCxnSpPr/>
            <p:nvPr userDrawn="1"/>
          </p:nvCxnSpPr>
          <p:spPr>
            <a:xfrm>
              <a:off x="240927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3" name="Connettore 1 178"/>
            <p:cNvCxnSpPr/>
            <p:nvPr userDrawn="1"/>
          </p:nvCxnSpPr>
          <p:spPr>
            <a:xfrm>
              <a:off x="255814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4" name="Connettore 1 179"/>
            <p:cNvCxnSpPr/>
            <p:nvPr userDrawn="1"/>
          </p:nvCxnSpPr>
          <p:spPr>
            <a:xfrm>
              <a:off x="270701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5" name="Connettore 1 180"/>
            <p:cNvCxnSpPr/>
            <p:nvPr userDrawn="1"/>
          </p:nvCxnSpPr>
          <p:spPr>
            <a:xfrm>
              <a:off x="285587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6" name="Connettore 1 181"/>
            <p:cNvCxnSpPr/>
            <p:nvPr userDrawn="1"/>
          </p:nvCxnSpPr>
          <p:spPr>
            <a:xfrm>
              <a:off x="300474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7" name="Connettore 1 182"/>
            <p:cNvCxnSpPr/>
            <p:nvPr userDrawn="1"/>
          </p:nvCxnSpPr>
          <p:spPr>
            <a:xfrm>
              <a:off x="315361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8" name="Connettore 1 183"/>
            <p:cNvCxnSpPr/>
            <p:nvPr userDrawn="1"/>
          </p:nvCxnSpPr>
          <p:spPr>
            <a:xfrm>
              <a:off x="330247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9" name="Connettore 1 184"/>
            <p:cNvCxnSpPr/>
            <p:nvPr userDrawn="1"/>
          </p:nvCxnSpPr>
          <p:spPr>
            <a:xfrm>
              <a:off x="345134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0" name="Connettore 1 185"/>
            <p:cNvCxnSpPr/>
            <p:nvPr userDrawn="1"/>
          </p:nvCxnSpPr>
          <p:spPr>
            <a:xfrm>
              <a:off x="360021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1" name="Connettore 1 186"/>
            <p:cNvCxnSpPr/>
            <p:nvPr userDrawn="1"/>
          </p:nvCxnSpPr>
          <p:spPr>
            <a:xfrm>
              <a:off x="374907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2" name="Connettore 1 187"/>
            <p:cNvCxnSpPr/>
            <p:nvPr userDrawn="1"/>
          </p:nvCxnSpPr>
          <p:spPr>
            <a:xfrm>
              <a:off x="389794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3" name="Connettore 1 188"/>
            <p:cNvCxnSpPr/>
            <p:nvPr userDrawn="1"/>
          </p:nvCxnSpPr>
          <p:spPr>
            <a:xfrm>
              <a:off x="404681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4" name="Connettore 1 189"/>
            <p:cNvCxnSpPr/>
            <p:nvPr userDrawn="1"/>
          </p:nvCxnSpPr>
          <p:spPr>
            <a:xfrm>
              <a:off x="419568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5" name="Connettore 1 190"/>
            <p:cNvCxnSpPr/>
            <p:nvPr userDrawn="1"/>
          </p:nvCxnSpPr>
          <p:spPr>
            <a:xfrm>
              <a:off x="434454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6" name="Connettore 1 191"/>
            <p:cNvCxnSpPr/>
            <p:nvPr userDrawn="1"/>
          </p:nvCxnSpPr>
          <p:spPr>
            <a:xfrm>
              <a:off x="449341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7" name="Connettore 1 192"/>
            <p:cNvCxnSpPr/>
            <p:nvPr userDrawn="1"/>
          </p:nvCxnSpPr>
          <p:spPr>
            <a:xfrm>
              <a:off x="464228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8" name="Connettore 1 193"/>
            <p:cNvCxnSpPr/>
            <p:nvPr userDrawn="1"/>
          </p:nvCxnSpPr>
          <p:spPr>
            <a:xfrm>
              <a:off x="479114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9" name="Connettore 1 194"/>
            <p:cNvCxnSpPr/>
            <p:nvPr userDrawn="1"/>
          </p:nvCxnSpPr>
          <p:spPr>
            <a:xfrm>
              <a:off x="494001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0" name="Connettore 1 195"/>
            <p:cNvCxnSpPr/>
            <p:nvPr userDrawn="1"/>
          </p:nvCxnSpPr>
          <p:spPr>
            <a:xfrm>
              <a:off x="508888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1" name="Connettore 1 196"/>
            <p:cNvCxnSpPr/>
            <p:nvPr userDrawn="1"/>
          </p:nvCxnSpPr>
          <p:spPr>
            <a:xfrm>
              <a:off x="523774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2" name="Connettore 1 197"/>
            <p:cNvCxnSpPr/>
            <p:nvPr userDrawn="1"/>
          </p:nvCxnSpPr>
          <p:spPr>
            <a:xfrm>
              <a:off x="538661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3" name="Connettore 1 198"/>
            <p:cNvCxnSpPr/>
            <p:nvPr userDrawn="1"/>
          </p:nvCxnSpPr>
          <p:spPr>
            <a:xfrm>
              <a:off x="553548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4" name="Connettore 1 199"/>
            <p:cNvCxnSpPr/>
            <p:nvPr userDrawn="1"/>
          </p:nvCxnSpPr>
          <p:spPr>
            <a:xfrm>
              <a:off x="568435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5" name="Connettore 1 200"/>
            <p:cNvCxnSpPr/>
            <p:nvPr userDrawn="1"/>
          </p:nvCxnSpPr>
          <p:spPr>
            <a:xfrm>
              <a:off x="583321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6" name="Connettore 1 201"/>
            <p:cNvCxnSpPr/>
            <p:nvPr userDrawn="1"/>
          </p:nvCxnSpPr>
          <p:spPr>
            <a:xfrm>
              <a:off x="598208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7" name="Connettore 1 202"/>
            <p:cNvCxnSpPr/>
            <p:nvPr userDrawn="1"/>
          </p:nvCxnSpPr>
          <p:spPr>
            <a:xfrm>
              <a:off x="613095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8" name="Connettore 1 203"/>
            <p:cNvCxnSpPr/>
            <p:nvPr userDrawn="1"/>
          </p:nvCxnSpPr>
          <p:spPr>
            <a:xfrm>
              <a:off x="627981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9" name="Connettore 1 204"/>
            <p:cNvCxnSpPr/>
            <p:nvPr userDrawn="1"/>
          </p:nvCxnSpPr>
          <p:spPr>
            <a:xfrm>
              <a:off x="642868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0" name="Connettore 1 205"/>
            <p:cNvCxnSpPr/>
            <p:nvPr userDrawn="1"/>
          </p:nvCxnSpPr>
          <p:spPr>
            <a:xfrm>
              <a:off x="657755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1" name="Connettore 1 206"/>
            <p:cNvCxnSpPr/>
            <p:nvPr userDrawn="1"/>
          </p:nvCxnSpPr>
          <p:spPr>
            <a:xfrm>
              <a:off x="672641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2" name="Connettore 1 207"/>
            <p:cNvCxnSpPr/>
            <p:nvPr userDrawn="1"/>
          </p:nvCxnSpPr>
          <p:spPr>
            <a:xfrm>
              <a:off x="687528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3" name="Connettore 1 208"/>
            <p:cNvCxnSpPr/>
            <p:nvPr userDrawn="1"/>
          </p:nvCxnSpPr>
          <p:spPr>
            <a:xfrm>
              <a:off x="702415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4" name="Connettore 1 209"/>
            <p:cNvCxnSpPr/>
            <p:nvPr userDrawn="1"/>
          </p:nvCxnSpPr>
          <p:spPr>
            <a:xfrm>
              <a:off x="717302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5" name="Connettore 1 210"/>
            <p:cNvCxnSpPr/>
            <p:nvPr userDrawn="1"/>
          </p:nvCxnSpPr>
          <p:spPr>
            <a:xfrm>
              <a:off x="732188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6" name="Connettore 1 211"/>
            <p:cNvCxnSpPr/>
            <p:nvPr userDrawn="1"/>
          </p:nvCxnSpPr>
          <p:spPr>
            <a:xfrm>
              <a:off x="747075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7" name="Connettore 1 212"/>
            <p:cNvCxnSpPr/>
            <p:nvPr userDrawn="1"/>
          </p:nvCxnSpPr>
          <p:spPr>
            <a:xfrm>
              <a:off x="761962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8" name="Connettore 1 213"/>
            <p:cNvCxnSpPr/>
            <p:nvPr userDrawn="1"/>
          </p:nvCxnSpPr>
          <p:spPr>
            <a:xfrm>
              <a:off x="776848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9" name="Connettore 1 214"/>
            <p:cNvCxnSpPr/>
            <p:nvPr userDrawn="1"/>
          </p:nvCxnSpPr>
          <p:spPr>
            <a:xfrm>
              <a:off x="791735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0" name="Connettore 1 215"/>
            <p:cNvCxnSpPr/>
            <p:nvPr userDrawn="1"/>
          </p:nvCxnSpPr>
          <p:spPr>
            <a:xfrm>
              <a:off x="806622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1" name="Connettore 1 216"/>
            <p:cNvCxnSpPr/>
            <p:nvPr userDrawn="1"/>
          </p:nvCxnSpPr>
          <p:spPr>
            <a:xfrm>
              <a:off x="821508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2" name="Connettore 1 217"/>
            <p:cNvCxnSpPr/>
            <p:nvPr userDrawn="1"/>
          </p:nvCxnSpPr>
          <p:spPr>
            <a:xfrm>
              <a:off x="836395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3" name="Connettore 1 218"/>
            <p:cNvCxnSpPr/>
            <p:nvPr userDrawn="1"/>
          </p:nvCxnSpPr>
          <p:spPr>
            <a:xfrm>
              <a:off x="851282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4" name="Connettore 1 219"/>
            <p:cNvCxnSpPr/>
            <p:nvPr userDrawn="1"/>
          </p:nvCxnSpPr>
          <p:spPr>
            <a:xfrm>
              <a:off x="866169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5" name="Connettore 1 220"/>
            <p:cNvCxnSpPr/>
            <p:nvPr userDrawn="1"/>
          </p:nvCxnSpPr>
          <p:spPr>
            <a:xfrm>
              <a:off x="881055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6" name="Connettore 1 221"/>
            <p:cNvCxnSpPr/>
            <p:nvPr userDrawn="1"/>
          </p:nvCxnSpPr>
          <p:spPr>
            <a:xfrm>
              <a:off x="895942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7" name="Connettore 1 222"/>
            <p:cNvCxnSpPr/>
            <p:nvPr userDrawn="1"/>
          </p:nvCxnSpPr>
          <p:spPr>
            <a:xfrm>
              <a:off x="910829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8" name="Connettore 1 223"/>
            <p:cNvCxnSpPr/>
            <p:nvPr userDrawn="1"/>
          </p:nvCxnSpPr>
          <p:spPr>
            <a:xfrm>
              <a:off x="925715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9" name="Connettore 1 224"/>
            <p:cNvCxnSpPr/>
            <p:nvPr userDrawn="1"/>
          </p:nvCxnSpPr>
          <p:spPr>
            <a:xfrm>
              <a:off x="940602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0" name="Connettore 1 225"/>
            <p:cNvCxnSpPr/>
            <p:nvPr userDrawn="1"/>
          </p:nvCxnSpPr>
          <p:spPr>
            <a:xfrm>
              <a:off x="955489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1" name="Connettore 1 226"/>
            <p:cNvCxnSpPr/>
            <p:nvPr userDrawn="1"/>
          </p:nvCxnSpPr>
          <p:spPr>
            <a:xfrm>
              <a:off x="970375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2" name="Connettore 1 227"/>
            <p:cNvCxnSpPr/>
            <p:nvPr userDrawn="1"/>
          </p:nvCxnSpPr>
          <p:spPr>
            <a:xfrm>
              <a:off x="985262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3" name="Connettore 1 228"/>
            <p:cNvCxnSpPr/>
            <p:nvPr userDrawn="1"/>
          </p:nvCxnSpPr>
          <p:spPr>
            <a:xfrm>
              <a:off x="1000149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4" name="Connettore 1 229"/>
            <p:cNvCxnSpPr/>
            <p:nvPr userDrawn="1"/>
          </p:nvCxnSpPr>
          <p:spPr>
            <a:xfrm>
              <a:off x="1015036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5" name="Connettore 1 230"/>
            <p:cNvCxnSpPr/>
            <p:nvPr userDrawn="1"/>
          </p:nvCxnSpPr>
          <p:spPr>
            <a:xfrm>
              <a:off x="1029922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6" name="Connettore 1 231"/>
            <p:cNvCxnSpPr/>
            <p:nvPr userDrawn="1"/>
          </p:nvCxnSpPr>
          <p:spPr>
            <a:xfrm>
              <a:off x="1044809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7" name="Connettore 1 232"/>
            <p:cNvCxnSpPr/>
            <p:nvPr userDrawn="1"/>
          </p:nvCxnSpPr>
          <p:spPr>
            <a:xfrm>
              <a:off x="1059696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8" name="Connettore 1 233"/>
            <p:cNvCxnSpPr/>
            <p:nvPr userDrawn="1"/>
          </p:nvCxnSpPr>
          <p:spPr>
            <a:xfrm>
              <a:off x="1074582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9" name="Connettore 1 234"/>
            <p:cNvCxnSpPr/>
            <p:nvPr userDrawn="1"/>
          </p:nvCxnSpPr>
          <p:spPr>
            <a:xfrm>
              <a:off x="1089469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0" name="Connettore 1 235"/>
            <p:cNvCxnSpPr/>
            <p:nvPr userDrawn="1"/>
          </p:nvCxnSpPr>
          <p:spPr>
            <a:xfrm>
              <a:off x="1104356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1" name="Connettore 1 236"/>
            <p:cNvCxnSpPr/>
            <p:nvPr userDrawn="1"/>
          </p:nvCxnSpPr>
          <p:spPr>
            <a:xfrm>
              <a:off x="1119242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2" name="Connettore 1 237"/>
            <p:cNvCxnSpPr/>
            <p:nvPr userDrawn="1"/>
          </p:nvCxnSpPr>
          <p:spPr>
            <a:xfrm>
              <a:off x="1134129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3" name="Connettore 1 238"/>
            <p:cNvCxnSpPr/>
            <p:nvPr userDrawn="1"/>
          </p:nvCxnSpPr>
          <p:spPr>
            <a:xfrm>
              <a:off x="1149016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4" name="Connettore 1 239"/>
            <p:cNvCxnSpPr/>
            <p:nvPr userDrawn="1"/>
          </p:nvCxnSpPr>
          <p:spPr>
            <a:xfrm>
              <a:off x="1163903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5" name="Connettore 1 240"/>
            <p:cNvCxnSpPr/>
            <p:nvPr userDrawn="1"/>
          </p:nvCxnSpPr>
          <p:spPr>
            <a:xfrm>
              <a:off x="1178789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6" name="Connettore 1 241"/>
            <p:cNvCxnSpPr/>
            <p:nvPr userDrawn="1"/>
          </p:nvCxnSpPr>
          <p:spPr>
            <a:xfrm>
              <a:off x="1193676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7" name="Connettore 1 242"/>
            <p:cNvCxnSpPr/>
            <p:nvPr userDrawn="1"/>
          </p:nvCxnSpPr>
          <p:spPr>
            <a:xfrm>
              <a:off x="1208563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8" name="Connettore 1 243"/>
            <p:cNvCxnSpPr/>
            <p:nvPr userDrawn="1"/>
          </p:nvCxnSpPr>
          <p:spPr>
            <a:xfrm>
              <a:off x="1223449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9" name="Connettore 1 244"/>
            <p:cNvCxnSpPr/>
            <p:nvPr userDrawn="1"/>
          </p:nvCxnSpPr>
          <p:spPr>
            <a:xfrm>
              <a:off x="1238336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0" name="Connettore 1 245"/>
            <p:cNvCxnSpPr/>
            <p:nvPr userDrawn="1"/>
          </p:nvCxnSpPr>
          <p:spPr>
            <a:xfrm>
              <a:off x="1253223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1" name="Connettore 1 246"/>
            <p:cNvCxnSpPr/>
            <p:nvPr userDrawn="1"/>
          </p:nvCxnSpPr>
          <p:spPr>
            <a:xfrm>
              <a:off x="1268109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2" name="Connettore 1 247"/>
            <p:cNvCxnSpPr/>
            <p:nvPr userDrawn="1"/>
          </p:nvCxnSpPr>
          <p:spPr>
            <a:xfrm>
              <a:off x="1282996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3" name="Connettore 1 248"/>
            <p:cNvCxnSpPr/>
            <p:nvPr userDrawn="1"/>
          </p:nvCxnSpPr>
          <p:spPr>
            <a:xfrm>
              <a:off x="1297883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4" name="Connettore 1 249"/>
            <p:cNvCxnSpPr/>
            <p:nvPr userDrawn="1"/>
          </p:nvCxnSpPr>
          <p:spPr>
            <a:xfrm>
              <a:off x="1312770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5" name="Connettore 1 250"/>
            <p:cNvCxnSpPr/>
            <p:nvPr userDrawn="1"/>
          </p:nvCxnSpPr>
          <p:spPr>
            <a:xfrm>
              <a:off x="1327656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6" name="Connettore 1 251"/>
            <p:cNvCxnSpPr/>
            <p:nvPr userDrawn="1"/>
          </p:nvCxnSpPr>
          <p:spPr>
            <a:xfrm>
              <a:off x="1342543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7" name="Connettore 1 252"/>
            <p:cNvCxnSpPr/>
            <p:nvPr userDrawn="1"/>
          </p:nvCxnSpPr>
          <p:spPr>
            <a:xfrm>
              <a:off x="1357430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8" name="Connettore 1 253"/>
            <p:cNvCxnSpPr/>
            <p:nvPr userDrawn="1"/>
          </p:nvCxnSpPr>
          <p:spPr>
            <a:xfrm>
              <a:off x="1372316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9" name="Connettore 1 254"/>
            <p:cNvCxnSpPr/>
            <p:nvPr userDrawn="1"/>
          </p:nvCxnSpPr>
          <p:spPr>
            <a:xfrm>
              <a:off x="1387203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0" name="Connettore 1 255"/>
            <p:cNvCxnSpPr/>
            <p:nvPr userDrawn="1"/>
          </p:nvCxnSpPr>
          <p:spPr>
            <a:xfrm>
              <a:off x="1402090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1" name="Connettore 1 256"/>
            <p:cNvCxnSpPr/>
            <p:nvPr userDrawn="1"/>
          </p:nvCxnSpPr>
          <p:spPr>
            <a:xfrm>
              <a:off x="1416976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2" name="Connettore 1 257"/>
            <p:cNvCxnSpPr/>
            <p:nvPr userDrawn="1"/>
          </p:nvCxnSpPr>
          <p:spPr>
            <a:xfrm>
              <a:off x="1431863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3" name="Connettore 1 258"/>
            <p:cNvCxnSpPr/>
            <p:nvPr userDrawn="1"/>
          </p:nvCxnSpPr>
          <p:spPr>
            <a:xfrm>
              <a:off x="1446750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4" name="Connettore 1 259"/>
            <p:cNvCxnSpPr/>
            <p:nvPr userDrawn="1"/>
          </p:nvCxnSpPr>
          <p:spPr>
            <a:xfrm>
              <a:off x="1461637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5" name="Connettore 1 260"/>
            <p:cNvCxnSpPr/>
            <p:nvPr userDrawn="1"/>
          </p:nvCxnSpPr>
          <p:spPr>
            <a:xfrm>
              <a:off x="1476523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6" name="Connettore 1 261"/>
            <p:cNvCxnSpPr/>
            <p:nvPr userDrawn="1"/>
          </p:nvCxnSpPr>
          <p:spPr>
            <a:xfrm>
              <a:off x="1491410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7" name="Connettore 1 262"/>
            <p:cNvCxnSpPr/>
            <p:nvPr userDrawn="1"/>
          </p:nvCxnSpPr>
          <p:spPr>
            <a:xfrm>
              <a:off x="1506297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8" name="Connettore 1 263"/>
            <p:cNvCxnSpPr/>
            <p:nvPr userDrawn="1"/>
          </p:nvCxnSpPr>
          <p:spPr>
            <a:xfrm>
              <a:off x="1521183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9" name="Connettore 1 264"/>
            <p:cNvCxnSpPr/>
            <p:nvPr userDrawn="1"/>
          </p:nvCxnSpPr>
          <p:spPr>
            <a:xfrm>
              <a:off x="1536070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0" name="Connettore 1 265"/>
            <p:cNvCxnSpPr/>
            <p:nvPr userDrawn="1"/>
          </p:nvCxnSpPr>
          <p:spPr>
            <a:xfrm>
              <a:off x="1550957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1" name="Connettore 1 266"/>
            <p:cNvCxnSpPr/>
            <p:nvPr userDrawn="1"/>
          </p:nvCxnSpPr>
          <p:spPr>
            <a:xfrm>
              <a:off x="1565843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2" name="Connettore 1 267"/>
            <p:cNvCxnSpPr/>
            <p:nvPr userDrawn="1"/>
          </p:nvCxnSpPr>
          <p:spPr>
            <a:xfrm>
              <a:off x="1580730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3" name="Connettore 1 268"/>
            <p:cNvCxnSpPr/>
            <p:nvPr userDrawn="1"/>
          </p:nvCxnSpPr>
          <p:spPr>
            <a:xfrm>
              <a:off x="1595617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4" name="Connettore 1 269"/>
            <p:cNvCxnSpPr/>
            <p:nvPr userDrawn="1"/>
          </p:nvCxnSpPr>
          <p:spPr>
            <a:xfrm>
              <a:off x="1610504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5" name="Connettore 1 270"/>
            <p:cNvCxnSpPr/>
            <p:nvPr userDrawn="1"/>
          </p:nvCxnSpPr>
          <p:spPr>
            <a:xfrm>
              <a:off x="1625390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6" name="Connettore 1 271"/>
            <p:cNvCxnSpPr/>
            <p:nvPr userDrawn="1"/>
          </p:nvCxnSpPr>
          <p:spPr>
            <a:xfrm>
              <a:off x="1640277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7" name="Connettore 1 272"/>
            <p:cNvCxnSpPr/>
            <p:nvPr userDrawn="1"/>
          </p:nvCxnSpPr>
          <p:spPr>
            <a:xfrm>
              <a:off x="1655164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8" name="Connettore 1 273"/>
            <p:cNvCxnSpPr/>
            <p:nvPr userDrawn="1"/>
          </p:nvCxnSpPr>
          <p:spPr>
            <a:xfrm>
              <a:off x="1670050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9" name="Connettore 1 274"/>
            <p:cNvCxnSpPr/>
            <p:nvPr userDrawn="1"/>
          </p:nvCxnSpPr>
          <p:spPr>
            <a:xfrm>
              <a:off x="1684937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0" name="Connettore 1 275"/>
            <p:cNvCxnSpPr/>
            <p:nvPr userDrawn="1"/>
          </p:nvCxnSpPr>
          <p:spPr>
            <a:xfrm>
              <a:off x="1699824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1" name="Connettore 1 276"/>
            <p:cNvCxnSpPr/>
            <p:nvPr userDrawn="1"/>
          </p:nvCxnSpPr>
          <p:spPr>
            <a:xfrm>
              <a:off x="1714710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2" name="Connettore 1 277"/>
            <p:cNvCxnSpPr/>
            <p:nvPr userDrawn="1"/>
          </p:nvCxnSpPr>
          <p:spPr>
            <a:xfrm>
              <a:off x="1729597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3" name="Connettore 1 278"/>
            <p:cNvCxnSpPr/>
            <p:nvPr userDrawn="1"/>
          </p:nvCxnSpPr>
          <p:spPr>
            <a:xfrm>
              <a:off x="1744484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4" name="Connettore 1 279"/>
            <p:cNvCxnSpPr/>
            <p:nvPr userDrawn="1"/>
          </p:nvCxnSpPr>
          <p:spPr>
            <a:xfrm>
              <a:off x="1759371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5" name="Connettore 1 280"/>
            <p:cNvCxnSpPr/>
            <p:nvPr userDrawn="1"/>
          </p:nvCxnSpPr>
          <p:spPr>
            <a:xfrm>
              <a:off x="1774257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6" name="Connettore 1 281"/>
            <p:cNvCxnSpPr/>
            <p:nvPr userDrawn="1"/>
          </p:nvCxnSpPr>
          <p:spPr>
            <a:xfrm>
              <a:off x="1789144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7" name="Connettore 1 282"/>
            <p:cNvCxnSpPr/>
            <p:nvPr userDrawn="1"/>
          </p:nvCxnSpPr>
          <p:spPr>
            <a:xfrm>
              <a:off x="1804031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8" name="Connettore 1 283"/>
            <p:cNvCxnSpPr/>
            <p:nvPr userDrawn="1"/>
          </p:nvCxnSpPr>
          <p:spPr>
            <a:xfrm>
              <a:off x="1818917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9" name="Connettore 1 284"/>
            <p:cNvCxnSpPr/>
            <p:nvPr userDrawn="1"/>
          </p:nvCxnSpPr>
          <p:spPr>
            <a:xfrm>
              <a:off x="1833804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50" name="Connettore 1 285"/>
            <p:cNvCxnSpPr/>
            <p:nvPr userDrawn="1"/>
          </p:nvCxnSpPr>
          <p:spPr>
            <a:xfrm>
              <a:off x="1848691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51" name="Connettore 1 286"/>
            <p:cNvCxnSpPr/>
            <p:nvPr userDrawn="1"/>
          </p:nvCxnSpPr>
          <p:spPr>
            <a:xfrm>
              <a:off x="1863577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52" name="Connettore 1 287"/>
            <p:cNvCxnSpPr/>
            <p:nvPr userDrawn="1"/>
          </p:nvCxnSpPr>
          <p:spPr>
            <a:xfrm>
              <a:off x="1878464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53" name="Connettore 1 288"/>
            <p:cNvCxnSpPr/>
            <p:nvPr userDrawn="1"/>
          </p:nvCxnSpPr>
          <p:spPr>
            <a:xfrm>
              <a:off x="1893346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grpSp>
      <p:sp>
        <p:nvSpPr>
          <p:cNvPr id="254" name="Titolo 1"/>
          <p:cNvSpPr>
            <a:spLocks noGrp="1"/>
          </p:cNvSpPr>
          <p:nvPr>
            <p:ph type="ctrTitle" hasCustomPrompt="1"/>
          </p:nvPr>
        </p:nvSpPr>
        <p:spPr>
          <a:xfrm>
            <a:off x="855379" y="4149728"/>
            <a:ext cx="10363200" cy="968375"/>
          </a:xfrm>
          <a:prstGeom prst="rect">
            <a:avLst/>
          </a:prstGeom>
        </p:spPr>
        <p:txBody>
          <a:bodyPr>
            <a:normAutofit/>
          </a:bodyPr>
          <a:lstStyle>
            <a:lvl1pPr>
              <a:defRPr sz="3600">
                <a:solidFill>
                  <a:schemeClr val="bg1"/>
                </a:solidFill>
              </a:defRPr>
            </a:lvl1pPr>
          </a:lstStyle>
          <a:p>
            <a:r>
              <a:rPr lang="en-GB" noProof="0"/>
              <a:t>Title</a:t>
            </a:r>
          </a:p>
        </p:txBody>
      </p:sp>
      <p:sp>
        <p:nvSpPr>
          <p:cNvPr id="255" name="Sottotitolo 2"/>
          <p:cNvSpPr>
            <a:spLocks noGrp="1"/>
          </p:cNvSpPr>
          <p:nvPr>
            <p:ph type="subTitle" idx="1" hasCustomPrompt="1"/>
          </p:nvPr>
        </p:nvSpPr>
        <p:spPr>
          <a:xfrm>
            <a:off x="855379" y="5260975"/>
            <a:ext cx="10363200" cy="1333500"/>
          </a:xfrm>
          <a:prstGeom prst="rect">
            <a:avLst/>
          </a:prstGeom>
        </p:spPr>
        <p:txBody>
          <a:bodyPr/>
          <a:lstStyle>
            <a:lvl1pPr marL="0" indent="0" algn="l">
              <a:buNone/>
              <a:defRPr>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noProof="0"/>
              <a:t>Subtitle</a:t>
            </a:r>
          </a:p>
        </p:txBody>
      </p:sp>
      <p:sp>
        <p:nvSpPr>
          <p:cNvPr id="130" name="Picture Placeholder 4"/>
          <p:cNvSpPr>
            <a:spLocks noGrp="1"/>
          </p:cNvSpPr>
          <p:nvPr>
            <p:ph type="pic" sz="quarter" idx="10"/>
          </p:nvPr>
        </p:nvSpPr>
        <p:spPr>
          <a:xfrm>
            <a:off x="3" y="1100832"/>
            <a:ext cx="12191999" cy="2904398"/>
          </a:xfrm>
          <a:prstGeom prst="rect">
            <a:avLst/>
          </a:prstGeom>
        </p:spPr>
        <p:txBody>
          <a:bodyPr/>
          <a:lstStyle>
            <a:lvl1pPr marL="0" indent="0" algn="ctr">
              <a:buNone/>
              <a:defRPr/>
            </a:lvl1pPr>
          </a:lstStyle>
          <a:p>
            <a:endParaRPr lang="en-GB" noProof="0"/>
          </a:p>
        </p:txBody>
      </p:sp>
      <p:pic>
        <p:nvPicPr>
          <p:cNvPr id="2" name="Picture 1">
            <a:extLst>
              <a:ext uri="{FF2B5EF4-FFF2-40B4-BE49-F238E27FC236}">
                <a16:creationId xmlns:a16="http://schemas.microsoft.com/office/drawing/2014/main" id="{94071C4C-3E87-4AE8-ADF6-2635B3715B1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8419895" y="126964"/>
            <a:ext cx="703446" cy="474826"/>
          </a:xfrm>
          <a:prstGeom prst="rect">
            <a:avLst/>
          </a:prstGeom>
        </p:spPr>
      </p:pic>
      <p:pic>
        <p:nvPicPr>
          <p:cNvPr id="3" name="Immagine 3">
            <a:extLst>
              <a:ext uri="{FF2B5EF4-FFF2-40B4-BE49-F238E27FC236}">
                <a16:creationId xmlns:a16="http://schemas.microsoft.com/office/drawing/2014/main" id="{107D6974-E339-4082-8F21-B9911E92BD0B}"/>
              </a:ext>
            </a:extLst>
          </p:cNvPr>
          <p:cNvPicPr>
            <a:picLocks noChangeAspect="1"/>
          </p:cNvPicPr>
          <p:nvPr userDrawn="1"/>
        </p:nvPicPr>
        <p:blipFill rotWithShape="1">
          <a:blip r:embed="rId3" cstate="print">
            <a:clrChange>
              <a:clrFrom>
                <a:srgbClr val="FFFEFD"/>
              </a:clrFrom>
              <a:clrTo>
                <a:srgbClr val="FFFEFD">
                  <a:alpha val="0"/>
                </a:srgbClr>
              </a:clrTo>
            </a:clrChange>
            <a:extLst>
              <a:ext uri="{28A0092B-C50C-407E-A947-70E740481C1C}">
                <a14:useLocalDpi xmlns:a14="http://schemas.microsoft.com/office/drawing/2010/main" val="0"/>
              </a:ext>
            </a:extLst>
          </a:blip>
          <a:srcRect t="6821" b="14736"/>
          <a:stretch/>
        </p:blipFill>
        <p:spPr>
          <a:xfrm>
            <a:off x="0" y="0"/>
            <a:ext cx="3168000" cy="1048538"/>
          </a:xfrm>
          <a:prstGeom prst="rect">
            <a:avLst/>
          </a:prstGeom>
        </p:spPr>
      </p:pic>
    </p:spTree>
    <p:extLst>
      <p:ext uri="{BB962C8B-B14F-4D97-AF65-F5344CB8AC3E}">
        <p14:creationId xmlns:p14="http://schemas.microsoft.com/office/powerpoint/2010/main" val="3587029955"/>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userDrawn="1">
  <p:cSld name="2_Title Header 3">
    <p:spTree>
      <p:nvGrpSpPr>
        <p:cNvPr id="1" name=""/>
        <p:cNvGrpSpPr/>
        <p:nvPr/>
      </p:nvGrpSpPr>
      <p:grpSpPr>
        <a:xfrm>
          <a:off x="0" y="0"/>
          <a:ext cx="0" cy="0"/>
          <a:chOff x="0" y="0"/>
          <a:chExt cx="0" cy="0"/>
        </a:xfrm>
      </p:grpSpPr>
      <p:sp>
        <p:nvSpPr>
          <p:cNvPr id="128" name="Picture Placeholder 4"/>
          <p:cNvSpPr>
            <a:spLocks noGrp="1"/>
          </p:cNvSpPr>
          <p:nvPr>
            <p:ph type="pic" sz="quarter" idx="10"/>
          </p:nvPr>
        </p:nvSpPr>
        <p:spPr>
          <a:xfrm>
            <a:off x="3" y="3"/>
            <a:ext cx="12191999" cy="3996351"/>
          </a:xfrm>
          <a:prstGeom prst="rect">
            <a:avLst/>
          </a:prstGeom>
        </p:spPr>
        <p:txBody>
          <a:bodyPr/>
          <a:lstStyle>
            <a:lvl1pPr marL="0" indent="0" algn="ctr">
              <a:buNone/>
              <a:defRPr/>
            </a:lvl1pPr>
          </a:lstStyle>
          <a:p>
            <a:endParaRPr lang="en-GB" noProof="0"/>
          </a:p>
        </p:txBody>
      </p:sp>
      <p:sp>
        <p:nvSpPr>
          <p:cNvPr id="132" name="Rettangolo 167"/>
          <p:cNvSpPr/>
          <p:nvPr userDrawn="1"/>
        </p:nvSpPr>
        <p:spPr>
          <a:xfrm>
            <a:off x="0" y="3832227"/>
            <a:ext cx="12192000" cy="3025775"/>
          </a:xfrm>
          <a:prstGeom prst="rect">
            <a:avLst/>
          </a:prstGeom>
          <a:solidFill>
            <a:schemeClr val="bg2">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sz="1800" noProof="0">
              <a:solidFill>
                <a:schemeClr val="bg1"/>
              </a:solidFill>
            </a:endParaRPr>
          </a:p>
        </p:txBody>
      </p:sp>
      <p:grpSp>
        <p:nvGrpSpPr>
          <p:cNvPr id="133" name="Gruppo 168"/>
          <p:cNvGrpSpPr/>
          <p:nvPr userDrawn="1"/>
        </p:nvGrpSpPr>
        <p:grpSpPr>
          <a:xfrm>
            <a:off x="64011" y="3816351"/>
            <a:ext cx="12048863" cy="180000"/>
            <a:chOff x="1218340" y="275867"/>
            <a:chExt cx="17715122" cy="567843"/>
          </a:xfrm>
        </p:grpSpPr>
        <p:cxnSp>
          <p:nvCxnSpPr>
            <p:cNvPr id="134" name="Connettore 1 169"/>
            <p:cNvCxnSpPr/>
            <p:nvPr userDrawn="1"/>
          </p:nvCxnSpPr>
          <p:spPr>
            <a:xfrm>
              <a:off x="121834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5" name="Connettore 1 170"/>
            <p:cNvCxnSpPr/>
            <p:nvPr userDrawn="1"/>
          </p:nvCxnSpPr>
          <p:spPr>
            <a:xfrm>
              <a:off x="136720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6" name="Connettore 1 171"/>
            <p:cNvCxnSpPr/>
            <p:nvPr userDrawn="1"/>
          </p:nvCxnSpPr>
          <p:spPr>
            <a:xfrm>
              <a:off x="151607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7" name="Connettore 1 172"/>
            <p:cNvCxnSpPr/>
            <p:nvPr userDrawn="1"/>
          </p:nvCxnSpPr>
          <p:spPr>
            <a:xfrm>
              <a:off x="166494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8" name="Connettore 1 173"/>
            <p:cNvCxnSpPr/>
            <p:nvPr userDrawn="1"/>
          </p:nvCxnSpPr>
          <p:spPr>
            <a:xfrm>
              <a:off x="181380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9" name="Connettore 1 174"/>
            <p:cNvCxnSpPr/>
            <p:nvPr userDrawn="1"/>
          </p:nvCxnSpPr>
          <p:spPr>
            <a:xfrm>
              <a:off x="196267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0" name="Connettore 1 175"/>
            <p:cNvCxnSpPr/>
            <p:nvPr userDrawn="1"/>
          </p:nvCxnSpPr>
          <p:spPr>
            <a:xfrm>
              <a:off x="211154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1" name="Connettore 1 176"/>
            <p:cNvCxnSpPr/>
            <p:nvPr userDrawn="1"/>
          </p:nvCxnSpPr>
          <p:spPr>
            <a:xfrm>
              <a:off x="226040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2" name="Connettore 1 177"/>
            <p:cNvCxnSpPr/>
            <p:nvPr userDrawn="1"/>
          </p:nvCxnSpPr>
          <p:spPr>
            <a:xfrm>
              <a:off x="240927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3" name="Connettore 1 178"/>
            <p:cNvCxnSpPr/>
            <p:nvPr userDrawn="1"/>
          </p:nvCxnSpPr>
          <p:spPr>
            <a:xfrm>
              <a:off x="255814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4" name="Connettore 1 179"/>
            <p:cNvCxnSpPr/>
            <p:nvPr userDrawn="1"/>
          </p:nvCxnSpPr>
          <p:spPr>
            <a:xfrm>
              <a:off x="270701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5" name="Connettore 1 180"/>
            <p:cNvCxnSpPr/>
            <p:nvPr userDrawn="1"/>
          </p:nvCxnSpPr>
          <p:spPr>
            <a:xfrm>
              <a:off x="285587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6" name="Connettore 1 181"/>
            <p:cNvCxnSpPr/>
            <p:nvPr userDrawn="1"/>
          </p:nvCxnSpPr>
          <p:spPr>
            <a:xfrm>
              <a:off x="300474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7" name="Connettore 1 182"/>
            <p:cNvCxnSpPr/>
            <p:nvPr userDrawn="1"/>
          </p:nvCxnSpPr>
          <p:spPr>
            <a:xfrm>
              <a:off x="315361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8" name="Connettore 1 183"/>
            <p:cNvCxnSpPr/>
            <p:nvPr userDrawn="1"/>
          </p:nvCxnSpPr>
          <p:spPr>
            <a:xfrm>
              <a:off x="330247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9" name="Connettore 1 184"/>
            <p:cNvCxnSpPr/>
            <p:nvPr userDrawn="1"/>
          </p:nvCxnSpPr>
          <p:spPr>
            <a:xfrm>
              <a:off x="345134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0" name="Connettore 1 185"/>
            <p:cNvCxnSpPr/>
            <p:nvPr userDrawn="1"/>
          </p:nvCxnSpPr>
          <p:spPr>
            <a:xfrm>
              <a:off x="360021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1" name="Connettore 1 186"/>
            <p:cNvCxnSpPr/>
            <p:nvPr userDrawn="1"/>
          </p:nvCxnSpPr>
          <p:spPr>
            <a:xfrm>
              <a:off x="374907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2" name="Connettore 1 187"/>
            <p:cNvCxnSpPr/>
            <p:nvPr userDrawn="1"/>
          </p:nvCxnSpPr>
          <p:spPr>
            <a:xfrm>
              <a:off x="389794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3" name="Connettore 1 188"/>
            <p:cNvCxnSpPr/>
            <p:nvPr userDrawn="1"/>
          </p:nvCxnSpPr>
          <p:spPr>
            <a:xfrm>
              <a:off x="404681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4" name="Connettore 1 189"/>
            <p:cNvCxnSpPr/>
            <p:nvPr userDrawn="1"/>
          </p:nvCxnSpPr>
          <p:spPr>
            <a:xfrm>
              <a:off x="419568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5" name="Connettore 1 190"/>
            <p:cNvCxnSpPr/>
            <p:nvPr userDrawn="1"/>
          </p:nvCxnSpPr>
          <p:spPr>
            <a:xfrm>
              <a:off x="434454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6" name="Connettore 1 191"/>
            <p:cNvCxnSpPr/>
            <p:nvPr userDrawn="1"/>
          </p:nvCxnSpPr>
          <p:spPr>
            <a:xfrm>
              <a:off x="449341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7" name="Connettore 1 192"/>
            <p:cNvCxnSpPr/>
            <p:nvPr userDrawn="1"/>
          </p:nvCxnSpPr>
          <p:spPr>
            <a:xfrm>
              <a:off x="464228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8" name="Connettore 1 193"/>
            <p:cNvCxnSpPr/>
            <p:nvPr userDrawn="1"/>
          </p:nvCxnSpPr>
          <p:spPr>
            <a:xfrm>
              <a:off x="479114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9" name="Connettore 1 194"/>
            <p:cNvCxnSpPr/>
            <p:nvPr userDrawn="1"/>
          </p:nvCxnSpPr>
          <p:spPr>
            <a:xfrm>
              <a:off x="494001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0" name="Connettore 1 195"/>
            <p:cNvCxnSpPr/>
            <p:nvPr userDrawn="1"/>
          </p:nvCxnSpPr>
          <p:spPr>
            <a:xfrm>
              <a:off x="508888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1" name="Connettore 1 196"/>
            <p:cNvCxnSpPr/>
            <p:nvPr userDrawn="1"/>
          </p:nvCxnSpPr>
          <p:spPr>
            <a:xfrm>
              <a:off x="523774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2" name="Connettore 1 197"/>
            <p:cNvCxnSpPr/>
            <p:nvPr userDrawn="1"/>
          </p:nvCxnSpPr>
          <p:spPr>
            <a:xfrm>
              <a:off x="538661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3" name="Connettore 1 198"/>
            <p:cNvCxnSpPr/>
            <p:nvPr userDrawn="1"/>
          </p:nvCxnSpPr>
          <p:spPr>
            <a:xfrm>
              <a:off x="553548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4" name="Connettore 1 199"/>
            <p:cNvCxnSpPr/>
            <p:nvPr userDrawn="1"/>
          </p:nvCxnSpPr>
          <p:spPr>
            <a:xfrm>
              <a:off x="568435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5" name="Connettore 1 200"/>
            <p:cNvCxnSpPr/>
            <p:nvPr userDrawn="1"/>
          </p:nvCxnSpPr>
          <p:spPr>
            <a:xfrm>
              <a:off x="583321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6" name="Connettore 1 201"/>
            <p:cNvCxnSpPr/>
            <p:nvPr userDrawn="1"/>
          </p:nvCxnSpPr>
          <p:spPr>
            <a:xfrm>
              <a:off x="598208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7" name="Connettore 1 202"/>
            <p:cNvCxnSpPr/>
            <p:nvPr userDrawn="1"/>
          </p:nvCxnSpPr>
          <p:spPr>
            <a:xfrm>
              <a:off x="613095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8" name="Connettore 1 203"/>
            <p:cNvCxnSpPr/>
            <p:nvPr userDrawn="1"/>
          </p:nvCxnSpPr>
          <p:spPr>
            <a:xfrm>
              <a:off x="627981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9" name="Connettore 1 204"/>
            <p:cNvCxnSpPr/>
            <p:nvPr userDrawn="1"/>
          </p:nvCxnSpPr>
          <p:spPr>
            <a:xfrm>
              <a:off x="642868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0" name="Connettore 1 205"/>
            <p:cNvCxnSpPr/>
            <p:nvPr userDrawn="1"/>
          </p:nvCxnSpPr>
          <p:spPr>
            <a:xfrm>
              <a:off x="657755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1" name="Connettore 1 206"/>
            <p:cNvCxnSpPr/>
            <p:nvPr userDrawn="1"/>
          </p:nvCxnSpPr>
          <p:spPr>
            <a:xfrm>
              <a:off x="672641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2" name="Connettore 1 207"/>
            <p:cNvCxnSpPr/>
            <p:nvPr userDrawn="1"/>
          </p:nvCxnSpPr>
          <p:spPr>
            <a:xfrm>
              <a:off x="687528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3" name="Connettore 1 208"/>
            <p:cNvCxnSpPr/>
            <p:nvPr userDrawn="1"/>
          </p:nvCxnSpPr>
          <p:spPr>
            <a:xfrm>
              <a:off x="702415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4" name="Connettore 1 209"/>
            <p:cNvCxnSpPr/>
            <p:nvPr userDrawn="1"/>
          </p:nvCxnSpPr>
          <p:spPr>
            <a:xfrm>
              <a:off x="717302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5" name="Connettore 1 210"/>
            <p:cNvCxnSpPr/>
            <p:nvPr userDrawn="1"/>
          </p:nvCxnSpPr>
          <p:spPr>
            <a:xfrm>
              <a:off x="732188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6" name="Connettore 1 211"/>
            <p:cNvCxnSpPr/>
            <p:nvPr userDrawn="1"/>
          </p:nvCxnSpPr>
          <p:spPr>
            <a:xfrm>
              <a:off x="747075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7" name="Connettore 1 212"/>
            <p:cNvCxnSpPr/>
            <p:nvPr userDrawn="1"/>
          </p:nvCxnSpPr>
          <p:spPr>
            <a:xfrm>
              <a:off x="761962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8" name="Connettore 1 213"/>
            <p:cNvCxnSpPr/>
            <p:nvPr userDrawn="1"/>
          </p:nvCxnSpPr>
          <p:spPr>
            <a:xfrm>
              <a:off x="776848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9" name="Connettore 1 214"/>
            <p:cNvCxnSpPr/>
            <p:nvPr userDrawn="1"/>
          </p:nvCxnSpPr>
          <p:spPr>
            <a:xfrm>
              <a:off x="791735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0" name="Connettore 1 215"/>
            <p:cNvCxnSpPr/>
            <p:nvPr userDrawn="1"/>
          </p:nvCxnSpPr>
          <p:spPr>
            <a:xfrm>
              <a:off x="806622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1" name="Connettore 1 216"/>
            <p:cNvCxnSpPr/>
            <p:nvPr userDrawn="1"/>
          </p:nvCxnSpPr>
          <p:spPr>
            <a:xfrm>
              <a:off x="821508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2" name="Connettore 1 217"/>
            <p:cNvCxnSpPr/>
            <p:nvPr userDrawn="1"/>
          </p:nvCxnSpPr>
          <p:spPr>
            <a:xfrm>
              <a:off x="836395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3" name="Connettore 1 218"/>
            <p:cNvCxnSpPr/>
            <p:nvPr userDrawn="1"/>
          </p:nvCxnSpPr>
          <p:spPr>
            <a:xfrm>
              <a:off x="851282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4" name="Connettore 1 219"/>
            <p:cNvCxnSpPr/>
            <p:nvPr userDrawn="1"/>
          </p:nvCxnSpPr>
          <p:spPr>
            <a:xfrm>
              <a:off x="866169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5" name="Connettore 1 220"/>
            <p:cNvCxnSpPr/>
            <p:nvPr userDrawn="1"/>
          </p:nvCxnSpPr>
          <p:spPr>
            <a:xfrm>
              <a:off x="881055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6" name="Connettore 1 221"/>
            <p:cNvCxnSpPr/>
            <p:nvPr userDrawn="1"/>
          </p:nvCxnSpPr>
          <p:spPr>
            <a:xfrm>
              <a:off x="895942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7" name="Connettore 1 222"/>
            <p:cNvCxnSpPr/>
            <p:nvPr userDrawn="1"/>
          </p:nvCxnSpPr>
          <p:spPr>
            <a:xfrm>
              <a:off x="910829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8" name="Connettore 1 223"/>
            <p:cNvCxnSpPr/>
            <p:nvPr userDrawn="1"/>
          </p:nvCxnSpPr>
          <p:spPr>
            <a:xfrm>
              <a:off x="925715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9" name="Connettore 1 224"/>
            <p:cNvCxnSpPr/>
            <p:nvPr userDrawn="1"/>
          </p:nvCxnSpPr>
          <p:spPr>
            <a:xfrm>
              <a:off x="940602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0" name="Connettore 1 225"/>
            <p:cNvCxnSpPr/>
            <p:nvPr userDrawn="1"/>
          </p:nvCxnSpPr>
          <p:spPr>
            <a:xfrm>
              <a:off x="955489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1" name="Connettore 1 226"/>
            <p:cNvCxnSpPr/>
            <p:nvPr userDrawn="1"/>
          </p:nvCxnSpPr>
          <p:spPr>
            <a:xfrm>
              <a:off x="970375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2" name="Connettore 1 227"/>
            <p:cNvCxnSpPr/>
            <p:nvPr userDrawn="1"/>
          </p:nvCxnSpPr>
          <p:spPr>
            <a:xfrm>
              <a:off x="985262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3" name="Connettore 1 228"/>
            <p:cNvCxnSpPr/>
            <p:nvPr userDrawn="1"/>
          </p:nvCxnSpPr>
          <p:spPr>
            <a:xfrm>
              <a:off x="1000149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4" name="Connettore 1 229"/>
            <p:cNvCxnSpPr/>
            <p:nvPr userDrawn="1"/>
          </p:nvCxnSpPr>
          <p:spPr>
            <a:xfrm>
              <a:off x="1015036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5" name="Connettore 1 230"/>
            <p:cNvCxnSpPr/>
            <p:nvPr userDrawn="1"/>
          </p:nvCxnSpPr>
          <p:spPr>
            <a:xfrm>
              <a:off x="1029922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6" name="Connettore 1 231"/>
            <p:cNvCxnSpPr/>
            <p:nvPr userDrawn="1"/>
          </p:nvCxnSpPr>
          <p:spPr>
            <a:xfrm>
              <a:off x="1044809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7" name="Connettore 1 232"/>
            <p:cNvCxnSpPr/>
            <p:nvPr userDrawn="1"/>
          </p:nvCxnSpPr>
          <p:spPr>
            <a:xfrm>
              <a:off x="1059696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8" name="Connettore 1 233"/>
            <p:cNvCxnSpPr/>
            <p:nvPr userDrawn="1"/>
          </p:nvCxnSpPr>
          <p:spPr>
            <a:xfrm>
              <a:off x="1074582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9" name="Connettore 1 234"/>
            <p:cNvCxnSpPr/>
            <p:nvPr userDrawn="1"/>
          </p:nvCxnSpPr>
          <p:spPr>
            <a:xfrm>
              <a:off x="1089469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0" name="Connettore 1 235"/>
            <p:cNvCxnSpPr/>
            <p:nvPr userDrawn="1"/>
          </p:nvCxnSpPr>
          <p:spPr>
            <a:xfrm>
              <a:off x="1104356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1" name="Connettore 1 236"/>
            <p:cNvCxnSpPr/>
            <p:nvPr userDrawn="1"/>
          </p:nvCxnSpPr>
          <p:spPr>
            <a:xfrm>
              <a:off x="1119242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2" name="Connettore 1 237"/>
            <p:cNvCxnSpPr/>
            <p:nvPr userDrawn="1"/>
          </p:nvCxnSpPr>
          <p:spPr>
            <a:xfrm>
              <a:off x="1134129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3" name="Connettore 1 238"/>
            <p:cNvCxnSpPr/>
            <p:nvPr userDrawn="1"/>
          </p:nvCxnSpPr>
          <p:spPr>
            <a:xfrm>
              <a:off x="1149016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4" name="Connettore 1 239"/>
            <p:cNvCxnSpPr/>
            <p:nvPr userDrawn="1"/>
          </p:nvCxnSpPr>
          <p:spPr>
            <a:xfrm>
              <a:off x="1163903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5" name="Connettore 1 240"/>
            <p:cNvCxnSpPr/>
            <p:nvPr userDrawn="1"/>
          </p:nvCxnSpPr>
          <p:spPr>
            <a:xfrm>
              <a:off x="1178789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6" name="Connettore 1 241"/>
            <p:cNvCxnSpPr/>
            <p:nvPr userDrawn="1"/>
          </p:nvCxnSpPr>
          <p:spPr>
            <a:xfrm>
              <a:off x="1193676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7" name="Connettore 1 242"/>
            <p:cNvCxnSpPr/>
            <p:nvPr userDrawn="1"/>
          </p:nvCxnSpPr>
          <p:spPr>
            <a:xfrm>
              <a:off x="1208563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8" name="Connettore 1 243"/>
            <p:cNvCxnSpPr/>
            <p:nvPr userDrawn="1"/>
          </p:nvCxnSpPr>
          <p:spPr>
            <a:xfrm>
              <a:off x="1223449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9" name="Connettore 1 244"/>
            <p:cNvCxnSpPr/>
            <p:nvPr userDrawn="1"/>
          </p:nvCxnSpPr>
          <p:spPr>
            <a:xfrm>
              <a:off x="1238336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0" name="Connettore 1 245"/>
            <p:cNvCxnSpPr/>
            <p:nvPr userDrawn="1"/>
          </p:nvCxnSpPr>
          <p:spPr>
            <a:xfrm>
              <a:off x="1253223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1" name="Connettore 1 246"/>
            <p:cNvCxnSpPr/>
            <p:nvPr userDrawn="1"/>
          </p:nvCxnSpPr>
          <p:spPr>
            <a:xfrm>
              <a:off x="1268109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2" name="Connettore 1 247"/>
            <p:cNvCxnSpPr/>
            <p:nvPr userDrawn="1"/>
          </p:nvCxnSpPr>
          <p:spPr>
            <a:xfrm>
              <a:off x="1282996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3" name="Connettore 1 248"/>
            <p:cNvCxnSpPr/>
            <p:nvPr userDrawn="1"/>
          </p:nvCxnSpPr>
          <p:spPr>
            <a:xfrm>
              <a:off x="1297883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4" name="Connettore 1 249"/>
            <p:cNvCxnSpPr/>
            <p:nvPr userDrawn="1"/>
          </p:nvCxnSpPr>
          <p:spPr>
            <a:xfrm>
              <a:off x="1312770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5" name="Connettore 1 250"/>
            <p:cNvCxnSpPr/>
            <p:nvPr userDrawn="1"/>
          </p:nvCxnSpPr>
          <p:spPr>
            <a:xfrm>
              <a:off x="1327656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6" name="Connettore 1 251"/>
            <p:cNvCxnSpPr/>
            <p:nvPr userDrawn="1"/>
          </p:nvCxnSpPr>
          <p:spPr>
            <a:xfrm>
              <a:off x="1342543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7" name="Connettore 1 252"/>
            <p:cNvCxnSpPr/>
            <p:nvPr userDrawn="1"/>
          </p:nvCxnSpPr>
          <p:spPr>
            <a:xfrm>
              <a:off x="1357430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8" name="Connettore 1 253"/>
            <p:cNvCxnSpPr/>
            <p:nvPr userDrawn="1"/>
          </p:nvCxnSpPr>
          <p:spPr>
            <a:xfrm>
              <a:off x="1372316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9" name="Connettore 1 254"/>
            <p:cNvCxnSpPr/>
            <p:nvPr userDrawn="1"/>
          </p:nvCxnSpPr>
          <p:spPr>
            <a:xfrm>
              <a:off x="1387203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0" name="Connettore 1 255"/>
            <p:cNvCxnSpPr/>
            <p:nvPr userDrawn="1"/>
          </p:nvCxnSpPr>
          <p:spPr>
            <a:xfrm>
              <a:off x="1402090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1" name="Connettore 1 256"/>
            <p:cNvCxnSpPr/>
            <p:nvPr userDrawn="1"/>
          </p:nvCxnSpPr>
          <p:spPr>
            <a:xfrm>
              <a:off x="1416976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2" name="Connettore 1 257"/>
            <p:cNvCxnSpPr/>
            <p:nvPr userDrawn="1"/>
          </p:nvCxnSpPr>
          <p:spPr>
            <a:xfrm>
              <a:off x="1431863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3" name="Connettore 1 258"/>
            <p:cNvCxnSpPr/>
            <p:nvPr userDrawn="1"/>
          </p:nvCxnSpPr>
          <p:spPr>
            <a:xfrm>
              <a:off x="1446750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4" name="Connettore 1 259"/>
            <p:cNvCxnSpPr/>
            <p:nvPr userDrawn="1"/>
          </p:nvCxnSpPr>
          <p:spPr>
            <a:xfrm>
              <a:off x="1461637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5" name="Connettore 1 260"/>
            <p:cNvCxnSpPr/>
            <p:nvPr userDrawn="1"/>
          </p:nvCxnSpPr>
          <p:spPr>
            <a:xfrm>
              <a:off x="1476523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6" name="Connettore 1 261"/>
            <p:cNvCxnSpPr/>
            <p:nvPr userDrawn="1"/>
          </p:nvCxnSpPr>
          <p:spPr>
            <a:xfrm>
              <a:off x="1491410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7" name="Connettore 1 262"/>
            <p:cNvCxnSpPr/>
            <p:nvPr userDrawn="1"/>
          </p:nvCxnSpPr>
          <p:spPr>
            <a:xfrm>
              <a:off x="1506297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8" name="Connettore 1 263"/>
            <p:cNvCxnSpPr/>
            <p:nvPr userDrawn="1"/>
          </p:nvCxnSpPr>
          <p:spPr>
            <a:xfrm>
              <a:off x="1521183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9" name="Connettore 1 264"/>
            <p:cNvCxnSpPr/>
            <p:nvPr userDrawn="1"/>
          </p:nvCxnSpPr>
          <p:spPr>
            <a:xfrm>
              <a:off x="1536070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0" name="Connettore 1 265"/>
            <p:cNvCxnSpPr/>
            <p:nvPr userDrawn="1"/>
          </p:nvCxnSpPr>
          <p:spPr>
            <a:xfrm>
              <a:off x="1550957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1" name="Connettore 1 266"/>
            <p:cNvCxnSpPr/>
            <p:nvPr userDrawn="1"/>
          </p:nvCxnSpPr>
          <p:spPr>
            <a:xfrm>
              <a:off x="1565843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2" name="Connettore 1 267"/>
            <p:cNvCxnSpPr/>
            <p:nvPr userDrawn="1"/>
          </p:nvCxnSpPr>
          <p:spPr>
            <a:xfrm>
              <a:off x="1580730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3" name="Connettore 1 268"/>
            <p:cNvCxnSpPr/>
            <p:nvPr userDrawn="1"/>
          </p:nvCxnSpPr>
          <p:spPr>
            <a:xfrm>
              <a:off x="1595617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4" name="Connettore 1 269"/>
            <p:cNvCxnSpPr/>
            <p:nvPr userDrawn="1"/>
          </p:nvCxnSpPr>
          <p:spPr>
            <a:xfrm>
              <a:off x="1610504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5" name="Connettore 1 270"/>
            <p:cNvCxnSpPr/>
            <p:nvPr userDrawn="1"/>
          </p:nvCxnSpPr>
          <p:spPr>
            <a:xfrm>
              <a:off x="1625390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6" name="Connettore 1 271"/>
            <p:cNvCxnSpPr/>
            <p:nvPr userDrawn="1"/>
          </p:nvCxnSpPr>
          <p:spPr>
            <a:xfrm>
              <a:off x="1640277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7" name="Connettore 1 272"/>
            <p:cNvCxnSpPr/>
            <p:nvPr userDrawn="1"/>
          </p:nvCxnSpPr>
          <p:spPr>
            <a:xfrm>
              <a:off x="1655164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8" name="Connettore 1 273"/>
            <p:cNvCxnSpPr/>
            <p:nvPr userDrawn="1"/>
          </p:nvCxnSpPr>
          <p:spPr>
            <a:xfrm>
              <a:off x="1670050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9" name="Connettore 1 274"/>
            <p:cNvCxnSpPr/>
            <p:nvPr userDrawn="1"/>
          </p:nvCxnSpPr>
          <p:spPr>
            <a:xfrm>
              <a:off x="1684937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0" name="Connettore 1 275"/>
            <p:cNvCxnSpPr/>
            <p:nvPr userDrawn="1"/>
          </p:nvCxnSpPr>
          <p:spPr>
            <a:xfrm>
              <a:off x="1699824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1" name="Connettore 1 276"/>
            <p:cNvCxnSpPr/>
            <p:nvPr userDrawn="1"/>
          </p:nvCxnSpPr>
          <p:spPr>
            <a:xfrm>
              <a:off x="1714710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2" name="Connettore 1 277"/>
            <p:cNvCxnSpPr/>
            <p:nvPr userDrawn="1"/>
          </p:nvCxnSpPr>
          <p:spPr>
            <a:xfrm>
              <a:off x="1729597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3" name="Connettore 1 278"/>
            <p:cNvCxnSpPr/>
            <p:nvPr userDrawn="1"/>
          </p:nvCxnSpPr>
          <p:spPr>
            <a:xfrm>
              <a:off x="1744484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4" name="Connettore 1 279"/>
            <p:cNvCxnSpPr/>
            <p:nvPr userDrawn="1"/>
          </p:nvCxnSpPr>
          <p:spPr>
            <a:xfrm>
              <a:off x="1759371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5" name="Connettore 1 280"/>
            <p:cNvCxnSpPr/>
            <p:nvPr userDrawn="1"/>
          </p:nvCxnSpPr>
          <p:spPr>
            <a:xfrm>
              <a:off x="1774257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6" name="Connettore 1 281"/>
            <p:cNvCxnSpPr/>
            <p:nvPr userDrawn="1"/>
          </p:nvCxnSpPr>
          <p:spPr>
            <a:xfrm>
              <a:off x="1789144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7" name="Connettore 1 282"/>
            <p:cNvCxnSpPr/>
            <p:nvPr userDrawn="1"/>
          </p:nvCxnSpPr>
          <p:spPr>
            <a:xfrm>
              <a:off x="1804031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8" name="Connettore 1 283"/>
            <p:cNvCxnSpPr/>
            <p:nvPr userDrawn="1"/>
          </p:nvCxnSpPr>
          <p:spPr>
            <a:xfrm>
              <a:off x="1818917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9" name="Connettore 1 284"/>
            <p:cNvCxnSpPr/>
            <p:nvPr userDrawn="1"/>
          </p:nvCxnSpPr>
          <p:spPr>
            <a:xfrm>
              <a:off x="1833804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50" name="Connettore 1 285"/>
            <p:cNvCxnSpPr/>
            <p:nvPr userDrawn="1"/>
          </p:nvCxnSpPr>
          <p:spPr>
            <a:xfrm>
              <a:off x="1848691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51" name="Connettore 1 286"/>
            <p:cNvCxnSpPr/>
            <p:nvPr userDrawn="1"/>
          </p:nvCxnSpPr>
          <p:spPr>
            <a:xfrm>
              <a:off x="1863577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52" name="Connettore 1 287"/>
            <p:cNvCxnSpPr/>
            <p:nvPr userDrawn="1"/>
          </p:nvCxnSpPr>
          <p:spPr>
            <a:xfrm>
              <a:off x="1878464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53" name="Connettore 1 288"/>
            <p:cNvCxnSpPr/>
            <p:nvPr userDrawn="1"/>
          </p:nvCxnSpPr>
          <p:spPr>
            <a:xfrm>
              <a:off x="1893346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grpSp>
      <p:sp>
        <p:nvSpPr>
          <p:cNvPr id="254" name="Titolo 1"/>
          <p:cNvSpPr>
            <a:spLocks noGrp="1"/>
          </p:cNvSpPr>
          <p:nvPr>
            <p:ph type="ctrTitle" hasCustomPrompt="1"/>
          </p:nvPr>
        </p:nvSpPr>
        <p:spPr>
          <a:xfrm>
            <a:off x="855379" y="4149728"/>
            <a:ext cx="10363200" cy="968375"/>
          </a:xfrm>
          <a:prstGeom prst="rect">
            <a:avLst/>
          </a:prstGeom>
        </p:spPr>
        <p:txBody>
          <a:bodyPr>
            <a:normAutofit/>
          </a:bodyPr>
          <a:lstStyle>
            <a:lvl1pPr>
              <a:defRPr sz="3600">
                <a:solidFill>
                  <a:schemeClr val="bg1"/>
                </a:solidFill>
              </a:defRPr>
            </a:lvl1pPr>
          </a:lstStyle>
          <a:p>
            <a:r>
              <a:rPr lang="en-GB" noProof="0"/>
              <a:t>Title</a:t>
            </a:r>
          </a:p>
        </p:txBody>
      </p:sp>
      <p:sp>
        <p:nvSpPr>
          <p:cNvPr id="255" name="Sottotitolo 2"/>
          <p:cNvSpPr>
            <a:spLocks noGrp="1"/>
          </p:cNvSpPr>
          <p:nvPr>
            <p:ph type="subTitle" idx="1" hasCustomPrompt="1"/>
          </p:nvPr>
        </p:nvSpPr>
        <p:spPr>
          <a:xfrm>
            <a:off x="855379" y="5260975"/>
            <a:ext cx="10363200" cy="1333500"/>
          </a:xfrm>
          <a:prstGeom prst="rect">
            <a:avLst/>
          </a:prstGeom>
        </p:spPr>
        <p:txBody>
          <a:bodyPr/>
          <a:lstStyle>
            <a:lvl1pPr marL="0" indent="0" algn="l">
              <a:buNone/>
              <a:defRPr>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noProof="0"/>
              <a:t>Subtitle</a:t>
            </a:r>
          </a:p>
        </p:txBody>
      </p:sp>
      <p:pic>
        <p:nvPicPr>
          <p:cNvPr id="2" name="Picture 1">
            <a:extLst>
              <a:ext uri="{FF2B5EF4-FFF2-40B4-BE49-F238E27FC236}">
                <a16:creationId xmlns:a16="http://schemas.microsoft.com/office/drawing/2014/main" id="{01FD2D15-40E6-48FD-93D3-CA2B8F6F706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8419895" y="126964"/>
            <a:ext cx="703446" cy="474826"/>
          </a:xfrm>
          <a:prstGeom prst="rect">
            <a:avLst/>
          </a:prstGeom>
        </p:spPr>
      </p:pic>
      <p:pic>
        <p:nvPicPr>
          <p:cNvPr id="3" name="Picture 6" descr="Y:\IMMAGINE _COORDINATA_2014\PPT\loghi_PNG\01_polimi_centrato_BN_negativo_outline.png">
            <a:extLst>
              <a:ext uri="{FF2B5EF4-FFF2-40B4-BE49-F238E27FC236}">
                <a16:creationId xmlns:a16="http://schemas.microsoft.com/office/drawing/2014/main" id="{13E8ED0F-8B71-47A6-9839-D96CEB780A1C}"/>
              </a:ext>
            </a:extLst>
          </p:cNvPr>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10114597" y="5248461"/>
            <a:ext cx="1800000" cy="138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24046037"/>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2_Acknowledgements">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B81BC3D-E0B7-401B-85B5-24B214B34EDF}"/>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920397" y="-839667"/>
            <a:ext cx="8351206" cy="7095877"/>
          </a:xfrm>
          <a:prstGeom prst="rect">
            <a:avLst/>
          </a:prstGeom>
        </p:spPr>
      </p:pic>
      <p:sp>
        <p:nvSpPr>
          <p:cNvPr id="132" name="Rettangolo 167"/>
          <p:cNvSpPr/>
          <p:nvPr userDrawn="1"/>
        </p:nvSpPr>
        <p:spPr>
          <a:xfrm>
            <a:off x="0" y="3841463"/>
            <a:ext cx="12192000" cy="3025775"/>
          </a:xfrm>
          <a:prstGeom prst="rect">
            <a:avLst/>
          </a:prstGeom>
          <a:solidFill>
            <a:schemeClr val="bg2">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sz="1800" noProof="0">
              <a:solidFill>
                <a:schemeClr val="bg1"/>
              </a:solidFill>
            </a:endParaRPr>
          </a:p>
        </p:txBody>
      </p:sp>
      <p:grpSp>
        <p:nvGrpSpPr>
          <p:cNvPr id="133" name="Gruppo 168"/>
          <p:cNvGrpSpPr/>
          <p:nvPr userDrawn="1"/>
        </p:nvGrpSpPr>
        <p:grpSpPr>
          <a:xfrm>
            <a:off x="64011" y="3816351"/>
            <a:ext cx="12048863" cy="180000"/>
            <a:chOff x="1218340" y="275867"/>
            <a:chExt cx="17715122" cy="567843"/>
          </a:xfrm>
        </p:grpSpPr>
        <p:cxnSp>
          <p:nvCxnSpPr>
            <p:cNvPr id="134" name="Connettore 1 169"/>
            <p:cNvCxnSpPr/>
            <p:nvPr userDrawn="1"/>
          </p:nvCxnSpPr>
          <p:spPr>
            <a:xfrm>
              <a:off x="121834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5" name="Connettore 1 170"/>
            <p:cNvCxnSpPr/>
            <p:nvPr userDrawn="1"/>
          </p:nvCxnSpPr>
          <p:spPr>
            <a:xfrm>
              <a:off x="136720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6" name="Connettore 1 171"/>
            <p:cNvCxnSpPr/>
            <p:nvPr userDrawn="1"/>
          </p:nvCxnSpPr>
          <p:spPr>
            <a:xfrm>
              <a:off x="151607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7" name="Connettore 1 172"/>
            <p:cNvCxnSpPr/>
            <p:nvPr userDrawn="1"/>
          </p:nvCxnSpPr>
          <p:spPr>
            <a:xfrm>
              <a:off x="166494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8" name="Connettore 1 173"/>
            <p:cNvCxnSpPr/>
            <p:nvPr userDrawn="1"/>
          </p:nvCxnSpPr>
          <p:spPr>
            <a:xfrm>
              <a:off x="181380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9" name="Connettore 1 174"/>
            <p:cNvCxnSpPr/>
            <p:nvPr userDrawn="1"/>
          </p:nvCxnSpPr>
          <p:spPr>
            <a:xfrm>
              <a:off x="196267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0" name="Connettore 1 175"/>
            <p:cNvCxnSpPr/>
            <p:nvPr userDrawn="1"/>
          </p:nvCxnSpPr>
          <p:spPr>
            <a:xfrm>
              <a:off x="211154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1" name="Connettore 1 176"/>
            <p:cNvCxnSpPr/>
            <p:nvPr userDrawn="1"/>
          </p:nvCxnSpPr>
          <p:spPr>
            <a:xfrm>
              <a:off x="226040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2" name="Connettore 1 177"/>
            <p:cNvCxnSpPr/>
            <p:nvPr userDrawn="1"/>
          </p:nvCxnSpPr>
          <p:spPr>
            <a:xfrm>
              <a:off x="240927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3" name="Connettore 1 178"/>
            <p:cNvCxnSpPr/>
            <p:nvPr userDrawn="1"/>
          </p:nvCxnSpPr>
          <p:spPr>
            <a:xfrm>
              <a:off x="255814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4" name="Connettore 1 179"/>
            <p:cNvCxnSpPr/>
            <p:nvPr userDrawn="1"/>
          </p:nvCxnSpPr>
          <p:spPr>
            <a:xfrm>
              <a:off x="270701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5" name="Connettore 1 180"/>
            <p:cNvCxnSpPr/>
            <p:nvPr userDrawn="1"/>
          </p:nvCxnSpPr>
          <p:spPr>
            <a:xfrm>
              <a:off x="285587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6" name="Connettore 1 181"/>
            <p:cNvCxnSpPr/>
            <p:nvPr userDrawn="1"/>
          </p:nvCxnSpPr>
          <p:spPr>
            <a:xfrm>
              <a:off x="300474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7" name="Connettore 1 182"/>
            <p:cNvCxnSpPr/>
            <p:nvPr userDrawn="1"/>
          </p:nvCxnSpPr>
          <p:spPr>
            <a:xfrm>
              <a:off x="315361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8" name="Connettore 1 183"/>
            <p:cNvCxnSpPr/>
            <p:nvPr userDrawn="1"/>
          </p:nvCxnSpPr>
          <p:spPr>
            <a:xfrm>
              <a:off x="330247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9" name="Connettore 1 184"/>
            <p:cNvCxnSpPr/>
            <p:nvPr userDrawn="1"/>
          </p:nvCxnSpPr>
          <p:spPr>
            <a:xfrm>
              <a:off x="345134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0" name="Connettore 1 185"/>
            <p:cNvCxnSpPr/>
            <p:nvPr userDrawn="1"/>
          </p:nvCxnSpPr>
          <p:spPr>
            <a:xfrm>
              <a:off x="360021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1" name="Connettore 1 186"/>
            <p:cNvCxnSpPr/>
            <p:nvPr userDrawn="1"/>
          </p:nvCxnSpPr>
          <p:spPr>
            <a:xfrm>
              <a:off x="374907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2" name="Connettore 1 187"/>
            <p:cNvCxnSpPr/>
            <p:nvPr userDrawn="1"/>
          </p:nvCxnSpPr>
          <p:spPr>
            <a:xfrm>
              <a:off x="389794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3" name="Connettore 1 188"/>
            <p:cNvCxnSpPr/>
            <p:nvPr userDrawn="1"/>
          </p:nvCxnSpPr>
          <p:spPr>
            <a:xfrm>
              <a:off x="404681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4" name="Connettore 1 189"/>
            <p:cNvCxnSpPr/>
            <p:nvPr userDrawn="1"/>
          </p:nvCxnSpPr>
          <p:spPr>
            <a:xfrm>
              <a:off x="419568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5" name="Connettore 1 190"/>
            <p:cNvCxnSpPr/>
            <p:nvPr userDrawn="1"/>
          </p:nvCxnSpPr>
          <p:spPr>
            <a:xfrm>
              <a:off x="434454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6" name="Connettore 1 191"/>
            <p:cNvCxnSpPr/>
            <p:nvPr userDrawn="1"/>
          </p:nvCxnSpPr>
          <p:spPr>
            <a:xfrm>
              <a:off x="449341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7" name="Connettore 1 192"/>
            <p:cNvCxnSpPr/>
            <p:nvPr userDrawn="1"/>
          </p:nvCxnSpPr>
          <p:spPr>
            <a:xfrm>
              <a:off x="464228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8" name="Connettore 1 193"/>
            <p:cNvCxnSpPr/>
            <p:nvPr userDrawn="1"/>
          </p:nvCxnSpPr>
          <p:spPr>
            <a:xfrm>
              <a:off x="479114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9" name="Connettore 1 194"/>
            <p:cNvCxnSpPr/>
            <p:nvPr userDrawn="1"/>
          </p:nvCxnSpPr>
          <p:spPr>
            <a:xfrm>
              <a:off x="494001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0" name="Connettore 1 195"/>
            <p:cNvCxnSpPr/>
            <p:nvPr userDrawn="1"/>
          </p:nvCxnSpPr>
          <p:spPr>
            <a:xfrm>
              <a:off x="508888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1" name="Connettore 1 196"/>
            <p:cNvCxnSpPr/>
            <p:nvPr userDrawn="1"/>
          </p:nvCxnSpPr>
          <p:spPr>
            <a:xfrm>
              <a:off x="523774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2" name="Connettore 1 197"/>
            <p:cNvCxnSpPr/>
            <p:nvPr userDrawn="1"/>
          </p:nvCxnSpPr>
          <p:spPr>
            <a:xfrm>
              <a:off x="538661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3" name="Connettore 1 198"/>
            <p:cNvCxnSpPr/>
            <p:nvPr userDrawn="1"/>
          </p:nvCxnSpPr>
          <p:spPr>
            <a:xfrm>
              <a:off x="553548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4" name="Connettore 1 199"/>
            <p:cNvCxnSpPr/>
            <p:nvPr userDrawn="1"/>
          </p:nvCxnSpPr>
          <p:spPr>
            <a:xfrm>
              <a:off x="568435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5" name="Connettore 1 200"/>
            <p:cNvCxnSpPr/>
            <p:nvPr userDrawn="1"/>
          </p:nvCxnSpPr>
          <p:spPr>
            <a:xfrm>
              <a:off x="583321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6" name="Connettore 1 201"/>
            <p:cNvCxnSpPr/>
            <p:nvPr userDrawn="1"/>
          </p:nvCxnSpPr>
          <p:spPr>
            <a:xfrm>
              <a:off x="598208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7" name="Connettore 1 202"/>
            <p:cNvCxnSpPr/>
            <p:nvPr userDrawn="1"/>
          </p:nvCxnSpPr>
          <p:spPr>
            <a:xfrm>
              <a:off x="613095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8" name="Connettore 1 203"/>
            <p:cNvCxnSpPr/>
            <p:nvPr userDrawn="1"/>
          </p:nvCxnSpPr>
          <p:spPr>
            <a:xfrm>
              <a:off x="627981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9" name="Connettore 1 204"/>
            <p:cNvCxnSpPr/>
            <p:nvPr userDrawn="1"/>
          </p:nvCxnSpPr>
          <p:spPr>
            <a:xfrm>
              <a:off x="642868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0" name="Connettore 1 205"/>
            <p:cNvCxnSpPr/>
            <p:nvPr userDrawn="1"/>
          </p:nvCxnSpPr>
          <p:spPr>
            <a:xfrm>
              <a:off x="657755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1" name="Connettore 1 206"/>
            <p:cNvCxnSpPr/>
            <p:nvPr userDrawn="1"/>
          </p:nvCxnSpPr>
          <p:spPr>
            <a:xfrm>
              <a:off x="672641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2" name="Connettore 1 207"/>
            <p:cNvCxnSpPr/>
            <p:nvPr userDrawn="1"/>
          </p:nvCxnSpPr>
          <p:spPr>
            <a:xfrm>
              <a:off x="687528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3" name="Connettore 1 208"/>
            <p:cNvCxnSpPr/>
            <p:nvPr userDrawn="1"/>
          </p:nvCxnSpPr>
          <p:spPr>
            <a:xfrm>
              <a:off x="702415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4" name="Connettore 1 209"/>
            <p:cNvCxnSpPr/>
            <p:nvPr userDrawn="1"/>
          </p:nvCxnSpPr>
          <p:spPr>
            <a:xfrm>
              <a:off x="717302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5" name="Connettore 1 210"/>
            <p:cNvCxnSpPr/>
            <p:nvPr userDrawn="1"/>
          </p:nvCxnSpPr>
          <p:spPr>
            <a:xfrm>
              <a:off x="732188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6" name="Connettore 1 211"/>
            <p:cNvCxnSpPr/>
            <p:nvPr userDrawn="1"/>
          </p:nvCxnSpPr>
          <p:spPr>
            <a:xfrm>
              <a:off x="747075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7" name="Connettore 1 212"/>
            <p:cNvCxnSpPr/>
            <p:nvPr userDrawn="1"/>
          </p:nvCxnSpPr>
          <p:spPr>
            <a:xfrm>
              <a:off x="761962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8" name="Connettore 1 213"/>
            <p:cNvCxnSpPr/>
            <p:nvPr userDrawn="1"/>
          </p:nvCxnSpPr>
          <p:spPr>
            <a:xfrm>
              <a:off x="776848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9" name="Connettore 1 214"/>
            <p:cNvCxnSpPr/>
            <p:nvPr userDrawn="1"/>
          </p:nvCxnSpPr>
          <p:spPr>
            <a:xfrm>
              <a:off x="791735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0" name="Connettore 1 215"/>
            <p:cNvCxnSpPr/>
            <p:nvPr userDrawn="1"/>
          </p:nvCxnSpPr>
          <p:spPr>
            <a:xfrm>
              <a:off x="806622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1" name="Connettore 1 216"/>
            <p:cNvCxnSpPr/>
            <p:nvPr userDrawn="1"/>
          </p:nvCxnSpPr>
          <p:spPr>
            <a:xfrm>
              <a:off x="821508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2" name="Connettore 1 217"/>
            <p:cNvCxnSpPr/>
            <p:nvPr userDrawn="1"/>
          </p:nvCxnSpPr>
          <p:spPr>
            <a:xfrm>
              <a:off x="836395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3" name="Connettore 1 218"/>
            <p:cNvCxnSpPr/>
            <p:nvPr userDrawn="1"/>
          </p:nvCxnSpPr>
          <p:spPr>
            <a:xfrm>
              <a:off x="851282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4" name="Connettore 1 219"/>
            <p:cNvCxnSpPr/>
            <p:nvPr userDrawn="1"/>
          </p:nvCxnSpPr>
          <p:spPr>
            <a:xfrm>
              <a:off x="866169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5" name="Connettore 1 220"/>
            <p:cNvCxnSpPr/>
            <p:nvPr userDrawn="1"/>
          </p:nvCxnSpPr>
          <p:spPr>
            <a:xfrm>
              <a:off x="881055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6" name="Connettore 1 221"/>
            <p:cNvCxnSpPr/>
            <p:nvPr userDrawn="1"/>
          </p:nvCxnSpPr>
          <p:spPr>
            <a:xfrm>
              <a:off x="895942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7" name="Connettore 1 222"/>
            <p:cNvCxnSpPr/>
            <p:nvPr userDrawn="1"/>
          </p:nvCxnSpPr>
          <p:spPr>
            <a:xfrm>
              <a:off x="910829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8" name="Connettore 1 223"/>
            <p:cNvCxnSpPr/>
            <p:nvPr userDrawn="1"/>
          </p:nvCxnSpPr>
          <p:spPr>
            <a:xfrm>
              <a:off x="925715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9" name="Connettore 1 224"/>
            <p:cNvCxnSpPr/>
            <p:nvPr userDrawn="1"/>
          </p:nvCxnSpPr>
          <p:spPr>
            <a:xfrm>
              <a:off x="940602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0" name="Connettore 1 225"/>
            <p:cNvCxnSpPr/>
            <p:nvPr userDrawn="1"/>
          </p:nvCxnSpPr>
          <p:spPr>
            <a:xfrm>
              <a:off x="955489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1" name="Connettore 1 226"/>
            <p:cNvCxnSpPr/>
            <p:nvPr userDrawn="1"/>
          </p:nvCxnSpPr>
          <p:spPr>
            <a:xfrm>
              <a:off x="970375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2" name="Connettore 1 227"/>
            <p:cNvCxnSpPr/>
            <p:nvPr userDrawn="1"/>
          </p:nvCxnSpPr>
          <p:spPr>
            <a:xfrm>
              <a:off x="985262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3" name="Connettore 1 228"/>
            <p:cNvCxnSpPr/>
            <p:nvPr userDrawn="1"/>
          </p:nvCxnSpPr>
          <p:spPr>
            <a:xfrm>
              <a:off x="1000149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4" name="Connettore 1 229"/>
            <p:cNvCxnSpPr/>
            <p:nvPr userDrawn="1"/>
          </p:nvCxnSpPr>
          <p:spPr>
            <a:xfrm>
              <a:off x="1015036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5" name="Connettore 1 230"/>
            <p:cNvCxnSpPr/>
            <p:nvPr userDrawn="1"/>
          </p:nvCxnSpPr>
          <p:spPr>
            <a:xfrm>
              <a:off x="1029922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6" name="Connettore 1 231"/>
            <p:cNvCxnSpPr/>
            <p:nvPr userDrawn="1"/>
          </p:nvCxnSpPr>
          <p:spPr>
            <a:xfrm>
              <a:off x="1044809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7" name="Connettore 1 232"/>
            <p:cNvCxnSpPr/>
            <p:nvPr userDrawn="1"/>
          </p:nvCxnSpPr>
          <p:spPr>
            <a:xfrm>
              <a:off x="1059696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8" name="Connettore 1 233"/>
            <p:cNvCxnSpPr/>
            <p:nvPr userDrawn="1"/>
          </p:nvCxnSpPr>
          <p:spPr>
            <a:xfrm>
              <a:off x="1074582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9" name="Connettore 1 234"/>
            <p:cNvCxnSpPr/>
            <p:nvPr userDrawn="1"/>
          </p:nvCxnSpPr>
          <p:spPr>
            <a:xfrm>
              <a:off x="1089469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0" name="Connettore 1 235"/>
            <p:cNvCxnSpPr/>
            <p:nvPr userDrawn="1"/>
          </p:nvCxnSpPr>
          <p:spPr>
            <a:xfrm>
              <a:off x="1104356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1" name="Connettore 1 236"/>
            <p:cNvCxnSpPr/>
            <p:nvPr userDrawn="1"/>
          </p:nvCxnSpPr>
          <p:spPr>
            <a:xfrm>
              <a:off x="1119242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2" name="Connettore 1 237"/>
            <p:cNvCxnSpPr/>
            <p:nvPr userDrawn="1"/>
          </p:nvCxnSpPr>
          <p:spPr>
            <a:xfrm>
              <a:off x="1134129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3" name="Connettore 1 238"/>
            <p:cNvCxnSpPr/>
            <p:nvPr userDrawn="1"/>
          </p:nvCxnSpPr>
          <p:spPr>
            <a:xfrm>
              <a:off x="1149016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4" name="Connettore 1 239"/>
            <p:cNvCxnSpPr/>
            <p:nvPr userDrawn="1"/>
          </p:nvCxnSpPr>
          <p:spPr>
            <a:xfrm>
              <a:off x="1163903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5" name="Connettore 1 240"/>
            <p:cNvCxnSpPr/>
            <p:nvPr userDrawn="1"/>
          </p:nvCxnSpPr>
          <p:spPr>
            <a:xfrm>
              <a:off x="1178789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6" name="Connettore 1 241"/>
            <p:cNvCxnSpPr/>
            <p:nvPr userDrawn="1"/>
          </p:nvCxnSpPr>
          <p:spPr>
            <a:xfrm>
              <a:off x="1193676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7" name="Connettore 1 242"/>
            <p:cNvCxnSpPr/>
            <p:nvPr userDrawn="1"/>
          </p:nvCxnSpPr>
          <p:spPr>
            <a:xfrm>
              <a:off x="1208563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8" name="Connettore 1 243"/>
            <p:cNvCxnSpPr/>
            <p:nvPr userDrawn="1"/>
          </p:nvCxnSpPr>
          <p:spPr>
            <a:xfrm>
              <a:off x="1223449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9" name="Connettore 1 244"/>
            <p:cNvCxnSpPr/>
            <p:nvPr userDrawn="1"/>
          </p:nvCxnSpPr>
          <p:spPr>
            <a:xfrm>
              <a:off x="1238336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0" name="Connettore 1 245"/>
            <p:cNvCxnSpPr/>
            <p:nvPr userDrawn="1"/>
          </p:nvCxnSpPr>
          <p:spPr>
            <a:xfrm>
              <a:off x="1253223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1" name="Connettore 1 246"/>
            <p:cNvCxnSpPr/>
            <p:nvPr userDrawn="1"/>
          </p:nvCxnSpPr>
          <p:spPr>
            <a:xfrm>
              <a:off x="1268109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2" name="Connettore 1 247"/>
            <p:cNvCxnSpPr/>
            <p:nvPr userDrawn="1"/>
          </p:nvCxnSpPr>
          <p:spPr>
            <a:xfrm>
              <a:off x="1282996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3" name="Connettore 1 248"/>
            <p:cNvCxnSpPr/>
            <p:nvPr userDrawn="1"/>
          </p:nvCxnSpPr>
          <p:spPr>
            <a:xfrm>
              <a:off x="1297883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4" name="Connettore 1 249"/>
            <p:cNvCxnSpPr/>
            <p:nvPr userDrawn="1"/>
          </p:nvCxnSpPr>
          <p:spPr>
            <a:xfrm>
              <a:off x="1312770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5" name="Connettore 1 250"/>
            <p:cNvCxnSpPr/>
            <p:nvPr userDrawn="1"/>
          </p:nvCxnSpPr>
          <p:spPr>
            <a:xfrm>
              <a:off x="1327656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6" name="Connettore 1 251"/>
            <p:cNvCxnSpPr/>
            <p:nvPr userDrawn="1"/>
          </p:nvCxnSpPr>
          <p:spPr>
            <a:xfrm>
              <a:off x="1342543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7" name="Connettore 1 252"/>
            <p:cNvCxnSpPr/>
            <p:nvPr userDrawn="1"/>
          </p:nvCxnSpPr>
          <p:spPr>
            <a:xfrm>
              <a:off x="1357430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8" name="Connettore 1 253"/>
            <p:cNvCxnSpPr/>
            <p:nvPr userDrawn="1"/>
          </p:nvCxnSpPr>
          <p:spPr>
            <a:xfrm>
              <a:off x="1372316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9" name="Connettore 1 254"/>
            <p:cNvCxnSpPr/>
            <p:nvPr userDrawn="1"/>
          </p:nvCxnSpPr>
          <p:spPr>
            <a:xfrm>
              <a:off x="1387203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0" name="Connettore 1 255"/>
            <p:cNvCxnSpPr/>
            <p:nvPr userDrawn="1"/>
          </p:nvCxnSpPr>
          <p:spPr>
            <a:xfrm>
              <a:off x="1402090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1" name="Connettore 1 256"/>
            <p:cNvCxnSpPr/>
            <p:nvPr userDrawn="1"/>
          </p:nvCxnSpPr>
          <p:spPr>
            <a:xfrm>
              <a:off x="1416976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2" name="Connettore 1 257"/>
            <p:cNvCxnSpPr/>
            <p:nvPr userDrawn="1"/>
          </p:nvCxnSpPr>
          <p:spPr>
            <a:xfrm>
              <a:off x="1431863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3" name="Connettore 1 258"/>
            <p:cNvCxnSpPr/>
            <p:nvPr userDrawn="1"/>
          </p:nvCxnSpPr>
          <p:spPr>
            <a:xfrm>
              <a:off x="1446750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4" name="Connettore 1 259"/>
            <p:cNvCxnSpPr/>
            <p:nvPr userDrawn="1"/>
          </p:nvCxnSpPr>
          <p:spPr>
            <a:xfrm>
              <a:off x="1461637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5" name="Connettore 1 260"/>
            <p:cNvCxnSpPr/>
            <p:nvPr userDrawn="1"/>
          </p:nvCxnSpPr>
          <p:spPr>
            <a:xfrm>
              <a:off x="1476523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6" name="Connettore 1 261"/>
            <p:cNvCxnSpPr/>
            <p:nvPr userDrawn="1"/>
          </p:nvCxnSpPr>
          <p:spPr>
            <a:xfrm>
              <a:off x="1491410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7" name="Connettore 1 262"/>
            <p:cNvCxnSpPr/>
            <p:nvPr userDrawn="1"/>
          </p:nvCxnSpPr>
          <p:spPr>
            <a:xfrm>
              <a:off x="1506297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8" name="Connettore 1 263"/>
            <p:cNvCxnSpPr/>
            <p:nvPr userDrawn="1"/>
          </p:nvCxnSpPr>
          <p:spPr>
            <a:xfrm>
              <a:off x="1521183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9" name="Connettore 1 264"/>
            <p:cNvCxnSpPr/>
            <p:nvPr userDrawn="1"/>
          </p:nvCxnSpPr>
          <p:spPr>
            <a:xfrm>
              <a:off x="1536070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0" name="Connettore 1 265"/>
            <p:cNvCxnSpPr/>
            <p:nvPr userDrawn="1"/>
          </p:nvCxnSpPr>
          <p:spPr>
            <a:xfrm>
              <a:off x="1550957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1" name="Connettore 1 266"/>
            <p:cNvCxnSpPr/>
            <p:nvPr userDrawn="1"/>
          </p:nvCxnSpPr>
          <p:spPr>
            <a:xfrm>
              <a:off x="1565843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2" name="Connettore 1 267"/>
            <p:cNvCxnSpPr/>
            <p:nvPr userDrawn="1"/>
          </p:nvCxnSpPr>
          <p:spPr>
            <a:xfrm>
              <a:off x="1580730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3" name="Connettore 1 268"/>
            <p:cNvCxnSpPr/>
            <p:nvPr userDrawn="1"/>
          </p:nvCxnSpPr>
          <p:spPr>
            <a:xfrm>
              <a:off x="1595617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4" name="Connettore 1 269"/>
            <p:cNvCxnSpPr/>
            <p:nvPr userDrawn="1"/>
          </p:nvCxnSpPr>
          <p:spPr>
            <a:xfrm>
              <a:off x="1610504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5" name="Connettore 1 270"/>
            <p:cNvCxnSpPr/>
            <p:nvPr userDrawn="1"/>
          </p:nvCxnSpPr>
          <p:spPr>
            <a:xfrm>
              <a:off x="1625390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6" name="Connettore 1 271"/>
            <p:cNvCxnSpPr/>
            <p:nvPr userDrawn="1"/>
          </p:nvCxnSpPr>
          <p:spPr>
            <a:xfrm>
              <a:off x="1640277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7" name="Connettore 1 272"/>
            <p:cNvCxnSpPr/>
            <p:nvPr userDrawn="1"/>
          </p:nvCxnSpPr>
          <p:spPr>
            <a:xfrm>
              <a:off x="1655164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8" name="Connettore 1 273"/>
            <p:cNvCxnSpPr/>
            <p:nvPr userDrawn="1"/>
          </p:nvCxnSpPr>
          <p:spPr>
            <a:xfrm>
              <a:off x="1670050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9" name="Connettore 1 274"/>
            <p:cNvCxnSpPr/>
            <p:nvPr userDrawn="1"/>
          </p:nvCxnSpPr>
          <p:spPr>
            <a:xfrm>
              <a:off x="1684937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0" name="Connettore 1 275"/>
            <p:cNvCxnSpPr/>
            <p:nvPr userDrawn="1"/>
          </p:nvCxnSpPr>
          <p:spPr>
            <a:xfrm>
              <a:off x="1699824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1" name="Connettore 1 276"/>
            <p:cNvCxnSpPr/>
            <p:nvPr userDrawn="1"/>
          </p:nvCxnSpPr>
          <p:spPr>
            <a:xfrm>
              <a:off x="1714710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2" name="Connettore 1 277"/>
            <p:cNvCxnSpPr/>
            <p:nvPr userDrawn="1"/>
          </p:nvCxnSpPr>
          <p:spPr>
            <a:xfrm>
              <a:off x="1729597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3" name="Connettore 1 278"/>
            <p:cNvCxnSpPr/>
            <p:nvPr userDrawn="1"/>
          </p:nvCxnSpPr>
          <p:spPr>
            <a:xfrm>
              <a:off x="1744484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4" name="Connettore 1 279"/>
            <p:cNvCxnSpPr/>
            <p:nvPr userDrawn="1"/>
          </p:nvCxnSpPr>
          <p:spPr>
            <a:xfrm>
              <a:off x="1759371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5" name="Connettore 1 280"/>
            <p:cNvCxnSpPr/>
            <p:nvPr userDrawn="1"/>
          </p:nvCxnSpPr>
          <p:spPr>
            <a:xfrm>
              <a:off x="1774257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6" name="Connettore 1 281"/>
            <p:cNvCxnSpPr/>
            <p:nvPr userDrawn="1"/>
          </p:nvCxnSpPr>
          <p:spPr>
            <a:xfrm>
              <a:off x="1789144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7" name="Connettore 1 282"/>
            <p:cNvCxnSpPr/>
            <p:nvPr userDrawn="1"/>
          </p:nvCxnSpPr>
          <p:spPr>
            <a:xfrm>
              <a:off x="1804031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8" name="Connettore 1 283"/>
            <p:cNvCxnSpPr/>
            <p:nvPr userDrawn="1"/>
          </p:nvCxnSpPr>
          <p:spPr>
            <a:xfrm>
              <a:off x="1818917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9" name="Connettore 1 284"/>
            <p:cNvCxnSpPr/>
            <p:nvPr userDrawn="1"/>
          </p:nvCxnSpPr>
          <p:spPr>
            <a:xfrm>
              <a:off x="1833804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50" name="Connettore 1 285"/>
            <p:cNvCxnSpPr/>
            <p:nvPr userDrawn="1"/>
          </p:nvCxnSpPr>
          <p:spPr>
            <a:xfrm>
              <a:off x="1848691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51" name="Connettore 1 286"/>
            <p:cNvCxnSpPr/>
            <p:nvPr userDrawn="1"/>
          </p:nvCxnSpPr>
          <p:spPr>
            <a:xfrm>
              <a:off x="1863577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52" name="Connettore 1 287"/>
            <p:cNvCxnSpPr/>
            <p:nvPr userDrawn="1"/>
          </p:nvCxnSpPr>
          <p:spPr>
            <a:xfrm>
              <a:off x="1878464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53" name="Connettore 1 288"/>
            <p:cNvCxnSpPr/>
            <p:nvPr userDrawn="1"/>
          </p:nvCxnSpPr>
          <p:spPr>
            <a:xfrm>
              <a:off x="1893346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grpSp>
      <p:sp>
        <p:nvSpPr>
          <p:cNvPr id="254" name="Titolo 1"/>
          <p:cNvSpPr>
            <a:spLocks noGrp="1"/>
          </p:cNvSpPr>
          <p:nvPr>
            <p:ph type="ctrTitle" hasCustomPrompt="1"/>
          </p:nvPr>
        </p:nvSpPr>
        <p:spPr>
          <a:xfrm>
            <a:off x="855379" y="4149728"/>
            <a:ext cx="10363200" cy="968375"/>
          </a:xfrm>
          <a:prstGeom prst="rect">
            <a:avLst/>
          </a:prstGeom>
        </p:spPr>
        <p:txBody>
          <a:bodyPr>
            <a:normAutofit/>
          </a:bodyPr>
          <a:lstStyle>
            <a:lvl1pPr>
              <a:defRPr sz="3600">
                <a:solidFill>
                  <a:schemeClr val="bg1"/>
                </a:solidFill>
              </a:defRPr>
            </a:lvl1pPr>
          </a:lstStyle>
          <a:p>
            <a:r>
              <a:rPr lang="en-GB" noProof="0"/>
              <a:t>Title</a:t>
            </a:r>
          </a:p>
        </p:txBody>
      </p:sp>
      <p:sp>
        <p:nvSpPr>
          <p:cNvPr id="255" name="Sottotitolo 2"/>
          <p:cNvSpPr>
            <a:spLocks noGrp="1"/>
          </p:cNvSpPr>
          <p:nvPr>
            <p:ph type="subTitle" idx="1" hasCustomPrompt="1"/>
          </p:nvPr>
        </p:nvSpPr>
        <p:spPr>
          <a:xfrm>
            <a:off x="855378" y="5260975"/>
            <a:ext cx="6846325" cy="1333500"/>
          </a:xfrm>
          <a:prstGeom prst="rect">
            <a:avLst/>
          </a:prstGeom>
        </p:spPr>
        <p:txBody>
          <a:bodyPr/>
          <a:lstStyle>
            <a:lvl1pPr marL="0" indent="0" algn="l">
              <a:buNone/>
              <a:defRPr>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noProof="0"/>
              <a:t>Subtitle</a:t>
            </a:r>
          </a:p>
        </p:txBody>
      </p:sp>
      <p:pic>
        <p:nvPicPr>
          <p:cNvPr id="2" name="Immagine 3">
            <a:extLst>
              <a:ext uri="{FF2B5EF4-FFF2-40B4-BE49-F238E27FC236}">
                <a16:creationId xmlns:a16="http://schemas.microsoft.com/office/drawing/2014/main" id="{4C1646FD-D8C3-4F16-B80F-472EC7B868AF}"/>
              </a:ext>
            </a:extLst>
          </p:cNvPr>
          <p:cNvPicPr>
            <a:picLocks noChangeAspect="1"/>
          </p:cNvPicPr>
          <p:nvPr userDrawn="1"/>
        </p:nvPicPr>
        <p:blipFill rotWithShape="1">
          <a:blip r:embed="rId3" cstate="print">
            <a:clrChange>
              <a:clrFrom>
                <a:srgbClr val="FFFEFD"/>
              </a:clrFrom>
              <a:clrTo>
                <a:srgbClr val="FFFEFD">
                  <a:alpha val="0"/>
                </a:srgbClr>
              </a:clrTo>
            </a:clrChange>
            <a:extLst>
              <a:ext uri="{28A0092B-C50C-407E-A947-70E740481C1C}">
                <a14:useLocalDpi xmlns:a14="http://schemas.microsoft.com/office/drawing/2010/main" val="0"/>
              </a:ext>
            </a:extLst>
          </a:blip>
          <a:srcRect t="6821" b="14736"/>
          <a:stretch/>
        </p:blipFill>
        <p:spPr>
          <a:xfrm>
            <a:off x="0" y="0"/>
            <a:ext cx="3168000" cy="1048538"/>
          </a:xfrm>
          <a:prstGeom prst="rect">
            <a:avLst/>
          </a:prstGeom>
        </p:spPr>
      </p:pic>
      <p:pic>
        <p:nvPicPr>
          <p:cNvPr id="4" name="Picture 3">
            <a:extLst>
              <a:ext uri="{FF2B5EF4-FFF2-40B4-BE49-F238E27FC236}">
                <a16:creationId xmlns:a16="http://schemas.microsoft.com/office/drawing/2014/main" id="{66C1A9F7-0D09-47EE-A46B-FBAB2CBDDA19}"/>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8419895" y="126964"/>
            <a:ext cx="703446" cy="474826"/>
          </a:xfrm>
          <a:prstGeom prst="rect">
            <a:avLst/>
          </a:prstGeom>
        </p:spPr>
      </p:pic>
      <p:sp>
        <p:nvSpPr>
          <p:cNvPr id="5" name="Subtitle 2">
            <a:extLst>
              <a:ext uri="{FF2B5EF4-FFF2-40B4-BE49-F238E27FC236}">
                <a16:creationId xmlns:a16="http://schemas.microsoft.com/office/drawing/2014/main" id="{6D00EF9F-6872-4D04-96EA-D470B2363756}"/>
              </a:ext>
            </a:extLst>
          </p:cNvPr>
          <p:cNvSpPr txBox="1">
            <a:spLocks/>
          </p:cNvSpPr>
          <p:nvPr userDrawn="1"/>
        </p:nvSpPr>
        <p:spPr>
          <a:xfrm>
            <a:off x="2165534" y="1397187"/>
            <a:ext cx="8045266" cy="1032248"/>
          </a:xfrm>
          <a:prstGeom prst="rect">
            <a:avLst/>
          </a:prstGeom>
          <a:solidFill>
            <a:schemeClr val="bg1">
              <a:alpha val="86000"/>
            </a:schemeClr>
          </a:solidFill>
        </p:spPr>
        <p:txBody>
          <a:bodyPr vert="horz" lIns="91440" tIns="45720" rIns="91440" bIns="45720" rtlCol="0">
            <a:normAutofit/>
          </a:bodyPr>
          <a:lstStyle>
            <a:lvl1pPr marL="0" indent="0" algn="l" defTabSz="914400" rtl="0" eaLnBrk="1" latinLnBrk="0" hangingPunct="1">
              <a:lnSpc>
                <a:spcPct val="90000"/>
              </a:lnSpc>
              <a:spcBef>
                <a:spcPts val="1000"/>
              </a:spcBef>
              <a:buClr>
                <a:schemeClr val="bg2"/>
              </a:buClr>
              <a:buFont typeface="Wingdings" panose="05000000000000000000" pitchFamily="2" charset="2"/>
              <a:buNone/>
              <a:defRPr sz="2200" b="0" i="0" kern="1200">
                <a:solidFill>
                  <a:schemeClr val="bg1"/>
                </a:solidFill>
                <a:latin typeface="+mn-lt"/>
                <a:ea typeface="+mn-ea"/>
                <a:cs typeface="+mn-cs"/>
              </a:defRPr>
            </a:lvl1pPr>
            <a:lvl2pPr marL="457200" indent="0" algn="ctr" defTabSz="914400" rtl="0" eaLnBrk="1" latinLnBrk="0" hangingPunct="1">
              <a:lnSpc>
                <a:spcPct val="90000"/>
              </a:lnSpc>
              <a:spcBef>
                <a:spcPts val="500"/>
              </a:spcBef>
              <a:buClr>
                <a:schemeClr val="bg2"/>
              </a:buClr>
              <a:buFont typeface="Arial" panose="020B0604020202020204" pitchFamily="34" charset="0"/>
              <a:buNone/>
              <a:defRPr sz="2200" b="0" i="0" kern="1200">
                <a:solidFill>
                  <a:schemeClr val="tx1">
                    <a:tint val="75000"/>
                  </a:schemeClr>
                </a:solidFill>
                <a:latin typeface="+mn-lt"/>
                <a:ea typeface="+mn-ea"/>
                <a:cs typeface="+mn-cs"/>
              </a:defRPr>
            </a:lvl2pPr>
            <a:lvl3pPr marL="914400" indent="0" algn="ctr" defTabSz="914400" rtl="0" eaLnBrk="1" latinLnBrk="0" hangingPunct="1">
              <a:lnSpc>
                <a:spcPct val="90000"/>
              </a:lnSpc>
              <a:spcBef>
                <a:spcPts val="500"/>
              </a:spcBef>
              <a:buClr>
                <a:schemeClr val="bg2"/>
              </a:buClr>
              <a:buFont typeface="Calibri" panose="020F0502020204030204" pitchFamily="34" charset="0"/>
              <a:buNone/>
              <a:defRPr sz="2200" b="0" i="0" kern="1200">
                <a:solidFill>
                  <a:schemeClr val="tx1">
                    <a:tint val="75000"/>
                  </a:schemeClr>
                </a:solidFill>
                <a:latin typeface="+mn-lt"/>
                <a:ea typeface="+mn-ea"/>
                <a:cs typeface="+mn-cs"/>
              </a:defRPr>
            </a:lvl3pPr>
            <a:lvl4pPr marL="1371600" indent="0" algn="ctr" defTabSz="914400" rtl="0" eaLnBrk="1" latinLnBrk="0" hangingPunct="1">
              <a:lnSpc>
                <a:spcPct val="90000"/>
              </a:lnSpc>
              <a:spcBef>
                <a:spcPts val="500"/>
              </a:spcBef>
              <a:buFont typeface="Calibri" panose="020F0502020204030204" pitchFamily="34" charset="0"/>
              <a:buNone/>
              <a:defRPr sz="2200" b="0" i="0" kern="1200">
                <a:solidFill>
                  <a:schemeClr val="tx1">
                    <a:tint val="75000"/>
                  </a:schemeClr>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2200" b="0" i="0" kern="1200">
                <a:solidFill>
                  <a:schemeClr val="tx1">
                    <a:tint val="75000"/>
                  </a:schemeClr>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9pPr>
          </a:lstStyle>
          <a:p>
            <a:pPr algn="ctr"/>
            <a:r>
              <a:rPr lang="en-GB">
                <a:solidFill>
                  <a:schemeClr val="tx1"/>
                </a:solidFill>
              </a:rPr>
              <a:t>This project has received funding from the European Research Council (ERC) under the European Union’s Horizon 2020 research and innovation programme (grant agreement No 679086 – COMPASS)</a:t>
            </a:r>
          </a:p>
        </p:txBody>
      </p:sp>
      <p:pic>
        <p:nvPicPr>
          <p:cNvPr id="6" name="Picture 5">
            <a:extLst>
              <a:ext uri="{FF2B5EF4-FFF2-40B4-BE49-F238E27FC236}">
                <a16:creationId xmlns:a16="http://schemas.microsoft.com/office/drawing/2014/main" id="{49C2DF04-C5CA-44A1-ABE1-B97AF27EF1B4}"/>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8173831" y="5374135"/>
            <a:ext cx="609600" cy="609600"/>
          </a:xfrm>
          <a:prstGeom prst="rect">
            <a:avLst/>
          </a:prstGeom>
        </p:spPr>
      </p:pic>
      <p:pic>
        <p:nvPicPr>
          <p:cNvPr id="7" name="Picture 6">
            <a:extLst>
              <a:ext uri="{FF2B5EF4-FFF2-40B4-BE49-F238E27FC236}">
                <a16:creationId xmlns:a16="http://schemas.microsoft.com/office/drawing/2014/main" id="{57C3266F-4FE5-4221-AB31-F97EDA8AB689}"/>
              </a:ext>
            </a:extLst>
          </p:cNvPr>
          <p:cNvPicPr>
            <a:picLocks noChangeAspect="1"/>
          </p:cNvPicPr>
          <p:nvPr userDrawn="1"/>
        </p:nvPicPr>
        <p:blipFill>
          <a:blip r:embed="rId6">
            <a:extLst>
              <a:ext uri="{28A0092B-C50C-407E-A947-70E740481C1C}">
                <a14:useLocalDpi xmlns:a14="http://schemas.microsoft.com/office/drawing/2010/main" val="0"/>
              </a:ext>
            </a:extLst>
          </a:blip>
          <a:stretch>
            <a:fillRect/>
          </a:stretch>
        </p:blipFill>
        <p:spPr>
          <a:xfrm>
            <a:off x="8803751" y="5374135"/>
            <a:ext cx="609600" cy="609600"/>
          </a:xfrm>
          <a:prstGeom prst="rect">
            <a:avLst/>
          </a:prstGeom>
        </p:spPr>
      </p:pic>
      <p:pic>
        <p:nvPicPr>
          <p:cNvPr id="8" name="Picture 7">
            <a:extLst>
              <a:ext uri="{FF2B5EF4-FFF2-40B4-BE49-F238E27FC236}">
                <a16:creationId xmlns:a16="http://schemas.microsoft.com/office/drawing/2014/main" id="{46213D8B-64AB-4432-B31F-C4ADB2B41536}"/>
              </a:ext>
            </a:extLst>
          </p:cNvPr>
          <p:cNvPicPr>
            <a:picLocks noChangeAspect="1"/>
          </p:cNvPicPr>
          <p:nvPr userDrawn="1"/>
        </p:nvPicPr>
        <p:blipFill>
          <a:blip r:embed="rId7">
            <a:extLst>
              <a:ext uri="{28A0092B-C50C-407E-A947-70E740481C1C}">
                <a14:useLocalDpi xmlns:a14="http://schemas.microsoft.com/office/drawing/2010/main" val="0"/>
              </a:ext>
            </a:extLst>
          </a:blip>
          <a:stretch>
            <a:fillRect/>
          </a:stretch>
        </p:blipFill>
        <p:spPr>
          <a:xfrm>
            <a:off x="9439543" y="5374135"/>
            <a:ext cx="609600" cy="609600"/>
          </a:xfrm>
          <a:prstGeom prst="rect">
            <a:avLst/>
          </a:prstGeom>
        </p:spPr>
      </p:pic>
      <p:pic>
        <p:nvPicPr>
          <p:cNvPr id="9" name="Picture 8">
            <a:extLst>
              <a:ext uri="{FF2B5EF4-FFF2-40B4-BE49-F238E27FC236}">
                <a16:creationId xmlns:a16="http://schemas.microsoft.com/office/drawing/2014/main" id="{93BC8CF4-F9D7-4EAB-AAE6-2EEF139338C1}"/>
              </a:ext>
            </a:extLst>
          </p:cNvPr>
          <p:cNvPicPr>
            <a:picLocks noChangeAspect="1"/>
          </p:cNvPicPr>
          <p:nvPr userDrawn="1"/>
        </p:nvPicPr>
        <p:blipFill>
          <a:blip r:embed="rId8">
            <a:extLst>
              <a:ext uri="{28A0092B-C50C-407E-A947-70E740481C1C}">
                <a14:useLocalDpi xmlns:a14="http://schemas.microsoft.com/office/drawing/2010/main" val="0"/>
              </a:ext>
            </a:extLst>
          </a:blip>
          <a:stretch>
            <a:fillRect/>
          </a:stretch>
        </p:blipFill>
        <p:spPr>
          <a:xfrm>
            <a:off x="10443997" y="5374136"/>
            <a:ext cx="1230723" cy="1230723"/>
          </a:xfrm>
          <a:prstGeom prst="rect">
            <a:avLst/>
          </a:prstGeom>
        </p:spPr>
      </p:pic>
      <p:sp>
        <p:nvSpPr>
          <p:cNvPr id="10" name="Subtitle 2">
            <a:extLst>
              <a:ext uri="{FF2B5EF4-FFF2-40B4-BE49-F238E27FC236}">
                <a16:creationId xmlns:a16="http://schemas.microsoft.com/office/drawing/2014/main" id="{ECBC0E3C-07AF-4AD6-809A-EF64F8A19DE5}"/>
              </a:ext>
            </a:extLst>
          </p:cNvPr>
          <p:cNvSpPr txBox="1">
            <a:spLocks/>
          </p:cNvSpPr>
          <p:nvPr userDrawn="1"/>
        </p:nvSpPr>
        <p:spPr>
          <a:xfrm>
            <a:off x="8074389" y="5983735"/>
            <a:ext cx="2705548" cy="795618"/>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Clr>
                <a:schemeClr val="bg2"/>
              </a:buClr>
              <a:buFont typeface="Wingdings" panose="05000000000000000000" pitchFamily="2" charset="2"/>
              <a:buNone/>
              <a:defRPr sz="2000" b="0" i="0" kern="1200">
                <a:solidFill>
                  <a:schemeClr val="bg1"/>
                </a:solidFill>
                <a:latin typeface="+mn-lt"/>
                <a:ea typeface="+mn-ea"/>
                <a:cs typeface="+mn-cs"/>
              </a:defRPr>
            </a:lvl1pPr>
            <a:lvl2pPr marL="457200" indent="0" algn="ctr" defTabSz="914400" rtl="0" eaLnBrk="1" latinLnBrk="0" hangingPunct="1">
              <a:lnSpc>
                <a:spcPct val="90000"/>
              </a:lnSpc>
              <a:spcBef>
                <a:spcPts val="500"/>
              </a:spcBef>
              <a:buClr>
                <a:schemeClr val="bg2"/>
              </a:buClr>
              <a:buFont typeface="Arial" panose="020B0604020202020204" pitchFamily="34" charset="0"/>
              <a:buNone/>
              <a:defRPr sz="2000" b="0" i="0" kern="1200">
                <a:solidFill>
                  <a:schemeClr val="tx1">
                    <a:tint val="75000"/>
                  </a:schemeClr>
                </a:solidFill>
                <a:latin typeface="+mn-lt"/>
                <a:ea typeface="+mn-ea"/>
                <a:cs typeface="+mn-cs"/>
              </a:defRPr>
            </a:lvl2pPr>
            <a:lvl3pPr marL="914400" indent="0" algn="ctr" defTabSz="914400" rtl="0" eaLnBrk="1" latinLnBrk="0" hangingPunct="1">
              <a:lnSpc>
                <a:spcPct val="90000"/>
              </a:lnSpc>
              <a:spcBef>
                <a:spcPts val="500"/>
              </a:spcBef>
              <a:buClr>
                <a:schemeClr val="bg2"/>
              </a:buClr>
              <a:buFont typeface="Calibri" panose="020F0502020204030204" pitchFamily="34" charset="0"/>
              <a:buNone/>
              <a:defRPr sz="2000" b="0" i="0" kern="1200">
                <a:solidFill>
                  <a:schemeClr val="tx1">
                    <a:tint val="75000"/>
                  </a:schemeClr>
                </a:solidFill>
                <a:latin typeface="+mn-lt"/>
                <a:ea typeface="+mn-ea"/>
                <a:cs typeface="+mn-cs"/>
              </a:defRPr>
            </a:lvl3pPr>
            <a:lvl4pPr marL="1371600" indent="0" algn="ctr" defTabSz="914400" rtl="0" eaLnBrk="1" latinLnBrk="0" hangingPunct="1">
              <a:lnSpc>
                <a:spcPct val="90000"/>
              </a:lnSpc>
              <a:spcBef>
                <a:spcPts val="500"/>
              </a:spcBef>
              <a:buFont typeface="Calibri" panose="020F0502020204030204" pitchFamily="34" charset="0"/>
              <a:buNone/>
              <a:defRPr sz="2200" b="0" i="0" kern="1200">
                <a:solidFill>
                  <a:schemeClr val="tx1">
                    <a:tint val="75000"/>
                  </a:schemeClr>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2200" b="0" i="0" kern="1200">
                <a:solidFill>
                  <a:schemeClr val="tx1">
                    <a:tint val="75000"/>
                  </a:schemeClr>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9pPr>
          </a:lstStyle>
          <a:p>
            <a:r>
              <a:rPr lang="en-GB" sz="1800"/>
              <a:t>@COMPASS_ERC</a:t>
            </a:r>
          </a:p>
          <a:p>
            <a:r>
              <a:rPr lang="en-GB" sz="1800"/>
              <a:t>www.compass.polimi.it</a:t>
            </a:r>
          </a:p>
          <a:p>
            <a:endParaRPr lang="en-GB" sz="1800"/>
          </a:p>
        </p:txBody>
      </p:sp>
    </p:spTree>
    <p:extLst>
      <p:ext uri="{BB962C8B-B14F-4D97-AF65-F5344CB8AC3E}">
        <p14:creationId xmlns:p14="http://schemas.microsoft.com/office/powerpoint/2010/main" val="1406887620"/>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2_Section Header 2">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963084" y="4513573"/>
            <a:ext cx="10363200" cy="1109709"/>
          </a:xfrm>
          <a:prstGeom prst="rect">
            <a:avLst/>
          </a:prstGeom>
        </p:spPr>
        <p:txBody>
          <a:bodyPr anchor="ctr"/>
          <a:lstStyle>
            <a:lvl1pPr>
              <a:defRPr sz="4000" cap="all" baseline="0">
                <a:solidFill>
                  <a:schemeClr val="bg2">
                    <a:lumMod val="75000"/>
                  </a:schemeClr>
                </a:solidFill>
              </a:defRPr>
            </a:lvl1pPr>
          </a:lstStyle>
          <a:p>
            <a:r>
              <a:rPr lang="en-GB" noProof="0"/>
              <a:t>Click to edit Master title style</a:t>
            </a:r>
          </a:p>
        </p:txBody>
      </p:sp>
      <p:sp>
        <p:nvSpPr>
          <p:cNvPr id="10" name="Segnaposto testo 2"/>
          <p:cNvSpPr>
            <a:spLocks noGrp="1"/>
          </p:cNvSpPr>
          <p:nvPr>
            <p:ph type="body" idx="1" hasCustomPrompt="1"/>
          </p:nvPr>
        </p:nvSpPr>
        <p:spPr>
          <a:xfrm>
            <a:off x="963084" y="2906713"/>
            <a:ext cx="10363200" cy="1500187"/>
          </a:xfrm>
          <a:prstGeom prst="rect">
            <a:avLst/>
          </a:prstGeom>
        </p:spPr>
        <p:txBody>
          <a:bodyPr anchor="b"/>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noProof="0"/>
              <a:t>Section title</a:t>
            </a:r>
          </a:p>
        </p:txBody>
      </p:sp>
      <p:pic>
        <p:nvPicPr>
          <p:cNvPr id="2" name="Immagine 3">
            <a:extLst>
              <a:ext uri="{FF2B5EF4-FFF2-40B4-BE49-F238E27FC236}">
                <a16:creationId xmlns:a16="http://schemas.microsoft.com/office/drawing/2014/main" id="{6973369C-4E46-4BCC-A5E4-1DD0FCB4A119}"/>
              </a:ext>
            </a:extLst>
          </p:cNvPr>
          <p:cNvPicPr>
            <a:picLocks noChangeAspect="1"/>
          </p:cNvPicPr>
          <p:nvPr userDrawn="1"/>
        </p:nvPicPr>
        <p:blipFill rotWithShape="1">
          <a:blip r:embed="rId2" cstate="print">
            <a:clrChange>
              <a:clrFrom>
                <a:srgbClr val="FFFEFD"/>
              </a:clrFrom>
              <a:clrTo>
                <a:srgbClr val="FFFEFD">
                  <a:alpha val="0"/>
                </a:srgbClr>
              </a:clrTo>
            </a:clrChange>
            <a:extLst>
              <a:ext uri="{28A0092B-C50C-407E-A947-70E740481C1C}">
                <a14:useLocalDpi xmlns:a14="http://schemas.microsoft.com/office/drawing/2010/main" val="0"/>
              </a:ext>
            </a:extLst>
          </a:blip>
          <a:srcRect t="6821" b="14736"/>
          <a:stretch/>
        </p:blipFill>
        <p:spPr>
          <a:xfrm>
            <a:off x="0" y="0"/>
            <a:ext cx="3168000" cy="1048538"/>
          </a:xfrm>
          <a:prstGeom prst="rect">
            <a:avLst/>
          </a:prstGeom>
        </p:spPr>
      </p:pic>
      <p:sp>
        <p:nvSpPr>
          <p:cNvPr id="13" name="Picture Placeholder 4">
            <a:extLst>
              <a:ext uri="{FF2B5EF4-FFF2-40B4-BE49-F238E27FC236}">
                <a16:creationId xmlns:a16="http://schemas.microsoft.com/office/drawing/2014/main" id="{FFE8AC61-0147-4152-90FE-26F598327814}"/>
              </a:ext>
            </a:extLst>
          </p:cNvPr>
          <p:cNvSpPr>
            <a:spLocks noGrp="1"/>
          </p:cNvSpPr>
          <p:nvPr>
            <p:ph type="pic" sz="quarter" idx="13"/>
          </p:nvPr>
        </p:nvSpPr>
        <p:spPr>
          <a:xfrm>
            <a:off x="7811017" y="1648608"/>
            <a:ext cx="2690713" cy="2376000"/>
          </a:xfrm>
        </p:spPr>
        <p:txBody>
          <a:bodyPr/>
          <a:lstStyle>
            <a:lvl1pPr marL="0" indent="0" algn="ctr">
              <a:buNone/>
              <a:defRPr/>
            </a:lvl1pPr>
          </a:lstStyle>
          <a:p>
            <a:endParaRPr lang="en-GB" noProof="0"/>
          </a:p>
        </p:txBody>
      </p:sp>
      <p:sp>
        <p:nvSpPr>
          <p:cNvPr id="14" name="Date Placeholder 3">
            <a:extLst>
              <a:ext uri="{FF2B5EF4-FFF2-40B4-BE49-F238E27FC236}">
                <a16:creationId xmlns:a16="http://schemas.microsoft.com/office/drawing/2014/main" id="{4E8BEE1F-72E4-4CDC-AEE2-13D8B2A17CC4}"/>
              </a:ext>
            </a:extLst>
          </p:cNvPr>
          <p:cNvSpPr>
            <a:spLocks noGrp="1"/>
          </p:cNvSpPr>
          <p:nvPr>
            <p:ph type="dt" sz="half" idx="2"/>
          </p:nvPr>
        </p:nvSpPr>
        <p:spPr>
          <a:xfrm>
            <a:off x="295923" y="6611562"/>
            <a:ext cx="2743200" cy="134510"/>
          </a:xfrm>
          <a:prstGeom prst="rect">
            <a:avLst/>
          </a:prstGeom>
        </p:spPr>
        <p:txBody>
          <a:bodyPr vert="horz" lIns="91440" tIns="45720" rIns="91440" bIns="45720" rtlCol="0" anchor="ctr"/>
          <a:lstStyle>
            <a:lvl1pPr algn="l">
              <a:defRPr sz="1200">
                <a:solidFill>
                  <a:schemeClr val="bg1"/>
                </a:solidFill>
              </a:defRPr>
            </a:lvl1pPr>
          </a:lstStyle>
          <a:p>
            <a:r>
              <a:rPr lang="it-IT"/>
              <a:t>03/06/2026</a:t>
            </a:r>
            <a:endParaRPr lang="en-GB"/>
          </a:p>
        </p:txBody>
      </p:sp>
      <p:sp>
        <p:nvSpPr>
          <p:cNvPr id="15" name="Footer Placeholder 4">
            <a:extLst>
              <a:ext uri="{FF2B5EF4-FFF2-40B4-BE49-F238E27FC236}">
                <a16:creationId xmlns:a16="http://schemas.microsoft.com/office/drawing/2014/main" id="{897C87B2-AB2A-47EC-8AE8-0114B4E6DDB2}"/>
              </a:ext>
            </a:extLst>
          </p:cNvPr>
          <p:cNvSpPr>
            <a:spLocks noGrp="1"/>
          </p:cNvSpPr>
          <p:nvPr>
            <p:ph type="ftr" sz="quarter" idx="3"/>
          </p:nvPr>
        </p:nvSpPr>
        <p:spPr>
          <a:xfrm>
            <a:off x="3137161" y="6611562"/>
            <a:ext cx="5419200" cy="134510"/>
          </a:xfrm>
          <a:prstGeom prst="rect">
            <a:avLst/>
          </a:prstGeom>
        </p:spPr>
        <p:txBody>
          <a:bodyPr vert="horz" lIns="91440" tIns="45720" rIns="91440" bIns="45720" rtlCol="0" anchor="ctr"/>
          <a:lstStyle>
            <a:lvl1pPr algn="ctr">
              <a:defRPr sz="1200">
                <a:solidFill>
                  <a:schemeClr val="bg1"/>
                </a:solidFill>
              </a:defRPr>
            </a:lvl1pPr>
          </a:lstStyle>
          <a:p>
            <a:r>
              <a:rPr lang="en-US"/>
              <a:t>Camilla Colombo - GREEN SPECIES - COMPASS Lab - Department of Aerospace Science and Technology</a:t>
            </a:r>
            <a:endParaRPr lang="en-GB"/>
          </a:p>
        </p:txBody>
      </p:sp>
      <p:sp>
        <p:nvSpPr>
          <p:cNvPr id="16" name="Slide Number Placeholder 5">
            <a:extLst>
              <a:ext uri="{FF2B5EF4-FFF2-40B4-BE49-F238E27FC236}">
                <a16:creationId xmlns:a16="http://schemas.microsoft.com/office/drawing/2014/main" id="{404DF9C0-2F6C-479B-810C-531233B1066F}"/>
              </a:ext>
            </a:extLst>
          </p:cNvPr>
          <p:cNvSpPr>
            <a:spLocks noGrp="1"/>
          </p:cNvSpPr>
          <p:nvPr>
            <p:ph type="sldNum" sz="quarter" idx="4"/>
          </p:nvPr>
        </p:nvSpPr>
        <p:spPr>
          <a:xfrm>
            <a:off x="8635574" y="6611562"/>
            <a:ext cx="895172" cy="134510"/>
          </a:xfrm>
          <a:prstGeom prst="rect">
            <a:avLst/>
          </a:prstGeom>
        </p:spPr>
        <p:txBody>
          <a:bodyPr vert="horz" lIns="91440" tIns="45720" rIns="91440" bIns="45720" rtlCol="0" anchor="ctr"/>
          <a:lstStyle>
            <a:lvl1pPr algn="r">
              <a:defRPr sz="1200">
                <a:solidFill>
                  <a:schemeClr val="bg1"/>
                </a:solidFill>
              </a:defRPr>
            </a:lvl1pPr>
          </a:lstStyle>
          <a:p>
            <a:fld id="{B32E340B-6DF6-4B42-912A-1B529C9C7761}" type="slidenum">
              <a:rPr lang="en-GB" smtClean="0"/>
              <a:t>‹#›</a:t>
            </a:fld>
            <a:endParaRPr lang="en-GB"/>
          </a:p>
        </p:txBody>
      </p:sp>
    </p:spTree>
    <p:extLst>
      <p:ext uri="{BB962C8B-B14F-4D97-AF65-F5344CB8AC3E}">
        <p14:creationId xmlns:p14="http://schemas.microsoft.com/office/powerpoint/2010/main" val="3882696737"/>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userDrawn="1">
  <p:cSld name="2_Title + Content 1">
    <p:spTree>
      <p:nvGrpSpPr>
        <p:cNvPr id="1" name=""/>
        <p:cNvGrpSpPr/>
        <p:nvPr/>
      </p:nvGrpSpPr>
      <p:grpSpPr>
        <a:xfrm>
          <a:off x="0" y="0"/>
          <a:ext cx="0" cy="0"/>
          <a:chOff x="0" y="0"/>
          <a:chExt cx="0" cy="0"/>
        </a:xfrm>
      </p:grpSpPr>
      <p:sp>
        <p:nvSpPr>
          <p:cNvPr id="3" name="Content Placeholder 2"/>
          <p:cNvSpPr>
            <a:spLocks noGrp="1"/>
          </p:cNvSpPr>
          <p:nvPr>
            <p:ph idx="1"/>
          </p:nvPr>
        </p:nvSpPr>
        <p:spPr>
          <a:xfrm>
            <a:off x="297600" y="1332000"/>
            <a:ext cx="11692800" cy="4934046"/>
          </a:xfrm>
          <a:prstGeom prst="rect">
            <a:avLst/>
          </a:prstGeom>
        </p:spPr>
        <p:txBody>
          <a:bodyPr/>
          <a:lstStyle/>
          <a:p>
            <a:pPr lvl="0"/>
            <a:r>
              <a:rPr lang="en-GB" noProof="0"/>
              <a:t>Edit Master text styles</a:t>
            </a:r>
          </a:p>
          <a:p>
            <a:pPr lvl="1"/>
            <a:r>
              <a:rPr lang="en-GB" noProof="0"/>
              <a:t>Second level</a:t>
            </a:r>
          </a:p>
          <a:p>
            <a:pPr lvl="2"/>
            <a:r>
              <a:rPr lang="en-GB" noProof="0"/>
              <a:t>Third level</a:t>
            </a:r>
          </a:p>
        </p:txBody>
      </p:sp>
      <p:sp>
        <p:nvSpPr>
          <p:cNvPr id="7" name="Title 1"/>
          <p:cNvSpPr>
            <a:spLocks noGrp="1"/>
          </p:cNvSpPr>
          <p:nvPr>
            <p:ph type="title"/>
          </p:nvPr>
        </p:nvSpPr>
        <p:spPr>
          <a:xfrm>
            <a:off x="295925" y="139169"/>
            <a:ext cx="11694849" cy="862023"/>
          </a:xfrm>
          <a:prstGeom prst="rect">
            <a:avLst/>
          </a:prstGeom>
        </p:spPr>
        <p:txBody>
          <a:bodyPr/>
          <a:lstStyle>
            <a:lvl1pPr>
              <a:defRPr>
                <a:solidFill>
                  <a:schemeClr val="bg2">
                    <a:lumMod val="75000"/>
                  </a:schemeClr>
                </a:solidFill>
              </a:defRPr>
            </a:lvl1pPr>
          </a:lstStyle>
          <a:p>
            <a:r>
              <a:rPr lang="en-GB" noProof="0"/>
              <a:t>Click to edit Master title style</a:t>
            </a:r>
          </a:p>
        </p:txBody>
      </p:sp>
      <p:sp>
        <p:nvSpPr>
          <p:cNvPr id="8" name="Date Placeholder 3">
            <a:extLst>
              <a:ext uri="{FF2B5EF4-FFF2-40B4-BE49-F238E27FC236}">
                <a16:creationId xmlns:a16="http://schemas.microsoft.com/office/drawing/2014/main" id="{D97FEF0F-6DD9-4F54-AC9E-49790468464F}"/>
              </a:ext>
            </a:extLst>
          </p:cNvPr>
          <p:cNvSpPr>
            <a:spLocks noGrp="1"/>
          </p:cNvSpPr>
          <p:nvPr>
            <p:ph type="dt" sz="half" idx="2"/>
          </p:nvPr>
        </p:nvSpPr>
        <p:spPr>
          <a:xfrm>
            <a:off x="295923" y="6611562"/>
            <a:ext cx="2743200" cy="134510"/>
          </a:xfrm>
          <a:prstGeom prst="rect">
            <a:avLst/>
          </a:prstGeom>
        </p:spPr>
        <p:txBody>
          <a:bodyPr vert="horz" lIns="91440" tIns="45720" rIns="91440" bIns="45720" rtlCol="0" anchor="ctr"/>
          <a:lstStyle>
            <a:lvl1pPr algn="l">
              <a:defRPr sz="1200">
                <a:solidFill>
                  <a:schemeClr val="bg1"/>
                </a:solidFill>
              </a:defRPr>
            </a:lvl1pPr>
          </a:lstStyle>
          <a:p>
            <a:r>
              <a:rPr lang="it-IT"/>
              <a:t>03/06/2026</a:t>
            </a:r>
            <a:endParaRPr lang="en-GB"/>
          </a:p>
        </p:txBody>
      </p:sp>
      <p:sp>
        <p:nvSpPr>
          <p:cNvPr id="9" name="Footer Placeholder 4">
            <a:extLst>
              <a:ext uri="{FF2B5EF4-FFF2-40B4-BE49-F238E27FC236}">
                <a16:creationId xmlns:a16="http://schemas.microsoft.com/office/drawing/2014/main" id="{08FA05C9-6B57-4615-8C5A-05129133674C}"/>
              </a:ext>
            </a:extLst>
          </p:cNvPr>
          <p:cNvSpPr>
            <a:spLocks noGrp="1"/>
          </p:cNvSpPr>
          <p:nvPr>
            <p:ph type="ftr" sz="quarter" idx="3"/>
          </p:nvPr>
        </p:nvSpPr>
        <p:spPr>
          <a:xfrm>
            <a:off x="3137161" y="6611562"/>
            <a:ext cx="5419200" cy="134510"/>
          </a:xfrm>
          <a:prstGeom prst="rect">
            <a:avLst/>
          </a:prstGeom>
        </p:spPr>
        <p:txBody>
          <a:bodyPr vert="horz" lIns="91440" tIns="45720" rIns="91440" bIns="45720" rtlCol="0" anchor="ctr"/>
          <a:lstStyle>
            <a:lvl1pPr algn="ctr">
              <a:defRPr sz="1200">
                <a:solidFill>
                  <a:schemeClr val="bg1"/>
                </a:solidFill>
              </a:defRPr>
            </a:lvl1pPr>
          </a:lstStyle>
          <a:p>
            <a:r>
              <a:rPr lang="en-US"/>
              <a:t>Camilla Colombo - GREEN SPECIES - COMPASS Lab - Department of Aerospace Science and Technology</a:t>
            </a:r>
            <a:endParaRPr lang="en-GB"/>
          </a:p>
        </p:txBody>
      </p:sp>
      <p:sp>
        <p:nvSpPr>
          <p:cNvPr id="10" name="Slide Number Placeholder 5">
            <a:extLst>
              <a:ext uri="{FF2B5EF4-FFF2-40B4-BE49-F238E27FC236}">
                <a16:creationId xmlns:a16="http://schemas.microsoft.com/office/drawing/2014/main" id="{0C076EBC-D201-4747-A604-B9D1893C2B46}"/>
              </a:ext>
            </a:extLst>
          </p:cNvPr>
          <p:cNvSpPr>
            <a:spLocks noGrp="1"/>
          </p:cNvSpPr>
          <p:nvPr>
            <p:ph type="sldNum" sz="quarter" idx="4"/>
          </p:nvPr>
        </p:nvSpPr>
        <p:spPr>
          <a:xfrm>
            <a:off x="8635574" y="6611562"/>
            <a:ext cx="895172" cy="134510"/>
          </a:xfrm>
          <a:prstGeom prst="rect">
            <a:avLst/>
          </a:prstGeom>
        </p:spPr>
        <p:txBody>
          <a:bodyPr vert="horz" lIns="91440" tIns="45720" rIns="91440" bIns="45720" rtlCol="0" anchor="ctr"/>
          <a:lstStyle>
            <a:lvl1pPr algn="r">
              <a:defRPr sz="1200">
                <a:solidFill>
                  <a:schemeClr val="bg1"/>
                </a:solidFill>
              </a:defRPr>
            </a:lvl1pPr>
          </a:lstStyle>
          <a:p>
            <a:fld id="{B32E340B-6DF6-4B42-912A-1B529C9C7761}" type="slidenum">
              <a:rPr lang="en-GB" smtClean="0"/>
              <a:t>‹#›</a:t>
            </a:fld>
            <a:endParaRPr lang="en-GB"/>
          </a:p>
        </p:txBody>
      </p:sp>
    </p:spTree>
    <p:extLst>
      <p:ext uri="{BB962C8B-B14F-4D97-AF65-F5344CB8AC3E}">
        <p14:creationId xmlns:p14="http://schemas.microsoft.com/office/powerpoint/2010/main" val="1715183948"/>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userDrawn="1">
  <p:cSld name="2_Two Content 1">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295924" y="1321200"/>
            <a:ext cx="5742477" cy="4925596"/>
          </a:xfrm>
          <a:prstGeom prst="rect">
            <a:avLst/>
          </a:prstGeom>
        </p:spPr>
        <p:txBody>
          <a:bodyPr/>
          <a:lstStyle/>
          <a:p>
            <a:pPr lvl="0"/>
            <a:r>
              <a:rPr lang="en-GB" noProof="0"/>
              <a:t>Edit Master text styles</a:t>
            </a:r>
          </a:p>
          <a:p>
            <a:pPr lvl="1"/>
            <a:r>
              <a:rPr lang="en-GB" noProof="0"/>
              <a:t>Second level</a:t>
            </a:r>
          </a:p>
          <a:p>
            <a:pPr lvl="2"/>
            <a:r>
              <a:rPr lang="en-GB" noProof="0"/>
              <a:t>Third level</a:t>
            </a:r>
          </a:p>
        </p:txBody>
      </p:sp>
      <p:sp>
        <p:nvSpPr>
          <p:cNvPr id="8" name="Title 1"/>
          <p:cNvSpPr>
            <a:spLocks noGrp="1"/>
          </p:cNvSpPr>
          <p:nvPr>
            <p:ph type="title"/>
          </p:nvPr>
        </p:nvSpPr>
        <p:spPr>
          <a:xfrm>
            <a:off x="295925" y="139169"/>
            <a:ext cx="11694849" cy="862023"/>
          </a:xfrm>
          <a:prstGeom prst="rect">
            <a:avLst/>
          </a:prstGeom>
        </p:spPr>
        <p:txBody>
          <a:bodyPr/>
          <a:lstStyle/>
          <a:p>
            <a:r>
              <a:rPr lang="en-GB" noProof="0"/>
              <a:t>Click to edit Master title style</a:t>
            </a:r>
          </a:p>
        </p:txBody>
      </p:sp>
      <p:sp>
        <p:nvSpPr>
          <p:cNvPr id="9" name="Content Placeholder 2"/>
          <p:cNvSpPr>
            <a:spLocks noGrp="1"/>
          </p:cNvSpPr>
          <p:nvPr>
            <p:ph sz="half" idx="13"/>
          </p:nvPr>
        </p:nvSpPr>
        <p:spPr>
          <a:xfrm>
            <a:off x="6167999" y="1321200"/>
            <a:ext cx="5822772" cy="4925596"/>
          </a:xfrm>
          <a:prstGeom prst="rect">
            <a:avLst/>
          </a:prstGeom>
        </p:spPr>
        <p:txBody>
          <a:bodyPr/>
          <a:lstStyle/>
          <a:p>
            <a:pPr lvl="0"/>
            <a:r>
              <a:rPr lang="en-GB" noProof="0"/>
              <a:t>Edit Master text styles</a:t>
            </a:r>
          </a:p>
          <a:p>
            <a:pPr lvl="1"/>
            <a:r>
              <a:rPr lang="en-GB" noProof="0"/>
              <a:t>Second level</a:t>
            </a:r>
          </a:p>
          <a:p>
            <a:pPr lvl="2"/>
            <a:r>
              <a:rPr lang="en-GB" noProof="0"/>
              <a:t>Third level</a:t>
            </a:r>
          </a:p>
        </p:txBody>
      </p:sp>
      <p:sp>
        <p:nvSpPr>
          <p:cNvPr id="10" name="Date Placeholder 3">
            <a:extLst>
              <a:ext uri="{FF2B5EF4-FFF2-40B4-BE49-F238E27FC236}">
                <a16:creationId xmlns:a16="http://schemas.microsoft.com/office/drawing/2014/main" id="{CEAA6AF7-B12A-416C-B94E-CE54799701A8}"/>
              </a:ext>
            </a:extLst>
          </p:cNvPr>
          <p:cNvSpPr>
            <a:spLocks noGrp="1"/>
          </p:cNvSpPr>
          <p:nvPr>
            <p:ph type="dt" sz="half" idx="2"/>
          </p:nvPr>
        </p:nvSpPr>
        <p:spPr>
          <a:xfrm>
            <a:off x="295923" y="6611562"/>
            <a:ext cx="2743200" cy="134510"/>
          </a:xfrm>
          <a:prstGeom prst="rect">
            <a:avLst/>
          </a:prstGeom>
        </p:spPr>
        <p:txBody>
          <a:bodyPr vert="horz" lIns="91440" tIns="45720" rIns="91440" bIns="45720" rtlCol="0" anchor="ctr"/>
          <a:lstStyle>
            <a:lvl1pPr algn="l">
              <a:defRPr sz="1200">
                <a:solidFill>
                  <a:schemeClr val="bg1"/>
                </a:solidFill>
              </a:defRPr>
            </a:lvl1pPr>
          </a:lstStyle>
          <a:p>
            <a:r>
              <a:rPr lang="it-IT"/>
              <a:t>03/06/2026</a:t>
            </a:r>
            <a:endParaRPr lang="en-GB"/>
          </a:p>
        </p:txBody>
      </p:sp>
      <p:sp>
        <p:nvSpPr>
          <p:cNvPr id="11" name="Footer Placeholder 4">
            <a:extLst>
              <a:ext uri="{FF2B5EF4-FFF2-40B4-BE49-F238E27FC236}">
                <a16:creationId xmlns:a16="http://schemas.microsoft.com/office/drawing/2014/main" id="{306E811E-D1C8-4C71-B78A-84C0E27E398A}"/>
              </a:ext>
            </a:extLst>
          </p:cNvPr>
          <p:cNvSpPr>
            <a:spLocks noGrp="1"/>
          </p:cNvSpPr>
          <p:nvPr>
            <p:ph type="ftr" sz="quarter" idx="3"/>
          </p:nvPr>
        </p:nvSpPr>
        <p:spPr>
          <a:xfrm>
            <a:off x="3137161" y="6611562"/>
            <a:ext cx="5419200" cy="134510"/>
          </a:xfrm>
          <a:prstGeom prst="rect">
            <a:avLst/>
          </a:prstGeom>
        </p:spPr>
        <p:txBody>
          <a:bodyPr vert="horz" lIns="91440" tIns="45720" rIns="91440" bIns="45720" rtlCol="0" anchor="ctr"/>
          <a:lstStyle>
            <a:lvl1pPr algn="ctr">
              <a:defRPr sz="1200">
                <a:solidFill>
                  <a:schemeClr val="bg1"/>
                </a:solidFill>
              </a:defRPr>
            </a:lvl1pPr>
          </a:lstStyle>
          <a:p>
            <a:r>
              <a:rPr lang="en-US"/>
              <a:t>Camilla Colombo - GREEN SPECIES - COMPASS Lab - Department of Aerospace Science and Technology</a:t>
            </a:r>
            <a:endParaRPr lang="en-GB"/>
          </a:p>
        </p:txBody>
      </p:sp>
      <p:sp>
        <p:nvSpPr>
          <p:cNvPr id="12" name="Slide Number Placeholder 5">
            <a:extLst>
              <a:ext uri="{FF2B5EF4-FFF2-40B4-BE49-F238E27FC236}">
                <a16:creationId xmlns:a16="http://schemas.microsoft.com/office/drawing/2014/main" id="{81838012-BBD7-4A59-9ACC-631F11EB242E}"/>
              </a:ext>
            </a:extLst>
          </p:cNvPr>
          <p:cNvSpPr>
            <a:spLocks noGrp="1"/>
          </p:cNvSpPr>
          <p:nvPr>
            <p:ph type="sldNum" sz="quarter" idx="4"/>
          </p:nvPr>
        </p:nvSpPr>
        <p:spPr>
          <a:xfrm>
            <a:off x="8635574" y="6611562"/>
            <a:ext cx="895172" cy="134510"/>
          </a:xfrm>
          <a:prstGeom prst="rect">
            <a:avLst/>
          </a:prstGeom>
        </p:spPr>
        <p:txBody>
          <a:bodyPr vert="horz" lIns="91440" tIns="45720" rIns="91440" bIns="45720" rtlCol="0" anchor="ctr"/>
          <a:lstStyle>
            <a:lvl1pPr algn="r">
              <a:defRPr sz="1200">
                <a:solidFill>
                  <a:schemeClr val="bg1"/>
                </a:solidFill>
              </a:defRPr>
            </a:lvl1pPr>
          </a:lstStyle>
          <a:p>
            <a:fld id="{B32E340B-6DF6-4B42-912A-1B529C9C7761}" type="slidenum">
              <a:rPr lang="en-GB" smtClean="0"/>
              <a:t>‹#›</a:t>
            </a:fld>
            <a:endParaRPr lang="en-GB"/>
          </a:p>
        </p:txBody>
      </p:sp>
    </p:spTree>
    <p:extLst>
      <p:ext uri="{BB962C8B-B14F-4D97-AF65-F5344CB8AC3E}">
        <p14:creationId xmlns:p14="http://schemas.microsoft.com/office/powerpoint/2010/main" val="1456394150"/>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userDrawn="1">
  <p:cSld name="2_Two Content 2">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295924" y="1321200"/>
            <a:ext cx="5742477" cy="4925596"/>
          </a:xfrm>
          <a:prstGeom prst="rect">
            <a:avLst/>
          </a:prstGeom>
        </p:spPr>
        <p:txBody>
          <a:bodyPr/>
          <a:lstStyle/>
          <a:p>
            <a:pPr lvl="0"/>
            <a:r>
              <a:rPr lang="en-GB" noProof="0"/>
              <a:t>Edit Master text styles</a:t>
            </a:r>
          </a:p>
          <a:p>
            <a:pPr lvl="1"/>
            <a:r>
              <a:rPr lang="en-GB" noProof="0"/>
              <a:t>Second level</a:t>
            </a:r>
          </a:p>
          <a:p>
            <a:pPr lvl="2"/>
            <a:r>
              <a:rPr lang="en-GB" noProof="0"/>
              <a:t>Third level</a:t>
            </a:r>
          </a:p>
        </p:txBody>
      </p:sp>
      <p:sp>
        <p:nvSpPr>
          <p:cNvPr id="8" name="Title 1"/>
          <p:cNvSpPr>
            <a:spLocks noGrp="1"/>
          </p:cNvSpPr>
          <p:nvPr>
            <p:ph type="title"/>
          </p:nvPr>
        </p:nvSpPr>
        <p:spPr>
          <a:xfrm>
            <a:off x="295925" y="139169"/>
            <a:ext cx="11694849" cy="862023"/>
          </a:xfrm>
          <a:prstGeom prst="rect">
            <a:avLst/>
          </a:prstGeom>
        </p:spPr>
        <p:txBody>
          <a:bodyPr/>
          <a:lstStyle/>
          <a:p>
            <a:r>
              <a:rPr lang="en-GB" noProof="0"/>
              <a:t>Click to edit Master title style</a:t>
            </a:r>
          </a:p>
        </p:txBody>
      </p:sp>
      <p:sp>
        <p:nvSpPr>
          <p:cNvPr id="9" name="Content Placeholder 2"/>
          <p:cNvSpPr>
            <a:spLocks noGrp="1"/>
          </p:cNvSpPr>
          <p:nvPr>
            <p:ph sz="half" idx="13"/>
          </p:nvPr>
        </p:nvSpPr>
        <p:spPr>
          <a:xfrm>
            <a:off x="6167999" y="1321200"/>
            <a:ext cx="5822772" cy="4925596"/>
          </a:xfrm>
          <a:prstGeom prst="rect">
            <a:avLst/>
          </a:prstGeom>
        </p:spPr>
        <p:txBody>
          <a:bodyPr/>
          <a:lstStyle/>
          <a:p>
            <a:pPr lvl="0"/>
            <a:r>
              <a:rPr lang="en-GB" noProof="0"/>
              <a:t>Edit Master text styles</a:t>
            </a:r>
          </a:p>
          <a:p>
            <a:pPr lvl="1"/>
            <a:r>
              <a:rPr lang="en-GB" noProof="0"/>
              <a:t>Second level</a:t>
            </a:r>
          </a:p>
          <a:p>
            <a:pPr lvl="2"/>
            <a:r>
              <a:rPr lang="en-GB" noProof="0"/>
              <a:t>Third level</a:t>
            </a:r>
          </a:p>
        </p:txBody>
      </p:sp>
      <p:sp>
        <p:nvSpPr>
          <p:cNvPr id="10" name="Text Placeholder 11"/>
          <p:cNvSpPr>
            <a:spLocks noGrp="1"/>
          </p:cNvSpPr>
          <p:nvPr>
            <p:ph type="body" sz="quarter" idx="14" hasCustomPrompt="1"/>
          </p:nvPr>
        </p:nvSpPr>
        <p:spPr>
          <a:xfrm>
            <a:off x="295922" y="692150"/>
            <a:ext cx="11694995" cy="397938"/>
          </a:xfrm>
          <a:prstGeom prst="rect">
            <a:avLst/>
          </a:prstGeom>
        </p:spPr>
        <p:txBody>
          <a:bodyPr/>
          <a:lstStyle>
            <a:lvl1pPr marL="0" indent="0">
              <a:buNone/>
              <a:defRPr>
                <a:solidFill>
                  <a:schemeClr val="bg2">
                    <a:lumMod val="75000"/>
                  </a:schemeClr>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Subtitle</a:t>
            </a:r>
          </a:p>
        </p:txBody>
      </p:sp>
      <p:sp>
        <p:nvSpPr>
          <p:cNvPr id="11" name="Date Placeholder 3">
            <a:extLst>
              <a:ext uri="{FF2B5EF4-FFF2-40B4-BE49-F238E27FC236}">
                <a16:creationId xmlns:a16="http://schemas.microsoft.com/office/drawing/2014/main" id="{BBD4004B-8204-4941-B218-59F26FF0B952}"/>
              </a:ext>
            </a:extLst>
          </p:cNvPr>
          <p:cNvSpPr>
            <a:spLocks noGrp="1"/>
          </p:cNvSpPr>
          <p:nvPr>
            <p:ph type="dt" sz="half" idx="2"/>
          </p:nvPr>
        </p:nvSpPr>
        <p:spPr>
          <a:xfrm>
            <a:off x="295923" y="6611562"/>
            <a:ext cx="2743200" cy="134510"/>
          </a:xfrm>
          <a:prstGeom prst="rect">
            <a:avLst/>
          </a:prstGeom>
        </p:spPr>
        <p:txBody>
          <a:bodyPr vert="horz" lIns="91440" tIns="45720" rIns="91440" bIns="45720" rtlCol="0" anchor="ctr"/>
          <a:lstStyle>
            <a:lvl1pPr algn="l">
              <a:defRPr sz="1200">
                <a:solidFill>
                  <a:schemeClr val="bg1"/>
                </a:solidFill>
              </a:defRPr>
            </a:lvl1pPr>
          </a:lstStyle>
          <a:p>
            <a:r>
              <a:rPr lang="it-IT"/>
              <a:t>03/06/2026</a:t>
            </a:r>
            <a:endParaRPr lang="en-GB"/>
          </a:p>
        </p:txBody>
      </p:sp>
      <p:sp>
        <p:nvSpPr>
          <p:cNvPr id="12" name="Footer Placeholder 4">
            <a:extLst>
              <a:ext uri="{FF2B5EF4-FFF2-40B4-BE49-F238E27FC236}">
                <a16:creationId xmlns:a16="http://schemas.microsoft.com/office/drawing/2014/main" id="{8F6549DF-C0A0-441A-A09B-FCEAEFEEAE65}"/>
              </a:ext>
            </a:extLst>
          </p:cNvPr>
          <p:cNvSpPr>
            <a:spLocks noGrp="1"/>
          </p:cNvSpPr>
          <p:nvPr>
            <p:ph type="ftr" sz="quarter" idx="3"/>
          </p:nvPr>
        </p:nvSpPr>
        <p:spPr>
          <a:xfrm>
            <a:off x="3137161" y="6611562"/>
            <a:ext cx="5419200" cy="134510"/>
          </a:xfrm>
          <a:prstGeom prst="rect">
            <a:avLst/>
          </a:prstGeom>
        </p:spPr>
        <p:txBody>
          <a:bodyPr vert="horz" lIns="91440" tIns="45720" rIns="91440" bIns="45720" rtlCol="0" anchor="ctr"/>
          <a:lstStyle>
            <a:lvl1pPr algn="ctr">
              <a:defRPr sz="1200">
                <a:solidFill>
                  <a:schemeClr val="bg1"/>
                </a:solidFill>
              </a:defRPr>
            </a:lvl1pPr>
          </a:lstStyle>
          <a:p>
            <a:r>
              <a:rPr lang="en-US"/>
              <a:t>Camilla Colombo - GREEN SPECIES - COMPASS Lab - Department of Aerospace Science and Technology</a:t>
            </a:r>
            <a:endParaRPr lang="en-GB"/>
          </a:p>
        </p:txBody>
      </p:sp>
      <p:sp>
        <p:nvSpPr>
          <p:cNvPr id="13" name="Slide Number Placeholder 5">
            <a:extLst>
              <a:ext uri="{FF2B5EF4-FFF2-40B4-BE49-F238E27FC236}">
                <a16:creationId xmlns:a16="http://schemas.microsoft.com/office/drawing/2014/main" id="{55480D0F-055F-4C92-87A3-E6BD57D958DD}"/>
              </a:ext>
            </a:extLst>
          </p:cNvPr>
          <p:cNvSpPr>
            <a:spLocks noGrp="1"/>
          </p:cNvSpPr>
          <p:nvPr>
            <p:ph type="sldNum" sz="quarter" idx="4"/>
          </p:nvPr>
        </p:nvSpPr>
        <p:spPr>
          <a:xfrm>
            <a:off x="8635574" y="6611562"/>
            <a:ext cx="895172" cy="134510"/>
          </a:xfrm>
          <a:prstGeom prst="rect">
            <a:avLst/>
          </a:prstGeom>
        </p:spPr>
        <p:txBody>
          <a:bodyPr vert="horz" lIns="91440" tIns="45720" rIns="91440" bIns="45720" rtlCol="0" anchor="ctr"/>
          <a:lstStyle>
            <a:lvl1pPr algn="r">
              <a:defRPr sz="1200">
                <a:solidFill>
                  <a:schemeClr val="bg1"/>
                </a:solidFill>
              </a:defRPr>
            </a:lvl1pPr>
          </a:lstStyle>
          <a:p>
            <a:fld id="{B32E340B-6DF6-4B42-912A-1B529C9C7761}" type="slidenum">
              <a:rPr lang="en-GB" smtClean="0"/>
              <a:t>‹#›</a:t>
            </a:fld>
            <a:endParaRPr lang="en-GB"/>
          </a:p>
        </p:txBody>
      </p:sp>
    </p:spTree>
    <p:extLst>
      <p:ext uri="{BB962C8B-B14F-4D97-AF65-F5344CB8AC3E}">
        <p14:creationId xmlns:p14="http://schemas.microsoft.com/office/powerpoint/2010/main" val="4239798094"/>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userDrawn="1">
  <p:cSld name="2_Two Content 3">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295924" y="2034000"/>
            <a:ext cx="5742477" cy="4212796"/>
          </a:xfrm>
          <a:prstGeom prst="rect">
            <a:avLst/>
          </a:prstGeom>
        </p:spPr>
        <p:txBody>
          <a:bodyPr/>
          <a:lstStyle/>
          <a:p>
            <a:pPr lvl="0"/>
            <a:r>
              <a:rPr lang="en-GB" noProof="0"/>
              <a:t>Edit Master text styles</a:t>
            </a:r>
          </a:p>
          <a:p>
            <a:pPr lvl="1"/>
            <a:r>
              <a:rPr lang="en-GB" noProof="0"/>
              <a:t>Second level</a:t>
            </a:r>
          </a:p>
          <a:p>
            <a:pPr lvl="2"/>
            <a:r>
              <a:rPr lang="en-GB" noProof="0"/>
              <a:t>Third level</a:t>
            </a:r>
          </a:p>
        </p:txBody>
      </p:sp>
      <p:sp>
        <p:nvSpPr>
          <p:cNvPr id="8" name="Title 1"/>
          <p:cNvSpPr>
            <a:spLocks noGrp="1"/>
          </p:cNvSpPr>
          <p:nvPr>
            <p:ph type="title"/>
          </p:nvPr>
        </p:nvSpPr>
        <p:spPr>
          <a:xfrm>
            <a:off x="295925" y="139169"/>
            <a:ext cx="11694849" cy="862023"/>
          </a:xfrm>
          <a:prstGeom prst="rect">
            <a:avLst/>
          </a:prstGeom>
        </p:spPr>
        <p:txBody>
          <a:bodyPr/>
          <a:lstStyle/>
          <a:p>
            <a:r>
              <a:rPr lang="en-GB" noProof="0"/>
              <a:t>Click to edit Master title style</a:t>
            </a:r>
          </a:p>
        </p:txBody>
      </p:sp>
      <p:sp>
        <p:nvSpPr>
          <p:cNvPr id="10" name="Text Placeholder 11"/>
          <p:cNvSpPr>
            <a:spLocks noGrp="1"/>
          </p:cNvSpPr>
          <p:nvPr>
            <p:ph type="body" sz="quarter" idx="14" hasCustomPrompt="1"/>
          </p:nvPr>
        </p:nvSpPr>
        <p:spPr>
          <a:xfrm>
            <a:off x="296333" y="692150"/>
            <a:ext cx="11694584" cy="397938"/>
          </a:xfrm>
          <a:prstGeom prst="rect">
            <a:avLst/>
          </a:prstGeom>
        </p:spPr>
        <p:txBody>
          <a:bodyPr/>
          <a:lstStyle>
            <a:lvl1pPr marL="0" indent="0">
              <a:buNone/>
              <a:defRPr>
                <a:solidFill>
                  <a:schemeClr val="bg2">
                    <a:lumMod val="75000"/>
                  </a:schemeClr>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Subtitle</a:t>
            </a:r>
          </a:p>
        </p:txBody>
      </p:sp>
      <p:sp>
        <p:nvSpPr>
          <p:cNvPr id="11" name="Segnaposto testo 2"/>
          <p:cNvSpPr>
            <a:spLocks noGrp="1"/>
          </p:cNvSpPr>
          <p:nvPr>
            <p:ph type="body" idx="15" hasCustomPrompt="1"/>
          </p:nvPr>
        </p:nvSpPr>
        <p:spPr>
          <a:xfrm>
            <a:off x="295923" y="1323191"/>
            <a:ext cx="5741908" cy="639762"/>
          </a:xfrm>
          <a:prstGeom prst="rect">
            <a:avLst/>
          </a:prstGeom>
        </p:spPr>
        <p:txBody>
          <a:bodyPr anchor="ctr">
            <a:noAutofit/>
          </a:bodyPr>
          <a:lstStyle>
            <a:lvl1pPr marL="0" indent="0">
              <a:buNone/>
              <a:defRPr sz="2000" b="1">
                <a:solidFill>
                  <a:schemeClr val="bg2">
                    <a:lumMod val="75000"/>
                  </a:schemeClr>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noProof="0"/>
              <a:t>Click to edit Master text styles</a:t>
            </a:r>
          </a:p>
        </p:txBody>
      </p:sp>
      <p:sp>
        <p:nvSpPr>
          <p:cNvPr id="12" name="Content Placeholder 2"/>
          <p:cNvSpPr>
            <a:spLocks noGrp="1"/>
          </p:cNvSpPr>
          <p:nvPr>
            <p:ph sz="half" idx="16"/>
          </p:nvPr>
        </p:nvSpPr>
        <p:spPr>
          <a:xfrm>
            <a:off x="6248296" y="2034000"/>
            <a:ext cx="5742477" cy="4212796"/>
          </a:xfrm>
          <a:prstGeom prst="rect">
            <a:avLst/>
          </a:prstGeom>
        </p:spPr>
        <p:txBody>
          <a:bodyPr/>
          <a:lstStyle/>
          <a:p>
            <a:pPr lvl="0"/>
            <a:r>
              <a:rPr lang="en-GB" noProof="0"/>
              <a:t>Edit Master text styles</a:t>
            </a:r>
          </a:p>
          <a:p>
            <a:pPr lvl="1"/>
            <a:r>
              <a:rPr lang="en-GB" noProof="0"/>
              <a:t>Second level</a:t>
            </a:r>
          </a:p>
          <a:p>
            <a:pPr lvl="2"/>
            <a:r>
              <a:rPr lang="en-GB" noProof="0"/>
              <a:t>Third level</a:t>
            </a:r>
          </a:p>
        </p:txBody>
      </p:sp>
      <p:sp>
        <p:nvSpPr>
          <p:cNvPr id="13" name="Segnaposto testo 2"/>
          <p:cNvSpPr>
            <a:spLocks noGrp="1"/>
          </p:cNvSpPr>
          <p:nvPr>
            <p:ph type="body" idx="17" hasCustomPrompt="1"/>
          </p:nvPr>
        </p:nvSpPr>
        <p:spPr>
          <a:xfrm>
            <a:off x="6248295" y="1323191"/>
            <a:ext cx="5741908" cy="639762"/>
          </a:xfrm>
          <a:prstGeom prst="rect">
            <a:avLst/>
          </a:prstGeom>
        </p:spPr>
        <p:txBody>
          <a:bodyPr anchor="ctr">
            <a:noAutofit/>
          </a:bodyPr>
          <a:lstStyle>
            <a:lvl1pPr marL="0" indent="0">
              <a:buNone/>
              <a:defRPr sz="2000" b="1">
                <a:solidFill>
                  <a:schemeClr val="bg2">
                    <a:lumMod val="75000"/>
                  </a:schemeClr>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noProof="0"/>
              <a:t>Click to edit Master text styles</a:t>
            </a:r>
          </a:p>
        </p:txBody>
      </p:sp>
      <p:sp>
        <p:nvSpPr>
          <p:cNvPr id="14" name="Date Placeholder 3">
            <a:extLst>
              <a:ext uri="{FF2B5EF4-FFF2-40B4-BE49-F238E27FC236}">
                <a16:creationId xmlns:a16="http://schemas.microsoft.com/office/drawing/2014/main" id="{5A7117A0-5DB9-4729-BDBC-1ED4E62B2E28}"/>
              </a:ext>
            </a:extLst>
          </p:cNvPr>
          <p:cNvSpPr>
            <a:spLocks noGrp="1"/>
          </p:cNvSpPr>
          <p:nvPr>
            <p:ph type="dt" sz="half" idx="2"/>
          </p:nvPr>
        </p:nvSpPr>
        <p:spPr>
          <a:xfrm>
            <a:off x="295923" y="6611562"/>
            <a:ext cx="2743200" cy="134510"/>
          </a:xfrm>
          <a:prstGeom prst="rect">
            <a:avLst/>
          </a:prstGeom>
        </p:spPr>
        <p:txBody>
          <a:bodyPr vert="horz" lIns="91440" tIns="45720" rIns="91440" bIns="45720" rtlCol="0" anchor="ctr"/>
          <a:lstStyle>
            <a:lvl1pPr algn="l">
              <a:defRPr sz="1200">
                <a:solidFill>
                  <a:schemeClr val="bg1"/>
                </a:solidFill>
              </a:defRPr>
            </a:lvl1pPr>
          </a:lstStyle>
          <a:p>
            <a:r>
              <a:rPr lang="it-IT"/>
              <a:t>03/06/2026</a:t>
            </a:r>
            <a:endParaRPr lang="en-GB"/>
          </a:p>
        </p:txBody>
      </p:sp>
      <p:sp>
        <p:nvSpPr>
          <p:cNvPr id="15" name="Footer Placeholder 4">
            <a:extLst>
              <a:ext uri="{FF2B5EF4-FFF2-40B4-BE49-F238E27FC236}">
                <a16:creationId xmlns:a16="http://schemas.microsoft.com/office/drawing/2014/main" id="{273A3033-94C7-485C-A0D1-5342954C57D4}"/>
              </a:ext>
            </a:extLst>
          </p:cNvPr>
          <p:cNvSpPr>
            <a:spLocks noGrp="1"/>
          </p:cNvSpPr>
          <p:nvPr>
            <p:ph type="ftr" sz="quarter" idx="3"/>
          </p:nvPr>
        </p:nvSpPr>
        <p:spPr>
          <a:xfrm>
            <a:off x="3137161" y="6611562"/>
            <a:ext cx="5419200" cy="134510"/>
          </a:xfrm>
          <a:prstGeom prst="rect">
            <a:avLst/>
          </a:prstGeom>
        </p:spPr>
        <p:txBody>
          <a:bodyPr vert="horz" lIns="91440" tIns="45720" rIns="91440" bIns="45720" rtlCol="0" anchor="ctr"/>
          <a:lstStyle>
            <a:lvl1pPr algn="ctr">
              <a:defRPr sz="1200">
                <a:solidFill>
                  <a:schemeClr val="bg1"/>
                </a:solidFill>
              </a:defRPr>
            </a:lvl1pPr>
          </a:lstStyle>
          <a:p>
            <a:r>
              <a:rPr lang="en-US"/>
              <a:t>Camilla Colombo - GREEN SPECIES - COMPASS Lab - Department of Aerospace Science and Technology</a:t>
            </a:r>
            <a:endParaRPr lang="en-GB"/>
          </a:p>
        </p:txBody>
      </p:sp>
      <p:sp>
        <p:nvSpPr>
          <p:cNvPr id="16" name="Slide Number Placeholder 5">
            <a:extLst>
              <a:ext uri="{FF2B5EF4-FFF2-40B4-BE49-F238E27FC236}">
                <a16:creationId xmlns:a16="http://schemas.microsoft.com/office/drawing/2014/main" id="{CDC804F1-0697-48E3-AE82-837B10B33D42}"/>
              </a:ext>
            </a:extLst>
          </p:cNvPr>
          <p:cNvSpPr>
            <a:spLocks noGrp="1"/>
          </p:cNvSpPr>
          <p:nvPr>
            <p:ph type="sldNum" sz="quarter" idx="4"/>
          </p:nvPr>
        </p:nvSpPr>
        <p:spPr>
          <a:xfrm>
            <a:off x="8635574" y="6611562"/>
            <a:ext cx="895172" cy="134510"/>
          </a:xfrm>
          <a:prstGeom prst="rect">
            <a:avLst/>
          </a:prstGeom>
        </p:spPr>
        <p:txBody>
          <a:bodyPr vert="horz" lIns="91440" tIns="45720" rIns="91440" bIns="45720" rtlCol="0" anchor="ctr"/>
          <a:lstStyle>
            <a:lvl1pPr algn="r">
              <a:defRPr sz="1200">
                <a:solidFill>
                  <a:schemeClr val="bg1"/>
                </a:solidFill>
              </a:defRPr>
            </a:lvl1pPr>
          </a:lstStyle>
          <a:p>
            <a:fld id="{B32E340B-6DF6-4B42-912A-1B529C9C7761}" type="slidenum">
              <a:rPr lang="en-GB" smtClean="0"/>
              <a:t>‹#›</a:t>
            </a:fld>
            <a:endParaRPr lang="en-GB"/>
          </a:p>
        </p:txBody>
      </p:sp>
    </p:spTree>
    <p:extLst>
      <p:ext uri="{BB962C8B-B14F-4D97-AF65-F5344CB8AC3E}">
        <p14:creationId xmlns:p14="http://schemas.microsoft.com/office/powerpoint/2010/main" val="2853451564"/>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userDrawn="1">
  <p:cSld name="2_Title + Content 3">
    <p:spTree>
      <p:nvGrpSpPr>
        <p:cNvPr id="1" name=""/>
        <p:cNvGrpSpPr/>
        <p:nvPr/>
      </p:nvGrpSpPr>
      <p:grpSpPr>
        <a:xfrm>
          <a:off x="0" y="0"/>
          <a:ext cx="0" cy="0"/>
          <a:chOff x="0" y="0"/>
          <a:chExt cx="0" cy="0"/>
        </a:xfrm>
      </p:grpSpPr>
      <p:sp>
        <p:nvSpPr>
          <p:cNvPr id="8" name="Rettangolo 252"/>
          <p:cNvSpPr/>
          <p:nvPr userDrawn="1"/>
        </p:nvSpPr>
        <p:spPr>
          <a:xfrm>
            <a:off x="0" y="0"/>
            <a:ext cx="12192000" cy="1252150"/>
          </a:xfrm>
          <a:prstGeom prst="rect">
            <a:avLst/>
          </a:prstGeom>
          <a:solidFill>
            <a:schemeClr val="bg2">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sz="2400" noProof="0">
              <a:solidFill>
                <a:schemeClr val="bg2">
                  <a:lumMod val="75000"/>
                </a:schemeClr>
              </a:solidFill>
            </a:endParaRPr>
          </a:p>
        </p:txBody>
      </p:sp>
      <p:grpSp>
        <p:nvGrpSpPr>
          <p:cNvPr id="9" name="Gruppo 131"/>
          <p:cNvGrpSpPr/>
          <p:nvPr userDrawn="1"/>
        </p:nvGrpSpPr>
        <p:grpSpPr>
          <a:xfrm>
            <a:off x="0" y="1089904"/>
            <a:ext cx="12192000" cy="162246"/>
            <a:chOff x="1218340" y="275867"/>
            <a:chExt cx="17715122" cy="567843"/>
          </a:xfrm>
        </p:grpSpPr>
        <p:cxnSp>
          <p:nvCxnSpPr>
            <p:cNvPr id="10" name="Connettore 1 132"/>
            <p:cNvCxnSpPr/>
            <p:nvPr userDrawn="1"/>
          </p:nvCxnSpPr>
          <p:spPr>
            <a:xfrm>
              <a:off x="121834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 name="Connettore 1 133"/>
            <p:cNvCxnSpPr/>
            <p:nvPr userDrawn="1"/>
          </p:nvCxnSpPr>
          <p:spPr>
            <a:xfrm>
              <a:off x="136720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 name="Connettore 1 134"/>
            <p:cNvCxnSpPr/>
            <p:nvPr userDrawn="1"/>
          </p:nvCxnSpPr>
          <p:spPr>
            <a:xfrm>
              <a:off x="151607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 name="Connettore 1 135"/>
            <p:cNvCxnSpPr/>
            <p:nvPr userDrawn="1"/>
          </p:nvCxnSpPr>
          <p:spPr>
            <a:xfrm>
              <a:off x="166494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 name="Connettore 1 136"/>
            <p:cNvCxnSpPr/>
            <p:nvPr userDrawn="1"/>
          </p:nvCxnSpPr>
          <p:spPr>
            <a:xfrm>
              <a:off x="181380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 name="Connettore 1 137"/>
            <p:cNvCxnSpPr/>
            <p:nvPr userDrawn="1"/>
          </p:nvCxnSpPr>
          <p:spPr>
            <a:xfrm>
              <a:off x="196267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 name="Connettore 1 138"/>
            <p:cNvCxnSpPr/>
            <p:nvPr userDrawn="1"/>
          </p:nvCxnSpPr>
          <p:spPr>
            <a:xfrm>
              <a:off x="211154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 name="Connettore 1 139"/>
            <p:cNvCxnSpPr/>
            <p:nvPr userDrawn="1"/>
          </p:nvCxnSpPr>
          <p:spPr>
            <a:xfrm>
              <a:off x="226040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 name="Connettore 1 140"/>
            <p:cNvCxnSpPr/>
            <p:nvPr userDrawn="1"/>
          </p:nvCxnSpPr>
          <p:spPr>
            <a:xfrm>
              <a:off x="240927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 name="Connettore 1 141"/>
            <p:cNvCxnSpPr/>
            <p:nvPr userDrawn="1"/>
          </p:nvCxnSpPr>
          <p:spPr>
            <a:xfrm>
              <a:off x="255814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 name="Connettore 1 142"/>
            <p:cNvCxnSpPr/>
            <p:nvPr userDrawn="1"/>
          </p:nvCxnSpPr>
          <p:spPr>
            <a:xfrm>
              <a:off x="270701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 name="Connettore 1 143"/>
            <p:cNvCxnSpPr/>
            <p:nvPr userDrawn="1"/>
          </p:nvCxnSpPr>
          <p:spPr>
            <a:xfrm>
              <a:off x="285587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 name="Connettore 1 144"/>
            <p:cNvCxnSpPr/>
            <p:nvPr userDrawn="1"/>
          </p:nvCxnSpPr>
          <p:spPr>
            <a:xfrm>
              <a:off x="300474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 name="Connettore 1 145"/>
            <p:cNvCxnSpPr/>
            <p:nvPr userDrawn="1"/>
          </p:nvCxnSpPr>
          <p:spPr>
            <a:xfrm>
              <a:off x="315361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 name="Connettore 1 146"/>
            <p:cNvCxnSpPr/>
            <p:nvPr userDrawn="1"/>
          </p:nvCxnSpPr>
          <p:spPr>
            <a:xfrm>
              <a:off x="330247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5" name="Connettore 1 147"/>
            <p:cNvCxnSpPr/>
            <p:nvPr userDrawn="1"/>
          </p:nvCxnSpPr>
          <p:spPr>
            <a:xfrm>
              <a:off x="345134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6" name="Connettore 1 148"/>
            <p:cNvCxnSpPr/>
            <p:nvPr userDrawn="1"/>
          </p:nvCxnSpPr>
          <p:spPr>
            <a:xfrm>
              <a:off x="360021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7" name="Connettore 1 149"/>
            <p:cNvCxnSpPr/>
            <p:nvPr userDrawn="1"/>
          </p:nvCxnSpPr>
          <p:spPr>
            <a:xfrm>
              <a:off x="374907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8" name="Connettore 1 150"/>
            <p:cNvCxnSpPr/>
            <p:nvPr userDrawn="1"/>
          </p:nvCxnSpPr>
          <p:spPr>
            <a:xfrm>
              <a:off x="389794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9" name="Connettore 1 151"/>
            <p:cNvCxnSpPr/>
            <p:nvPr userDrawn="1"/>
          </p:nvCxnSpPr>
          <p:spPr>
            <a:xfrm>
              <a:off x="404681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0" name="Connettore 1 152"/>
            <p:cNvCxnSpPr/>
            <p:nvPr userDrawn="1"/>
          </p:nvCxnSpPr>
          <p:spPr>
            <a:xfrm>
              <a:off x="419568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1" name="Connettore 1 153"/>
            <p:cNvCxnSpPr/>
            <p:nvPr userDrawn="1"/>
          </p:nvCxnSpPr>
          <p:spPr>
            <a:xfrm>
              <a:off x="434454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2" name="Connettore 1 154"/>
            <p:cNvCxnSpPr/>
            <p:nvPr userDrawn="1"/>
          </p:nvCxnSpPr>
          <p:spPr>
            <a:xfrm>
              <a:off x="449341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3" name="Connettore 1 155"/>
            <p:cNvCxnSpPr/>
            <p:nvPr userDrawn="1"/>
          </p:nvCxnSpPr>
          <p:spPr>
            <a:xfrm>
              <a:off x="464228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4" name="Connettore 1 156"/>
            <p:cNvCxnSpPr/>
            <p:nvPr userDrawn="1"/>
          </p:nvCxnSpPr>
          <p:spPr>
            <a:xfrm>
              <a:off x="479114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5" name="Connettore 1 157"/>
            <p:cNvCxnSpPr/>
            <p:nvPr userDrawn="1"/>
          </p:nvCxnSpPr>
          <p:spPr>
            <a:xfrm>
              <a:off x="494001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6" name="Connettore 1 158"/>
            <p:cNvCxnSpPr/>
            <p:nvPr userDrawn="1"/>
          </p:nvCxnSpPr>
          <p:spPr>
            <a:xfrm>
              <a:off x="508888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7" name="Connettore 1 159"/>
            <p:cNvCxnSpPr/>
            <p:nvPr userDrawn="1"/>
          </p:nvCxnSpPr>
          <p:spPr>
            <a:xfrm>
              <a:off x="523774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8" name="Connettore 1 160"/>
            <p:cNvCxnSpPr/>
            <p:nvPr userDrawn="1"/>
          </p:nvCxnSpPr>
          <p:spPr>
            <a:xfrm>
              <a:off x="538661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9" name="Connettore 1 161"/>
            <p:cNvCxnSpPr/>
            <p:nvPr userDrawn="1"/>
          </p:nvCxnSpPr>
          <p:spPr>
            <a:xfrm>
              <a:off x="553548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0" name="Connettore 1 162"/>
            <p:cNvCxnSpPr/>
            <p:nvPr userDrawn="1"/>
          </p:nvCxnSpPr>
          <p:spPr>
            <a:xfrm>
              <a:off x="568435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1" name="Connettore 1 163"/>
            <p:cNvCxnSpPr/>
            <p:nvPr userDrawn="1"/>
          </p:nvCxnSpPr>
          <p:spPr>
            <a:xfrm>
              <a:off x="583321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2" name="Connettore 1 164"/>
            <p:cNvCxnSpPr/>
            <p:nvPr userDrawn="1"/>
          </p:nvCxnSpPr>
          <p:spPr>
            <a:xfrm>
              <a:off x="598208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3" name="Connettore 1 165"/>
            <p:cNvCxnSpPr/>
            <p:nvPr userDrawn="1"/>
          </p:nvCxnSpPr>
          <p:spPr>
            <a:xfrm>
              <a:off x="613095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4" name="Connettore 1 166"/>
            <p:cNvCxnSpPr/>
            <p:nvPr userDrawn="1"/>
          </p:nvCxnSpPr>
          <p:spPr>
            <a:xfrm>
              <a:off x="627981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5" name="Connettore 1 167"/>
            <p:cNvCxnSpPr/>
            <p:nvPr userDrawn="1"/>
          </p:nvCxnSpPr>
          <p:spPr>
            <a:xfrm>
              <a:off x="642868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6" name="Connettore 1 168"/>
            <p:cNvCxnSpPr/>
            <p:nvPr userDrawn="1"/>
          </p:nvCxnSpPr>
          <p:spPr>
            <a:xfrm>
              <a:off x="657755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7" name="Connettore 1 169"/>
            <p:cNvCxnSpPr/>
            <p:nvPr userDrawn="1"/>
          </p:nvCxnSpPr>
          <p:spPr>
            <a:xfrm>
              <a:off x="672641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8" name="Connettore 1 170"/>
            <p:cNvCxnSpPr/>
            <p:nvPr userDrawn="1"/>
          </p:nvCxnSpPr>
          <p:spPr>
            <a:xfrm>
              <a:off x="687528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9" name="Connettore 1 171"/>
            <p:cNvCxnSpPr/>
            <p:nvPr userDrawn="1"/>
          </p:nvCxnSpPr>
          <p:spPr>
            <a:xfrm>
              <a:off x="702415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0" name="Connettore 1 172"/>
            <p:cNvCxnSpPr/>
            <p:nvPr userDrawn="1"/>
          </p:nvCxnSpPr>
          <p:spPr>
            <a:xfrm>
              <a:off x="717302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1" name="Connettore 1 173"/>
            <p:cNvCxnSpPr/>
            <p:nvPr userDrawn="1"/>
          </p:nvCxnSpPr>
          <p:spPr>
            <a:xfrm>
              <a:off x="732188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2" name="Connettore 1 174"/>
            <p:cNvCxnSpPr/>
            <p:nvPr userDrawn="1"/>
          </p:nvCxnSpPr>
          <p:spPr>
            <a:xfrm>
              <a:off x="747075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3" name="Connettore 1 175"/>
            <p:cNvCxnSpPr/>
            <p:nvPr userDrawn="1"/>
          </p:nvCxnSpPr>
          <p:spPr>
            <a:xfrm>
              <a:off x="761962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4" name="Connettore 1 176"/>
            <p:cNvCxnSpPr/>
            <p:nvPr userDrawn="1"/>
          </p:nvCxnSpPr>
          <p:spPr>
            <a:xfrm>
              <a:off x="776848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5" name="Connettore 1 177"/>
            <p:cNvCxnSpPr/>
            <p:nvPr userDrawn="1"/>
          </p:nvCxnSpPr>
          <p:spPr>
            <a:xfrm>
              <a:off x="791735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6" name="Connettore 1 178"/>
            <p:cNvCxnSpPr/>
            <p:nvPr userDrawn="1"/>
          </p:nvCxnSpPr>
          <p:spPr>
            <a:xfrm>
              <a:off x="806622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7" name="Connettore 1 179"/>
            <p:cNvCxnSpPr/>
            <p:nvPr userDrawn="1"/>
          </p:nvCxnSpPr>
          <p:spPr>
            <a:xfrm>
              <a:off x="821508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8" name="Connettore 1 180"/>
            <p:cNvCxnSpPr/>
            <p:nvPr userDrawn="1"/>
          </p:nvCxnSpPr>
          <p:spPr>
            <a:xfrm>
              <a:off x="836395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9" name="Connettore 1 181"/>
            <p:cNvCxnSpPr/>
            <p:nvPr userDrawn="1"/>
          </p:nvCxnSpPr>
          <p:spPr>
            <a:xfrm>
              <a:off x="851282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0" name="Connettore 1 182"/>
            <p:cNvCxnSpPr/>
            <p:nvPr userDrawn="1"/>
          </p:nvCxnSpPr>
          <p:spPr>
            <a:xfrm>
              <a:off x="866169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1" name="Connettore 1 183"/>
            <p:cNvCxnSpPr/>
            <p:nvPr userDrawn="1"/>
          </p:nvCxnSpPr>
          <p:spPr>
            <a:xfrm>
              <a:off x="881055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2" name="Connettore 1 184"/>
            <p:cNvCxnSpPr/>
            <p:nvPr userDrawn="1"/>
          </p:nvCxnSpPr>
          <p:spPr>
            <a:xfrm>
              <a:off x="895942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3" name="Connettore 1 185"/>
            <p:cNvCxnSpPr/>
            <p:nvPr userDrawn="1"/>
          </p:nvCxnSpPr>
          <p:spPr>
            <a:xfrm>
              <a:off x="910829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4" name="Connettore 1 186"/>
            <p:cNvCxnSpPr/>
            <p:nvPr userDrawn="1"/>
          </p:nvCxnSpPr>
          <p:spPr>
            <a:xfrm>
              <a:off x="925715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5" name="Connettore 1 187"/>
            <p:cNvCxnSpPr/>
            <p:nvPr userDrawn="1"/>
          </p:nvCxnSpPr>
          <p:spPr>
            <a:xfrm>
              <a:off x="940602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6" name="Connettore 1 188"/>
            <p:cNvCxnSpPr/>
            <p:nvPr userDrawn="1"/>
          </p:nvCxnSpPr>
          <p:spPr>
            <a:xfrm>
              <a:off x="955489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7" name="Connettore 1 189"/>
            <p:cNvCxnSpPr/>
            <p:nvPr userDrawn="1"/>
          </p:nvCxnSpPr>
          <p:spPr>
            <a:xfrm>
              <a:off x="970375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8" name="Connettore 1 190"/>
            <p:cNvCxnSpPr/>
            <p:nvPr userDrawn="1"/>
          </p:nvCxnSpPr>
          <p:spPr>
            <a:xfrm>
              <a:off x="985262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9" name="Connettore 1 191"/>
            <p:cNvCxnSpPr/>
            <p:nvPr userDrawn="1"/>
          </p:nvCxnSpPr>
          <p:spPr>
            <a:xfrm>
              <a:off x="1000149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0" name="Connettore 1 192"/>
            <p:cNvCxnSpPr/>
            <p:nvPr userDrawn="1"/>
          </p:nvCxnSpPr>
          <p:spPr>
            <a:xfrm>
              <a:off x="1015036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1" name="Connettore 1 193"/>
            <p:cNvCxnSpPr/>
            <p:nvPr userDrawn="1"/>
          </p:nvCxnSpPr>
          <p:spPr>
            <a:xfrm>
              <a:off x="1029922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2" name="Connettore 1 194"/>
            <p:cNvCxnSpPr/>
            <p:nvPr userDrawn="1"/>
          </p:nvCxnSpPr>
          <p:spPr>
            <a:xfrm>
              <a:off x="1044809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3" name="Connettore 1 195"/>
            <p:cNvCxnSpPr/>
            <p:nvPr userDrawn="1"/>
          </p:nvCxnSpPr>
          <p:spPr>
            <a:xfrm>
              <a:off x="1059696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4" name="Connettore 1 196"/>
            <p:cNvCxnSpPr/>
            <p:nvPr userDrawn="1"/>
          </p:nvCxnSpPr>
          <p:spPr>
            <a:xfrm>
              <a:off x="1074582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5" name="Connettore 1 197"/>
            <p:cNvCxnSpPr/>
            <p:nvPr userDrawn="1"/>
          </p:nvCxnSpPr>
          <p:spPr>
            <a:xfrm>
              <a:off x="1089469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6" name="Connettore 1 198"/>
            <p:cNvCxnSpPr/>
            <p:nvPr userDrawn="1"/>
          </p:nvCxnSpPr>
          <p:spPr>
            <a:xfrm>
              <a:off x="1104356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7" name="Connettore 1 199"/>
            <p:cNvCxnSpPr/>
            <p:nvPr userDrawn="1"/>
          </p:nvCxnSpPr>
          <p:spPr>
            <a:xfrm>
              <a:off x="1119242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8" name="Connettore 1 200"/>
            <p:cNvCxnSpPr/>
            <p:nvPr userDrawn="1"/>
          </p:nvCxnSpPr>
          <p:spPr>
            <a:xfrm>
              <a:off x="1134129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9" name="Connettore 1 201"/>
            <p:cNvCxnSpPr/>
            <p:nvPr userDrawn="1"/>
          </p:nvCxnSpPr>
          <p:spPr>
            <a:xfrm>
              <a:off x="1149016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0" name="Connettore 1 202"/>
            <p:cNvCxnSpPr/>
            <p:nvPr userDrawn="1"/>
          </p:nvCxnSpPr>
          <p:spPr>
            <a:xfrm>
              <a:off x="1163903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1" name="Connettore 1 203"/>
            <p:cNvCxnSpPr/>
            <p:nvPr userDrawn="1"/>
          </p:nvCxnSpPr>
          <p:spPr>
            <a:xfrm>
              <a:off x="1178789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2" name="Connettore 1 204"/>
            <p:cNvCxnSpPr/>
            <p:nvPr userDrawn="1"/>
          </p:nvCxnSpPr>
          <p:spPr>
            <a:xfrm>
              <a:off x="1193676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3" name="Connettore 1 205"/>
            <p:cNvCxnSpPr/>
            <p:nvPr userDrawn="1"/>
          </p:nvCxnSpPr>
          <p:spPr>
            <a:xfrm>
              <a:off x="1208563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4" name="Connettore 1 206"/>
            <p:cNvCxnSpPr/>
            <p:nvPr userDrawn="1"/>
          </p:nvCxnSpPr>
          <p:spPr>
            <a:xfrm>
              <a:off x="1223449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5" name="Connettore 1 207"/>
            <p:cNvCxnSpPr/>
            <p:nvPr userDrawn="1"/>
          </p:nvCxnSpPr>
          <p:spPr>
            <a:xfrm>
              <a:off x="1238336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6" name="Connettore 1 208"/>
            <p:cNvCxnSpPr/>
            <p:nvPr userDrawn="1"/>
          </p:nvCxnSpPr>
          <p:spPr>
            <a:xfrm>
              <a:off x="1253223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7" name="Connettore 1 209"/>
            <p:cNvCxnSpPr/>
            <p:nvPr userDrawn="1"/>
          </p:nvCxnSpPr>
          <p:spPr>
            <a:xfrm>
              <a:off x="1268109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8" name="Connettore 1 210"/>
            <p:cNvCxnSpPr/>
            <p:nvPr userDrawn="1"/>
          </p:nvCxnSpPr>
          <p:spPr>
            <a:xfrm>
              <a:off x="1282996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9" name="Connettore 1 211"/>
            <p:cNvCxnSpPr/>
            <p:nvPr userDrawn="1"/>
          </p:nvCxnSpPr>
          <p:spPr>
            <a:xfrm>
              <a:off x="1297883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0" name="Connettore 1 212"/>
            <p:cNvCxnSpPr/>
            <p:nvPr userDrawn="1"/>
          </p:nvCxnSpPr>
          <p:spPr>
            <a:xfrm>
              <a:off x="1312770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1" name="Connettore 1 213"/>
            <p:cNvCxnSpPr/>
            <p:nvPr userDrawn="1"/>
          </p:nvCxnSpPr>
          <p:spPr>
            <a:xfrm>
              <a:off x="1327656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2" name="Connettore 1 214"/>
            <p:cNvCxnSpPr/>
            <p:nvPr userDrawn="1"/>
          </p:nvCxnSpPr>
          <p:spPr>
            <a:xfrm>
              <a:off x="1342543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3" name="Connettore 1 215"/>
            <p:cNvCxnSpPr/>
            <p:nvPr userDrawn="1"/>
          </p:nvCxnSpPr>
          <p:spPr>
            <a:xfrm>
              <a:off x="1357430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4" name="Connettore 1 216"/>
            <p:cNvCxnSpPr/>
            <p:nvPr userDrawn="1"/>
          </p:nvCxnSpPr>
          <p:spPr>
            <a:xfrm>
              <a:off x="1372316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5" name="Connettore 1 217"/>
            <p:cNvCxnSpPr/>
            <p:nvPr userDrawn="1"/>
          </p:nvCxnSpPr>
          <p:spPr>
            <a:xfrm>
              <a:off x="1387203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6" name="Connettore 1 218"/>
            <p:cNvCxnSpPr/>
            <p:nvPr userDrawn="1"/>
          </p:nvCxnSpPr>
          <p:spPr>
            <a:xfrm>
              <a:off x="1402090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7" name="Connettore 1 219"/>
            <p:cNvCxnSpPr/>
            <p:nvPr userDrawn="1"/>
          </p:nvCxnSpPr>
          <p:spPr>
            <a:xfrm>
              <a:off x="1416976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8" name="Connettore 1 220"/>
            <p:cNvCxnSpPr/>
            <p:nvPr userDrawn="1"/>
          </p:nvCxnSpPr>
          <p:spPr>
            <a:xfrm>
              <a:off x="1431863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9" name="Connettore 1 221"/>
            <p:cNvCxnSpPr/>
            <p:nvPr userDrawn="1"/>
          </p:nvCxnSpPr>
          <p:spPr>
            <a:xfrm>
              <a:off x="1446750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0" name="Connettore 1 222"/>
            <p:cNvCxnSpPr/>
            <p:nvPr userDrawn="1"/>
          </p:nvCxnSpPr>
          <p:spPr>
            <a:xfrm>
              <a:off x="1461637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1" name="Connettore 1 223"/>
            <p:cNvCxnSpPr/>
            <p:nvPr userDrawn="1"/>
          </p:nvCxnSpPr>
          <p:spPr>
            <a:xfrm>
              <a:off x="1476523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2" name="Connettore 1 224"/>
            <p:cNvCxnSpPr/>
            <p:nvPr userDrawn="1"/>
          </p:nvCxnSpPr>
          <p:spPr>
            <a:xfrm>
              <a:off x="1491410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3" name="Connettore 1 225"/>
            <p:cNvCxnSpPr/>
            <p:nvPr userDrawn="1"/>
          </p:nvCxnSpPr>
          <p:spPr>
            <a:xfrm>
              <a:off x="1506297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4" name="Connettore 1 226"/>
            <p:cNvCxnSpPr/>
            <p:nvPr userDrawn="1"/>
          </p:nvCxnSpPr>
          <p:spPr>
            <a:xfrm>
              <a:off x="1521183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5" name="Connettore 1 227"/>
            <p:cNvCxnSpPr/>
            <p:nvPr userDrawn="1"/>
          </p:nvCxnSpPr>
          <p:spPr>
            <a:xfrm>
              <a:off x="1536070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6" name="Connettore 1 228"/>
            <p:cNvCxnSpPr/>
            <p:nvPr userDrawn="1"/>
          </p:nvCxnSpPr>
          <p:spPr>
            <a:xfrm>
              <a:off x="1550957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7" name="Connettore 1 229"/>
            <p:cNvCxnSpPr/>
            <p:nvPr userDrawn="1"/>
          </p:nvCxnSpPr>
          <p:spPr>
            <a:xfrm>
              <a:off x="1565843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8" name="Connettore 1 230"/>
            <p:cNvCxnSpPr/>
            <p:nvPr userDrawn="1"/>
          </p:nvCxnSpPr>
          <p:spPr>
            <a:xfrm>
              <a:off x="1580730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9" name="Connettore 1 231"/>
            <p:cNvCxnSpPr/>
            <p:nvPr userDrawn="1"/>
          </p:nvCxnSpPr>
          <p:spPr>
            <a:xfrm>
              <a:off x="1595617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0" name="Connettore 1 232"/>
            <p:cNvCxnSpPr/>
            <p:nvPr userDrawn="1"/>
          </p:nvCxnSpPr>
          <p:spPr>
            <a:xfrm>
              <a:off x="1610504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1" name="Connettore 1 233"/>
            <p:cNvCxnSpPr/>
            <p:nvPr userDrawn="1"/>
          </p:nvCxnSpPr>
          <p:spPr>
            <a:xfrm>
              <a:off x="1625390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2" name="Connettore 1 234"/>
            <p:cNvCxnSpPr/>
            <p:nvPr userDrawn="1"/>
          </p:nvCxnSpPr>
          <p:spPr>
            <a:xfrm>
              <a:off x="1640277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3" name="Connettore 1 235"/>
            <p:cNvCxnSpPr/>
            <p:nvPr userDrawn="1"/>
          </p:nvCxnSpPr>
          <p:spPr>
            <a:xfrm>
              <a:off x="1655164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4" name="Connettore 1 236"/>
            <p:cNvCxnSpPr/>
            <p:nvPr userDrawn="1"/>
          </p:nvCxnSpPr>
          <p:spPr>
            <a:xfrm>
              <a:off x="1670050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5" name="Connettore 1 237"/>
            <p:cNvCxnSpPr/>
            <p:nvPr userDrawn="1"/>
          </p:nvCxnSpPr>
          <p:spPr>
            <a:xfrm>
              <a:off x="1684937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6" name="Connettore 1 238"/>
            <p:cNvCxnSpPr/>
            <p:nvPr userDrawn="1"/>
          </p:nvCxnSpPr>
          <p:spPr>
            <a:xfrm>
              <a:off x="1699824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7" name="Connettore 1 239"/>
            <p:cNvCxnSpPr/>
            <p:nvPr userDrawn="1"/>
          </p:nvCxnSpPr>
          <p:spPr>
            <a:xfrm>
              <a:off x="1714710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8" name="Connettore 1 240"/>
            <p:cNvCxnSpPr/>
            <p:nvPr userDrawn="1"/>
          </p:nvCxnSpPr>
          <p:spPr>
            <a:xfrm>
              <a:off x="1729597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9" name="Connettore 1 241"/>
            <p:cNvCxnSpPr/>
            <p:nvPr userDrawn="1"/>
          </p:nvCxnSpPr>
          <p:spPr>
            <a:xfrm>
              <a:off x="1744484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0" name="Connettore 1 242"/>
            <p:cNvCxnSpPr/>
            <p:nvPr userDrawn="1"/>
          </p:nvCxnSpPr>
          <p:spPr>
            <a:xfrm>
              <a:off x="1759371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1" name="Connettore 1 243"/>
            <p:cNvCxnSpPr/>
            <p:nvPr userDrawn="1"/>
          </p:nvCxnSpPr>
          <p:spPr>
            <a:xfrm>
              <a:off x="1774257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2" name="Connettore 1 244"/>
            <p:cNvCxnSpPr/>
            <p:nvPr userDrawn="1"/>
          </p:nvCxnSpPr>
          <p:spPr>
            <a:xfrm>
              <a:off x="1789144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3" name="Connettore 1 245"/>
            <p:cNvCxnSpPr/>
            <p:nvPr userDrawn="1"/>
          </p:nvCxnSpPr>
          <p:spPr>
            <a:xfrm>
              <a:off x="1804031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4" name="Connettore 1 246"/>
            <p:cNvCxnSpPr/>
            <p:nvPr userDrawn="1"/>
          </p:nvCxnSpPr>
          <p:spPr>
            <a:xfrm>
              <a:off x="1818917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5" name="Connettore 1 247"/>
            <p:cNvCxnSpPr/>
            <p:nvPr userDrawn="1"/>
          </p:nvCxnSpPr>
          <p:spPr>
            <a:xfrm>
              <a:off x="1833804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6" name="Connettore 1 248"/>
            <p:cNvCxnSpPr/>
            <p:nvPr userDrawn="1"/>
          </p:nvCxnSpPr>
          <p:spPr>
            <a:xfrm>
              <a:off x="1848691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7" name="Connettore 1 249"/>
            <p:cNvCxnSpPr/>
            <p:nvPr userDrawn="1"/>
          </p:nvCxnSpPr>
          <p:spPr>
            <a:xfrm>
              <a:off x="1863577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8" name="Connettore 1 250"/>
            <p:cNvCxnSpPr/>
            <p:nvPr userDrawn="1"/>
          </p:nvCxnSpPr>
          <p:spPr>
            <a:xfrm>
              <a:off x="1878464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9" name="Connettore 1 251"/>
            <p:cNvCxnSpPr/>
            <p:nvPr userDrawn="1"/>
          </p:nvCxnSpPr>
          <p:spPr>
            <a:xfrm>
              <a:off x="1893346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grpSp>
      <p:sp>
        <p:nvSpPr>
          <p:cNvPr id="3" name="Content Placeholder 2"/>
          <p:cNvSpPr>
            <a:spLocks noGrp="1"/>
          </p:cNvSpPr>
          <p:nvPr>
            <p:ph idx="1"/>
          </p:nvPr>
        </p:nvSpPr>
        <p:spPr>
          <a:xfrm>
            <a:off x="297600" y="1332000"/>
            <a:ext cx="11692800" cy="4924800"/>
          </a:xfrm>
          <a:prstGeom prst="rect">
            <a:avLst/>
          </a:prstGeom>
        </p:spPr>
        <p:txBody>
          <a:bodyPr/>
          <a:lstStyle/>
          <a:p>
            <a:pPr lvl="0"/>
            <a:r>
              <a:rPr lang="en-GB" noProof="0"/>
              <a:t>Edit Master text styles</a:t>
            </a:r>
          </a:p>
          <a:p>
            <a:pPr lvl="1"/>
            <a:r>
              <a:rPr lang="en-GB" noProof="0"/>
              <a:t>Second level</a:t>
            </a:r>
          </a:p>
          <a:p>
            <a:pPr lvl="2"/>
            <a:r>
              <a:rPr lang="en-GB" noProof="0"/>
              <a:t>Third level</a:t>
            </a:r>
          </a:p>
        </p:txBody>
      </p:sp>
      <p:sp>
        <p:nvSpPr>
          <p:cNvPr id="7" name="Title 1"/>
          <p:cNvSpPr>
            <a:spLocks noGrp="1"/>
          </p:cNvSpPr>
          <p:nvPr>
            <p:ph type="title"/>
          </p:nvPr>
        </p:nvSpPr>
        <p:spPr>
          <a:xfrm>
            <a:off x="295925" y="139169"/>
            <a:ext cx="11694849" cy="862023"/>
          </a:xfrm>
          <a:prstGeom prst="rect">
            <a:avLst/>
          </a:prstGeom>
        </p:spPr>
        <p:txBody>
          <a:bodyPr/>
          <a:lstStyle>
            <a:lvl1pPr>
              <a:defRPr>
                <a:solidFill>
                  <a:schemeClr val="bg1"/>
                </a:solidFill>
              </a:defRPr>
            </a:lvl1pPr>
          </a:lstStyle>
          <a:p>
            <a:r>
              <a:rPr lang="en-GB" noProof="0"/>
              <a:t>Click to edit Master title style</a:t>
            </a:r>
          </a:p>
        </p:txBody>
      </p:sp>
      <p:sp>
        <p:nvSpPr>
          <p:cNvPr id="130" name="Date Placeholder 3">
            <a:extLst>
              <a:ext uri="{FF2B5EF4-FFF2-40B4-BE49-F238E27FC236}">
                <a16:creationId xmlns:a16="http://schemas.microsoft.com/office/drawing/2014/main" id="{31FB8769-B1E7-44DA-A99B-43F032F5346E}"/>
              </a:ext>
            </a:extLst>
          </p:cNvPr>
          <p:cNvSpPr>
            <a:spLocks noGrp="1"/>
          </p:cNvSpPr>
          <p:nvPr>
            <p:ph type="dt" sz="half" idx="2"/>
          </p:nvPr>
        </p:nvSpPr>
        <p:spPr>
          <a:xfrm>
            <a:off x="295923" y="6611562"/>
            <a:ext cx="2743200" cy="134510"/>
          </a:xfrm>
          <a:prstGeom prst="rect">
            <a:avLst/>
          </a:prstGeom>
        </p:spPr>
        <p:txBody>
          <a:bodyPr vert="horz" lIns="91440" tIns="45720" rIns="91440" bIns="45720" rtlCol="0" anchor="ctr"/>
          <a:lstStyle>
            <a:lvl1pPr algn="l">
              <a:defRPr sz="1200">
                <a:solidFill>
                  <a:schemeClr val="bg1"/>
                </a:solidFill>
              </a:defRPr>
            </a:lvl1pPr>
          </a:lstStyle>
          <a:p>
            <a:r>
              <a:rPr lang="it-IT"/>
              <a:t>03/06/2026</a:t>
            </a:r>
            <a:endParaRPr lang="en-GB"/>
          </a:p>
        </p:txBody>
      </p:sp>
      <p:sp>
        <p:nvSpPr>
          <p:cNvPr id="131" name="Footer Placeholder 4">
            <a:extLst>
              <a:ext uri="{FF2B5EF4-FFF2-40B4-BE49-F238E27FC236}">
                <a16:creationId xmlns:a16="http://schemas.microsoft.com/office/drawing/2014/main" id="{C9AE5A96-0DA2-4694-8D8C-8D8F16CDA6FA}"/>
              </a:ext>
            </a:extLst>
          </p:cNvPr>
          <p:cNvSpPr>
            <a:spLocks noGrp="1"/>
          </p:cNvSpPr>
          <p:nvPr>
            <p:ph type="ftr" sz="quarter" idx="3"/>
          </p:nvPr>
        </p:nvSpPr>
        <p:spPr>
          <a:xfrm>
            <a:off x="3137161" y="6611562"/>
            <a:ext cx="5419200" cy="134510"/>
          </a:xfrm>
          <a:prstGeom prst="rect">
            <a:avLst/>
          </a:prstGeom>
        </p:spPr>
        <p:txBody>
          <a:bodyPr vert="horz" lIns="91440" tIns="45720" rIns="91440" bIns="45720" rtlCol="0" anchor="ctr"/>
          <a:lstStyle>
            <a:lvl1pPr algn="ctr">
              <a:defRPr sz="1200">
                <a:solidFill>
                  <a:schemeClr val="bg1"/>
                </a:solidFill>
              </a:defRPr>
            </a:lvl1pPr>
          </a:lstStyle>
          <a:p>
            <a:r>
              <a:rPr lang="en-US"/>
              <a:t>Camilla Colombo - GREEN SPECIES - COMPASS Lab - Department of Aerospace Science and Technology</a:t>
            </a:r>
            <a:endParaRPr lang="en-GB"/>
          </a:p>
        </p:txBody>
      </p:sp>
      <p:sp>
        <p:nvSpPr>
          <p:cNvPr id="132" name="Slide Number Placeholder 5">
            <a:extLst>
              <a:ext uri="{FF2B5EF4-FFF2-40B4-BE49-F238E27FC236}">
                <a16:creationId xmlns:a16="http://schemas.microsoft.com/office/drawing/2014/main" id="{59C0FDF6-1092-49C5-88AD-06E0AD4C5B54}"/>
              </a:ext>
            </a:extLst>
          </p:cNvPr>
          <p:cNvSpPr>
            <a:spLocks noGrp="1"/>
          </p:cNvSpPr>
          <p:nvPr>
            <p:ph type="sldNum" sz="quarter" idx="4"/>
          </p:nvPr>
        </p:nvSpPr>
        <p:spPr>
          <a:xfrm>
            <a:off x="8635574" y="6611562"/>
            <a:ext cx="895172" cy="134510"/>
          </a:xfrm>
          <a:prstGeom prst="rect">
            <a:avLst/>
          </a:prstGeom>
        </p:spPr>
        <p:txBody>
          <a:bodyPr vert="horz" lIns="91440" tIns="45720" rIns="91440" bIns="45720" rtlCol="0" anchor="ctr"/>
          <a:lstStyle>
            <a:lvl1pPr algn="r">
              <a:defRPr sz="1200">
                <a:solidFill>
                  <a:schemeClr val="bg1"/>
                </a:solidFill>
              </a:defRPr>
            </a:lvl1pPr>
          </a:lstStyle>
          <a:p>
            <a:fld id="{B32E340B-6DF6-4B42-912A-1B529C9C7761}" type="slidenum">
              <a:rPr lang="en-GB" smtClean="0"/>
              <a:t>‹#›</a:t>
            </a:fld>
            <a:endParaRPr lang="en-GB"/>
          </a:p>
        </p:txBody>
      </p:sp>
    </p:spTree>
    <p:extLst>
      <p:ext uri="{BB962C8B-B14F-4D97-AF65-F5344CB8AC3E}">
        <p14:creationId xmlns:p14="http://schemas.microsoft.com/office/powerpoint/2010/main" val="4262087207"/>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userDrawn="1">
  <p:cSld name="2_Title + Content 4">
    <p:spTree>
      <p:nvGrpSpPr>
        <p:cNvPr id="1" name=""/>
        <p:cNvGrpSpPr/>
        <p:nvPr/>
      </p:nvGrpSpPr>
      <p:grpSpPr>
        <a:xfrm>
          <a:off x="0" y="0"/>
          <a:ext cx="0" cy="0"/>
          <a:chOff x="0" y="0"/>
          <a:chExt cx="0" cy="0"/>
        </a:xfrm>
      </p:grpSpPr>
      <p:sp>
        <p:nvSpPr>
          <p:cNvPr id="131" name="Rettangolo 252"/>
          <p:cNvSpPr/>
          <p:nvPr userDrawn="1"/>
        </p:nvSpPr>
        <p:spPr>
          <a:xfrm>
            <a:off x="0" y="0"/>
            <a:ext cx="12192000" cy="1252150"/>
          </a:xfrm>
          <a:prstGeom prst="rect">
            <a:avLst/>
          </a:prstGeom>
          <a:solidFill>
            <a:schemeClr val="bg2">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sz="2400" noProof="0">
              <a:solidFill>
                <a:schemeClr val="tx2"/>
              </a:solidFill>
            </a:endParaRPr>
          </a:p>
        </p:txBody>
      </p:sp>
      <p:grpSp>
        <p:nvGrpSpPr>
          <p:cNvPr id="132" name="Gruppo 131"/>
          <p:cNvGrpSpPr/>
          <p:nvPr userDrawn="1"/>
        </p:nvGrpSpPr>
        <p:grpSpPr>
          <a:xfrm>
            <a:off x="0" y="1089904"/>
            <a:ext cx="12192000" cy="162246"/>
            <a:chOff x="1218340" y="275867"/>
            <a:chExt cx="17715122" cy="567843"/>
          </a:xfrm>
        </p:grpSpPr>
        <p:cxnSp>
          <p:nvCxnSpPr>
            <p:cNvPr id="133" name="Connettore 1 132"/>
            <p:cNvCxnSpPr/>
            <p:nvPr userDrawn="1"/>
          </p:nvCxnSpPr>
          <p:spPr>
            <a:xfrm>
              <a:off x="121834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4" name="Connettore 1 133"/>
            <p:cNvCxnSpPr/>
            <p:nvPr userDrawn="1"/>
          </p:nvCxnSpPr>
          <p:spPr>
            <a:xfrm>
              <a:off x="136720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5" name="Connettore 1 134"/>
            <p:cNvCxnSpPr/>
            <p:nvPr userDrawn="1"/>
          </p:nvCxnSpPr>
          <p:spPr>
            <a:xfrm>
              <a:off x="151607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6" name="Connettore 1 135"/>
            <p:cNvCxnSpPr/>
            <p:nvPr userDrawn="1"/>
          </p:nvCxnSpPr>
          <p:spPr>
            <a:xfrm>
              <a:off x="166494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7" name="Connettore 1 136"/>
            <p:cNvCxnSpPr/>
            <p:nvPr userDrawn="1"/>
          </p:nvCxnSpPr>
          <p:spPr>
            <a:xfrm>
              <a:off x="181380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8" name="Connettore 1 137"/>
            <p:cNvCxnSpPr/>
            <p:nvPr userDrawn="1"/>
          </p:nvCxnSpPr>
          <p:spPr>
            <a:xfrm>
              <a:off x="196267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9" name="Connettore 1 138"/>
            <p:cNvCxnSpPr/>
            <p:nvPr userDrawn="1"/>
          </p:nvCxnSpPr>
          <p:spPr>
            <a:xfrm>
              <a:off x="211154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0" name="Connettore 1 139"/>
            <p:cNvCxnSpPr/>
            <p:nvPr userDrawn="1"/>
          </p:nvCxnSpPr>
          <p:spPr>
            <a:xfrm>
              <a:off x="226040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1" name="Connettore 1 140"/>
            <p:cNvCxnSpPr/>
            <p:nvPr userDrawn="1"/>
          </p:nvCxnSpPr>
          <p:spPr>
            <a:xfrm>
              <a:off x="240927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2" name="Connettore 1 141"/>
            <p:cNvCxnSpPr/>
            <p:nvPr userDrawn="1"/>
          </p:nvCxnSpPr>
          <p:spPr>
            <a:xfrm>
              <a:off x="255814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3" name="Connettore 1 142"/>
            <p:cNvCxnSpPr/>
            <p:nvPr userDrawn="1"/>
          </p:nvCxnSpPr>
          <p:spPr>
            <a:xfrm>
              <a:off x="270701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4" name="Connettore 1 143"/>
            <p:cNvCxnSpPr/>
            <p:nvPr userDrawn="1"/>
          </p:nvCxnSpPr>
          <p:spPr>
            <a:xfrm>
              <a:off x="285587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5" name="Connettore 1 144"/>
            <p:cNvCxnSpPr/>
            <p:nvPr userDrawn="1"/>
          </p:nvCxnSpPr>
          <p:spPr>
            <a:xfrm>
              <a:off x="300474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6" name="Connettore 1 145"/>
            <p:cNvCxnSpPr/>
            <p:nvPr userDrawn="1"/>
          </p:nvCxnSpPr>
          <p:spPr>
            <a:xfrm>
              <a:off x="315361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7" name="Connettore 1 146"/>
            <p:cNvCxnSpPr/>
            <p:nvPr userDrawn="1"/>
          </p:nvCxnSpPr>
          <p:spPr>
            <a:xfrm>
              <a:off x="330247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8" name="Connettore 1 147"/>
            <p:cNvCxnSpPr/>
            <p:nvPr userDrawn="1"/>
          </p:nvCxnSpPr>
          <p:spPr>
            <a:xfrm>
              <a:off x="345134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9" name="Connettore 1 148"/>
            <p:cNvCxnSpPr/>
            <p:nvPr userDrawn="1"/>
          </p:nvCxnSpPr>
          <p:spPr>
            <a:xfrm>
              <a:off x="360021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0" name="Connettore 1 149"/>
            <p:cNvCxnSpPr/>
            <p:nvPr userDrawn="1"/>
          </p:nvCxnSpPr>
          <p:spPr>
            <a:xfrm>
              <a:off x="374907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1" name="Connettore 1 150"/>
            <p:cNvCxnSpPr/>
            <p:nvPr userDrawn="1"/>
          </p:nvCxnSpPr>
          <p:spPr>
            <a:xfrm>
              <a:off x="389794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2" name="Connettore 1 151"/>
            <p:cNvCxnSpPr/>
            <p:nvPr userDrawn="1"/>
          </p:nvCxnSpPr>
          <p:spPr>
            <a:xfrm>
              <a:off x="404681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3" name="Connettore 1 152"/>
            <p:cNvCxnSpPr/>
            <p:nvPr userDrawn="1"/>
          </p:nvCxnSpPr>
          <p:spPr>
            <a:xfrm>
              <a:off x="419568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4" name="Connettore 1 153"/>
            <p:cNvCxnSpPr/>
            <p:nvPr userDrawn="1"/>
          </p:nvCxnSpPr>
          <p:spPr>
            <a:xfrm>
              <a:off x="434454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5" name="Connettore 1 154"/>
            <p:cNvCxnSpPr/>
            <p:nvPr userDrawn="1"/>
          </p:nvCxnSpPr>
          <p:spPr>
            <a:xfrm>
              <a:off x="449341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6" name="Connettore 1 155"/>
            <p:cNvCxnSpPr/>
            <p:nvPr userDrawn="1"/>
          </p:nvCxnSpPr>
          <p:spPr>
            <a:xfrm>
              <a:off x="464228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7" name="Connettore 1 156"/>
            <p:cNvCxnSpPr/>
            <p:nvPr userDrawn="1"/>
          </p:nvCxnSpPr>
          <p:spPr>
            <a:xfrm>
              <a:off x="479114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8" name="Connettore 1 157"/>
            <p:cNvCxnSpPr/>
            <p:nvPr userDrawn="1"/>
          </p:nvCxnSpPr>
          <p:spPr>
            <a:xfrm>
              <a:off x="494001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9" name="Connettore 1 158"/>
            <p:cNvCxnSpPr/>
            <p:nvPr userDrawn="1"/>
          </p:nvCxnSpPr>
          <p:spPr>
            <a:xfrm>
              <a:off x="508888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0" name="Connettore 1 159"/>
            <p:cNvCxnSpPr/>
            <p:nvPr userDrawn="1"/>
          </p:nvCxnSpPr>
          <p:spPr>
            <a:xfrm>
              <a:off x="523774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1" name="Connettore 1 160"/>
            <p:cNvCxnSpPr/>
            <p:nvPr userDrawn="1"/>
          </p:nvCxnSpPr>
          <p:spPr>
            <a:xfrm>
              <a:off x="538661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2" name="Connettore 1 161"/>
            <p:cNvCxnSpPr/>
            <p:nvPr userDrawn="1"/>
          </p:nvCxnSpPr>
          <p:spPr>
            <a:xfrm>
              <a:off x="553548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3" name="Connettore 1 162"/>
            <p:cNvCxnSpPr/>
            <p:nvPr userDrawn="1"/>
          </p:nvCxnSpPr>
          <p:spPr>
            <a:xfrm>
              <a:off x="568435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4" name="Connettore 1 163"/>
            <p:cNvCxnSpPr/>
            <p:nvPr userDrawn="1"/>
          </p:nvCxnSpPr>
          <p:spPr>
            <a:xfrm>
              <a:off x="583321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5" name="Connettore 1 164"/>
            <p:cNvCxnSpPr/>
            <p:nvPr userDrawn="1"/>
          </p:nvCxnSpPr>
          <p:spPr>
            <a:xfrm>
              <a:off x="598208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6" name="Connettore 1 165"/>
            <p:cNvCxnSpPr/>
            <p:nvPr userDrawn="1"/>
          </p:nvCxnSpPr>
          <p:spPr>
            <a:xfrm>
              <a:off x="613095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7" name="Connettore 1 166"/>
            <p:cNvCxnSpPr/>
            <p:nvPr userDrawn="1"/>
          </p:nvCxnSpPr>
          <p:spPr>
            <a:xfrm>
              <a:off x="627981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8" name="Connettore 1 167"/>
            <p:cNvCxnSpPr/>
            <p:nvPr userDrawn="1"/>
          </p:nvCxnSpPr>
          <p:spPr>
            <a:xfrm>
              <a:off x="642868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9" name="Connettore 1 168"/>
            <p:cNvCxnSpPr/>
            <p:nvPr userDrawn="1"/>
          </p:nvCxnSpPr>
          <p:spPr>
            <a:xfrm>
              <a:off x="657755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0" name="Connettore 1 169"/>
            <p:cNvCxnSpPr/>
            <p:nvPr userDrawn="1"/>
          </p:nvCxnSpPr>
          <p:spPr>
            <a:xfrm>
              <a:off x="672641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1" name="Connettore 1 170"/>
            <p:cNvCxnSpPr/>
            <p:nvPr userDrawn="1"/>
          </p:nvCxnSpPr>
          <p:spPr>
            <a:xfrm>
              <a:off x="687528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2" name="Connettore 1 171"/>
            <p:cNvCxnSpPr/>
            <p:nvPr userDrawn="1"/>
          </p:nvCxnSpPr>
          <p:spPr>
            <a:xfrm>
              <a:off x="702415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3" name="Connettore 1 172"/>
            <p:cNvCxnSpPr/>
            <p:nvPr userDrawn="1"/>
          </p:nvCxnSpPr>
          <p:spPr>
            <a:xfrm>
              <a:off x="717302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4" name="Connettore 1 173"/>
            <p:cNvCxnSpPr/>
            <p:nvPr userDrawn="1"/>
          </p:nvCxnSpPr>
          <p:spPr>
            <a:xfrm>
              <a:off x="732188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5" name="Connettore 1 174"/>
            <p:cNvCxnSpPr/>
            <p:nvPr userDrawn="1"/>
          </p:nvCxnSpPr>
          <p:spPr>
            <a:xfrm>
              <a:off x="747075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6" name="Connettore 1 175"/>
            <p:cNvCxnSpPr/>
            <p:nvPr userDrawn="1"/>
          </p:nvCxnSpPr>
          <p:spPr>
            <a:xfrm>
              <a:off x="761962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7" name="Connettore 1 176"/>
            <p:cNvCxnSpPr/>
            <p:nvPr userDrawn="1"/>
          </p:nvCxnSpPr>
          <p:spPr>
            <a:xfrm>
              <a:off x="776848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8" name="Connettore 1 177"/>
            <p:cNvCxnSpPr/>
            <p:nvPr userDrawn="1"/>
          </p:nvCxnSpPr>
          <p:spPr>
            <a:xfrm>
              <a:off x="791735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9" name="Connettore 1 178"/>
            <p:cNvCxnSpPr/>
            <p:nvPr userDrawn="1"/>
          </p:nvCxnSpPr>
          <p:spPr>
            <a:xfrm>
              <a:off x="806622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0" name="Connettore 1 179"/>
            <p:cNvCxnSpPr/>
            <p:nvPr userDrawn="1"/>
          </p:nvCxnSpPr>
          <p:spPr>
            <a:xfrm>
              <a:off x="821508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1" name="Connettore 1 180"/>
            <p:cNvCxnSpPr/>
            <p:nvPr userDrawn="1"/>
          </p:nvCxnSpPr>
          <p:spPr>
            <a:xfrm>
              <a:off x="836395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2" name="Connettore 1 181"/>
            <p:cNvCxnSpPr/>
            <p:nvPr userDrawn="1"/>
          </p:nvCxnSpPr>
          <p:spPr>
            <a:xfrm>
              <a:off x="851282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3" name="Connettore 1 182"/>
            <p:cNvCxnSpPr/>
            <p:nvPr userDrawn="1"/>
          </p:nvCxnSpPr>
          <p:spPr>
            <a:xfrm>
              <a:off x="866169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4" name="Connettore 1 183"/>
            <p:cNvCxnSpPr/>
            <p:nvPr userDrawn="1"/>
          </p:nvCxnSpPr>
          <p:spPr>
            <a:xfrm>
              <a:off x="881055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5" name="Connettore 1 184"/>
            <p:cNvCxnSpPr/>
            <p:nvPr userDrawn="1"/>
          </p:nvCxnSpPr>
          <p:spPr>
            <a:xfrm>
              <a:off x="895942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6" name="Connettore 1 185"/>
            <p:cNvCxnSpPr/>
            <p:nvPr userDrawn="1"/>
          </p:nvCxnSpPr>
          <p:spPr>
            <a:xfrm>
              <a:off x="910829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7" name="Connettore 1 186"/>
            <p:cNvCxnSpPr/>
            <p:nvPr userDrawn="1"/>
          </p:nvCxnSpPr>
          <p:spPr>
            <a:xfrm>
              <a:off x="925715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8" name="Connettore 1 187"/>
            <p:cNvCxnSpPr/>
            <p:nvPr userDrawn="1"/>
          </p:nvCxnSpPr>
          <p:spPr>
            <a:xfrm>
              <a:off x="940602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9" name="Connettore 1 188"/>
            <p:cNvCxnSpPr/>
            <p:nvPr userDrawn="1"/>
          </p:nvCxnSpPr>
          <p:spPr>
            <a:xfrm>
              <a:off x="955489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0" name="Connettore 1 189"/>
            <p:cNvCxnSpPr/>
            <p:nvPr userDrawn="1"/>
          </p:nvCxnSpPr>
          <p:spPr>
            <a:xfrm>
              <a:off x="970375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1" name="Connettore 1 190"/>
            <p:cNvCxnSpPr/>
            <p:nvPr userDrawn="1"/>
          </p:nvCxnSpPr>
          <p:spPr>
            <a:xfrm>
              <a:off x="985262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2" name="Connettore 1 191"/>
            <p:cNvCxnSpPr/>
            <p:nvPr userDrawn="1"/>
          </p:nvCxnSpPr>
          <p:spPr>
            <a:xfrm>
              <a:off x="1000149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3" name="Connettore 1 192"/>
            <p:cNvCxnSpPr/>
            <p:nvPr userDrawn="1"/>
          </p:nvCxnSpPr>
          <p:spPr>
            <a:xfrm>
              <a:off x="1015036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4" name="Connettore 1 193"/>
            <p:cNvCxnSpPr/>
            <p:nvPr userDrawn="1"/>
          </p:nvCxnSpPr>
          <p:spPr>
            <a:xfrm>
              <a:off x="1029922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5" name="Connettore 1 194"/>
            <p:cNvCxnSpPr/>
            <p:nvPr userDrawn="1"/>
          </p:nvCxnSpPr>
          <p:spPr>
            <a:xfrm>
              <a:off x="1044809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6" name="Connettore 1 195"/>
            <p:cNvCxnSpPr/>
            <p:nvPr userDrawn="1"/>
          </p:nvCxnSpPr>
          <p:spPr>
            <a:xfrm>
              <a:off x="1059696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7" name="Connettore 1 196"/>
            <p:cNvCxnSpPr/>
            <p:nvPr userDrawn="1"/>
          </p:nvCxnSpPr>
          <p:spPr>
            <a:xfrm>
              <a:off x="1074582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8" name="Connettore 1 197"/>
            <p:cNvCxnSpPr/>
            <p:nvPr userDrawn="1"/>
          </p:nvCxnSpPr>
          <p:spPr>
            <a:xfrm>
              <a:off x="1089469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9" name="Connettore 1 198"/>
            <p:cNvCxnSpPr/>
            <p:nvPr userDrawn="1"/>
          </p:nvCxnSpPr>
          <p:spPr>
            <a:xfrm>
              <a:off x="1104356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0" name="Connettore 1 199"/>
            <p:cNvCxnSpPr/>
            <p:nvPr userDrawn="1"/>
          </p:nvCxnSpPr>
          <p:spPr>
            <a:xfrm>
              <a:off x="1119242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1" name="Connettore 1 200"/>
            <p:cNvCxnSpPr/>
            <p:nvPr userDrawn="1"/>
          </p:nvCxnSpPr>
          <p:spPr>
            <a:xfrm>
              <a:off x="1134129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2" name="Connettore 1 201"/>
            <p:cNvCxnSpPr/>
            <p:nvPr userDrawn="1"/>
          </p:nvCxnSpPr>
          <p:spPr>
            <a:xfrm>
              <a:off x="1149016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3" name="Connettore 1 202"/>
            <p:cNvCxnSpPr/>
            <p:nvPr userDrawn="1"/>
          </p:nvCxnSpPr>
          <p:spPr>
            <a:xfrm>
              <a:off x="1163903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4" name="Connettore 1 203"/>
            <p:cNvCxnSpPr/>
            <p:nvPr userDrawn="1"/>
          </p:nvCxnSpPr>
          <p:spPr>
            <a:xfrm>
              <a:off x="1178789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5" name="Connettore 1 204"/>
            <p:cNvCxnSpPr/>
            <p:nvPr userDrawn="1"/>
          </p:nvCxnSpPr>
          <p:spPr>
            <a:xfrm>
              <a:off x="1193676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6" name="Connettore 1 205"/>
            <p:cNvCxnSpPr/>
            <p:nvPr userDrawn="1"/>
          </p:nvCxnSpPr>
          <p:spPr>
            <a:xfrm>
              <a:off x="1208563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7" name="Connettore 1 206"/>
            <p:cNvCxnSpPr/>
            <p:nvPr userDrawn="1"/>
          </p:nvCxnSpPr>
          <p:spPr>
            <a:xfrm>
              <a:off x="1223449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8" name="Connettore 1 207"/>
            <p:cNvCxnSpPr/>
            <p:nvPr userDrawn="1"/>
          </p:nvCxnSpPr>
          <p:spPr>
            <a:xfrm>
              <a:off x="1238336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9" name="Connettore 1 208"/>
            <p:cNvCxnSpPr/>
            <p:nvPr userDrawn="1"/>
          </p:nvCxnSpPr>
          <p:spPr>
            <a:xfrm>
              <a:off x="1253223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0" name="Connettore 1 209"/>
            <p:cNvCxnSpPr/>
            <p:nvPr userDrawn="1"/>
          </p:nvCxnSpPr>
          <p:spPr>
            <a:xfrm>
              <a:off x="1268109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1" name="Connettore 1 210"/>
            <p:cNvCxnSpPr/>
            <p:nvPr userDrawn="1"/>
          </p:nvCxnSpPr>
          <p:spPr>
            <a:xfrm>
              <a:off x="1282996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2" name="Connettore 1 211"/>
            <p:cNvCxnSpPr/>
            <p:nvPr userDrawn="1"/>
          </p:nvCxnSpPr>
          <p:spPr>
            <a:xfrm>
              <a:off x="1297883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3" name="Connettore 1 212"/>
            <p:cNvCxnSpPr/>
            <p:nvPr userDrawn="1"/>
          </p:nvCxnSpPr>
          <p:spPr>
            <a:xfrm>
              <a:off x="1312770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4" name="Connettore 1 213"/>
            <p:cNvCxnSpPr/>
            <p:nvPr userDrawn="1"/>
          </p:nvCxnSpPr>
          <p:spPr>
            <a:xfrm>
              <a:off x="1327656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5" name="Connettore 1 214"/>
            <p:cNvCxnSpPr/>
            <p:nvPr userDrawn="1"/>
          </p:nvCxnSpPr>
          <p:spPr>
            <a:xfrm>
              <a:off x="1342543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6" name="Connettore 1 215"/>
            <p:cNvCxnSpPr/>
            <p:nvPr userDrawn="1"/>
          </p:nvCxnSpPr>
          <p:spPr>
            <a:xfrm>
              <a:off x="1357430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7" name="Connettore 1 216"/>
            <p:cNvCxnSpPr/>
            <p:nvPr userDrawn="1"/>
          </p:nvCxnSpPr>
          <p:spPr>
            <a:xfrm>
              <a:off x="1372316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8" name="Connettore 1 217"/>
            <p:cNvCxnSpPr/>
            <p:nvPr userDrawn="1"/>
          </p:nvCxnSpPr>
          <p:spPr>
            <a:xfrm>
              <a:off x="1387203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9" name="Connettore 1 218"/>
            <p:cNvCxnSpPr/>
            <p:nvPr userDrawn="1"/>
          </p:nvCxnSpPr>
          <p:spPr>
            <a:xfrm>
              <a:off x="1402090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0" name="Connettore 1 219"/>
            <p:cNvCxnSpPr/>
            <p:nvPr userDrawn="1"/>
          </p:nvCxnSpPr>
          <p:spPr>
            <a:xfrm>
              <a:off x="1416976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1" name="Connettore 1 220"/>
            <p:cNvCxnSpPr/>
            <p:nvPr userDrawn="1"/>
          </p:nvCxnSpPr>
          <p:spPr>
            <a:xfrm>
              <a:off x="1431863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2" name="Connettore 1 221"/>
            <p:cNvCxnSpPr/>
            <p:nvPr userDrawn="1"/>
          </p:nvCxnSpPr>
          <p:spPr>
            <a:xfrm>
              <a:off x="1446750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3" name="Connettore 1 222"/>
            <p:cNvCxnSpPr/>
            <p:nvPr userDrawn="1"/>
          </p:nvCxnSpPr>
          <p:spPr>
            <a:xfrm>
              <a:off x="1461637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4" name="Connettore 1 223"/>
            <p:cNvCxnSpPr/>
            <p:nvPr userDrawn="1"/>
          </p:nvCxnSpPr>
          <p:spPr>
            <a:xfrm>
              <a:off x="1476523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5" name="Connettore 1 224"/>
            <p:cNvCxnSpPr/>
            <p:nvPr userDrawn="1"/>
          </p:nvCxnSpPr>
          <p:spPr>
            <a:xfrm>
              <a:off x="1491410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6" name="Connettore 1 225"/>
            <p:cNvCxnSpPr/>
            <p:nvPr userDrawn="1"/>
          </p:nvCxnSpPr>
          <p:spPr>
            <a:xfrm>
              <a:off x="1506297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7" name="Connettore 1 226"/>
            <p:cNvCxnSpPr/>
            <p:nvPr userDrawn="1"/>
          </p:nvCxnSpPr>
          <p:spPr>
            <a:xfrm>
              <a:off x="1521183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8" name="Connettore 1 227"/>
            <p:cNvCxnSpPr/>
            <p:nvPr userDrawn="1"/>
          </p:nvCxnSpPr>
          <p:spPr>
            <a:xfrm>
              <a:off x="1536070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9" name="Connettore 1 228"/>
            <p:cNvCxnSpPr/>
            <p:nvPr userDrawn="1"/>
          </p:nvCxnSpPr>
          <p:spPr>
            <a:xfrm>
              <a:off x="1550957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0" name="Connettore 1 229"/>
            <p:cNvCxnSpPr/>
            <p:nvPr userDrawn="1"/>
          </p:nvCxnSpPr>
          <p:spPr>
            <a:xfrm>
              <a:off x="1565843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1" name="Connettore 1 230"/>
            <p:cNvCxnSpPr/>
            <p:nvPr userDrawn="1"/>
          </p:nvCxnSpPr>
          <p:spPr>
            <a:xfrm>
              <a:off x="1580730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2" name="Connettore 1 231"/>
            <p:cNvCxnSpPr/>
            <p:nvPr userDrawn="1"/>
          </p:nvCxnSpPr>
          <p:spPr>
            <a:xfrm>
              <a:off x="1595617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3" name="Connettore 1 232"/>
            <p:cNvCxnSpPr/>
            <p:nvPr userDrawn="1"/>
          </p:nvCxnSpPr>
          <p:spPr>
            <a:xfrm>
              <a:off x="1610504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4" name="Connettore 1 233"/>
            <p:cNvCxnSpPr/>
            <p:nvPr userDrawn="1"/>
          </p:nvCxnSpPr>
          <p:spPr>
            <a:xfrm>
              <a:off x="1625390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5" name="Connettore 1 234"/>
            <p:cNvCxnSpPr/>
            <p:nvPr userDrawn="1"/>
          </p:nvCxnSpPr>
          <p:spPr>
            <a:xfrm>
              <a:off x="1640277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6" name="Connettore 1 235"/>
            <p:cNvCxnSpPr/>
            <p:nvPr userDrawn="1"/>
          </p:nvCxnSpPr>
          <p:spPr>
            <a:xfrm>
              <a:off x="1655164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7" name="Connettore 1 236"/>
            <p:cNvCxnSpPr/>
            <p:nvPr userDrawn="1"/>
          </p:nvCxnSpPr>
          <p:spPr>
            <a:xfrm>
              <a:off x="1670050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8" name="Connettore 1 237"/>
            <p:cNvCxnSpPr/>
            <p:nvPr userDrawn="1"/>
          </p:nvCxnSpPr>
          <p:spPr>
            <a:xfrm>
              <a:off x="1684937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9" name="Connettore 1 238"/>
            <p:cNvCxnSpPr/>
            <p:nvPr userDrawn="1"/>
          </p:nvCxnSpPr>
          <p:spPr>
            <a:xfrm>
              <a:off x="1699824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0" name="Connettore 1 239"/>
            <p:cNvCxnSpPr/>
            <p:nvPr userDrawn="1"/>
          </p:nvCxnSpPr>
          <p:spPr>
            <a:xfrm>
              <a:off x="1714710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1" name="Connettore 1 240"/>
            <p:cNvCxnSpPr/>
            <p:nvPr userDrawn="1"/>
          </p:nvCxnSpPr>
          <p:spPr>
            <a:xfrm>
              <a:off x="1729597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2" name="Connettore 1 241"/>
            <p:cNvCxnSpPr/>
            <p:nvPr userDrawn="1"/>
          </p:nvCxnSpPr>
          <p:spPr>
            <a:xfrm>
              <a:off x="1744484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3" name="Connettore 1 242"/>
            <p:cNvCxnSpPr/>
            <p:nvPr userDrawn="1"/>
          </p:nvCxnSpPr>
          <p:spPr>
            <a:xfrm>
              <a:off x="1759371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4" name="Connettore 1 243"/>
            <p:cNvCxnSpPr/>
            <p:nvPr userDrawn="1"/>
          </p:nvCxnSpPr>
          <p:spPr>
            <a:xfrm>
              <a:off x="1774257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5" name="Connettore 1 244"/>
            <p:cNvCxnSpPr/>
            <p:nvPr userDrawn="1"/>
          </p:nvCxnSpPr>
          <p:spPr>
            <a:xfrm>
              <a:off x="1789144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6" name="Connettore 1 245"/>
            <p:cNvCxnSpPr/>
            <p:nvPr userDrawn="1"/>
          </p:nvCxnSpPr>
          <p:spPr>
            <a:xfrm>
              <a:off x="1804031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7" name="Connettore 1 246"/>
            <p:cNvCxnSpPr/>
            <p:nvPr userDrawn="1"/>
          </p:nvCxnSpPr>
          <p:spPr>
            <a:xfrm>
              <a:off x="1818917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8" name="Connettore 1 247"/>
            <p:cNvCxnSpPr/>
            <p:nvPr userDrawn="1"/>
          </p:nvCxnSpPr>
          <p:spPr>
            <a:xfrm>
              <a:off x="1833804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9" name="Connettore 1 248"/>
            <p:cNvCxnSpPr/>
            <p:nvPr userDrawn="1"/>
          </p:nvCxnSpPr>
          <p:spPr>
            <a:xfrm>
              <a:off x="1848691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50" name="Connettore 1 249"/>
            <p:cNvCxnSpPr/>
            <p:nvPr userDrawn="1"/>
          </p:nvCxnSpPr>
          <p:spPr>
            <a:xfrm>
              <a:off x="1863577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51" name="Connettore 1 250"/>
            <p:cNvCxnSpPr/>
            <p:nvPr userDrawn="1"/>
          </p:nvCxnSpPr>
          <p:spPr>
            <a:xfrm>
              <a:off x="1878464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52" name="Connettore 1 251"/>
            <p:cNvCxnSpPr/>
            <p:nvPr userDrawn="1"/>
          </p:nvCxnSpPr>
          <p:spPr>
            <a:xfrm>
              <a:off x="1893346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grpSp>
      <p:sp>
        <p:nvSpPr>
          <p:cNvPr id="3" name="Content Placeholder 2"/>
          <p:cNvSpPr>
            <a:spLocks noGrp="1"/>
          </p:cNvSpPr>
          <p:nvPr>
            <p:ph idx="1"/>
          </p:nvPr>
        </p:nvSpPr>
        <p:spPr>
          <a:xfrm>
            <a:off x="297600" y="1332000"/>
            <a:ext cx="11692800" cy="4924800"/>
          </a:xfrm>
          <a:prstGeom prst="rect">
            <a:avLst/>
          </a:prstGeom>
        </p:spPr>
        <p:txBody>
          <a:bodyPr/>
          <a:lstStyle/>
          <a:p>
            <a:pPr lvl="0"/>
            <a:r>
              <a:rPr lang="en-GB" noProof="0"/>
              <a:t>Edit Master text styles</a:t>
            </a:r>
          </a:p>
          <a:p>
            <a:pPr lvl="1"/>
            <a:r>
              <a:rPr lang="en-GB" noProof="0"/>
              <a:t>Second level</a:t>
            </a:r>
          </a:p>
          <a:p>
            <a:pPr lvl="2"/>
            <a:r>
              <a:rPr lang="en-GB" noProof="0"/>
              <a:t>Third level</a:t>
            </a:r>
          </a:p>
        </p:txBody>
      </p:sp>
      <p:sp>
        <p:nvSpPr>
          <p:cNvPr id="7" name="Title 1"/>
          <p:cNvSpPr>
            <a:spLocks noGrp="1"/>
          </p:cNvSpPr>
          <p:nvPr>
            <p:ph type="title"/>
          </p:nvPr>
        </p:nvSpPr>
        <p:spPr>
          <a:xfrm>
            <a:off x="295925" y="139169"/>
            <a:ext cx="11694849" cy="862023"/>
          </a:xfrm>
          <a:prstGeom prst="rect">
            <a:avLst/>
          </a:prstGeom>
        </p:spPr>
        <p:txBody>
          <a:bodyPr/>
          <a:lstStyle>
            <a:lvl1pPr>
              <a:defRPr>
                <a:solidFill>
                  <a:schemeClr val="bg1"/>
                </a:solidFill>
              </a:defRPr>
            </a:lvl1pPr>
          </a:lstStyle>
          <a:p>
            <a:r>
              <a:rPr lang="en-GB" noProof="0"/>
              <a:t>Click to edit Master title style</a:t>
            </a:r>
          </a:p>
        </p:txBody>
      </p:sp>
      <p:sp>
        <p:nvSpPr>
          <p:cNvPr id="8" name="Text Placeholder 11"/>
          <p:cNvSpPr>
            <a:spLocks noGrp="1"/>
          </p:cNvSpPr>
          <p:nvPr>
            <p:ph type="body" sz="quarter" idx="14" hasCustomPrompt="1"/>
          </p:nvPr>
        </p:nvSpPr>
        <p:spPr>
          <a:xfrm>
            <a:off x="296333" y="692150"/>
            <a:ext cx="11694584" cy="397938"/>
          </a:xfrm>
          <a:prstGeom prst="rect">
            <a:avLst/>
          </a:prstGeom>
        </p:spPr>
        <p:txBody>
          <a:bodyPr/>
          <a:lstStyle>
            <a:lvl1pPr marL="0" indent="0">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Subtitle</a:t>
            </a:r>
          </a:p>
        </p:txBody>
      </p:sp>
      <p:sp>
        <p:nvSpPr>
          <p:cNvPr id="130" name="Date Placeholder 3">
            <a:extLst>
              <a:ext uri="{FF2B5EF4-FFF2-40B4-BE49-F238E27FC236}">
                <a16:creationId xmlns:a16="http://schemas.microsoft.com/office/drawing/2014/main" id="{344CFE4C-DC35-4BCB-A486-2945AA3E394F}"/>
              </a:ext>
            </a:extLst>
          </p:cNvPr>
          <p:cNvSpPr>
            <a:spLocks noGrp="1"/>
          </p:cNvSpPr>
          <p:nvPr>
            <p:ph type="dt" sz="half" idx="2"/>
          </p:nvPr>
        </p:nvSpPr>
        <p:spPr>
          <a:xfrm>
            <a:off x="295923" y="6611562"/>
            <a:ext cx="2743200" cy="134510"/>
          </a:xfrm>
          <a:prstGeom prst="rect">
            <a:avLst/>
          </a:prstGeom>
        </p:spPr>
        <p:txBody>
          <a:bodyPr vert="horz" lIns="91440" tIns="45720" rIns="91440" bIns="45720" rtlCol="0" anchor="ctr"/>
          <a:lstStyle>
            <a:lvl1pPr algn="l">
              <a:defRPr sz="1200">
                <a:solidFill>
                  <a:schemeClr val="bg1"/>
                </a:solidFill>
              </a:defRPr>
            </a:lvl1pPr>
          </a:lstStyle>
          <a:p>
            <a:r>
              <a:rPr lang="it-IT"/>
              <a:t>03/06/2026</a:t>
            </a:r>
            <a:endParaRPr lang="en-GB"/>
          </a:p>
        </p:txBody>
      </p:sp>
      <p:sp>
        <p:nvSpPr>
          <p:cNvPr id="253" name="Footer Placeholder 4">
            <a:extLst>
              <a:ext uri="{FF2B5EF4-FFF2-40B4-BE49-F238E27FC236}">
                <a16:creationId xmlns:a16="http://schemas.microsoft.com/office/drawing/2014/main" id="{78E69D7D-8747-46F0-99E8-D229AD39C4C1}"/>
              </a:ext>
            </a:extLst>
          </p:cNvPr>
          <p:cNvSpPr>
            <a:spLocks noGrp="1"/>
          </p:cNvSpPr>
          <p:nvPr>
            <p:ph type="ftr" sz="quarter" idx="3"/>
          </p:nvPr>
        </p:nvSpPr>
        <p:spPr>
          <a:xfrm>
            <a:off x="3137161" y="6611562"/>
            <a:ext cx="5419200" cy="134510"/>
          </a:xfrm>
          <a:prstGeom prst="rect">
            <a:avLst/>
          </a:prstGeom>
        </p:spPr>
        <p:txBody>
          <a:bodyPr vert="horz" lIns="91440" tIns="45720" rIns="91440" bIns="45720" rtlCol="0" anchor="ctr"/>
          <a:lstStyle>
            <a:lvl1pPr algn="ctr">
              <a:defRPr sz="1200">
                <a:solidFill>
                  <a:schemeClr val="bg1"/>
                </a:solidFill>
              </a:defRPr>
            </a:lvl1pPr>
          </a:lstStyle>
          <a:p>
            <a:r>
              <a:rPr lang="en-US"/>
              <a:t>Camilla Colombo - GREEN SPECIES - COMPASS Lab - Department of Aerospace Science and Technology</a:t>
            </a:r>
            <a:endParaRPr lang="en-GB"/>
          </a:p>
        </p:txBody>
      </p:sp>
      <p:sp>
        <p:nvSpPr>
          <p:cNvPr id="254" name="Slide Number Placeholder 5">
            <a:extLst>
              <a:ext uri="{FF2B5EF4-FFF2-40B4-BE49-F238E27FC236}">
                <a16:creationId xmlns:a16="http://schemas.microsoft.com/office/drawing/2014/main" id="{B732A232-E2FF-4CC3-A9AC-2D22D87A5CDD}"/>
              </a:ext>
            </a:extLst>
          </p:cNvPr>
          <p:cNvSpPr>
            <a:spLocks noGrp="1"/>
          </p:cNvSpPr>
          <p:nvPr>
            <p:ph type="sldNum" sz="quarter" idx="4"/>
          </p:nvPr>
        </p:nvSpPr>
        <p:spPr>
          <a:xfrm>
            <a:off x="8635574" y="6611562"/>
            <a:ext cx="895172" cy="134510"/>
          </a:xfrm>
          <a:prstGeom prst="rect">
            <a:avLst/>
          </a:prstGeom>
        </p:spPr>
        <p:txBody>
          <a:bodyPr vert="horz" lIns="91440" tIns="45720" rIns="91440" bIns="45720" rtlCol="0" anchor="ctr"/>
          <a:lstStyle>
            <a:lvl1pPr algn="r">
              <a:defRPr sz="1200">
                <a:solidFill>
                  <a:schemeClr val="bg1"/>
                </a:solidFill>
              </a:defRPr>
            </a:lvl1pPr>
          </a:lstStyle>
          <a:p>
            <a:fld id="{B32E340B-6DF6-4B42-912A-1B529C9C7761}" type="slidenum">
              <a:rPr lang="en-GB" smtClean="0"/>
              <a:t>‹#›</a:t>
            </a:fld>
            <a:endParaRPr lang="en-GB"/>
          </a:p>
        </p:txBody>
      </p:sp>
    </p:spTree>
    <p:extLst>
      <p:ext uri="{BB962C8B-B14F-4D97-AF65-F5344CB8AC3E}">
        <p14:creationId xmlns:p14="http://schemas.microsoft.com/office/powerpoint/2010/main" val="636780931"/>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userDrawn="1">
  <p:cSld name="2_Two Content 4">
    <p:spTree>
      <p:nvGrpSpPr>
        <p:cNvPr id="1" name=""/>
        <p:cNvGrpSpPr/>
        <p:nvPr/>
      </p:nvGrpSpPr>
      <p:grpSpPr>
        <a:xfrm>
          <a:off x="0" y="0"/>
          <a:ext cx="0" cy="0"/>
          <a:chOff x="0" y="0"/>
          <a:chExt cx="0" cy="0"/>
        </a:xfrm>
      </p:grpSpPr>
      <p:sp>
        <p:nvSpPr>
          <p:cNvPr id="10" name="Rettangolo 252"/>
          <p:cNvSpPr/>
          <p:nvPr userDrawn="1"/>
        </p:nvSpPr>
        <p:spPr>
          <a:xfrm>
            <a:off x="0" y="0"/>
            <a:ext cx="12192000" cy="1252150"/>
          </a:xfrm>
          <a:prstGeom prst="rect">
            <a:avLst/>
          </a:prstGeom>
          <a:solidFill>
            <a:schemeClr val="bg2">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sz="2400" noProof="0">
              <a:solidFill>
                <a:schemeClr val="tx2"/>
              </a:solidFill>
            </a:endParaRPr>
          </a:p>
        </p:txBody>
      </p:sp>
      <p:grpSp>
        <p:nvGrpSpPr>
          <p:cNvPr id="11" name="Gruppo 131"/>
          <p:cNvGrpSpPr/>
          <p:nvPr userDrawn="1"/>
        </p:nvGrpSpPr>
        <p:grpSpPr>
          <a:xfrm>
            <a:off x="0" y="1089904"/>
            <a:ext cx="12192000" cy="162246"/>
            <a:chOff x="1218340" y="275867"/>
            <a:chExt cx="17715122" cy="567843"/>
          </a:xfrm>
        </p:grpSpPr>
        <p:cxnSp>
          <p:nvCxnSpPr>
            <p:cNvPr id="12" name="Connettore 1 132"/>
            <p:cNvCxnSpPr/>
            <p:nvPr userDrawn="1"/>
          </p:nvCxnSpPr>
          <p:spPr>
            <a:xfrm>
              <a:off x="121834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 name="Connettore 1 133"/>
            <p:cNvCxnSpPr/>
            <p:nvPr userDrawn="1"/>
          </p:nvCxnSpPr>
          <p:spPr>
            <a:xfrm>
              <a:off x="136720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 name="Connettore 1 134"/>
            <p:cNvCxnSpPr/>
            <p:nvPr userDrawn="1"/>
          </p:nvCxnSpPr>
          <p:spPr>
            <a:xfrm>
              <a:off x="151607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 name="Connettore 1 135"/>
            <p:cNvCxnSpPr/>
            <p:nvPr userDrawn="1"/>
          </p:nvCxnSpPr>
          <p:spPr>
            <a:xfrm>
              <a:off x="166494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 name="Connettore 1 136"/>
            <p:cNvCxnSpPr/>
            <p:nvPr userDrawn="1"/>
          </p:nvCxnSpPr>
          <p:spPr>
            <a:xfrm>
              <a:off x="181380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 name="Connettore 1 137"/>
            <p:cNvCxnSpPr/>
            <p:nvPr userDrawn="1"/>
          </p:nvCxnSpPr>
          <p:spPr>
            <a:xfrm>
              <a:off x="196267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 name="Connettore 1 138"/>
            <p:cNvCxnSpPr/>
            <p:nvPr userDrawn="1"/>
          </p:nvCxnSpPr>
          <p:spPr>
            <a:xfrm>
              <a:off x="211154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 name="Connettore 1 139"/>
            <p:cNvCxnSpPr/>
            <p:nvPr userDrawn="1"/>
          </p:nvCxnSpPr>
          <p:spPr>
            <a:xfrm>
              <a:off x="226040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 name="Connettore 1 140"/>
            <p:cNvCxnSpPr/>
            <p:nvPr userDrawn="1"/>
          </p:nvCxnSpPr>
          <p:spPr>
            <a:xfrm>
              <a:off x="240927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 name="Connettore 1 141"/>
            <p:cNvCxnSpPr/>
            <p:nvPr userDrawn="1"/>
          </p:nvCxnSpPr>
          <p:spPr>
            <a:xfrm>
              <a:off x="255814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 name="Connettore 1 142"/>
            <p:cNvCxnSpPr/>
            <p:nvPr userDrawn="1"/>
          </p:nvCxnSpPr>
          <p:spPr>
            <a:xfrm>
              <a:off x="270701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 name="Connettore 1 143"/>
            <p:cNvCxnSpPr/>
            <p:nvPr userDrawn="1"/>
          </p:nvCxnSpPr>
          <p:spPr>
            <a:xfrm>
              <a:off x="285587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 name="Connettore 1 144"/>
            <p:cNvCxnSpPr/>
            <p:nvPr userDrawn="1"/>
          </p:nvCxnSpPr>
          <p:spPr>
            <a:xfrm>
              <a:off x="300474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5" name="Connettore 1 145"/>
            <p:cNvCxnSpPr/>
            <p:nvPr userDrawn="1"/>
          </p:nvCxnSpPr>
          <p:spPr>
            <a:xfrm>
              <a:off x="315361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6" name="Connettore 1 146"/>
            <p:cNvCxnSpPr/>
            <p:nvPr userDrawn="1"/>
          </p:nvCxnSpPr>
          <p:spPr>
            <a:xfrm>
              <a:off x="330247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7" name="Connettore 1 147"/>
            <p:cNvCxnSpPr/>
            <p:nvPr userDrawn="1"/>
          </p:nvCxnSpPr>
          <p:spPr>
            <a:xfrm>
              <a:off x="345134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8" name="Connettore 1 148"/>
            <p:cNvCxnSpPr/>
            <p:nvPr userDrawn="1"/>
          </p:nvCxnSpPr>
          <p:spPr>
            <a:xfrm>
              <a:off x="360021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9" name="Connettore 1 149"/>
            <p:cNvCxnSpPr/>
            <p:nvPr userDrawn="1"/>
          </p:nvCxnSpPr>
          <p:spPr>
            <a:xfrm>
              <a:off x="374907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0" name="Connettore 1 150"/>
            <p:cNvCxnSpPr/>
            <p:nvPr userDrawn="1"/>
          </p:nvCxnSpPr>
          <p:spPr>
            <a:xfrm>
              <a:off x="389794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1" name="Connettore 1 151"/>
            <p:cNvCxnSpPr/>
            <p:nvPr userDrawn="1"/>
          </p:nvCxnSpPr>
          <p:spPr>
            <a:xfrm>
              <a:off x="404681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2" name="Connettore 1 152"/>
            <p:cNvCxnSpPr/>
            <p:nvPr userDrawn="1"/>
          </p:nvCxnSpPr>
          <p:spPr>
            <a:xfrm>
              <a:off x="419568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3" name="Connettore 1 153"/>
            <p:cNvCxnSpPr/>
            <p:nvPr userDrawn="1"/>
          </p:nvCxnSpPr>
          <p:spPr>
            <a:xfrm>
              <a:off x="434454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4" name="Connettore 1 154"/>
            <p:cNvCxnSpPr/>
            <p:nvPr userDrawn="1"/>
          </p:nvCxnSpPr>
          <p:spPr>
            <a:xfrm>
              <a:off x="449341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5" name="Connettore 1 155"/>
            <p:cNvCxnSpPr/>
            <p:nvPr userDrawn="1"/>
          </p:nvCxnSpPr>
          <p:spPr>
            <a:xfrm>
              <a:off x="464228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6" name="Connettore 1 156"/>
            <p:cNvCxnSpPr/>
            <p:nvPr userDrawn="1"/>
          </p:nvCxnSpPr>
          <p:spPr>
            <a:xfrm>
              <a:off x="479114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7" name="Connettore 1 157"/>
            <p:cNvCxnSpPr/>
            <p:nvPr userDrawn="1"/>
          </p:nvCxnSpPr>
          <p:spPr>
            <a:xfrm>
              <a:off x="494001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8" name="Connettore 1 158"/>
            <p:cNvCxnSpPr/>
            <p:nvPr userDrawn="1"/>
          </p:nvCxnSpPr>
          <p:spPr>
            <a:xfrm>
              <a:off x="508888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9" name="Connettore 1 159"/>
            <p:cNvCxnSpPr/>
            <p:nvPr userDrawn="1"/>
          </p:nvCxnSpPr>
          <p:spPr>
            <a:xfrm>
              <a:off x="523774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0" name="Connettore 1 160"/>
            <p:cNvCxnSpPr/>
            <p:nvPr userDrawn="1"/>
          </p:nvCxnSpPr>
          <p:spPr>
            <a:xfrm>
              <a:off x="538661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1" name="Connettore 1 161"/>
            <p:cNvCxnSpPr/>
            <p:nvPr userDrawn="1"/>
          </p:nvCxnSpPr>
          <p:spPr>
            <a:xfrm>
              <a:off x="553548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2" name="Connettore 1 162"/>
            <p:cNvCxnSpPr/>
            <p:nvPr userDrawn="1"/>
          </p:nvCxnSpPr>
          <p:spPr>
            <a:xfrm>
              <a:off x="568435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3" name="Connettore 1 163"/>
            <p:cNvCxnSpPr/>
            <p:nvPr userDrawn="1"/>
          </p:nvCxnSpPr>
          <p:spPr>
            <a:xfrm>
              <a:off x="583321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4" name="Connettore 1 164"/>
            <p:cNvCxnSpPr/>
            <p:nvPr userDrawn="1"/>
          </p:nvCxnSpPr>
          <p:spPr>
            <a:xfrm>
              <a:off x="598208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5" name="Connettore 1 165"/>
            <p:cNvCxnSpPr/>
            <p:nvPr userDrawn="1"/>
          </p:nvCxnSpPr>
          <p:spPr>
            <a:xfrm>
              <a:off x="613095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6" name="Connettore 1 166"/>
            <p:cNvCxnSpPr/>
            <p:nvPr userDrawn="1"/>
          </p:nvCxnSpPr>
          <p:spPr>
            <a:xfrm>
              <a:off x="627981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7" name="Connettore 1 167"/>
            <p:cNvCxnSpPr/>
            <p:nvPr userDrawn="1"/>
          </p:nvCxnSpPr>
          <p:spPr>
            <a:xfrm>
              <a:off x="642868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8" name="Connettore 1 168"/>
            <p:cNvCxnSpPr/>
            <p:nvPr userDrawn="1"/>
          </p:nvCxnSpPr>
          <p:spPr>
            <a:xfrm>
              <a:off x="657755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9" name="Connettore 1 169"/>
            <p:cNvCxnSpPr/>
            <p:nvPr userDrawn="1"/>
          </p:nvCxnSpPr>
          <p:spPr>
            <a:xfrm>
              <a:off x="672641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0" name="Connettore 1 170"/>
            <p:cNvCxnSpPr/>
            <p:nvPr userDrawn="1"/>
          </p:nvCxnSpPr>
          <p:spPr>
            <a:xfrm>
              <a:off x="687528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1" name="Connettore 1 171"/>
            <p:cNvCxnSpPr/>
            <p:nvPr userDrawn="1"/>
          </p:nvCxnSpPr>
          <p:spPr>
            <a:xfrm>
              <a:off x="702415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2" name="Connettore 1 172"/>
            <p:cNvCxnSpPr/>
            <p:nvPr userDrawn="1"/>
          </p:nvCxnSpPr>
          <p:spPr>
            <a:xfrm>
              <a:off x="717302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3" name="Connettore 1 173"/>
            <p:cNvCxnSpPr/>
            <p:nvPr userDrawn="1"/>
          </p:nvCxnSpPr>
          <p:spPr>
            <a:xfrm>
              <a:off x="732188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4" name="Connettore 1 174"/>
            <p:cNvCxnSpPr/>
            <p:nvPr userDrawn="1"/>
          </p:nvCxnSpPr>
          <p:spPr>
            <a:xfrm>
              <a:off x="747075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5" name="Connettore 1 175"/>
            <p:cNvCxnSpPr/>
            <p:nvPr userDrawn="1"/>
          </p:nvCxnSpPr>
          <p:spPr>
            <a:xfrm>
              <a:off x="761962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6" name="Connettore 1 176"/>
            <p:cNvCxnSpPr/>
            <p:nvPr userDrawn="1"/>
          </p:nvCxnSpPr>
          <p:spPr>
            <a:xfrm>
              <a:off x="776848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7" name="Connettore 1 177"/>
            <p:cNvCxnSpPr/>
            <p:nvPr userDrawn="1"/>
          </p:nvCxnSpPr>
          <p:spPr>
            <a:xfrm>
              <a:off x="791735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8" name="Connettore 1 178"/>
            <p:cNvCxnSpPr/>
            <p:nvPr userDrawn="1"/>
          </p:nvCxnSpPr>
          <p:spPr>
            <a:xfrm>
              <a:off x="806622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9" name="Connettore 1 179"/>
            <p:cNvCxnSpPr/>
            <p:nvPr userDrawn="1"/>
          </p:nvCxnSpPr>
          <p:spPr>
            <a:xfrm>
              <a:off x="821508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0" name="Connettore 1 180"/>
            <p:cNvCxnSpPr/>
            <p:nvPr userDrawn="1"/>
          </p:nvCxnSpPr>
          <p:spPr>
            <a:xfrm>
              <a:off x="836395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1" name="Connettore 1 181"/>
            <p:cNvCxnSpPr/>
            <p:nvPr userDrawn="1"/>
          </p:nvCxnSpPr>
          <p:spPr>
            <a:xfrm>
              <a:off x="851282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2" name="Connettore 1 182"/>
            <p:cNvCxnSpPr/>
            <p:nvPr userDrawn="1"/>
          </p:nvCxnSpPr>
          <p:spPr>
            <a:xfrm>
              <a:off x="866169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3" name="Connettore 1 183"/>
            <p:cNvCxnSpPr/>
            <p:nvPr userDrawn="1"/>
          </p:nvCxnSpPr>
          <p:spPr>
            <a:xfrm>
              <a:off x="881055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4" name="Connettore 1 184"/>
            <p:cNvCxnSpPr/>
            <p:nvPr userDrawn="1"/>
          </p:nvCxnSpPr>
          <p:spPr>
            <a:xfrm>
              <a:off x="895942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5" name="Connettore 1 185"/>
            <p:cNvCxnSpPr/>
            <p:nvPr userDrawn="1"/>
          </p:nvCxnSpPr>
          <p:spPr>
            <a:xfrm>
              <a:off x="910829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6" name="Connettore 1 186"/>
            <p:cNvCxnSpPr/>
            <p:nvPr userDrawn="1"/>
          </p:nvCxnSpPr>
          <p:spPr>
            <a:xfrm>
              <a:off x="925715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7" name="Connettore 1 187"/>
            <p:cNvCxnSpPr/>
            <p:nvPr userDrawn="1"/>
          </p:nvCxnSpPr>
          <p:spPr>
            <a:xfrm>
              <a:off x="940602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8" name="Connettore 1 188"/>
            <p:cNvCxnSpPr/>
            <p:nvPr userDrawn="1"/>
          </p:nvCxnSpPr>
          <p:spPr>
            <a:xfrm>
              <a:off x="955489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9" name="Connettore 1 189"/>
            <p:cNvCxnSpPr/>
            <p:nvPr userDrawn="1"/>
          </p:nvCxnSpPr>
          <p:spPr>
            <a:xfrm>
              <a:off x="970375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0" name="Connettore 1 190"/>
            <p:cNvCxnSpPr/>
            <p:nvPr userDrawn="1"/>
          </p:nvCxnSpPr>
          <p:spPr>
            <a:xfrm>
              <a:off x="985262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1" name="Connettore 1 191"/>
            <p:cNvCxnSpPr/>
            <p:nvPr userDrawn="1"/>
          </p:nvCxnSpPr>
          <p:spPr>
            <a:xfrm>
              <a:off x="1000149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2" name="Connettore 1 192"/>
            <p:cNvCxnSpPr/>
            <p:nvPr userDrawn="1"/>
          </p:nvCxnSpPr>
          <p:spPr>
            <a:xfrm>
              <a:off x="1015036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3" name="Connettore 1 193"/>
            <p:cNvCxnSpPr/>
            <p:nvPr userDrawn="1"/>
          </p:nvCxnSpPr>
          <p:spPr>
            <a:xfrm>
              <a:off x="1029922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4" name="Connettore 1 194"/>
            <p:cNvCxnSpPr/>
            <p:nvPr userDrawn="1"/>
          </p:nvCxnSpPr>
          <p:spPr>
            <a:xfrm>
              <a:off x="1044809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5" name="Connettore 1 195"/>
            <p:cNvCxnSpPr/>
            <p:nvPr userDrawn="1"/>
          </p:nvCxnSpPr>
          <p:spPr>
            <a:xfrm>
              <a:off x="1059696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6" name="Connettore 1 196"/>
            <p:cNvCxnSpPr/>
            <p:nvPr userDrawn="1"/>
          </p:nvCxnSpPr>
          <p:spPr>
            <a:xfrm>
              <a:off x="1074582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7" name="Connettore 1 197"/>
            <p:cNvCxnSpPr/>
            <p:nvPr userDrawn="1"/>
          </p:nvCxnSpPr>
          <p:spPr>
            <a:xfrm>
              <a:off x="1089469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8" name="Connettore 1 198"/>
            <p:cNvCxnSpPr/>
            <p:nvPr userDrawn="1"/>
          </p:nvCxnSpPr>
          <p:spPr>
            <a:xfrm>
              <a:off x="1104356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9" name="Connettore 1 199"/>
            <p:cNvCxnSpPr/>
            <p:nvPr userDrawn="1"/>
          </p:nvCxnSpPr>
          <p:spPr>
            <a:xfrm>
              <a:off x="1119242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0" name="Connettore 1 200"/>
            <p:cNvCxnSpPr/>
            <p:nvPr userDrawn="1"/>
          </p:nvCxnSpPr>
          <p:spPr>
            <a:xfrm>
              <a:off x="1134129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1" name="Connettore 1 201"/>
            <p:cNvCxnSpPr/>
            <p:nvPr userDrawn="1"/>
          </p:nvCxnSpPr>
          <p:spPr>
            <a:xfrm>
              <a:off x="1149016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2" name="Connettore 1 202"/>
            <p:cNvCxnSpPr/>
            <p:nvPr userDrawn="1"/>
          </p:nvCxnSpPr>
          <p:spPr>
            <a:xfrm>
              <a:off x="1163903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3" name="Connettore 1 203"/>
            <p:cNvCxnSpPr/>
            <p:nvPr userDrawn="1"/>
          </p:nvCxnSpPr>
          <p:spPr>
            <a:xfrm>
              <a:off x="1178789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4" name="Connettore 1 204"/>
            <p:cNvCxnSpPr/>
            <p:nvPr userDrawn="1"/>
          </p:nvCxnSpPr>
          <p:spPr>
            <a:xfrm>
              <a:off x="1193676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5" name="Connettore 1 205"/>
            <p:cNvCxnSpPr/>
            <p:nvPr userDrawn="1"/>
          </p:nvCxnSpPr>
          <p:spPr>
            <a:xfrm>
              <a:off x="1208563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6" name="Connettore 1 206"/>
            <p:cNvCxnSpPr/>
            <p:nvPr userDrawn="1"/>
          </p:nvCxnSpPr>
          <p:spPr>
            <a:xfrm>
              <a:off x="1223449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7" name="Connettore 1 207"/>
            <p:cNvCxnSpPr/>
            <p:nvPr userDrawn="1"/>
          </p:nvCxnSpPr>
          <p:spPr>
            <a:xfrm>
              <a:off x="1238336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8" name="Connettore 1 208"/>
            <p:cNvCxnSpPr/>
            <p:nvPr userDrawn="1"/>
          </p:nvCxnSpPr>
          <p:spPr>
            <a:xfrm>
              <a:off x="1253223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9" name="Connettore 1 209"/>
            <p:cNvCxnSpPr/>
            <p:nvPr userDrawn="1"/>
          </p:nvCxnSpPr>
          <p:spPr>
            <a:xfrm>
              <a:off x="1268109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0" name="Connettore 1 210"/>
            <p:cNvCxnSpPr/>
            <p:nvPr userDrawn="1"/>
          </p:nvCxnSpPr>
          <p:spPr>
            <a:xfrm>
              <a:off x="1282996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1" name="Connettore 1 211"/>
            <p:cNvCxnSpPr/>
            <p:nvPr userDrawn="1"/>
          </p:nvCxnSpPr>
          <p:spPr>
            <a:xfrm>
              <a:off x="1297883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2" name="Connettore 1 212"/>
            <p:cNvCxnSpPr/>
            <p:nvPr userDrawn="1"/>
          </p:nvCxnSpPr>
          <p:spPr>
            <a:xfrm>
              <a:off x="1312770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3" name="Connettore 1 213"/>
            <p:cNvCxnSpPr/>
            <p:nvPr userDrawn="1"/>
          </p:nvCxnSpPr>
          <p:spPr>
            <a:xfrm>
              <a:off x="1327656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4" name="Connettore 1 214"/>
            <p:cNvCxnSpPr/>
            <p:nvPr userDrawn="1"/>
          </p:nvCxnSpPr>
          <p:spPr>
            <a:xfrm>
              <a:off x="1342543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5" name="Connettore 1 215"/>
            <p:cNvCxnSpPr/>
            <p:nvPr userDrawn="1"/>
          </p:nvCxnSpPr>
          <p:spPr>
            <a:xfrm>
              <a:off x="1357430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6" name="Connettore 1 216"/>
            <p:cNvCxnSpPr/>
            <p:nvPr userDrawn="1"/>
          </p:nvCxnSpPr>
          <p:spPr>
            <a:xfrm>
              <a:off x="1372316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7" name="Connettore 1 217"/>
            <p:cNvCxnSpPr/>
            <p:nvPr userDrawn="1"/>
          </p:nvCxnSpPr>
          <p:spPr>
            <a:xfrm>
              <a:off x="1387203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8" name="Connettore 1 218"/>
            <p:cNvCxnSpPr/>
            <p:nvPr userDrawn="1"/>
          </p:nvCxnSpPr>
          <p:spPr>
            <a:xfrm>
              <a:off x="1402090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9" name="Connettore 1 219"/>
            <p:cNvCxnSpPr/>
            <p:nvPr userDrawn="1"/>
          </p:nvCxnSpPr>
          <p:spPr>
            <a:xfrm>
              <a:off x="1416976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0" name="Connettore 1 220"/>
            <p:cNvCxnSpPr/>
            <p:nvPr userDrawn="1"/>
          </p:nvCxnSpPr>
          <p:spPr>
            <a:xfrm>
              <a:off x="1431863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1" name="Connettore 1 221"/>
            <p:cNvCxnSpPr/>
            <p:nvPr userDrawn="1"/>
          </p:nvCxnSpPr>
          <p:spPr>
            <a:xfrm>
              <a:off x="1446750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2" name="Connettore 1 222"/>
            <p:cNvCxnSpPr/>
            <p:nvPr userDrawn="1"/>
          </p:nvCxnSpPr>
          <p:spPr>
            <a:xfrm>
              <a:off x="1461637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3" name="Connettore 1 223"/>
            <p:cNvCxnSpPr/>
            <p:nvPr userDrawn="1"/>
          </p:nvCxnSpPr>
          <p:spPr>
            <a:xfrm>
              <a:off x="1476523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4" name="Connettore 1 224"/>
            <p:cNvCxnSpPr/>
            <p:nvPr userDrawn="1"/>
          </p:nvCxnSpPr>
          <p:spPr>
            <a:xfrm>
              <a:off x="1491410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5" name="Connettore 1 225"/>
            <p:cNvCxnSpPr/>
            <p:nvPr userDrawn="1"/>
          </p:nvCxnSpPr>
          <p:spPr>
            <a:xfrm>
              <a:off x="1506297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6" name="Connettore 1 226"/>
            <p:cNvCxnSpPr/>
            <p:nvPr userDrawn="1"/>
          </p:nvCxnSpPr>
          <p:spPr>
            <a:xfrm>
              <a:off x="1521183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7" name="Connettore 1 227"/>
            <p:cNvCxnSpPr/>
            <p:nvPr userDrawn="1"/>
          </p:nvCxnSpPr>
          <p:spPr>
            <a:xfrm>
              <a:off x="1536070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8" name="Connettore 1 228"/>
            <p:cNvCxnSpPr/>
            <p:nvPr userDrawn="1"/>
          </p:nvCxnSpPr>
          <p:spPr>
            <a:xfrm>
              <a:off x="1550957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9" name="Connettore 1 229"/>
            <p:cNvCxnSpPr/>
            <p:nvPr userDrawn="1"/>
          </p:nvCxnSpPr>
          <p:spPr>
            <a:xfrm>
              <a:off x="1565843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0" name="Connettore 1 230"/>
            <p:cNvCxnSpPr/>
            <p:nvPr userDrawn="1"/>
          </p:nvCxnSpPr>
          <p:spPr>
            <a:xfrm>
              <a:off x="1580730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1" name="Connettore 1 231"/>
            <p:cNvCxnSpPr/>
            <p:nvPr userDrawn="1"/>
          </p:nvCxnSpPr>
          <p:spPr>
            <a:xfrm>
              <a:off x="1595617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2" name="Connettore 1 232"/>
            <p:cNvCxnSpPr/>
            <p:nvPr userDrawn="1"/>
          </p:nvCxnSpPr>
          <p:spPr>
            <a:xfrm>
              <a:off x="1610504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3" name="Connettore 1 233"/>
            <p:cNvCxnSpPr/>
            <p:nvPr userDrawn="1"/>
          </p:nvCxnSpPr>
          <p:spPr>
            <a:xfrm>
              <a:off x="1625390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4" name="Connettore 1 234"/>
            <p:cNvCxnSpPr/>
            <p:nvPr userDrawn="1"/>
          </p:nvCxnSpPr>
          <p:spPr>
            <a:xfrm>
              <a:off x="1640277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5" name="Connettore 1 235"/>
            <p:cNvCxnSpPr/>
            <p:nvPr userDrawn="1"/>
          </p:nvCxnSpPr>
          <p:spPr>
            <a:xfrm>
              <a:off x="1655164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6" name="Connettore 1 236"/>
            <p:cNvCxnSpPr/>
            <p:nvPr userDrawn="1"/>
          </p:nvCxnSpPr>
          <p:spPr>
            <a:xfrm>
              <a:off x="1670050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7" name="Connettore 1 237"/>
            <p:cNvCxnSpPr/>
            <p:nvPr userDrawn="1"/>
          </p:nvCxnSpPr>
          <p:spPr>
            <a:xfrm>
              <a:off x="1684937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8" name="Connettore 1 238"/>
            <p:cNvCxnSpPr/>
            <p:nvPr userDrawn="1"/>
          </p:nvCxnSpPr>
          <p:spPr>
            <a:xfrm>
              <a:off x="1699824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9" name="Connettore 1 239"/>
            <p:cNvCxnSpPr/>
            <p:nvPr userDrawn="1"/>
          </p:nvCxnSpPr>
          <p:spPr>
            <a:xfrm>
              <a:off x="1714710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0" name="Connettore 1 240"/>
            <p:cNvCxnSpPr/>
            <p:nvPr userDrawn="1"/>
          </p:nvCxnSpPr>
          <p:spPr>
            <a:xfrm>
              <a:off x="1729597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1" name="Connettore 1 241"/>
            <p:cNvCxnSpPr/>
            <p:nvPr userDrawn="1"/>
          </p:nvCxnSpPr>
          <p:spPr>
            <a:xfrm>
              <a:off x="1744484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2" name="Connettore 1 242"/>
            <p:cNvCxnSpPr/>
            <p:nvPr userDrawn="1"/>
          </p:nvCxnSpPr>
          <p:spPr>
            <a:xfrm>
              <a:off x="1759371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3" name="Connettore 1 243"/>
            <p:cNvCxnSpPr/>
            <p:nvPr userDrawn="1"/>
          </p:nvCxnSpPr>
          <p:spPr>
            <a:xfrm>
              <a:off x="1774257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4" name="Connettore 1 244"/>
            <p:cNvCxnSpPr/>
            <p:nvPr userDrawn="1"/>
          </p:nvCxnSpPr>
          <p:spPr>
            <a:xfrm>
              <a:off x="1789144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5" name="Connettore 1 245"/>
            <p:cNvCxnSpPr/>
            <p:nvPr userDrawn="1"/>
          </p:nvCxnSpPr>
          <p:spPr>
            <a:xfrm>
              <a:off x="1804031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6" name="Connettore 1 246"/>
            <p:cNvCxnSpPr/>
            <p:nvPr userDrawn="1"/>
          </p:nvCxnSpPr>
          <p:spPr>
            <a:xfrm>
              <a:off x="1818917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7" name="Connettore 1 247"/>
            <p:cNvCxnSpPr/>
            <p:nvPr userDrawn="1"/>
          </p:nvCxnSpPr>
          <p:spPr>
            <a:xfrm>
              <a:off x="1833804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8" name="Connettore 1 248"/>
            <p:cNvCxnSpPr/>
            <p:nvPr userDrawn="1"/>
          </p:nvCxnSpPr>
          <p:spPr>
            <a:xfrm>
              <a:off x="1848691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9" name="Connettore 1 249"/>
            <p:cNvCxnSpPr/>
            <p:nvPr userDrawn="1"/>
          </p:nvCxnSpPr>
          <p:spPr>
            <a:xfrm>
              <a:off x="1863577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0" name="Connettore 1 250"/>
            <p:cNvCxnSpPr/>
            <p:nvPr userDrawn="1"/>
          </p:nvCxnSpPr>
          <p:spPr>
            <a:xfrm>
              <a:off x="1878464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1" name="Connettore 1 251"/>
            <p:cNvCxnSpPr/>
            <p:nvPr userDrawn="1"/>
          </p:nvCxnSpPr>
          <p:spPr>
            <a:xfrm>
              <a:off x="1893346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grpSp>
      <p:sp>
        <p:nvSpPr>
          <p:cNvPr id="3" name="Content Placeholder 2"/>
          <p:cNvSpPr>
            <a:spLocks noGrp="1"/>
          </p:cNvSpPr>
          <p:nvPr>
            <p:ph sz="half" idx="1"/>
          </p:nvPr>
        </p:nvSpPr>
        <p:spPr>
          <a:xfrm>
            <a:off x="295924" y="1321200"/>
            <a:ext cx="5742477" cy="4925596"/>
          </a:xfrm>
          <a:prstGeom prst="rect">
            <a:avLst/>
          </a:prstGeom>
        </p:spPr>
        <p:txBody>
          <a:bodyPr/>
          <a:lstStyle/>
          <a:p>
            <a:pPr lvl="0"/>
            <a:r>
              <a:rPr lang="en-GB" noProof="0"/>
              <a:t>Edit Master text styles</a:t>
            </a:r>
          </a:p>
          <a:p>
            <a:pPr lvl="1"/>
            <a:r>
              <a:rPr lang="en-GB" noProof="0"/>
              <a:t>Second level</a:t>
            </a:r>
          </a:p>
          <a:p>
            <a:pPr lvl="2"/>
            <a:r>
              <a:rPr lang="en-GB" noProof="0"/>
              <a:t>Third level</a:t>
            </a:r>
          </a:p>
        </p:txBody>
      </p:sp>
      <p:sp>
        <p:nvSpPr>
          <p:cNvPr id="8" name="Title 1"/>
          <p:cNvSpPr>
            <a:spLocks noGrp="1"/>
          </p:cNvSpPr>
          <p:nvPr>
            <p:ph type="title"/>
          </p:nvPr>
        </p:nvSpPr>
        <p:spPr>
          <a:xfrm>
            <a:off x="295925" y="139169"/>
            <a:ext cx="11694849" cy="862023"/>
          </a:xfrm>
          <a:prstGeom prst="rect">
            <a:avLst/>
          </a:prstGeom>
        </p:spPr>
        <p:txBody>
          <a:bodyPr/>
          <a:lstStyle>
            <a:lvl1pPr>
              <a:defRPr>
                <a:solidFill>
                  <a:schemeClr val="bg1"/>
                </a:solidFill>
              </a:defRPr>
            </a:lvl1pPr>
          </a:lstStyle>
          <a:p>
            <a:r>
              <a:rPr lang="en-GB" noProof="0"/>
              <a:t>Click to edit Master title style</a:t>
            </a:r>
          </a:p>
        </p:txBody>
      </p:sp>
      <p:sp>
        <p:nvSpPr>
          <p:cNvPr id="9" name="Content Placeholder 2"/>
          <p:cNvSpPr>
            <a:spLocks noGrp="1"/>
          </p:cNvSpPr>
          <p:nvPr>
            <p:ph sz="half" idx="13"/>
          </p:nvPr>
        </p:nvSpPr>
        <p:spPr>
          <a:xfrm>
            <a:off x="6167999" y="1321200"/>
            <a:ext cx="5822772" cy="4925596"/>
          </a:xfrm>
          <a:prstGeom prst="rect">
            <a:avLst/>
          </a:prstGeom>
        </p:spPr>
        <p:txBody>
          <a:bodyPr/>
          <a:lstStyle/>
          <a:p>
            <a:pPr lvl="0"/>
            <a:r>
              <a:rPr lang="en-GB" noProof="0"/>
              <a:t>Edit Master text styles</a:t>
            </a:r>
          </a:p>
          <a:p>
            <a:pPr lvl="1"/>
            <a:r>
              <a:rPr lang="en-GB" noProof="0"/>
              <a:t>Second level</a:t>
            </a:r>
          </a:p>
          <a:p>
            <a:pPr lvl="2"/>
            <a:r>
              <a:rPr lang="en-GB" noProof="0"/>
              <a:t>Third level</a:t>
            </a:r>
          </a:p>
        </p:txBody>
      </p:sp>
      <p:sp>
        <p:nvSpPr>
          <p:cNvPr id="132" name="Date Placeholder 3">
            <a:extLst>
              <a:ext uri="{FF2B5EF4-FFF2-40B4-BE49-F238E27FC236}">
                <a16:creationId xmlns:a16="http://schemas.microsoft.com/office/drawing/2014/main" id="{594BC38E-4F0D-4CF5-B5A8-016E145A1913}"/>
              </a:ext>
            </a:extLst>
          </p:cNvPr>
          <p:cNvSpPr>
            <a:spLocks noGrp="1"/>
          </p:cNvSpPr>
          <p:nvPr>
            <p:ph type="dt" sz="half" idx="2"/>
          </p:nvPr>
        </p:nvSpPr>
        <p:spPr>
          <a:xfrm>
            <a:off x="295923" y="6611562"/>
            <a:ext cx="2743200" cy="134510"/>
          </a:xfrm>
          <a:prstGeom prst="rect">
            <a:avLst/>
          </a:prstGeom>
        </p:spPr>
        <p:txBody>
          <a:bodyPr vert="horz" lIns="91440" tIns="45720" rIns="91440" bIns="45720" rtlCol="0" anchor="ctr"/>
          <a:lstStyle>
            <a:lvl1pPr algn="l">
              <a:defRPr sz="1200">
                <a:solidFill>
                  <a:schemeClr val="bg1"/>
                </a:solidFill>
              </a:defRPr>
            </a:lvl1pPr>
          </a:lstStyle>
          <a:p>
            <a:r>
              <a:rPr lang="it-IT"/>
              <a:t>03/06/2026</a:t>
            </a:r>
            <a:endParaRPr lang="en-GB"/>
          </a:p>
        </p:txBody>
      </p:sp>
      <p:sp>
        <p:nvSpPr>
          <p:cNvPr id="133" name="Footer Placeholder 4">
            <a:extLst>
              <a:ext uri="{FF2B5EF4-FFF2-40B4-BE49-F238E27FC236}">
                <a16:creationId xmlns:a16="http://schemas.microsoft.com/office/drawing/2014/main" id="{BD082400-0C69-4DB5-8A03-2A1411E31F1E}"/>
              </a:ext>
            </a:extLst>
          </p:cNvPr>
          <p:cNvSpPr>
            <a:spLocks noGrp="1"/>
          </p:cNvSpPr>
          <p:nvPr>
            <p:ph type="ftr" sz="quarter" idx="3"/>
          </p:nvPr>
        </p:nvSpPr>
        <p:spPr>
          <a:xfrm>
            <a:off x="3137161" y="6611562"/>
            <a:ext cx="5419200" cy="134510"/>
          </a:xfrm>
          <a:prstGeom prst="rect">
            <a:avLst/>
          </a:prstGeom>
        </p:spPr>
        <p:txBody>
          <a:bodyPr vert="horz" lIns="91440" tIns="45720" rIns="91440" bIns="45720" rtlCol="0" anchor="ctr"/>
          <a:lstStyle>
            <a:lvl1pPr algn="ctr">
              <a:defRPr sz="1200">
                <a:solidFill>
                  <a:schemeClr val="bg1"/>
                </a:solidFill>
              </a:defRPr>
            </a:lvl1pPr>
          </a:lstStyle>
          <a:p>
            <a:r>
              <a:rPr lang="en-US"/>
              <a:t>Camilla Colombo - GREEN SPECIES - COMPASS Lab - Department of Aerospace Science and Technology</a:t>
            </a:r>
            <a:endParaRPr lang="en-GB"/>
          </a:p>
        </p:txBody>
      </p:sp>
      <p:sp>
        <p:nvSpPr>
          <p:cNvPr id="134" name="Slide Number Placeholder 5">
            <a:extLst>
              <a:ext uri="{FF2B5EF4-FFF2-40B4-BE49-F238E27FC236}">
                <a16:creationId xmlns:a16="http://schemas.microsoft.com/office/drawing/2014/main" id="{9F224878-28D8-4447-9487-46D237A8E536}"/>
              </a:ext>
            </a:extLst>
          </p:cNvPr>
          <p:cNvSpPr>
            <a:spLocks noGrp="1"/>
          </p:cNvSpPr>
          <p:nvPr>
            <p:ph type="sldNum" sz="quarter" idx="4"/>
          </p:nvPr>
        </p:nvSpPr>
        <p:spPr>
          <a:xfrm>
            <a:off x="8635574" y="6611562"/>
            <a:ext cx="895172" cy="134510"/>
          </a:xfrm>
          <a:prstGeom prst="rect">
            <a:avLst/>
          </a:prstGeom>
        </p:spPr>
        <p:txBody>
          <a:bodyPr vert="horz" lIns="91440" tIns="45720" rIns="91440" bIns="45720" rtlCol="0" anchor="ctr"/>
          <a:lstStyle>
            <a:lvl1pPr algn="r">
              <a:defRPr sz="1200">
                <a:solidFill>
                  <a:schemeClr val="bg1"/>
                </a:solidFill>
              </a:defRPr>
            </a:lvl1pPr>
          </a:lstStyle>
          <a:p>
            <a:fld id="{B32E340B-6DF6-4B42-912A-1B529C9C7761}" type="slidenum">
              <a:rPr lang="en-GB" smtClean="0"/>
              <a:t>‹#›</a:t>
            </a:fld>
            <a:endParaRPr lang="en-GB"/>
          </a:p>
        </p:txBody>
      </p:sp>
    </p:spTree>
    <p:extLst>
      <p:ext uri="{BB962C8B-B14F-4D97-AF65-F5344CB8AC3E}">
        <p14:creationId xmlns:p14="http://schemas.microsoft.com/office/powerpoint/2010/main" val="3977756404"/>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userDrawn="1">
  <p:cSld name="2_Two Content 5">
    <p:spTree>
      <p:nvGrpSpPr>
        <p:cNvPr id="1" name=""/>
        <p:cNvGrpSpPr/>
        <p:nvPr/>
      </p:nvGrpSpPr>
      <p:grpSpPr>
        <a:xfrm>
          <a:off x="0" y="0"/>
          <a:ext cx="0" cy="0"/>
          <a:chOff x="0" y="0"/>
          <a:chExt cx="0" cy="0"/>
        </a:xfrm>
      </p:grpSpPr>
      <p:sp>
        <p:nvSpPr>
          <p:cNvPr id="11" name="Rettangolo 252"/>
          <p:cNvSpPr/>
          <p:nvPr userDrawn="1"/>
        </p:nvSpPr>
        <p:spPr>
          <a:xfrm>
            <a:off x="0" y="0"/>
            <a:ext cx="12192000" cy="1252150"/>
          </a:xfrm>
          <a:prstGeom prst="rect">
            <a:avLst/>
          </a:prstGeom>
          <a:solidFill>
            <a:schemeClr val="bg2">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sz="2400" noProof="0">
              <a:solidFill>
                <a:schemeClr val="tx2"/>
              </a:solidFill>
            </a:endParaRPr>
          </a:p>
        </p:txBody>
      </p:sp>
      <p:grpSp>
        <p:nvGrpSpPr>
          <p:cNvPr id="12" name="Gruppo 131"/>
          <p:cNvGrpSpPr/>
          <p:nvPr userDrawn="1"/>
        </p:nvGrpSpPr>
        <p:grpSpPr>
          <a:xfrm>
            <a:off x="0" y="1089904"/>
            <a:ext cx="12192000" cy="162246"/>
            <a:chOff x="1218340" y="275867"/>
            <a:chExt cx="17715122" cy="567843"/>
          </a:xfrm>
        </p:grpSpPr>
        <p:cxnSp>
          <p:nvCxnSpPr>
            <p:cNvPr id="13" name="Connettore 1 132"/>
            <p:cNvCxnSpPr/>
            <p:nvPr userDrawn="1"/>
          </p:nvCxnSpPr>
          <p:spPr>
            <a:xfrm>
              <a:off x="121834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 name="Connettore 1 133"/>
            <p:cNvCxnSpPr/>
            <p:nvPr userDrawn="1"/>
          </p:nvCxnSpPr>
          <p:spPr>
            <a:xfrm>
              <a:off x="136720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 name="Connettore 1 134"/>
            <p:cNvCxnSpPr/>
            <p:nvPr userDrawn="1"/>
          </p:nvCxnSpPr>
          <p:spPr>
            <a:xfrm>
              <a:off x="151607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 name="Connettore 1 135"/>
            <p:cNvCxnSpPr/>
            <p:nvPr userDrawn="1"/>
          </p:nvCxnSpPr>
          <p:spPr>
            <a:xfrm>
              <a:off x="166494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 name="Connettore 1 136"/>
            <p:cNvCxnSpPr/>
            <p:nvPr userDrawn="1"/>
          </p:nvCxnSpPr>
          <p:spPr>
            <a:xfrm>
              <a:off x="181380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 name="Connettore 1 137"/>
            <p:cNvCxnSpPr/>
            <p:nvPr userDrawn="1"/>
          </p:nvCxnSpPr>
          <p:spPr>
            <a:xfrm>
              <a:off x="196267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 name="Connettore 1 138"/>
            <p:cNvCxnSpPr/>
            <p:nvPr userDrawn="1"/>
          </p:nvCxnSpPr>
          <p:spPr>
            <a:xfrm>
              <a:off x="211154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 name="Connettore 1 139"/>
            <p:cNvCxnSpPr/>
            <p:nvPr userDrawn="1"/>
          </p:nvCxnSpPr>
          <p:spPr>
            <a:xfrm>
              <a:off x="226040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 name="Connettore 1 140"/>
            <p:cNvCxnSpPr/>
            <p:nvPr userDrawn="1"/>
          </p:nvCxnSpPr>
          <p:spPr>
            <a:xfrm>
              <a:off x="240927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 name="Connettore 1 141"/>
            <p:cNvCxnSpPr/>
            <p:nvPr userDrawn="1"/>
          </p:nvCxnSpPr>
          <p:spPr>
            <a:xfrm>
              <a:off x="255814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 name="Connettore 1 142"/>
            <p:cNvCxnSpPr/>
            <p:nvPr userDrawn="1"/>
          </p:nvCxnSpPr>
          <p:spPr>
            <a:xfrm>
              <a:off x="270701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 name="Connettore 1 143"/>
            <p:cNvCxnSpPr/>
            <p:nvPr userDrawn="1"/>
          </p:nvCxnSpPr>
          <p:spPr>
            <a:xfrm>
              <a:off x="285587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5" name="Connettore 1 144"/>
            <p:cNvCxnSpPr/>
            <p:nvPr userDrawn="1"/>
          </p:nvCxnSpPr>
          <p:spPr>
            <a:xfrm>
              <a:off x="300474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6" name="Connettore 1 145"/>
            <p:cNvCxnSpPr/>
            <p:nvPr userDrawn="1"/>
          </p:nvCxnSpPr>
          <p:spPr>
            <a:xfrm>
              <a:off x="315361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7" name="Connettore 1 146"/>
            <p:cNvCxnSpPr/>
            <p:nvPr userDrawn="1"/>
          </p:nvCxnSpPr>
          <p:spPr>
            <a:xfrm>
              <a:off x="330247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8" name="Connettore 1 147"/>
            <p:cNvCxnSpPr/>
            <p:nvPr userDrawn="1"/>
          </p:nvCxnSpPr>
          <p:spPr>
            <a:xfrm>
              <a:off x="345134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9" name="Connettore 1 148"/>
            <p:cNvCxnSpPr/>
            <p:nvPr userDrawn="1"/>
          </p:nvCxnSpPr>
          <p:spPr>
            <a:xfrm>
              <a:off x="360021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0" name="Connettore 1 149"/>
            <p:cNvCxnSpPr/>
            <p:nvPr userDrawn="1"/>
          </p:nvCxnSpPr>
          <p:spPr>
            <a:xfrm>
              <a:off x="374907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1" name="Connettore 1 150"/>
            <p:cNvCxnSpPr/>
            <p:nvPr userDrawn="1"/>
          </p:nvCxnSpPr>
          <p:spPr>
            <a:xfrm>
              <a:off x="389794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2" name="Connettore 1 151"/>
            <p:cNvCxnSpPr/>
            <p:nvPr userDrawn="1"/>
          </p:nvCxnSpPr>
          <p:spPr>
            <a:xfrm>
              <a:off x="404681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3" name="Connettore 1 152"/>
            <p:cNvCxnSpPr/>
            <p:nvPr userDrawn="1"/>
          </p:nvCxnSpPr>
          <p:spPr>
            <a:xfrm>
              <a:off x="419568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4" name="Connettore 1 153"/>
            <p:cNvCxnSpPr/>
            <p:nvPr userDrawn="1"/>
          </p:nvCxnSpPr>
          <p:spPr>
            <a:xfrm>
              <a:off x="434454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5" name="Connettore 1 154"/>
            <p:cNvCxnSpPr/>
            <p:nvPr userDrawn="1"/>
          </p:nvCxnSpPr>
          <p:spPr>
            <a:xfrm>
              <a:off x="449341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6" name="Connettore 1 155"/>
            <p:cNvCxnSpPr/>
            <p:nvPr userDrawn="1"/>
          </p:nvCxnSpPr>
          <p:spPr>
            <a:xfrm>
              <a:off x="464228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7" name="Connettore 1 156"/>
            <p:cNvCxnSpPr/>
            <p:nvPr userDrawn="1"/>
          </p:nvCxnSpPr>
          <p:spPr>
            <a:xfrm>
              <a:off x="479114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8" name="Connettore 1 157"/>
            <p:cNvCxnSpPr/>
            <p:nvPr userDrawn="1"/>
          </p:nvCxnSpPr>
          <p:spPr>
            <a:xfrm>
              <a:off x="494001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9" name="Connettore 1 158"/>
            <p:cNvCxnSpPr/>
            <p:nvPr userDrawn="1"/>
          </p:nvCxnSpPr>
          <p:spPr>
            <a:xfrm>
              <a:off x="508888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0" name="Connettore 1 159"/>
            <p:cNvCxnSpPr/>
            <p:nvPr userDrawn="1"/>
          </p:nvCxnSpPr>
          <p:spPr>
            <a:xfrm>
              <a:off x="523774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1" name="Connettore 1 160"/>
            <p:cNvCxnSpPr/>
            <p:nvPr userDrawn="1"/>
          </p:nvCxnSpPr>
          <p:spPr>
            <a:xfrm>
              <a:off x="538661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2" name="Connettore 1 161"/>
            <p:cNvCxnSpPr/>
            <p:nvPr userDrawn="1"/>
          </p:nvCxnSpPr>
          <p:spPr>
            <a:xfrm>
              <a:off x="553548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3" name="Connettore 1 162"/>
            <p:cNvCxnSpPr/>
            <p:nvPr userDrawn="1"/>
          </p:nvCxnSpPr>
          <p:spPr>
            <a:xfrm>
              <a:off x="568435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4" name="Connettore 1 163"/>
            <p:cNvCxnSpPr/>
            <p:nvPr userDrawn="1"/>
          </p:nvCxnSpPr>
          <p:spPr>
            <a:xfrm>
              <a:off x="583321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5" name="Connettore 1 164"/>
            <p:cNvCxnSpPr/>
            <p:nvPr userDrawn="1"/>
          </p:nvCxnSpPr>
          <p:spPr>
            <a:xfrm>
              <a:off x="598208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6" name="Connettore 1 165"/>
            <p:cNvCxnSpPr/>
            <p:nvPr userDrawn="1"/>
          </p:nvCxnSpPr>
          <p:spPr>
            <a:xfrm>
              <a:off x="613095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7" name="Connettore 1 166"/>
            <p:cNvCxnSpPr/>
            <p:nvPr userDrawn="1"/>
          </p:nvCxnSpPr>
          <p:spPr>
            <a:xfrm>
              <a:off x="627981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8" name="Connettore 1 167"/>
            <p:cNvCxnSpPr/>
            <p:nvPr userDrawn="1"/>
          </p:nvCxnSpPr>
          <p:spPr>
            <a:xfrm>
              <a:off x="642868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9" name="Connettore 1 168"/>
            <p:cNvCxnSpPr/>
            <p:nvPr userDrawn="1"/>
          </p:nvCxnSpPr>
          <p:spPr>
            <a:xfrm>
              <a:off x="657755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0" name="Connettore 1 169"/>
            <p:cNvCxnSpPr/>
            <p:nvPr userDrawn="1"/>
          </p:nvCxnSpPr>
          <p:spPr>
            <a:xfrm>
              <a:off x="672641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1" name="Connettore 1 170"/>
            <p:cNvCxnSpPr/>
            <p:nvPr userDrawn="1"/>
          </p:nvCxnSpPr>
          <p:spPr>
            <a:xfrm>
              <a:off x="687528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2" name="Connettore 1 171"/>
            <p:cNvCxnSpPr/>
            <p:nvPr userDrawn="1"/>
          </p:nvCxnSpPr>
          <p:spPr>
            <a:xfrm>
              <a:off x="702415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3" name="Connettore 1 172"/>
            <p:cNvCxnSpPr/>
            <p:nvPr userDrawn="1"/>
          </p:nvCxnSpPr>
          <p:spPr>
            <a:xfrm>
              <a:off x="717302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4" name="Connettore 1 173"/>
            <p:cNvCxnSpPr/>
            <p:nvPr userDrawn="1"/>
          </p:nvCxnSpPr>
          <p:spPr>
            <a:xfrm>
              <a:off x="732188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5" name="Connettore 1 174"/>
            <p:cNvCxnSpPr/>
            <p:nvPr userDrawn="1"/>
          </p:nvCxnSpPr>
          <p:spPr>
            <a:xfrm>
              <a:off x="747075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6" name="Connettore 1 175"/>
            <p:cNvCxnSpPr/>
            <p:nvPr userDrawn="1"/>
          </p:nvCxnSpPr>
          <p:spPr>
            <a:xfrm>
              <a:off x="761962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7" name="Connettore 1 176"/>
            <p:cNvCxnSpPr/>
            <p:nvPr userDrawn="1"/>
          </p:nvCxnSpPr>
          <p:spPr>
            <a:xfrm>
              <a:off x="776848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8" name="Connettore 1 177"/>
            <p:cNvCxnSpPr/>
            <p:nvPr userDrawn="1"/>
          </p:nvCxnSpPr>
          <p:spPr>
            <a:xfrm>
              <a:off x="791735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9" name="Connettore 1 178"/>
            <p:cNvCxnSpPr/>
            <p:nvPr userDrawn="1"/>
          </p:nvCxnSpPr>
          <p:spPr>
            <a:xfrm>
              <a:off x="806622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0" name="Connettore 1 179"/>
            <p:cNvCxnSpPr/>
            <p:nvPr userDrawn="1"/>
          </p:nvCxnSpPr>
          <p:spPr>
            <a:xfrm>
              <a:off x="821508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1" name="Connettore 1 180"/>
            <p:cNvCxnSpPr/>
            <p:nvPr userDrawn="1"/>
          </p:nvCxnSpPr>
          <p:spPr>
            <a:xfrm>
              <a:off x="836395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2" name="Connettore 1 181"/>
            <p:cNvCxnSpPr/>
            <p:nvPr userDrawn="1"/>
          </p:nvCxnSpPr>
          <p:spPr>
            <a:xfrm>
              <a:off x="851282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3" name="Connettore 1 182"/>
            <p:cNvCxnSpPr/>
            <p:nvPr userDrawn="1"/>
          </p:nvCxnSpPr>
          <p:spPr>
            <a:xfrm>
              <a:off x="866169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4" name="Connettore 1 183"/>
            <p:cNvCxnSpPr/>
            <p:nvPr userDrawn="1"/>
          </p:nvCxnSpPr>
          <p:spPr>
            <a:xfrm>
              <a:off x="881055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5" name="Connettore 1 184"/>
            <p:cNvCxnSpPr/>
            <p:nvPr userDrawn="1"/>
          </p:nvCxnSpPr>
          <p:spPr>
            <a:xfrm>
              <a:off x="895942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6" name="Connettore 1 185"/>
            <p:cNvCxnSpPr/>
            <p:nvPr userDrawn="1"/>
          </p:nvCxnSpPr>
          <p:spPr>
            <a:xfrm>
              <a:off x="910829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7" name="Connettore 1 186"/>
            <p:cNvCxnSpPr/>
            <p:nvPr userDrawn="1"/>
          </p:nvCxnSpPr>
          <p:spPr>
            <a:xfrm>
              <a:off x="925715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8" name="Connettore 1 187"/>
            <p:cNvCxnSpPr/>
            <p:nvPr userDrawn="1"/>
          </p:nvCxnSpPr>
          <p:spPr>
            <a:xfrm>
              <a:off x="940602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9" name="Connettore 1 188"/>
            <p:cNvCxnSpPr/>
            <p:nvPr userDrawn="1"/>
          </p:nvCxnSpPr>
          <p:spPr>
            <a:xfrm>
              <a:off x="955489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0" name="Connettore 1 189"/>
            <p:cNvCxnSpPr/>
            <p:nvPr userDrawn="1"/>
          </p:nvCxnSpPr>
          <p:spPr>
            <a:xfrm>
              <a:off x="970375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1" name="Connettore 1 190"/>
            <p:cNvCxnSpPr/>
            <p:nvPr userDrawn="1"/>
          </p:nvCxnSpPr>
          <p:spPr>
            <a:xfrm>
              <a:off x="985262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2" name="Connettore 1 191"/>
            <p:cNvCxnSpPr/>
            <p:nvPr userDrawn="1"/>
          </p:nvCxnSpPr>
          <p:spPr>
            <a:xfrm>
              <a:off x="1000149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3" name="Connettore 1 192"/>
            <p:cNvCxnSpPr/>
            <p:nvPr userDrawn="1"/>
          </p:nvCxnSpPr>
          <p:spPr>
            <a:xfrm>
              <a:off x="1015036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4" name="Connettore 1 193"/>
            <p:cNvCxnSpPr/>
            <p:nvPr userDrawn="1"/>
          </p:nvCxnSpPr>
          <p:spPr>
            <a:xfrm>
              <a:off x="1029922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5" name="Connettore 1 194"/>
            <p:cNvCxnSpPr/>
            <p:nvPr userDrawn="1"/>
          </p:nvCxnSpPr>
          <p:spPr>
            <a:xfrm>
              <a:off x="1044809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6" name="Connettore 1 195"/>
            <p:cNvCxnSpPr/>
            <p:nvPr userDrawn="1"/>
          </p:nvCxnSpPr>
          <p:spPr>
            <a:xfrm>
              <a:off x="1059696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7" name="Connettore 1 196"/>
            <p:cNvCxnSpPr/>
            <p:nvPr userDrawn="1"/>
          </p:nvCxnSpPr>
          <p:spPr>
            <a:xfrm>
              <a:off x="1074582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8" name="Connettore 1 197"/>
            <p:cNvCxnSpPr/>
            <p:nvPr userDrawn="1"/>
          </p:nvCxnSpPr>
          <p:spPr>
            <a:xfrm>
              <a:off x="1089469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9" name="Connettore 1 198"/>
            <p:cNvCxnSpPr/>
            <p:nvPr userDrawn="1"/>
          </p:nvCxnSpPr>
          <p:spPr>
            <a:xfrm>
              <a:off x="1104356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0" name="Connettore 1 199"/>
            <p:cNvCxnSpPr/>
            <p:nvPr userDrawn="1"/>
          </p:nvCxnSpPr>
          <p:spPr>
            <a:xfrm>
              <a:off x="1119242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1" name="Connettore 1 200"/>
            <p:cNvCxnSpPr/>
            <p:nvPr userDrawn="1"/>
          </p:nvCxnSpPr>
          <p:spPr>
            <a:xfrm>
              <a:off x="1134129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2" name="Connettore 1 201"/>
            <p:cNvCxnSpPr/>
            <p:nvPr userDrawn="1"/>
          </p:nvCxnSpPr>
          <p:spPr>
            <a:xfrm>
              <a:off x="1149016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3" name="Connettore 1 202"/>
            <p:cNvCxnSpPr/>
            <p:nvPr userDrawn="1"/>
          </p:nvCxnSpPr>
          <p:spPr>
            <a:xfrm>
              <a:off x="1163903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4" name="Connettore 1 203"/>
            <p:cNvCxnSpPr/>
            <p:nvPr userDrawn="1"/>
          </p:nvCxnSpPr>
          <p:spPr>
            <a:xfrm>
              <a:off x="1178789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5" name="Connettore 1 204"/>
            <p:cNvCxnSpPr/>
            <p:nvPr userDrawn="1"/>
          </p:nvCxnSpPr>
          <p:spPr>
            <a:xfrm>
              <a:off x="1193676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6" name="Connettore 1 205"/>
            <p:cNvCxnSpPr/>
            <p:nvPr userDrawn="1"/>
          </p:nvCxnSpPr>
          <p:spPr>
            <a:xfrm>
              <a:off x="1208563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7" name="Connettore 1 206"/>
            <p:cNvCxnSpPr/>
            <p:nvPr userDrawn="1"/>
          </p:nvCxnSpPr>
          <p:spPr>
            <a:xfrm>
              <a:off x="1223449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8" name="Connettore 1 207"/>
            <p:cNvCxnSpPr/>
            <p:nvPr userDrawn="1"/>
          </p:nvCxnSpPr>
          <p:spPr>
            <a:xfrm>
              <a:off x="1238336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9" name="Connettore 1 208"/>
            <p:cNvCxnSpPr/>
            <p:nvPr userDrawn="1"/>
          </p:nvCxnSpPr>
          <p:spPr>
            <a:xfrm>
              <a:off x="1253223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0" name="Connettore 1 209"/>
            <p:cNvCxnSpPr/>
            <p:nvPr userDrawn="1"/>
          </p:nvCxnSpPr>
          <p:spPr>
            <a:xfrm>
              <a:off x="1268109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1" name="Connettore 1 210"/>
            <p:cNvCxnSpPr/>
            <p:nvPr userDrawn="1"/>
          </p:nvCxnSpPr>
          <p:spPr>
            <a:xfrm>
              <a:off x="1282996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2" name="Connettore 1 211"/>
            <p:cNvCxnSpPr/>
            <p:nvPr userDrawn="1"/>
          </p:nvCxnSpPr>
          <p:spPr>
            <a:xfrm>
              <a:off x="1297883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3" name="Connettore 1 212"/>
            <p:cNvCxnSpPr/>
            <p:nvPr userDrawn="1"/>
          </p:nvCxnSpPr>
          <p:spPr>
            <a:xfrm>
              <a:off x="1312770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4" name="Connettore 1 213"/>
            <p:cNvCxnSpPr/>
            <p:nvPr userDrawn="1"/>
          </p:nvCxnSpPr>
          <p:spPr>
            <a:xfrm>
              <a:off x="1327656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5" name="Connettore 1 214"/>
            <p:cNvCxnSpPr/>
            <p:nvPr userDrawn="1"/>
          </p:nvCxnSpPr>
          <p:spPr>
            <a:xfrm>
              <a:off x="1342543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6" name="Connettore 1 215"/>
            <p:cNvCxnSpPr/>
            <p:nvPr userDrawn="1"/>
          </p:nvCxnSpPr>
          <p:spPr>
            <a:xfrm>
              <a:off x="1357430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7" name="Connettore 1 216"/>
            <p:cNvCxnSpPr/>
            <p:nvPr userDrawn="1"/>
          </p:nvCxnSpPr>
          <p:spPr>
            <a:xfrm>
              <a:off x="1372316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8" name="Connettore 1 217"/>
            <p:cNvCxnSpPr/>
            <p:nvPr userDrawn="1"/>
          </p:nvCxnSpPr>
          <p:spPr>
            <a:xfrm>
              <a:off x="1387203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9" name="Connettore 1 218"/>
            <p:cNvCxnSpPr/>
            <p:nvPr userDrawn="1"/>
          </p:nvCxnSpPr>
          <p:spPr>
            <a:xfrm>
              <a:off x="1402090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0" name="Connettore 1 219"/>
            <p:cNvCxnSpPr/>
            <p:nvPr userDrawn="1"/>
          </p:nvCxnSpPr>
          <p:spPr>
            <a:xfrm>
              <a:off x="1416976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1" name="Connettore 1 220"/>
            <p:cNvCxnSpPr/>
            <p:nvPr userDrawn="1"/>
          </p:nvCxnSpPr>
          <p:spPr>
            <a:xfrm>
              <a:off x="1431863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2" name="Connettore 1 221"/>
            <p:cNvCxnSpPr/>
            <p:nvPr userDrawn="1"/>
          </p:nvCxnSpPr>
          <p:spPr>
            <a:xfrm>
              <a:off x="1446750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3" name="Connettore 1 222"/>
            <p:cNvCxnSpPr/>
            <p:nvPr userDrawn="1"/>
          </p:nvCxnSpPr>
          <p:spPr>
            <a:xfrm>
              <a:off x="1461637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4" name="Connettore 1 223"/>
            <p:cNvCxnSpPr/>
            <p:nvPr userDrawn="1"/>
          </p:nvCxnSpPr>
          <p:spPr>
            <a:xfrm>
              <a:off x="1476523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5" name="Connettore 1 224"/>
            <p:cNvCxnSpPr/>
            <p:nvPr userDrawn="1"/>
          </p:nvCxnSpPr>
          <p:spPr>
            <a:xfrm>
              <a:off x="1491410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6" name="Connettore 1 225"/>
            <p:cNvCxnSpPr/>
            <p:nvPr userDrawn="1"/>
          </p:nvCxnSpPr>
          <p:spPr>
            <a:xfrm>
              <a:off x="1506297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7" name="Connettore 1 226"/>
            <p:cNvCxnSpPr/>
            <p:nvPr userDrawn="1"/>
          </p:nvCxnSpPr>
          <p:spPr>
            <a:xfrm>
              <a:off x="1521183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8" name="Connettore 1 227"/>
            <p:cNvCxnSpPr/>
            <p:nvPr userDrawn="1"/>
          </p:nvCxnSpPr>
          <p:spPr>
            <a:xfrm>
              <a:off x="1536070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9" name="Connettore 1 228"/>
            <p:cNvCxnSpPr/>
            <p:nvPr userDrawn="1"/>
          </p:nvCxnSpPr>
          <p:spPr>
            <a:xfrm>
              <a:off x="1550957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0" name="Connettore 1 229"/>
            <p:cNvCxnSpPr/>
            <p:nvPr userDrawn="1"/>
          </p:nvCxnSpPr>
          <p:spPr>
            <a:xfrm>
              <a:off x="1565843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1" name="Connettore 1 230"/>
            <p:cNvCxnSpPr/>
            <p:nvPr userDrawn="1"/>
          </p:nvCxnSpPr>
          <p:spPr>
            <a:xfrm>
              <a:off x="1580730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2" name="Connettore 1 231"/>
            <p:cNvCxnSpPr/>
            <p:nvPr userDrawn="1"/>
          </p:nvCxnSpPr>
          <p:spPr>
            <a:xfrm>
              <a:off x="1595617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3" name="Connettore 1 232"/>
            <p:cNvCxnSpPr/>
            <p:nvPr userDrawn="1"/>
          </p:nvCxnSpPr>
          <p:spPr>
            <a:xfrm>
              <a:off x="1610504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4" name="Connettore 1 233"/>
            <p:cNvCxnSpPr/>
            <p:nvPr userDrawn="1"/>
          </p:nvCxnSpPr>
          <p:spPr>
            <a:xfrm>
              <a:off x="1625390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5" name="Connettore 1 234"/>
            <p:cNvCxnSpPr/>
            <p:nvPr userDrawn="1"/>
          </p:nvCxnSpPr>
          <p:spPr>
            <a:xfrm>
              <a:off x="1640277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6" name="Connettore 1 235"/>
            <p:cNvCxnSpPr/>
            <p:nvPr userDrawn="1"/>
          </p:nvCxnSpPr>
          <p:spPr>
            <a:xfrm>
              <a:off x="1655164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7" name="Connettore 1 236"/>
            <p:cNvCxnSpPr/>
            <p:nvPr userDrawn="1"/>
          </p:nvCxnSpPr>
          <p:spPr>
            <a:xfrm>
              <a:off x="1670050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8" name="Connettore 1 237"/>
            <p:cNvCxnSpPr/>
            <p:nvPr userDrawn="1"/>
          </p:nvCxnSpPr>
          <p:spPr>
            <a:xfrm>
              <a:off x="1684937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9" name="Connettore 1 238"/>
            <p:cNvCxnSpPr/>
            <p:nvPr userDrawn="1"/>
          </p:nvCxnSpPr>
          <p:spPr>
            <a:xfrm>
              <a:off x="1699824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0" name="Connettore 1 239"/>
            <p:cNvCxnSpPr/>
            <p:nvPr userDrawn="1"/>
          </p:nvCxnSpPr>
          <p:spPr>
            <a:xfrm>
              <a:off x="1714710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1" name="Connettore 1 240"/>
            <p:cNvCxnSpPr/>
            <p:nvPr userDrawn="1"/>
          </p:nvCxnSpPr>
          <p:spPr>
            <a:xfrm>
              <a:off x="1729597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2" name="Connettore 1 241"/>
            <p:cNvCxnSpPr/>
            <p:nvPr userDrawn="1"/>
          </p:nvCxnSpPr>
          <p:spPr>
            <a:xfrm>
              <a:off x="1744484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3" name="Connettore 1 242"/>
            <p:cNvCxnSpPr/>
            <p:nvPr userDrawn="1"/>
          </p:nvCxnSpPr>
          <p:spPr>
            <a:xfrm>
              <a:off x="1759371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4" name="Connettore 1 243"/>
            <p:cNvCxnSpPr/>
            <p:nvPr userDrawn="1"/>
          </p:nvCxnSpPr>
          <p:spPr>
            <a:xfrm>
              <a:off x="1774257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5" name="Connettore 1 244"/>
            <p:cNvCxnSpPr/>
            <p:nvPr userDrawn="1"/>
          </p:nvCxnSpPr>
          <p:spPr>
            <a:xfrm>
              <a:off x="1789144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6" name="Connettore 1 245"/>
            <p:cNvCxnSpPr/>
            <p:nvPr userDrawn="1"/>
          </p:nvCxnSpPr>
          <p:spPr>
            <a:xfrm>
              <a:off x="1804031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7" name="Connettore 1 246"/>
            <p:cNvCxnSpPr/>
            <p:nvPr userDrawn="1"/>
          </p:nvCxnSpPr>
          <p:spPr>
            <a:xfrm>
              <a:off x="1818917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8" name="Connettore 1 247"/>
            <p:cNvCxnSpPr/>
            <p:nvPr userDrawn="1"/>
          </p:nvCxnSpPr>
          <p:spPr>
            <a:xfrm>
              <a:off x="1833804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9" name="Connettore 1 248"/>
            <p:cNvCxnSpPr/>
            <p:nvPr userDrawn="1"/>
          </p:nvCxnSpPr>
          <p:spPr>
            <a:xfrm>
              <a:off x="1848691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0" name="Connettore 1 249"/>
            <p:cNvCxnSpPr/>
            <p:nvPr userDrawn="1"/>
          </p:nvCxnSpPr>
          <p:spPr>
            <a:xfrm>
              <a:off x="1863577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1" name="Connettore 1 250"/>
            <p:cNvCxnSpPr/>
            <p:nvPr userDrawn="1"/>
          </p:nvCxnSpPr>
          <p:spPr>
            <a:xfrm>
              <a:off x="1878464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2" name="Connettore 1 251"/>
            <p:cNvCxnSpPr/>
            <p:nvPr userDrawn="1"/>
          </p:nvCxnSpPr>
          <p:spPr>
            <a:xfrm>
              <a:off x="1893346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grpSp>
      <p:sp>
        <p:nvSpPr>
          <p:cNvPr id="3" name="Content Placeholder 2"/>
          <p:cNvSpPr>
            <a:spLocks noGrp="1"/>
          </p:cNvSpPr>
          <p:nvPr>
            <p:ph sz="half" idx="1"/>
          </p:nvPr>
        </p:nvSpPr>
        <p:spPr>
          <a:xfrm>
            <a:off x="295924" y="1321200"/>
            <a:ext cx="5742477" cy="4925596"/>
          </a:xfrm>
          <a:prstGeom prst="rect">
            <a:avLst/>
          </a:prstGeom>
        </p:spPr>
        <p:txBody>
          <a:bodyPr/>
          <a:lstStyle/>
          <a:p>
            <a:pPr lvl="0"/>
            <a:r>
              <a:rPr lang="en-GB" noProof="0"/>
              <a:t>Edit Master text styles</a:t>
            </a:r>
          </a:p>
          <a:p>
            <a:pPr lvl="1"/>
            <a:r>
              <a:rPr lang="en-GB" noProof="0"/>
              <a:t>Second level</a:t>
            </a:r>
          </a:p>
          <a:p>
            <a:pPr lvl="2"/>
            <a:r>
              <a:rPr lang="en-GB" noProof="0"/>
              <a:t>Third level</a:t>
            </a:r>
          </a:p>
        </p:txBody>
      </p:sp>
      <p:sp>
        <p:nvSpPr>
          <p:cNvPr id="8" name="Title 1"/>
          <p:cNvSpPr>
            <a:spLocks noGrp="1"/>
          </p:cNvSpPr>
          <p:nvPr>
            <p:ph type="title"/>
          </p:nvPr>
        </p:nvSpPr>
        <p:spPr>
          <a:xfrm>
            <a:off x="295925" y="139169"/>
            <a:ext cx="11694849" cy="862023"/>
          </a:xfrm>
          <a:prstGeom prst="rect">
            <a:avLst/>
          </a:prstGeom>
        </p:spPr>
        <p:txBody>
          <a:bodyPr/>
          <a:lstStyle>
            <a:lvl1pPr>
              <a:defRPr>
                <a:solidFill>
                  <a:schemeClr val="bg1"/>
                </a:solidFill>
              </a:defRPr>
            </a:lvl1pPr>
          </a:lstStyle>
          <a:p>
            <a:r>
              <a:rPr lang="en-GB" noProof="0"/>
              <a:t>Click to edit Master title style</a:t>
            </a:r>
          </a:p>
        </p:txBody>
      </p:sp>
      <p:sp>
        <p:nvSpPr>
          <p:cNvPr id="9" name="Content Placeholder 2"/>
          <p:cNvSpPr>
            <a:spLocks noGrp="1"/>
          </p:cNvSpPr>
          <p:nvPr>
            <p:ph sz="half" idx="13"/>
          </p:nvPr>
        </p:nvSpPr>
        <p:spPr>
          <a:xfrm>
            <a:off x="6167999" y="1321200"/>
            <a:ext cx="5822772" cy="4925596"/>
          </a:xfrm>
          <a:prstGeom prst="rect">
            <a:avLst/>
          </a:prstGeom>
        </p:spPr>
        <p:txBody>
          <a:bodyPr/>
          <a:lstStyle/>
          <a:p>
            <a:pPr lvl="0"/>
            <a:r>
              <a:rPr lang="en-GB" noProof="0"/>
              <a:t>Edit Master text styles</a:t>
            </a:r>
          </a:p>
          <a:p>
            <a:pPr lvl="1"/>
            <a:r>
              <a:rPr lang="en-GB" noProof="0"/>
              <a:t>Second level</a:t>
            </a:r>
          </a:p>
          <a:p>
            <a:pPr lvl="2"/>
            <a:r>
              <a:rPr lang="en-GB" noProof="0"/>
              <a:t>Third level</a:t>
            </a:r>
          </a:p>
        </p:txBody>
      </p:sp>
      <p:sp>
        <p:nvSpPr>
          <p:cNvPr id="10" name="Text Placeholder 11"/>
          <p:cNvSpPr>
            <a:spLocks noGrp="1"/>
          </p:cNvSpPr>
          <p:nvPr>
            <p:ph type="body" sz="quarter" idx="14" hasCustomPrompt="1"/>
          </p:nvPr>
        </p:nvSpPr>
        <p:spPr>
          <a:xfrm>
            <a:off x="296333" y="692150"/>
            <a:ext cx="11694584" cy="397938"/>
          </a:xfrm>
          <a:prstGeom prst="rect">
            <a:avLst/>
          </a:prstGeom>
        </p:spPr>
        <p:txBody>
          <a:bodyPr/>
          <a:lstStyle>
            <a:lvl1pPr marL="0" indent="0">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Subtitle</a:t>
            </a:r>
          </a:p>
        </p:txBody>
      </p:sp>
      <p:sp>
        <p:nvSpPr>
          <p:cNvPr id="133" name="Date Placeholder 3">
            <a:extLst>
              <a:ext uri="{FF2B5EF4-FFF2-40B4-BE49-F238E27FC236}">
                <a16:creationId xmlns:a16="http://schemas.microsoft.com/office/drawing/2014/main" id="{33401079-0A14-41A7-BB35-7AD4532344D1}"/>
              </a:ext>
            </a:extLst>
          </p:cNvPr>
          <p:cNvSpPr>
            <a:spLocks noGrp="1"/>
          </p:cNvSpPr>
          <p:nvPr>
            <p:ph type="dt" sz="half" idx="2"/>
          </p:nvPr>
        </p:nvSpPr>
        <p:spPr>
          <a:xfrm>
            <a:off x="295923" y="6611562"/>
            <a:ext cx="2743200" cy="134510"/>
          </a:xfrm>
          <a:prstGeom prst="rect">
            <a:avLst/>
          </a:prstGeom>
        </p:spPr>
        <p:txBody>
          <a:bodyPr vert="horz" lIns="91440" tIns="45720" rIns="91440" bIns="45720" rtlCol="0" anchor="ctr"/>
          <a:lstStyle>
            <a:lvl1pPr algn="l">
              <a:defRPr sz="1200">
                <a:solidFill>
                  <a:schemeClr val="bg1"/>
                </a:solidFill>
              </a:defRPr>
            </a:lvl1pPr>
          </a:lstStyle>
          <a:p>
            <a:r>
              <a:rPr lang="it-IT"/>
              <a:t>03/06/2026</a:t>
            </a:r>
            <a:endParaRPr lang="en-GB"/>
          </a:p>
        </p:txBody>
      </p:sp>
      <p:sp>
        <p:nvSpPr>
          <p:cNvPr id="134" name="Footer Placeholder 4">
            <a:extLst>
              <a:ext uri="{FF2B5EF4-FFF2-40B4-BE49-F238E27FC236}">
                <a16:creationId xmlns:a16="http://schemas.microsoft.com/office/drawing/2014/main" id="{4A354840-5BCB-4D55-AE77-CD08CFBDC089}"/>
              </a:ext>
            </a:extLst>
          </p:cNvPr>
          <p:cNvSpPr>
            <a:spLocks noGrp="1"/>
          </p:cNvSpPr>
          <p:nvPr>
            <p:ph type="ftr" sz="quarter" idx="3"/>
          </p:nvPr>
        </p:nvSpPr>
        <p:spPr>
          <a:xfrm>
            <a:off x="3137161" y="6611562"/>
            <a:ext cx="5419200" cy="134510"/>
          </a:xfrm>
          <a:prstGeom prst="rect">
            <a:avLst/>
          </a:prstGeom>
        </p:spPr>
        <p:txBody>
          <a:bodyPr vert="horz" lIns="91440" tIns="45720" rIns="91440" bIns="45720" rtlCol="0" anchor="ctr"/>
          <a:lstStyle>
            <a:lvl1pPr algn="ctr">
              <a:defRPr sz="1200">
                <a:solidFill>
                  <a:schemeClr val="bg1"/>
                </a:solidFill>
              </a:defRPr>
            </a:lvl1pPr>
          </a:lstStyle>
          <a:p>
            <a:r>
              <a:rPr lang="en-US"/>
              <a:t>Camilla Colombo - GREEN SPECIES - COMPASS Lab - Department of Aerospace Science and Technology</a:t>
            </a:r>
            <a:endParaRPr lang="en-GB"/>
          </a:p>
        </p:txBody>
      </p:sp>
      <p:sp>
        <p:nvSpPr>
          <p:cNvPr id="135" name="Slide Number Placeholder 5">
            <a:extLst>
              <a:ext uri="{FF2B5EF4-FFF2-40B4-BE49-F238E27FC236}">
                <a16:creationId xmlns:a16="http://schemas.microsoft.com/office/drawing/2014/main" id="{B35925EB-EFF3-493C-913A-31F5B08B8ABF}"/>
              </a:ext>
            </a:extLst>
          </p:cNvPr>
          <p:cNvSpPr>
            <a:spLocks noGrp="1"/>
          </p:cNvSpPr>
          <p:nvPr>
            <p:ph type="sldNum" sz="quarter" idx="4"/>
          </p:nvPr>
        </p:nvSpPr>
        <p:spPr>
          <a:xfrm>
            <a:off x="8635574" y="6611562"/>
            <a:ext cx="895172" cy="134510"/>
          </a:xfrm>
          <a:prstGeom prst="rect">
            <a:avLst/>
          </a:prstGeom>
        </p:spPr>
        <p:txBody>
          <a:bodyPr vert="horz" lIns="91440" tIns="45720" rIns="91440" bIns="45720" rtlCol="0" anchor="ctr"/>
          <a:lstStyle>
            <a:lvl1pPr algn="r">
              <a:defRPr sz="1200">
                <a:solidFill>
                  <a:schemeClr val="bg1"/>
                </a:solidFill>
              </a:defRPr>
            </a:lvl1pPr>
          </a:lstStyle>
          <a:p>
            <a:fld id="{B32E340B-6DF6-4B42-912A-1B529C9C7761}" type="slidenum">
              <a:rPr lang="en-GB" smtClean="0"/>
              <a:t>‹#›</a:t>
            </a:fld>
            <a:endParaRPr lang="en-GB"/>
          </a:p>
        </p:txBody>
      </p:sp>
    </p:spTree>
    <p:extLst>
      <p:ext uri="{BB962C8B-B14F-4D97-AF65-F5344CB8AC3E}">
        <p14:creationId xmlns:p14="http://schemas.microsoft.com/office/powerpoint/2010/main" val="2381125586"/>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userDrawn="1">
  <p:cSld name="2_Two Content 6">
    <p:spTree>
      <p:nvGrpSpPr>
        <p:cNvPr id="1" name=""/>
        <p:cNvGrpSpPr/>
        <p:nvPr/>
      </p:nvGrpSpPr>
      <p:grpSpPr>
        <a:xfrm>
          <a:off x="0" y="0"/>
          <a:ext cx="0" cy="0"/>
          <a:chOff x="0" y="0"/>
          <a:chExt cx="0" cy="0"/>
        </a:xfrm>
      </p:grpSpPr>
      <p:sp>
        <p:nvSpPr>
          <p:cNvPr id="14" name="Rettangolo 252"/>
          <p:cNvSpPr/>
          <p:nvPr userDrawn="1"/>
        </p:nvSpPr>
        <p:spPr>
          <a:xfrm>
            <a:off x="0" y="0"/>
            <a:ext cx="12192000" cy="1252150"/>
          </a:xfrm>
          <a:prstGeom prst="rect">
            <a:avLst/>
          </a:prstGeom>
          <a:solidFill>
            <a:schemeClr val="bg2">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sz="2400" noProof="0">
              <a:solidFill>
                <a:schemeClr val="tx2"/>
              </a:solidFill>
            </a:endParaRPr>
          </a:p>
        </p:txBody>
      </p:sp>
      <p:grpSp>
        <p:nvGrpSpPr>
          <p:cNvPr id="15" name="Gruppo 131"/>
          <p:cNvGrpSpPr/>
          <p:nvPr userDrawn="1"/>
        </p:nvGrpSpPr>
        <p:grpSpPr>
          <a:xfrm>
            <a:off x="0" y="1089904"/>
            <a:ext cx="12192000" cy="162246"/>
            <a:chOff x="1218340" y="275867"/>
            <a:chExt cx="17715122" cy="567843"/>
          </a:xfrm>
        </p:grpSpPr>
        <p:cxnSp>
          <p:nvCxnSpPr>
            <p:cNvPr id="16" name="Connettore 1 132"/>
            <p:cNvCxnSpPr/>
            <p:nvPr userDrawn="1"/>
          </p:nvCxnSpPr>
          <p:spPr>
            <a:xfrm>
              <a:off x="121834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 name="Connettore 1 133"/>
            <p:cNvCxnSpPr/>
            <p:nvPr userDrawn="1"/>
          </p:nvCxnSpPr>
          <p:spPr>
            <a:xfrm>
              <a:off x="136720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 name="Connettore 1 134"/>
            <p:cNvCxnSpPr/>
            <p:nvPr userDrawn="1"/>
          </p:nvCxnSpPr>
          <p:spPr>
            <a:xfrm>
              <a:off x="151607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 name="Connettore 1 135"/>
            <p:cNvCxnSpPr/>
            <p:nvPr userDrawn="1"/>
          </p:nvCxnSpPr>
          <p:spPr>
            <a:xfrm>
              <a:off x="166494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 name="Connettore 1 136"/>
            <p:cNvCxnSpPr/>
            <p:nvPr userDrawn="1"/>
          </p:nvCxnSpPr>
          <p:spPr>
            <a:xfrm>
              <a:off x="181380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 name="Connettore 1 137"/>
            <p:cNvCxnSpPr/>
            <p:nvPr userDrawn="1"/>
          </p:nvCxnSpPr>
          <p:spPr>
            <a:xfrm>
              <a:off x="196267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 name="Connettore 1 138"/>
            <p:cNvCxnSpPr/>
            <p:nvPr userDrawn="1"/>
          </p:nvCxnSpPr>
          <p:spPr>
            <a:xfrm>
              <a:off x="211154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 name="Connettore 1 139"/>
            <p:cNvCxnSpPr/>
            <p:nvPr userDrawn="1"/>
          </p:nvCxnSpPr>
          <p:spPr>
            <a:xfrm>
              <a:off x="226040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 name="Connettore 1 140"/>
            <p:cNvCxnSpPr/>
            <p:nvPr userDrawn="1"/>
          </p:nvCxnSpPr>
          <p:spPr>
            <a:xfrm>
              <a:off x="240927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5" name="Connettore 1 141"/>
            <p:cNvCxnSpPr/>
            <p:nvPr userDrawn="1"/>
          </p:nvCxnSpPr>
          <p:spPr>
            <a:xfrm>
              <a:off x="255814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6" name="Connettore 1 142"/>
            <p:cNvCxnSpPr/>
            <p:nvPr userDrawn="1"/>
          </p:nvCxnSpPr>
          <p:spPr>
            <a:xfrm>
              <a:off x="270701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7" name="Connettore 1 143"/>
            <p:cNvCxnSpPr/>
            <p:nvPr userDrawn="1"/>
          </p:nvCxnSpPr>
          <p:spPr>
            <a:xfrm>
              <a:off x="285587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8" name="Connettore 1 144"/>
            <p:cNvCxnSpPr/>
            <p:nvPr userDrawn="1"/>
          </p:nvCxnSpPr>
          <p:spPr>
            <a:xfrm>
              <a:off x="300474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9" name="Connettore 1 145"/>
            <p:cNvCxnSpPr/>
            <p:nvPr userDrawn="1"/>
          </p:nvCxnSpPr>
          <p:spPr>
            <a:xfrm>
              <a:off x="315361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0" name="Connettore 1 146"/>
            <p:cNvCxnSpPr/>
            <p:nvPr userDrawn="1"/>
          </p:nvCxnSpPr>
          <p:spPr>
            <a:xfrm>
              <a:off x="330247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1" name="Connettore 1 147"/>
            <p:cNvCxnSpPr/>
            <p:nvPr userDrawn="1"/>
          </p:nvCxnSpPr>
          <p:spPr>
            <a:xfrm>
              <a:off x="345134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2" name="Connettore 1 148"/>
            <p:cNvCxnSpPr/>
            <p:nvPr userDrawn="1"/>
          </p:nvCxnSpPr>
          <p:spPr>
            <a:xfrm>
              <a:off x="360021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3" name="Connettore 1 149"/>
            <p:cNvCxnSpPr/>
            <p:nvPr userDrawn="1"/>
          </p:nvCxnSpPr>
          <p:spPr>
            <a:xfrm>
              <a:off x="374907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4" name="Connettore 1 150"/>
            <p:cNvCxnSpPr/>
            <p:nvPr userDrawn="1"/>
          </p:nvCxnSpPr>
          <p:spPr>
            <a:xfrm>
              <a:off x="389794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5" name="Connettore 1 151"/>
            <p:cNvCxnSpPr/>
            <p:nvPr userDrawn="1"/>
          </p:nvCxnSpPr>
          <p:spPr>
            <a:xfrm>
              <a:off x="404681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6" name="Connettore 1 152"/>
            <p:cNvCxnSpPr/>
            <p:nvPr userDrawn="1"/>
          </p:nvCxnSpPr>
          <p:spPr>
            <a:xfrm>
              <a:off x="419568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7" name="Connettore 1 153"/>
            <p:cNvCxnSpPr/>
            <p:nvPr userDrawn="1"/>
          </p:nvCxnSpPr>
          <p:spPr>
            <a:xfrm>
              <a:off x="434454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8" name="Connettore 1 154"/>
            <p:cNvCxnSpPr/>
            <p:nvPr userDrawn="1"/>
          </p:nvCxnSpPr>
          <p:spPr>
            <a:xfrm>
              <a:off x="449341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39" name="Connettore 1 155"/>
            <p:cNvCxnSpPr/>
            <p:nvPr userDrawn="1"/>
          </p:nvCxnSpPr>
          <p:spPr>
            <a:xfrm>
              <a:off x="464228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0" name="Connettore 1 156"/>
            <p:cNvCxnSpPr/>
            <p:nvPr userDrawn="1"/>
          </p:nvCxnSpPr>
          <p:spPr>
            <a:xfrm>
              <a:off x="479114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1" name="Connettore 1 157"/>
            <p:cNvCxnSpPr/>
            <p:nvPr userDrawn="1"/>
          </p:nvCxnSpPr>
          <p:spPr>
            <a:xfrm>
              <a:off x="494001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2" name="Connettore 1 158"/>
            <p:cNvCxnSpPr/>
            <p:nvPr userDrawn="1"/>
          </p:nvCxnSpPr>
          <p:spPr>
            <a:xfrm>
              <a:off x="508888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3" name="Connettore 1 159"/>
            <p:cNvCxnSpPr/>
            <p:nvPr userDrawn="1"/>
          </p:nvCxnSpPr>
          <p:spPr>
            <a:xfrm>
              <a:off x="523774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4" name="Connettore 1 160"/>
            <p:cNvCxnSpPr/>
            <p:nvPr userDrawn="1"/>
          </p:nvCxnSpPr>
          <p:spPr>
            <a:xfrm>
              <a:off x="538661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5" name="Connettore 1 161"/>
            <p:cNvCxnSpPr/>
            <p:nvPr userDrawn="1"/>
          </p:nvCxnSpPr>
          <p:spPr>
            <a:xfrm>
              <a:off x="553548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6" name="Connettore 1 162"/>
            <p:cNvCxnSpPr/>
            <p:nvPr userDrawn="1"/>
          </p:nvCxnSpPr>
          <p:spPr>
            <a:xfrm>
              <a:off x="568435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7" name="Connettore 1 163"/>
            <p:cNvCxnSpPr/>
            <p:nvPr userDrawn="1"/>
          </p:nvCxnSpPr>
          <p:spPr>
            <a:xfrm>
              <a:off x="583321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8" name="Connettore 1 164"/>
            <p:cNvCxnSpPr/>
            <p:nvPr userDrawn="1"/>
          </p:nvCxnSpPr>
          <p:spPr>
            <a:xfrm>
              <a:off x="598208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49" name="Connettore 1 165"/>
            <p:cNvCxnSpPr/>
            <p:nvPr userDrawn="1"/>
          </p:nvCxnSpPr>
          <p:spPr>
            <a:xfrm>
              <a:off x="613095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0" name="Connettore 1 166"/>
            <p:cNvCxnSpPr/>
            <p:nvPr userDrawn="1"/>
          </p:nvCxnSpPr>
          <p:spPr>
            <a:xfrm>
              <a:off x="627981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1" name="Connettore 1 167"/>
            <p:cNvCxnSpPr/>
            <p:nvPr userDrawn="1"/>
          </p:nvCxnSpPr>
          <p:spPr>
            <a:xfrm>
              <a:off x="642868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2" name="Connettore 1 168"/>
            <p:cNvCxnSpPr/>
            <p:nvPr userDrawn="1"/>
          </p:nvCxnSpPr>
          <p:spPr>
            <a:xfrm>
              <a:off x="657755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3" name="Connettore 1 169"/>
            <p:cNvCxnSpPr/>
            <p:nvPr userDrawn="1"/>
          </p:nvCxnSpPr>
          <p:spPr>
            <a:xfrm>
              <a:off x="672641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4" name="Connettore 1 170"/>
            <p:cNvCxnSpPr/>
            <p:nvPr userDrawn="1"/>
          </p:nvCxnSpPr>
          <p:spPr>
            <a:xfrm>
              <a:off x="687528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5" name="Connettore 1 171"/>
            <p:cNvCxnSpPr/>
            <p:nvPr userDrawn="1"/>
          </p:nvCxnSpPr>
          <p:spPr>
            <a:xfrm>
              <a:off x="702415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6" name="Connettore 1 172"/>
            <p:cNvCxnSpPr/>
            <p:nvPr userDrawn="1"/>
          </p:nvCxnSpPr>
          <p:spPr>
            <a:xfrm>
              <a:off x="717302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7" name="Connettore 1 173"/>
            <p:cNvCxnSpPr/>
            <p:nvPr userDrawn="1"/>
          </p:nvCxnSpPr>
          <p:spPr>
            <a:xfrm>
              <a:off x="732188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8" name="Connettore 1 174"/>
            <p:cNvCxnSpPr/>
            <p:nvPr userDrawn="1"/>
          </p:nvCxnSpPr>
          <p:spPr>
            <a:xfrm>
              <a:off x="747075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59" name="Connettore 1 175"/>
            <p:cNvCxnSpPr/>
            <p:nvPr userDrawn="1"/>
          </p:nvCxnSpPr>
          <p:spPr>
            <a:xfrm>
              <a:off x="761962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0" name="Connettore 1 176"/>
            <p:cNvCxnSpPr/>
            <p:nvPr userDrawn="1"/>
          </p:nvCxnSpPr>
          <p:spPr>
            <a:xfrm>
              <a:off x="776848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1" name="Connettore 1 177"/>
            <p:cNvCxnSpPr/>
            <p:nvPr userDrawn="1"/>
          </p:nvCxnSpPr>
          <p:spPr>
            <a:xfrm>
              <a:off x="791735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2" name="Connettore 1 178"/>
            <p:cNvCxnSpPr/>
            <p:nvPr userDrawn="1"/>
          </p:nvCxnSpPr>
          <p:spPr>
            <a:xfrm>
              <a:off x="806622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3" name="Connettore 1 179"/>
            <p:cNvCxnSpPr/>
            <p:nvPr userDrawn="1"/>
          </p:nvCxnSpPr>
          <p:spPr>
            <a:xfrm>
              <a:off x="821508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4" name="Connettore 1 180"/>
            <p:cNvCxnSpPr/>
            <p:nvPr userDrawn="1"/>
          </p:nvCxnSpPr>
          <p:spPr>
            <a:xfrm>
              <a:off x="836395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5" name="Connettore 1 181"/>
            <p:cNvCxnSpPr/>
            <p:nvPr userDrawn="1"/>
          </p:nvCxnSpPr>
          <p:spPr>
            <a:xfrm>
              <a:off x="851282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6" name="Connettore 1 182"/>
            <p:cNvCxnSpPr/>
            <p:nvPr userDrawn="1"/>
          </p:nvCxnSpPr>
          <p:spPr>
            <a:xfrm>
              <a:off x="866169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7" name="Connettore 1 183"/>
            <p:cNvCxnSpPr/>
            <p:nvPr userDrawn="1"/>
          </p:nvCxnSpPr>
          <p:spPr>
            <a:xfrm>
              <a:off x="881055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8" name="Connettore 1 184"/>
            <p:cNvCxnSpPr/>
            <p:nvPr userDrawn="1"/>
          </p:nvCxnSpPr>
          <p:spPr>
            <a:xfrm>
              <a:off x="895942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9" name="Connettore 1 185"/>
            <p:cNvCxnSpPr/>
            <p:nvPr userDrawn="1"/>
          </p:nvCxnSpPr>
          <p:spPr>
            <a:xfrm>
              <a:off x="910829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0" name="Connettore 1 186"/>
            <p:cNvCxnSpPr/>
            <p:nvPr userDrawn="1"/>
          </p:nvCxnSpPr>
          <p:spPr>
            <a:xfrm>
              <a:off x="925715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1" name="Connettore 1 187"/>
            <p:cNvCxnSpPr/>
            <p:nvPr userDrawn="1"/>
          </p:nvCxnSpPr>
          <p:spPr>
            <a:xfrm>
              <a:off x="940602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2" name="Connettore 1 188"/>
            <p:cNvCxnSpPr/>
            <p:nvPr userDrawn="1"/>
          </p:nvCxnSpPr>
          <p:spPr>
            <a:xfrm>
              <a:off x="955489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3" name="Connettore 1 189"/>
            <p:cNvCxnSpPr/>
            <p:nvPr userDrawn="1"/>
          </p:nvCxnSpPr>
          <p:spPr>
            <a:xfrm>
              <a:off x="970375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4" name="Connettore 1 190"/>
            <p:cNvCxnSpPr/>
            <p:nvPr userDrawn="1"/>
          </p:nvCxnSpPr>
          <p:spPr>
            <a:xfrm>
              <a:off x="985262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5" name="Connettore 1 191"/>
            <p:cNvCxnSpPr/>
            <p:nvPr userDrawn="1"/>
          </p:nvCxnSpPr>
          <p:spPr>
            <a:xfrm>
              <a:off x="1000149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6" name="Connettore 1 192"/>
            <p:cNvCxnSpPr/>
            <p:nvPr userDrawn="1"/>
          </p:nvCxnSpPr>
          <p:spPr>
            <a:xfrm>
              <a:off x="1015036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7" name="Connettore 1 193"/>
            <p:cNvCxnSpPr/>
            <p:nvPr userDrawn="1"/>
          </p:nvCxnSpPr>
          <p:spPr>
            <a:xfrm>
              <a:off x="1029922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8" name="Connettore 1 194"/>
            <p:cNvCxnSpPr/>
            <p:nvPr userDrawn="1"/>
          </p:nvCxnSpPr>
          <p:spPr>
            <a:xfrm>
              <a:off x="1044809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79" name="Connettore 1 195"/>
            <p:cNvCxnSpPr/>
            <p:nvPr userDrawn="1"/>
          </p:nvCxnSpPr>
          <p:spPr>
            <a:xfrm>
              <a:off x="1059696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0" name="Connettore 1 196"/>
            <p:cNvCxnSpPr/>
            <p:nvPr userDrawn="1"/>
          </p:nvCxnSpPr>
          <p:spPr>
            <a:xfrm>
              <a:off x="1074582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1" name="Connettore 1 197"/>
            <p:cNvCxnSpPr/>
            <p:nvPr userDrawn="1"/>
          </p:nvCxnSpPr>
          <p:spPr>
            <a:xfrm>
              <a:off x="1089469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2" name="Connettore 1 198"/>
            <p:cNvCxnSpPr/>
            <p:nvPr userDrawn="1"/>
          </p:nvCxnSpPr>
          <p:spPr>
            <a:xfrm>
              <a:off x="1104356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3" name="Connettore 1 199"/>
            <p:cNvCxnSpPr/>
            <p:nvPr userDrawn="1"/>
          </p:nvCxnSpPr>
          <p:spPr>
            <a:xfrm>
              <a:off x="1119242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4" name="Connettore 1 200"/>
            <p:cNvCxnSpPr/>
            <p:nvPr userDrawn="1"/>
          </p:nvCxnSpPr>
          <p:spPr>
            <a:xfrm>
              <a:off x="1134129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5" name="Connettore 1 201"/>
            <p:cNvCxnSpPr/>
            <p:nvPr userDrawn="1"/>
          </p:nvCxnSpPr>
          <p:spPr>
            <a:xfrm>
              <a:off x="1149016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6" name="Connettore 1 202"/>
            <p:cNvCxnSpPr/>
            <p:nvPr userDrawn="1"/>
          </p:nvCxnSpPr>
          <p:spPr>
            <a:xfrm>
              <a:off x="1163903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7" name="Connettore 1 203"/>
            <p:cNvCxnSpPr/>
            <p:nvPr userDrawn="1"/>
          </p:nvCxnSpPr>
          <p:spPr>
            <a:xfrm>
              <a:off x="1178789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8" name="Connettore 1 204"/>
            <p:cNvCxnSpPr/>
            <p:nvPr userDrawn="1"/>
          </p:nvCxnSpPr>
          <p:spPr>
            <a:xfrm>
              <a:off x="1193676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89" name="Connettore 1 205"/>
            <p:cNvCxnSpPr/>
            <p:nvPr userDrawn="1"/>
          </p:nvCxnSpPr>
          <p:spPr>
            <a:xfrm>
              <a:off x="1208563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0" name="Connettore 1 206"/>
            <p:cNvCxnSpPr/>
            <p:nvPr userDrawn="1"/>
          </p:nvCxnSpPr>
          <p:spPr>
            <a:xfrm>
              <a:off x="1223449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1" name="Connettore 1 207"/>
            <p:cNvCxnSpPr/>
            <p:nvPr userDrawn="1"/>
          </p:nvCxnSpPr>
          <p:spPr>
            <a:xfrm>
              <a:off x="1238336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2" name="Connettore 1 208"/>
            <p:cNvCxnSpPr/>
            <p:nvPr userDrawn="1"/>
          </p:nvCxnSpPr>
          <p:spPr>
            <a:xfrm>
              <a:off x="1253223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3" name="Connettore 1 209"/>
            <p:cNvCxnSpPr/>
            <p:nvPr userDrawn="1"/>
          </p:nvCxnSpPr>
          <p:spPr>
            <a:xfrm>
              <a:off x="1268109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4" name="Connettore 1 210"/>
            <p:cNvCxnSpPr/>
            <p:nvPr userDrawn="1"/>
          </p:nvCxnSpPr>
          <p:spPr>
            <a:xfrm>
              <a:off x="1282996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5" name="Connettore 1 211"/>
            <p:cNvCxnSpPr/>
            <p:nvPr userDrawn="1"/>
          </p:nvCxnSpPr>
          <p:spPr>
            <a:xfrm>
              <a:off x="1297883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6" name="Connettore 1 212"/>
            <p:cNvCxnSpPr/>
            <p:nvPr userDrawn="1"/>
          </p:nvCxnSpPr>
          <p:spPr>
            <a:xfrm>
              <a:off x="1312770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7" name="Connettore 1 213"/>
            <p:cNvCxnSpPr/>
            <p:nvPr userDrawn="1"/>
          </p:nvCxnSpPr>
          <p:spPr>
            <a:xfrm>
              <a:off x="1327656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8" name="Connettore 1 214"/>
            <p:cNvCxnSpPr/>
            <p:nvPr userDrawn="1"/>
          </p:nvCxnSpPr>
          <p:spPr>
            <a:xfrm>
              <a:off x="1342543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99" name="Connettore 1 215"/>
            <p:cNvCxnSpPr/>
            <p:nvPr userDrawn="1"/>
          </p:nvCxnSpPr>
          <p:spPr>
            <a:xfrm>
              <a:off x="1357430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0" name="Connettore 1 216"/>
            <p:cNvCxnSpPr/>
            <p:nvPr userDrawn="1"/>
          </p:nvCxnSpPr>
          <p:spPr>
            <a:xfrm>
              <a:off x="1372316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1" name="Connettore 1 217"/>
            <p:cNvCxnSpPr/>
            <p:nvPr userDrawn="1"/>
          </p:nvCxnSpPr>
          <p:spPr>
            <a:xfrm>
              <a:off x="1387203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2" name="Connettore 1 218"/>
            <p:cNvCxnSpPr/>
            <p:nvPr userDrawn="1"/>
          </p:nvCxnSpPr>
          <p:spPr>
            <a:xfrm>
              <a:off x="1402090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3" name="Connettore 1 219"/>
            <p:cNvCxnSpPr/>
            <p:nvPr userDrawn="1"/>
          </p:nvCxnSpPr>
          <p:spPr>
            <a:xfrm>
              <a:off x="1416976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4" name="Connettore 1 220"/>
            <p:cNvCxnSpPr/>
            <p:nvPr userDrawn="1"/>
          </p:nvCxnSpPr>
          <p:spPr>
            <a:xfrm>
              <a:off x="1431863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5" name="Connettore 1 221"/>
            <p:cNvCxnSpPr/>
            <p:nvPr userDrawn="1"/>
          </p:nvCxnSpPr>
          <p:spPr>
            <a:xfrm>
              <a:off x="1446750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6" name="Connettore 1 222"/>
            <p:cNvCxnSpPr/>
            <p:nvPr userDrawn="1"/>
          </p:nvCxnSpPr>
          <p:spPr>
            <a:xfrm>
              <a:off x="1461637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7" name="Connettore 1 223"/>
            <p:cNvCxnSpPr/>
            <p:nvPr userDrawn="1"/>
          </p:nvCxnSpPr>
          <p:spPr>
            <a:xfrm>
              <a:off x="1476523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8" name="Connettore 1 224"/>
            <p:cNvCxnSpPr/>
            <p:nvPr userDrawn="1"/>
          </p:nvCxnSpPr>
          <p:spPr>
            <a:xfrm>
              <a:off x="1491410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09" name="Connettore 1 225"/>
            <p:cNvCxnSpPr/>
            <p:nvPr userDrawn="1"/>
          </p:nvCxnSpPr>
          <p:spPr>
            <a:xfrm>
              <a:off x="1506297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0" name="Connettore 1 226"/>
            <p:cNvCxnSpPr/>
            <p:nvPr userDrawn="1"/>
          </p:nvCxnSpPr>
          <p:spPr>
            <a:xfrm>
              <a:off x="1521183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1" name="Connettore 1 227"/>
            <p:cNvCxnSpPr/>
            <p:nvPr userDrawn="1"/>
          </p:nvCxnSpPr>
          <p:spPr>
            <a:xfrm>
              <a:off x="1536070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2" name="Connettore 1 228"/>
            <p:cNvCxnSpPr/>
            <p:nvPr userDrawn="1"/>
          </p:nvCxnSpPr>
          <p:spPr>
            <a:xfrm>
              <a:off x="1550957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3" name="Connettore 1 229"/>
            <p:cNvCxnSpPr/>
            <p:nvPr userDrawn="1"/>
          </p:nvCxnSpPr>
          <p:spPr>
            <a:xfrm>
              <a:off x="1565843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4" name="Connettore 1 230"/>
            <p:cNvCxnSpPr/>
            <p:nvPr userDrawn="1"/>
          </p:nvCxnSpPr>
          <p:spPr>
            <a:xfrm>
              <a:off x="1580730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5" name="Connettore 1 231"/>
            <p:cNvCxnSpPr/>
            <p:nvPr userDrawn="1"/>
          </p:nvCxnSpPr>
          <p:spPr>
            <a:xfrm>
              <a:off x="1595617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6" name="Connettore 1 232"/>
            <p:cNvCxnSpPr/>
            <p:nvPr userDrawn="1"/>
          </p:nvCxnSpPr>
          <p:spPr>
            <a:xfrm>
              <a:off x="1610504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7" name="Connettore 1 233"/>
            <p:cNvCxnSpPr/>
            <p:nvPr userDrawn="1"/>
          </p:nvCxnSpPr>
          <p:spPr>
            <a:xfrm>
              <a:off x="1625390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8" name="Connettore 1 234"/>
            <p:cNvCxnSpPr/>
            <p:nvPr userDrawn="1"/>
          </p:nvCxnSpPr>
          <p:spPr>
            <a:xfrm>
              <a:off x="1640277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19" name="Connettore 1 235"/>
            <p:cNvCxnSpPr/>
            <p:nvPr userDrawn="1"/>
          </p:nvCxnSpPr>
          <p:spPr>
            <a:xfrm>
              <a:off x="1655164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0" name="Connettore 1 236"/>
            <p:cNvCxnSpPr/>
            <p:nvPr userDrawn="1"/>
          </p:nvCxnSpPr>
          <p:spPr>
            <a:xfrm>
              <a:off x="1670050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1" name="Connettore 1 237"/>
            <p:cNvCxnSpPr/>
            <p:nvPr userDrawn="1"/>
          </p:nvCxnSpPr>
          <p:spPr>
            <a:xfrm>
              <a:off x="1684937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2" name="Connettore 1 238"/>
            <p:cNvCxnSpPr/>
            <p:nvPr userDrawn="1"/>
          </p:nvCxnSpPr>
          <p:spPr>
            <a:xfrm>
              <a:off x="1699824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3" name="Connettore 1 239"/>
            <p:cNvCxnSpPr/>
            <p:nvPr userDrawn="1"/>
          </p:nvCxnSpPr>
          <p:spPr>
            <a:xfrm>
              <a:off x="1714710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4" name="Connettore 1 240"/>
            <p:cNvCxnSpPr/>
            <p:nvPr userDrawn="1"/>
          </p:nvCxnSpPr>
          <p:spPr>
            <a:xfrm>
              <a:off x="1729597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5" name="Connettore 1 241"/>
            <p:cNvCxnSpPr/>
            <p:nvPr userDrawn="1"/>
          </p:nvCxnSpPr>
          <p:spPr>
            <a:xfrm>
              <a:off x="1744484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6" name="Connettore 1 242"/>
            <p:cNvCxnSpPr/>
            <p:nvPr userDrawn="1"/>
          </p:nvCxnSpPr>
          <p:spPr>
            <a:xfrm>
              <a:off x="1759371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7" name="Connettore 1 243"/>
            <p:cNvCxnSpPr/>
            <p:nvPr userDrawn="1"/>
          </p:nvCxnSpPr>
          <p:spPr>
            <a:xfrm>
              <a:off x="1774257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8" name="Connettore 1 244"/>
            <p:cNvCxnSpPr/>
            <p:nvPr userDrawn="1"/>
          </p:nvCxnSpPr>
          <p:spPr>
            <a:xfrm>
              <a:off x="1789144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9" name="Connettore 1 245"/>
            <p:cNvCxnSpPr/>
            <p:nvPr userDrawn="1"/>
          </p:nvCxnSpPr>
          <p:spPr>
            <a:xfrm>
              <a:off x="1804031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0" name="Connettore 1 246"/>
            <p:cNvCxnSpPr/>
            <p:nvPr userDrawn="1"/>
          </p:nvCxnSpPr>
          <p:spPr>
            <a:xfrm>
              <a:off x="1818917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1" name="Connettore 1 247"/>
            <p:cNvCxnSpPr/>
            <p:nvPr userDrawn="1"/>
          </p:nvCxnSpPr>
          <p:spPr>
            <a:xfrm>
              <a:off x="1833804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2" name="Connettore 1 248"/>
            <p:cNvCxnSpPr/>
            <p:nvPr userDrawn="1"/>
          </p:nvCxnSpPr>
          <p:spPr>
            <a:xfrm>
              <a:off x="1848691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3" name="Connettore 1 249"/>
            <p:cNvCxnSpPr/>
            <p:nvPr userDrawn="1"/>
          </p:nvCxnSpPr>
          <p:spPr>
            <a:xfrm>
              <a:off x="1863577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4" name="Connettore 1 250"/>
            <p:cNvCxnSpPr/>
            <p:nvPr userDrawn="1"/>
          </p:nvCxnSpPr>
          <p:spPr>
            <a:xfrm>
              <a:off x="1878464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5" name="Connettore 1 251"/>
            <p:cNvCxnSpPr/>
            <p:nvPr userDrawn="1"/>
          </p:nvCxnSpPr>
          <p:spPr>
            <a:xfrm>
              <a:off x="1893346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grpSp>
      <p:sp>
        <p:nvSpPr>
          <p:cNvPr id="3" name="Content Placeholder 2"/>
          <p:cNvSpPr>
            <a:spLocks noGrp="1"/>
          </p:cNvSpPr>
          <p:nvPr>
            <p:ph sz="half" idx="1"/>
          </p:nvPr>
        </p:nvSpPr>
        <p:spPr>
          <a:xfrm>
            <a:off x="295924" y="2034000"/>
            <a:ext cx="5742477" cy="4212796"/>
          </a:xfrm>
          <a:prstGeom prst="rect">
            <a:avLst/>
          </a:prstGeom>
        </p:spPr>
        <p:txBody>
          <a:bodyPr/>
          <a:lstStyle/>
          <a:p>
            <a:pPr lvl="0"/>
            <a:r>
              <a:rPr lang="en-GB" noProof="0"/>
              <a:t>Edit Master text styles</a:t>
            </a:r>
          </a:p>
          <a:p>
            <a:pPr lvl="1"/>
            <a:r>
              <a:rPr lang="en-GB" noProof="0"/>
              <a:t>Second level</a:t>
            </a:r>
          </a:p>
          <a:p>
            <a:pPr lvl="2"/>
            <a:r>
              <a:rPr lang="en-GB" noProof="0"/>
              <a:t>Third level</a:t>
            </a:r>
          </a:p>
        </p:txBody>
      </p:sp>
      <p:sp>
        <p:nvSpPr>
          <p:cNvPr id="8" name="Title 1"/>
          <p:cNvSpPr>
            <a:spLocks noGrp="1"/>
          </p:cNvSpPr>
          <p:nvPr>
            <p:ph type="title"/>
          </p:nvPr>
        </p:nvSpPr>
        <p:spPr>
          <a:xfrm>
            <a:off x="295925" y="139169"/>
            <a:ext cx="11694849" cy="862023"/>
          </a:xfrm>
          <a:prstGeom prst="rect">
            <a:avLst/>
          </a:prstGeom>
        </p:spPr>
        <p:txBody>
          <a:bodyPr/>
          <a:lstStyle>
            <a:lvl1pPr>
              <a:defRPr>
                <a:solidFill>
                  <a:schemeClr val="bg1"/>
                </a:solidFill>
              </a:defRPr>
            </a:lvl1pPr>
          </a:lstStyle>
          <a:p>
            <a:r>
              <a:rPr lang="en-GB" noProof="0"/>
              <a:t>Click to edit Master title style</a:t>
            </a:r>
          </a:p>
        </p:txBody>
      </p:sp>
      <p:sp>
        <p:nvSpPr>
          <p:cNvPr id="10" name="Text Placeholder 11"/>
          <p:cNvSpPr>
            <a:spLocks noGrp="1"/>
          </p:cNvSpPr>
          <p:nvPr>
            <p:ph type="body" sz="quarter" idx="14" hasCustomPrompt="1"/>
          </p:nvPr>
        </p:nvSpPr>
        <p:spPr>
          <a:xfrm>
            <a:off x="296333" y="692150"/>
            <a:ext cx="11694584" cy="397938"/>
          </a:xfrm>
          <a:prstGeom prst="rect">
            <a:avLst/>
          </a:prstGeom>
        </p:spPr>
        <p:txBody>
          <a:bodyPr/>
          <a:lstStyle>
            <a:lvl1pPr marL="0" indent="0">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Subtitle</a:t>
            </a:r>
          </a:p>
        </p:txBody>
      </p:sp>
      <p:sp>
        <p:nvSpPr>
          <p:cNvPr id="11" name="Segnaposto testo 2"/>
          <p:cNvSpPr>
            <a:spLocks noGrp="1"/>
          </p:cNvSpPr>
          <p:nvPr>
            <p:ph type="body" idx="15" hasCustomPrompt="1"/>
          </p:nvPr>
        </p:nvSpPr>
        <p:spPr>
          <a:xfrm>
            <a:off x="295923" y="1323191"/>
            <a:ext cx="5741908" cy="639762"/>
          </a:xfrm>
          <a:prstGeom prst="rect">
            <a:avLst/>
          </a:prstGeom>
        </p:spPr>
        <p:txBody>
          <a:bodyPr anchor="ctr">
            <a:noAutofit/>
          </a:bodyPr>
          <a:lstStyle>
            <a:lvl1pPr marL="0" indent="0">
              <a:buNone/>
              <a:defRPr sz="2000" b="1">
                <a:solidFill>
                  <a:schemeClr val="bg2">
                    <a:lumMod val="75000"/>
                  </a:schemeClr>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noProof="0"/>
              <a:t>Click to edit Master text styles</a:t>
            </a:r>
          </a:p>
        </p:txBody>
      </p:sp>
      <p:sp>
        <p:nvSpPr>
          <p:cNvPr id="12" name="Content Placeholder 2"/>
          <p:cNvSpPr>
            <a:spLocks noGrp="1"/>
          </p:cNvSpPr>
          <p:nvPr>
            <p:ph sz="half" idx="16"/>
          </p:nvPr>
        </p:nvSpPr>
        <p:spPr>
          <a:xfrm>
            <a:off x="6248296" y="2034000"/>
            <a:ext cx="5742477" cy="4212796"/>
          </a:xfrm>
          <a:prstGeom prst="rect">
            <a:avLst/>
          </a:prstGeom>
        </p:spPr>
        <p:txBody>
          <a:bodyPr/>
          <a:lstStyle/>
          <a:p>
            <a:pPr lvl="0"/>
            <a:r>
              <a:rPr lang="en-GB" noProof="0"/>
              <a:t>Edit Master text styles</a:t>
            </a:r>
          </a:p>
          <a:p>
            <a:pPr lvl="1"/>
            <a:r>
              <a:rPr lang="en-GB" noProof="0"/>
              <a:t>Second level</a:t>
            </a:r>
          </a:p>
          <a:p>
            <a:pPr lvl="2"/>
            <a:r>
              <a:rPr lang="en-GB" noProof="0"/>
              <a:t>Third level</a:t>
            </a:r>
          </a:p>
        </p:txBody>
      </p:sp>
      <p:sp>
        <p:nvSpPr>
          <p:cNvPr id="13" name="Segnaposto testo 2"/>
          <p:cNvSpPr>
            <a:spLocks noGrp="1"/>
          </p:cNvSpPr>
          <p:nvPr>
            <p:ph type="body" idx="17" hasCustomPrompt="1"/>
          </p:nvPr>
        </p:nvSpPr>
        <p:spPr>
          <a:xfrm>
            <a:off x="6248295" y="1323191"/>
            <a:ext cx="5741908" cy="639762"/>
          </a:xfrm>
          <a:prstGeom prst="rect">
            <a:avLst/>
          </a:prstGeom>
        </p:spPr>
        <p:txBody>
          <a:bodyPr anchor="ctr">
            <a:noAutofit/>
          </a:bodyPr>
          <a:lstStyle>
            <a:lvl1pPr marL="0" indent="0">
              <a:buNone/>
              <a:defRPr sz="2000" b="1">
                <a:solidFill>
                  <a:schemeClr val="bg2">
                    <a:lumMod val="75000"/>
                  </a:schemeClr>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noProof="0"/>
              <a:t>Click to edit Master text styles</a:t>
            </a:r>
          </a:p>
        </p:txBody>
      </p:sp>
      <p:sp>
        <p:nvSpPr>
          <p:cNvPr id="136" name="Date Placeholder 3">
            <a:extLst>
              <a:ext uri="{FF2B5EF4-FFF2-40B4-BE49-F238E27FC236}">
                <a16:creationId xmlns:a16="http://schemas.microsoft.com/office/drawing/2014/main" id="{648E1477-8450-485E-AAF1-932B36182D09}"/>
              </a:ext>
            </a:extLst>
          </p:cNvPr>
          <p:cNvSpPr>
            <a:spLocks noGrp="1"/>
          </p:cNvSpPr>
          <p:nvPr>
            <p:ph type="dt" sz="half" idx="2"/>
          </p:nvPr>
        </p:nvSpPr>
        <p:spPr>
          <a:xfrm>
            <a:off x="295923" y="6611562"/>
            <a:ext cx="2743200" cy="134510"/>
          </a:xfrm>
          <a:prstGeom prst="rect">
            <a:avLst/>
          </a:prstGeom>
        </p:spPr>
        <p:txBody>
          <a:bodyPr vert="horz" lIns="91440" tIns="45720" rIns="91440" bIns="45720" rtlCol="0" anchor="ctr"/>
          <a:lstStyle>
            <a:lvl1pPr algn="l">
              <a:defRPr sz="1200">
                <a:solidFill>
                  <a:schemeClr val="bg1"/>
                </a:solidFill>
              </a:defRPr>
            </a:lvl1pPr>
          </a:lstStyle>
          <a:p>
            <a:r>
              <a:rPr lang="it-IT"/>
              <a:t>03/06/2026</a:t>
            </a:r>
            <a:endParaRPr lang="en-GB"/>
          </a:p>
        </p:txBody>
      </p:sp>
      <p:sp>
        <p:nvSpPr>
          <p:cNvPr id="137" name="Footer Placeholder 4">
            <a:extLst>
              <a:ext uri="{FF2B5EF4-FFF2-40B4-BE49-F238E27FC236}">
                <a16:creationId xmlns:a16="http://schemas.microsoft.com/office/drawing/2014/main" id="{2BF83E6D-15F0-48B6-B664-4BD3B996B98A}"/>
              </a:ext>
            </a:extLst>
          </p:cNvPr>
          <p:cNvSpPr>
            <a:spLocks noGrp="1"/>
          </p:cNvSpPr>
          <p:nvPr>
            <p:ph type="ftr" sz="quarter" idx="3"/>
          </p:nvPr>
        </p:nvSpPr>
        <p:spPr>
          <a:xfrm>
            <a:off x="3137161" y="6611562"/>
            <a:ext cx="5419200" cy="134510"/>
          </a:xfrm>
          <a:prstGeom prst="rect">
            <a:avLst/>
          </a:prstGeom>
        </p:spPr>
        <p:txBody>
          <a:bodyPr vert="horz" lIns="91440" tIns="45720" rIns="91440" bIns="45720" rtlCol="0" anchor="ctr"/>
          <a:lstStyle>
            <a:lvl1pPr algn="ctr">
              <a:defRPr sz="1200">
                <a:solidFill>
                  <a:schemeClr val="bg1"/>
                </a:solidFill>
              </a:defRPr>
            </a:lvl1pPr>
          </a:lstStyle>
          <a:p>
            <a:r>
              <a:rPr lang="en-US"/>
              <a:t>Camilla Colombo - GREEN SPECIES - COMPASS Lab - Department of Aerospace Science and Technology</a:t>
            </a:r>
            <a:endParaRPr lang="en-GB"/>
          </a:p>
        </p:txBody>
      </p:sp>
      <p:sp>
        <p:nvSpPr>
          <p:cNvPr id="138" name="Slide Number Placeholder 5">
            <a:extLst>
              <a:ext uri="{FF2B5EF4-FFF2-40B4-BE49-F238E27FC236}">
                <a16:creationId xmlns:a16="http://schemas.microsoft.com/office/drawing/2014/main" id="{6EC3F0EF-FE41-4F50-8190-A6FF7AE9B074}"/>
              </a:ext>
            </a:extLst>
          </p:cNvPr>
          <p:cNvSpPr>
            <a:spLocks noGrp="1"/>
          </p:cNvSpPr>
          <p:nvPr>
            <p:ph type="sldNum" sz="quarter" idx="4"/>
          </p:nvPr>
        </p:nvSpPr>
        <p:spPr>
          <a:xfrm>
            <a:off x="8635574" y="6611562"/>
            <a:ext cx="895172" cy="134510"/>
          </a:xfrm>
          <a:prstGeom prst="rect">
            <a:avLst/>
          </a:prstGeom>
        </p:spPr>
        <p:txBody>
          <a:bodyPr vert="horz" lIns="91440" tIns="45720" rIns="91440" bIns="45720" rtlCol="0" anchor="ctr"/>
          <a:lstStyle>
            <a:lvl1pPr algn="r">
              <a:defRPr sz="1200">
                <a:solidFill>
                  <a:schemeClr val="bg1"/>
                </a:solidFill>
              </a:defRPr>
            </a:lvl1pPr>
          </a:lstStyle>
          <a:p>
            <a:fld id="{B32E340B-6DF6-4B42-912A-1B529C9C7761}" type="slidenum">
              <a:rPr lang="en-GB" smtClean="0"/>
              <a:t>‹#›</a:t>
            </a:fld>
            <a:endParaRPr lang="en-GB"/>
          </a:p>
        </p:txBody>
      </p:sp>
    </p:spTree>
    <p:extLst>
      <p:ext uri="{BB962C8B-B14F-4D97-AF65-F5344CB8AC3E}">
        <p14:creationId xmlns:p14="http://schemas.microsoft.com/office/powerpoint/2010/main" val="1312514131"/>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userDrawn="1">
  <p:cSld name="2_Title Only">
    <p:spTree>
      <p:nvGrpSpPr>
        <p:cNvPr id="1" name=""/>
        <p:cNvGrpSpPr/>
        <p:nvPr/>
      </p:nvGrpSpPr>
      <p:grpSpPr>
        <a:xfrm>
          <a:off x="0" y="0"/>
          <a:ext cx="0" cy="0"/>
          <a:chOff x="0" y="0"/>
          <a:chExt cx="0" cy="0"/>
        </a:xfrm>
      </p:grpSpPr>
      <p:sp>
        <p:nvSpPr>
          <p:cNvPr id="6" name="Title 1"/>
          <p:cNvSpPr>
            <a:spLocks noGrp="1"/>
          </p:cNvSpPr>
          <p:nvPr>
            <p:ph type="title"/>
          </p:nvPr>
        </p:nvSpPr>
        <p:spPr>
          <a:xfrm>
            <a:off x="295925" y="139169"/>
            <a:ext cx="11694849" cy="862023"/>
          </a:xfrm>
          <a:prstGeom prst="rect">
            <a:avLst/>
          </a:prstGeom>
        </p:spPr>
        <p:txBody>
          <a:bodyPr/>
          <a:lstStyle/>
          <a:p>
            <a:r>
              <a:rPr lang="en-GB" noProof="0"/>
              <a:t>Click to edit Master title style</a:t>
            </a:r>
          </a:p>
        </p:txBody>
      </p:sp>
      <p:sp>
        <p:nvSpPr>
          <p:cNvPr id="7" name="Date Placeholder 3">
            <a:extLst>
              <a:ext uri="{FF2B5EF4-FFF2-40B4-BE49-F238E27FC236}">
                <a16:creationId xmlns:a16="http://schemas.microsoft.com/office/drawing/2014/main" id="{89C33D3F-8D97-4443-9DCD-C5AF111CBBF1}"/>
              </a:ext>
            </a:extLst>
          </p:cNvPr>
          <p:cNvSpPr>
            <a:spLocks noGrp="1"/>
          </p:cNvSpPr>
          <p:nvPr>
            <p:ph type="dt" sz="half" idx="2"/>
          </p:nvPr>
        </p:nvSpPr>
        <p:spPr>
          <a:xfrm>
            <a:off x="295923" y="6611562"/>
            <a:ext cx="2743200" cy="134510"/>
          </a:xfrm>
          <a:prstGeom prst="rect">
            <a:avLst/>
          </a:prstGeom>
        </p:spPr>
        <p:txBody>
          <a:bodyPr vert="horz" lIns="91440" tIns="45720" rIns="91440" bIns="45720" rtlCol="0" anchor="ctr"/>
          <a:lstStyle>
            <a:lvl1pPr algn="l">
              <a:defRPr sz="1200">
                <a:solidFill>
                  <a:schemeClr val="bg1">
                    <a:lumMod val="50000"/>
                  </a:schemeClr>
                </a:solidFill>
              </a:defRPr>
            </a:lvl1pPr>
          </a:lstStyle>
          <a:p>
            <a:r>
              <a:rPr lang="it-IT"/>
              <a:t>03/06/2026</a:t>
            </a:r>
            <a:endParaRPr lang="en-GB"/>
          </a:p>
        </p:txBody>
      </p:sp>
      <p:sp>
        <p:nvSpPr>
          <p:cNvPr id="8" name="Footer Placeholder 4">
            <a:extLst>
              <a:ext uri="{FF2B5EF4-FFF2-40B4-BE49-F238E27FC236}">
                <a16:creationId xmlns:a16="http://schemas.microsoft.com/office/drawing/2014/main" id="{20661445-E640-4327-8116-EF5C3CBE72A2}"/>
              </a:ext>
            </a:extLst>
          </p:cNvPr>
          <p:cNvSpPr>
            <a:spLocks noGrp="1"/>
          </p:cNvSpPr>
          <p:nvPr>
            <p:ph type="ftr" sz="quarter" idx="3"/>
          </p:nvPr>
        </p:nvSpPr>
        <p:spPr>
          <a:xfrm>
            <a:off x="2213919" y="6611562"/>
            <a:ext cx="7764162" cy="134510"/>
          </a:xfrm>
          <a:prstGeom prst="rect">
            <a:avLst/>
          </a:prstGeom>
        </p:spPr>
        <p:txBody>
          <a:bodyPr vert="horz" lIns="91440" tIns="45720" rIns="91440" bIns="45720" rtlCol="0" anchor="ctr"/>
          <a:lstStyle>
            <a:lvl1pPr algn="ctr">
              <a:defRPr sz="1200">
                <a:solidFill>
                  <a:schemeClr val="bg1">
                    <a:lumMod val="50000"/>
                  </a:schemeClr>
                </a:solidFill>
              </a:defRPr>
            </a:lvl1pPr>
          </a:lstStyle>
          <a:p>
            <a:r>
              <a:rPr lang="en-US"/>
              <a:t>Camilla Colombo - GREEN SPECIES - COMPASS Lab - Department of Aerospace Science and Technology</a:t>
            </a:r>
            <a:endParaRPr lang="en-GB"/>
          </a:p>
        </p:txBody>
      </p:sp>
      <p:sp>
        <p:nvSpPr>
          <p:cNvPr id="9" name="Slide Number Placeholder 5">
            <a:extLst>
              <a:ext uri="{FF2B5EF4-FFF2-40B4-BE49-F238E27FC236}">
                <a16:creationId xmlns:a16="http://schemas.microsoft.com/office/drawing/2014/main" id="{B68A3616-B898-4C77-84FB-EFD85BDB6BAA}"/>
              </a:ext>
            </a:extLst>
          </p:cNvPr>
          <p:cNvSpPr>
            <a:spLocks noGrp="1"/>
          </p:cNvSpPr>
          <p:nvPr>
            <p:ph type="sldNum" sz="quarter" idx="4"/>
          </p:nvPr>
        </p:nvSpPr>
        <p:spPr>
          <a:xfrm>
            <a:off x="11002255" y="6611562"/>
            <a:ext cx="895172" cy="134510"/>
          </a:xfrm>
          <a:prstGeom prst="rect">
            <a:avLst/>
          </a:prstGeom>
        </p:spPr>
        <p:txBody>
          <a:bodyPr vert="horz" lIns="91440" tIns="45720" rIns="91440" bIns="45720" rtlCol="0" anchor="ctr"/>
          <a:lstStyle>
            <a:lvl1pPr algn="r">
              <a:defRPr sz="1200">
                <a:solidFill>
                  <a:schemeClr val="bg1">
                    <a:lumMod val="50000"/>
                  </a:schemeClr>
                </a:solidFill>
              </a:defRPr>
            </a:lvl1pPr>
          </a:lstStyle>
          <a:p>
            <a:fld id="{B32E340B-6DF6-4B42-912A-1B529C9C7761}" type="slidenum">
              <a:rPr lang="en-GB" smtClean="0"/>
              <a:pPr/>
              <a:t>‹#›</a:t>
            </a:fld>
            <a:endParaRPr lang="en-GB"/>
          </a:p>
        </p:txBody>
      </p:sp>
    </p:spTree>
    <p:extLst>
      <p:ext uri="{BB962C8B-B14F-4D97-AF65-F5344CB8AC3E}">
        <p14:creationId xmlns:p14="http://schemas.microsoft.com/office/powerpoint/2010/main" val="1731833506"/>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blank" preserve="1">
  <p:cSld name="2_Blank">
    <p:spTree>
      <p:nvGrpSpPr>
        <p:cNvPr id="1" name=""/>
        <p:cNvGrpSpPr/>
        <p:nvPr/>
      </p:nvGrpSpPr>
      <p:grpSpPr>
        <a:xfrm>
          <a:off x="0" y="0"/>
          <a:ext cx="0" cy="0"/>
          <a:chOff x="0" y="0"/>
          <a:chExt cx="0" cy="0"/>
        </a:xfrm>
      </p:grpSpPr>
      <p:sp>
        <p:nvSpPr>
          <p:cNvPr id="5" name="Date Placeholder 3">
            <a:extLst>
              <a:ext uri="{FF2B5EF4-FFF2-40B4-BE49-F238E27FC236}">
                <a16:creationId xmlns:a16="http://schemas.microsoft.com/office/drawing/2014/main" id="{9EEF9EC1-64BC-41CD-B9CA-62EADD34D58B}"/>
              </a:ext>
            </a:extLst>
          </p:cNvPr>
          <p:cNvSpPr>
            <a:spLocks noGrp="1"/>
          </p:cNvSpPr>
          <p:nvPr>
            <p:ph type="dt" sz="half" idx="2"/>
          </p:nvPr>
        </p:nvSpPr>
        <p:spPr>
          <a:xfrm>
            <a:off x="295923" y="6611562"/>
            <a:ext cx="2743200" cy="134510"/>
          </a:xfrm>
          <a:prstGeom prst="rect">
            <a:avLst/>
          </a:prstGeom>
        </p:spPr>
        <p:txBody>
          <a:bodyPr vert="horz" lIns="91440" tIns="45720" rIns="91440" bIns="45720" rtlCol="0" anchor="ctr"/>
          <a:lstStyle>
            <a:lvl1pPr>
              <a:defRPr lang="en-US" smtClean="0">
                <a:solidFill>
                  <a:schemeClr val="bg1">
                    <a:lumMod val="50000"/>
                  </a:schemeClr>
                </a:solidFill>
              </a:defRPr>
            </a:lvl1pPr>
          </a:lstStyle>
          <a:p>
            <a:r>
              <a:rPr lang="it-IT"/>
              <a:t>03/06/2026</a:t>
            </a:r>
            <a:endParaRPr lang="en-GB"/>
          </a:p>
        </p:txBody>
      </p:sp>
      <p:sp>
        <p:nvSpPr>
          <p:cNvPr id="6" name="Footer Placeholder 4">
            <a:extLst>
              <a:ext uri="{FF2B5EF4-FFF2-40B4-BE49-F238E27FC236}">
                <a16:creationId xmlns:a16="http://schemas.microsoft.com/office/drawing/2014/main" id="{7411617E-FE56-4CDF-915C-86DAE236622E}"/>
              </a:ext>
            </a:extLst>
          </p:cNvPr>
          <p:cNvSpPr>
            <a:spLocks noGrp="1"/>
          </p:cNvSpPr>
          <p:nvPr>
            <p:ph type="ftr" sz="quarter" idx="3"/>
          </p:nvPr>
        </p:nvSpPr>
        <p:spPr>
          <a:xfrm>
            <a:off x="2213919" y="6611562"/>
            <a:ext cx="7764162" cy="134510"/>
          </a:xfrm>
          <a:prstGeom prst="rect">
            <a:avLst/>
          </a:prstGeom>
        </p:spPr>
        <p:txBody>
          <a:bodyPr vert="horz" lIns="91440" tIns="45720" rIns="91440" bIns="45720" rtlCol="0" anchor="ctr"/>
          <a:lstStyle>
            <a:lvl1pPr>
              <a:defRPr lang="en-GB" smtClean="0">
                <a:solidFill>
                  <a:schemeClr val="bg1">
                    <a:lumMod val="50000"/>
                  </a:schemeClr>
                </a:solidFill>
              </a:defRPr>
            </a:lvl1pPr>
          </a:lstStyle>
          <a:p>
            <a:r>
              <a:rPr lang="en-US"/>
              <a:t>Camilla Colombo - GREEN SPECIES - COMPASS Lab - Department of Aerospace Science and Technology</a:t>
            </a:r>
            <a:endParaRPr lang="en-GB"/>
          </a:p>
        </p:txBody>
      </p:sp>
      <p:sp>
        <p:nvSpPr>
          <p:cNvPr id="7" name="Slide Number Placeholder 5">
            <a:extLst>
              <a:ext uri="{FF2B5EF4-FFF2-40B4-BE49-F238E27FC236}">
                <a16:creationId xmlns:a16="http://schemas.microsoft.com/office/drawing/2014/main" id="{8A1A5062-CF99-4E20-B23F-0643AE312591}"/>
              </a:ext>
            </a:extLst>
          </p:cNvPr>
          <p:cNvSpPr>
            <a:spLocks noGrp="1"/>
          </p:cNvSpPr>
          <p:nvPr>
            <p:ph type="sldNum" sz="quarter" idx="4"/>
          </p:nvPr>
        </p:nvSpPr>
        <p:spPr>
          <a:xfrm>
            <a:off x="11009506" y="6611562"/>
            <a:ext cx="895172" cy="134510"/>
          </a:xfrm>
          <a:prstGeom prst="rect">
            <a:avLst/>
          </a:prstGeom>
        </p:spPr>
        <p:txBody>
          <a:bodyPr vert="horz" lIns="91440" tIns="45720" rIns="91440" bIns="45720" rtlCol="0" anchor="ctr"/>
          <a:lstStyle>
            <a:lvl1pPr>
              <a:defRPr lang="en-GB" smtClean="0">
                <a:solidFill>
                  <a:schemeClr val="bg1">
                    <a:lumMod val="50000"/>
                  </a:schemeClr>
                </a:solidFill>
              </a:defRPr>
            </a:lvl1pPr>
          </a:lstStyle>
          <a:p>
            <a:fld id="{B32E340B-6DF6-4B42-912A-1B529C9C7761}" type="slidenum">
              <a:rPr lang="en-GB" smtClean="0"/>
              <a:pPr/>
              <a:t>‹#›</a:t>
            </a:fld>
            <a:endParaRPr lang="en-GB"/>
          </a:p>
        </p:txBody>
      </p:sp>
    </p:spTree>
    <p:extLst>
      <p:ext uri="{BB962C8B-B14F-4D97-AF65-F5344CB8AC3E}">
        <p14:creationId xmlns:p14="http://schemas.microsoft.com/office/powerpoint/2010/main" val="81228123"/>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userDrawn="1">
  <p:cSld name="Title Header 1">
    <p:spTree>
      <p:nvGrpSpPr>
        <p:cNvPr id="1" name=""/>
        <p:cNvGrpSpPr/>
        <p:nvPr/>
      </p:nvGrpSpPr>
      <p:grpSpPr>
        <a:xfrm>
          <a:off x="0" y="0"/>
          <a:ext cx="0" cy="0"/>
          <a:chOff x="0" y="0"/>
          <a:chExt cx="0" cy="0"/>
        </a:xfrm>
      </p:grpSpPr>
      <p:pic>
        <p:nvPicPr>
          <p:cNvPr id="128" name="Picture 127" descr="A picture containing water, black, riding, sitting&#10;&#10;Description automatically generated">
            <a:extLst>
              <a:ext uri="{FF2B5EF4-FFF2-40B4-BE49-F238E27FC236}">
                <a16:creationId xmlns:a16="http://schemas.microsoft.com/office/drawing/2014/main" id="{C04BE88B-7A46-4131-9F4A-84E452FA5C95}"/>
              </a:ext>
            </a:extLst>
          </p:cNvPr>
          <p:cNvPicPr>
            <a:picLocks noChangeAspect="1"/>
          </p:cNvPicPr>
          <p:nvPr userDrawn="1"/>
        </p:nvPicPr>
        <p:blipFill rotWithShape="1">
          <a:blip r:embed="rId2"/>
          <a:srcRect t="22434"/>
          <a:stretch/>
        </p:blipFill>
        <p:spPr>
          <a:xfrm>
            <a:off x="2601" y="0"/>
            <a:ext cx="12192003" cy="5319478"/>
          </a:xfrm>
          <a:prstGeom prst="rect">
            <a:avLst/>
          </a:prstGeom>
        </p:spPr>
      </p:pic>
      <p:sp>
        <p:nvSpPr>
          <p:cNvPr id="129" name="Rectangle 128">
            <a:extLst>
              <a:ext uri="{FF2B5EF4-FFF2-40B4-BE49-F238E27FC236}">
                <a16:creationId xmlns:a16="http://schemas.microsoft.com/office/drawing/2014/main" id="{B9784E27-391D-4694-B1DA-61CCF18B193D}"/>
              </a:ext>
            </a:extLst>
          </p:cNvPr>
          <p:cNvSpPr/>
          <p:nvPr userDrawn="1"/>
        </p:nvSpPr>
        <p:spPr>
          <a:xfrm>
            <a:off x="-2604" y="0"/>
            <a:ext cx="12192002" cy="5319477"/>
          </a:xfrm>
          <a:prstGeom prst="rect">
            <a:avLst/>
          </a:prstGeom>
          <a:solidFill>
            <a:schemeClr val="tx2">
              <a:alpha val="29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132" name="Rettangolo 167"/>
          <p:cNvSpPr/>
          <p:nvPr userDrawn="1"/>
        </p:nvSpPr>
        <p:spPr>
          <a:xfrm>
            <a:off x="0" y="3924990"/>
            <a:ext cx="12192000" cy="3025775"/>
          </a:xfrm>
          <a:prstGeom prst="rect">
            <a:avLst/>
          </a:prstGeom>
          <a:solidFill>
            <a:schemeClr val="bg2">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sz="1800" noProof="0">
              <a:solidFill>
                <a:schemeClr val="bg1"/>
              </a:solidFill>
            </a:endParaRPr>
          </a:p>
        </p:txBody>
      </p:sp>
      <p:grpSp>
        <p:nvGrpSpPr>
          <p:cNvPr id="133" name="Gruppo 168"/>
          <p:cNvGrpSpPr/>
          <p:nvPr userDrawn="1"/>
        </p:nvGrpSpPr>
        <p:grpSpPr>
          <a:xfrm>
            <a:off x="64011" y="3816351"/>
            <a:ext cx="12048863" cy="180000"/>
            <a:chOff x="1218340" y="275867"/>
            <a:chExt cx="17715122" cy="567843"/>
          </a:xfrm>
        </p:grpSpPr>
        <p:cxnSp>
          <p:nvCxnSpPr>
            <p:cNvPr id="134" name="Connettore 1 169"/>
            <p:cNvCxnSpPr/>
            <p:nvPr userDrawn="1"/>
          </p:nvCxnSpPr>
          <p:spPr>
            <a:xfrm>
              <a:off x="121834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5" name="Connettore 1 170"/>
            <p:cNvCxnSpPr/>
            <p:nvPr userDrawn="1"/>
          </p:nvCxnSpPr>
          <p:spPr>
            <a:xfrm>
              <a:off x="136720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6" name="Connettore 1 171"/>
            <p:cNvCxnSpPr/>
            <p:nvPr userDrawn="1"/>
          </p:nvCxnSpPr>
          <p:spPr>
            <a:xfrm>
              <a:off x="151607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7" name="Connettore 1 172"/>
            <p:cNvCxnSpPr/>
            <p:nvPr userDrawn="1"/>
          </p:nvCxnSpPr>
          <p:spPr>
            <a:xfrm>
              <a:off x="166494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8" name="Connettore 1 173"/>
            <p:cNvCxnSpPr/>
            <p:nvPr userDrawn="1"/>
          </p:nvCxnSpPr>
          <p:spPr>
            <a:xfrm>
              <a:off x="181380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9" name="Connettore 1 174"/>
            <p:cNvCxnSpPr/>
            <p:nvPr userDrawn="1"/>
          </p:nvCxnSpPr>
          <p:spPr>
            <a:xfrm>
              <a:off x="196267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0" name="Connettore 1 175"/>
            <p:cNvCxnSpPr/>
            <p:nvPr userDrawn="1"/>
          </p:nvCxnSpPr>
          <p:spPr>
            <a:xfrm>
              <a:off x="211154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1" name="Connettore 1 176"/>
            <p:cNvCxnSpPr/>
            <p:nvPr userDrawn="1"/>
          </p:nvCxnSpPr>
          <p:spPr>
            <a:xfrm>
              <a:off x="226040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2" name="Connettore 1 177"/>
            <p:cNvCxnSpPr/>
            <p:nvPr userDrawn="1"/>
          </p:nvCxnSpPr>
          <p:spPr>
            <a:xfrm>
              <a:off x="240927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3" name="Connettore 1 178"/>
            <p:cNvCxnSpPr/>
            <p:nvPr userDrawn="1"/>
          </p:nvCxnSpPr>
          <p:spPr>
            <a:xfrm>
              <a:off x="255814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4" name="Connettore 1 179"/>
            <p:cNvCxnSpPr/>
            <p:nvPr userDrawn="1"/>
          </p:nvCxnSpPr>
          <p:spPr>
            <a:xfrm>
              <a:off x="270701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5" name="Connettore 1 180"/>
            <p:cNvCxnSpPr/>
            <p:nvPr userDrawn="1"/>
          </p:nvCxnSpPr>
          <p:spPr>
            <a:xfrm>
              <a:off x="285587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6" name="Connettore 1 181"/>
            <p:cNvCxnSpPr/>
            <p:nvPr userDrawn="1"/>
          </p:nvCxnSpPr>
          <p:spPr>
            <a:xfrm>
              <a:off x="300474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7" name="Connettore 1 182"/>
            <p:cNvCxnSpPr/>
            <p:nvPr userDrawn="1"/>
          </p:nvCxnSpPr>
          <p:spPr>
            <a:xfrm>
              <a:off x="315361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8" name="Connettore 1 183"/>
            <p:cNvCxnSpPr/>
            <p:nvPr userDrawn="1"/>
          </p:nvCxnSpPr>
          <p:spPr>
            <a:xfrm>
              <a:off x="330247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9" name="Connettore 1 184"/>
            <p:cNvCxnSpPr/>
            <p:nvPr userDrawn="1"/>
          </p:nvCxnSpPr>
          <p:spPr>
            <a:xfrm>
              <a:off x="345134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0" name="Connettore 1 185"/>
            <p:cNvCxnSpPr/>
            <p:nvPr userDrawn="1"/>
          </p:nvCxnSpPr>
          <p:spPr>
            <a:xfrm>
              <a:off x="360021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1" name="Connettore 1 186"/>
            <p:cNvCxnSpPr/>
            <p:nvPr userDrawn="1"/>
          </p:nvCxnSpPr>
          <p:spPr>
            <a:xfrm>
              <a:off x="374907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2" name="Connettore 1 187"/>
            <p:cNvCxnSpPr/>
            <p:nvPr userDrawn="1"/>
          </p:nvCxnSpPr>
          <p:spPr>
            <a:xfrm>
              <a:off x="389794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3" name="Connettore 1 188"/>
            <p:cNvCxnSpPr/>
            <p:nvPr userDrawn="1"/>
          </p:nvCxnSpPr>
          <p:spPr>
            <a:xfrm>
              <a:off x="404681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4" name="Connettore 1 189"/>
            <p:cNvCxnSpPr/>
            <p:nvPr userDrawn="1"/>
          </p:nvCxnSpPr>
          <p:spPr>
            <a:xfrm>
              <a:off x="419568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5" name="Connettore 1 190"/>
            <p:cNvCxnSpPr/>
            <p:nvPr userDrawn="1"/>
          </p:nvCxnSpPr>
          <p:spPr>
            <a:xfrm>
              <a:off x="434454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6" name="Connettore 1 191"/>
            <p:cNvCxnSpPr/>
            <p:nvPr userDrawn="1"/>
          </p:nvCxnSpPr>
          <p:spPr>
            <a:xfrm>
              <a:off x="449341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7" name="Connettore 1 192"/>
            <p:cNvCxnSpPr/>
            <p:nvPr userDrawn="1"/>
          </p:nvCxnSpPr>
          <p:spPr>
            <a:xfrm>
              <a:off x="464228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8" name="Connettore 1 193"/>
            <p:cNvCxnSpPr/>
            <p:nvPr userDrawn="1"/>
          </p:nvCxnSpPr>
          <p:spPr>
            <a:xfrm>
              <a:off x="479114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9" name="Connettore 1 194"/>
            <p:cNvCxnSpPr/>
            <p:nvPr userDrawn="1"/>
          </p:nvCxnSpPr>
          <p:spPr>
            <a:xfrm>
              <a:off x="494001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0" name="Connettore 1 195"/>
            <p:cNvCxnSpPr/>
            <p:nvPr userDrawn="1"/>
          </p:nvCxnSpPr>
          <p:spPr>
            <a:xfrm>
              <a:off x="508888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1" name="Connettore 1 196"/>
            <p:cNvCxnSpPr/>
            <p:nvPr userDrawn="1"/>
          </p:nvCxnSpPr>
          <p:spPr>
            <a:xfrm>
              <a:off x="523774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2" name="Connettore 1 197"/>
            <p:cNvCxnSpPr/>
            <p:nvPr userDrawn="1"/>
          </p:nvCxnSpPr>
          <p:spPr>
            <a:xfrm>
              <a:off x="538661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3" name="Connettore 1 198"/>
            <p:cNvCxnSpPr/>
            <p:nvPr userDrawn="1"/>
          </p:nvCxnSpPr>
          <p:spPr>
            <a:xfrm>
              <a:off x="553548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4" name="Connettore 1 199"/>
            <p:cNvCxnSpPr/>
            <p:nvPr userDrawn="1"/>
          </p:nvCxnSpPr>
          <p:spPr>
            <a:xfrm>
              <a:off x="568435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5" name="Connettore 1 200"/>
            <p:cNvCxnSpPr/>
            <p:nvPr userDrawn="1"/>
          </p:nvCxnSpPr>
          <p:spPr>
            <a:xfrm>
              <a:off x="583321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6" name="Connettore 1 201"/>
            <p:cNvCxnSpPr/>
            <p:nvPr userDrawn="1"/>
          </p:nvCxnSpPr>
          <p:spPr>
            <a:xfrm>
              <a:off x="598208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7" name="Connettore 1 202"/>
            <p:cNvCxnSpPr/>
            <p:nvPr userDrawn="1"/>
          </p:nvCxnSpPr>
          <p:spPr>
            <a:xfrm>
              <a:off x="613095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8" name="Connettore 1 203"/>
            <p:cNvCxnSpPr/>
            <p:nvPr userDrawn="1"/>
          </p:nvCxnSpPr>
          <p:spPr>
            <a:xfrm>
              <a:off x="627981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9" name="Connettore 1 204"/>
            <p:cNvCxnSpPr/>
            <p:nvPr userDrawn="1"/>
          </p:nvCxnSpPr>
          <p:spPr>
            <a:xfrm>
              <a:off x="642868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0" name="Connettore 1 205"/>
            <p:cNvCxnSpPr/>
            <p:nvPr userDrawn="1"/>
          </p:nvCxnSpPr>
          <p:spPr>
            <a:xfrm>
              <a:off x="657755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1" name="Connettore 1 206"/>
            <p:cNvCxnSpPr/>
            <p:nvPr userDrawn="1"/>
          </p:nvCxnSpPr>
          <p:spPr>
            <a:xfrm>
              <a:off x="672641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2" name="Connettore 1 207"/>
            <p:cNvCxnSpPr/>
            <p:nvPr userDrawn="1"/>
          </p:nvCxnSpPr>
          <p:spPr>
            <a:xfrm>
              <a:off x="687528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3" name="Connettore 1 208"/>
            <p:cNvCxnSpPr/>
            <p:nvPr userDrawn="1"/>
          </p:nvCxnSpPr>
          <p:spPr>
            <a:xfrm>
              <a:off x="702415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4" name="Connettore 1 209"/>
            <p:cNvCxnSpPr/>
            <p:nvPr userDrawn="1"/>
          </p:nvCxnSpPr>
          <p:spPr>
            <a:xfrm>
              <a:off x="717302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5" name="Connettore 1 210"/>
            <p:cNvCxnSpPr/>
            <p:nvPr userDrawn="1"/>
          </p:nvCxnSpPr>
          <p:spPr>
            <a:xfrm>
              <a:off x="732188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6" name="Connettore 1 211"/>
            <p:cNvCxnSpPr/>
            <p:nvPr userDrawn="1"/>
          </p:nvCxnSpPr>
          <p:spPr>
            <a:xfrm>
              <a:off x="747075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7" name="Connettore 1 212"/>
            <p:cNvCxnSpPr/>
            <p:nvPr userDrawn="1"/>
          </p:nvCxnSpPr>
          <p:spPr>
            <a:xfrm>
              <a:off x="761962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8" name="Connettore 1 213"/>
            <p:cNvCxnSpPr/>
            <p:nvPr userDrawn="1"/>
          </p:nvCxnSpPr>
          <p:spPr>
            <a:xfrm>
              <a:off x="776848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9" name="Connettore 1 214"/>
            <p:cNvCxnSpPr/>
            <p:nvPr userDrawn="1"/>
          </p:nvCxnSpPr>
          <p:spPr>
            <a:xfrm>
              <a:off x="791735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0" name="Connettore 1 215"/>
            <p:cNvCxnSpPr/>
            <p:nvPr userDrawn="1"/>
          </p:nvCxnSpPr>
          <p:spPr>
            <a:xfrm>
              <a:off x="806622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1" name="Connettore 1 216"/>
            <p:cNvCxnSpPr/>
            <p:nvPr userDrawn="1"/>
          </p:nvCxnSpPr>
          <p:spPr>
            <a:xfrm>
              <a:off x="821508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2" name="Connettore 1 217"/>
            <p:cNvCxnSpPr/>
            <p:nvPr userDrawn="1"/>
          </p:nvCxnSpPr>
          <p:spPr>
            <a:xfrm>
              <a:off x="836395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3" name="Connettore 1 218"/>
            <p:cNvCxnSpPr/>
            <p:nvPr userDrawn="1"/>
          </p:nvCxnSpPr>
          <p:spPr>
            <a:xfrm>
              <a:off x="851282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4" name="Connettore 1 219"/>
            <p:cNvCxnSpPr/>
            <p:nvPr userDrawn="1"/>
          </p:nvCxnSpPr>
          <p:spPr>
            <a:xfrm>
              <a:off x="866169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5" name="Connettore 1 220"/>
            <p:cNvCxnSpPr/>
            <p:nvPr userDrawn="1"/>
          </p:nvCxnSpPr>
          <p:spPr>
            <a:xfrm>
              <a:off x="881055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6" name="Connettore 1 221"/>
            <p:cNvCxnSpPr/>
            <p:nvPr userDrawn="1"/>
          </p:nvCxnSpPr>
          <p:spPr>
            <a:xfrm>
              <a:off x="895942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7" name="Connettore 1 222"/>
            <p:cNvCxnSpPr/>
            <p:nvPr userDrawn="1"/>
          </p:nvCxnSpPr>
          <p:spPr>
            <a:xfrm>
              <a:off x="910829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8" name="Connettore 1 223"/>
            <p:cNvCxnSpPr/>
            <p:nvPr userDrawn="1"/>
          </p:nvCxnSpPr>
          <p:spPr>
            <a:xfrm>
              <a:off x="925715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9" name="Connettore 1 224"/>
            <p:cNvCxnSpPr/>
            <p:nvPr userDrawn="1"/>
          </p:nvCxnSpPr>
          <p:spPr>
            <a:xfrm>
              <a:off x="940602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0" name="Connettore 1 225"/>
            <p:cNvCxnSpPr/>
            <p:nvPr userDrawn="1"/>
          </p:nvCxnSpPr>
          <p:spPr>
            <a:xfrm>
              <a:off x="955489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1" name="Connettore 1 226"/>
            <p:cNvCxnSpPr/>
            <p:nvPr userDrawn="1"/>
          </p:nvCxnSpPr>
          <p:spPr>
            <a:xfrm>
              <a:off x="970375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2" name="Connettore 1 227"/>
            <p:cNvCxnSpPr/>
            <p:nvPr userDrawn="1"/>
          </p:nvCxnSpPr>
          <p:spPr>
            <a:xfrm>
              <a:off x="985262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3" name="Connettore 1 228"/>
            <p:cNvCxnSpPr/>
            <p:nvPr userDrawn="1"/>
          </p:nvCxnSpPr>
          <p:spPr>
            <a:xfrm>
              <a:off x="1000149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4" name="Connettore 1 229"/>
            <p:cNvCxnSpPr/>
            <p:nvPr userDrawn="1"/>
          </p:nvCxnSpPr>
          <p:spPr>
            <a:xfrm>
              <a:off x="1015036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5" name="Connettore 1 230"/>
            <p:cNvCxnSpPr/>
            <p:nvPr userDrawn="1"/>
          </p:nvCxnSpPr>
          <p:spPr>
            <a:xfrm>
              <a:off x="1029922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6" name="Connettore 1 231"/>
            <p:cNvCxnSpPr/>
            <p:nvPr userDrawn="1"/>
          </p:nvCxnSpPr>
          <p:spPr>
            <a:xfrm>
              <a:off x="1044809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7" name="Connettore 1 232"/>
            <p:cNvCxnSpPr/>
            <p:nvPr userDrawn="1"/>
          </p:nvCxnSpPr>
          <p:spPr>
            <a:xfrm>
              <a:off x="1059696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8" name="Connettore 1 233"/>
            <p:cNvCxnSpPr/>
            <p:nvPr userDrawn="1"/>
          </p:nvCxnSpPr>
          <p:spPr>
            <a:xfrm>
              <a:off x="1074582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9" name="Connettore 1 234"/>
            <p:cNvCxnSpPr/>
            <p:nvPr userDrawn="1"/>
          </p:nvCxnSpPr>
          <p:spPr>
            <a:xfrm>
              <a:off x="1089469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0" name="Connettore 1 235"/>
            <p:cNvCxnSpPr/>
            <p:nvPr userDrawn="1"/>
          </p:nvCxnSpPr>
          <p:spPr>
            <a:xfrm>
              <a:off x="1104356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1" name="Connettore 1 236"/>
            <p:cNvCxnSpPr/>
            <p:nvPr userDrawn="1"/>
          </p:nvCxnSpPr>
          <p:spPr>
            <a:xfrm>
              <a:off x="1119242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2" name="Connettore 1 237"/>
            <p:cNvCxnSpPr/>
            <p:nvPr userDrawn="1"/>
          </p:nvCxnSpPr>
          <p:spPr>
            <a:xfrm>
              <a:off x="1134129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3" name="Connettore 1 238"/>
            <p:cNvCxnSpPr/>
            <p:nvPr userDrawn="1"/>
          </p:nvCxnSpPr>
          <p:spPr>
            <a:xfrm>
              <a:off x="1149016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4" name="Connettore 1 239"/>
            <p:cNvCxnSpPr/>
            <p:nvPr userDrawn="1"/>
          </p:nvCxnSpPr>
          <p:spPr>
            <a:xfrm>
              <a:off x="1163903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5" name="Connettore 1 240"/>
            <p:cNvCxnSpPr/>
            <p:nvPr userDrawn="1"/>
          </p:nvCxnSpPr>
          <p:spPr>
            <a:xfrm>
              <a:off x="1178789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6" name="Connettore 1 241"/>
            <p:cNvCxnSpPr/>
            <p:nvPr userDrawn="1"/>
          </p:nvCxnSpPr>
          <p:spPr>
            <a:xfrm>
              <a:off x="1193676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7" name="Connettore 1 242"/>
            <p:cNvCxnSpPr/>
            <p:nvPr userDrawn="1"/>
          </p:nvCxnSpPr>
          <p:spPr>
            <a:xfrm>
              <a:off x="1208563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8" name="Connettore 1 243"/>
            <p:cNvCxnSpPr/>
            <p:nvPr userDrawn="1"/>
          </p:nvCxnSpPr>
          <p:spPr>
            <a:xfrm>
              <a:off x="1223449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9" name="Connettore 1 244"/>
            <p:cNvCxnSpPr/>
            <p:nvPr userDrawn="1"/>
          </p:nvCxnSpPr>
          <p:spPr>
            <a:xfrm>
              <a:off x="1238336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0" name="Connettore 1 245"/>
            <p:cNvCxnSpPr/>
            <p:nvPr userDrawn="1"/>
          </p:nvCxnSpPr>
          <p:spPr>
            <a:xfrm>
              <a:off x="1253223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1" name="Connettore 1 246"/>
            <p:cNvCxnSpPr/>
            <p:nvPr userDrawn="1"/>
          </p:nvCxnSpPr>
          <p:spPr>
            <a:xfrm>
              <a:off x="1268109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2" name="Connettore 1 247"/>
            <p:cNvCxnSpPr/>
            <p:nvPr userDrawn="1"/>
          </p:nvCxnSpPr>
          <p:spPr>
            <a:xfrm>
              <a:off x="1282996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3" name="Connettore 1 248"/>
            <p:cNvCxnSpPr/>
            <p:nvPr userDrawn="1"/>
          </p:nvCxnSpPr>
          <p:spPr>
            <a:xfrm>
              <a:off x="1297883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4" name="Connettore 1 249"/>
            <p:cNvCxnSpPr/>
            <p:nvPr userDrawn="1"/>
          </p:nvCxnSpPr>
          <p:spPr>
            <a:xfrm>
              <a:off x="1312770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5" name="Connettore 1 250"/>
            <p:cNvCxnSpPr/>
            <p:nvPr userDrawn="1"/>
          </p:nvCxnSpPr>
          <p:spPr>
            <a:xfrm>
              <a:off x="1327656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6" name="Connettore 1 251"/>
            <p:cNvCxnSpPr/>
            <p:nvPr userDrawn="1"/>
          </p:nvCxnSpPr>
          <p:spPr>
            <a:xfrm>
              <a:off x="1342543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7" name="Connettore 1 252"/>
            <p:cNvCxnSpPr/>
            <p:nvPr userDrawn="1"/>
          </p:nvCxnSpPr>
          <p:spPr>
            <a:xfrm>
              <a:off x="1357430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8" name="Connettore 1 253"/>
            <p:cNvCxnSpPr/>
            <p:nvPr userDrawn="1"/>
          </p:nvCxnSpPr>
          <p:spPr>
            <a:xfrm>
              <a:off x="1372316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9" name="Connettore 1 254"/>
            <p:cNvCxnSpPr/>
            <p:nvPr userDrawn="1"/>
          </p:nvCxnSpPr>
          <p:spPr>
            <a:xfrm>
              <a:off x="1387203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0" name="Connettore 1 255"/>
            <p:cNvCxnSpPr/>
            <p:nvPr userDrawn="1"/>
          </p:nvCxnSpPr>
          <p:spPr>
            <a:xfrm>
              <a:off x="1402090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1" name="Connettore 1 256"/>
            <p:cNvCxnSpPr/>
            <p:nvPr userDrawn="1"/>
          </p:nvCxnSpPr>
          <p:spPr>
            <a:xfrm>
              <a:off x="1416976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2" name="Connettore 1 257"/>
            <p:cNvCxnSpPr/>
            <p:nvPr userDrawn="1"/>
          </p:nvCxnSpPr>
          <p:spPr>
            <a:xfrm>
              <a:off x="1431863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3" name="Connettore 1 258"/>
            <p:cNvCxnSpPr/>
            <p:nvPr userDrawn="1"/>
          </p:nvCxnSpPr>
          <p:spPr>
            <a:xfrm>
              <a:off x="1446750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4" name="Connettore 1 259"/>
            <p:cNvCxnSpPr/>
            <p:nvPr userDrawn="1"/>
          </p:nvCxnSpPr>
          <p:spPr>
            <a:xfrm>
              <a:off x="1461637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5" name="Connettore 1 260"/>
            <p:cNvCxnSpPr/>
            <p:nvPr userDrawn="1"/>
          </p:nvCxnSpPr>
          <p:spPr>
            <a:xfrm>
              <a:off x="1476523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6" name="Connettore 1 261"/>
            <p:cNvCxnSpPr/>
            <p:nvPr userDrawn="1"/>
          </p:nvCxnSpPr>
          <p:spPr>
            <a:xfrm>
              <a:off x="1491410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7" name="Connettore 1 262"/>
            <p:cNvCxnSpPr/>
            <p:nvPr userDrawn="1"/>
          </p:nvCxnSpPr>
          <p:spPr>
            <a:xfrm>
              <a:off x="1506297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8" name="Connettore 1 263"/>
            <p:cNvCxnSpPr/>
            <p:nvPr userDrawn="1"/>
          </p:nvCxnSpPr>
          <p:spPr>
            <a:xfrm>
              <a:off x="1521183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9" name="Connettore 1 264"/>
            <p:cNvCxnSpPr/>
            <p:nvPr userDrawn="1"/>
          </p:nvCxnSpPr>
          <p:spPr>
            <a:xfrm>
              <a:off x="1536070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0" name="Connettore 1 265"/>
            <p:cNvCxnSpPr/>
            <p:nvPr userDrawn="1"/>
          </p:nvCxnSpPr>
          <p:spPr>
            <a:xfrm>
              <a:off x="1550957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1" name="Connettore 1 266"/>
            <p:cNvCxnSpPr/>
            <p:nvPr userDrawn="1"/>
          </p:nvCxnSpPr>
          <p:spPr>
            <a:xfrm>
              <a:off x="1565843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2" name="Connettore 1 267"/>
            <p:cNvCxnSpPr/>
            <p:nvPr userDrawn="1"/>
          </p:nvCxnSpPr>
          <p:spPr>
            <a:xfrm>
              <a:off x="1580730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3" name="Connettore 1 268"/>
            <p:cNvCxnSpPr/>
            <p:nvPr userDrawn="1"/>
          </p:nvCxnSpPr>
          <p:spPr>
            <a:xfrm>
              <a:off x="1595617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4" name="Connettore 1 269"/>
            <p:cNvCxnSpPr/>
            <p:nvPr userDrawn="1"/>
          </p:nvCxnSpPr>
          <p:spPr>
            <a:xfrm>
              <a:off x="1610504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5" name="Connettore 1 270"/>
            <p:cNvCxnSpPr/>
            <p:nvPr userDrawn="1"/>
          </p:nvCxnSpPr>
          <p:spPr>
            <a:xfrm>
              <a:off x="1625390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6" name="Connettore 1 271"/>
            <p:cNvCxnSpPr/>
            <p:nvPr userDrawn="1"/>
          </p:nvCxnSpPr>
          <p:spPr>
            <a:xfrm>
              <a:off x="1640277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7" name="Connettore 1 272"/>
            <p:cNvCxnSpPr/>
            <p:nvPr userDrawn="1"/>
          </p:nvCxnSpPr>
          <p:spPr>
            <a:xfrm>
              <a:off x="1655164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8" name="Connettore 1 273"/>
            <p:cNvCxnSpPr/>
            <p:nvPr userDrawn="1"/>
          </p:nvCxnSpPr>
          <p:spPr>
            <a:xfrm>
              <a:off x="1670050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9" name="Connettore 1 274"/>
            <p:cNvCxnSpPr/>
            <p:nvPr userDrawn="1"/>
          </p:nvCxnSpPr>
          <p:spPr>
            <a:xfrm>
              <a:off x="1684937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0" name="Connettore 1 275"/>
            <p:cNvCxnSpPr/>
            <p:nvPr userDrawn="1"/>
          </p:nvCxnSpPr>
          <p:spPr>
            <a:xfrm>
              <a:off x="1699824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1" name="Connettore 1 276"/>
            <p:cNvCxnSpPr/>
            <p:nvPr userDrawn="1"/>
          </p:nvCxnSpPr>
          <p:spPr>
            <a:xfrm>
              <a:off x="1714710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2" name="Connettore 1 277"/>
            <p:cNvCxnSpPr/>
            <p:nvPr userDrawn="1"/>
          </p:nvCxnSpPr>
          <p:spPr>
            <a:xfrm>
              <a:off x="1729597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3" name="Connettore 1 278"/>
            <p:cNvCxnSpPr/>
            <p:nvPr userDrawn="1"/>
          </p:nvCxnSpPr>
          <p:spPr>
            <a:xfrm>
              <a:off x="1744484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4" name="Connettore 1 279"/>
            <p:cNvCxnSpPr/>
            <p:nvPr userDrawn="1"/>
          </p:nvCxnSpPr>
          <p:spPr>
            <a:xfrm>
              <a:off x="1759371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5" name="Connettore 1 280"/>
            <p:cNvCxnSpPr/>
            <p:nvPr userDrawn="1"/>
          </p:nvCxnSpPr>
          <p:spPr>
            <a:xfrm>
              <a:off x="1774257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6" name="Connettore 1 281"/>
            <p:cNvCxnSpPr/>
            <p:nvPr userDrawn="1"/>
          </p:nvCxnSpPr>
          <p:spPr>
            <a:xfrm>
              <a:off x="1789144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7" name="Connettore 1 282"/>
            <p:cNvCxnSpPr/>
            <p:nvPr userDrawn="1"/>
          </p:nvCxnSpPr>
          <p:spPr>
            <a:xfrm>
              <a:off x="1804031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8" name="Connettore 1 283"/>
            <p:cNvCxnSpPr/>
            <p:nvPr userDrawn="1"/>
          </p:nvCxnSpPr>
          <p:spPr>
            <a:xfrm>
              <a:off x="1818917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9" name="Connettore 1 284"/>
            <p:cNvCxnSpPr/>
            <p:nvPr userDrawn="1"/>
          </p:nvCxnSpPr>
          <p:spPr>
            <a:xfrm>
              <a:off x="1833804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50" name="Connettore 1 285"/>
            <p:cNvCxnSpPr/>
            <p:nvPr userDrawn="1"/>
          </p:nvCxnSpPr>
          <p:spPr>
            <a:xfrm>
              <a:off x="1848691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51" name="Connettore 1 286"/>
            <p:cNvCxnSpPr/>
            <p:nvPr userDrawn="1"/>
          </p:nvCxnSpPr>
          <p:spPr>
            <a:xfrm>
              <a:off x="1863577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52" name="Connettore 1 287"/>
            <p:cNvCxnSpPr/>
            <p:nvPr userDrawn="1"/>
          </p:nvCxnSpPr>
          <p:spPr>
            <a:xfrm>
              <a:off x="1878464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53" name="Connettore 1 288"/>
            <p:cNvCxnSpPr/>
            <p:nvPr userDrawn="1"/>
          </p:nvCxnSpPr>
          <p:spPr>
            <a:xfrm>
              <a:off x="1893346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grpSp>
      <p:sp>
        <p:nvSpPr>
          <p:cNvPr id="254" name="Titolo 1"/>
          <p:cNvSpPr>
            <a:spLocks noGrp="1"/>
          </p:cNvSpPr>
          <p:nvPr>
            <p:ph type="ctrTitle" hasCustomPrompt="1"/>
          </p:nvPr>
        </p:nvSpPr>
        <p:spPr>
          <a:xfrm>
            <a:off x="855379" y="4149728"/>
            <a:ext cx="10363200" cy="968375"/>
          </a:xfrm>
          <a:prstGeom prst="rect">
            <a:avLst/>
          </a:prstGeom>
        </p:spPr>
        <p:txBody>
          <a:bodyPr>
            <a:normAutofit/>
          </a:bodyPr>
          <a:lstStyle>
            <a:lvl1pPr>
              <a:defRPr sz="3600">
                <a:solidFill>
                  <a:schemeClr val="bg1"/>
                </a:solidFill>
              </a:defRPr>
            </a:lvl1pPr>
          </a:lstStyle>
          <a:p>
            <a:r>
              <a:rPr lang="en-GB" noProof="0"/>
              <a:t>Title</a:t>
            </a:r>
          </a:p>
        </p:txBody>
      </p:sp>
      <p:sp>
        <p:nvSpPr>
          <p:cNvPr id="255" name="Sottotitolo 2"/>
          <p:cNvSpPr>
            <a:spLocks noGrp="1"/>
          </p:cNvSpPr>
          <p:nvPr>
            <p:ph type="subTitle" idx="1" hasCustomPrompt="1"/>
          </p:nvPr>
        </p:nvSpPr>
        <p:spPr>
          <a:xfrm>
            <a:off x="855379" y="5260975"/>
            <a:ext cx="10363200" cy="1333500"/>
          </a:xfrm>
          <a:prstGeom prst="rect">
            <a:avLst/>
          </a:prstGeom>
        </p:spPr>
        <p:txBody>
          <a:bodyPr/>
          <a:lstStyle>
            <a:lvl1pPr marL="0" indent="0" algn="l">
              <a:buNone/>
              <a:defRPr>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noProof="0"/>
              <a:t>Subtitle</a:t>
            </a:r>
          </a:p>
        </p:txBody>
      </p:sp>
      <p:sp>
        <p:nvSpPr>
          <p:cNvPr id="257" name="Rectangle 256">
            <a:extLst>
              <a:ext uri="{FF2B5EF4-FFF2-40B4-BE49-F238E27FC236}">
                <a16:creationId xmlns:a16="http://schemas.microsoft.com/office/drawing/2014/main" id="{D1EB5DB9-D68E-4A2B-BA3A-737787A88286}"/>
              </a:ext>
            </a:extLst>
          </p:cNvPr>
          <p:cNvSpPr/>
          <p:nvPr userDrawn="1"/>
        </p:nvSpPr>
        <p:spPr>
          <a:xfrm>
            <a:off x="9121588" y="3554740"/>
            <a:ext cx="3093995" cy="253916"/>
          </a:xfrm>
          <a:prstGeom prst="rect">
            <a:avLst/>
          </a:prstGeom>
          <a:noFill/>
        </p:spPr>
        <p:txBody>
          <a:bodyPr wrap="square" rtlCol="0">
            <a:spAutoFit/>
          </a:bodyPr>
          <a:lstStyle/>
          <a:p>
            <a:pPr marL="0" indent="0" algn="r">
              <a:buFont typeface="Wingdings" panose="05000000000000000000" pitchFamily="2" charset="2"/>
              <a:buNone/>
            </a:pPr>
            <a:r>
              <a:rPr lang="en-GB" sz="1050">
                <a:solidFill>
                  <a:schemeClr val="bg1"/>
                </a:solidFill>
              </a:rPr>
              <a:t>Credit background: iStock.com/</a:t>
            </a:r>
            <a:r>
              <a:rPr lang="en-GB" sz="1050" err="1">
                <a:solidFill>
                  <a:schemeClr val="bg1"/>
                </a:solidFill>
              </a:rPr>
              <a:t>slavemotion</a:t>
            </a:r>
            <a:endParaRPr lang="en-GB" sz="1050">
              <a:solidFill>
                <a:schemeClr val="bg1"/>
              </a:solidFill>
            </a:endParaRPr>
          </a:p>
        </p:txBody>
      </p:sp>
      <p:pic>
        <p:nvPicPr>
          <p:cNvPr id="3" name="Picture 2" descr="A logo with white text&#10;&#10;Description automatically generated">
            <a:extLst>
              <a:ext uri="{FF2B5EF4-FFF2-40B4-BE49-F238E27FC236}">
                <a16:creationId xmlns:a16="http://schemas.microsoft.com/office/drawing/2014/main" id="{322A5976-ACAC-798B-CFEC-2A9F795A7313}"/>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3571717" y="-463448"/>
            <a:ext cx="6205013" cy="4388437"/>
          </a:xfrm>
          <a:prstGeom prst="rect">
            <a:avLst/>
          </a:prstGeom>
        </p:spPr>
      </p:pic>
      <p:sp>
        <p:nvSpPr>
          <p:cNvPr id="2" name="Rectangle 1">
            <a:extLst>
              <a:ext uri="{FF2B5EF4-FFF2-40B4-BE49-F238E27FC236}">
                <a16:creationId xmlns:a16="http://schemas.microsoft.com/office/drawing/2014/main" id="{6761111F-255A-434A-16D8-F3E98000210E}"/>
              </a:ext>
            </a:extLst>
          </p:cNvPr>
          <p:cNvSpPr/>
          <p:nvPr userDrawn="1"/>
        </p:nvSpPr>
        <p:spPr>
          <a:xfrm>
            <a:off x="8377238" y="0"/>
            <a:ext cx="3766627" cy="995559"/>
          </a:xfrm>
          <a:prstGeom prst="rect">
            <a:avLst/>
          </a:prstGeom>
          <a:solidFill>
            <a:schemeClr val="tx2">
              <a:alpha val="74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pic>
        <p:nvPicPr>
          <p:cNvPr id="130" name="Immagine 29" descr="Immagine che contiene testo&#10;&#10;Descrizione generata automaticamente">
            <a:extLst>
              <a:ext uri="{FF2B5EF4-FFF2-40B4-BE49-F238E27FC236}">
                <a16:creationId xmlns:a16="http://schemas.microsoft.com/office/drawing/2014/main" id="{882AF9C0-B23D-49F0-9BD4-DF614FC5AB38}"/>
              </a:ext>
            </a:extLst>
          </p:cNvPr>
          <p:cNvPicPr>
            <a:picLocks noChangeAspect="1"/>
          </p:cNvPicPr>
          <p:nvPr userDrawn="1"/>
        </p:nvPicPr>
        <p:blipFill rotWithShape="1">
          <a:blip r:embed="rId4">
            <a:extLst>
              <a:ext uri="{28A0092B-C50C-407E-A947-70E740481C1C}">
                <a14:useLocalDpi xmlns:a14="http://schemas.microsoft.com/office/drawing/2010/main" val="0"/>
              </a:ext>
            </a:extLst>
          </a:blip>
          <a:srcRect b="36341"/>
          <a:stretch/>
        </p:blipFill>
        <p:spPr>
          <a:xfrm>
            <a:off x="8526134" y="263525"/>
            <a:ext cx="2255020" cy="588560"/>
          </a:xfrm>
          <a:prstGeom prst="rect">
            <a:avLst/>
          </a:prstGeom>
        </p:spPr>
      </p:pic>
      <p:pic>
        <p:nvPicPr>
          <p:cNvPr id="9" name="Picture 8" descr="A red letter on a black background&#10;&#10;AI-generated content may be incorrect.">
            <a:extLst>
              <a:ext uri="{FF2B5EF4-FFF2-40B4-BE49-F238E27FC236}">
                <a16:creationId xmlns:a16="http://schemas.microsoft.com/office/drawing/2014/main" id="{206D9398-542A-62F8-4BF7-8E57BED88998}"/>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10605247" y="160384"/>
            <a:ext cx="1452775" cy="835175"/>
          </a:xfrm>
          <a:prstGeom prst="rect">
            <a:avLst/>
          </a:prstGeom>
        </p:spPr>
      </p:pic>
    </p:spTree>
    <p:extLst>
      <p:ext uri="{BB962C8B-B14F-4D97-AF65-F5344CB8AC3E}">
        <p14:creationId xmlns:p14="http://schemas.microsoft.com/office/powerpoint/2010/main" val="2829447375"/>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userDrawn="1">
  <p:cSld name="Title Header 2">
    <p:spTree>
      <p:nvGrpSpPr>
        <p:cNvPr id="1" name=""/>
        <p:cNvGrpSpPr/>
        <p:nvPr/>
      </p:nvGrpSpPr>
      <p:grpSpPr>
        <a:xfrm>
          <a:off x="0" y="0"/>
          <a:ext cx="0" cy="0"/>
          <a:chOff x="0" y="0"/>
          <a:chExt cx="0" cy="0"/>
        </a:xfrm>
      </p:grpSpPr>
      <p:sp>
        <p:nvSpPr>
          <p:cNvPr id="132" name="Rettangolo 167"/>
          <p:cNvSpPr/>
          <p:nvPr userDrawn="1"/>
        </p:nvSpPr>
        <p:spPr>
          <a:xfrm>
            <a:off x="0" y="3832227"/>
            <a:ext cx="12192000" cy="3025775"/>
          </a:xfrm>
          <a:prstGeom prst="rect">
            <a:avLst/>
          </a:prstGeom>
          <a:solidFill>
            <a:schemeClr val="bg2">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sz="1800" noProof="0">
              <a:solidFill>
                <a:schemeClr val="bg1"/>
              </a:solidFill>
            </a:endParaRPr>
          </a:p>
        </p:txBody>
      </p:sp>
      <p:grpSp>
        <p:nvGrpSpPr>
          <p:cNvPr id="133" name="Gruppo 168"/>
          <p:cNvGrpSpPr/>
          <p:nvPr userDrawn="1"/>
        </p:nvGrpSpPr>
        <p:grpSpPr>
          <a:xfrm>
            <a:off x="64011" y="3816351"/>
            <a:ext cx="12048863" cy="180000"/>
            <a:chOff x="1218340" y="275867"/>
            <a:chExt cx="17715122" cy="567843"/>
          </a:xfrm>
        </p:grpSpPr>
        <p:cxnSp>
          <p:nvCxnSpPr>
            <p:cNvPr id="134" name="Connettore 1 169"/>
            <p:cNvCxnSpPr/>
            <p:nvPr userDrawn="1"/>
          </p:nvCxnSpPr>
          <p:spPr>
            <a:xfrm>
              <a:off x="121834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5" name="Connettore 1 170"/>
            <p:cNvCxnSpPr/>
            <p:nvPr userDrawn="1"/>
          </p:nvCxnSpPr>
          <p:spPr>
            <a:xfrm>
              <a:off x="136720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6" name="Connettore 1 171"/>
            <p:cNvCxnSpPr/>
            <p:nvPr userDrawn="1"/>
          </p:nvCxnSpPr>
          <p:spPr>
            <a:xfrm>
              <a:off x="151607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7" name="Connettore 1 172"/>
            <p:cNvCxnSpPr/>
            <p:nvPr userDrawn="1"/>
          </p:nvCxnSpPr>
          <p:spPr>
            <a:xfrm>
              <a:off x="166494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8" name="Connettore 1 173"/>
            <p:cNvCxnSpPr/>
            <p:nvPr userDrawn="1"/>
          </p:nvCxnSpPr>
          <p:spPr>
            <a:xfrm>
              <a:off x="181380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9" name="Connettore 1 174"/>
            <p:cNvCxnSpPr/>
            <p:nvPr userDrawn="1"/>
          </p:nvCxnSpPr>
          <p:spPr>
            <a:xfrm>
              <a:off x="196267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0" name="Connettore 1 175"/>
            <p:cNvCxnSpPr/>
            <p:nvPr userDrawn="1"/>
          </p:nvCxnSpPr>
          <p:spPr>
            <a:xfrm>
              <a:off x="211154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1" name="Connettore 1 176"/>
            <p:cNvCxnSpPr/>
            <p:nvPr userDrawn="1"/>
          </p:nvCxnSpPr>
          <p:spPr>
            <a:xfrm>
              <a:off x="226040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2" name="Connettore 1 177"/>
            <p:cNvCxnSpPr/>
            <p:nvPr userDrawn="1"/>
          </p:nvCxnSpPr>
          <p:spPr>
            <a:xfrm>
              <a:off x="240927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3" name="Connettore 1 178"/>
            <p:cNvCxnSpPr/>
            <p:nvPr userDrawn="1"/>
          </p:nvCxnSpPr>
          <p:spPr>
            <a:xfrm>
              <a:off x="255814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4" name="Connettore 1 179"/>
            <p:cNvCxnSpPr/>
            <p:nvPr userDrawn="1"/>
          </p:nvCxnSpPr>
          <p:spPr>
            <a:xfrm>
              <a:off x="270701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5" name="Connettore 1 180"/>
            <p:cNvCxnSpPr/>
            <p:nvPr userDrawn="1"/>
          </p:nvCxnSpPr>
          <p:spPr>
            <a:xfrm>
              <a:off x="285587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6" name="Connettore 1 181"/>
            <p:cNvCxnSpPr/>
            <p:nvPr userDrawn="1"/>
          </p:nvCxnSpPr>
          <p:spPr>
            <a:xfrm>
              <a:off x="300474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7" name="Connettore 1 182"/>
            <p:cNvCxnSpPr/>
            <p:nvPr userDrawn="1"/>
          </p:nvCxnSpPr>
          <p:spPr>
            <a:xfrm>
              <a:off x="315361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8" name="Connettore 1 183"/>
            <p:cNvCxnSpPr/>
            <p:nvPr userDrawn="1"/>
          </p:nvCxnSpPr>
          <p:spPr>
            <a:xfrm>
              <a:off x="330247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9" name="Connettore 1 184"/>
            <p:cNvCxnSpPr/>
            <p:nvPr userDrawn="1"/>
          </p:nvCxnSpPr>
          <p:spPr>
            <a:xfrm>
              <a:off x="345134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0" name="Connettore 1 185"/>
            <p:cNvCxnSpPr/>
            <p:nvPr userDrawn="1"/>
          </p:nvCxnSpPr>
          <p:spPr>
            <a:xfrm>
              <a:off x="360021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1" name="Connettore 1 186"/>
            <p:cNvCxnSpPr/>
            <p:nvPr userDrawn="1"/>
          </p:nvCxnSpPr>
          <p:spPr>
            <a:xfrm>
              <a:off x="374907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2" name="Connettore 1 187"/>
            <p:cNvCxnSpPr/>
            <p:nvPr userDrawn="1"/>
          </p:nvCxnSpPr>
          <p:spPr>
            <a:xfrm>
              <a:off x="389794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3" name="Connettore 1 188"/>
            <p:cNvCxnSpPr/>
            <p:nvPr userDrawn="1"/>
          </p:nvCxnSpPr>
          <p:spPr>
            <a:xfrm>
              <a:off x="404681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4" name="Connettore 1 189"/>
            <p:cNvCxnSpPr/>
            <p:nvPr userDrawn="1"/>
          </p:nvCxnSpPr>
          <p:spPr>
            <a:xfrm>
              <a:off x="419568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5" name="Connettore 1 190"/>
            <p:cNvCxnSpPr/>
            <p:nvPr userDrawn="1"/>
          </p:nvCxnSpPr>
          <p:spPr>
            <a:xfrm>
              <a:off x="434454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6" name="Connettore 1 191"/>
            <p:cNvCxnSpPr/>
            <p:nvPr userDrawn="1"/>
          </p:nvCxnSpPr>
          <p:spPr>
            <a:xfrm>
              <a:off x="449341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7" name="Connettore 1 192"/>
            <p:cNvCxnSpPr/>
            <p:nvPr userDrawn="1"/>
          </p:nvCxnSpPr>
          <p:spPr>
            <a:xfrm>
              <a:off x="464228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8" name="Connettore 1 193"/>
            <p:cNvCxnSpPr/>
            <p:nvPr userDrawn="1"/>
          </p:nvCxnSpPr>
          <p:spPr>
            <a:xfrm>
              <a:off x="479114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9" name="Connettore 1 194"/>
            <p:cNvCxnSpPr/>
            <p:nvPr userDrawn="1"/>
          </p:nvCxnSpPr>
          <p:spPr>
            <a:xfrm>
              <a:off x="494001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0" name="Connettore 1 195"/>
            <p:cNvCxnSpPr/>
            <p:nvPr userDrawn="1"/>
          </p:nvCxnSpPr>
          <p:spPr>
            <a:xfrm>
              <a:off x="508888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1" name="Connettore 1 196"/>
            <p:cNvCxnSpPr/>
            <p:nvPr userDrawn="1"/>
          </p:nvCxnSpPr>
          <p:spPr>
            <a:xfrm>
              <a:off x="523774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2" name="Connettore 1 197"/>
            <p:cNvCxnSpPr/>
            <p:nvPr userDrawn="1"/>
          </p:nvCxnSpPr>
          <p:spPr>
            <a:xfrm>
              <a:off x="538661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3" name="Connettore 1 198"/>
            <p:cNvCxnSpPr/>
            <p:nvPr userDrawn="1"/>
          </p:nvCxnSpPr>
          <p:spPr>
            <a:xfrm>
              <a:off x="553548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4" name="Connettore 1 199"/>
            <p:cNvCxnSpPr/>
            <p:nvPr userDrawn="1"/>
          </p:nvCxnSpPr>
          <p:spPr>
            <a:xfrm>
              <a:off x="568435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5" name="Connettore 1 200"/>
            <p:cNvCxnSpPr/>
            <p:nvPr userDrawn="1"/>
          </p:nvCxnSpPr>
          <p:spPr>
            <a:xfrm>
              <a:off x="583321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6" name="Connettore 1 201"/>
            <p:cNvCxnSpPr/>
            <p:nvPr userDrawn="1"/>
          </p:nvCxnSpPr>
          <p:spPr>
            <a:xfrm>
              <a:off x="598208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7" name="Connettore 1 202"/>
            <p:cNvCxnSpPr/>
            <p:nvPr userDrawn="1"/>
          </p:nvCxnSpPr>
          <p:spPr>
            <a:xfrm>
              <a:off x="613095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8" name="Connettore 1 203"/>
            <p:cNvCxnSpPr/>
            <p:nvPr userDrawn="1"/>
          </p:nvCxnSpPr>
          <p:spPr>
            <a:xfrm>
              <a:off x="627981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9" name="Connettore 1 204"/>
            <p:cNvCxnSpPr/>
            <p:nvPr userDrawn="1"/>
          </p:nvCxnSpPr>
          <p:spPr>
            <a:xfrm>
              <a:off x="642868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0" name="Connettore 1 205"/>
            <p:cNvCxnSpPr/>
            <p:nvPr userDrawn="1"/>
          </p:nvCxnSpPr>
          <p:spPr>
            <a:xfrm>
              <a:off x="657755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1" name="Connettore 1 206"/>
            <p:cNvCxnSpPr/>
            <p:nvPr userDrawn="1"/>
          </p:nvCxnSpPr>
          <p:spPr>
            <a:xfrm>
              <a:off x="672641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2" name="Connettore 1 207"/>
            <p:cNvCxnSpPr/>
            <p:nvPr userDrawn="1"/>
          </p:nvCxnSpPr>
          <p:spPr>
            <a:xfrm>
              <a:off x="687528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3" name="Connettore 1 208"/>
            <p:cNvCxnSpPr/>
            <p:nvPr userDrawn="1"/>
          </p:nvCxnSpPr>
          <p:spPr>
            <a:xfrm>
              <a:off x="702415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4" name="Connettore 1 209"/>
            <p:cNvCxnSpPr/>
            <p:nvPr userDrawn="1"/>
          </p:nvCxnSpPr>
          <p:spPr>
            <a:xfrm>
              <a:off x="717302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5" name="Connettore 1 210"/>
            <p:cNvCxnSpPr/>
            <p:nvPr userDrawn="1"/>
          </p:nvCxnSpPr>
          <p:spPr>
            <a:xfrm>
              <a:off x="732188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6" name="Connettore 1 211"/>
            <p:cNvCxnSpPr/>
            <p:nvPr userDrawn="1"/>
          </p:nvCxnSpPr>
          <p:spPr>
            <a:xfrm>
              <a:off x="747075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7" name="Connettore 1 212"/>
            <p:cNvCxnSpPr/>
            <p:nvPr userDrawn="1"/>
          </p:nvCxnSpPr>
          <p:spPr>
            <a:xfrm>
              <a:off x="761962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8" name="Connettore 1 213"/>
            <p:cNvCxnSpPr/>
            <p:nvPr userDrawn="1"/>
          </p:nvCxnSpPr>
          <p:spPr>
            <a:xfrm>
              <a:off x="776848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9" name="Connettore 1 214"/>
            <p:cNvCxnSpPr/>
            <p:nvPr userDrawn="1"/>
          </p:nvCxnSpPr>
          <p:spPr>
            <a:xfrm>
              <a:off x="791735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0" name="Connettore 1 215"/>
            <p:cNvCxnSpPr/>
            <p:nvPr userDrawn="1"/>
          </p:nvCxnSpPr>
          <p:spPr>
            <a:xfrm>
              <a:off x="806622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1" name="Connettore 1 216"/>
            <p:cNvCxnSpPr/>
            <p:nvPr userDrawn="1"/>
          </p:nvCxnSpPr>
          <p:spPr>
            <a:xfrm>
              <a:off x="821508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2" name="Connettore 1 217"/>
            <p:cNvCxnSpPr/>
            <p:nvPr userDrawn="1"/>
          </p:nvCxnSpPr>
          <p:spPr>
            <a:xfrm>
              <a:off x="836395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3" name="Connettore 1 218"/>
            <p:cNvCxnSpPr/>
            <p:nvPr userDrawn="1"/>
          </p:nvCxnSpPr>
          <p:spPr>
            <a:xfrm>
              <a:off x="851282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4" name="Connettore 1 219"/>
            <p:cNvCxnSpPr/>
            <p:nvPr userDrawn="1"/>
          </p:nvCxnSpPr>
          <p:spPr>
            <a:xfrm>
              <a:off x="866169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5" name="Connettore 1 220"/>
            <p:cNvCxnSpPr/>
            <p:nvPr userDrawn="1"/>
          </p:nvCxnSpPr>
          <p:spPr>
            <a:xfrm>
              <a:off x="881055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6" name="Connettore 1 221"/>
            <p:cNvCxnSpPr/>
            <p:nvPr userDrawn="1"/>
          </p:nvCxnSpPr>
          <p:spPr>
            <a:xfrm>
              <a:off x="895942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7" name="Connettore 1 222"/>
            <p:cNvCxnSpPr/>
            <p:nvPr userDrawn="1"/>
          </p:nvCxnSpPr>
          <p:spPr>
            <a:xfrm>
              <a:off x="910829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8" name="Connettore 1 223"/>
            <p:cNvCxnSpPr/>
            <p:nvPr userDrawn="1"/>
          </p:nvCxnSpPr>
          <p:spPr>
            <a:xfrm>
              <a:off x="925715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9" name="Connettore 1 224"/>
            <p:cNvCxnSpPr/>
            <p:nvPr userDrawn="1"/>
          </p:nvCxnSpPr>
          <p:spPr>
            <a:xfrm>
              <a:off x="940602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0" name="Connettore 1 225"/>
            <p:cNvCxnSpPr/>
            <p:nvPr userDrawn="1"/>
          </p:nvCxnSpPr>
          <p:spPr>
            <a:xfrm>
              <a:off x="955489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1" name="Connettore 1 226"/>
            <p:cNvCxnSpPr/>
            <p:nvPr userDrawn="1"/>
          </p:nvCxnSpPr>
          <p:spPr>
            <a:xfrm>
              <a:off x="970375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2" name="Connettore 1 227"/>
            <p:cNvCxnSpPr/>
            <p:nvPr userDrawn="1"/>
          </p:nvCxnSpPr>
          <p:spPr>
            <a:xfrm>
              <a:off x="985262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3" name="Connettore 1 228"/>
            <p:cNvCxnSpPr/>
            <p:nvPr userDrawn="1"/>
          </p:nvCxnSpPr>
          <p:spPr>
            <a:xfrm>
              <a:off x="1000149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4" name="Connettore 1 229"/>
            <p:cNvCxnSpPr/>
            <p:nvPr userDrawn="1"/>
          </p:nvCxnSpPr>
          <p:spPr>
            <a:xfrm>
              <a:off x="1015036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5" name="Connettore 1 230"/>
            <p:cNvCxnSpPr/>
            <p:nvPr userDrawn="1"/>
          </p:nvCxnSpPr>
          <p:spPr>
            <a:xfrm>
              <a:off x="1029922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6" name="Connettore 1 231"/>
            <p:cNvCxnSpPr/>
            <p:nvPr userDrawn="1"/>
          </p:nvCxnSpPr>
          <p:spPr>
            <a:xfrm>
              <a:off x="1044809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7" name="Connettore 1 232"/>
            <p:cNvCxnSpPr/>
            <p:nvPr userDrawn="1"/>
          </p:nvCxnSpPr>
          <p:spPr>
            <a:xfrm>
              <a:off x="1059696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8" name="Connettore 1 233"/>
            <p:cNvCxnSpPr/>
            <p:nvPr userDrawn="1"/>
          </p:nvCxnSpPr>
          <p:spPr>
            <a:xfrm>
              <a:off x="1074582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9" name="Connettore 1 234"/>
            <p:cNvCxnSpPr/>
            <p:nvPr userDrawn="1"/>
          </p:nvCxnSpPr>
          <p:spPr>
            <a:xfrm>
              <a:off x="1089469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0" name="Connettore 1 235"/>
            <p:cNvCxnSpPr/>
            <p:nvPr userDrawn="1"/>
          </p:nvCxnSpPr>
          <p:spPr>
            <a:xfrm>
              <a:off x="1104356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1" name="Connettore 1 236"/>
            <p:cNvCxnSpPr/>
            <p:nvPr userDrawn="1"/>
          </p:nvCxnSpPr>
          <p:spPr>
            <a:xfrm>
              <a:off x="1119242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2" name="Connettore 1 237"/>
            <p:cNvCxnSpPr/>
            <p:nvPr userDrawn="1"/>
          </p:nvCxnSpPr>
          <p:spPr>
            <a:xfrm>
              <a:off x="1134129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3" name="Connettore 1 238"/>
            <p:cNvCxnSpPr/>
            <p:nvPr userDrawn="1"/>
          </p:nvCxnSpPr>
          <p:spPr>
            <a:xfrm>
              <a:off x="1149016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4" name="Connettore 1 239"/>
            <p:cNvCxnSpPr/>
            <p:nvPr userDrawn="1"/>
          </p:nvCxnSpPr>
          <p:spPr>
            <a:xfrm>
              <a:off x="1163903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5" name="Connettore 1 240"/>
            <p:cNvCxnSpPr/>
            <p:nvPr userDrawn="1"/>
          </p:nvCxnSpPr>
          <p:spPr>
            <a:xfrm>
              <a:off x="1178789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6" name="Connettore 1 241"/>
            <p:cNvCxnSpPr/>
            <p:nvPr userDrawn="1"/>
          </p:nvCxnSpPr>
          <p:spPr>
            <a:xfrm>
              <a:off x="1193676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7" name="Connettore 1 242"/>
            <p:cNvCxnSpPr/>
            <p:nvPr userDrawn="1"/>
          </p:nvCxnSpPr>
          <p:spPr>
            <a:xfrm>
              <a:off x="1208563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8" name="Connettore 1 243"/>
            <p:cNvCxnSpPr/>
            <p:nvPr userDrawn="1"/>
          </p:nvCxnSpPr>
          <p:spPr>
            <a:xfrm>
              <a:off x="1223449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9" name="Connettore 1 244"/>
            <p:cNvCxnSpPr/>
            <p:nvPr userDrawn="1"/>
          </p:nvCxnSpPr>
          <p:spPr>
            <a:xfrm>
              <a:off x="1238336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0" name="Connettore 1 245"/>
            <p:cNvCxnSpPr/>
            <p:nvPr userDrawn="1"/>
          </p:nvCxnSpPr>
          <p:spPr>
            <a:xfrm>
              <a:off x="1253223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1" name="Connettore 1 246"/>
            <p:cNvCxnSpPr/>
            <p:nvPr userDrawn="1"/>
          </p:nvCxnSpPr>
          <p:spPr>
            <a:xfrm>
              <a:off x="1268109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2" name="Connettore 1 247"/>
            <p:cNvCxnSpPr/>
            <p:nvPr userDrawn="1"/>
          </p:nvCxnSpPr>
          <p:spPr>
            <a:xfrm>
              <a:off x="1282996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3" name="Connettore 1 248"/>
            <p:cNvCxnSpPr/>
            <p:nvPr userDrawn="1"/>
          </p:nvCxnSpPr>
          <p:spPr>
            <a:xfrm>
              <a:off x="1297883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4" name="Connettore 1 249"/>
            <p:cNvCxnSpPr/>
            <p:nvPr userDrawn="1"/>
          </p:nvCxnSpPr>
          <p:spPr>
            <a:xfrm>
              <a:off x="1312770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5" name="Connettore 1 250"/>
            <p:cNvCxnSpPr/>
            <p:nvPr userDrawn="1"/>
          </p:nvCxnSpPr>
          <p:spPr>
            <a:xfrm>
              <a:off x="1327656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6" name="Connettore 1 251"/>
            <p:cNvCxnSpPr/>
            <p:nvPr userDrawn="1"/>
          </p:nvCxnSpPr>
          <p:spPr>
            <a:xfrm>
              <a:off x="1342543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7" name="Connettore 1 252"/>
            <p:cNvCxnSpPr/>
            <p:nvPr userDrawn="1"/>
          </p:nvCxnSpPr>
          <p:spPr>
            <a:xfrm>
              <a:off x="1357430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8" name="Connettore 1 253"/>
            <p:cNvCxnSpPr/>
            <p:nvPr userDrawn="1"/>
          </p:nvCxnSpPr>
          <p:spPr>
            <a:xfrm>
              <a:off x="1372316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9" name="Connettore 1 254"/>
            <p:cNvCxnSpPr/>
            <p:nvPr userDrawn="1"/>
          </p:nvCxnSpPr>
          <p:spPr>
            <a:xfrm>
              <a:off x="1387203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0" name="Connettore 1 255"/>
            <p:cNvCxnSpPr/>
            <p:nvPr userDrawn="1"/>
          </p:nvCxnSpPr>
          <p:spPr>
            <a:xfrm>
              <a:off x="1402090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1" name="Connettore 1 256"/>
            <p:cNvCxnSpPr/>
            <p:nvPr userDrawn="1"/>
          </p:nvCxnSpPr>
          <p:spPr>
            <a:xfrm>
              <a:off x="1416976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2" name="Connettore 1 257"/>
            <p:cNvCxnSpPr/>
            <p:nvPr userDrawn="1"/>
          </p:nvCxnSpPr>
          <p:spPr>
            <a:xfrm>
              <a:off x="1431863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3" name="Connettore 1 258"/>
            <p:cNvCxnSpPr/>
            <p:nvPr userDrawn="1"/>
          </p:nvCxnSpPr>
          <p:spPr>
            <a:xfrm>
              <a:off x="1446750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4" name="Connettore 1 259"/>
            <p:cNvCxnSpPr/>
            <p:nvPr userDrawn="1"/>
          </p:nvCxnSpPr>
          <p:spPr>
            <a:xfrm>
              <a:off x="1461637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5" name="Connettore 1 260"/>
            <p:cNvCxnSpPr/>
            <p:nvPr userDrawn="1"/>
          </p:nvCxnSpPr>
          <p:spPr>
            <a:xfrm>
              <a:off x="1476523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6" name="Connettore 1 261"/>
            <p:cNvCxnSpPr/>
            <p:nvPr userDrawn="1"/>
          </p:nvCxnSpPr>
          <p:spPr>
            <a:xfrm>
              <a:off x="1491410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7" name="Connettore 1 262"/>
            <p:cNvCxnSpPr/>
            <p:nvPr userDrawn="1"/>
          </p:nvCxnSpPr>
          <p:spPr>
            <a:xfrm>
              <a:off x="1506297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8" name="Connettore 1 263"/>
            <p:cNvCxnSpPr/>
            <p:nvPr userDrawn="1"/>
          </p:nvCxnSpPr>
          <p:spPr>
            <a:xfrm>
              <a:off x="1521183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9" name="Connettore 1 264"/>
            <p:cNvCxnSpPr/>
            <p:nvPr userDrawn="1"/>
          </p:nvCxnSpPr>
          <p:spPr>
            <a:xfrm>
              <a:off x="1536070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0" name="Connettore 1 265"/>
            <p:cNvCxnSpPr/>
            <p:nvPr userDrawn="1"/>
          </p:nvCxnSpPr>
          <p:spPr>
            <a:xfrm>
              <a:off x="1550957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1" name="Connettore 1 266"/>
            <p:cNvCxnSpPr/>
            <p:nvPr userDrawn="1"/>
          </p:nvCxnSpPr>
          <p:spPr>
            <a:xfrm>
              <a:off x="1565843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2" name="Connettore 1 267"/>
            <p:cNvCxnSpPr/>
            <p:nvPr userDrawn="1"/>
          </p:nvCxnSpPr>
          <p:spPr>
            <a:xfrm>
              <a:off x="1580730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3" name="Connettore 1 268"/>
            <p:cNvCxnSpPr/>
            <p:nvPr userDrawn="1"/>
          </p:nvCxnSpPr>
          <p:spPr>
            <a:xfrm>
              <a:off x="1595617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4" name="Connettore 1 269"/>
            <p:cNvCxnSpPr/>
            <p:nvPr userDrawn="1"/>
          </p:nvCxnSpPr>
          <p:spPr>
            <a:xfrm>
              <a:off x="1610504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5" name="Connettore 1 270"/>
            <p:cNvCxnSpPr/>
            <p:nvPr userDrawn="1"/>
          </p:nvCxnSpPr>
          <p:spPr>
            <a:xfrm>
              <a:off x="1625390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6" name="Connettore 1 271"/>
            <p:cNvCxnSpPr/>
            <p:nvPr userDrawn="1"/>
          </p:nvCxnSpPr>
          <p:spPr>
            <a:xfrm>
              <a:off x="1640277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7" name="Connettore 1 272"/>
            <p:cNvCxnSpPr/>
            <p:nvPr userDrawn="1"/>
          </p:nvCxnSpPr>
          <p:spPr>
            <a:xfrm>
              <a:off x="1655164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8" name="Connettore 1 273"/>
            <p:cNvCxnSpPr/>
            <p:nvPr userDrawn="1"/>
          </p:nvCxnSpPr>
          <p:spPr>
            <a:xfrm>
              <a:off x="1670050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9" name="Connettore 1 274"/>
            <p:cNvCxnSpPr/>
            <p:nvPr userDrawn="1"/>
          </p:nvCxnSpPr>
          <p:spPr>
            <a:xfrm>
              <a:off x="1684937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0" name="Connettore 1 275"/>
            <p:cNvCxnSpPr/>
            <p:nvPr userDrawn="1"/>
          </p:nvCxnSpPr>
          <p:spPr>
            <a:xfrm>
              <a:off x="1699824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1" name="Connettore 1 276"/>
            <p:cNvCxnSpPr/>
            <p:nvPr userDrawn="1"/>
          </p:nvCxnSpPr>
          <p:spPr>
            <a:xfrm>
              <a:off x="1714710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2" name="Connettore 1 277"/>
            <p:cNvCxnSpPr/>
            <p:nvPr userDrawn="1"/>
          </p:nvCxnSpPr>
          <p:spPr>
            <a:xfrm>
              <a:off x="1729597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3" name="Connettore 1 278"/>
            <p:cNvCxnSpPr/>
            <p:nvPr userDrawn="1"/>
          </p:nvCxnSpPr>
          <p:spPr>
            <a:xfrm>
              <a:off x="1744484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4" name="Connettore 1 279"/>
            <p:cNvCxnSpPr/>
            <p:nvPr userDrawn="1"/>
          </p:nvCxnSpPr>
          <p:spPr>
            <a:xfrm>
              <a:off x="1759371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5" name="Connettore 1 280"/>
            <p:cNvCxnSpPr/>
            <p:nvPr userDrawn="1"/>
          </p:nvCxnSpPr>
          <p:spPr>
            <a:xfrm>
              <a:off x="1774257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6" name="Connettore 1 281"/>
            <p:cNvCxnSpPr/>
            <p:nvPr userDrawn="1"/>
          </p:nvCxnSpPr>
          <p:spPr>
            <a:xfrm>
              <a:off x="1789144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7" name="Connettore 1 282"/>
            <p:cNvCxnSpPr/>
            <p:nvPr userDrawn="1"/>
          </p:nvCxnSpPr>
          <p:spPr>
            <a:xfrm>
              <a:off x="1804031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8" name="Connettore 1 283"/>
            <p:cNvCxnSpPr/>
            <p:nvPr userDrawn="1"/>
          </p:nvCxnSpPr>
          <p:spPr>
            <a:xfrm>
              <a:off x="1818917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9" name="Connettore 1 284"/>
            <p:cNvCxnSpPr/>
            <p:nvPr userDrawn="1"/>
          </p:nvCxnSpPr>
          <p:spPr>
            <a:xfrm>
              <a:off x="1833804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50" name="Connettore 1 285"/>
            <p:cNvCxnSpPr/>
            <p:nvPr userDrawn="1"/>
          </p:nvCxnSpPr>
          <p:spPr>
            <a:xfrm>
              <a:off x="1848691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51" name="Connettore 1 286"/>
            <p:cNvCxnSpPr/>
            <p:nvPr userDrawn="1"/>
          </p:nvCxnSpPr>
          <p:spPr>
            <a:xfrm>
              <a:off x="1863577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52" name="Connettore 1 287"/>
            <p:cNvCxnSpPr/>
            <p:nvPr userDrawn="1"/>
          </p:nvCxnSpPr>
          <p:spPr>
            <a:xfrm>
              <a:off x="1878464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53" name="Connettore 1 288"/>
            <p:cNvCxnSpPr/>
            <p:nvPr userDrawn="1"/>
          </p:nvCxnSpPr>
          <p:spPr>
            <a:xfrm>
              <a:off x="1893346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grpSp>
      <p:sp>
        <p:nvSpPr>
          <p:cNvPr id="254" name="Titolo 1"/>
          <p:cNvSpPr>
            <a:spLocks noGrp="1"/>
          </p:cNvSpPr>
          <p:nvPr>
            <p:ph type="ctrTitle" hasCustomPrompt="1"/>
          </p:nvPr>
        </p:nvSpPr>
        <p:spPr>
          <a:xfrm>
            <a:off x="855379" y="4149728"/>
            <a:ext cx="10363200" cy="968375"/>
          </a:xfrm>
          <a:prstGeom prst="rect">
            <a:avLst/>
          </a:prstGeom>
        </p:spPr>
        <p:txBody>
          <a:bodyPr>
            <a:normAutofit/>
          </a:bodyPr>
          <a:lstStyle>
            <a:lvl1pPr>
              <a:defRPr sz="3600">
                <a:solidFill>
                  <a:schemeClr val="bg1"/>
                </a:solidFill>
              </a:defRPr>
            </a:lvl1pPr>
          </a:lstStyle>
          <a:p>
            <a:r>
              <a:rPr lang="en-GB" noProof="0"/>
              <a:t>Title</a:t>
            </a:r>
          </a:p>
        </p:txBody>
      </p:sp>
      <p:sp>
        <p:nvSpPr>
          <p:cNvPr id="255" name="Sottotitolo 2"/>
          <p:cNvSpPr>
            <a:spLocks noGrp="1"/>
          </p:cNvSpPr>
          <p:nvPr>
            <p:ph type="subTitle" idx="1" hasCustomPrompt="1"/>
          </p:nvPr>
        </p:nvSpPr>
        <p:spPr>
          <a:xfrm>
            <a:off x="855379" y="5260975"/>
            <a:ext cx="10363200" cy="1333500"/>
          </a:xfrm>
          <a:prstGeom prst="rect">
            <a:avLst/>
          </a:prstGeom>
        </p:spPr>
        <p:txBody>
          <a:bodyPr/>
          <a:lstStyle>
            <a:lvl1pPr marL="0" indent="0" algn="l">
              <a:buNone/>
              <a:defRPr>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noProof="0"/>
              <a:t>Subtitle</a:t>
            </a:r>
          </a:p>
        </p:txBody>
      </p:sp>
      <p:sp>
        <p:nvSpPr>
          <p:cNvPr id="130" name="Picture Placeholder 4"/>
          <p:cNvSpPr>
            <a:spLocks noGrp="1"/>
          </p:cNvSpPr>
          <p:nvPr>
            <p:ph type="pic" sz="quarter" idx="10"/>
          </p:nvPr>
        </p:nvSpPr>
        <p:spPr>
          <a:xfrm>
            <a:off x="3" y="1100832"/>
            <a:ext cx="12191999" cy="2904398"/>
          </a:xfrm>
          <a:prstGeom prst="rect">
            <a:avLst/>
          </a:prstGeom>
        </p:spPr>
        <p:txBody>
          <a:bodyPr/>
          <a:lstStyle>
            <a:lvl1pPr marL="0" indent="0" algn="ctr">
              <a:buNone/>
              <a:defRPr/>
            </a:lvl1pPr>
          </a:lstStyle>
          <a:p>
            <a:endParaRPr lang="en-GB" noProof="0"/>
          </a:p>
        </p:txBody>
      </p:sp>
    </p:spTree>
    <p:extLst>
      <p:ext uri="{BB962C8B-B14F-4D97-AF65-F5344CB8AC3E}">
        <p14:creationId xmlns:p14="http://schemas.microsoft.com/office/powerpoint/2010/main" val="2777554178"/>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userDrawn="1">
  <p:cSld name="Acknowledgements">
    <p:spTree>
      <p:nvGrpSpPr>
        <p:cNvPr id="1" name=""/>
        <p:cNvGrpSpPr/>
        <p:nvPr/>
      </p:nvGrpSpPr>
      <p:grpSpPr>
        <a:xfrm>
          <a:off x="0" y="0"/>
          <a:ext cx="0" cy="0"/>
          <a:chOff x="0" y="0"/>
          <a:chExt cx="0" cy="0"/>
        </a:xfrm>
      </p:grpSpPr>
      <p:pic>
        <p:nvPicPr>
          <p:cNvPr id="256" name="Picture 255" descr="A picture containing water, black, riding, sitting&#10;&#10;Description automatically generated">
            <a:extLst>
              <a:ext uri="{FF2B5EF4-FFF2-40B4-BE49-F238E27FC236}">
                <a16:creationId xmlns:a16="http://schemas.microsoft.com/office/drawing/2014/main" id="{AFD3FF8A-9057-40B0-8981-F6F96D83D555}"/>
              </a:ext>
            </a:extLst>
          </p:cNvPr>
          <p:cNvPicPr>
            <a:picLocks noChangeAspect="1"/>
          </p:cNvPicPr>
          <p:nvPr userDrawn="1"/>
        </p:nvPicPr>
        <p:blipFill rotWithShape="1">
          <a:blip r:embed="rId2"/>
          <a:srcRect t="22434"/>
          <a:stretch/>
        </p:blipFill>
        <p:spPr>
          <a:xfrm>
            <a:off x="2601" y="0"/>
            <a:ext cx="12192003" cy="5319478"/>
          </a:xfrm>
          <a:prstGeom prst="rect">
            <a:avLst/>
          </a:prstGeom>
        </p:spPr>
      </p:pic>
      <p:sp>
        <p:nvSpPr>
          <p:cNvPr id="257" name="Rectangle 256">
            <a:extLst>
              <a:ext uri="{FF2B5EF4-FFF2-40B4-BE49-F238E27FC236}">
                <a16:creationId xmlns:a16="http://schemas.microsoft.com/office/drawing/2014/main" id="{1CCC69FB-089C-4BD1-8E67-938E455F4E85}"/>
              </a:ext>
            </a:extLst>
          </p:cNvPr>
          <p:cNvSpPr/>
          <p:nvPr userDrawn="1"/>
        </p:nvSpPr>
        <p:spPr>
          <a:xfrm>
            <a:off x="-2604" y="1"/>
            <a:ext cx="12192002" cy="5319477"/>
          </a:xfrm>
          <a:prstGeom prst="rect">
            <a:avLst/>
          </a:prstGeom>
          <a:solidFill>
            <a:schemeClr val="tx2">
              <a:alpha val="29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132" name="Rettangolo 167"/>
          <p:cNvSpPr/>
          <p:nvPr userDrawn="1"/>
        </p:nvSpPr>
        <p:spPr>
          <a:xfrm>
            <a:off x="0" y="3841463"/>
            <a:ext cx="12192000" cy="3025775"/>
          </a:xfrm>
          <a:prstGeom prst="rect">
            <a:avLst/>
          </a:prstGeom>
          <a:solidFill>
            <a:schemeClr val="bg2">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sz="1800" noProof="0">
              <a:solidFill>
                <a:schemeClr val="bg1"/>
              </a:solidFill>
            </a:endParaRPr>
          </a:p>
        </p:txBody>
      </p:sp>
      <p:grpSp>
        <p:nvGrpSpPr>
          <p:cNvPr id="133" name="Gruppo 168"/>
          <p:cNvGrpSpPr/>
          <p:nvPr userDrawn="1"/>
        </p:nvGrpSpPr>
        <p:grpSpPr>
          <a:xfrm>
            <a:off x="64011" y="3816351"/>
            <a:ext cx="12048863" cy="180000"/>
            <a:chOff x="1218340" y="275867"/>
            <a:chExt cx="17715122" cy="567843"/>
          </a:xfrm>
        </p:grpSpPr>
        <p:cxnSp>
          <p:nvCxnSpPr>
            <p:cNvPr id="134" name="Connettore 1 169"/>
            <p:cNvCxnSpPr/>
            <p:nvPr userDrawn="1"/>
          </p:nvCxnSpPr>
          <p:spPr>
            <a:xfrm>
              <a:off x="121834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5" name="Connettore 1 170"/>
            <p:cNvCxnSpPr/>
            <p:nvPr userDrawn="1"/>
          </p:nvCxnSpPr>
          <p:spPr>
            <a:xfrm>
              <a:off x="136720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6" name="Connettore 1 171"/>
            <p:cNvCxnSpPr/>
            <p:nvPr userDrawn="1"/>
          </p:nvCxnSpPr>
          <p:spPr>
            <a:xfrm>
              <a:off x="151607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7" name="Connettore 1 172"/>
            <p:cNvCxnSpPr/>
            <p:nvPr userDrawn="1"/>
          </p:nvCxnSpPr>
          <p:spPr>
            <a:xfrm>
              <a:off x="166494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8" name="Connettore 1 173"/>
            <p:cNvCxnSpPr/>
            <p:nvPr userDrawn="1"/>
          </p:nvCxnSpPr>
          <p:spPr>
            <a:xfrm>
              <a:off x="181380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9" name="Connettore 1 174"/>
            <p:cNvCxnSpPr/>
            <p:nvPr userDrawn="1"/>
          </p:nvCxnSpPr>
          <p:spPr>
            <a:xfrm>
              <a:off x="196267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0" name="Connettore 1 175"/>
            <p:cNvCxnSpPr/>
            <p:nvPr userDrawn="1"/>
          </p:nvCxnSpPr>
          <p:spPr>
            <a:xfrm>
              <a:off x="211154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1" name="Connettore 1 176"/>
            <p:cNvCxnSpPr/>
            <p:nvPr userDrawn="1"/>
          </p:nvCxnSpPr>
          <p:spPr>
            <a:xfrm>
              <a:off x="226040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2" name="Connettore 1 177"/>
            <p:cNvCxnSpPr/>
            <p:nvPr userDrawn="1"/>
          </p:nvCxnSpPr>
          <p:spPr>
            <a:xfrm>
              <a:off x="240927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3" name="Connettore 1 178"/>
            <p:cNvCxnSpPr/>
            <p:nvPr userDrawn="1"/>
          </p:nvCxnSpPr>
          <p:spPr>
            <a:xfrm>
              <a:off x="255814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4" name="Connettore 1 179"/>
            <p:cNvCxnSpPr/>
            <p:nvPr userDrawn="1"/>
          </p:nvCxnSpPr>
          <p:spPr>
            <a:xfrm>
              <a:off x="270701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5" name="Connettore 1 180"/>
            <p:cNvCxnSpPr/>
            <p:nvPr userDrawn="1"/>
          </p:nvCxnSpPr>
          <p:spPr>
            <a:xfrm>
              <a:off x="285587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6" name="Connettore 1 181"/>
            <p:cNvCxnSpPr/>
            <p:nvPr userDrawn="1"/>
          </p:nvCxnSpPr>
          <p:spPr>
            <a:xfrm>
              <a:off x="300474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7" name="Connettore 1 182"/>
            <p:cNvCxnSpPr/>
            <p:nvPr userDrawn="1"/>
          </p:nvCxnSpPr>
          <p:spPr>
            <a:xfrm>
              <a:off x="315361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8" name="Connettore 1 183"/>
            <p:cNvCxnSpPr/>
            <p:nvPr userDrawn="1"/>
          </p:nvCxnSpPr>
          <p:spPr>
            <a:xfrm>
              <a:off x="330247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9" name="Connettore 1 184"/>
            <p:cNvCxnSpPr/>
            <p:nvPr userDrawn="1"/>
          </p:nvCxnSpPr>
          <p:spPr>
            <a:xfrm>
              <a:off x="345134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0" name="Connettore 1 185"/>
            <p:cNvCxnSpPr/>
            <p:nvPr userDrawn="1"/>
          </p:nvCxnSpPr>
          <p:spPr>
            <a:xfrm>
              <a:off x="360021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1" name="Connettore 1 186"/>
            <p:cNvCxnSpPr/>
            <p:nvPr userDrawn="1"/>
          </p:nvCxnSpPr>
          <p:spPr>
            <a:xfrm>
              <a:off x="374907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2" name="Connettore 1 187"/>
            <p:cNvCxnSpPr/>
            <p:nvPr userDrawn="1"/>
          </p:nvCxnSpPr>
          <p:spPr>
            <a:xfrm>
              <a:off x="389794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3" name="Connettore 1 188"/>
            <p:cNvCxnSpPr/>
            <p:nvPr userDrawn="1"/>
          </p:nvCxnSpPr>
          <p:spPr>
            <a:xfrm>
              <a:off x="404681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4" name="Connettore 1 189"/>
            <p:cNvCxnSpPr/>
            <p:nvPr userDrawn="1"/>
          </p:nvCxnSpPr>
          <p:spPr>
            <a:xfrm>
              <a:off x="419568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5" name="Connettore 1 190"/>
            <p:cNvCxnSpPr/>
            <p:nvPr userDrawn="1"/>
          </p:nvCxnSpPr>
          <p:spPr>
            <a:xfrm>
              <a:off x="434454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6" name="Connettore 1 191"/>
            <p:cNvCxnSpPr/>
            <p:nvPr userDrawn="1"/>
          </p:nvCxnSpPr>
          <p:spPr>
            <a:xfrm>
              <a:off x="449341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7" name="Connettore 1 192"/>
            <p:cNvCxnSpPr/>
            <p:nvPr userDrawn="1"/>
          </p:nvCxnSpPr>
          <p:spPr>
            <a:xfrm>
              <a:off x="464228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8" name="Connettore 1 193"/>
            <p:cNvCxnSpPr/>
            <p:nvPr userDrawn="1"/>
          </p:nvCxnSpPr>
          <p:spPr>
            <a:xfrm>
              <a:off x="479114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9" name="Connettore 1 194"/>
            <p:cNvCxnSpPr/>
            <p:nvPr userDrawn="1"/>
          </p:nvCxnSpPr>
          <p:spPr>
            <a:xfrm>
              <a:off x="494001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0" name="Connettore 1 195"/>
            <p:cNvCxnSpPr/>
            <p:nvPr userDrawn="1"/>
          </p:nvCxnSpPr>
          <p:spPr>
            <a:xfrm>
              <a:off x="508888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1" name="Connettore 1 196"/>
            <p:cNvCxnSpPr/>
            <p:nvPr userDrawn="1"/>
          </p:nvCxnSpPr>
          <p:spPr>
            <a:xfrm>
              <a:off x="523774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2" name="Connettore 1 197"/>
            <p:cNvCxnSpPr/>
            <p:nvPr userDrawn="1"/>
          </p:nvCxnSpPr>
          <p:spPr>
            <a:xfrm>
              <a:off x="538661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3" name="Connettore 1 198"/>
            <p:cNvCxnSpPr/>
            <p:nvPr userDrawn="1"/>
          </p:nvCxnSpPr>
          <p:spPr>
            <a:xfrm>
              <a:off x="553548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4" name="Connettore 1 199"/>
            <p:cNvCxnSpPr/>
            <p:nvPr userDrawn="1"/>
          </p:nvCxnSpPr>
          <p:spPr>
            <a:xfrm>
              <a:off x="568435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5" name="Connettore 1 200"/>
            <p:cNvCxnSpPr/>
            <p:nvPr userDrawn="1"/>
          </p:nvCxnSpPr>
          <p:spPr>
            <a:xfrm>
              <a:off x="583321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6" name="Connettore 1 201"/>
            <p:cNvCxnSpPr/>
            <p:nvPr userDrawn="1"/>
          </p:nvCxnSpPr>
          <p:spPr>
            <a:xfrm>
              <a:off x="598208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7" name="Connettore 1 202"/>
            <p:cNvCxnSpPr/>
            <p:nvPr userDrawn="1"/>
          </p:nvCxnSpPr>
          <p:spPr>
            <a:xfrm>
              <a:off x="613095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8" name="Connettore 1 203"/>
            <p:cNvCxnSpPr/>
            <p:nvPr userDrawn="1"/>
          </p:nvCxnSpPr>
          <p:spPr>
            <a:xfrm>
              <a:off x="627981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9" name="Connettore 1 204"/>
            <p:cNvCxnSpPr/>
            <p:nvPr userDrawn="1"/>
          </p:nvCxnSpPr>
          <p:spPr>
            <a:xfrm>
              <a:off x="642868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0" name="Connettore 1 205"/>
            <p:cNvCxnSpPr/>
            <p:nvPr userDrawn="1"/>
          </p:nvCxnSpPr>
          <p:spPr>
            <a:xfrm>
              <a:off x="657755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1" name="Connettore 1 206"/>
            <p:cNvCxnSpPr/>
            <p:nvPr userDrawn="1"/>
          </p:nvCxnSpPr>
          <p:spPr>
            <a:xfrm>
              <a:off x="672641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2" name="Connettore 1 207"/>
            <p:cNvCxnSpPr/>
            <p:nvPr userDrawn="1"/>
          </p:nvCxnSpPr>
          <p:spPr>
            <a:xfrm>
              <a:off x="687528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3" name="Connettore 1 208"/>
            <p:cNvCxnSpPr/>
            <p:nvPr userDrawn="1"/>
          </p:nvCxnSpPr>
          <p:spPr>
            <a:xfrm>
              <a:off x="702415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4" name="Connettore 1 209"/>
            <p:cNvCxnSpPr/>
            <p:nvPr userDrawn="1"/>
          </p:nvCxnSpPr>
          <p:spPr>
            <a:xfrm>
              <a:off x="717302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5" name="Connettore 1 210"/>
            <p:cNvCxnSpPr/>
            <p:nvPr userDrawn="1"/>
          </p:nvCxnSpPr>
          <p:spPr>
            <a:xfrm>
              <a:off x="732188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6" name="Connettore 1 211"/>
            <p:cNvCxnSpPr/>
            <p:nvPr userDrawn="1"/>
          </p:nvCxnSpPr>
          <p:spPr>
            <a:xfrm>
              <a:off x="747075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7" name="Connettore 1 212"/>
            <p:cNvCxnSpPr/>
            <p:nvPr userDrawn="1"/>
          </p:nvCxnSpPr>
          <p:spPr>
            <a:xfrm>
              <a:off x="761962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8" name="Connettore 1 213"/>
            <p:cNvCxnSpPr/>
            <p:nvPr userDrawn="1"/>
          </p:nvCxnSpPr>
          <p:spPr>
            <a:xfrm>
              <a:off x="776848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9" name="Connettore 1 214"/>
            <p:cNvCxnSpPr/>
            <p:nvPr userDrawn="1"/>
          </p:nvCxnSpPr>
          <p:spPr>
            <a:xfrm>
              <a:off x="791735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0" name="Connettore 1 215"/>
            <p:cNvCxnSpPr/>
            <p:nvPr userDrawn="1"/>
          </p:nvCxnSpPr>
          <p:spPr>
            <a:xfrm>
              <a:off x="806622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1" name="Connettore 1 216"/>
            <p:cNvCxnSpPr/>
            <p:nvPr userDrawn="1"/>
          </p:nvCxnSpPr>
          <p:spPr>
            <a:xfrm>
              <a:off x="821508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2" name="Connettore 1 217"/>
            <p:cNvCxnSpPr/>
            <p:nvPr userDrawn="1"/>
          </p:nvCxnSpPr>
          <p:spPr>
            <a:xfrm>
              <a:off x="836395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3" name="Connettore 1 218"/>
            <p:cNvCxnSpPr/>
            <p:nvPr userDrawn="1"/>
          </p:nvCxnSpPr>
          <p:spPr>
            <a:xfrm>
              <a:off x="851282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4" name="Connettore 1 219"/>
            <p:cNvCxnSpPr/>
            <p:nvPr userDrawn="1"/>
          </p:nvCxnSpPr>
          <p:spPr>
            <a:xfrm>
              <a:off x="866169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5" name="Connettore 1 220"/>
            <p:cNvCxnSpPr/>
            <p:nvPr userDrawn="1"/>
          </p:nvCxnSpPr>
          <p:spPr>
            <a:xfrm>
              <a:off x="881055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6" name="Connettore 1 221"/>
            <p:cNvCxnSpPr/>
            <p:nvPr userDrawn="1"/>
          </p:nvCxnSpPr>
          <p:spPr>
            <a:xfrm>
              <a:off x="895942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7" name="Connettore 1 222"/>
            <p:cNvCxnSpPr/>
            <p:nvPr userDrawn="1"/>
          </p:nvCxnSpPr>
          <p:spPr>
            <a:xfrm>
              <a:off x="910829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8" name="Connettore 1 223"/>
            <p:cNvCxnSpPr/>
            <p:nvPr userDrawn="1"/>
          </p:nvCxnSpPr>
          <p:spPr>
            <a:xfrm>
              <a:off x="925715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9" name="Connettore 1 224"/>
            <p:cNvCxnSpPr/>
            <p:nvPr userDrawn="1"/>
          </p:nvCxnSpPr>
          <p:spPr>
            <a:xfrm>
              <a:off x="940602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0" name="Connettore 1 225"/>
            <p:cNvCxnSpPr/>
            <p:nvPr userDrawn="1"/>
          </p:nvCxnSpPr>
          <p:spPr>
            <a:xfrm>
              <a:off x="955489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1" name="Connettore 1 226"/>
            <p:cNvCxnSpPr/>
            <p:nvPr userDrawn="1"/>
          </p:nvCxnSpPr>
          <p:spPr>
            <a:xfrm>
              <a:off x="970375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2" name="Connettore 1 227"/>
            <p:cNvCxnSpPr/>
            <p:nvPr userDrawn="1"/>
          </p:nvCxnSpPr>
          <p:spPr>
            <a:xfrm>
              <a:off x="985262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3" name="Connettore 1 228"/>
            <p:cNvCxnSpPr/>
            <p:nvPr userDrawn="1"/>
          </p:nvCxnSpPr>
          <p:spPr>
            <a:xfrm>
              <a:off x="1000149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4" name="Connettore 1 229"/>
            <p:cNvCxnSpPr/>
            <p:nvPr userDrawn="1"/>
          </p:nvCxnSpPr>
          <p:spPr>
            <a:xfrm>
              <a:off x="1015036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5" name="Connettore 1 230"/>
            <p:cNvCxnSpPr/>
            <p:nvPr userDrawn="1"/>
          </p:nvCxnSpPr>
          <p:spPr>
            <a:xfrm>
              <a:off x="1029922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6" name="Connettore 1 231"/>
            <p:cNvCxnSpPr/>
            <p:nvPr userDrawn="1"/>
          </p:nvCxnSpPr>
          <p:spPr>
            <a:xfrm>
              <a:off x="1044809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7" name="Connettore 1 232"/>
            <p:cNvCxnSpPr/>
            <p:nvPr userDrawn="1"/>
          </p:nvCxnSpPr>
          <p:spPr>
            <a:xfrm>
              <a:off x="1059696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8" name="Connettore 1 233"/>
            <p:cNvCxnSpPr/>
            <p:nvPr userDrawn="1"/>
          </p:nvCxnSpPr>
          <p:spPr>
            <a:xfrm>
              <a:off x="1074582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9" name="Connettore 1 234"/>
            <p:cNvCxnSpPr/>
            <p:nvPr userDrawn="1"/>
          </p:nvCxnSpPr>
          <p:spPr>
            <a:xfrm>
              <a:off x="1089469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0" name="Connettore 1 235"/>
            <p:cNvCxnSpPr/>
            <p:nvPr userDrawn="1"/>
          </p:nvCxnSpPr>
          <p:spPr>
            <a:xfrm>
              <a:off x="1104356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1" name="Connettore 1 236"/>
            <p:cNvCxnSpPr/>
            <p:nvPr userDrawn="1"/>
          </p:nvCxnSpPr>
          <p:spPr>
            <a:xfrm>
              <a:off x="1119242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2" name="Connettore 1 237"/>
            <p:cNvCxnSpPr/>
            <p:nvPr userDrawn="1"/>
          </p:nvCxnSpPr>
          <p:spPr>
            <a:xfrm>
              <a:off x="1134129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3" name="Connettore 1 238"/>
            <p:cNvCxnSpPr/>
            <p:nvPr userDrawn="1"/>
          </p:nvCxnSpPr>
          <p:spPr>
            <a:xfrm>
              <a:off x="1149016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4" name="Connettore 1 239"/>
            <p:cNvCxnSpPr/>
            <p:nvPr userDrawn="1"/>
          </p:nvCxnSpPr>
          <p:spPr>
            <a:xfrm>
              <a:off x="1163903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5" name="Connettore 1 240"/>
            <p:cNvCxnSpPr/>
            <p:nvPr userDrawn="1"/>
          </p:nvCxnSpPr>
          <p:spPr>
            <a:xfrm>
              <a:off x="1178789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6" name="Connettore 1 241"/>
            <p:cNvCxnSpPr/>
            <p:nvPr userDrawn="1"/>
          </p:nvCxnSpPr>
          <p:spPr>
            <a:xfrm>
              <a:off x="1193676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7" name="Connettore 1 242"/>
            <p:cNvCxnSpPr/>
            <p:nvPr userDrawn="1"/>
          </p:nvCxnSpPr>
          <p:spPr>
            <a:xfrm>
              <a:off x="1208563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8" name="Connettore 1 243"/>
            <p:cNvCxnSpPr/>
            <p:nvPr userDrawn="1"/>
          </p:nvCxnSpPr>
          <p:spPr>
            <a:xfrm>
              <a:off x="1223449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9" name="Connettore 1 244"/>
            <p:cNvCxnSpPr/>
            <p:nvPr userDrawn="1"/>
          </p:nvCxnSpPr>
          <p:spPr>
            <a:xfrm>
              <a:off x="1238336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0" name="Connettore 1 245"/>
            <p:cNvCxnSpPr/>
            <p:nvPr userDrawn="1"/>
          </p:nvCxnSpPr>
          <p:spPr>
            <a:xfrm>
              <a:off x="1253223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1" name="Connettore 1 246"/>
            <p:cNvCxnSpPr/>
            <p:nvPr userDrawn="1"/>
          </p:nvCxnSpPr>
          <p:spPr>
            <a:xfrm>
              <a:off x="1268109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2" name="Connettore 1 247"/>
            <p:cNvCxnSpPr/>
            <p:nvPr userDrawn="1"/>
          </p:nvCxnSpPr>
          <p:spPr>
            <a:xfrm>
              <a:off x="1282996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3" name="Connettore 1 248"/>
            <p:cNvCxnSpPr/>
            <p:nvPr userDrawn="1"/>
          </p:nvCxnSpPr>
          <p:spPr>
            <a:xfrm>
              <a:off x="1297883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4" name="Connettore 1 249"/>
            <p:cNvCxnSpPr/>
            <p:nvPr userDrawn="1"/>
          </p:nvCxnSpPr>
          <p:spPr>
            <a:xfrm>
              <a:off x="1312770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5" name="Connettore 1 250"/>
            <p:cNvCxnSpPr/>
            <p:nvPr userDrawn="1"/>
          </p:nvCxnSpPr>
          <p:spPr>
            <a:xfrm>
              <a:off x="1327656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6" name="Connettore 1 251"/>
            <p:cNvCxnSpPr/>
            <p:nvPr userDrawn="1"/>
          </p:nvCxnSpPr>
          <p:spPr>
            <a:xfrm>
              <a:off x="1342543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7" name="Connettore 1 252"/>
            <p:cNvCxnSpPr/>
            <p:nvPr userDrawn="1"/>
          </p:nvCxnSpPr>
          <p:spPr>
            <a:xfrm>
              <a:off x="1357430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8" name="Connettore 1 253"/>
            <p:cNvCxnSpPr/>
            <p:nvPr userDrawn="1"/>
          </p:nvCxnSpPr>
          <p:spPr>
            <a:xfrm>
              <a:off x="1372316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9" name="Connettore 1 254"/>
            <p:cNvCxnSpPr/>
            <p:nvPr userDrawn="1"/>
          </p:nvCxnSpPr>
          <p:spPr>
            <a:xfrm>
              <a:off x="1387203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0" name="Connettore 1 255"/>
            <p:cNvCxnSpPr/>
            <p:nvPr userDrawn="1"/>
          </p:nvCxnSpPr>
          <p:spPr>
            <a:xfrm>
              <a:off x="1402090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1" name="Connettore 1 256"/>
            <p:cNvCxnSpPr/>
            <p:nvPr userDrawn="1"/>
          </p:nvCxnSpPr>
          <p:spPr>
            <a:xfrm>
              <a:off x="1416976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2" name="Connettore 1 257"/>
            <p:cNvCxnSpPr/>
            <p:nvPr userDrawn="1"/>
          </p:nvCxnSpPr>
          <p:spPr>
            <a:xfrm>
              <a:off x="1431863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3" name="Connettore 1 258"/>
            <p:cNvCxnSpPr/>
            <p:nvPr userDrawn="1"/>
          </p:nvCxnSpPr>
          <p:spPr>
            <a:xfrm>
              <a:off x="1446750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4" name="Connettore 1 259"/>
            <p:cNvCxnSpPr/>
            <p:nvPr userDrawn="1"/>
          </p:nvCxnSpPr>
          <p:spPr>
            <a:xfrm>
              <a:off x="1461637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5" name="Connettore 1 260"/>
            <p:cNvCxnSpPr/>
            <p:nvPr userDrawn="1"/>
          </p:nvCxnSpPr>
          <p:spPr>
            <a:xfrm>
              <a:off x="1476523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6" name="Connettore 1 261"/>
            <p:cNvCxnSpPr/>
            <p:nvPr userDrawn="1"/>
          </p:nvCxnSpPr>
          <p:spPr>
            <a:xfrm>
              <a:off x="1491410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7" name="Connettore 1 262"/>
            <p:cNvCxnSpPr/>
            <p:nvPr userDrawn="1"/>
          </p:nvCxnSpPr>
          <p:spPr>
            <a:xfrm>
              <a:off x="1506297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8" name="Connettore 1 263"/>
            <p:cNvCxnSpPr/>
            <p:nvPr userDrawn="1"/>
          </p:nvCxnSpPr>
          <p:spPr>
            <a:xfrm>
              <a:off x="1521183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9" name="Connettore 1 264"/>
            <p:cNvCxnSpPr/>
            <p:nvPr userDrawn="1"/>
          </p:nvCxnSpPr>
          <p:spPr>
            <a:xfrm>
              <a:off x="1536070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0" name="Connettore 1 265"/>
            <p:cNvCxnSpPr/>
            <p:nvPr userDrawn="1"/>
          </p:nvCxnSpPr>
          <p:spPr>
            <a:xfrm>
              <a:off x="1550957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1" name="Connettore 1 266"/>
            <p:cNvCxnSpPr/>
            <p:nvPr userDrawn="1"/>
          </p:nvCxnSpPr>
          <p:spPr>
            <a:xfrm>
              <a:off x="1565843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2" name="Connettore 1 267"/>
            <p:cNvCxnSpPr/>
            <p:nvPr userDrawn="1"/>
          </p:nvCxnSpPr>
          <p:spPr>
            <a:xfrm>
              <a:off x="1580730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3" name="Connettore 1 268"/>
            <p:cNvCxnSpPr/>
            <p:nvPr userDrawn="1"/>
          </p:nvCxnSpPr>
          <p:spPr>
            <a:xfrm>
              <a:off x="1595617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4" name="Connettore 1 269"/>
            <p:cNvCxnSpPr/>
            <p:nvPr userDrawn="1"/>
          </p:nvCxnSpPr>
          <p:spPr>
            <a:xfrm>
              <a:off x="1610504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5" name="Connettore 1 270"/>
            <p:cNvCxnSpPr/>
            <p:nvPr userDrawn="1"/>
          </p:nvCxnSpPr>
          <p:spPr>
            <a:xfrm>
              <a:off x="1625390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6" name="Connettore 1 271"/>
            <p:cNvCxnSpPr/>
            <p:nvPr userDrawn="1"/>
          </p:nvCxnSpPr>
          <p:spPr>
            <a:xfrm>
              <a:off x="1640277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7" name="Connettore 1 272"/>
            <p:cNvCxnSpPr/>
            <p:nvPr userDrawn="1"/>
          </p:nvCxnSpPr>
          <p:spPr>
            <a:xfrm>
              <a:off x="1655164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8" name="Connettore 1 273"/>
            <p:cNvCxnSpPr/>
            <p:nvPr userDrawn="1"/>
          </p:nvCxnSpPr>
          <p:spPr>
            <a:xfrm>
              <a:off x="1670050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9" name="Connettore 1 274"/>
            <p:cNvCxnSpPr/>
            <p:nvPr userDrawn="1"/>
          </p:nvCxnSpPr>
          <p:spPr>
            <a:xfrm>
              <a:off x="1684937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0" name="Connettore 1 275"/>
            <p:cNvCxnSpPr/>
            <p:nvPr userDrawn="1"/>
          </p:nvCxnSpPr>
          <p:spPr>
            <a:xfrm>
              <a:off x="1699824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1" name="Connettore 1 276"/>
            <p:cNvCxnSpPr/>
            <p:nvPr userDrawn="1"/>
          </p:nvCxnSpPr>
          <p:spPr>
            <a:xfrm>
              <a:off x="1714710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2" name="Connettore 1 277"/>
            <p:cNvCxnSpPr/>
            <p:nvPr userDrawn="1"/>
          </p:nvCxnSpPr>
          <p:spPr>
            <a:xfrm>
              <a:off x="1729597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3" name="Connettore 1 278"/>
            <p:cNvCxnSpPr/>
            <p:nvPr userDrawn="1"/>
          </p:nvCxnSpPr>
          <p:spPr>
            <a:xfrm>
              <a:off x="1744484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4" name="Connettore 1 279"/>
            <p:cNvCxnSpPr/>
            <p:nvPr userDrawn="1"/>
          </p:nvCxnSpPr>
          <p:spPr>
            <a:xfrm>
              <a:off x="1759371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5" name="Connettore 1 280"/>
            <p:cNvCxnSpPr/>
            <p:nvPr userDrawn="1"/>
          </p:nvCxnSpPr>
          <p:spPr>
            <a:xfrm>
              <a:off x="1774257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6" name="Connettore 1 281"/>
            <p:cNvCxnSpPr/>
            <p:nvPr userDrawn="1"/>
          </p:nvCxnSpPr>
          <p:spPr>
            <a:xfrm>
              <a:off x="1789144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7" name="Connettore 1 282"/>
            <p:cNvCxnSpPr/>
            <p:nvPr userDrawn="1"/>
          </p:nvCxnSpPr>
          <p:spPr>
            <a:xfrm>
              <a:off x="1804031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8" name="Connettore 1 283"/>
            <p:cNvCxnSpPr/>
            <p:nvPr userDrawn="1"/>
          </p:nvCxnSpPr>
          <p:spPr>
            <a:xfrm>
              <a:off x="1818917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9" name="Connettore 1 284"/>
            <p:cNvCxnSpPr/>
            <p:nvPr userDrawn="1"/>
          </p:nvCxnSpPr>
          <p:spPr>
            <a:xfrm>
              <a:off x="1833804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50" name="Connettore 1 285"/>
            <p:cNvCxnSpPr/>
            <p:nvPr userDrawn="1"/>
          </p:nvCxnSpPr>
          <p:spPr>
            <a:xfrm>
              <a:off x="1848691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51" name="Connettore 1 286"/>
            <p:cNvCxnSpPr/>
            <p:nvPr userDrawn="1"/>
          </p:nvCxnSpPr>
          <p:spPr>
            <a:xfrm>
              <a:off x="1863577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52" name="Connettore 1 287"/>
            <p:cNvCxnSpPr/>
            <p:nvPr userDrawn="1"/>
          </p:nvCxnSpPr>
          <p:spPr>
            <a:xfrm>
              <a:off x="1878464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53" name="Connettore 1 288"/>
            <p:cNvCxnSpPr/>
            <p:nvPr userDrawn="1"/>
          </p:nvCxnSpPr>
          <p:spPr>
            <a:xfrm>
              <a:off x="1893346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grpSp>
      <p:sp>
        <p:nvSpPr>
          <p:cNvPr id="254" name="Titolo 1"/>
          <p:cNvSpPr>
            <a:spLocks noGrp="1"/>
          </p:cNvSpPr>
          <p:nvPr>
            <p:ph type="ctrTitle" hasCustomPrompt="1"/>
          </p:nvPr>
        </p:nvSpPr>
        <p:spPr>
          <a:xfrm>
            <a:off x="855379" y="4149728"/>
            <a:ext cx="10363200" cy="968375"/>
          </a:xfrm>
          <a:prstGeom prst="rect">
            <a:avLst/>
          </a:prstGeom>
        </p:spPr>
        <p:txBody>
          <a:bodyPr>
            <a:normAutofit/>
          </a:bodyPr>
          <a:lstStyle>
            <a:lvl1pPr>
              <a:defRPr sz="3600">
                <a:solidFill>
                  <a:schemeClr val="bg1"/>
                </a:solidFill>
              </a:defRPr>
            </a:lvl1pPr>
          </a:lstStyle>
          <a:p>
            <a:r>
              <a:rPr lang="en-GB" noProof="0"/>
              <a:t>Title</a:t>
            </a:r>
          </a:p>
        </p:txBody>
      </p:sp>
      <p:sp>
        <p:nvSpPr>
          <p:cNvPr id="255" name="Sottotitolo 2"/>
          <p:cNvSpPr>
            <a:spLocks noGrp="1"/>
          </p:cNvSpPr>
          <p:nvPr>
            <p:ph type="subTitle" idx="1" hasCustomPrompt="1"/>
          </p:nvPr>
        </p:nvSpPr>
        <p:spPr>
          <a:xfrm>
            <a:off x="855378" y="5260975"/>
            <a:ext cx="6846325" cy="1333500"/>
          </a:xfrm>
          <a:prstGeom prst="rect">
            <a:avLst/>
          </a:prstGeom>
        </p:spPr>
        <p:txBody>
          <a:bodyPr/>
          <a:lstStyle>
            <a:lvl1pPr marL="0" indent="0" algn="l">
              <a:buNone/>
              <a:defRPr>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noProof="0"/>
              <a:t>Subtitle</a:t>
            </a:r>
          </a:p>
        </p:txBody>
      </p:sp>
      <p:sp>
        <p:nvSpPr>
          <p:cNvPr id="5" name="Subtitle 2">
            <a:extLst>
              <a:ext uri="{FF2B5EF4-FFF2-40B4-BE49-F238E27FC236}">
                <a16:creationId xmlns:a16="http://schemas.microsoft.com/office/drawing/2014/main" id="{6D00EF9F-6872-4D04-96EA-D470B2363756}"/>
              </a:ext>
            </a:extLst>
          </p:cNvPr>
          <p:cNvSpPr txBox="1">
            <a:spLocks/>
          </p:cNvSpPr>
          <p:nvPr userDrawn="1"/>
        </p:nvSpPr>
        <p:spPr>
          <a:xfrm>
            <a:off x="2165534" y="1397187"/>
            <a:ext cx="8045266" cy="1032248"/>
          </a:xfrm>
          <a:prstGeom prst="rect">
            <a:avLst/>
          </a:prstGeom>
          <a:solidFill>
            <a:schemeClr val="bg1">
              <a:alpha val="86000"/>
            </a:schemeClr>
          </a:solidFill>
        </p:spPr>
        <p:txBody>
          <a:bodyPr vert="horz" lIns="91440" tIns="45720" rIns="91440" bIns="45720" rtlCol="0">
            <a:normAutofit/>
          </a:bodyPr>
          <a:lstStyle>
            <a:lvl1pPr marL="0" indent="0" algn="l" defTabSz="914400" rtl="0" eaLnBrk="1" latinLnBrk="0" hangingPunct="1">
              <a:lnSpc>
                <a:spcPct val="90000"/>
              </a:lnSpc>
              <a:spcBef>
                <a:spcPts val="1000"/>
              </a:spcBef>
              <a:buClr>
                <a:schemeClr val="bg2"/>
              </a:buClr>
              <a:buFont typeface="Wingdings" panose="05000000000000000000" pitchFamily="2" charset="2"/>
              <a:buNone/>
              <a:defRPr sz="2200" b="0" i="0" kern="1200">
                <a:solidFill>
                  <a:schemeClr val="bg1"/>
                </a:solidFill>
                <a:latin typeface="+mn-lt"/>
                <a:ea typeface="+mn-ea"/>
                <a:cs typeface="+mn-cs"/>
              </a:defRPr>
            </a:lvl1pPr>
            <a:lvl2pPr marL="457200" indent="0" algn="ctr" defTabSz="914400" rtl="0" eaLnBrk="1" latinLnBrk="0" hangingPunct="1">
              <a:lnSpc>
                <a:spcPct val="90000"/>
              </a:lnSpc>
              <a:spcBef>
                <a:spcPts val="500"/>
              </a:spcBef>
              <a:buClr>
                <a:schemeClr val="bg2"/>
              </a:buClr>
              <a:buFont typeface="Arial" panose="020B0604020202020204" pitchFamily="34" charset="0"/>
              <a:buNone/>
              <a:defRPr sz="2200" b="0" i="0" kern="1200">
                <a:solidFill>
                  <a:schemeClr val="tx1">
                    <a:tint val="75000"/>
                  </a:schemeClr>
                </a:solidFill>
                <a:latin typeface="+mn-lt"/>
                <a:ea typeface="+mn-ea"/>
                <a:cs typeface="+mn-cs"/>
              </a:defRPr>
            </a:lvl2pPr>
            <a:lvl3pPr marL="914400" indent="0" algn="ctr" defTabSz="914400" rtl="0" eaLnBrk="1" latinLnBrk="0" hangingPunct="1">
              <a:lnSpc>
                <a:spcPct val="90000"/>
              </a:lnSpc>
              <a:spcBef>
                <a:spcPts val="500"/>
              </a:spcBef>
              <a:buClr>
                <a:schemeClr val="bg2"/>
              </a:buClr>
              <a:buFont typeface="Calibri" panose="020F0502020204030204" pitchFamily="34" charset="0"/>
              <a:buNone/>
              <a:defRPr sz="2200" b="0" i="0" kern="1200">
                <a:solidFill>
                  <a:schemeClr val="tx1">
                    <a:tint val="75000"/>
                  </a:schemeClr>
                </a:solidFill>
                <a:latin typeface="+mn-lt"/>
                <a:ea typeface="+mn-ea"/>
                <a:cs typeface="+mn-cs"/>
              </a:defRPr>
            </a:lvl3pPr>
            <a:lvl4pPr marL="1371600" indent="0" algn="ctr" defTabSz="914400" rtl="0" eaLnBrk="1" latinLnBrk="0" hangingPunct="1">
              <a:lnSpc>
                <a:spcPct val="90000"/>
              </a:lnSpc>
              <a:spcBef>
                <a:spcPts val="500"/>
              </a:spcBef>
              <a:buFont typeface="Calibri" panose="020F0502020204030204" pitchFamily="34" charset="0"/>
              <a:buNone/>
              <a:defRPr sz="2200" b="0" i="0" kern="1200">
                <a:solidFill>
                  <a:schemeClr val="tx1">
                    <a:tint val="75000"/>
                  </a:schemeClr>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2200" b="0" i="0" kern="1200">
                <a:solidFill>
                  <a:schemeClr val="tx1">
                    <a:tint val="75000"/>
                  </a:schemeClr>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9pPr>
          </a:lstStyle>
          <a:p>
            <a:pPr algn="ctr"/>
            <a:r>
              <a:rPr lang="en-GB">
                <a:solidFill>
                  <a:schemeClr val="tx1"/>
                </a:solidFill>
              </a:rPr>
              <a:t>This project has received funding from the European Space Agency contract </a:t>
            </a:r>
            <a:r>
              <a:rPr lang="es-ES">
                <a:solidFill>
                  <a:schemeClr val="tx1"/>
                </a:solidFill>
              </a:rPr>
              <a:t>ESA </a:t>
            </a:r>
            <a:r>
              <a:rPr lang="es-ES" err="1">
                <a:solidFill>
                  <a:schemeClr val="tx1"/>
                </a:solidFill>
              </a:rPr>
              <a:t>Contract</a:t>
            </a:r>
            <a:r>
              <a:rPr lang="es-ES">
                <a:solidFill>
                  <a:schemeClr val="tx1"/>
                </a:solidFill>
              </a:rPr>
              <a:t> No. 4000145375/24/D/BL</a:t>
            </a:r>
            <a:endParaRPr lang="en-GB">
              <a:solidFill>
                <a:schemeClr val="tx1"/>
              </a:solidFill>
            </a:endParaRPr>
          </a:p>
        </p:txBody>
      </p:sp>
      <p:pic>
        <p:nvPicPr>
          <p:cNvPr id="6" name="Picture 5">
            <a:extLst>
              <a:ext uri="{FF2B5EF4-FFF2-40B4-BE49-F238E27FC236}">
                <a16:creationId xmlns:a16="http://schemas.microsoft.com/office/drawing/2014/main" id="{49C2DF04-C5CA-44A1-ABE1-B97AF27EF1B4}"/>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8173831" y="5374135"/>
            <a:ext cx="609600" cy="609600"/>
          </a:xfrm>
          <a:prstGeom prst="rect">
            <a:avLst/>
          </a:prstGeom>
        </p:spPr>
      </p:pic>
      <p:pic>
        <p:nvPicPr>
          <p:cNvPr id="7" name="Picture 6">
            <a:extLst>
              <a:ext uri="{FF2B5EF4-FFF2-40B4-BE49-F238E27FC236}">
                <a16:creationId xmlns:a16="http://schemas.microsoft.com/office/drawing/2014/main" id="{57C3266F-4FE5-4221-AB31-F97EDA8AB689}"/>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8803751" y="5374135"/>
            <a:ext cx="609600" cy="609600"/>
          </a:xfrm>
          <a:prstGeom prst="rect">
            <a:avLst/>
          </a:prstGeom>
        </p:spPr>
      </p:pic>
      <p:pic>
        <p:nvPicPr>
          <p:cNvPr id="8" name="Picture 7">
            <a:extLst>
              <a:ext uri="{FF2B5EF4-FFF2-40B4-BE49-F238E27FC236}">
                <a16:creationId xmlns:a16="http://schemas.microsoft.com/office/drawing/2014/main" id="{46213D8B-64AB-4432-B31F-C4ADB2B41536}"/>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9439543" y="5374135"/>
            <a:ext cx="609600" cy="609600"/>
          </a:xfrm>
          <a:prstGeom prst="rect">
            <a:avLst/>
          </a:prstGeom>
        </p:spPr>
      </p:pic>
      <p:pic>
        <p:nvPicPr>
          <p:cNvPr id="9" name="Picture 8">
            <a:extLst>
              <a:ext uri="{FF2B5EF4-FFF2-40B4-BE49-F238E27FC236}">
                <a16:creationId xmlns:a16="http://schemas.microsoft.com/office/drawing/2014/main" id="{93BC8CF4-F9D7-4EAB-AAE6-2EEF139338C1}"/>
              </a:ext>
            </a:extLst>
          </p:cNvPr>
          <p:cNvPicPr>
            <a:picLocks noChangeAspect="1"/>
          </p:cNvPicPr>
          <p:nvPr userDrawn="1"/>
        </p:nvPicPr>
        <p:blipFill>
          <a:blip r:embed="rId6">
            <a:extLst>
              <a:ext uri="{28A0092B-C50C-407E-A947-70E740481C1C}">
                <a14:useLocalDpi xmlns:a14="http://schemas.microsoft.com/office/drawing/2010/main" val="0"/>
              </a:ext>
            </a:extLst>
          </a:blip>
          <a:stretch>
            <a:fillRect/>
          </a:stretch>
        </p:blipFill>
        <p:spPr>
          <a:xfrm>
            <a:off x="10443997" y="5374136"/>
            <a:ext cx="1230723" cy="1230723"/>
          </a:xfrm>
          <a:prstGeom prst="rect">
            <a:avLst/>
          </a:prstGeom>
        </p:spPr>
      </p:pic>
      <p:sp>
        <p:nvSpPr>
          <p:cNvPr id="10" name="Subtitle 2">
            <a:extLst>
              <a:ext uri="{FF2B5EF4-FFF2-40B4-BE49-F238E27FC236}">
                <a16:creationId xmlns:a16="http://schemas.microsoft.com/office/drawing/2014/main" id="{ECBC0E3C-07AF-4AD6-809A-EF64F8A19DE5}"/>
              </a:ext>
            </a:extLst>
          </p:cNvPr>
          <p:cNvSpPr txBox="1">
            <a:spLocks/>
          </p:cNvSpPr>
          <p:nvPr userDrawn="1"/>
        </p:nvSpPr>
        <p:spPr>
          <a:xfrm>
            <a:off x="8074389" y="5983735"/>
            <a:ext cx="2705548" cy="795618"/>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Clr>
                <a:schemeClr val="bg2"/>
              </a:buClr>
              <a:buFont typeface="Wingdings" panose="05000000000000000000" pitchFamily="2" charset="2"/>
              <a:buNone/>
              <a:defRPr sz="2000" b="0" i="0" kern="1200">
                <a:solidFill>
                  <a:schemeClr val="bg1"/>
                </a:solidFill>
                <a:latin typeface="+mn-lt"/>
                <a:ea typeface="+mn-ea"/>
                <a:cs typeface="+mn-cs"/>
              </a:defRPr>
            </a:lvl1pPr>
            <a:lvl2pPr marL="457200" indent="0" algn="ctr" defTabSz="914400" rtl="0" eaLnBrk="1" latinLnBrk="0" hangingPunct="1">
              <a:lnSpc>
                <a:spcPct val="90000"/>
              </a:lnSpc>
              <a:spcBef>
                <a:spcPts val="500"/>
              </a:spcBef>
              <a:buClr>
                <a:schemeClr val="bg2"/>
              </a:buClr>
              <a:buFont typeface="Arial" panose="020B0604020202020204" pitchFamily="34" charset="0"/>
              <a:buNone/>
              <a:defRPr sz="2000" b="0" i="0" kern="1200">
                <a:solidFill>
                  <a:schemeClr val="tx1">
                    <a:tint val="75000"/>
                  </a:schemeClr>
                </a:solidFill>
                <a:latin typeface="+mn-lt"/>
                <a:ea typeface="+mn-ea"/>
                <a:cs typeface="+mn-cs"/>
              </a:defRPr>
            </a:lvl2pPr>
            <a:lvl3pPr marL="914400" indent="0" algn="ctr" defTabSz="914400" rtl="0" eaLnBrk="1" latinLnBrk="0" hangingPunct="1">
              <a:lnSpc>
                <a:spcPct val="90000"/>
              </a:lnSpc>
              <a:spcBef>
                <a:spcPts val="500"/>
              </a:spcBef>
              <a:buClr>
                <a:schemeClr val="bg2"/>
              </a:buClr>
              <a:buFont typeface="Calibri" panose="020F0502020204030204" pitchFamily="34" charset="0"/>
              <a:buNone/>
              <a:defRPr sz="2000" b="0" i="0" kern="1200">
                <a:solidFill>
                  <a:schemeClr val="tx1">
                    <a:tint val="75000"/>
                  </a:schemeClr>
                </a:solidFill>
                <a:latin typeface="+mn-lt"/>
                <a:ea typeface="+mn-ea"/>
                <a:cs typeface="+mn-cs"/>
              </a:defRPr>
            </a:lvl3pPr>
            <a:lvl4pPr marL="1371600" indent="0" algn="ctr" defTabSz="914400" rtl="0" eaLnBrk="1" latinLnBrk="0" hangingPunct="1">
              <a:lnSpc>
                <a:spcPct val="90000"/>
              </a:lnSpc>
              <a:spcBef>
                <a:spcPts val="500"/>
              </a:spcBef>
              <a:buFont typeface="Calibri" panose="020F0502020204030204" pitchFamily="34" charset="0"/>
              <a:buNone/>
              <a:defRPr sz="2200" b="0" i="0" kern="1200">
                <a:solidFill>
                  <a:schemeClr val="tx1">
                    <a:tint val="75000"/>
                  </a:schemeClr>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2200" b="0" i="0" kern="1200">
                <a:solidFill>
                  <a:schemeClr val="tx1">
                    <a:tint val="75000"/>
                  </a:schemeClr>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9pPr>
          </a:lstStyle>
          <a:p>
            <a:r>
              <a:rPr lang="en-GB" sz="1800"/>
              <a:t>@COMPASS_ERC</a:t>
            </a:r>
          </a:p>
          <a:p>
            <a:r>
              <a:rPr lang="en-GB" sz="1800"/>
              <a:t>www.compass.polimi.it</a:t>
            </a:r>
          </a:p>
          <a:p>
            <a:endParaRPr lang="en-GB" sz="1800"/>
          </a:p>
        </p:txBody>
      </p:sp>
      <p:sp>
        <p:nvSpPr>
          <p:cNvPr id="259" name="Rectangle 258">
            <a:extLst>
              <a:ext uri="{FF2B5EF4-FFF2-40B4-BE49-F238E27FC236}">
                <a16:creationId xmlns:a16="http://schemas.microsoft.com/office/drawing/2014/main" id="{95D374DE-19D4-41F1-966B-F46455B716E6}"/>
              </a:ext>
            </a:extLst>
          </p:cNvPr>
          <p:cNvSpPr/>
          <p:nvPr userDrawn="1"/>
        </p:nvSpPr>
        <p:spPr>
          <a:xfrm>
            <a:off x="9985209" y="3554740"/>
            <a:ext cx="2230374" cy="261610"/>
          </a:xfrm>
          <a:prstGeom prst="rect">
            <a:avLst/>
          </a:prstGeom>
          <a:noFill/>
        </p:spPr>
        <p:txBody>
          <a:bodyPr wrap="square" rtlCol="0">
            <a:spAutoFit/>
          </a:bodyPr>
          <a:lstStyle/>
          <a:p>
            <a:pPr marL="0" indent="0" algn="r">
              <a:buFont typeface="Wingdings" panose="05000000000000000000" pitchFamily="2" charset="2"/>
              <a:buNone/>
            </a:pPr>
            <a:r>
              <a:rPr lang="en-GB" sz="1050">
                <a:solidFill>
                  <a:schemeClr val="bg1"/>
                </a:solidFill>
              </a:rPr>
              <a:t>Credit: iStock.com/</a:t>
            </a:r>
            <a:r>
              <a:rPr lang="en-GB" sz="1050" err="1">
                <a:solidFill>
                  <a:schemeClr val="bg1"/>
                </a:solidFill>
              </a:rPr>
              <a:t>slavemotion</a:t>
            </a:r>
            <a:endParaRPr lang="en-GB" sz="1050">
              <a:solidFill>
                <a:schemeClr val="bg1"/>
              </a:solidFill>
            </a:endParaRPr>
          </a:p>
        </p:txBody>
      </p:sp>
      <p:pic>
        <p:nvPicPr>
          <p:cNvPr id="2" name="Immagine 29" descr="Immagine che contiene testo&#10;&#10;Descrizione generata automaticamente">
            <a:extLst>
              <a:ext uri="{FF2B5EF4-FFF2-40B4-BE49-F238E27FC236}">
                <a16:creationId xmlns:a16="http://schemas.microsoft.com/office/drawing/2014/main" id="{2E32AC79-D4C1-B56B-BE8C-72AE96F992B0}"/>
              </a:ext>
            </a:extLst>
          </p:cNvPr>
          <p:cNvPicPr>
            <a:picLocks noChangeAspect="1"/>
          </p:cNvPicPr>
          <p:nvPr userDrawn="1"/>
        </p:nvPicPr>
        <p:blipFill rotWithShape="1">
          <a:blip r:embed="rId7">
            <a:extLst>
              <a:ext uri="{28A0092B-C50C-407E-A947-70E740481C1C}">
                <a14:useLocalDpi xmlns:a14="http://schemas.microsoft.com/office/drawing/2010/main" val="0"/>
              </a:ext>
            </a:extLst>
          </a:blip>
          <a:srcRect b="36341"/>
          <a:stretch/>
        </p:blipFill>
        <p:spPr>
          <a:xfrm>
            <a:off x="9669133" y="182842"/>
            <a:ext cx="2255020" cy="588560"/>
          </a:xfrm>
          <a:prstGeom prst="rect">
            <a:avLst/>
          </a:prstGeom>
        </p:spPr>
      </p:pic>
    </p:spTree>
    <p:extLst>
      <p:ext uri="{BB962C8B-B14F-4D97-AF65-F5344CB8AC3E}">
        <p14:creationId xmlns:p14="http://schemas.microsoft.com/office/powerpoint/2010/main" val="3523731841"/>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userDrawn="1">
  <p:cSld name="Section Header 2">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963084" y="4513573"/>
            <a:ext cx="10363200" cy="1109709"/>
          </a:xfrm>
          <a:prstGeom prst="rect">
            <a:avLst/>
          </a:prstGeom>
        </p:spPr>
        <p:txBody>
          <a:bodyPr anchor="ctr"/>
          <a:lstStyle>
            <a:lvl1pPr>
              <a:defRPr sz="4000" cap="all" baseline="0">
                <a:solidFill>
                  <a:schemeClr val="bg2">
                    <a:lumMod val="75000"/>
                  </a:schemeClr>
                </a:solidFill>
              </a:defRPr>
            </a:lvl1pPr>
          </a:lstStyle>
          <a:p>
            <a:r>
              <a:rPr lang="en-GB" noProof="0"/>
              <a:t>Click to edit Master title style</a:t>
            </a:r>
          </a:p>
        </p:txBody>
      </p:sp>
      <p:sp>
        <p:nvSpPr>
          <p:cNvPr id="10" name="Segnaposto testo 2"/>
          <p:cNvSpPr>
            <a:spLocks noGrp="1"/>
          </p:cNvSpPr>
          <p:nvPr>
            <p:ph type="body" idx="1" hasCustomPrompt="1"/>
          </p:nvPr>
        </p:nvSpPr>
        <p:spPr>
          <a:xfrm>
            <a:off x="963084" y="2906713"/>
            <a:ext cx="10363200" cy="1500187"/>
          </a:xfrm>
          <a:prstGeom prst="rect">
            <a:avLst/>
          </a:prstGeom>
        </p:spPr>
        <p:txBody>
          <a:bodyPr anchor="b"/>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noProof="0"/>
              <a:t>Section title</a:t>
            </a:r>
          </a:p>
        </p:txBody>
      </p:sp>
      <p:sp>
        <p:nvSpPr>
          <p:cNvPr id="13" name="Picture Placeholder 4">
            <a:extLst>
              <a:ext uri="{FF2B5EF4-FFF2-40B4-BE49-F238E27FC236}">
                <a16:creationId xmlns:a16="http://schemas.microsoft.com/office/drawing/2014/main" id="{FFE8AC61-0147-4152-90FE-26F598327814}"/>
              </a:ext>
            </a:extLst>
          </p:cNvPr>
          <p:cNvSpPr>
            <a:spLocks noGrp="1"/>
          </p:cNvSpPr>
          <p:nvPr>
            <p:ph type="pic" sz="quarter" idx="13"/>
          </p:nvPr>
        </p:nvSpPr>
        <p:spPr>
          <a:xfrm>
            <a:off x="7811017" y="1648608"/>
            <a:ext cx="2690713" cy="2376000"/>
          </a:xfrm>
        </p:spPr>
        <p:txBody>
          <a:bodyPr/>
          <a:lstStyle>
            <a:lvl1pPr marL="0" indent="0" algn="ctr">
              <a:buNone/>
              <a:defRPr/>
            </a:lvl1pPr>
          </a:lstStyle>
          <a:p>
            <a:endParaRPr lang="en-GB" noProof="0"/>
          </a:p>
        </p:txBody>
      </p:sp>
      <p:sp>
        <p:nvSpPr>
          <p:cNvPr id="14" name="Date Placeholder 3">
            <a:extLst>
              <a:ext uri="{FF2B5EF4-FFF2-40B4-BE49-F238E27FC236}">
                <a16:creationId xmlns:a16="http://schemas.microsoft.com/office/drawing/2014/main" id="{4E8BEE1F-72E4-4CDC-AEE2-13D8B2A17CC4}"/>
              </a:ext>
            </a:extLst>
          </p:cNvPr>
          <p:cNvSpPr>
            <a:spLocks noGrp="1"/>
          </p:cNvSpPr>
          <p:nvPr>
            <p:ph type="dt" sz="half" idx="2"/>
          </p:nvPr>
        </p:nvSpPr>
        <p:spPr>
          <a:xfrm>
            <a:off x="295923" y="6611562"/>
            <a:ext cx="2743200" cy="134510"/>
          </a:xfrm>
          <a:prstGeom prst="rect">
            <a:avLst/>
          </a:prstGeom>
        </p:spPr>
        <p:txBody>
          <a:bodyPr vert="horz" lIns="91440" tIns="45720" rIns="91440" bIns="45720" rtlCol="0" anchor="ctr"/>
          <a:lstStyle>
            <a:lvl1pPr algn="l">
              <a:defRPr sz="1200">
                <a:solidFill>
                  <a:schemeClr val="bg1"/>
                </a:solidFill>
              </a:defRPr>
            </a:lvl1pPr>
          </a:lstStyle>
          <a:p>
            <a:r>
              <a:rPr lang="it-IT"/>
              <a:t>03/06/2026</a:t>
            </a:r>
            <a:endParaRPr lang="en-GB"/>
          </a:p>
        </p:txBody>
      </p:sp>
      <p:sp>
        <p:nvSpPr>
          <p:cNvPr id="15" name="Footer Placeholder 4">
            <a:extLst>
              <a:ext uri="{FF2B5EF4-FFF2-40B4-BE49-F238E27FC236}">
                <a16:creationId xmlns:a16="http://schemas.microsoft.com/office/drawing/2014/main" id="{897C87B2-AB2A-47EC-8AE8-0114B4E6DDB2}"/>
              </a:ext>
            </a:extLst>
          </p:cNvPr>
          <p:cNvSpPr>
            <a:spLocks noGrp="1"/>
          </p:cNvSpPr>
          <p:nvPr>
            <p:ph type="ftr" sz="quarter" idx="3"/>
          </p:nvPr>
        </p:nvSpPr>
        <p:spPr>
          <a:xfrm>
            <a:off x="3137161" y="6611562"/>
            <a:ext cx="5419200" cy="134510"/>
          </a:xfrm>
          <a:prstGeom prst="rect">
            <a:avLst/>
          </a:prstGeom>
        </p:spPr>
        <p:txBody>
          <a:bodyPr vert="horz" lIns="91440" tIns="45720" rIns="91440" bIns="45720" rtlCol="0" anchor="ctr"/>
          <a:lstStyle>
            <a:lvl1pPr algn="ctr">
              <a:defRPr sz="1200">
                <a:solidFill>
                  <a:schemeClr val="bg1"/>
                </a:solidFill>
              </a:defRPr>
            </a:lvl1pPr>
          </a:lstStyle>
          <a:p>
            <a:r>
              <a:rPr lang="en-US"/>
              <a:t>Camilla Colombo - GREEN SPECIES - COMPASS Lab - Department of Aerospace Science and Technology</a:t>
            </a:r>
            <a:endParaRPr lang="en-GB"/>
          </a:p>
        </p:txBody>
      </p:sp>
      <p:sp>
        <p:nvSpPr>
          <p:cNvPr id="16" name="Slide Number Placeholder 5">
            <a:extLst>
              <a:ext uri="{FF2B5EF4-FFF2-40B4-BE49-F238E27FC236}">
                <a16:creationId xmlns:a16="http://schemas.microsoft.com/office/drawing/2014/main" id="{404DF9C0-2F6C-479B-810C-531233B1066F}"/>
              </a:ext>
            </a:extLst>
          </p:cNvPr>
          <p:cNvSpPr>
            <a:spLocks noGrp="1"/>
          </p:cNvSpPr>
          <p:nvPr>
            <p:ph type="sldNum" sz="quarter" idx="4"/>
          </p:nvPr>
        </p:nvSpPr>
        <p:spPr>
          <a:xfrm>
            <a:off x="8635574" y="6611562"/>
            <a:ext cx="895172" cy="134510"/>
          </a:xfrm>
          <a:prstGeom prst="rect">
            <a:avLst/>
          </a:prstGeom>
        </p:spPr>
        <p:txBody>
          <a:bodyPr vert="horz" lIns="91440" tIns="45720" rIns="91440" bIns="45720" rtlCol="0" anchor="ctr"/>
          <a:lstStyle>
            <a:lvl1pPr algn="r">
              <a:defRPr sz="1200">
                <a:solidFill>
                  <a:schemeClr val="bg1"/>
                </a:solidFill>
              </a:defRPr>
            </a:lvl1pPr>
          </a:lstStyle>
          <a:p>
            <a:fld id="{B32E340B-6DF6-4B42-912A-1B529C9C7761}" type="slidenum">
              <a:rPr lang="en-GB" smtClean="0"/>
              <a:t>‹#›</a:t>
            </a:fld>
            <a:endParaRPr lang="en-GB"/>
          </a:p>
        </p:txBody>
      </p:sp>
    </p:spTree>
    <p:extLst>
      <p:ext uri="{BB962C8B-B14F-4D97-AF65-F5344CB8AC3E}">
        <p14:creationId xmlns:p14="http://schemas.microsoft.com/office/powerpoint/2010/main" val="2919359866"/>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preserve="1" userDrawn="1">
  <p:cSld name="Title + Content 1">
    <p:spTree>
      <p:nvGrpSpPr>
        <p:cNvPr id="1" name=""/>
        <p:cNvGrpSpPr/>
        <p:nvPr/>
      </p:nvGrpSpPr>
      <p:grpSpPr>
        <a:xfrm>
          <a:off x="0" y="0"/>
          <a:ext cx="0" cy="0"/>
          <a:chOff x="0" y="0"/>
          <a:chExt cx="0" cy="0"/>
        </a:xfrm>
      </p:grpSpPr>
      <p:sp>
        <p:nvSpPr>
          <p:cNvPr id="3" name="Content Placeholder 2"/>
          <p:cNvSpPr>
            <a:spLocks noGrp="1"/>
          </p:cNvSpPr>
          <p:nvPr>
            <p:ph idx="1"/>
          </p:nvPr>
        </p:nvSpPr>
        <p:spPr>
          <a:xfrm>
            <a:off x="297600" y="1332000"/>
            <a:ext cx="11692800" cy="4934046"/>
          </a:xfrm>
          <a:prstGeom prst="rect">
            <a:avLst/>
          </a:prstGeom>
        </p:spPr>
        <p:txBody>
          <a:bodyPr/>
          <a:lstStyle/>
          <a:p>
            <a:pPr lvl="0"/>
            <a:r>
              <a:rPr lang="en-GB" noProof="0"/>
              <a:t>Edit Master text styles</a:t>
            </a:r>
          </a:p>
          <a:p>
            <a:pPr lvl="1"/>
            <a:r>
              <a:rPr lang="en-GB" noProof="0"/>
              <a:t>Second level</a:t>
            </a:r>
          </a:p>
          <a:p>
            <a:pPr lvl="2"/>
            <a:r>
              <a:rPr lang="en-GB" noProof="0"/>
              <a:t>Third level</a:t>
            </a:r>
          </a:p>
        </p:txBody>
      </p:sp>
      <p:sp>
        <p:nvSpPr>
          <p:cNvPr id="7" name="Title 1"/>
          <p:cNvSpPr>
            <a:spLocks noGrp="1"/>
          </p:cNvSpPr>
          <p:nvPr>
            <p:ph type="title"/>
          </p:nvPr>
        </p:nvSpPr>
        <p:spPr>
          <a:xfrm>
            <a:off x="295925" y="139169"/>
            <a:ext cx="8896433" cy="862023"/>
          </a:xfrm>
          <a:prstGeom prst="rect">
            <a:avLst/>
          </a:prstGeom>
        </p:spPr>
        <p:txBody>
          <a:bodyPr/>
          <a:lstStyle>
            <a:lvl1pPr>
              <a:defRPr>
                <a:solidFill>
                  <a:schemeClr val="bg2">
                    <a:lumMod val="75000"/>
                  </a:schemeClr>
                </a:solidFill>
              </a:defRPr>
            </a:lvl1pPr>
          </a:lstStyle>
          <a:p>
            <a:r>
              <a:rPr lang="en-GB" noProof="0"/>
              <a:t>Click to edit Master title style</a:t>
            </a:r>
          </a:p>
        </p:txBody>
      </p:sp>
      <p:sp>
        <p:nvSpPr>
          <p:cNvPr id="8" name="Date Placeholder 3">
            <a:extLst>
              <a:ext uri="{FF2B5EF4-FFF2-40B4-BE49-F238E27FC236}">
                <a16:creationId xmlns:a16="http://schemas.microsoft.com/office/drawing/2014/main" id="{D97FEF0F-6DD9-4F54-AC9E-49790468464F}"/>
              </a:ext>
            </a:extLst>
          </p:cNvPr>
          <p:cNvSpPr>
            <a:spLocks noGrp="1"/>
          </p:cNvSpPr>
          <p:nvPr>
            <p:ph type="dt" sz="half" idx="2"/>
          </p:nvPr>
        </p:nvSpPr>
        <p:spPr>
          <a:xfrm>
            <a:off x="295923" y="6611562"/>
            <a:ext cx="2743200" cy="134510"/>
          </a:xfrm>
          <a:prstGeom prst="rect">
            <a:avLst/>
          </a:prstGeom>
        </p:spPr>
        <p:txBody>
          <a:bodyPr vert="horz" lIns="91440" tIns="45720" rIns="91440" bIns="45720" rtlCol="0" anchor="ctr"/>
          <a:lstStyle>
            <a:lvl1pPr algn="l">
              <a:defRPr sz="1200">
                <a:solidFill>
                  <a:schemeClr val="bg1"/>
                </a:solidFill>
              </a:defRPr>
            </a:lvl1pPr>
          </a:lstStyle>
          <a:p>
            <a:r>
              <a:rPr lang="it-IT"/>
              <a:t>03/06/2026</a:t>
            </a:r>
            <a:endParaRPr lang="en-GB"/>
          </a:p>
        </p:txBody>
      </p:sp>
      <p:sp>
        <p:nvSpPr>
          <p:cNvPr id="9" name="Footer Placeholder 4">
            <a:extLst>
              <a:ext uri="{FF2B5EF4-FFF2-40B4-BE49-F238E27FC236}">
                <a16:creationId xmlns:a16="http://schemas.microsoft.com/office/drawing/2014/main" id="{08FA05C9-6B57-4615-8C5A-05129133674C}"/>
              </a:ext>
            </a:extLst>
          </p:cNvPr>
          <p:cNvSpPr>
            <a:spLocks noGrp="1"/>
          </p:cNvSpPr>
          <p:nvPr>
            <p:ph type="ftr" sz="quarter" idx="3"/>
          </p:nvPr>
        </p:nvSpPr>
        <p:spPr>
          <a:xfrm>
            <a:off x="3137161" y="6611562"/>
            <a:ext cx="5419200" cy="134510"/>
          </a:xfrm>
          <a:prstGeom prst="rect">
            <a:avLst/>
          </a:prstGeom>
        </p:spPr>
        <p:txBody>
          <a:bodyPr vert="horz" lIns="91440" tIns="45720" rIns="91440" bIns="45720" rtlCol="0" anchor="ctr"/>
          <a:lstStyle>
            <a:lvl1pPr algn="ctr">
              <a:defRPr sz="1200">
                <a:solidFill>
                  <a:schemeClr val="bg1"/>
                </a:solidFill>
              </a:defRPr>
            </a:lvl1pPr>
          </a:lstStyle>
          <a:p>
            <a:r>
              <a:rPr lang="en-US"/>
              <a:t>Camilla Colombo - GREEN SPECIES - COMPASS Lab - Department of Aerospace Science and Technology</a:t>
            </a:r>
            <a:endParaRPr lang="en-GB"/>
          </a:p>
        </p:txBody>
      </p:sp>
      <p:sp>
        <p:nvSpPr>
          <p:cNvPr id="10" name="Slide Number Placeholder 5">
            <a:extLst>
              <a:ext uri="{FF2B5EF4-FFF2-40B4-BE49-F238E27FC236}">
                <a16:creationId xmlns:a16="http://schemas.microsoft.com/office/drawing/2014/main" id="{0C076EBC-D201-4747-A604-B9D1893C2B46}"/>
              </a:ext>
            </a:extLst>
          </p:cNvPr>
          <p:cNvSpPr>
            <a:spLocks noGrp="1"/>
          </p:cNvSpPr>
          <p:nvPr>
            <p:ph type="sldNum" sz="quarter" idx="4"/>
          </p:nvPr>
        </p:nvSpPr>
        <p:spPr>
          <a:xfrm>
            <a:off x="8635574" y="6611562"/>
            <a:ext cx="895172" cy="134510"/>
          </a:xfrm>
          <a:prstGeom prst="rect">
            <a:avLst/>
          </a:prstGeom>
        </p:spPr>
        <p:txBody>
          <a:bodyPr vert="horz" lIns="91440" tIns="45720" rIns="91440" bIns="45720" rtlCol="0" anchor="ctr"/>
          <a:lstStyle>
            <a:lvl1pPr algn="r">
              <a:defRPr sz="1200">
                <a:solidFill>
                  <a:schemeClr val="bg1"/>
                </a:solidFill>
              </a:defRPr>
            </a:lvl1pPr>
          </a:lstStyle>
          <a:p>
            <a:fld id="{B32E340B-6DF6-4B42-912A-1B529C9C7761}" type="slidenum">
              <a:rPr lang="en-GB" smtClean="0"/>
              <a:t>‹#›</a:t>
            </a:fld>
            <a:endParaRPr lang="en-GB"/>
          </a:p>
        </p:txBody>
      </p:sp>
    </p:spTree>
    <p:extLst>
      <p:ext uri="{BB962C8B-B14F-4D97-AF65-F5344CB8AC3E}">
        <p14:creationId xmlns:p14="http://schemas.microsoft.com/office/powerpoint/2010/main" val="154550095"/>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userDrawn="1">
  <p:cSld name="Title + Content 2">
    <p:spTree>
      <p:nvGrpSpPr>
        <p:cNvPr id="1" name=""/>
        <p:cNvGrpSpPr/>
        <p:nvPr/>
      </p:nvGrpSpPr>
      <p:grpSpPr>
        <a:xfrm>
          <a:off x="0" y="0"/>
          <a:ext cx="0" cy="0"/>
          <a:chOff x="0" y="0"/>
          <a:chExt cx="0" cy="0"/>
        </a:xfrm>
      </p:grpSpPr>
      <p:sp>
        <p:nvSpPr>
          <p:cNvPr id="3" name="Content Placeholder 2"/>
          <p:cNvSpPr>
            <a:spLocks noGrp="1"/>
          </p:cNvSpPr>
          <p:nvPr>
            <p:ph idx="1"/>
          </p:nvPr>
        </p:nvSpPr>
        <p:spPr>
          <a:xfrm>
            <a:off x="297600" y="1332000"/>
            <a:ext cx="11692800" cy="4924800"/>
          </a:xfrm>
          <a:prstGeom prst="rect">
            <a:avLst/>
          </a:prstGeom>
        </p:spPr>
        <p:txBody>
          <a:bodyPr/>
          <a:lstStyle/>
          <a:p>
            <a:pPr lvl="0"/>
            <a:r>
              <a:rPr lang="en-GB" noProof="0"/>
              <a:t>Edit Master text styles</a:t>
            </a:r>
          </a:p>
          <a:p>
            <a:pPr lvl="1"/>
            <a:r>
              <a:rPr lang="en-GB" noProof="0"/>
              <a:t>Second level</a:t>
            </a:r>
          </a:p>
          <a:p>
            <a:pPr lvl="2"/>
            <a:r>
              <a:rPr lang="en-GB" noProof="0"/>
              <a:t>Third level</a:t>
            </a:r>
          </a:p>
        </p:txBody>
      </p:sp>
      <p:sp>
        <p:nvSpPr>
          <p:cNvPr id="7" name="Title 1"/>
          <p:cNvSpPr>
            <a:spLocks noGrp="1"/>
          </p:cNvSpPr>
          <p:nvPr>
            <p:ph type="title"/>
          </p:nvPr>
        </p:nvSpPr>
        <p:spPr>
          <a:xfrm>
            <a:off x="295925" y="139169"/>
            <a:ext cx="8909621" cy="862023"/>
          </a:xfrm>
          <a:prstGeom prst="rect">
            <a:avLst/>
          </a:prstGeom>
        </p:spPr>
        <p:txBody>
          <a:bodyPr/>
          <a:lstStyle/>
          <a:p>
            <a:r>
              <a:rPr lang="en-GB" noProof="0"/>
              <a:t>Click to edit Master title style</a:t>
            </a:r>
          </a:p>
        </p:txBody>
      </p:sp>
      <p:sp>
        <p:nvSpPr>
          <p:cNvPr id="8" name="Text Placeholder 11"/>
          <p:cNvSpPr>
            <a:spLocks noGrp="1"/>
          </p:cNvSpPr>
          <p:nvPr>
            <p:ph type="body" sz="quarter" idx="14" hasCustomPrompt="1"/>
          </p:nvPr>
        </p:nvSpPr>
        <p:spPr>
          <a:xfrm>
            <a:off x="296333" y="740506"/>
            <a:ext cx="11694584" cy="397938"/>
          </a:xfrm>
          <a:prstGeom prst="rect">
            <a:avLst/>
          </a:prstGeom>
        </p:spPr>
        <p:txBody>
          <a:bodyPr/>
          <a:lstStyle>
            <a:lvl1pPr marL="0" indent="0">
              <a:buNone/>
              <a:defRPr>
                <a:solidFill>
                  <a:schemeClr val="bg2">
                    <a:lumMod val="75000"/>
                  </a:schemeClr>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Subtitle</a:t>
            </a:r>
          </a:p>
        </p:txBody>
      </p:sp>
      <p:sp>
        <p:nvSpPr>
          <p:cNvPr id="9" name="Date Placeholder 3">
            <a:extLst>
              <a:ext uri="{FF2B5EF4-FFF2-40B4-BE49-F238E27FC236}">
                <a16:creationId xmlns:a16="http://schemas.microsoft.com/office/drawing/2014/main" id="{123828C5-64C3-4FD2-BEE1-A9098624E0E4}"/>
              </a:ext>
            </a:extLst>
          </p:cNvPr>
          <p:cNvSpPr>
            <a:spLocks noGrp="1"/>
          </p:cNvSpPr>
          <p:nvPr>
            <p:ph type="dt" sz="half" idx="2"/>
          </p:nvPr>
        </p:nvSpPr>
        <p:spPr>
          <a:xfrm>
            <a:off x="295923" y="6611562"/>
            <a:ext cx="2743200" cy="134510"/>
          </a:xfrm>
          <a:prstGeom prst="rect">
            <a:avLst/>
          </a:prstGeom>
        </p:spPr>
        <p:txBody>
          <a:bodyPr vert="horz" lIns="91440" tIns="45720" rIns="91440" bIns="45720" rtlCol="0" anchor="ctr"/>
          <a:lstStyle>
            <a:lvl1pPr algn="l">
              <a:defRPr sz="1200">
                <a:solidFill>
                  <a:schemeClr val="bg1"/>
                </a:solidFill>
              </a:defRPr>
            </a:lvl1pPr>
          </a:lstStyle>
          <a:p>
            <a:r>
              <a:rPr lang="it-IT"/>
              <a:t>03/06/2026</a:t>
            </a:r>
            <a:endParaRPr lang="en-GB"/>
          </a:p>
        </p:txBody>
      </p:sp>
      <p:sp>
        <p:nvSpPr>
          <p:cNvPr id="10" name="Footer Placeholder 4">
            <a:extLst>
              <a:ext uri="{FF2B5EF4-FFF2-40B4-BE49-F238E27FC236}">
                <a16:creationId xmlns:a16="http://schemas.microsoft.com/office/drawing/2014/main" id="{2F4FE873-5AB3-4E17-83FB-65F72F332429}"/>
              </a:ext>
            </a:extLst>
          </p:cNvPr>
          <p:cNvSpPr>
            <a:spLocks noGrp="1"/>
          </p:cNvSpPr>
          <p:nvPr>
            <p:ph type="ftr" sz="quarter" idx="3"/>
          </p:nvPr>
        </p:nvSpPr>
        <p:spPr>
          <a:xfrm>
            <a:off x="3137161" y="6611562"/>
            <a:ext cx="5419200" cy="134510"/>
          </a:xfrm>
          <a:prstGeom prst="rect">
            <a:avLst/>
          </a:prstGeom>
        </p:spPr>
        <p:txBody>
          <a:bodyPr vert="horz" lIns="91440" tIns="45720" rIns="91440" bIns="45720" rtlCol="0" anchor="ctr"/>
          <a:lstStyle>
            <a:lvl1pPr algn="ctr">
              <a:defRPr sz="1200">
                <a:solidFill>
                  <a:schemeClr val="bg1"/>
                </a:solidFill>
              </a:defRPr>
            </a:lvl1pPr>
          </a:lstStyle>
          <a:p>
            <a:r>
              <a:rPr lang="en-US"/>
              <a:t>Camilla Colombo - GREEN SPECIES - COMPASS Lab - Department of Aerospace Science and Technology</a:t>
            </a:r>
            <a:endParaRPr lang="en-GB"/>
          </a:p>
        </p:txBody>
      </p:sp>
      <p:sp>
        <p:nvSpPr>
          <p:cNvPr id="11" name="Slide Number Placeholder 5">
            <a:extLst>
              <a:ext uri="{FF2B5EF4-FFF2-40B4-BE49-F238E27FC236}">
                <a16:creationId xmlns:a16="http://schemas.microsoft.com/office/drawing/2014/main" id="{54FE76B7-CCEA-4E75-920A-28F3E3A70FDE}"/>
              </a:ext>
            </a:extLst>
          </p:cNvPr>
          <p:cNvSpPr>
            <a:spLocks noGrp="1"/>
          </p:cNvSpPr>
          <p:nvPr>
            <p:ph type="sldNum" sz="quarter" idx="4"/>
          </p:nvPr>
        </p:nvSpPr>
        <p:spPr>
          <a:xfrm>
            <a:off x="8635574" y="6611562"/>
            <a:ext cx="895172" cy="134510"/>
          </a:xfrm>
          <a:prstGeom prst="rect">
            <a:avLst/>
          </a:prstGeom>
        </p:spPr>
        <p:txBody>
          <a:bodyPr vert="horz" lIns="91440" tIns="45720" rIns="91440" bIns="45720" rtlCol="0" anchor="ctr"/>
          <a:lstStyle>
            <a:lvl1pPr algn="r">
              <a:defRPr sz="1200">
                <a:solidFill>
                  <a:schemeClr val="bg1"/>
                </a:solidFill>
              </a:defRPr>
            </a:lvl1pPr>
          </a:lstStyle>
          <a:p>
            <a:fld id="{B32E340B-6DF6-4B42-912A-1B529C9C7761}" type="slidenum">
              <a:rPr lang="en-GB" smtClean="0"/>
              <a:t>‹#›</a:t>
            </a:fld>
            <a:endParaRPr lang="en-GB"/>
          </a:p>
        </p:txBody>
      </p:sp>
    </p:spTree>
    <p:extLst>
      <p:ext uri="{BB962C8B-B14F-4D97-AF65-F5344CB8AC3E}">
        <p14:creationId xmlns:p14="http://schemas.microsoft.com/office/powerpoint/2010/main" val="1390373977"/>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preserve="1" userDrawn="1">
  <p:cSld name="Two Content 2">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295924" y="1321200"/>
            <a:ext cx="5742477" cy="4925596"/>
          </a:xfrm>
          <a:prstGeom prst="rect">
            <a:avLst/>
          </a:prstGeom>
        </p:spPr>
        <p:txBody>
          <a:bodyPr/>
          <a:lstStyle/>
          <a:p>
            <a:pPr lvl="0"/>
            <a:r>
              <a:rPr lang="en-GB" noProof="0"/>
              <a:t>Edit Master text styles</a:t>
            </a:r>
          </a:p>
          <a:p>
            <a:pPr lvl="1"/>
            <a:r>
              <a:rPr lang="en-GB" noProof="0"/>
              <a:t>Second level</a:t>
            </a:r>
          </a:p>
          <a:p>
            <a:pPr lvl="2"/>
            <a:r>
              <a:rPr lang="en-GB" noProof="0"/>
              <a:t>Third level</a:t>
            </a:r>
          </a:p>
        </p:txBody>
      </p:sp>
      <p:sp>
        <p:nvSpPr>
          <p:cNvPr id="8" name="Title 1"/>
          <p:cNvSpPr>
            <a:spLocks noGrp="1"/>
          </p:cNvSpPr>
          <p:nvPr>
            <p:ph type="title"/>
          </p:nvPr>
        </p:nvSpPr>
        <p:spPr>
          <a:xfrm>
            <a:off x="295925" y="139169"/>
            <a:ext cx="8905225" cy="862023"/>
          </a:xfrm>
          <a:prstGeom prst="rect">
            <a:avLst/>
          </a:prstGeom>
        </p:spPr>
        <p:txBody>
          <a:bodyPr/>
          <a:lstStyle/>
          <a:p>
            <a:r>
              <a:rPr lang="en-GB" noProof="0"/>
              <a:t>Click to edit Master title style</a:t>
            </a:r>
          </a:p>
        </p:txBody>
      </p:sp>
      <p:sp>
        <p:nvSpPr>
          <p:cNvPr id="9" name="Content Placeholder 2"/>
          <p:cNvSpPr>
            <a:spLocks noGrp="1"/>
          </p:cNvSpPr>
          <p:nvPr>
            <p:ph sz="half" idx="13"/>
          </p:nvPr>
        </p:nvSpPr>
        <p:spPr>
          <a:xfrm>
            <a:off x="6167999" y="1321200"/>
            <a:ext cx="5822772" cy="4925596"/>
          </a:xfrm>
          <a:prstGeom prst="rect">
            <a:avLst/>
          </a:prstGeom>
        </p:spPr>
        <p:txBody>
          <a:bodyPr/>
          <a:lstStyle/>
          <a:p>
            <a:pPr lvl="0"/>
            <a:r>
              <a:rPr lang="en-GB" noProof="0"/>
              <a:t>Edit Master text styles</a:t>
            </a:r>
          </a:p>
          <a:p>
            <a:pPr lvl="1"/>
            <a:r>
              <a:rPr lang="en-GB" noProof="0"/>
              <a:t>Second level</a:t>
            </a:r>
          </a:p>
          <a:p>
            <a:pPr lvl="2"/>
            <a:r>
              <a:rPr lang="en-GB" noProof="0"/>
              <a:t>Third level</a:t>
            </a:r>
          </a:p>
        </p:txBody>
      </p:sp>
      <p:sp>
        <p:nvSpPr>
          <p:cNvPr id="10" name="Text Placeholder 11"/>
          <p:cNvSpPr>
            <a:spLocks noGrp="1"/>
          </p:cNvSpPr>
          <p:nvPr>
            <p:ph type="body" sz="quarter" idx="14" hasCustomPrompt="1"/>
          </p:nvPr>
        </p:nvSpPr>
        <p:spPr>
          <a:xfrm>
            <a:off x="295922" y="740506"/>
            <a:ext cx="11694995" cy="397938"/>
          </a:xfrm>
          <a:prstGeom prst="rect">
            <a:avLst/>
          </a:prstGeom>
        </p:spPr>
        <p:txBody>
          <a:bodyPr/>
          <a:lstStyle>
            <a:lvl1pPr marL="0" indent="0">
              <a:buNone/>
              <a:defRPr>
                <a:solidFill>
                  <a:schemeClr val="bg2">
                    <a:lumMod val="75000"/>
                  </a:schemeClr>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Subtitle</a:t>
            </a:r>
          </a:p>
        </p:txBody>
      </p:sp>
      <p:sp>
        <p:nvSpPr>
          <p:cNvPr id="11" name="Date Placeholder 3">
            <a:extLst>
              <a:ext uri="{FF2B5EF4-FFF2-40B4-BE49-F238E27FC236}">
                <a16:creationId xmlns:a16="http://schemas.microsoft.com/office/drawing/2014/main" id="{BBD4004B-8204-4941-B218-59F26FF0B952}"/>
              </a:ext>
            </a:extLst>
          </p:cNvPr>
          <p:cNvSpPr>
            <a:spLocks noGrp="1"/>
          </p:cNvSpPr>
          <p:nvPr>
            <p:ph type="dt" sz="half" idx="2"/>
          </p:nvPr>
        </p:nvSpPr>
        <p:spPr>
          <a:xfrm>
            <a:off x="295923" y="6611562"/>
            <a:ext cx="2743200" cy="134510"/>
          </a:xfrm>
          <a:prstGeom prst="rect">
            <a:avLst/>
          </a:prstGeom>
        </p:spPr>
        <p:txBody>
          <a:bodyPr vert="horz" lIns="91440" tIns="45720" rIns="91440" bIns="45720" rtlCol="0" anchor="ctr"/>
          <a:lstStyle>
            <a:lvl1pPr algn="l">
              <a:defRPr sz="1200">
                <a:solidFill>
                  <a:schemeClr val="bg1"/>
                </a:solidFill>
              </a:defRPr>
            </a:lvl1pPr>
          </a:lstStyle>
          <a:p>
            <a:r>
              <a:rPr lang="it-IT"/>
              <a:t>03/06/2026</a:t>
            </a:r>
            <a:endParaRPr lang="en-GB"/>
          </a:p>
        </p:txBody>
      </p:sp>
      <p:sp>
        <p:nvSpPr>
          <p:cNvPr id="12" name="Footer Placeholder 4">
            <a:extLst>
              <a:ext uri="{FF2B5EF4-FFF2-40B4-BE49-F238E27FC236}">
                <a16:creationId xmlns:a16="http://schemas.microsoft.com/office/drawing/2014/main" id="{8F6549DF-C0A0-441A-A09B-FCEAEFEEAE65}"/>
              </a:ext>
            </a:extLst>
          </p:cNvPr>
          <p:cNvSpPr>
            <a:spLocks noGrp="1"/>
          </p:cNvSpPr>
          <p:nvPr>
            <p:ph type="ftr" sz="quarter" idx="3"/>
          </p:nvPr>
        </p:nvSpPr>
        <p:spPr>
          <a:xfrm>
            <a:off x="3137161" y="6611562"/>
            <a:ext cx="5419200" cy="134510"/>
          </a:xfrm>
          <a:prstGeom prst="rect">
            <a:avLst/>
          </a:prstGeom>
        </p:spPr>
        <p:txBody>
          <a:bodyPr vert="horz" lIns="91440" tIns="45720" rIns="91440" bIns="45720" rtlCol="0" anchor="ctr"/>
          <a:lstStyle>
            <a:lvl1pPr algn="ctr">
              <a:defRPr sz="1200">
                <a:solidFill>
                  <a:schemeClr val="bg1"/>
                </a:solidFill>
              </a:defRPr>
            </a:lvl1pPr>
          </a:lstStyle>
          <a:p>
            <a:r>
              <a:rPr lang="en-US"/>
              <a:t>Camilla Colombo - GREEN SPECIES - COMPASS Lab - Department of Aerospace Science and Technology</a:t>
            </a:r>
            <a:endParaRPr lang="en-GB"/>
          </a:p>
        </p:txBody>
      </p:sp>
      <p:sp>
        <p:nvSpPr>
          <p:cNvPr id="13" name="Slide Number Placeholder 5">
            <a:extLst>
              <a:ext uri="{FF2B5EF4-FFF2-40B4-BE49-F238E27FC236}">
                <a16:creationId xmlns:a16="http://schemas.microsoft.com/office/drawing/2014/main" id="{55480D0F-055F-4C92-87A3-E6BD57D958DD}"/>
              </a:ext>
            </a:extLst>
          </p:cNvPr>
          <p:cNvSpPr>
            <a:spLocks noGrp="1"/>
          </p:cNvSpPr>
          <p:nvPr>
            <p:ph type="sldNum" sz="quarter" idx="4"/>
          </p:nvPr>
        </p:nvSpPr>
        <p:spPr>
          <a:xfrm>
            <a:off x="8635574" y="6611562"/>
            <a:ext cx="895172" cy="134510"/>
          </a:xfrm>
          <a:prstGeom prst="rect">
            <a:avLst/>
          </a:prstGeom>
        </p:spPr>
        <p:txBody>
          <a:bodyPr vert="horz" lIns="91440" tIns="45720" rIns="91440" bIns="45720" rtlCol="0" anchor="ctr"/>
          <a:lstStyle>
            <a:lvl1pPr algn="r">
              <a:defRPr sz="1200">
                <a:solidFill>
                  <a:schemeClr val="bg1"/>
                </a:solidFill>
              </a:defRPr>
            </a:lvl1pPr>
          </a:lstStyle>
          <a:p>
            <a:fld id="{B32E340B-6DF6-4B42-912A-1B529C9C7761}" type="slidenum">
              <a:rPr lang="en-GB" smtClean="0"/>
              <a:t>‹#›</a:t>
            </a:fld>
            <a:endParaRPr lang="en-GB"/>
          </a:p>
        </p:txBody>
      </p:sp>
    </p:spTree>
    <p:extLst>
      <p:ext uri="{BB962C8B-B14F-4D97-AF65-F5344CB8AC3E}">
        <p14:creationId xmlns:p14="http://schemas.microsoft.com/office/powerpoint/2010/main" val="3571493841"/>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preserve="1" userDrawn="1">
  <p:cSld name="Two Content 1">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295924" y="1321200"/>
            <a:ext cx="5742477" cy="4925596"/>
          </a:xfrm>
          <a:prstGeom prst="rect">
            <a:avLst/>
          </a:prstGeom>
        </p:spPr>
        <p:txBody>
          <a:bodyPr/>
          <a:lstStyle/>
          <a:p>
            <a:pPr lvl="0"/>
            <a:r>
              <a:rPr lang="en-GB" noProof="0"/>
              <a:t>Edit Master text styles</a:t>
            </a:r>
          </a:p>
          <a:p>
            <a:pPr lvl="1"/>
            <a:r>
              <a:rPr lang="en-GB" noProof="0"/>
              <a:t>Second level</a:t>
            </a:r>
          </a:p>
          <a:p>
            <a:pPr lvl="2"/>
            <a:r>
              <a:rPr lang="en-GB" noProof="0"/>
              <a:t>Third level</a:t>
            </a:r>
          </a:p>
        </p:txBody>
      </p:sp>
      <p:sp>
        <p:nvSpPr>
          <p:cNvPr id="8" name="Title 1"/>
          <p:cNvSpPr>
            <a:spLocks noGrp="1"/>
          </p:cNvSpPr>
          <p:nvPr>
            <p:ph type="title"/>
          </p:nvPr>
        </p:nvSpPr>
        <p:spPr>
          <a:xfrm>
            <a:off x="295925" y="139169"/>
            <a:ext cx="8905225" cy="862023"/>
          </a:xfrm>
          <a:prstGeom prst="rect">
            <a:avLst/>
          </a:prstGeom>
        </p:spPr>
        <p:txBody>
          <a:bodyPr/>
          <a:lstStyle/>
          <a:p>
            <a:r>
              <a:rPr lang="en-GB" noProof="0"/>
              <a:t>Click to edit Master title style</a:t>
            </a:r>
          </a:p>
        </p:txBody>
      </p:sp>
      <p:sp>
        <p:nvSpPr>
          <p:cNvPr id="9" name="Content Placeholder 2"/>
          <p:cNvSpPr>
            <a:spLocks noGrp="1"/>
          </p:cNvSpPr>
          <p:nvPr>
            <p:ph sz="half" idx="13"/>
          </p:nvPr>
        </p:nvSpPr>
        <p:spPr>
          <a:xfrm>
            <a:off x="6167999" y="1321200"/>
            <a:ext cx="5822772" cy="4925596"/>
          </a:xfrm>
          <a:prstGeom prst="rect">
            <a:avLst/>
          </a:prstGeom>
        </p:spPr>
        <p:txBody>
          <a:bodyPr/>
          <a:lstStyle/>
          <a:p>
            <a:pPr lvl="0"/>
            <a:r>
              <a:rPr lang="en-GB" noProof="0"/>
              <a:t>Edit Master text styles</a:t>
            </a:r>
          </a:p>
          <a:p>
            <a:pPr lvl="1"/>
            <a:r>
              <a:rPr lang="en-GB" noProof="0"/>
              <a:t>Second level</a:t>
            </a:r>
          </a:p>
          <a:p>
            <a:pPr lvl="2"/>
            <a:r>
              <a:rPr lang="en-GB" noProof="0"/>
              <a:t>Third level</a:t>
            </a:r>
          </a:p>
        </p:txBody>
      </p:sp>
      <p:sp>
        <p:nvSpPr>
          <p:cNvPr id="10" name="Date Placeholder 3">
            <a:extLst>
              <a:ext uri="{FF2B5EF4-FFF2-40B4-BE49-F238E27FC236}">
                <a16:creationId xmlns:a16="http://schemas.microsoft.com/office/drawing/2014/main" id="{CEAA6AF7-B12A-416C-B94E-CE54799701A8}"/>
              </a:ext>
            </a:extLst>
          </p:cNvPr>
          <p:cNvSpPr>
            <a:spLocks noGrp="1"/>
          </p:cNvSpPr>
          <p:nvPr>
            <p:ph type="dt" sz="half" idx="2"/>
          </p:nvPr>
        </p:nvSpPr>
        <p:spPr>
          <a:xfrm>
            <a:off x="295923" y="6611562"/>
            <a:ext cx="2743200" cy="134510"/>
          </a:xfrm>
          <a:prstGeom prst="rect">
            <a:avLst/>
          </a:prstGeom>
        </p:spPr>
        <p:txBody>
          <a:bodyPr vert="horz" lIns="91440" tIns="45720" rIns="91440" bIns="45720" rtlCol="0" anchor="ctr"/>
          <a:lstStyle>
            <a:lvl1pPr algn="l">
              <a:defRPr sz="1200">
                <a:solidFill>
                  <a:schemeClr val="bg1"/>
                </a:solidFill>
              </a:defRPr>
            </a:lvl1pPr>
          </a:lstStyle>
          <a:p>
            <a:r>
              <a:rPr lang="it-IT"/>
              <a:t>03/06/2026</a:t>
            </a:r>
            <a:endParaRPr lang="en-GB"/>
          </a:p>
        </p:txBody>
      </p:sp>
      <p:sp>
        <p:nvSpPr>
          <p:cNvPr id="11" name="Footer Placeholder 4">
            <a:extLst>
              <a:ext uri="{FF2B5EF4-FFF2-40B4-BE49-F238E27FC236}">
                <a16:creationId xmlns:a16="http://schemas.microsoft.com/office/drawing/2014/main" id="{306E811E-D1C8-4C71-B78A-84C0E27E398A}"/>
              </a:ext>
            </a:extLst>
          </p:cNvPr>
          <p:cNvSpPr>
            <a:spLocks noGrp="1"/>
          </p:cNvSpPr>
          <p:nvPr>
            <p:ph type="ftr" sz="quarter" idx="3"/>
          </p:nvPr>
        </p:nvSpPr>
        <p:spPr>
          <a:xfrm>
            <a:off x="3137161" y="6611562"/>
            <a:ext cx="5419200" cy="134510"/>
          </a:xfrm>
          <a:prstGeom prst="rect">
            <a:avLst/>
          </a:prstGeom>
        </p:spPr>
        <p:txBody>
          <a:bodyPr vert="horz" lIns="91440" tIns="45720" rIns="91440" bIns="45720" rtlCol="0" anchor="ctr"/>
          <a:lstStyle>
            <a:lvl1pPr algn="ctr">
              <a:defRPr sz="1200">
                <a:solidFill>
                  <a:schemeClr val="bg1"/>
                </a:solidFill>
              </a:defRPr>
            </a:lvl1pPr>
          </a:lstStyle>
          <a:p>
            <a:r>
              <a:rPr lang="en-US"/>
              <a:t>Camilla Colombo - GREEN SPECIES - COMPASS Lab - Department of Aerospace Science and Technology</a:t>
            </a:r>
            <a:endParaRPr lang="en-GB"/>
          </a:p>
        </p:txBody>
      </p:sp>
      <p:sp>
        <p:nvSpPr>
          <p:cNvPr id="12" name="Slide Number Placeholder 5">
            <a:extLst>
              <a:ext uri="{FF2B5EF4-FFF2-40B4-BE49-F238E27FC236}">
                <a16:creationId xmlns:a16="http://schemas.microsoft.com/office/drawing/2014/main" id="{81838012-BBD7-4A59-9ACC-631F11EB242E}"/>
              </a:ext>
            </a:extLst>
          </p:cNvPr>
          <p:cNvSpPr>
            <a:spLocks noGrp="1"/>
          </p:cNvSpPr>
          <p:nvPr>
            <p:ph type="sldNum" sz="quarter" idx="4"/>
          </p:nvPr>
        </p:nvSpPr>
        <p:spPr>
          <a:xfrm>
            <a:off x="8635574" y="6611562"/>
            <a:ext cx="895172" cy="134510"/>
          </a:xfrm>
          <a:prstGeom prst="rect">
            <a:avLst/>
          </a:prstGeom>
        </p:spPr>
        <p:txBody>
          <a:bodyPr vert="horz" lIns="91440" tIns="45720" rIns="91440" bIns="45720" rtlCol="0" anchor="ctr"/>
          <a:lstStyle>
            <a:lvl1pPr algn="r">
              <a:defRPr sz="1200">
                <a:solidFill>
                  <a:schemeClr val="bg1"/>
                </a:solidFill>
              </a:defRPr>
            </a:lvl1pPr>
          </a:lstStyle>
          <a:p>
            <a:fld id="{B32E340B-6DF6-4B42-912A-1B529C9C7761}" type="slidenum">
              <a:rPr lang="en-GB" smtClean="0"/>
              <a:t>‹#›</a:t>
            </a:fld>
            <a:endParaRPr lang="en-GB"/>
          </a:p>
        </p:txBody>
      </p:sp>
    </p:spTree>
    <p:extLst>
      <p:ext uri="{BB962C8B-B14F-4D97-AF65-F5344CB8AC3E}">
        <p14:creationId xmlns:p14="http://schemas.microsoft.com/office/powerpoint/2010/main" val="2273766598"/>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preserve="1" userDrawn="1">
  <p:cSld name="Two Content 3">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295924" y="2034000"/>
            <a:ext cx="5742477" cy="4212796"/>
          </a:xfrm>
          <a:prstGeom prst="rect">
            <a:avLst/>
          </a:prstGeom>
        </p:spPr>
        <p:txBody>
          <a:bodyPr/>
          <a:lstStyle/>
          <a:p>
            <a:pPr lvl="0"/>
            <a:r>
              <a:rPr lang="en-GB" noProof="0"/>
              <a:t>Edit Master text styles</a:t>
            </a:r>
          </a:p>
          <a:p>
            <a:pPr lvl="1"/>
            <a:r>
              <a:rPr lang="en-GB" noProof="0"/>
              <a:t>Second level</a:t>
            </a:r>
          </a:p>
          <a:p>
            <a:pPr lvl="2"/>
            <a:r>
              <a:rPr lang="en-GB" noProof="0"/>
              <a:t>Third level</a:t>
            </a:r>
          </a:p>
        </p:txBody>
      </p:sp>
      <p:sp>
        <p:nvSpPr>
          <p:cNvPr id="8" name="Title 1"/>
          <p:cNvSpPr>
            <a:spLocks noGrp="1"/>
          </p:cNvSpPr>
          <p:nvPr>
            <p:ph type="title"/>
          </p:nvPr>
        </p:nvSpPr>
        <p:spPr>
          <a:xfrm>
            <a:off x="295925" y="139169"/>
            <a:ext cx="11694849" cy="862023"/>
          </a:xfrm>
          <a:prstGeom prst="rect">
            <a:avLst/>
          </a:prstGeom>
        </p:spPr>
        <p:txBody>
          <a:bodyPr/>
          <a:lstStyle/>
          <a:p>
            <a:r>
              <a:rPr lang="en-GB" noProof="0"/>
              <a:t>Click to edit Master title style</a:t>
            </a:r>
          </a:p>
        </p:txBody>
      </p:sp>
      <p:sp>
        <p:nvSpPr>
          <p:cNvPr id="10" name="Text Placeholder 11"/>
          <p:cNvSpPr>
            <a:spLocks noGrp="1"/>
          </p:cNvSpPr>
          <p:nvPr>
            <p:ph type="body" sz="quarter" idx="14" hasCustomPrompt="1"/>
          </p:nvPr>
        </p:nvSpPr>
        <p:spPr>
          <a:xfrm>
            <a:off x="296333" y="744902"/>
            <a:ext cx="11694584" cy="397938"/>
          </a:xfrm>
          <a:prstGeom prst="rect">
            <a:avLst/>
          </a:prstGeom>
        </p:spPr>
        <p:txBody>
          <a:bodyPr/>
          <a:lstStyle>
            <a:lvl1pPr marL="0" indent="0">
              <a:buNone/>
              <a:defRPr>
                <a:solidFill>
                  <a:schemeClr val="bg2">
                    <a:lumMod val="75000"/>
                  </a:schemeClr>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Subtitle</a:t>
            </a:r>
          </a:p>
        </p:txBody>
      </p:sp>
      <p:sp>
        <p:nvSpPr>
          <p:cNvPr id="11" name="Segnaposto testo 2"/>
          <p:cNvSpPr>
            <a:spLocks noGrp="1"/>
          </p:cNvSpPr>
          <p:nvPr>
            <p:ph type="body" idx="15" hasCustomPrompt="1"/>
          </p:nvPr>
        </p:nvSpPr>
        <p:spPr>
          <a:xfrm>
            <a:off x="295923" y="1323191"/>
            <a:ext cx="5741908" cy="639762"/>
          </a:xfrm>
          <a:prstGeom prst="rect">
            <a:avLst/>
          </a:prstGeom>
        </p:spPr>
        <p:txBody>
          <a:bodyPr anchor="ctr">
            <a:noAutofit/>
          </a:bodyPr>
          <a:lstStyle>
            <a:lvl1pPr marL="0" indent="0">
              <a:buNone/>
              <a:defRPr sz="2000" b="1">
                <a:solidFill>
                  <a:schemeClr val="bg2">
                    <a:lumMod val="75000"/>
                  </a:schemeClr>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noProof="0"/>
              <a:t>Click to edit Master text styles</a:t>
            </a:r>
          </a:p>
        </p:txBody>
      </p:sp>
      <p:sp>
        <p:nvSpPr>
          <p:cNvPr id="12" name="Content Placeholder 2"/>
          <p:cNvSpPr>
            <a:spLocks noGrp="1"/>
          </p:cNvSpPr>
          <p:nvPr>
            <p:ph sz="half" idx="16"/>
          </p:nvPr>
        </p:nvSpPr>
        <p:spPr>
          <a:xfrm>
            <a:off x="6248296" y="2034000"/>
            <a:ext cx="5742477" cy="4212796"/>
          </a:xfrm>
          <a:prstGeom prst="rect">
            <a:avLst/>
          </a:prstGeom>
        </p:spPr>
        <p:txBody>
          <a:bodyPr/>
          <a:lstStyle/>
          <a:p>
            <a:pPr lvl="0"/>
            <a:r>
              <a:rPr lang="en-GB" noProof="0"/>
              <a:t>Edit Master text styles</a:t>
            </a:r>
          </a:p>
          <a:p>
            <a:pPr lvl="1"/>
            <a:r>
              <a:rPr lang="en-GB" noProof="0"/>
              <a:t>Second level</a:t>
            </a:r>
          </a:p>
          <a:p>
            <a:pPr lvl="2"/>
            <a:r>
              <a:rPr lang="en-GB" noProof="0"/>
              <a:t>Third level</a:t>
            </a:r>
          </a:p>
        </p:txBody>
      </p:sp>
      <p:sp>
        <p:nvSpPr>
          <p:cNvPr id="13" name="Segnaposto testo 2"/>
          <p:cNvSpPr>
            <a:spLocks noGrp="1"/>
          </p:cNvSpPr>
          <p:nvPr>
            <p:ph type="body" idx="17" hasCustomPrompt="1"/>
          </p:nvPr>
        </p:nvSpPr>
        <p:spPr>
          <a:xfrm>
            <a:off x="6248295" y="1323191"/>
            <a:ext cx="5741908" cy="639762"/>
          </a:xfrm>
          <a:prstGeom prst="rect">
            <a:avLst/>
          </a:prstGeom>
        </p:spPr>
        <p:txBody>
          <a:bodyPr anchor="ctr">
            <a:noAutofit/>
          </a:bodyPr>
          <a:lstStyle>
            <a:lvl1pPr marL="0" indent="0">
              <a:buNone/>
              <a:defRPr sz="2000" b="1">
                <a:solidFill>
                  <a:schemeClr val="bg2">
                    <a:lumMod val="75000"/>
                  </a:schemeClr>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noProof="0"/>
              <a:t>Click to edit Master text styles</a:t>
            </a:r>
          </a:p>
        </p:txBody>
      </p:sp>
      <p:sp>
        <p:nvSpPr>
          <p:cNvPr id="14" name="Date Placeholder 3">
            <a:extLst>
              <a:ext uri="{FF2B5EF4-FFF2-40B4-BE49-F238E27FC236}">
                <a16:creationId xmlns:a16="http://schemas.microsoft.com/office/drawing/2014/main" id="{5A7117A0-5DB9-4729-BDBC-1ED4E62B2E28}"/>
              </a:ext>
            </a:extLst>
          </p:cNvPr>
          <p:cNvSpPr>
            <a:spLocks noGrp="1"/>
          </p:cNvSpPr>
          <p:nvPr>
            <p:ph type="dt" sz="half" idx="2"/>
          </p:nvPr>
        </p:nvSpPr>
        <p:spPr>
          <a:xfrm>
            <a:off x="295923" y="6611562"/>
            <a:ext cx="2743200" cy="134510"/>
          </a:xfrm>
          <a:prstGeom prst="rect">
            <a:avLst/>
          </a:prstGeom>
        </p:spPr>
        <p:txBody>
          <a:bodyPr vert="horz" lIns="91440" tIns="45720" rIns="91440" bIns="45720" rtlCol="0" anchor="ctr"/>
          <a:lstStyle>
            <a:lvl1pPr algn="l">
              <a:defRPr sz="1200">
                <a:solidFill>
                  <a:schemeClr val="bg1"/>
                </a:solidFill>
              </a:defRPr>
            </a:lvl1pPr>
          </a:lstStyle>
          <a:p>
            <a:r>
              <a:rPr lang="it-IT"/>
              <a:t>03/06/2026</a:t>
            </a:r>
            <a:endParaRPr lang="en-GB"/>
          </a:p>
        </p:txBody>
      </p:sp>
      <p:sp>
        <p:nvSpPr>
          <p:cNvPr id="15" name="Footer Placeholder 4">
            <a:extLst>
              <a:ext uri="{FF2B5EF4-FFF2-40B4-BE49-F238E27FC236}">
                <a16:creationId xmlns:a16="http://schemas.microsoft.com/office/drawing/2014/main" id="{273A3033-94C7-485C-A0D1-5342954C57D4}"/>
              </a:ext>
            </a:extLst>
          </p:cNvPr>
          <p:cNvSpPr>
            <a:spLocks noGrp="1"/>
          </p:cNvSpPr>
          <p:nvPr>
            <p:ph type="ftr" sz="quarter" idx="3"/>
          </p:nvPr>
        </p:nvSpPr>
        <p:spPr>
          <a:xfrm>
            <a:off x="3137161" y="6611562"/>
            <a:ext cx="5419200" cy="134510"/>
          </a:xfrm>
          <a:prstGeom prst="rect">
            <a:avLst/>
          </a:prstGeom>
        </p:spPr>
        <p:txBody>
          <a:bodyPr vert="horz" lIns="91440" tIns="45720" rIns="91440" bIns="45720" rtlCol="0" anchor="ctr"/>
          <a:lstStyle>
            <a:lvl1pPr algn="ctr">
              <a:defRPr sz="1200">
                <a:solidFill>
                  <a:schemeClr val="bg1"/>
                </a:solidFill>
              </a:defRPr>
            </a:lvl1pPr>
          </a:lstStyle>
          <a:p>
            <a:r>
              <a:rPr lang="en-US"/>
              <a:t>Camilla Colombo - GREEN SPECIES - COMPASS Lab - Department of Aerospace Science and Technology</a:t>
            </a:r>
            <a:endParaRPr lang="en-GB"/>
          </a:p>
        </p:txBody>
      </p:sp>
      <p:sp>
        <p:nvSpPr>
          <p:cNvPr id="16" name="Slide Number Placeholder 5">
            <a:extLst>
              <a:ext uri="{FF2B5EF4-FFF2-40B4-BE49-F238E27FC236}">
                <a16:creationId xmlns:a16="http://schemas.microsoft.com/office/drawing/2014/main" id="{CDC804F1-0697-48E3-AE82-837B10B33D42}"/>
              </a:ext>
            </a:extLst>
          </p:cNvPr>
          <p:cNvSpPr>
            <a:spLocks noGrp="1"/>
          </p:cNvSpPr>
          <p:nvPr>
            <p:ph type="sldNum" sz="quarter" idx="4"/>
          </p:nvPr>
        </p:nvSpPr>
        <p:spPr>
          <a:xfrm>
            <a:off x="8635574" y="6611562"/>
            <a:ext cx="895172" cy="134510"/>
          </a:xfrm>
          <a:prstGeom prst="rect">
            <a:avLst/>
          </a:prstGeom>
        </p:spPr>
        <p:txBody>
          <a:bodyPr vert="horz" lIns="91440" tIns="45720" rIns="91440" bIns="45720" rtlCol="0" anchor="ctr"/>
          <a:lstStyle>
            <a:lvl1pPr algn="r">
              <a:defRPr sz="1200">
                <a:solidFill>
                  <a:schemeClr val="bg1"/>
                </a:solidFill>
              </a:defRPr>
            </a:lvl1pPr>
          </a:lstStyle>
          <a:p>
            <a:fld id="{B32E340B-6DF6-4B42-912A-1B529C9C7761}" type="slidenum">
              <a:rPr lang="en-GB" smtClean="0"/>
              <a:t>‹#›</a:t>
            </a:fld>
            <a:endParaRPr lang="en-GB"/>
          </a:p>
        </p:txBody>
      </p:sp>
    </p:spTree>
    <p:extLst>
      <p:ext uri="{BB962C8B-B14F-4D97-AF65-F5344CB8AC3E}">
        <p14:creationId xmlns:p14="http://schemas.microsoft.com/office/powerpoint/2010/main" val="254947453"/>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6" name="Title 1"/>
          <p:cNvSpPr>
            <a:spLocks noGrp="1"/>
          </p:cNvSpPr>
          <p:nvPr>
            <p:ph type="title"/>
          </p:nvPr>
        </p:nvSpPr>
        <p:spPr>
          <a:xfrm>
            <a:off x="295925" y="139169"/>
            <a:ext cx="8900829" cy="862023"/>
          </a:xfrm>
          <a:prstGeom prst="rect">
            <a:avLst/>
          </a:prstGeom>
        </p:spPr>
        <p:txBody>
          <a:bodyPr/>
          <a:lstStyle/>
          <a:p>
            <a:r>
              <a:rPr lang="en-GB" noProof="0"/>
              <a:t>Click to edit Master title style</a:t>
            </a:r>
          </a:p>
        </p:txBody>
      </p:sp>
      <p:sp>
        <p:nvSpPr>
          <p:cNvPr id="7" name="Date Placeholder 3">
            <a:extLst>
              <a:ext uri="{FF2B5EF4-FFF2-40B4-BE49-F238E27FC236}">
                <a16:creationId xmlns:a16="http://schemas.microsoft.com/office/drawing/2014/main" id="{89C33D3F-8D97-4443-9DCD-C5AF111CBBF1}"/>
              </a:ext>
            </a:extLst>
          </p:cNvPr>
          <p:cNvSpPr>
            <a:spLocks noGrp="1"/>
          </p:cNvSpPr>
          <p:nvPr>
            <p:ph type="dt" sz="half" idx="2"/>
          </p:nvPr>
        </p:nvSpPr>
        <p:spPr>
          <a:xfrm>
            <a:off x="295923" y="6611562"/>
            <a:ext cx="2743200" cy="134510"/>
          </a:xfrm>
          <a:prstGeom prst="rect">
            <a:avLst/>
          </a:prstGeom>
        </p:spPr>
        <p:txBody>
          <a:bodyPr vert="horz" lIns="91440" tIns="45720" rIns="91440" bIns="45720" rtlCol="0" anchor="ctr"/>
          <a:lstStyle>
            <a:lvl1pPr algn="l">
              <a:defRPr sz="1200">
                <a:solidFill>
                  <a:schemeClr val="bg1"/>
                </a:solidFill>
              </a:defRPr>
            </a:lvl1pPr>
          </a:lstStyle>
          <a:p>
            <a:r>
              <a:rPr lang="it-IT"/>
              <a:t>03/06/2026</a:t>
            </a:r>
            <a:endParaRPr lang="en-GB"/>
          </a:p>
        </p:txBody>
      </p:sp>
      <p:sp>
        <p:nvSpPr>
          <p:cNvPr id="8" name="Footer Placeholder 4">
            <a:extLst>
              <a:ext uri="{FF2B5EF4-FFF2-40B4-BE49-F238E27FC236}">
                <a16:creationId xmlns:a16="http://schemas.microsoft.com/office/drawing/2014/main" id="{20661445-E640-4327-8116-EF5C3CBE72A2}"/>
              </a:ext>
            </a:extLst>
          </p:cNvPr>
          <p:cNvSpPr>
            <a:spLocks noGrp="1"/>
          </p:cNvSpPr>
          <p:nvPr>
            <p:ph type="ftr" sz="quarter" idx="3"/>
          </p:nvPr>
        </p:nvSpPr>
        <p:spPr>
          <a:xfrm>
            <a:off x="3137161" y="6611562"/>
            <a:ext cx="5419200" cy="134510"/>
          </a:xfrm>
          <a:prstGeom prst="rect">
            <a:avLst/>
          </a:prstGeom>
        </p:spPr>
        <p:txBody>
          <a:bodyPr vert="horz" lIns="91440" tIns="45720" rIns="91440" bIns="45720" rtlCol="0" anchor="ctr"/>
          <a:lstStyle>
            <a:lvl1pPr algn="ctr">
              <a:defRPr sz="1200">
                <a:solidFill>
                  <a:schemeClr val="bg1"/>
                </a:solidFill>
              </a:defRPr>
            </a:lvl1pPr>
          </a:lstStyle>
          <a:p>
            <a:r>
              <a:rPr lang="en-US"/>
              <a:t>Camilla Colombo - GREEN SPECIES - COMPASS Lab - Department of Aerospace Science and Technology</a:t>
            </a:r>
            <a:endParaRPr lang="en-GB"/>
          </a:p>
        </p:txBody>
      </p:sp>
      <p:sp>
        <p:nvSpPr>
          <p:cNvPr id="9" name="Slide Number Placeholder 5">
            <a:extLst>
              <a:ext uri="{FF2B5EF4-FFF2-40B4-BE49-F238E27FC236}">
                <a16:creationId xmlns:a16="http://schemas.microsoft.com/office/drawing/2014/main" id="{B68A3616-B898-4C77-84FB-EFD85BDB6BAA}"/>
              </a:ext>
            </a:extLst>
          </p:cNvPr>
          <p:cNvSpPr>
            <a:spLocks noGrp="1"/>
          </p:cNvSpPr>
          <p:nvPr>
            <p:ph type="sldNum" sz="quarter" idx="4"/>
          </p:nvPr>
        </p:nvSpPr>
        <p:spPr>
          <a:xfrm>
            <a:off x="8635574" y="6611562"/>
            <a:ext cx="895172" cy="134510"/>
          </a:xfrm>
          <a:prstGeom prst="rect">
            <a:avLst/>
          </a:prstGeom>
        </p:spPr>
        <p:txBody>
          <a:bodyPr vert="horz" lIns="91440" tIns="45720" rIns="91440" bIns="45720" rtlCol="0" anchor="ctr"/>
          <a:lstStyle>
            <a:lvl1pPr algn="r">
              <a:defRPr sz="1200">
                <a:solidFill>
                  <a:schemeClr val="bg1"/>
                </a:solidFill>
              </a:defRPr>
            </a:lvl1pPr>
          </a:lstStyle>
          <a:p>
            <a:fld id="{B32E340B-6DF6-4B42-912A-1B529C9C7761}" type="slidenum">
              <a:rPr lang="en-GB" smtClean="0"/>
              <a:t>‹#›</a:t>
            </a:fld>
            <a:endParaRPr lang="en-GB"/>
          </a:p>
        </p:txBody>
      </p:sp>
    </p:spTree>
    <p:extLst>
      <p:ext uri="{BB962C8B-B14F-4D97-AF65-F5344CB8AC3E}">
        <p14:creationId xmlns:p14="http://schemas.microsoft.com/office/powerpoint/2010/main" val="3184986317"/>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3">
            <a:extLst>
              <a:ext uri="{FF2B5EF4-FFF2-40B4-BE49-F238E27FC236}">
                <a16:creationId xmlns:a16="http://schemas.microsoft.com/office/drawing/2014/main" id="{9EEF9EC1-64BC-41CD-B9CA-62EADD34D58B}"/>
              </a:ext>
            </a:extLst>
          </p:cNvPr>
          <p:cNvSpPr>
            <a:spLocks noGrp="1"/>
          </p:cNvSpPr>
          <p:nvPr>
            <p:ph type="dt" sz="half" idx="2"/>
          </p:nvPr>
        </p:nvSpPr>
        <p:spPr>
          <a:xfrm>
            <a:off x="295923" y="6611562"/>
            <a:ext cx="2743200" cy="134510"/>
          </a:xfrm>
          <a:prstGeom prst="rect">
            <a:avLst/>
          </a:prstGeom>
        </p:spPr>
        <p:txBody>
          <a:bodyPr vert="horz" lIns="91440" tIns="45720" rIns="91440" bIns="45720" rtlCol="0" anchor="ctr"/>
          <a:lstStyle>
            <a:lvl1pPr algn="l">
              <a:defRPr sz="1200">
                <a:solidFill>
                  <a:schemeClr val="bg1"/>
                </a:solidFill>
              </a:defRPr>
            </a:lvl1pPr>
          </a:lstStyle>
          <a:p>
            <a:r>
              <a:rPr lang="it-IT"/>
              <a:t>03/06/2026</a:t>
            </a:r>
            <a:endParaRPr lang="en-GB"/>
          </a:p>
        </p:txBody>
      </p:sp>
      <p:sp>
        <p:nvSpPr>
          <p:cNvPr id="6" name="Footer Placeholder 4">
            <a:extLst>
              <a:ext uri="{FF2B5EF4-FFF2-40B4-BE49-F238E27FC236}">
                <a16:creationId xmlns:a16="http://schemas.microsoft.com/office/drawing/2014/main" id="{7411617E-FE56-4CDF-915C-86DAE236622E}"/>
              </a:ext>
            </a:extLst>
          </p:cNvPr>
          <p:cNvSpPr>
            <a:spLocks noGrp="1"/>
          </p:cNvSpPr>
          <p:nvPr>
            <p:ph type="ftr" sz="quarter" idx="3"/>
          </p:nvPr>
        </p:nvSpPr>
        <p:spPr>
          <a:xfrm>
            <a:off x="3137161" y="6611562"/>
            <a:ext cx="5419200" cy="134510"/>
          </a:xfrm>
          <a:prstGeom prst="rect">
            <a:avLst/>
          </a:prstGeom>
        </p:spPr>
        <p:txBody>
          <a:bodyPr vert="horz" lIns="91440" tIns="45720" rIns="91440" bIns="45720" rtlCol="0" anchor="ctr"/>
          <a:lstStyle>
            <a:lvl1pPr algn="ctr">
              <a:defRPr sz="1200">
                <a:solidFill>
                  <a:schemeClr val="bg1"/>
                </a:solidFill>
              </a:defRPr>
            </a:lvl1pPr>
          </a:lstStyle>
          <a:p>
            <a:r>
              <a:rPr lang="en-US"/>
              <a:t>Camilla Colombo - GREEN SPECIES - COMPASS Lab - Department of Aerospace Science and Technology</a:t>
            </a:r>
            <a:endParaRPr lang="en-GB"/>
          </a:p>
        </p:txBody>
      </p:sp>
      <p:sp>
        <p:nvSpPr>
          <p:cNvPr id="7" name="Slide Number Placeholder 5">
            <a:extLst>
              <a:ext uri="{FF2B5EF4-FFF2-40B4-BE49-F238E27FC236}">
                <a16:creationId xmlns:a16="http://schemas.microsoft.com/office/drawing/2014/main" id="{8A1A5062-CF99-4E20-B23F-0643AE312591}"/>
              </a:ext>
            </a:extLst>
          </p:cNvPr>
          <p:cNvSpPr>
            <a:spLocks noGrp="1"/>
          </p:cNvSpPr>
          <p:nvPr>
            <p:ph type="sldNum" sz="quarter" idx="4"/>
          </p:nvPr>
        </p:nvSpPr>
        <p:spPr>
          <a:xfrm>
            <a:off x="8635574" y="6611562"/>
            <a:ext cx="895172" cy="134510"/>
          </a:xfrm>
          <a:prstGeom prst="rect">
            <a:avLst/>
          </a:prstGeom>
        </p:spPr>
        <p:txBody>
          <a:bodyPr vert="horz" lIns="91440" tIns="45720" rIns="91440" bIns="45720" rtlCol="0" anchor="ctr"/>
          <a:lstStyle>
            <a:lvl1pPr algn="r">
              <a:defRPr sz="1200">
                <a:solidFill>
                  <a:schemeClr val="bg1"/>
                </a:solidFill>
              </a:defRPr>
            </a:lvl1pPr>
          </a:lstStyle>
          <a:p>
            <a:fld id="{B32E340B-6DF6-4B42-912A-1B529C9C7761}" type="slidenum">
              <a:rPr lang="en-GB" smtClean="0"/>
              <a:t>‹#›</a:t>
            </a:fld>
            <a:endParaRPr lang="en-GB"/>
          </a:p>
        </p:txBody>
      </p:sp>
    </p:spTree>
    <p:extLst>
      <p:ext uri="{BB962C8B-B14F-4D97-AF65-F5344CB8AC3E}">
        <p14:creationId xmlns:p14="http://schemas.microsoft.com/office/powerpoint/2010/main" val="611504981"/>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userDrawn="1">
  <p:cSld name="Titolo e contenuto">
    <p:spTree>
      <p:nvGrpSpPr>
        <p:cNvPr id="1" name=""/>
        <p:cNvGrpSpPr/>
        <p:nvPr/>
      </p:nvGrpSpPr>
      <p:grpSpPr>
        <a:xfrm>
          <a:off x="0" y="0"/>
          <a:ext cx="0" cy="0"/>
          <a:chOff x="0" y="0"/>
          <a:chExt cx="0" cy="0"/>
        </a:xfrm>
      </p:grpSpPr>
      <p:sp>
        <p:nvSpPr>
          <p:cNvPr id="3" name="Segnaposto contenuto 2"/>
          <p:cNvSpPr>
            <a:spLocks noGrp="1"/>
          </p:cNvSpPr>
          <p:nvPr>
            <p:ph idx="1"/>
          </p:nvPr>
        </p:nvSpPr>
        <p:spPr>
          <a:xfrm>
            <a:off x="609600" y="1600201"/>
            <a:ext cx="11098301" cy="4525963"/>
          </a:xfrm>
        </p:spPr>
        <p:txBody>
          <a:bodyPr/>
          <a:lstStyle/>
          <a:p>
            <a:pPr lvl="0"/>
            <a:r>
              <a:rPr lang="it-IT"/>
              <a:t>Fare clic per modificare stili del testo dello schema</a:t>
            </a:r>
          </a:p>
          <a:p>
            <a:pPr lvl="1"/>
            <a:r>
              <a:rPr lang="it-IT"/>
              <a:t>Secondo livello</a:t>
            </a:r>
          </a:p>
          <a:p>
            <a:pPr lvl="2"/>
            <a:r>
              <a:rPr lang="it-IT"/>
              <a:t>Terzo livello</a:t>
            </a:r>
          </a:p>
          <a:p>
            <a:pPr lvl="3"/>
            <a:r>
              <a:rPr lang="it-IT"/>
              <a:t>Quarto livello</a:t>
            </a:r>
          </a:p>
          <a:p>
            <a:pPr lvl="4"/>
            <a:r>
              <a:rPr lang="it-IT"/>
              <a:t>Quinto livello</a:t>
            </a:r>
          </a:p>
        </p:txBody>
      </p:sp>
    </p:spTree>
    <p:extLst>
      <p:ext uri="{BB962C8B-B14F-4D97-AF65-F5344CB8AC3E}">
        <p14:creationId xmlns:p14="http://schemas.microsoft.com/office/powerpoint/2010/main" val="653915232"/>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userDrawn="1">
  <p:cSld name="Text">
    <p:spTree>
      <p:nvGrpSpPr>
        <p:cNvPr id="1" name=""/>
        <p:cNvGrpSpPr/>
        <p:nvPr/>
      </p:nvGrpSpPr>
      <p:grpSpPr>
        <a:xfrm>
          <a:off x="0" y="0"/>
          <a:ext cx="0" cy="0"/>
          <a:chOff x="0" y="0"/>
          <a:chExt cx="0" cy="0"/>
        </a:xfrm>
      </p:grpSpPr>
      <p:sp>
        <p:nvSpPr>
          <p:cNvPr id="3" name="Marcador de texto 2">
            <a:extLst>
              <a:ext uri="{FF2B5EF4-FFF2-40B4-BE49-F238E27FC236}">
                <a16:creationId xmlns:a16="http://schemas.microsoft.com/office/drawing/2014/main" id="{B0484E4D-6340-4566-BF1E-F6DD3F338AC9}"/>
              </a:ext>
            </a:extLst>
          </p:cNvPr>
          <p:cNvSpPr>
            <a:spLocks noGrp="1"/>
          </p:cNvSpPr>
          <p:nvPr>
            <p:ph type="body" sz="quarter" idx="16" hasCustomPrompt="1"/>
          </p:nvPr>
        </p:nvSpPr>
        <p:spPr>
          <a:xfrm>
            <a:off x="369004" y="1498604"/>
            <a:ext cx="11365800" cy="4673299"/>
          </a:xfrm>
        </p:spPr>
        <p:txBody>
          <a:bodyPr/>
          <a:lstStyle>
            <a:lvl1pPr>
              <a:spcBef>
                <a:spcPts val="509"/>
              </a:spcBef>
              <a:defRPr sz="1800" b="1">
                <a:solidFill>
                  <a:srgbClr val="646464"/>
                </a:solidFill>
              </a:defRPr>
            </a:lvl1pPr>
            <a:lvl2pPr>
              <a:spcBef>
                <a:spcPts val="509"/>
              </a:spcBef>
              <a:defRPr sz="1800" b="0">
                <a:solidFill>
                  <a:srgbClr val="646464"/>
                </a:solidFill>
              </a:defRPr>
            </a:lvl2pPr>
            <a:lvl3pPr marL="229570" indent="-229570" defTabSz="229570">
              <a:spcBef>
                <a:spcPts val="509"/>
              </a:spcBef>
              <a:buClr>
                <a:schemeClr val="bg1">
                  <a:lumMod val="50000"/>
                </a:schemeClr>
              </a:buClr>
              <a:buSzPct val="85000"/>
              <a:buFont typeface="Wingdings" panose="05000000000000000000" pitchFamily="2" charset="2"/>
              <a:buChar char=""/>
              <a:tabLst>
                <a:tab pos="0" algn="l"/>
              </a:tabLst>
              <a:defRPr sz="1800">
                <a:solidFill>
                  <a:srgbClr val="646464"/>
                </a:solidFill>
              </a:defRPr>
            </a:lvl3pPr>
            <a:lvl4pPr marL="382616" indent="-153047" defTabSz="382616">
              <a:spcBef>
                <a:spcPts val="509"/>
              </a:spcBef>
              <a:buClr>
                <a:srgbClr val="666666"/>
              </a:buClr>
              <a:buFont typeface="Verdana" panose="020B0604030504040204" pitchFamily="34" charset="0"/>
              <a:buChar char="-"/>
              <a:tabLst>
                <a:tab pos="229570" algn="l"/>
              </a:tabLst>
              <a:defRPr sz="1800" b="0">
                <a:solidFill>
                  <a:srgbClr val="646464"/>
                </a:solidFill>
              </a:defRPr>
            </a:lvl4pPr>
            <a:lvl5pPr marL="688707" marR="0" indent="-229570" algn="l" defTabSz="459138" rtl="0" eaLnBrk="1" fontAlgn="auto" latinLnBrk="0" hangingPunct="1">
              <a:lnSpc>
                <a:spcPct val="100000"/>
              </a:lnSpc>
              <a:spcBef>
                <a:spcPts val="509"/>
              </a:spcBef>
              <a:spcAft>
                <a:spcPts val="0"/>
              </a:spcAft>
              <a:buClrTx/>
              <a:buSzTx/>
              <a:buFont typeface="Arial" panose="020B0604020202020204" pitchFamily="34" charset="0"/>
              <a:buChar char="•"/>
              <a:tabLst>
                <a:tab pos="459138" algn="l"/>
              </a:tabLst>
              <a:defRPr sz="1800">
                <a:solidFill>
                  <a:srgbClr val="646464"/>
                </a:solidFill>
              </a:defRPr>
            </a:lvl5pPr>
          </a:lstStyle>
          <a:p>
            <a:pPr lvl="0"/>
            <a:r>
              <a:rPr lang="es-ES"/>
              <a:t>Texto primer nivel</a:t>
            </a:r>
          </a:p>
          <a:p>
            <a:pPr lvl="1"/>
            <a:r>
              <a:rPr lang="es-ES"/>
              <a:t>Segundo nivel</a:t>
            </a:r>
          </a:p>
          <a:p>
            <a:pPr lvl="2"/>
            <a:r>
              <a:rPr lang="es-ES"/>
              <a:t>Text </a:t>
            </a:r>
            <a:r>
              <a:rPr lang="es-ES" err="1"/>
              <a:t>text</a:t>
            </a:r>
            <a:r>
              <a:rPr lang="es-ES"/>
              <a:t> </a:t>
            </a:r>
            <a:r>
              <a:rPr lang="es-ES" err="1"/>
              <a:t>text</a:t>
            </a:r>
            <a:r>
              <a:rPr lang="es-ES"/>
              <a:t> </a:t>
            </a:r>
            <a:r>
              <a:rPr lang="es-ES" err="1"/>
              <a:t>text</a:t>
            </a:r>
            <a:endParaRPr lang="es-ES"/>
          </a:p>
          <a:p>
            <a:pPr lvl="3"/>
            <a:r>
              <a:rPr lang="es-ES"/>
              <a:t> Text </a:t>
            </a:r>
            <a:r>
              <a:rPr lang="es-ES" err="1"/>
              <a:t>text</a:t>
            </a:r>
            <a:r>
              <a:rPr lang="es-ES"/>
              <a:t> </a:t>
            </a:r>
            <a:r>
              <a:rPr lang="es-ES" err="1"/>
              <a:t>text</a:t>
            </a:r>
            <a:r>
              <a:rPr lang="es-ES"/>
              <a:t> </a:t>
            </a:r>
            <a:r>
              <a:rPr lang="es-ES" err="1"/>
              <a:t>text</a:t>
            </a:r>
            <a:endParaRPr lang="es-ES"/>
          </a:p>
          <a:p>
            <a:pPr lvl="4"/>
            <a:r>
              <a:rPr lang="es-ES"/>
              <a:t>Texto </a:t>
            </a:r>
            <a:r>
              <a:rPr lang="es-ES" err="1"/>
              <a:t>texto</a:t>
            </a:r>
            <a:r>
              <a:rPr lang="es-ES"/>
              <a:t> </a:t>
            </a:r>
            <a:r>
              <a:rPr lang="es-ES" err="1"/>
              <a:t>Texto</a:t>
            </a:r>
            <a:r>
              <a:rPr lang="es-ES"/>
              <a:t> </a:t>
            </a:r>
            <a:r>
              <a:rPr lang="es-ES" err="1"/>
              <a:t>texto</a:t>
            </a:r>
            <a:r>
              <a:rPr lang="es-ES"/>
              <a:t> </a:t>
            </a:r>
            <a:r>
              <a:rPr lang="es-ES" err="1"/>
              <a:t>Texto</a:t>
            </a:r>
            <a:r>
              <a:rPr lang="es-ES"/>
              <a:t> </a:t>
            </a:r>
            <a:r>
              <a:rPr lang="es-ES" err="1"/>
              <a:t>texto</a:t>
            </a:r>
            <a:r>
              <a:rPr lang="es-ES"/>
              <a:t> </a:t>
            </a:r>
            <a:r>
              <a:rPr lang="es-ES" err="1"/>
              <a:t>Texto</a:t>
            </a:r>
            <a:r>
              <a:rPr lang="es-ES"/>
              <a:t> </a:t>
            </a:r>
            <a:r>
              <a:rPr lang="es-ES" err="1"/>
              <a:t>texto</a:t>
            </a:r>
            <a:r>
              <a:rPr lang="es-ES"/>
              <a:t> </a:t>
            </a:r>
            <a:r>
              <a:rPr lang="es-ES" err="1"/>
              <a:t>Texto</a:t>
            </a:r>
            <a:r>
              <a:rPr lang="es-ES"/>
              <a:t> </a:t>
            </a:r>
            <a:r>
              <a:rPr lang="es-ES" err="1"/>
              <a:t>texto</a:t>
            </a:r>
            <a:r>
              <a:rPr lang="es-ES"/>
              <a:t> </a:t>
            </a:r>
            <a:r>
              <a:rPr lang="es-ES" err="1"/>
              <a:t>Texto</a:t>
            </a:r>
            <a:r>
              <a:rPr lang="es-ES"/>
              <a:t> </a:t>
            </a:r>
            <a:r>
              <a:rPr lang="es-ES" err="1"/>
              <a:t>texto</a:t>
            </a:r>
            <a:r>
              <a:rPr lang="es-ES"/>
              <a:t> </a:t>
            </a:r>
            <a:r>
              <a:rPr lang="es-ES" err="1"/>
              <a:t>Texto</a:t>
            </a:r>
            <a:r>
              <a:rPr lang="es-ES"/>
              <a:t> </a:t>
            </a:r>
            <a:r>
              <a:rPr lang="es-ES" err="1"/>
              <a:t>texto</a:t>
            </a:r>
            <a:r>
              <a:rPr lang="es-ES"/>
              <a:t> </a:t>
            </a:r>
            <a:r>
              <a:rPr lang="es-ES" err="1"/>
              <a:t>Texto</a:t>
            </a:r>
            <a:r>
              <a:rPr lang="es-ES"/>
              <a:t> </a:t>
            </a:r>
            <a:r>
              <a:rPr lang="es-ES" err="1"/>
              <a:t>texto</a:t>
            </a:r>
            <a:endParaRPr lang="es-ES"/>
          </a:p>
          <a:p>
            <a:pPr lvl="4"/>
            <a:r>
              <a:rPr lang="es-ES"/>
              <a:t>Texto </a:t>
            </a:r>
            <a:r>
              <a:rPr lang="es-ES" err="1"/>
              <a:t>texto</a:t>
            </a:r>
            <a:r>
              <a:rPr lang="es-ES"/>
              <a:t> </a:t>
            </a:r>
            <a:r>
              <a:rPr lang="es-ES" err="1"/>
              <a:t>Texto</a:t>
            </a:r>
            <a:r>
              <a:rPr lang="es-ES"/>
              <a:t> </a:t>
            </a:r>
            <a:r>
              <a:rPr lang="es-ES" err="1"/>
              <a:t>texto</a:t>
            </a:r>
            <a:r>
              <a:rPr lang="es-ES"/>
              <a:t> </a:t>
            </a:r>
            <a:r>
              <a:rPr lang="es-ES" err="1"/>
              <a:t>Texto</a:t>
            </a:r>
            <a:r>
              <a:rPr lang="es-ES"/>
              <a:t> </a:t>
            </a:r>
            <a:r>
              <a:rPr lang="es-ES" err="1"/>
              <a:t>texto</a:t>
            </a:r>
            <a:r>
              <a:rPr lang="es-ES"/>
              <a:t> </a:t>
            </a:r>
            <a:r>
              <a:rPr lang="es-ES" err="1"/>
              <a:t>Texto</a:t>
            </a:r>
            <a:r>
              <a:rPr lang="es-ES"/>
              <a:t> </a:t>
            </a:r>
            <a:r>
              <a:rPr lang="es-ES" err="1"/>
              <a:t>texto</a:t>
            </a:r>
            <a:r>
              <a:rPr lang="es-ES"/>
              <a:t> </a:t>
            </a:r>
            <a:r>
              <a:rPr lang="es-ES" err="1"/>
              <a:t>Texto</a:t>
            </a:r>
            <a:r>
              <a:rPr lang="es-ES"/>
              <a:t> </a:t>
            </a:r>
            <a:r>
              <a:rPr lang="es-ES" err="1"/>
              <a:t>texto</a:t>
            </a:r>
            <a:r>
              <a:rPr lang="es-ES"/>
              <a:t> </a:t>
            </a:r>
            <a:r>
              <a:rPr lang="es-ES" err="1"/>
              <a:t>Texto</a:t>
            </a:r>
            <a:r>
              <a:rPr lang="es-ES"/>
              <a:t> </a:t>
            </a:r>
            <a:r>
              <a:rPr lang="es-ES" err="1"/>
              <a:t>texto</a:t>
            </a:r>
            <a:r>
              <a:rPr lang="es-ES"/>
              <a:t> </a:t>
            </a:r>
            <a:r>
              <a:rPr lang="es-ES" err="1"/>
              <a:t>Texto</a:t>
            </a:r>
            <a:r>
              <a:rPr lang="es-ES"/>
              <a:t> </a:t>
            </a:r>
            <a:r>
              <a:rPr lang="es-ES" err="1"/>
              <a:t>texto</a:t>
            </a:r>
            <a:r>
              <a:rPr lang="es-ES"/>
              <a:t> </a:t>
            </a:r>
            <a:r>
              <a:rPr lang="es-ES" err="1"/>
              <a:t>Texto</a:t>
            </a:r>
            <a:r>
              <a:rPr lang="es-ES"/>
              <a:t> </a:t>
            </a:r>
            <a:r>
              <a:rPr lang="es-ES" err="1"/>
              <a:t>texto</a:t>
            </a:r>
            <a:endParaRPr lang="es-ES"/>
          </a:p>
          <a:p>
            <a:pPr lvl="3"/>
            <a:r>
              <a:rPr lang="es-ES"/>
              <a:t>Texto </a:t>
            </a:r>
            <a:r>
              <a:rPr lang="es-ES" err="1"/>
              <a:t>texto</a:t>
            </a:r>
            <a:r>
              <a:rPr lang="es-ES"/>
              <a:t> </a:t>
            </a:r>
            <a:r>
              <a:rPr lang="es-ES" err="1"/>
              <a:t>Texto</a:t>
            </a:r>
            <a:r>
              <a:rPr lang="es-ES"/>
              <a:t> </a:t>
            </a:r>
            <a:r>
              <a:rPr lang="es-ES" err="1"/>
              <a:t>texto</a:t>
            </a:r>
            <a:r>
              <a:rPr lang="es-ES"/>
              <a:t> </a:t>
            </a:r>
            <a:r>
              <a:rPr lang="es-ES" err="1"/>
              <a:t>Texto</a:t>
            </a:r>
            <a:r>
              <a:rPr lang="es-ES"/>
              <a:t> </a:t>
            </a:r>
            <a:r>
              <a:rPr lang="es-ES" err="1"/>
              <a:t>texto</a:t>
            </a:r>
            <a:r>
              <a:rPr lang="es-ES"/>
              <a:t> </a:t>
            </a:r>
            <a:r>
              <a:rPr lang="es-ES" err="1"/>
              <a:t>Texto</a:t>
            </a:r>
            <a:r>
              <a:rPr lang="es-ES"/>
              <a:t> </a:t>
            </a:r>
            <a:r>
              <a:rPr lang="es-ES" err="1"/>
              <a:t>texto</a:t>
            </a:r>
            <a:r>
              <a:rPr lang="es-ES"/>
              <a:t> </a:t>
            </a:r>
            <a:r>
              <a:rPr lang="es-ES" err="1"/>
              <a:t>Texto</a:t>
            </a:r>
            <a:r>
              <a:rPr lang="es-ES"/>
              <a:t> </a:t>
            </a:r>
            <a:r>
              <a:rPr lang="es-ES" err="1"/>
              <a:t>texto</a:t>
            </a:r>
            <a:r>
              <a:rPr lang="es-ES"/>
              <a:t> </a:t>
            </a:r>
            <a:r>
              <a:rPr lang="es-ES" err="1"/>
              <a:t>Texto</a:t>
            </a:r>
            <a:r>
              <a:rPr lang="es-ES"/>
              <a:t> </a:t>
            </a:r>
            <a:r>
              <a:rPr lang="es-ES" err="1"/>
              <a:t>texto</a:t>
            </a:r>
            <a:r>
              <a:rPr lang="es-ES"/>
              <a:t> </a:t>
            </a:r>
            <a:r>
              <a:rPr lang="es-ES" err="1"/>
              <a:t>Texto</a:t>
            </a:r>
            <a:r>
              <a:rPr lang="es-ES"/>
              <a:t> </a:t>
            </a:r>
            <a:r>
              <a:rPr lang="es-ES" err="1"/>
              <a:t>texto</a:t>
            </a:r>
            <a:r>
              <a:rPr lang="es-ES"/>
              <a:t> </a:t>
            </a:r>
            <a:r>
              <a:rPr lang="es-ES" err="1"/>
              <a:t>Texto</a:t>
            </a:r>
            <a:r>
              <a:rPr lang="es-ES"/>
              <a:t> </a:t>
            </a:r>
            <a:r>
              <a:rPr lang="es-ES" err="1"/>
              <a:t>texto</a:t>
            </a:r>
            <a:endParaRPr lang="es-ES"/>
          </a:p>
          <a:p>
            <a:pPr lvl="4"/>
            <a:endParaRPr lang="es-ES"/>
          </a:p>
        </p:txBody>
      </p:sp>
      <p:sp>
        <p:nvSpPr>
          <p:cNvPr id="40" name="Título 4"/>
          <p:cNvSpPr>
            <a:spLocks noGrp="1"/>
          </p:cNvSpPr>
          <p:nvPr>
            <p:ph type="title"/>
          </p:nvPr>
        </p:nvSpPr>
        <p:spPr>
          <a:xfrm>
            <a:off x="351944" y="419491"/>
            <a:ext cx="11459061" cy="494908"/>
          </a:xfrm>
        </p:spPr>
        <p:txBody>
          <a:bodyPr/>
          <a:lstStyle>
            <a:lvl1pPr>
              <a:lnSpc>
                <a:spcPts val="3287"/>
              </a:lnSpc>
              <a:spcBef>
                <a:spcPts val="800"/>
              </a:spcBef>
              <a:defRPr sz="3200">
                <a:solidFill>
                  <a:srgbClr val="D10021"/>
                </a:solidFill>
              </a:defRPr>
            </a:lvl1pPr>
          </a:lstStyle>
          <a:p>
            <a:endParaRPr lang="en-US"/>
          </a:p>
        </p:txBody>
      </p:sp>
      <p:sp>
        <p:nvSpPr>
          <p:cNvPr id="12" name="Marcador de pie de página 4"/>
          <p:cNvSpPr>
            <a:spLocks noGrp="1"/>
          </p:cNvSpPr>
          <p:nvPr>
            <p:ph type="ftr" sz="quarter" idx="20"/>
          </p:nvPr>
        </p:nvSpPr>
        <p:spPr>
          <a:xfrm>
            <a:off x="368293" y="6541803"/>
            <a:ext cx="3927963" cy="240000"/>
          </a:xfrm>
          <a:prstGeom prst="rect">
            <a:avLst/>
          </a:prstGeom>
        </p:spPr>
        <p:txBody>
          <a:bodyPr vert="horz" lIns="91440" tIns="45720" rIns="91440" bIns="45720" rtlCol="0" anchor="ctr"/>
          <a:lstStyle>
            <a:lvl1pPr>
              <a:spcBef>
                <a:spcPts val="256"/>
              </a:spcBef>
              <a:defRPr lang="en-US" sz="933" smtClean="0">
                <a:solidFill>
                  <a:srgbClr val="DF0024"/>
                </a:solidFill>
                <a:latin typeface="+mj-lt"/>
                <a:ea typeface="Verdana" panose="020B0604030504040204" pitchFamily="34" charset="0"/>
                <a:cs typeface="Verdana" panose="020B0604030504040204" pitchFamily="34" charset="0"/>
              </a:defRPr>
            </a:lvl1pPr>
          </a:lstStyle>
          <a:p>
            <a:pPr algn="l">
              <a:spcBef>
                <a:spcPts val="0"/>
              </a:spcBef>
            </a:pPr>
            <a:r>
              <a:rPr lang="en-US"/>
              <a:t>Camilla Colombo - GREEN SPECIES - COMPASS Lab - Department of Aerospace Science and Technology</a:t>
            </a:r>
          </a:p>
        </p:txBody>
      </p:sp>
      <p:sp>
        <p:nvSpPr>
          <p:cNvPr id="17" name="CuadroTexto 16"/>
          <p:cNvSpPr txBox="1"/>
          <p:nvPr userDrawn="1"/>
        </p:nvSpPr>
        <p:spPr>
          <a:xfrm>
            <a:off x="5447143" y="6541807"/>
            <a:ext cx="1145629" cy="235898"/>
          </a:xfrm>
          <a:prstGeom prst="rect">
            <a:avLst/>
          </a:prstGeom>
          <a:noFill/>
        </p:spPr>
        <p:txBody>
          <a:bodyPr wrap="square" rtlCol="0">
            <a:spAutoFit/>
          </a:bodyPr>
          <a:lstStyle/>
          <a:p>
            <a:r>
              <a:rPr lang="en-US" sz="933" b="0">
                <a:solidFill>
                  <a:srgbClr val="DF0024"/>
                </a:solidFill>
                <a:latin typeface="+mj-lt"/>
              </a:rPr>
              <a:t>Page </a:t>
            </a:r>
            <a:fld id="{815F2D6A-F23A-468D-A41D-0A51836172B3}" type="slidenum">
              <a:rPr lang="en-US" sz="933" b="0" smtClean="0">
                <a:solidFill>
                  <a:srgbClr val="DF0024"/>
                </a:solidFill>
                <a:latin typeface="+mj-lt"/>
              </a:rPr>
              <a:t>‹#›</a:t>
            </a:fld>
            <a:endParaRPr lang="en-US" sz="933" b="0">
              <a:solidFill>
                <a:srgbClr val="DF0024"/>
              </a:solidFill>
              <a:latin typeface="+mj-lt"/>
            </a:endParaRPr>
          </a:p>
        </p:txBody>
      </p:sp>
      <p:sp>
        <p:nvSpPr>
          <p:cNvPr id="18" name="2 Marcador de fecha"/>
          <p:cNvSpPr>
            <a:spLocks noGrp="1"/>
          </p:cNvSpPr>
          <p:nvPr>
            <p:ph type="dt" sz="half" idx="21"/>
          </p:nvPr>
        </p:nvSpPr>
        <p:spPr>
          <a:xfrm>
            <a:off x="8067040" y="6541803"/>
            <a:ext cx="1524000" cy="240000"/>
          </a:xfrm>
          <a:prstGeom prst="rect">
            <a:avLst/>
          </a:prstGeom>
        </p:spPr>
        <p:txBody>
          <a:bodyPr/>
          <a:lstStyle>
            <a:lvl1pPr>
              <a:defRPr sz="933">
                <a:solidFill>
                  <a:srgbClr val="DF0024"/>
                </a:solidFill>
                <a:latin typeface="+mj-lt"/>
              </a:defRPr>
            </a:lvl1pPr>
          </a:lstStyle>
          <a:p>
            <a:r>
              <a:rPr lang="it-IT" altLang="es-ES"/>
              <a:t>03/06/2026</a:t>
            </a:r>
            <a:endParaRPr lang="en-US" altLang="es-ES"/>
          </a:p>
        </p:txBody>
      </p:sp>
      <p:pic>
        <p:nvPicPr>
          <p:cNvPr id="8" name="Imagen 7"/>
          <p:cNvPicPr>
            <a:picLocks noChangeAspect="1"/>
          </p:cNvPicPr>
          <p:nvPr userDrawn="1"/>
        </p:nvPicPr>
        <p:blipFill>
          <a:blip r:embed="rId2"/>
          <a:stretch>
            <a:fillRect/>
          </a:stretch>
        </p:blipFill>
        <p:spPr>
          <a:xfrm>
            <a:off x="11294545" y="6558421"/>
            <a:ext cx="489911" cy="196827"/>
          </a:xfrm>
          <a:prstGeom prst="rect">
            <a:avLst/>
          </a:prstGeom>
        </p:spPr>
      </p:pic>
    </p:spTree>
    <p:extLst>
      <p:ext uri="{BB962C8B-B14F-4D97-AF65-F5344CB8AC3E}">
        <p14:creationId xmlns:p14="http://schemas.microsoft.com/office/powerpoint/2010/main" val="10475256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1152">
          <p15:clr>
            <a:srgbClr val="FBAE40"/>
          </p15:clr>
        </p15:guide>
        <p15:guide id="2" orient="horz" pos="2016">
          <p15:clr>
            <a:srgbClr val="FBAE40"/>
          </p15:clr>
        </p15:guide>
        <p15:guide id="3" orient="horz" pos="1560">
          <p15:clr>
            <a:srgbClr val="FBAE40"/>
          </p15:clr>
        </p15:guide>
      </p15:sldGuideLst>
    </p:ext>
  </p:extLst>
</p:sldLayout>
</file>

<file path=ppt/slideLayouts/slideLayout102.xml><?xml version="1.0" encoding="utf-8"?>
<p:sldLayout xmlns:a="http://schemas.openxmlformats.org/drawingml/2006/main" xmlns:r="http://schemas.openxmlformats.org/officeDocument/2006/relationships" xmlns:p="http://schemas.openxmlformats.org/presentationml/2006/main" userDrawn="1">
  <p:cSld name="1_Title Header 1">
    <p:spTree>
      <p:nvGrpSpPr>
        <p:cNvPr id="1" name=""/>
        <p:cNvGrpSpPr/>
        <p:nvPr/>
      </p:nvGrpSpPr>
      <p:grpSpPr>
        <a:xfrm>
          <a:off x="0" y="0"/>
          <a:ext cx="0" cy="0"/>
          <a:chOff x="0" y="0"/>
          <a:chExt cx="0" cy="0"/>
        </a:xfrm>
      </p:grpSpPr>
      <p:pic>
        <p:nvPicPr>
          <p:cNvPr id="128" name="Picture 127" descr="A picture containing water, black, riding, sitting&#10;&#10;Description automatically generated">
            <a:extLst>
              <a:ext uri="{FF2B5EF4-FFF2-40B4-BE49-F238E27FC236}">
                <a16:creationId xmlns:a16="http://schemas.microsoft.com/office/drawing/2014/main" id="{C04BE88B-7A46-4131-9F4A-84E452FA5C95}"/>
              </a:ext>
            </a:extLst>
          </p:cNvPr>
          <p:cNvPicPr>
            <a:picLocks noChangeAspect="1"/>
          </p:cNvPicPr>
          <p:nvPr userDrawn="1"/>
        </p:nvPicPr>
        <p:blipFill rotWithShape="1">
          <a:blip r:embed="rId2"/>
          <a:srcRect t="22434"/>
          <a:stretch/>
        </p:blipFill>
        <p:spPr>
          <a:xfrm>
            <a:off x="2601" y="0"/>
            <a:ext cx="12192003" cy="5319478"/>
          </a:xfrm>
          <a:prstGeom prst="rect">
            <a:avLst/>
          </a:prstGeom>
        </p:spPr>
      </p:pic>
      <p:sp>
        <p:nvSpPr>
          <p:cNvPr id="129" name="Rectangle 128">
            <a:extLst>
              <a:ext uri="{FF2B5EF4-FFF2-40B4-BE49-F238E27FC236}">
                <a16:creationId xmlns:a16="http://schemas.microsoft.com/office/drawing/2014/main" id="{B9784E27-391D-4694-B1DA-61CCF18B193D}"/>
              </a:ext>
            </a:extLst>
          </p:cNvPr>
          <p:cNvSpPr/>
          <p:nvPr userDrawn="1"/>
        </p:nvSpPr>
        <p:spPr>
          <a:xfrm>
            <a:off x="-2604" y="0"/>
            <a:ext cx="12192002" cy="5319477"/>
          </a:xfrm>
          <a:prstGeom prst="rect">
            <a:avLst/>
          </a:prstGeom>
          <a:solidFill>
            <a:schemeClr val="tx2">
              <a:alpha val="29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132" name="Rettangolo 167"/>
          <p:cNvSpPr/>
          <p:nvPr userDrawn="1"/>
        </p:nvSpPr>
        <p:spPr>
          <a:xfrm>
            <a:off x="0" y="3924990"/>
            <a:ext cx="12192000" cy="3025775"/>
          </a:xfrm>
          <a:prstGeom prst="rect">
            <a:avLst/>
          </a:prstGeom>
          <a:solidFill>
            <a:schemeClr val="bg2">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sz="1800" noProof="0">
              <a:solidFill>
                <a:schemeClr val="bg1"/>
              </a:solidFill>
            </a:endParaRPr>
          </a:p>
        </p:txBody>
      </p:sp>
      <p:grpSp>
        <p:nvGrpSpPr>
          <p:cNvPr id="133" name="Gruppo 168"/>
          <p:cNvGrpSpPr/>
          <p:nvPr userDrawn="1"/>
        </p:nvGrpSpPr>
        <p:grpSpPr>
          <a:xfrm>
            <a:off x="64011" y="3816351"/>
            <a:ext cx="12048863" cy="180000"/>
            <a:chOff x="1218340" y="275867"/>
            <a:chExt cx="17715122" cy="567843"/>
          </a:xfrm>
        </p:grpSpPr>
        <p:cxnSp>
          <p:nvCxnSpPr>
            <p:cNvPr id="134" name="Connettore 1 169"/>
            <p:cNvCxnSpPr/>
            <p:nvPr userDrawn="1"/>
          </p:nvCxnSpPr>
          <p:spPr>
            <a:xfrm>
              <a:off x="121834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5" name="Connettore 1 170"/>
            <p:cNvCxnSpPr/>
            <p:nvPr userDrawn="1"/>
          </p:nvCxnSpPr>
          <p:spPr>
            <a:xfrm>
              <a:off x="136720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6" name="Connettore 1 171"/>
            <p:cNvCxnSpPr/>
            <p:nvPr userDrawn="1"/>
          </p:nvCxnSpPr>
          <p:spPr>
            <a:xfrm>
              <a:off x="151607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7" name="Connettore 1 172"/>
            <p:cNvCxnSpPr/>
            <p:nvPr userDrawn="1"/>
          </p:nvCxnSpPr>
          <p:spPr>
            <a:xfrm>
              <a:off x="166494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8" name="Connettore 1 173"/>
            <p:cNvCxnSpPr/>
            <p:nvPr userDrawn="1"/>
          </p:nvCxnSpPr>
          <p:spPr>
            <a:xfrm>
              <a:off x="181380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9" name="Connettore 1 174"/>
            <p:cNvCxnSpPr/>
            <p:nvPr userDrawn="1"/>
          </p:nvCxnSpPr>
          <p:spPr>
            <a:xfrm>
              <a:off x="196267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0" name="Connettore 1 175"/>
            <p:cNvCxnSpPr/>
            <p:nvPr userDrawn="1"/>
          </p:nvCxnSpPr>
          <p:spPr>
            <a:xfrm>
              <a:off x="211154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1" name="Connettore 1 176"/>
            <p:cNvCxnSpPr/>
            <p:nvPr userDrawn="1"/>
          </p:nvCxnSpPr>
          <p:spPr>
            <a:xfrm>
              <a:off x="226040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2" name="Connettore 1 177"/>
            <p:cNvCxnSpPr/>
            <p:nvPr userDrawn="1"/>
          </p:nvCxnSpPr>
          <p:spPr>
            <a:xfrm>
              <a:off x="240927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3" name="Connettore 1 178"/>
            <p:cNvCxnSpPr/>
            <p:nvPr userDrawn="1"/>
          </p:nvCxnSpPr>
          <p:spPr>
            <a:xfrm>
              <a:off x="255814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4" name="Connettore 1 179"/>
            <p:cNvCxnSpPr/>
            <p:nvPr userDrawn="1"/>
          </p:nvCxnSpPr>
          <p:spPr>
            <a:xfrm>
              <a:off x="270701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5" name="Connettore 1 180"/>
            <p:cNvCxnSpPr/>
            <p:nvPr userDrawn="1"/>
          </p:nvCxnSpPr>
          <p:spPr>
            <a:xfrm>
              <a:off x="285587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6" name="Connettore 1 181"/>
            <p:cNvCxnSpPr/>
            <p:nvPr userDrawn="1"/>
          </p:nvCxnSpPr>
          <p:spPr>
            <a:xfrm>
              <a:off x="300474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7" name="Connettore 1 182"/>
            <p:cNvCxnSpPr/>
            <p:nvPr userDrawn="1"/>
          </p:nvCxnSpPr>
          <p:spPr>
            <a:xfrm>
              <a:off x="315361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8" name="Connettore 1 183"/>
            <p:cNvCxnSpPr/>
            <p:nvPr userDrawn="1"/>
          </p:nvCxnSpPr>
          <p:spPr>
            <a:xfrm>
              <a:off x="330247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9" name="Connettore 1 184"/>
            <p:cNvCxnSpPr/>
            <p:nvPr userDrawn="1"/>
          </p:nvCxnSpPr>
          <p:spPr>
            <a:xfrm>
              <a:off x="345134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0" name="Connettore 1 185"/>
            <p:cNvCxnSpPr/>
            <p:nvPr userDrawn="1"/>
          </p:nvCxnSpPr>
          <p:spPr>
            <a:xfrm>
              <a:off x="360021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1" name="Connettore 1 186"/>
            <p:cNvCxnSpPr/>
            <p:nvPr userDrawn="1"/>
          </p:nvCxnSpPr>
          <p:spPr>
            <a:xfrm>
              <a:off x="374907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2" name="Connettore 1 187"/>
            <p:cNvCxnSpPr/>
            <p:nvPr userDrawn="1"/>
          </p:nvCxnSpPr>
          <p:spPr>
            <a:xfrm>
              <a:off x="389794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3" name="Connettore 1 188"/>
            <p:cNvCxnSpPr/>
            <p:nvPr userDrawn="1"/>
          </p:nvCxnSpPr>
          <p:spPr>
            <a:xfrm>
              <a:off x="404681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4" name="Connettore 1 189"/>
            <p:cNvCxnSpPr/>
            <p:nvPr userDrawn="1"/>
          </p:nvCxnSpPr>
          <p:spPr>
            <a:xfrm>
              <a:off x="419568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5" name="Connettore 1 190"/>
            <p:cNvCxnSpPr/>
            <p:nvPr userDrawn="1"/>
          </p:nvCxnSpPr>
          <p:spPr>
            <a:xfrm>
              <a:off x="434454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6" name="Connettore 1 191"/>
            <p:cNvCxnSpPr/>
            <p:nvPr userDrawn="1"/>
          </p:nvCxnSpPr>
          <p:spPr>
            <a:xfrm>
              <a:off x="449341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7" name="Connettore 1 192"/>
            <p:cNvCxnSpPr/>
            <p:nvPr userDrawn="1"/>
          </p:nvCxnSpPr>
          <p:spPr>
            <a:xfrm>
              <a:off x="464228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8" name="Connettore 1 193"/>
            <p:cNvCxnSpPr/>
            <p:nvPr userDrawn="1"/>
          </p:nvCxnSpPr>
          <p:spPr>
            <a:xfrm>
              <a:off x="479114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9" name="Connettore 1 194"/>
            <p:cNvCxnSpPr/>
            <p:nvPr userDrawn="1"/>
          </p:nvCxnSpPr>
          <p:spPr>
            <a:xfrm>
              <a:off x="494001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0" name="Connettore 1 195"/>
            <p:cNvCxnSpPr/>
            <p:nvPr userDrawn="1"/>
          </p:nvCxnSpPr>
          <p:spPr>
            <a:xfrm>
              <a:off x="508888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1" name="Connettore 1 196"/>
            <p:cNvCxnSpPr/>
            <p:nvPr userDrawn="1"/>
          </p:nvCxnSpPr>
          <p:spPr>
            <a:xfrm>
              <a:off x="523774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2" name="Connettore 1 197"/>
            <p:cNvCxnSpPr/>
            <p:nvPr userDrawn="1"/>
          </p:nvCxnSpPr>
          <p:spPr>
            <a:xfrm>
              <a:off x="538661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3" name="Connettore 1 198"/>
            <p:cNvCxnSpPr/>
            <p:nvPr userDrawn="1"/>
          </p:nvCxnSpPr>
          <p:spPr>
            <a:xfrm>
              <a:off x="553548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4" name="Connettore 1 199"/>
            <p:cNvCxnSpPr/>
            <p:nvPr userDrawn="1"/>
          </p:nvCxnSpPr>
          <p:spPr>
            <a:xfrm>
              <a:off x="568435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5" name="Connettore 1 200"/>
            <p:cNvCxnSpPr/>
            <p:nvPr userDrawn="1"/>
          </p:nvCxnSpPr>
          <p:spPr>
            <a:xfrm>
              <a:off x="583321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6" name="Connettore 1 201"/>
            <p:cNvCxnSpPr/>
            <p:nvPr userDrawn="1"/>
          </p:nvCxnSpPr>
          <p:spPr>
            <a:xfrm>
              <a:off x="598208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7" name="Connettore 1 202"/>
            <p:cNvCxnSpPr/>
            <p:nvPr userDrawn="1"/>
          </p:nvCxnSpPr>
          <p:spPr>
            <a:xfrm>
              <a:off x="613095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8" name="Connettore 1 203"/>
            <p:cNvCxnSpPr/>
            <p:nvPr userDrawn="1"/>
          </p:nvCxnSpPr>
          <p:spPr>
            <a:xfrm>
              <a:off x="627981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9" name="Connettore 1 204"/>
            <p:cNvCxnSpPr/>
            <p:nvPr userDrawn="1"/>
          </p:nvCxnSpPr>
          <p:spPr>
            <a:xfrm>
              <a:off x="642868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0" name="Connettore 1 205"/>
            <p:cNvCxnSpPr/>
            <p:nvPr userDrawn="1"/>
          </p:nvCxnSpPr>
          <p:spPr>
            <a:xfrm>
              <a:off x="657755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1" name="Connettore 1 206"/>
            <p:cNvCxnSpPr/>
            <p:nvPr userDrawn="1"/>
          </p:nvCxnSpPr>
          <p:spPr>
            <a:xfrm>
              <a:off x="672641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2" name="Connettore 1 207"/>
            <p:cNvCxnSpPr/>
            <p:nvPr userDrawn="1"/>
          </p:nvCxnSpPr>
          <p:spPr>
            <a:xfrm>
              <a:off x="687528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3" name="Connettore 1 208"/>
            <p:cNvCxnSpPr/>
            <p:nvPr userDrawn="1"/>
          </p:nvCxnSpPr>
          <p:spPr>
            <a:xfrm>
              <a:off x="702415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4" name="Connettore 1 209"/>
            <p:cNvCxnSpPr/>
            <p:nvPr userDrawn="1"/>
          </p:nvCxnSpPr>
          <p:spPr>
            <a:xfrm>
              <a:off x="717302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5" name="Connettore 1 210"/>
            <p:cNvCxnSpPr/>
            <p:nvPr userDrawn="1"/>
          </p:nvCxnSpPr>
          <p:spPr>
            <a:xfrm>
              <a:off x="732188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6" name="Connettore 1 211"/>
            <p:cNvCxnSpPr/>
            <p:nvPr userDrawn="1"/>
          </p:nvCxnSpPr>
          <p:spPr>
            <a:xfrm>
              <a:off x="747075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7" name="Connettore 1 212"/>
            <p:cNvCxnSpPr/>
            <p:nvPr userDrawn="1"/>
          </p:nvCxnSpPr>
          <p:spPr>
            <a:xfrm>
              <a:off x="761962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8" name="Connettore 1 213"/>
            <p:cNvCxnSpPr/>
            <p:nvPr userDrawn="1"/>
          </p:nvCxnSpPr>
          <p:spPr>
            <a:xfrm>
              <a:off x="776848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9" name="Connettore 1 214"/>
            <p:cNvCxnSpPr/>
            <p:nvPr userDrawn="1"/>
          </p:nvCxnSpPr>
          <p:spPr>
            <a:xfrm>
              <a:off x="791735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0" name="Connettore 1 215"/>
            <p:cNvCxnSpPr/>
            <p:nvPr userDrawn="1"/>
          </p:nvCxnSpPr>
          <p:spPr>
            <a:xfrm>
              <a:off x="806622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1" name="Connettore 1 216"/>
            <p:cNvCxnSpPr/>
            <p:nvPr userDrawn="1"/>
          </p:nvCxnSpPr>
          <p:spPr>
            <a:xfrm>
              <a:off x="821508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2" name="Connettore 1 217"/>
            <p:cNvCxnSpPr/>
            <p:nvPr userDrawn="1"/>
          </p:nvCxnSpPr>
          <p:spPr>
            <a:xfrm>
              <a:off x="836395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3" name="Connettore 1 218"/>
            <p:cNvCxnSpPr/>
            <p:nvPr userDrawn="1"/>
          </p:nvCxnSpPr>
          <p:spPr>
            <a:xfrm>
              <a:off x="851282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4" name="Connettore 1 219"/>
            <p:cNvCxnSpPr/>
            <p:nvPr userDrawn="1"/>
          </p:nvCxnSpPr>
          <p:spPr>
            <a:xfrm>
              <a:off x="866169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5" name="Connettore 1 220"/>
            <p:cNvCxnSpPr/>
            <p:nvPr userDrawn="1"/>
          </p:nvCxnSpPr>
          <p:spPr>
            <a:xfrm>
              <a:off x="881055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6" name="Connettore 1 221"/>
            <p:cNvCxnSpPr/>
            <p:nvPr userDrawn="1"/>
          </p:nvCxnSpPr>
          <p:spPr>
            <a:xfrm>
              <a:off x="895942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7" name="Connettore 1 222"/>
            <p:cNvCxnSpPr/>
            <p:nvPr userDrawn="1"/>
          </p:nvCxnSpPr>
          <p:spPr>
            <a:xfrm>
              <a:off x="910829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8" name="Connettore 1 223"/>
            <p:cNvCxnSpPr/>
            <p:nvPr userDrawn="1"/>
          </p:nvCxnSpPr>
          <p:spPr>
            <a:xfrm>
              <a:off x="925715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9" name="Connettore 1 224"/>
            <p:cNvCxnSpPr/>
            <p:nvPr userDrawn="1"/>
          </p:nvCxnSpPr>
          <p:spPr>
            <a:xfrm>
              <a:off x="940602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0" name="Connettore 1 225"/>
            <p:cNvCxnSpPr/>
            <p:nvPr userDrawn="1"/>
          </p:nvCxnSpPr>
          <p:spPr>
            <a:xfrm>
              <a:off x="955489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1" name="Connettore 1 226"/>
            <p:cNvCxnSpPr/>
            <p:nvPr userDrawn="1"/>
          </p:nvCxnSpPr>
          <p:spPr>
            <a:xfrm>
              <a:off x="970375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2" name="Connettore 1 227"/>
            <p:cNvCxnSpPr/>
            <p:nvPr userDrawn="1"/>
          </p:nvCxnSpPr>
          <p:spPr>
            <a:xfrm>
              <a:off x="985262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3" name="Connettore 1 228"/>
            <p:cNvCxnSpPr/>
            <p:nvPr userDrawn="1"/>
          </p:nvCxnSpPr>
          <p:spPr>
            <a:xfrm>
              <a:off x="1000149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4" name="Connettore 1 229"/>
            <p:cNvCxnSpPr/>
            <p:nvPr userDrawn="1"/>
          </p:nvCxnSpPr>
          <p:spPr>
            <a:xfrm>
              <a:off x="1015036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5" name="Connettore 1 230"/>
            <p:cNvCxnSpPr/>
            <p:nvPr userDrawn="1"/>
          </p:nvCxnSpPr>
          <p:spPr>
            <a:xfrm>
              <a:off x="1029922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6" name="Connettore 1 231"/>
            <p:cNvCxnSpPr/>
            <p:nvPr userDrawn="1"/>
          </p:nvCxnSpPr>
          <p:spPr>
            <a:xfrm>
              <a:off x="1044809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7" name="Connettore 1 232"/>
            <p:cNvCxnSpPr/>
            <p:nvPr userDrawn="1"/>
          </p:nvCxnSpPr>
          <p:spPr>
            <a:xfrm>
              <a:off x="1059696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8" name="Connettore 1 233"/>
            <p:cNvCxnSpPr/>
            <p:nvPr userDrawn="1"/>
          </p:nvCxnSpPr>
          <p:spPr>
            <a:xfrm>
              <a:off x="1074582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9" name="Connettore 1 234"/>
            <p:cNvCxnSpPr/>
            <p:nvPr userDrawn="1"/>
          </p:nvCxnSpPr>
          <p:spPr>
            <a:xfrm>
              <a:off x="1089469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0" name="Connettore 1 235"/>
            <p:cNvCxnSpPr/>
            <p:nvPr userDrawn="1"/>
          </p:nvCxnSpPr>
          <p:spPr>
            <a:xfrm>
              <a:off x="1104356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1" name="Connettore 1 236"/>
            <p:cNvCxnSpPr/>
            <p:nvPr userDrawn="1"/>
          </p:nvCxnSpPr>
          <p:spPr>
            <a:xfrm>
              <a:off x="1119242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2" name="Connettore 1 237"/>
            <p:cNvCxnSpPr/>
            <p:nvPr userDrawn="1"/>
          </p:nvCxnSpPr>
          <p:spPr>
            <a:xfrm>
              <a:off x="1134129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3" name="Connettore 1 238"/>
            <p:cNvCxnSpPr/>
            <p:nvPr userDrawn="1"/>
          </p:nvCxnSpPr>
          <p:spPr>
            <a:xfrm>
              <a:off x="1149016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4" name="Connettore 1 239"/>
            <p:cNvCxnSpPr/>
            <p:nvPr userDrawn="1"/>
          </p:nvCxnSpPr>
          <p:spPr>
            <a:xfrm>
              <a:off x="1163903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5" name="Connettore 1 240"/>
            <p:cNvCxnSpPr/>
            <p:nvPr userDrawn="1"/>
          </p:nvCxnSpPr>
          <p:spPr>
            <a:xfrm>
              <a:off x="1178789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6" name="Connettore 1 241"/>
            <p:cNvCxnSpPr/>
            <p:nvPr userDrawn="1"/>
          </p:nvCxnSpPr>
          <p:spPr>
            <a:xfrm>
              <a:off x="1193676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7" name="Connettore 1 242"/>
            <p:cNvCxnSpPr/>
            <p:nvPr userDrawn="1"/>
          </p:nvCxnSpPr>
          <p:spPr>
            <a:xfrm>
              <a:off x="1208563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8" name="Connettore 1 243"/>
            <p:cNvCxnSpPr/>
            <p:nvPr userDrawn="1"/>
          </p:nvCxnSpPr>
          <p:spPr>
            <a:xfrm>
              <a:off x="1223449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9" name="Connettore 1 244"/>
            <p:cNvCxnSpPr/>
            <p:nvPr userDrawn="1"/>
          </p:nvCxnSpPr>
          <p:spPr>
            <a:xfrm>
              <a:off x="1238336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0" name="Connettore 1 245"/>
            <p:cNvCxnSpPr/>
            <p:nvPr userDrawn="1"/>
          </p:nvCxnSpPr>
          <p:spPr>
            <a:xfrm>
              <a:off x="1253223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1" name="Connettore 1 246"/>
            <p:cNvCxnSpPr/>
            <p:nvPr userDrawn="1"/>
          </p:nvCxnSpPr>
          <p:spPr>
            <a:xfrm>
              <a:off x="1268109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2" name="Connettore 1 247"/>
            <p:cNvCxnSpPr/>
            <p:nvPr userDrawn="1"/>
          </p:nvCxnSpPr>
          <p:spPr>
            <a:xfrm>
              <a:off x="1282996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3" name="Connettore 1 248"/>
            <p:cNvCxnSpPr/>
            <p:nvPr userDrawn="1"/>
          </p:nvCxnSpPr>
          <p:spPr>
            <a:xfrm>
              <a:off x="1297883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4" name="Connettore 1 249"/>
            <p:cNvCxnSpPr/>
            <p:nvPr userDrawn="1"/>
          </p:nvCxnSpPr>
          <p:spPr>
            <a:xfrm>
              <a:off x="1312770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5" name="Connettore 1 250"/>
            <p:cNvCxnSpPr/>
            <p:nvPr userDrawn="1"/>
          </p:nvCxnSpPr>
          <p:spPr>
            <a:xfrm>
              <a:off x="1327656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6" name="Connettore 1 251"/>
            <p:cNvCxnSpPr/>
            <p:nvPr userDrawn="1"/>
          </p:nvCxnSpPr>
          <p:spPr>
            <a:xfrm>
              <a:off x="1342543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7" name="Connettore 1 252"/>
            <p:cNvCxnSpPr/>
            <p:nvPr userDrawn="1"/>
          </p:nvCxnSpPr>
          <p:spPr>
            <a:xfrm>
              <a:off x="1357430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8" name="Connettore 1 253"/>
            <p:cNvCxnSpPr/>
            <p:nvPr userDrawn="1"/>
          </p:nvCxnSpPr>
          <p:spPr>
            <a:xfrm>
              <a:off x="1372316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9" name="Connettore 1 254"/>
            <p:cNvCxnSpPr/>
            <p:nvPr userDrawn="1"/>
          </p:nvCxnSpPr>
          <p:spPr>
            <a:xfrm>
              <a:off x="1387203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0" name="Connettore 1 255"/>
            <p:cNvCxnSpPr/>
            <p:nvPr userDrawn="1"/>
          </p:nvCxnSpPr>
          <p:spPr>
            <a:xfrm>
              <a:off x="1402090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1" name="Connettore 1 256"/>
            <p:cNvCxnSpPr/>
            <p:nvPr userDrawn="1"/>
          </p:nvCxnSpPr>
          <p:spPr>
            <a:xfrm>
              <a:off x="1416976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2" name="Connettore 1 257"/>
            <p:cNvCxnSpPr/>
            <p:nvPr userDrawn="1"/>
          </p:nvCxnSpPr>
          <p:spPr>
            <a:xfrm>
              <a:off x="1431863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3" name="Connettore 1 258"/>
            <p:cNvCxnSpPr/>
            <p:nvPr userDrawn="1"/>
          </p:nvCxnSpPr>
          <p:spPr>
            <a:xfrm>
              <a:off x="1446750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4" name="Connettore 1 259"/>
            <p:cNvCxnSpPr/>
            <p:nvPr userDrawn="1"/>
          </p:nvCxnSpPr>
          <p:spPr>
            <a:xfrm>
              <a:off x="1461637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5" name="Connettore 1 260"/>
            <p:cNvCxnSpPr/>
            <p:nvPr userDrawn="1"/>
          </p:nvCxnSpPr>
          <p:spPr>
            <a:xfrm>
              <a:off x="1476523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6" name="Connettore 1 261"/>
            <p:cNvCxnSpPr/>
            <p:nvPr userDrawn="1"/>
          </p:nvCxnSpPr>
          <p:spPr>
            <a:xfrm>
              <a:off x="1491410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7" name="Connettore 1 262"/>
            <p:cNvCxnSpPr/>
            <p:nvPr userDrawn="1"/>
          </p:nvCxnSpPr>
          <p:spPr>
            <a:xfrm>
              <a:off x="1506297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8" name="Connettore 1 263"/>
            <p:cNvCxnSpPr/>
            <p:nvPr userDrawn="1"/>
          </p:nvCxnSpPr>
          <p:spPr>
            <a:xfrm>
              <a:off x="1521183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9" name="Connettore 1 264"/>
            <p:cNvCxnSpPr/>
            <p:nvPr userDrawn="1"/>
          </p:nvCxnSpPr>
          <p:spPr>
            <a:xfrm>
              <a:off x="1536070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0" name="Connettore 1 265"/>
            <p:cNvCxnSpPr/>
            <p:nvPr userDrawn="1"/>
          </p:nvCxnSpPr>
          <p:spPr>
            <a:xfrm>
              <a:off x="1550957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1" name="Connettore 1 266"/>
            <p:cNvCxnSpPr/>
            <p:nvPr userDrawn="1"/>
          </p:nvCxnSpPr>
          <p:spPr>
            <a:xfrm>
              <a:off x="1565843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2" name="Connettore 1 267"/>
            <p:cNvCxnSpPr/>
            <p:nvPr userDrawn="1"/>
          </p:nvCxnSpPr>
          <p:spPr>
            <a:xfrm>
              <a:off x="1580730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3" name="Connettore 1 268"/>
            <p:cNvCxnSpPr/>
            <p:nvPr userDrawn="1"/>
          </p:nvCxnSpPr>
          <p:spPr>
            <a:xfrm>
              <a:off x="1595617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4" name="Connettore 1 269"/>
            <p:cNvCxnSpPr/>
            <p:nvPr userDrawn="1"/>
          </p:nvCxnSpPr>
          <p:spPr>
            <a:xfrm>
              <a:off x="1610504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5" name="Connettore 1 270"/>
            <p:cNvCxnSpPr/>
            <p:nvPr userDrawn="1"/>
          </p:nvCxnSpPr>
          <p:spPr>
            <a:xfrm>
              <a:off x="1625390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6" name="Connettore 1 271"/>
            <p:cNvCxnSpPr/>
            <p:nvPr userDrawn="1"/>
          </p:nvCxnSpPr>
          <p:spPr>
            <a:xfrm>
              <a:off x="1640277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7" name="Connettore 1 272"/>
            <p:cNvCxnSpPr/>
            <p:nvPr userDrawn="1"/>
          </p:nvCxnSpPr>
          <p:spPr>
            <a:xfrm>
              <a:off x="1655164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8" name="Connettore 1 273"/>
            <p:cNvCxnSpPr/>
            <p:nvPr userDrawn="1"/>
          </p:nvCxnSpPr>
          <p:spPr>
            <a:xfrm>
              <a:off x="1670050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9" name="Connettore 1 274"/>
            <p:cNvCxnSpPr/>
            <p:nvPr userDrawn="1"/>
          </p:nvCxnSpPr>
          <p:spPr>
            <a:xfrm>
              <a:off x="1684937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0" name="Connettore 1 275"/>
            <p:cNvCxnSpPr/>
            <p:nvPr userDrawn="1"/>
          </p:nvCxnSpPr>
          <p:spPr>
            <a:xfrm>
              <a:off x="1699824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1" name="Connettore 1 276"/>
            <p:cNvCxnSpPr/>
            <p:nvPr userDrawn="1"/>
          </p:nvCxnSpPr>
          <p:spPr>
            <a:xfrm>
              <a:off x="1714710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2" name="Connettore 1 277"/>
            <p:cNvCxnSpPr/>
            <p:nvPr userDrawn="1"/>
          </p:nvCxnSpPr>
          <p:spPr>
            <a:xfrm>
              <a:off x="1729597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3" name="Connettore 1 278"/>
            <p:cNvCxnSpPr/>
            <p:nvPr userDrawn="1"/>
          </p:nvCxnSpPr>
          <p:spPr>
            <a:xfrm>
              <a:off x="1744484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4" name="Connettore 1 279"/>
            <p:cNvCxnSpPr/>
            <p:nvPr userDrawn="1"/>
          </p:nvCxnSpPr>
          <p:spPr>
            <a:xfrm>
              <a:off x="1759371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5" name="Connettore 1 280"/>
            <p:cNvCxnSpPr/>
            <p:nvPr userDrawn="1"/>
          </p:nvCxnSpPr>
          <p:spPr>
            <a:xfrm>
              <a:off x="1774257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6" name="Connettore 1 281"/>
            <p:cNvCxnSpPr/>
            <p:nvPr userDrawn="1"/>
          </p:nvCxnSpPr>
          <p:spPr>
            <a:xfrm>
              <a:off x="1789144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7" name="Connettore 1 282"/>
            <p:cNvCxnSpPr/>
            <p:nvPr userDrawn="1"/>
          </p:nvCxnSpPr>
          <p:spPr>
            <a:xfrm>
              <a:off x="1804031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8" name="Connettore 1 283"/>
            <p:cNvCxnSpPr/>
            <p:nvPr userDrawn="1"/>
          </p:nvCxnSpPr>
          <p:spPr>
            <a:xfrm>
              <a:off x="1818917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9" name="Connettore 1 284"/>
            <p:cNvCxnSpPr/>
            <p:nvPr userDrawn="1"/>
          </p:nvCxnSpPr>
          <p:spPr>
            <a:xfrm>
              <a:off x="1833804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50" name="Connettore 1 285"/>
            <p:cNvCxnSpPr/>
            <p:nvPr userDrawn="1"/>
          </p:nvCxnSpPr>
          <p:spPr>
            <a:xfrm>
              <a:off x="1848691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51" name="Connettore 1 286"/>
            <p:cNvCxnSpPr/>
            <p:nvPr userDrawn="1"/>
          </p:nvCxnSpPr>
          <p:spPr>
            <a:xfrm>
              <a:off x="1863577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52" name="Connettore 1 287"/>
            <p:cNvCxnSpPr/>
            <p:nvPr userDrawn="1"/>
          </p:nvCxnSpPr>
          <p:spPr>
            <a:xfrm>
              <a:off x="1878464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53" name="Connettore 1 288"/>
            <p:cNvCxnSpPr/>
            <p:nvPr userDrawn="1"/>
          </p:nvCxnSpPr>
          <p:spPr>
            <a:xfrm>
              <a:off x="1893346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grpSp>
      <p:sp>
        <p:nvSpPr>
          <p:cNvPr id="254" name="Titolo 1"/>
          <p:cNvSpPr>
            <a:spLocks noGrp="1"/>
          </p:cNvSpPr>
          <p:nvPr>
            <p:ph type="ctrTitle" hasCustomPrompt="1"/>
          </p:nvPr>
        </p:nvSpPr>
        <p:spPr>
          <a:xfrm>
            <a:off x="855379" y="4149728"/>
            <a:ext cx="10363200" cy="968375"/>
          </a:xfrm>
          <a:prstGeom prst="rect">
            <a:avLst/>
          </a:prstGeom>
        </p:spPr>
        <p:txBody>
          <a:bodyPr>
            <a:normAutofit/>
          </a:bodyPr>
          <a:lstStyle>
            <a:lvl1pPr>
              <a:defRPr sz="3600">
                <a:solidFill>
                  <a:schemeClr val="bg1"/>
                </a:solidFill>
              </a:defRPr>
            </a:lvl1pPr>
          </a:lstStyle>
          <a:p>
            <a:r>
              <a:rPr lang="en-GB" noProof="0"/>
              <a:t>Title</a:t>
            </a:r>
          </a:p>
        </p:txBody>
      </p:sp>
      <p:sp>
        <p:nvSpPr>
          <p:cNvPr id="255" name="Sottotitolo 2"/>
          <p:cNvSpPr>
            <a:spLocks noGrp="1"/>
          </p:cNvSpPr>
          <p:nvPr>
            <p:ph type="subTitle" idx="1" hasCustomPrompt="1"/>
          </p:nvPr>
        </p:nvSpPr>
        <p:spPr>
          <a:xfrm>
            <a:off x="855379" y="5260975"/>
            <a:ext cx="10363200" cy="1333500"/>
          </a:xfrm>
          <a:prstGeom prst="rect">
            <a:avLst/>
          </a:prstGeom>
        </p:spPr>
        <p:txBody>
          <a:bodyPr/>
          <a:lstStyle>
            <a:lvl1pPr marL="0" indent="0" algn="l">
              <a:buNone/>
              <a:defRPr>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noProof="0"/>
              <a:t>Subtitle</a:t>
            </a:r>
          </a:p>
        </p:txBody>
      </p:sp>
      <p:sp>
        <p:nvSpPr>
          <p:cNvPr id="257" name="Rectangle 256">
            <a:extLst>
              <a:ext uri="{FF2B5EF4-FFF2-40B4-BE49-F238E27FC236}">
                <a16:creationId xmlns:a16="http://schemas.microsoft.com/office/drawing/2014/main" id="{D1EB5DB9-D68E-4A2B-BA3A-737787A88286}"/>
              </a:ext>
            </a:extLst>
          </p:cNvPr>
          <p:cNvSpPr/>
          <p:nvPr userDrawn="1"/>
        </p:nvSpPr>
        <p:spPr>
          <a:xfrm>
            <a:off x="9121588" y="3554740"/>
            <a:ext cx="3093995" cy="253916"/>
          </a:xfrm>
          <a:prstGeom prst="rect">
            <a:avLst/>
          </a:prstGeom>
          <a:noFill/>
        </p:spPr>
        <p:txBody>
          <a:bodyPr wrap="square" rtlCol="0">
            <a:spAutoFit/>
          </a:bodyPr>
          <a:lstStyle/>
          <a:p>
            <a:pPr marL="0" indent="0" algn="r">
              <a:buFont typeface="Wingdings" panose="05000000000000000000" pitchFamily="2" charset="2"/>
              <a:buNone/>
            </a:pPr>
            <a:r>
              <a:rPr lang="en-GB" sz="1050">
                <a:solidFill>
                  <a:schemeClr val="bg1"/>
                </a:solidFill>
              </a:rPr>
              <a:t>Credit background: iStock.com/</a:t>
            </a:r>
            <a:r>
              <a:rPr lang="en-GB" sz="1050" err="1">
                <a:solidFill>
                  <a:schemeClr val="bg1"/>
                </a:solidFill>
              </a:rPr>
              <a:t>slavemotion</a:t>
            </a:r>
            <a:endParaRPr lang="en-GB" sz="1050">
              <a:solidFill>
                <a:schemeClr val="bg1"/>
              </a:solidFill>
            </a:endParaRPr>
          </a:p>
        </p:txBody>
      </p:sp>
      <p:pic>
        <p:nvPicPr>
          <p:cNvPr id="3" name="Picture 2" descr="A logo with white text&#10;&#10;Description automatically generated">
            <a:extLst>
              <a:ext uri="{FF2B5EF4-FFF2-40B4-BE49-F238E27FC236}">
                <a16:creationId xmlns:a16="http://schemas.microsoft.com/office/drawing/2014/main" id="{322A5976-ACAC-798B-CFEC-2A9F795A7313}"/>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3571717" y="-463448"/>
            <a:ext cx="6205013" cy="4388437"/>
          </a:xfrm>
          <a:prstGeom prst="rect">
            <a:avLst/>
          </a:prstGeom>
        </p:spPr>
      </p:pic>
      <p:sp>
        <p:nvSpPr>
          <p:cNvPr id="2" name="Rectangle 1">
            <a:extLst>
              <a:ext uri="{FF2B5EF4-FFF2-40B4-BE49-F238E27FC236}">
                <a16:creationId xmlns:a16="http://schemas.microsoft.com/office/drawing/2014/main" id="{6761111F-255A-434A-16D8-F3E98000210E}"/>
              </a:ext>
            </a:extLst>
          </p:cNvPr>
          <p:cNvSpPr/>
          <p:nvPr userDrawn="1"/>
        </p:nvSpPr>
        <p:spPr>
          <a:xfrm>
            <a:off x="8377238" y="0"/>
            <a:ext cx="3766627" cy="995559"/>
          </a:xfrm>
          <a:prstGeom prst="rect">
            <a:avLst/>
          </a:prstGeom>
          <a:solidFill>
            <a:schemeClr val="tx2">
              <a:alpha val="74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pic>
        <p:nvPicPr>
          <p:cNvPr id="130" name="Immagine 29" descr="Immagine che contiene testo&#10;&#10;Descrizione generata automaticamente">
            <a:extLst>
              <a:ext uri="{FF2B5EF4-FFF2-40B4-BE49-F238E27FC236}">
                <a16:creationId xmlns:a16="http://schemas.microsoft.com/office/drawing/2014/main" id="{882AF9C0-B23D-49F0-9BD4-DF614FC5AB38}"/>
              </a:ext>
            </a:extLst>
          </p:cNvPr>
          <p:cNvPicPr>
            <a:picLocks noChangeAspect="1"/>
          </p:cNvPicPr>
          <p:nvPr userDrawn="1"/>
        </p:nvPicPr>
        <p:blipFill rotWithShape="1">
          <a:blip r:embed="rId4">
            <a:extLst>
              <a:ext uri="{28A0092B-C50C-407E-A947-70E740481C1C}">
                <a14:useLocalDpi xmlns:a14="http://schemas.microsoft.com/office/drawing/2010/main" val="0"/>
              </a:ext>
            </a:extLst>
          </a:blip>
          <a:srcRect b="36341"/>
          <a:stretch/>
        </p:blipFill>
        <p:spPr>
          <a:xfrm>
            <a:off x="8526134" y="263525"/>
            <a:ext cx="2255020" cy="588560"/>
          </a:xfrm>
          <a:prstGeom prst="rect">
            <a:avLst/>
          </a:prstGeom>
        </p:spPr>
      </p:pic>
      <p:pic>
        <p:nvPicPr>
          <p:cNvPr id="9" name="Picture 8" descr="A red letter on a black background&#10;&#10;AI-generated content may be incorrect.">
            <a:extLst>
              <a:ext uri="{FF2B5EF4-FFF2-40B4-BE49-F238E27FC236}">
                <a16:creationId xmlns:a16="http://schemas.microsoft.com/office/drawing/2014/main" id="{206D9398-542A-62F8-4BF7-8E57BED88998}"/>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10605247" y="160384"/>
            <a:ext cx="1452775" cy="835175"/>
          </a:xfrm>
          <a:prstGeom prst="rect">
            <a:avLst/>
          </a:prstGeom>
        </p:spPr>
      </p:pic>
    </p:spTree>
    <p:extLst>
      <p:ext uri="{BB962C8B-B14F-4D97-AF65-F5344CB8AC3E}">
        <p14:creationId xmlns:p14="http://schemas.microsoft.com/office/powerpoint/2010/main" val="169501262"/>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preserve="1" userDrawn="1">
  <p:cSld name="1_Title Header 2">
    <p:spTree>
      <p:nvGrpSpPr>
        <p:cNvPr id="1" name=""/>
        <p:cNvGrpSpPr/>
        <p:nvPr/>
      </p:nvGrpSpPr>
      <p:grpSpPr>
        <a:xfrm>
          <a:off x="0" y="0"/>
          <a:ext cx="0" cy="0"/>
          <a:chOff x="0" y="0"/>
          <a:chExt cx="0" cy="0"/>
        </a:xfrm>
      </p:grpSpPr>
      <p:sp>
        <p:nvSpPr>
          <p:cNvPr id="132" name="Rettangolo 167"/>
          <p:cNvSpPr/>
          <p:nvPr userDrawn="1"/>
        </p:nvSpPr>
        <p:spPr>
          <a:xfrm>
            <a:off x="0" y="3832227"/>
            <a:ext cx="12192000" cy="3025775"/>
          </a:xfrm>
          <a:prstGeom prst="rect">
            <a:avLst/>
          </a:prstGeom>
          <a:solidFill>
            <a:schemeClr val="bg2">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sz="1800" noProof="0">
              <a:solidFill>
                <a:schemeClr val="bg1"/>
              </a:solidFill>
            </a:endParaRPr>
          </a:p>
        </p:txBody>
      </p:sp>
      <p:grpSp>
        <p:nvGrpSpPr>
          <p:cNvPr id="133" name="Gruppo 168"/>
          <p:cNvGrpSpPr/>
          <p:nvPr userDrawn="1"/>
        </p:nvGrpSpPr>
        <p:grpSpPr>
          <a:xfrm>
            <a:off x="64011" y="3816351"/>
            <a:ext cx="12048863" cy="180000"/>
            <a:chOff x="1218340" y="275867"/>
            <a:chExt cx="17715122" cy="567843"/>
          </a:xfrm>
        </p:grpSpPr>
        <p:cxnSp>
          <p:nvCxnSpPr>
            <p:cNvPr id="134" name="Connettore 1 169"/>
            <p:cNvCxnSpPr/>
            <p:nvPr userDrawn="1"/>
          </p:nvCxnSpPr>
          <p:spPr>
            <a:xfrm>
              <a:off x="121834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5" name="Connettore 1 170"/>
            <p:cNvCxnSpPr/>
            <p:nvPr userDrawn="1"/>
          </p:nvCxnSpPr>
          <p:spPr>
            <a:xfrm>
              <a:off x="136720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6" name="Connettore 1 171"/>
            <p:cNvCxnSpPr/>
            <p:nvPr userDrawn="1"/>
          </p:nvCxnSpPr>
          <p:spPr>
            <a:xfrm>
              <a:off x="151607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7" name="Connettore 1 172"/>
            <p:cNvCxnSpPr/>
            <p:nvPr userDrawn="1"/>
          </p:nvCxnSpPr>
          <p:spPr>
            <a:xfrm>
              <a:off x="166494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8" name="Connettore 1 173"/>
            <p:cNvCxnSpPr/>
            <p:nvPr userDrawn="1"/>
          </p:nvCxnSpPr>
          <p:spPr>
            <a:xfrm>
              <a:off x="181380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9" name="Connettore 1 174"/>
            <p:cNvCxnSpPr/>
            <p:nvPr userDrawn="1"/>
          </p:nvCxnSpPr>
          <p:spPr>
            <a:xfrm>
              <a:off x="196267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0" name="Connettore 1 175"/>
            <p:cNvCxnSpPr/>
            <p:nvPr userDrawn="1"/>
          </p:nvCxnSpPr>
          <p:spPr>
            <a:xfrm>
              <a:off x="211154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1" name="Connettore 1 176"/>
            <p:cNvCxnSpPr/>
            <p:nvPr userDrawn="1"/>
          </p:nvCxnSpPr>
          <p:spPr>
            <a:xfrm>
              <a:off x="226040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2" name="Connettore 1 177"/>
            <p:cNvCxnSpPr/>
            <p:nvPr userDrawn="1"/>
          </p:nvCxnSpPr>
          <p:spPr>
            <a:xfrm>
              <a:off x="240927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3" name="Connettore 1 178"/>
            <p:cNvCxnSpPr/>
            <p:nvPr userDrawn="1"/>
          </p:nvCxnSpPr>
          <p:spPr>
            <a:xfrm>
              <a:off x="255814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4" name="Connettore 1 179"/>
            <p:cNvCxnSpPr/>
            <p:nvPr userDrawn="1"/>
          </p:nvCxnSpPr>
          <p:spPr>
            <a:xfrm>
              <a:off x="270701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5" name="Connettore 1 180"/>
            <p:cNvCxnSpPr/>
            <p:nvPr userDrawn="1"/>
          </p:nvCxnSpPr>
          <p:spPr>
            <a:xfrm>
              <a:off x="285587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6" name="Connettore 1 181"/>
            <p:cNvCxnSpPr/>
            <p:nvPr userDrawn="1"/>
          </p:nvCxnSpPr>
          <p:spPr>
            <a:xfrm>
              <a:off x="300474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7" name="Connettore 1 182"/>
            <p:cNvCxnSpPr/>
            <p:nvPr userDrawn="1"/>
          </p:nvCxnSpPr>
          <p:spPr>
            <a:xfrm>
              <a:off x="315361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8" name="Connettore 1 183"/>
            <p:cNvCxnSpPr/>
            <p:nvPr userDrawn="1"/>
          </p:nvCxnSpPr>
          <p:spPr>
            <a:xfrm>
              <a:off x="330247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9" name="Connettore 1 184"/>
            <p:cNvCxnSpPr/>
            <p:nvPr userDrawn="1"/>
          </p:nvCxnSpPr>
          <p:spPr>
            <a:xfrm>
              <a:off x="345134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0" name="Connettore 1 185"/>
            <p:cNvCxnSpPr/>
            <p:nvPr userDrawn="1"/>
          </p:nvCxnSpPr>
          <p:spPr>
            <a:xfrm>
              <a:off x="360021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1" name="Connettore 1 186"/>
            <p:cNvCxnSpPr/>
            <p:nvPr userDrawn="1"/>
          </p:nvCxnSpPr>
          <p:spPr>
            <a:xfrm>
              <a:off x="374907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2" name="Connettore 1 187"/>
            <p:cNvCxnSpPr/>
            <p:nvPr userDrawn="1"/>
          </p:nvCxnSpPr>
          <p:spPr>
            <a:xfrm>
              <a:off x="389794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3" name="Connettore 1 188"/>
            <p:cNvCxnSpPr/>
            <p:nvPr userDrawn="1"/>
          </p:nvCxnSpPr>
          <p:spPr>
            <a:xfrm>
              <a:off x="404681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4" name="Connettore 1 189"/>
            <p:cNvCxnSpPr/>
            <p:nvPr userDrawn="1"/>
          </p:nvCxnSpPr>
          <p:spPr>
            <a:xfrm>
              <a:off x="419568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5" name="Connettore 1 190"/>
            <p:cNvCxnSpPr/>
            <p:nvPr userDrawn="1"/>
          </p:nvCxnSpPr>
          <p:spPr>
            <a:xfrm>
              <a:off x="434454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6" name="Connettore 1 191"/>
            <p:cNvCxnSpPr/>
            <p:nvPr userDrawn="1"/>
          </p:nvCxnSpPr>
          <p:spPr>
            <a:xfrm>
              <a:off x="449341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7" name="Connettore 1 192"/>
            <p:cNvCxnSpPr/>
            <p:nvPr userDrawn="1"/>
          </p:nvCxnSpPr>
          <p:spPr>
            <a:xfrm>
              <a:off x="464228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8" name="Connettore 1 193"/>
            <p:cNvCxnSpPr/>
            <p:nvPr userDrawn="1"/>
          </p:nvCxnSpPr>
          <p:spPr>
            <a:xfrm>
              <a:off x="479114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9" name="Connettore 1 194"/>
            <p:cNvCxnSpPr/>
            <p:nvPr userDrawn="1"/>
          </p:nvCxnSpPr>
          <p:spPr>
            <a:xfrm>
              <a:off x="494001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0" name="Connettore 1 195"/>
            <p:cNvCxnSpPr/>
            <p:nvPr userDrawn="1"/>
          </p:nvCxnSpPr>
          <p:spPr>
            <a:xfrm>
              <a:off x="508888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1" name="Connettore 1 196"/>
            <p:cNvCxnSpPr/>
            <p:nvPr userDrawn="1"/>
          </p:nvCxnSpPr>
          <p:spPr>
            <a:xfrm>
              <a:off x="523774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2" name="Connettore 1 197"/>
            <p:cNvCxnSpPr/>
            <p:nvPr userDrawn="1"/>
          </p:nvCxnSpPr>
          <p:spPr>
            <a:xfrm>
              <a:off x="538661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3" name="Connettore 1 198"/>
            <p:cNvCxnSpPr/>
            <p:nvPr userDrawn="1"/>
          </p:nvCxnSpPr>
          <p:spPr>
            <a:xfrm>
              <a:off x="553548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4" name="Connettore 1 199"/>
            <p:cNvCxnSpPr/>
            <p:nvPr userDrawn="1"/>
          </p:nvCxnSpPr>
          <p:spPr>
            <a:xfrm>
              <a:off x="568435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5" name="Connettore 1 200"/>
            <p:cNvCxnSpPr/>
            <p:nvPr userDrawn="1"/>
          </p:nvCxnSpPr>
          <p:spPr>
            <a:xfrm>
              <a:off x="583321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6" name="Connettore 1 201"/>
            <p:cNvCxnSpPr/>
            <p:nvPr userDrawn="1"/>
          </p:nvCxnSpPr>
          <p:spPr>
            <a:xfrm>
              <a:off x="598208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7" name="Connettore 1 202"/>
            <p:cNvCxnSpPr/>
            <p:nvPr userDrawn="1"/>
          </p:nvCxnSpPr>
          <p:spPr>
            <a:xfrm>
              <a:off x="613095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8" name="Connettore 1 203"/>
            <p:cNvCxnSpPr/>
            <p:nvPr userDrawn="1"/>
          </p:nvCxnSpPr>
          <p:spPr>
            <a:xfrm>
              <a:off x="627981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9" name="Connettore 1 204"/>
            <p:cNvCxnSpPr/>
            <p:nvPr userDrawn="1"/>
          </p:nvCxnSpPr>
          <p:spPr>
            <a:xfrm>
              <a:off x="642868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0" name="Connettore 1 205"/>
            <p:cNvCxnSpPr/>
            <p:nvPr userDrawn="1"/>
          </p:nvCxnSpPr>
          <p:spPr>
            <a:xfrm>
              <a:off x="657755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1" name="Connettore 1 206"/>
            <p:cNvCxnSpPr/>
            <p:nvPr userDrawn="1"/>
          </p:nvCxnSpPr>
          <p:spPr>
            <a:xfrm>
              <a:off x="672641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2" name="Connettore 1 207"/>
            <p:cNvCxnSpPr/>
            <p:nvPr userDrawn="1"/>
          </p:nvCxnSpPr>
          <p:spPr>
            <a:xfrm>
              <a:off x="687528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3" name="Connettore 1 208"/>
            <p:cNvCxnSpPr/>
            <p:nvPr userDrawn="1"/>
          </p:nvCxnSpPr>
          <p:spPr>
            <a:xfrm>
              <a:off x="702415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4" name="Connettore 1 209"/>
            <p:cNvCxnSpPr/>
            <p:nvPr userDrawn="1"/>
          </p:nvCxnSpPr>
          <p:spPr>
            <a:xfrm>
              <a:off x="717302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5" name="Connettore 1 210"/>
            <p:cNvCxnSpPr/>
            <p:nvPr userDrawn="1"/>
          </p:nvCxnSpPr>
          <p:spPr>
            <a:xfrm>
              <a:off x="732188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6" name="Connettore 1 211"/>
            <p:cNvCxnSpPr/>
            <p:nvPr userDrawn="1"/>
          </p:nvCxnSpPr>
          <p:spPr>
            <a:xfrm>
              <a:off x="747075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7" name="Connettore 1 212"/>
            <p:cNvCxnSpPr/>
            <p:nvPr userDrawn="1"/>
          </p:nvCxnSpPr>
          <p:spPr>
            <a:xfrm>
              <a:off x="761962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8" name="Connettore 1 213"/>
            <p:cNvCxnSpPr/>
            <p:nvPr userDrawn="1"/>
          </p:nvCxnSpPr>
          <p:spPr>
            <a:xfrm>
              <a:off x="776848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9" name="Connettore 1 214"/>
            <p:cNvCxnSpPr/>
            <p:nvPr userDrawn="1"/>
          </p:nvCxnSpPr>
          <p:spPr>
            <a:xfrm>
              <a:off x="791735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0" name="Connettore 1 215"/>
            <p:cNvCxnSpPr/>
            <p:nvPr userDrawn="1"/>
          </p:nvCxnSpPr>
          <p:spPr>
            <a:xfrm>
              <a:off x="806622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1" name="Connettore 1 216"/>
            <p:cNvCxnSpPr/>
            <p:nvPr userDrawn="1"/>
          </p:nvCxnSpPr>
          <p:spPr>
            <a:xfrm>
              <a:off x="821508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2" name="Connettore 1 217"/>
            <p:cNvCxnSpPr/>
            <p:nvPr userDrawn="1"/>
          </p:nvCxnSpPr>
          <p:spPr>
            <a:xfrm>
              <a:off x="836395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3" name="Connettore 1 218"/>
            <p:cNvCxnSpPr/>
            <p:nvPr userDrawn="1"/>
          </p:nvCxnSpPr>
          <p:spPr>
            <a:xfrm>
              <a:off x="851282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4" name="Connettore 1 219"/>
            <p:cNvCxnSpPr/>
            <p:nvPr userDrawn="1"/>
          </p:nvCxnSpPr>
          <p:spPr>
            <a:xfrm>
              <a:off x="866169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5" name="Connettore 1 220"/>
            <p:cNvCxnSpPr/>
            <p:nvPr userDrawn="1"/>
          </p:nvCxnSpPr>
          <p:spPr>
            <a:xfrm>
              <a:off x="881055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6" name="Connettore 1 221"/>
            <p:cNvCxnSpPr/>
            <p:nvPr userDrawn="1"/>
          </p:nvCxnSpPr>
          <p:spPr>
            <a:xfrm>
              <a:off x="895942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7" name="Connettore 1 222"/>
            <p:cNvCxnSpPr/>
            <p:nvPr userDrawn="1"/>
          </p:nvCxnSpPr>
          <p:spPr>
            <a:xfrm>
              <a:off x="910829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8" name="Connettore 1 223"/>
            <p:cNvCxnSpPr/>
            <p:nvPr userDrawn="1"/>
          </p:nvCxnSpPr>
          <p:spPr>
            <a:xfrm>
              <a:off x="925715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9" name="Connettore 1 224"/>
            <p:cNvCxnSpPr/>
            <p:nvPr userDrawn="1"/>
          </p:nvCxnSpPr>
          <p:spPr>
            <a:xfrm>
              <a:off x="940602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0" name="Connettore 1 225"/>
            <p:cNvCxnSpPr/>
            <p:nvPr userDrawn="1"/>
          </p:nvCxnSpPr>
          <p:spPr>
            <a:xfrm>
              <a:off x="955489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1" name="Connettore 1 226"/>
            <p:cNvCxnSpPr/>
            <p:nvPr userDrawn="1"/>
          </p:nvCxnSpPr>
          <p:spPr>
            <a:xfrm>
              <a:off x="970375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2" name="Connettore 1 227"/>
            <p:cNvCxnSpPr/>
            <p:nvPr userDrawn="1"/>
          </p:nvCxnSpPr>
          <p:spPr>
            <a:xfrm>
              <a:off x="985262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3" name="Connettore 1 228"/>
            <p:cNvCxnSpPr/>
            <p:nvPr userDrawn="1"/>
          </p:nvCxnSpPr>
          <p:spPr>
            <a:xfrm>
              <a:off x="1000149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4" name="Connettore 1 229"/>
            <p:cNvCxnSpPr/>
            <p:nvPr userDrawn="1"/>
          </p:nvCxnSpPr>
          <p:spPr>
            <a:xfrm>
              <a:off x="1015036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5" name="Connettore 1 230"/>
            <p:cNvCxnSpPr/>
            <p:nvPr userDrawn="1"/>
          </p:nvCxnSpPr>
          <p:spPr>
            <a:xfrm>
              <a:off x="1029922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6" name="Connettore 1 231"/>
            <p:cNvCxnSpPr/>
            <p:nvPr userDrawn="1"/>
          </p:nvCxnSpPr>
          <p:spPr>
            <a:xfrm>
              <a:off x="1044809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7" name="Connettore 1 232"/>
            <p:cNvCxnSpPr/>
            <p:nvPr userDrawn="1"/>
          </p:nvCxnSpPr>
          <p:spPr>
            <a:xfrm>
              <a:off x="1059696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8" name="Connettore 1 233"/>
            <p:cNvCxnSpPr/>
            <p:nvPr userDrawn="1"/>
          </p:nvCxnSpPr>
          <p:spPr>
            <a:xfrm>
              <a:off x="1074582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9" name="Connettore 1 234"/>
            <p:cNvCxnSpPr/>
            <p:nvPr userDrawn="1"/>
          </p:nvCxnSpPr>
          <p:spPr>
            <a:xfrm>
              <a:off x="1089469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0" name="Connettore 1 235"/>
            <p:cNvCxnSpPr/>
            <p:nvPr userDrawn="1"/>
          </p:nvCxnSpPr>
          <p:spPr>
            <a:xfrm>
              <a:off x="1104356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1" name="Connettore 1 236"/>
            <p:cNvCxnSpPr/>
            <p:nvPr userDrawn="1"/>
          </p:nvCxnSpPr>
          <p:spPr>
            <a:xfrm>
              <a:off x="1119242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2" name="Connettore 1 237"/>
            <p:cNvCxnSpPr/>
            <p:nvPr userDrawn="1"/>
          </p:nvCxnSpPr>
          <p:spPr>
            <a:xfrm>
              <a:off x="1134129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3" name="Connettore 1 238"/>
            <p:cNvCxnSpPr/>
            <p:nvPr userDrawn="1"/>
          </p:nvCxnSpPr>
          <p:spPr>
            <a:xfrm>
              <a:off x="1149016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4" name="Connettore 1 239"/>
            <p:cNvCxnSpPr/>
            <p:nvPr userDrawn="1"/>
          </p:nvCxnSpPr>
          <p:spPr>
            <a:xfrm>
              <a:off x="1163903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5" name="Connettore 1 240"/>
            <p:cNvCxnSpPr/>
            <p:nvPr userDrawn="1"/>
          </p:nvCxnSpPr>
          <p:spPr>
            <a:xfrm>
              <a:off x="1178789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6" name="Connettore 1 241"/>
            <p:cNvCxnSpPr/>
            <p:nvPr userDrawn="1"/>
          </p:nvCxnSpPr>
          <p:spPr>
            <a:xfrm>
              <a:off x="1193676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7" name="Connettore 1 242"/>
            <p:cNvCxnSpPr/>
            <p:nvPr userDrawn="1"/>
          </p:nvCxnSpPr>
          <p:spPr>
            <a:xfrm>
              <a:off x="1208563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8" name="Connettore 1 243"/>
            <p:cNvCxnSpPr/>
            <p:nvPr userDrawn="1"/>
          </p:nvCxnSpPr>
          <p:spPr>
            <a:xfrm>
              <a:off x="1223449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9" name="Connettore 1 244"/>
            <p:cNvCxnSpPr/>
            <p:nvPr userDrawn="1"/>
          </p:nvCxnSpPr>
          <p:spPr>
            <a:xfrm>
              <a:off x="1238336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0" name="Connettore 1 245"/>
            <p:cNvCxnSpPr/>
            <p:nvPr userDrawn="1"/>
          </p:nvCxnSpPr>
          <p:spPr>
            <a:xfrm>
              <a:off x="1253223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1" name="Connettore 1 246"/>
            <p:cNvCxnSpPr/>
            <p:nvPr userDrawn="1"/>
          </p:nvCxnSpPr>
          <p:spPr>
            <a:xfrm>
              <a:off x="1268109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2" name="Connettore 1 247"/>
            <p:cNvCxnSpPr/>
            <p:nvPr userDrawn="1"/>
          </p:nvCxnSpPr>
          <p:spPr>
            <a:xfrm>
              <a:off x="1282996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3" name="Connettore 1 248"/>
            <p:cNvCxnSpPr/>
            <p:nvPr userDrawn="1"/>
          </p:nvCxnSpPr>
          <p:spPr>
            <a:xfrm>
              <a:off x="1297883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4" name="Connettore 1 249"/>
            <p:cNvCxnSpPr/>
            <p:nvPr userDrawn="1"/>
          </p:nvCxnSpPr>
          <p:spPr>
            <a:xfrm>
              <a:off x="1312770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5" name="Connettore 1 250"/>
            <p:cNvCxnSpPr/>
            <p:nvPr userDrawn="1"/>
          </p:nvCxnSpPr>
          <p:spPr>
            <a:xfrm>
              <a:off x="1327656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6" name="Connettore 1 251"/>
            <p:cNvCxnSpPr/>
            <p:nvPr userDrawn="1"/>
          </p:nvCxnSpPr>
          <p:spPr>
            <a:xfrm>
              <a:off x="1342543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7" name="Connettore 1 252"/>
            <p:cNvCxnSpPr/>
            <p:nvPr userDrawn="1"/>
          </p:nvCxnSpPr>
          <p:spPr>
            <a:xfrm>
              <a:off x="1357430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8" name="Connettore 1 253"/>
            <p:cNvCxnSpPr/>
            <p:nvPr userDrawn="1"/>
          </p:nvCxnSpPr>
          <p:spPr>
            <a:xfrm>
              <a:off x="1372316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9" name="Connettore 1 254"/>
            <p:cNvCxnSpPr/>
            <p:nvPr userDrawn="1"/>
          </p:nvCxnSpPr>
          <p:spPr>
            <a:xfrm>
              <a:off x="1387203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0" name="Connettore 1 255"/>
            <p:cNvCxnSpPr/>
            <p:nvPr userDrawn="1"/>
          </p:nvCxnSpPr>
          <p:spPr>
            <a:xfrm>
              <a:off x="1402090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1" name="Connettore 1 256"/>
            <p:cNvCxnSpPr/>
            <p:nvPr userDrawn="1"/>
          </p:nvCxnSpPr>
          <p:spPr>
            <a:xfrm>
              <a:off x="1416976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2" name="Connettore 1 257"/>
            <p:cNvCxnSpPr/>
            <p:nvPr userDrawn="1"/>
          </p:nvCxnSpPr>
          <p:spPr>
            <a:xfrm>
              <a:off x="1431863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3" name="Connettore 1 258"/>
            <p:cNvCxnSpPr/>
            <p:nvPr userDrawn="1"/>
          </p:nvCxnSpPr>
          <p:spPr>
            <a:xfrm>
              <a:off x="1446750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4" name="Connettore 1 259"/>
            <p:cNvCxnSpPr/>
            <p:nvPr userDrawn="1"/>
          </p:nvCxnSpPr>
          <p:spPr>
            <a:xfrm>
              <a:off x="1461637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5" name="Connettore 1 260"/>
            <p:cNvCxnSpPr/>
            <p:nvPr userDrawn="1"/>
          </p:nvCxnSpPr>
          <p:spPr>
            <a:xfrm>
              <a:off x="1476523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6" name="Connettore 1 261"/>
            <p:cNvCxnSpPr/>
            <p:nvPr userDrawn="1"/>
          </p:nvCxnSpPr>
          <p:spPr>
            <a:xfrm>
              <a:off x="1491410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7" name="Connettore 1 262"/>
            <p:cNvCxnSpPr/>
            <p:nvPr userDrawn="1"/>
          </p:nvCxnSpPr>
          <p:spPr>
            <a:xfrm>
              <a:off x="1506297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8" name="Connettore 1 263"/>
            <p:cNvCxnSpPr/>
            <p:nvPr userDrawn="1"/>
          </p:nvCxnSpPr>
          <p:spPr>
            <a:xfrm>
              <a:off x="1521183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9" name="Connettore 1 264"/>
            <p:cNvCxnSpPr/>
            <p:nvPr userDrawn="1"/>
          </p:nvCxnSpPr>
          <p:spPr>
            <a:xfrm>
              <a:off x="1536070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0" name="Connettore 1 265"/>
            <p:cNvCxnSpPr/>
            <p:nvPr userDrawn="1"/>
          </p:nvCxnSpPr>
          <p:spPr>
            <a:xfrm>
              <a:off x="1550957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1" name="Connettore 1 266"/>
            <p:cNvCxnSpPr/>
            <p:nvPr userDrawn="1"/>
          </p:nvCxnSpPr>
          <p:spPr>
            <a:xfrm>
              <a:off x="1565843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2" name="Connettore 1 267"/>
            <p:cNvCxnSpPr/>
            <p:nvPr userDrawn="1"/>
          </p:nvCxnSpPr>
          <p:spPr>
            <a:xfrm>
              <a:off x="1580730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3" name="Connettore 1 268"/>
            <p:cNvCxnSpPr/>
            <p:nvPr userDrawn="1"/>
          </p:nvCxnSpPr>
          <p:spPr>
            <a:xfrm>
              <a:off x="1595617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4" name="Connettore 1 269"/>
            <p:cNvCxnSpPr/>
            <p:nvPr userDrawn="1"/>
          </p:nvCxnSpPr>
          <p:spPr>
            <a:xfrm>
              <a:off x="1610504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5" name="Connettore 1 270"/>
            <p:cNvCxnSpPr/>
            <p:nvPr userDrawn="1"/>
          </p:nvCxnSpPr>
          <p:spPr>
            <a:xfrm>
              <a:off x="1625390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6" name="Connettore 1 271"/>
            <p:cNvCxnSpPr/>
            <p:nvPr userDrawn="1"/>
          </p:nvCxnSpPr>
          <p:spPr>
            <a:xfrm>
              <a:off x="1640277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7" name="Connettore 1 272"/>
            <p:cNvCxnSpPr/>
            <p:nvPr userDrawn="1"/>
          </p:nvCxnSpPr>
          <p:spPr>
            <a:xfrm>
              <a:off x="1655164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8" name="Connettore 1 273"/>
            <p:cNvCxnSpPr/>
            <p:nvPr userDrawn="1"/>
          </p:nvCxnSpPr>
          <p:spPr>
            <a:xfrm>
              <a:off x="1670050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9" name="Connettore 1 274"/>
            <p:cNvCxnSpPr/>
            <p:nvPr userDrawn="1"/>
          </p:nvCxnSpPr>
          <p:spPr>
            <a:xfrm>
              <a:off x="1684937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0" name="Connettore 1 275"/>
            <p:cNvCxnSpPr/>
            <p:nvPr userDrawn="1"/>
          </p:nvCxnSpPr>
          <p:spPr>
            <a:xfrm>
              <a:off x="1699824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1" name="Connettore 1 276"/>
            <p:cNvCxnSpPr/>
            <p:nvPr userDrawn="1"/>
          </p:nvCxnSpPr>
          <p:spPr>
            <a:xfrm>
              <a:off x="1714710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2" name="Connettore 1 277"/>
            <p:cNvCxnSpPr/>
            <p:nvPr userDrawn="1"/>
          </p:nvCxnSpPr>
          <p:spPr>
            <a:xfrm>
              <a:off x="1729597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3" name="Connettore 1 278"/>
            <p:cNvCxnSpPr/>
            <p:nvPr userDrawn="1"/>
          </p:nvCxnSpPr>
          <p:spPr>
            <a:xfrm>
              <a:off x="1744484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4" name="Connettore 1 279"/>
            <p:cNvCxnSpPr/>
            <p:nvPr userDrawn="1"/>
          </p:nvCxnSpPr>
          <p:spPr>
            <a:xfrm>
              <a:off x="1759371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5" name="Connettore 1 280"/>
            <p:cNvCxnSpPr/>
            <p:nvPr userDrawn="1"/>
          </p:nvCxnSpPr>
          <p:spPr>
            <a:xfrm>
              <a:off x="1774257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6" name="Connettore 1 281"/>
            <p:cNvCxnSpPr/>
            <p:nvPr userDrawn="1"/>
          </p:nvCxnSpPr>
          <p:spPr>
            <a:xfrm>
              <a:off x="1789144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7" name="Connettore 1 282"/>
            <p:cNvCxnSpPr/>
            <p:nvPr userDrawn="1"/>
          </p:nvCxnSpPr>
          <p:spPr>
            <a:xfrm>
              <a:off x="1804031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8" name="Connettore 1 283"/>
            <p:cNvCxnSpPr/>
            <p:nvPr userDrawn="1"/>
          </p:nvCxnSpPr>
          <p:spPr>
            <a:xfrm>
              <a:off x="1818917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9" name="Connettore 1 284"/>
            <p:cNvCxnSpPr/>
            <p:nvPr userDrawn="1"/>
          </p:nvCxnSpPr>
          <p:spPr>
            <a:xfrm>
              <a:off x="1833804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50" name="Connettore 1 285"/>
            <p:cNvCxnSpPr/>
            <p:nvPr userDrawn="1"/>
          </p:nvCxnSpPr>
          <p:spPr>
            <a:xfrm>
              <a:off x="1848691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51" name="Connettore 1 286"/>
            <p:cNvCxnSpPr/>
            <p:nvPr userDrawn="1"/>
          </p:nvCxnSpPr>
          <p:spPr>
            <a:xfrm>
              <a:off x="1863577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52" name="Connettore 1 287"/>
            <p:cNvCxnSpPr/>
            <p:nvPr userDrawn="1"/>
          </p:nvCxnSpPr>
          <p:spPr>
            <a:xfrm>
              <a:off x="1878464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53" name="Connettore 1 288"/>
            <p:cNvCxnSpPr/>
            <p:nvPr userDrawn="1"/>
          </p:nvCxnSpPr>
          <p:spPr>
            <a:xfrm>
              <a:off x="1893346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grpSp>
      <p:sp>
        <p:nvSpPr>
          <p:cNvPr id="254" name="Titolo 1"/>
          <p:cNvSpPr>
            <a:spLocks noGrp="1"/>
          </p:cNvSpPr>
          <p:nvPr>
            <p:ph type="ctrTitle" hasCustomPrompt="1"/>
          </p:nvPr>
        </p:nvSpPr>
        <p:spPr>
          <a:xfrm>
            <a:off x="855379" y="4149728"/>
            <a:ext cx="10363200" cy="968375"/>
          </a:xfrm>
          <a:prstGeom prst="rect">
            <a:avLst/>
          </a:prstGeom>
        </p:spPr>
        <p:txBody>
          <a:bodyPr>
            <a:normAutofit/>
          </a:bodyPr>
          <a:lstStyle>
            <a:lvl1pPr>
              <a:defRPr sz="3600">
                <a:solidFill>
                  <a:schemeClr val="bg1"/>
                </a:solidFill>
              </a:defRPr>
            </a:lvl1pPr>
          </a:lstStyle>
          <a:p>
            <a:r>
              <a:rPr lang="en-GB" noProof="0"/>
              <a:t>Title</a:t>
            </a:r>
          </a:p>
        </p:txBody>
      </p:sp>
      <p:sp>
        <p:nvSpPr>
          <p:cNvPr id="255" name="Sottotitolo 2"/>
          <p:cNvSpPr>
            <a:spLocks noGrp="1"/>
          </p:cNvSpPr>
          <p:nvPr>
            <p:ph type="subTitle" idx="1" hasCustomPrompt="1"/>
          </p:nvPr>
        </p:nvSpPr>
        <p:spPr>
          <a:xfrm>
            <a:off x="855379" y="5260975"/>
            <a:ext cx="10363200" cy="1333500"/>
          </a:xfrm>
          <a:prstGeom prst="rect">
            <a:avLst/>
          </a:prstGeom>
        </p:spPr>
        <p:txBody>
          <a:bodyPr/>
          <a:lstStyle>
            <a:lvl1pPr marL="0" indent="0" algn="l">
              <a:buNone/>
              <a:defRPr>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noProof="0"/>
              <a:t>Subtitle</a:t>
            </a:r>
          </a:p>
        </p:txBody>
      </p:sp>
      <p:sp>
        <p:nvSpPr>
          <p:cNvPr id="130" name="Picture Placeholder 4"/>
          <p:cNvSpPr>
            <a:spLocks noGrp="1"/>
          </p:cNvSpPr>
          <p:nvPr>
            <p:ph type="pic" sz="quarter" idx="10"/>
          </p:nvPr>
        </p:nvSpPr>
        <p:spPr>
          <a:xfrm>
            <a:off x="3" y="1100832"/>
            <a:ext cx="12191999" cy="2904398"/>
          </a:xfrm>
          <a:prstGeom prst="rect">
            <a:avLst/>
          </a:prstGeom>
        </p:spPr>
        <p:txBody>
          <a:bodyPr/>
          <a:lstStyle>
            <a:lvl1pPr marL="0" indent="0" algn="ctr">
              <a:buNone/>
              <a:defRPr/>
            </a:lvl1pPr>
          </a:lstStyle>
          <a:p>
            <a:endParaRPr lang="en-GB" noProof="0"/>
          </a:p>
        </p:txBody>
      </p:sp>
    </p:spTree>
    <p:extLst>
      <p:ext uri="{BB962C8B-B14F-4D97-AF65-F5344CB8AC3E}">
        <p14:creationId xmlns:p14="http://schemas.microsoft.com/office/powerpoint/2010/main" val="3673459923"/>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preserve="1" userDrawn="1">
  <p:cSld name="1_Acknowledgements">
    <p:spTree>
      <p:nvGrpSpPr>
        <p:cNvPr id="1" name=""/>
        <p:cNvGrpSpPr/>
        <p:nvPr/>
      </p:nvGrpSpPr>
      <p:grpSpPr>
        <a:xfrm>
          <a:off x="0" y="0"/>
          <a:ext cx="0" cy="0"/>
          <a:chOff x="0" y="0"/>
          <a:chExt cx="0" cy="0"/>
        </a:xfrm>
      </p:grpSpPr>
      <p:pic>
        <p:nvPicPr>
          <p:cNvPr id="256" name="Picture 255" descr="A picture containing water, black, riding, sitting&#10;&#10;Description automatically generated">
            <a:extLst>
              <a:ext uri="{FF2B5EF4-FFF2-40B4-BE49-F238E27FC236}">
                <a16:creationId xmlns:a16="http://schemas.microsoft.com/office/drawing/2014/main" id="{AFD3FF8A-9057-40B0-8981-F6F96D83D555}"/>
              </a:ext>
            </a:extLst>
          </p:cNvPr>
          <p:cNvPicPr>
            <a:picLocks noChangeAspect="1"/>
          </p:cNvPicPr>
          <p:nvPr userDrawn="1"/>
        </p:nvPicPr>
        <p:blipFill rotWithShape="1">
          <a:blip r:embed="rId2"/>
          <a:srcRect t="22434"/>
          <a:stretch/>
        </p:blipFill>
        <p:spPr>
          <a:xfrm>
            <a:off x="2601" y="0"/>
            <a:ext cx="12192003" cy="5319478"/>
          </a:xfrm>
          <a:prstGeom prst="rect">
            <a:avLst/>
          </a:prstGeom>
        </p:spPr>
      </p:pic>
      <p:sp>
        <p:nvSpPr>
          <p:cNvPr id="257" name="Rectangle 256">
            <a:extLst>
              <a:ext uri="{FF2B5EF4-FFF2-40B4-BE49-F238E27FC236}">
                <a16:creationId xmlns:a16="http://schemas.microsoft.com/office/drawing/2014/main" id="{1CCC69FB-089C-4BD1-8E67-938E455F4E85}"/>
              </a:ext>
            </a:extLst>
          </p:cNvPr>
          <p:cNvSpPr/>
          <p:nvPr userDrawn="1"/>
        </p:nvSpPr>
        <p:spPr>
          <a:xfrm>
            <a:off x="-2604" y="1"/>
            <a:ext cx="12192002" cy="5319477"/>
          </a:xfrm>
          <a:prstGeom prst="rect">
            <a:avLst/>
          </a:prstGeom>
          <a:solidFill>
            <a:schemeClr val="tx2">
              <a:alpha val="29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132" name="Rettangolo 167"/>
          <p:cNvSpPr/>
          <p:nvPr userDrawn="1"/>
        </p:nvSpPr>
        <p:spPr>
          <a:xfrm>
            <a:off x="0" y="3841463"/>
            <a:ext cx="12192000" cy="3025775"/>
          </a:xfrm>
          <a:prstGeom prst="rect">
            <a:avLst/>
          </a:prstGeom>
          <a:solidFill>
            <a:schemeClr val="bg2">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sz="1800" noProof="0">
              <a:solidFill>
                <a:schemeClr val="bg1"/>
              </a:solidFill>
            </a:endParaRPr>
          </a:p>
        </p:txBody>
      </p:sp>
      <p:grpSp>
        <p:nvGrpSpPr>
          <p:cNvPr id="133" name="Gruppo 168"/>
          <p:cNvGrpSpPr/>
          <p:nvPr userDrawn="1"/>
        </p:nvGrpSpPr>
        <p:grpSpPr>
          <a:xfrm>
            <a:off x="64011" y="3816351"/>
            <a:ext cx="12048863" cy="180000"/>
            <a:chOff x="1218340" y="275867"/>
            <a:chExt cx="17715122" cy="567843"/>
          </a:xfrm>
        </p:grpSpPr>
        <p:cxnSp>
          <p:nvCxnSpPr>
            <p:cNvPr id="134" name="Connettore 1 169"/>
            <p:cNvCxnSpPr/>
            <p:nvPr userDrawn="1"/>
          </p:nvCxnSpPr>
          <p:spPr>
            <a:xfrm>
              <a:off x="121834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5" name="Connettore 1 170"/>
            <p:cNvCxnSpPr/>
            <p:nvPr userDrawn="1"/>
          </p:nvCxnSpPr>
          <p:spPr>
            <a:xfrm>
              <a:off x="136720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6" name="Connettore 1 171"/>
            <p:cNvCxnSpPr/>
            <p:nvPr userDrawn="1"/>
          </p:nvCxnSpPr>
          <p:spPr>
            <a:xfrm>
              <a:off x="151607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7" name="Connettore 1 172"/>
            <p:cNvCxnSpPr/>
            <p:nvPr userDrawn="1"/>
          </p:nvCxnSpPr>
          <p:spPr>
            <a:xfrm>
              <a:off x="166494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8" name="Connettore 1 173"/>
            <p:cNvCxnSpPr/>
            <p:nvPr userDrawn="1"/>
          </p:nvCxnSpPr>
          <p:spPr>
            <a:xfrm>
              <a:off x="181380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39" name="Connettore 1 174"/>
            <p:cNvCxnSpPr/>
            <p:nvPr userDrawn="1"/>
          </p:nvCxnSpPr>
          <p:spPr>
            <a:xfrm>
              <a:off x="196267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0" name="Connettore 1 175"/>
            <p:cNvCxnSpPr/>
            <p:nvPr userDrawn="1"/>
          </p:nvCxnSpPr>
          <p:spPr>
            <a:xfrm>
              <a:off x="211154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1" name="Connettore 1 176"/>
            <p:cNvCxnSpPr/>
            <p:nvPr userDrawn="1"/>
          </p:nvCxnSpPr>
          <p:spPr>
            <a:xfrm>
              <a:off x="226040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2" name="Connettore 1 177"/>
            <p:cNvCxnSpPr/>
            <p:nvPr userDrawn="1"/>
          </p:nvCxnSpPr>
          <p:spPr>
            <a:xfrm>
              <a:off x="240927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3" name="Connettore 1 178"/>
            <p:cNvCxnSpPr/>
            <p:nvPr userDrawn="1"/>
          </p:nvCxnSpPr>
          <p:spPr>
            <a:xfrm>
              <a:off x="255814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4" name="Connettore 1 179"/>
            <p:cNvCxnSpPr/>
            <p:nvPr userDrawn="1"/>
          </p:nvCxnSpPr>
          <p:spPr>
            <a:xfrm>
              <a:off x="270701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5" name="Connettore 1 180"/>
            <p:cNvCxnSpPr/>
            <p:nvPr userDrawn="1"/>
          </p:nvCxnSpPr>
          <p:spPr>
            <a:xfrm>
              <a:off x="285587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6" name="Connettore 1 181"/>
            <p:cNvCxnSpPr/>
            <p:nvPr userDrawn="1"/>
          </p:nvCxnSpPr>
          <p:spPr>
            <a:xfrm>
              <a:off x="300474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7" name="Connettore 1 182"/>
            <p:cNvCxnSpPr/>
            <p:nvPr userDrawn="1"/>
          </p:nvCxnSpPr>
          <p:spPr>
            <a:xfrm>
              <a:off x="315361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8" name="Connettore 1 183"/>
            <p:cNvCxnSpPr/>
            <p:nvPr userDrawn="1"/>
          </p:nvCxnSpPr>
          <p:spPr>
            <a:xfrm>
              <a:off x="330247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49" name="Connettore 1 184"/>
            <p:cNvCxnSpPr/>
            <p:nvPr userDrawn="1"/>
          </p:nvCxnSpPr>
          <p:spPr>
            <a:xfrm>
              <a:off x="345134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0" name="Connettore 1 185"/>
            <p:cNvCxnSpPr/>
            <p:nvPr userDrawn="1"/>
          </p:nvCxnSpPr>
          <p:spPr>
            <a:xfrm>
              <a:off x="360021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1" name="Connettore 1 186"/>
            <p:cNvCxnSpPr/>
            <p:nvPr userDrawn="1"/>
          </p:nvCxnSpPr>
          <p:spPr>
            <a:xfrm>
              <a:off x="374907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2" name="Connettore 1 187"/>
            <p:cNvCxnSpPr/>
            <p:nvPr userDrawn="1"/>
          </p:nvCxnSpPr>
          <p:spPr>
            <a:xfrm>
              <a:off x="389794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3" name="Connettore 1 188"/>
            <p:cNvCxnSpPr/>
            <p:nvPr userDrawn="1"/>
          </p:nvCxnSpPr>
          <p:spPr>
            <a:xfrm>
              <a:off x="404681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4" name="Connettore 1 189"/>
            <p:cNvCxnSpPr/>
            <p:nvPr userDrawn="1"/>
          </p:nvCxnSpPr>
          <p:spPr>
            <a:xfrm>
              <a:off x="419568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5" name="Connettore 1 190"/>
            <p:cNvCxnSpPr/>
            <p:nvPr userDrawn="1"/>
          </p:nvCxnSpPr>
          <p:spPr>
            <a:xfrm>
              <a:off x="434454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6" name="Connettore 1 191"/>
            <p:cNvCxnSpPr/>
            <p:nvPr userDrawn="1"/>
          </p:nvCxnSpPr>
          <p:spPr>
            <a:xfrm>
              <a:off x="449341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7" name="Connettore 1 192"/>
            <p:cNvCxnSpPr/>
            <p:nvPr userDrawn="1"/>
          </p:nvCxnSpPr>
          <p:spPr>
            <a:xfrm>
              <a:off x="464228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8" name="Connettore 1 193"/>
            <p:cNvCxnSpPr/>
            <p:nvPr userDrawn="1"/>
          </p:nvCxnSpPr>
          <p:spPr>
            <a:xfrm>
              <a:off x="479114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59" name="Connettore 1 194"/>
            <p:cNvCxnSpPr/>
            <p:nvPr userDrawn="1"/>
          </p:nvCxnSpPr>
          <p:spPr>
            <a:xfrm>
              <a:off x="494001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0" name="Connettore 1 195"/>
            <p:cNvCxnSpPr/>
            <p:nvPr userDrawn="1"/>
          </p:nvCxnSpPr>
          <p:spPr>
            <a:xfrm>
              <a:off x="508888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1" name="Connettore 1 196"/>
            <p:cNvCxnSpPr/>
            <p:nvPr userDrawn="1"/>
          </p:nvCxnSpPr>
          <p:spPr>
            <a:xfrm>
              <a:off x="523774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2" name="Connettore 1 197"/>
            <p:cNvCxnSpPr/>
            <p:nvPr userDrawn="1"/>
          </p:nvCxnSpPr>
          <p:spPr>
            <a:xfrm>
              <a:off x="538661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3" name="Connettore 1 198"/>
            <p:cNvCxnSpPr/>
            <p:nvPr userDrawn="1"/>
          </p:nvCxnSpPr>
          <p:spPr>
            <a:xfrm>
              <a:off x="553548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4" name="Connettore 1 199"/>
            <p:cNvCxnSpPr/>
            <p:nvPr userDrawn="1"/>
          </p:nvCxnSpPr>
          <p:spPr>
            <a:xfrm>
              <a:off x="568435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5" name="Connettore 1 200"/>
            <p:cNvCxnSpPr/>
            <p:nvPr userDrawn="1"/>
          </p:nvCxnSpPr>
          <p:spPr>
            <a:xfrm>
              <a:off x="583321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6" name="Connettore 1 201"/>
            <p:cNvCxnSpPr/>
            <p:nvPr userDrawn="1"/>
          </p:nvCxnSpPr>
          <p:spPr>
            <a:xfrm>
              <a:off x="598208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7" name="Connettore 1 202"/>
            <p:cNvCxnSpPr/>
            <p:nvPr userDrawn="1"/>
          </p:nvCxnSpPr>
          <p:spPr>
            <a:xfrm>
              <a:off x="613095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8" name="Connettore 1 203"/>
            <p:cNvCxnSpPr/>
            <p:nvPr userDrawn="1"/>
          </p:nvCxnSpPr>
          <p:spPr>
            <a:xfrm>
              <a:off x="627981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69" name="Connettore 1 204"/>
            <p:cNvCxnSpPr/>
            <p:nvPr userDrawn="1"/>
          </p:nvCxnSpPr>
          <p:spPr>
            <a:xfrm>
              <a:off x="642868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0" name="Connettore 1 205"/>
            <p:cNvCxnSpPr/>
            <p:nvPr userDrawn="1"/>
          </p:nvCxnSpPr>
          <p:spPr>
            <a:xfrm>
              <a:off x="657755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1" name="Connettore 1 206"/>
            <p:cNvCxnSpPr/>
            <p:nvPr userDrawn="1"/>
          </p:nvCxnSpPr>
          <p:spPr>
            <a:xfrm>
              <a:off x="672641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2" name="Connettore 1 207"/>
            <p:cNvCxnSpPr/>
            <p:nvPr userDrawn="1"/>
          </p:nvCxnSpPr>
          <p:spPr>
            <a:xfrm>
              <a:off x="687528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3" name="Connettore 1 208"/>
            <p:cNvCxnSpPr/>
            <p:nvPr userDrawn="1"/>
          </p:nvCxnSpPr>
          <p:spPr>
            <a:xfrm>
              <a:off x="702415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4" name="Connettore 1 209"/>
            <p:cNvCxnSpPr/>
            <p:nvPr userDrawn="1"/>
          </p:nvCxnSpPr>
          <p:spPr>
            <a:xfrm>
              <a:off x="717302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5" name="Connettore 1 210"/>
            <p:cNvCxnSpPr/>
            <p:nvPr userDrawn="1"/>
          </p:nvCxnSpPr>
          <p:spPr>
            <a:xfrm>
              <a:off x="732188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6" name="Connettore 1 211"/>
            <p:cNvCxnSpPr/>
            <p:nvPr userDrawn="1"/>
          </p:nvCxnSpPr>
          <p:spPr>
            <a:xfrm>
              <a:off x="747075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7" name="Connettore 1 212"/>
            <p:cNvCxnSpPr/>
            <p:nvPr userDrawn="1"/>
          </p:nvCxnSpPr>
          <p:spPr>
            <a:xfrm>
              <a:off x="761962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8" name="Connettore 1 213"/>
            <p:cNvCxnSpPr/>
            <p:nvPr userDrawn="1"/>
          </p:nvCxnSpPr>
          <p:spPr>
            <a:xfrm>
              <a:off x="776848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79" name="Connettore 1 214"/>
            <p:cNvCxnSpPr/>
            <p:nvPr userDrawn="1"/>
          </p:nvCxnSpPr>
          <p:spPr>
            <a:xfrm>
              <a:off x="791735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0" name="Connettore 1 215"/>
            <p:cNvCxnSpPr/>
            <p:nvPr userDrawn="1"/>
          </p:nvCxnSpPr>
          <p:spPr>
            <a:xfrm>
              <a:off x="806622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1" name="Connettore 1 216"/>
            <p:cNvCxnSpPr/>
            <p:nvPr userDrawn="1"/>
          </p:nvCxnSpPr>
          <p:spPr>
            <a:xfrm>
              <a:off x="821508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2" name="Connettore 1 217"/>
            <p:cNvCxnSpPr/>
            <p:nvPr userDrawn="1"/>
          </p:nvCxnSpPr>
          <p:spPr>
            <a:xfrm>
              <a:off x="836395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3" name="Connettore 1 218"/>
            <p:cNvCxnSpPr/>
            <p:nvPr userDrawn="1"/>
          </p:nvCxnSpPr>
          <p:spPr>
            <a:xfrm>
              <a:off x="851282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4" name="Connettore 1 219"/>
            <p:cNvCxnSpPr/>
            <p:nvPr userDrawn="1"/>
          </p:nvCxnSpPr>
          <p:spPr>
            <a:xfrm>
              <a:off x="866169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5" name="Connettore 1 220"/>
            <p:cNvCxnSpPr/>
            <p:nvPr userDrawn="1"/>
          </p:nvCxnSpPr>
          <p:spPr>
            <a:xfrm>
              <a:off x="881055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6" name="Connettore 1 221"/>
            <p:cNvCxnSpPr/>
            <p:nvPr userDrawn="1"/>
          </p:nvCxnSpPr>
          <p:spPr>
            <a:xfrm>
              <a:off x="895942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7" name="Connettore 1 222"/>
            <p:cNvCxnSpPr/>
            <p:nvPr userDrawn="1"/>
          </p:nvCxnSpPr>
          <p:spPr>
            <a:xfrm>
              <a:off x="910829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8" name="Connettore 1 223"/>
            <p:cNvCxnSpPr/>
            <p:nvPr userDrawn="1"/>
          </p:nvCxnSpPr>
          <p:spPr>
            <a:xfrm>
              <a:off x="925715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89" name="Connettore 1 224"/>
            <p:cNvCxnSpPr/>
            <p:nvPr userDrawn="1"/>
          </p:nvCxnSpPr>
          <p:spPr>
            <a:xfrm>
              <a:off x="940602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0" name="Connettore 1 225"/>
            <p:cNvCxnSpPr/>
            <p:nvPr userDrawn="1"/>
          </p:nvCxnSpPr>
          <p:spPr>
            <a:xfrm>
              <a:off x="955489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1" name="Connettore 1 226"/>
            <p:cNvCxnSpPr/>
            <p:nvPr userDrawn="1"/>
          </p:nvCxnSpPr>
          <p:spPr>
            <a:xfrm>
              <a:off x="970375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2" name="Connettore 1 227"/>
            <p:cNvCxnSpPr/>
            <p:nvPr userDrawn="1"/>
          </p:nvCxnSpPr>
          <p:spPr>
            <a:xfrm>
              <a:off x="985262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3" name="Connettore 1 228"/>
            <p:cNvCxnSpPr/>
            <p:nvPr userDrawn="1"/>
          </p:nvCxnSpPr>
          <p:spPr>
            <a:xfrm>
              <a:off x="1000149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4" name="Connettore 1 229"/>
            <p:cNvCxnSpPr/>
            <p:nvPr userDrawn="1"/>
          </p:nvCxnSpPr>
          <p:spPr>
            <a:xfrm>
              <a:off x="1015036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5" name="Connettore 1 230"/>
            <p:cNvCxnSpPr/>
            <p:nvPr userDrawn="1"/>
          </p:nvCxnSpPr>
          <p:spPr>
            <a:xfrm>
              <a:off x="1029922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6" name="Connettore 1 231"/>
            <p:cNvCxnSpPr/>
            <p:nvPr userDrawn="1"/>
          </p:nvCxnSpPr>
          <p:spPr>
            <a:xfrm>
              <a:off x="1044809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7" name="Connettore 1 232"/>
            <p:cNvCxnSpPr/>
            <p:nvPr userDrawn="1"/>
          </p:nvCxnSpPr>
          <p:spPr>
            <a:xfrm>
              <a:off x="1059696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8" name="Connettore 1 233"/>
            <p:cNvCxnSpPr/>
            <p:nvPr userDrawn="1"/>
          </p:nvCxnSpPr>
          <p:spPr>
            <a:xfrm>
              <a:off x="1074582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99" name="Connettore 1 234"/>
            <p:cNvCxnSpPr/>
            <p:nvPr userDrawn="1"/>
          </p:nvCxnSpPr>
          <p:spPr>
            <a:xfrm>
              <a:off x="1089469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0" name="Connettore 1 235"/>
            <p:cNvCxnSpPr/>
            <p:nvPr userDrawn="1"/>
          </p:nvCxnSpPr>
          <p:spPr>
            <a:xfrm>
              <a:off x="1104356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1" name="Connettore 1 236"/>
            <p:cNvCxnSpPr/>
            <p:nvPr userDrawn="1"/>
          </p:nvCxnSpPr>
          <p:spPr>
            <a:xfrm>
              <a:off x="1119242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2" name="Connettore 1 237"/>
            <p:cNvCxnSpPr/>
            <p:nvPr userDrawn="1"/>
          </p:nvCxnSpPr>
          <p:spPr>
            <a:xfrm>
              <a:off x="1134129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3" name="Connettore 1 238"/>
            <p:cNvCxnSpPr/>
            <p:nvPr userDrawn="1"/>
          </p:nvCxnSpPr>
          <p:spPr>
            <a:xfrm>
              <a:off x="1149016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4" name="Connettore 1 239"/>
            <p:cNvCxnSpPr/>
            <p:nvPr userDrawn="1"/>
          </p:nvCxnSpPr>
          <p:spPr>
            <a:xfrm>
              <a:off x="1163903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5" name="Connettore 1 240"/>
            <p:cNvCxnSpPr/>
            <p:nvPr userDrawn="1"/>
          </p:nvCxnSpPr>
          <p:spPr>
            <a:xfrm>
              <a:off x="1178789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6" name="Connettore 1 241"/>
            <p:cNvCxnSpPr/>
            <p:nvPr userDrawn="1"/>
          </p:nvCxnSpPr>
          <p:spPr>
            <a:xfrm>
              <a:off x="1193676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7" name="Connettore 1 242"/>
            <p:cNvCxnSpPr/>
            <p:nvPr userDrawn="1"/>
          </p:nvCxnSpPr>
          <p:spPr>
            <a:xfrm>
              <a:off x="1208563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8" name="Connettore 1 243"/>
            <p:cNvCxnSpPr/>
            <p:nvPr userDrawn="1"/>
          </p:nvCxnSpPr>
          <p:spPr>
            <a:xfrm>
              <a:off x="1223449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09" name="Connettore 1 244"/>
            <p:cNvCxnSpPr/>
            <p:nvPr userDrawn="1"/>
          </p:nvCxnSpPr>
          <p:spPr>
            <a:xfrm>
              <a:off x="1238336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0" name="Connettore 1 245"/>
            <p:cNvCxnSpPr/>
            <p:nvPr userDrawn="1"/>
          </p:nvCxnSpPr>
          <p:spPr>
            <a:xfrm>
              <a:off x="1253223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1" name="Connettore 1 246"/>
            <p:cNvCxnSpPr/>
            <p:nvPr userDrawn="1"/>
          </p:nvCxnSpPr>
          <p:spPr>
            <a:xfrm>
              <a:off x="1268109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2" name="Connettore 1 247"/>
            <p:cNvCxnSpPr/>
            <p:nvPr userDrawn="1"/>
          </p:nvCxnSpPr>
          <p:spPr>
            <a:xfrm>
              <a:off x="1282996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3" name="Connettore 1 248"/>
            <p:cNvCxnSpPr/>
            <p:nvPr userDrawn="1"/>
          </p:nvCxnSpPr>
          <p:spPr>
            <a:xfrm>
              <a:off x="1297883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4" name="Connettore 1 249"/>
            <p:cNvCxnSpPr/>
            <p:nvPr userDrawn="1"/>
          </p:nvCxnSpPr>
          <p:spPr>
            <a:xfrm>
              <a:off x="1312770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5" name="Connettore 1 250"/>
            <p:cNvCxnSpPr/>
            <p:nvPr userDrawn="1"/>
          </p:nvCxnSpPr>
          <p:spPr>
            <a:xfrm>
              <a:off x="1327656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6" name="Connettore 1 251"/>
            <p:cNvCxnSpPr/>
            <p:nvPr userDrawn="1"/>
          </p:nvCxnSpPr>
          <p:spPr>
            <a:xfrm>
              <a:off x="1342543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7" name="Connettore 1 252"/>
            <p:cNvCxnSpPr/>
            <p:nvPr userDrawn="1"/>
          </p:nvCxnSpPr>
          <p:spPr>
            <a:xfrm>
              <a:off x="1357430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8" name="Connettore 1 253"/>
            <p:cNvCxnSpPr/>
            <p:nvPr userDrawn="1"/>
          </p:nvCxnSpPr>
          <p:spPr>
            <a:xfrm>
              <a:off x="1372316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9" name="Connettore 1 254"/>
            <p:cNvCxnSpPr/>
            <p:nvPr userDrawn="1"/>
          </p:nvCxnSpPr>
          <p:spPr>
            <a:xfrm>
              <a:off x="1387203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0" name="Connettore 1 255"/>
            <p:cNvCxnSpPr/>
            <p:nvPr userDrawn="1"/>
          </p:nvCxnSpPr>
          <p:spPr>
            <a:xfrm>
              <a:off x="1402090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1" name="Connettore 1 256"/>
            <p:cNvCxnSpPr/>
            <p:nvPr userDrawn="1"/>
          </p:nvCxnSpPr>
          <p:spPr>
            <a:xfrm>
              <a:off x="1416976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2" name="Connettore 1 257"/>
            <p:cNvCxnSpPr/>
            <p:nvPr userDrawn="1"/>
          </p:nvCxnSpPr>
          <p:spPr>
            <a:xfrm>
              <a:off x="1431863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3" name="Connettore 1 258"/>
            <p:cNvCxnSpPr/>
            <p:nvPr userDrawn="1"/>
          </p:nvCxnSpPr>
          <p:spPr>
            <a:xfrm>
              <a:off x="1446750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4" name="Connettore 1 259"/>
            <p:cNvCxnSpPr/>
            <p:nvPr userDrawn="1"/>
          </p:nvCxnSpPr>
          <p:spPr>
            <a:xfrm>
              <a:off x="1461637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5" name="Connettore 1 260"/>
            <p:cNvCxnSpPr/>
            <p:nvPr userDrawn="1"/>
          </p:nvCxnSpPr>
          <p:spPr>
            <a:xfrm>
              <a:off x="1476523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6" name="Connettore 1 261"/>
            <p:cNvCxnSpPr/>
            <p:nvPr userDrawn="1"/>
          </p:nvCxnSpPr>
          <p:spPr>
            <a:xfrm>
              <a:off x="1491410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7" name="Connettore 1 262"/>
            <p:cNvCxnSpPr/>
            <p:nvPr userDrawn="1"/>
          </p:nvCxnSpPr>
          <p:spPr>
            <a:xfrm>
              <a:off x="1506297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8" name="Connettore 1 263"/>
            <p:cNvCxnSpPr/>
            <p:nvPr userDrawn="1"/>
          </p:nvCxnSpPr>
          <p:spPr>
            <a:xfrm>
              <a:off x="1521183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9" name="Connettore 1 264"/>
            <p:cNvCxnSpPr/>
            <p:nvPr userDrawn="1"/>
          </p:nvCxnSpPr>
          <p:spPr>
            <a:xfrm>
              <a:off x="1536070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0" name="Connettore 1 265"/>
            <p:cNvCxnSpPr/>
            <p:nvPr userDrawn="1"/>
          </p:nvCxnSpPr>
          <p:spPr>
            <a:xfrm>
              <a:off x="1550957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1" name="Connettore 1 266"/>
            <p:cNvCxnSpPr/>
            <p:nvPr userDrawn="1"/>
          </p:nvCxnSpPr>
          <p:spPr>
            <a:xfrm>
              <a:off x="1565843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2" name="Connettore 1 267"/>
            <p:cNvCxnSpPr/>
            <p:nvPr userDrawn="1"/>
          </p:nvCxnSpPr>
          <p:spPr>
            <a:xfrm>
              <a:off x="1580730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3" name="Connettore 1 268"/>
            <p:cNvCxnSpPr/>
            <p:nvPr userDrawn="1"/>
          </p:nvCxnSpPr>
          <p:spPr>
            <a:xfrm>
              <a:off x="1595617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4" name="Connettore 1 269"/>
            <p:cNvCxnSpPr/>
            <p:nvPr userDrawn="1"/>
          </p:nvCxnSpPr>
          <p:spPr>
            <a:xfrm>
              <a:off x="1610504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5" name="Connettore 1 270"/>
            <p:cNvCxnSpPr/>
            <p:nvPr userDrawn="1"/>
          </p:nvCxnSpPr>
          <p:spPr>
            <a:xfrm>
              <a:off x="1625390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6" name="Connettore 1 271"/>
            <p:cNvCxnSpPr/>
            <p:nvPr userDrawn="1"/>
          </p:nvCxnSpPr>
          <p:spPr>
            <a:xfrm>
              <a:off x="1640277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7" name="Connettore 1 272"/>
            <p:cNvCxnSpPr/>
            <p:nvPr userDrawn="1"/>
          </p:nvCxnSpPr>
          <p:spPr>
            <a:xfrm>
              <a:off x="1655164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8" name="Connettore 1 273"/>
            <p:cNvCxnSpPr/>
            <p:nvPr userDrawn="1"/>
          </p:nvCxnSpPr>
          <p:spPr>
            <a:xfrm>
              <a:off x="1670050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39" name="Connettore 1 274"/>
            <p:cNvCxnSpPr/>
            <p:nvPr userDrawn="1"/>
          </p:nvCxnSpPr>
          <p:spPr>
            <a:xfrm>
              <a:off x="1684937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0" name="Connettore 1 275"/>
            <p:cNvCxnSpPr/>
            <p:nvPr userDrawn="1"/>
          </p:nvCxnSpPr>
          <p:spPr>
            <a:xfrm>
              <a:off x="1699824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1" name="Connettore 1 276"/>
            <p:cNvCxnSpPr/>
            <p:nvPr userDrawn="1"/>
          </p:nvCxnSpPr>
          <p:spPr>
            <a:xfrm>
              <a:off x="1714710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2" name="Connettore 1 277"/>
            <p:cNvCxnSpPr/>
            <p:nvPr userDrawn="1"/>
          </p:nvCxnSpPr>
          <p:spPr>
            <a:xfrm>
              <a:off x="1729597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3" name="Connettore 1 278"/>
            <p:cNvCxnSpPr/>
            <p:nvPr userDrawn="1"/>
          </p:nvCxnSpPr>
          <p:spPr>
            <a:xfrm>
              <a:off x="17444843"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4" name="Connettore 1 279"/>
            <p:cNvCxnSpPr/>
            <p:nvPr userDrawn="1"/>
          </p:nvCxnSpPr>
          <p:spPr>
            <a:xfrm>
              <a:off x="17593710"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5" name="Connettore 1 280"/>
            <p:cNvCxnSpPr/>
            <p:nvPr userDrawn="1"/>
          </p:nvCxnSpPr>
          <p:spPr>
            <a:xfrm>
              <a:off x="17742577"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6" name="Connettore 1 281"/>
            <p:cNvCxnSpPr/>
            <p:nvPr userDrawn="1"/>
          </p:nvCxnSpPr>
          <p:spPr>
            <a:xfrm>
              <a:off x="17891444"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7" name="Connettore 1 282"/>
            <p:cNvCxnSpPr/>
            <p:nvPr userDrawn="1"/>
          </p:nvCxnSpPr>
          <p:spPr>
            <a:xfrm>
              <a:off x="18040311"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8" name="Connettore 1 283"/>
            <p:cNvCxnSpPr/>
            <p:nvPr userDrawn="1"/>
          </p:nvCxnSpPr>
          <p:spPr>
            <a:xfrm>
              <a:off x="18189178"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49" name="Connettore 1 284"/>
            <p:cNvCxnSpPr/>
            <p:nvPr userDrawn="1"/>
          </p:nvCxnSpPr>
          <p:spPr>
            <a:xfrm>
              <a:off x="18338045"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50" name="Connettore 1 285"/>
            <p:cNvCxnSpPr/>
            <p:nvPr userDrawn="1"/>
          </p:nvCxnSpPr>
          <p:spPr>
            <a:xfrm>
              <a:off x="1848691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51" name="Connettore 1 286"/>
            <p:cNvCxnSpPr/>
            <p:nvPr userDrawn="1"/>
          </p:nvCxnSpPr>
          <p:spPr>
            <a:xfrm>
              <a:off x="18635779"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52" name="Connettore 1 287"/>
            <p:cNvCxnSpPr/>
            <p:nvPr userDrawn="1"/>
          </p:nvCxnSpPr>
          <p:spPr>
            <a:xfrm>
              <a:off x="18784646"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53" name="Connettore 1 288"/>
            <p:cNvCxnSpPr/>
            <p:nvPr userDrawn="1"/>
          </p:nvCxnSpPr>
          <p:spPr>
            <a:xfrm>
              <a:off x="18933462" y="275867"/>
              <a:ext cx="0" cy="567843"/>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grpSp>
      <p:sp>
        <p:nvSpPr>
          <p:cNvPr id="254" name="Titolo 1"/>
          <p:cNvSpPr>
            <a:spLocks noGrp="1"/>
          </p:cNvSpPr>
          <p:nvPr>
            <p:ph type="ctrTitle" hasCustomPrompt="1"/>
          </p:nvPr>
        </p:nvSpPr>
        <p:spPr>
          <a:xfrm>
            <a:off x="855379" y="4149728"/>
            <a:ext cx="10363200" cy="968375"/>
          </a:xfrm>
          <a:prstGeom prst="rect">
            <a:avLst/>
          </a:prstGeom>
        </p:spPr>
        <p:txBody>
          <a:bodyPr>
            <a:normAutofit/>
          </a:bodyPr>
          <a:lstStyle>
            <a:lvl1pPr>
              <a:defRPr sz="3600">
                <a:solidFill>
                  <a:schemeClr val="bg1"/>
                </a:solidFill>
              </a:defRPr>
            </a:lvl1pPr>
          </a:lstStyle>
          <a:p>
            <a:r>
              <a:rPr lang="en-GB" noProof="0"/>
              <a:t>Title</a:t>
            </a:r>
          </a:p>
        </p:txBody>
      </p:sp>
      <p:sp>
        <p:nvSpPr>
          <p:cNvPr id="255" name="Sottotitolo 2"/>
          <p:cNvSpPr>
            <a:spLocks noGrp="1"/>
          </p:cNvSpPr>
          <p:nvPr>
            <p:ph type="subTitle" idx="1" hasCustomPrompt="1"/>
          </p:nvPr>
        </p:nvSpPr>
        <p:spPr>
          <a:xfrm>
            <a:off x="855378" y="5260975"/>
            <a:ext cx="6846325" cy="1333500"/>
          </a:xfrm>
          <a:prstGeom prst="rect">
            <a:avLst/>
          </a:prstGeom>
        </p:spPr>
        <p:txBody>
          <a:bodyPr/>
          <a:lstStyle>
            <a:lvl1pPr marL="0" indent="0" algn="l">
              <a:buNone/>
              <a:defRPr>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noProof="0"/>
              <a:t>Subtitle</a:t>
            </a:r>
          </a:p>
        </p:txBody>
      </p:sp>
      <p:sp>
        <p:nvSpPr>
          <p:cNvPr id="5" name="Subtitle 2">
            <a:extLst>
              <a:ext uri="{FF2B5EF4-FFF2-40B4-BE49-F238E27FC236}">
                <a16:creationId xmlns:a16="http://schemas.microsoft.com/office/drawing/2014/main" id="{6D00EF9F-6872-4D04-96EA-D470B2363756}"/>
              </a:ext>
            </a:extLst>
          </p:cNvPr>
          <p:cNvSpPr txBox="1">
            <a:spLocks/>
          </p:cNvSpPr>
          <p:nvPr userDrawn="1"/>
        </p:nvSpPr>
        <p:spPr>
          <a:xfrm>
            <a:off x="2165534" y="1397187"/>
            <a:ext cx="8045266" cy="1032248"/>
          </a:xfrm>
          <a:prstGeom prst="rect">
            <a:avLst/>
          </a:prstGeom>
          <a:solidFill>
            <a:schemeClr val="bg1">
              <a:alpha val="86000"/>
            </a:schemeClr>
          </a:solidFill>
        </p:spPr>
        <p:txBody>
          <a:bodyPr vert="horz" lIns="91440" tIns="45720" rIns="91440" bIns="45720" rtlCol="0">
            <a:normAutofit/>
          </a:bodyPr>
          <a:lstStyle>
            <a:lvl1pPr marL="0" indent="0" algn="l" defTabSz="914400" rtl="0" eaLnBrk="1" latinLnBrk="0" hangingPunct="1">
              <a:lnSpc>
                <a:spcPct val="90000"/>
              </a:lnSpc>
              <a:spcBef>
                <a:spcPts val="1000"/>
              </a:spcBef>
              <a:buClr>
                <a:schemeClr val="bg2"/>
              </a:buClr>
              <a:buFont typeface="Wingdings" panose="05000000000000000000" pitchFamily="2" charset="2"/>
              <a:buNone/>
              <a:defRPr sz="2200" b="0" i="0" kern="1200">
                <a:solidFill>
                  <a:schemeClr val="bg1"/>
                </a:solidFill>
                <a:latin typeface="+mn-lt"/>
                <a:ea typeface="+mn-ea"/>
                <a:cs typeface="+mn-cs"/>
              </a:defRPr>
            </a:lvl1pPr>
            <a:lvl2pPr marL="457200" indent="0" algn="ctr" defTabSz="914400" rtl="0" eaLnBrk="1" latinLnBrk="0" hangingPunct="1">
              <a:lnSpc>
                <a:spcPct val="90000"/>
              </a:lnSpc>
              <a:spcBef>
                <a:spcPts val="500"/>
              </a:spcBef>
              <a:buClr>
                <a:schemeClr val="bg2"/>
              </a:buClr>
              <a:buFont typeface="Arial" panose="020B0604020202020204" pitchFamily="34" charset="0"/>
              <a:buNone/>
              <a:defRPr sz="2200" b="0" i="0" kern="1200">
                <a:solidFill>
                  <a:schemeClr val="tx1">
                    <a:tint val="75000"/>
                  </a:schemeClr>
                </a:solidFill>
                <a:latin typeface="+mn-lt"/>
                <a:ea typeface="+mn-ea"/>
                <a:cs typeface="+mn-cs"/>
              </a:defRPr>
            </a:lvl2pPr>
            <a:lvl3pPr marL="914400" indent="0" algn="ctr" defTabSz="914400" rtl="0" eaLnBrk="1" latinLnBrk="0" hangingPunct="1">
              <a:lnSpc>
                <a:spcPct val="90000"/>
              </a:lnSpc>
              <a:spcBef>
                <a:spcPts val="500"/>
              </a:spcBef>
              <a:buClr>
                <a:schemeClr val="bg2"/>
              </a:buClr>
              <a:buFont typeface="Calibri" panose="020F0502020204030204" pitchFamily="34" charset="0"/>
              <a:buNone/>
              <a:defRPr sz="2200" b="0" i="0" kern="1200">
                <a:solidFill>
                  <a:schemeClr val="tx1">
                    <a:tint val="75000"/>
                  </a:schemeClr>
                </a:solidFill>
                <a:latin typeface="+mn-lt"/>
                <a:ea typeface="+mn-ea"/>
                <a:cs typeface="+mn-cs"/>
              </a:defRPr>
            </a:lvl3pPr>
            <a:lvl4pPr marL="1371600" indent="0" algn="ctr" defTabSz="914400" rtl="0" eaLnBrk="1" latinLnBrk="0" hangingPunct="1">
              <a:lnSpc>
                <a:spcPct val="90000"/>
              </a:lnSpc>
              <a:spcBef>
                <a:spcPts val="500"/>
              </a:spcBef>
              <a:buFont typeface="Calibri" panose="020F0502020204030204" pitchFamily="34" charset="0"/>
              <a:buNone/>
              <a:defRPr sz="2200" b="0" i="0" kern="1200">
                <a:solidFill>
                  <a:schemeClr val="tx1">
                    <a:tint val="75000"/>
                  </a:schemeClr>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2200" b="0" i="0" kern="1200">
                <a:solidFill>
                  <a:schemeClr val="tx1">
                    <a:tint val="75000"/>
                  </a:schemeClr>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9pPr>
          </a:lstStyle>
          <a:p>
            <a:pPr algn="ctr"/>
            <a:r>
              <a:rPr lang="en-GB">
                <a:solidFill>
                  <a:schemeClr val="tx1"/>
                </a:solidFill>
              </a:rPr>
              <a:t>This project has received funding from the European Space Agency contract </a:t>
            </a:r>
            <a:r>
              <a:rPr lang="es-ES">
                <a:solidFill>
                  <a:schemeClr val="tx1"/>
                </a:solidFill>
              </a:rPr>
              <a:t>ESA </a:t>
            </a:r>
            <a:r>
              <a:rPr lang="es-ES" err="1">
                <a:solidFill>
                  <a:schemeClr val="tx1"/>
                </a:solidFill>
              </a:rPr>
              <a:t>Contract</a:t>
            </a:r>
            <a:r>
              <a:rPr lang="es-ES">
                <a:solidFill>
                  <a:schemeClr val="tx1"/>
                </a:solidFill>
              </a:rPr>
              <a:t> No. 4000145375/24/D/BL</a:t>
            </a:r>
            <a:endParaRPr lang="en-GB">
              <a:solidFill>
                <a:schemeClr val="tx1"/>
              </a:solidFill>
            </a:endParaRPr>
          </a:p>
        </p:txBody>
      </p:sp>
      <p:pic>
        <p:nvPicPr>
          <p:cNvPr id="6" name="Picture 5">
            <a:extLst>
              <a:ext uri="{FF2B5EF4-FFF2-40B4-BE49-F238E27FC236}">
                <a16:creationId xmlns:a16="http://schemas.microsoft.com/office/drawing/2014/main" id="{49C2DF04-C5CA-44A1-ABE1-B97AF27EF1B4}"/>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8173831" y="5374135"/>
            <a:ext cx="609600" cy="609600"/>
          </a:xfrm>
          <a:prstGeom prst="rect">
            <a:avLst/>
          </a:prstGeom>
        </p:spPr>
      </p:pic>
      <p:pic>
        <p:nvPicPr>
          <p:cNvPr id="7" name="Picture 6">
            <a:extLst>
              <a:ext uri="{FF2B5EF4-FFF2-40B4-BE49-F238E27FC236}">
                <a16:creationId xmlns:a16="http://schemas.microsoft.com/office/drawing/2014/main" id="{57C3266F-4FE5-4221-AB31-F97EDA8AB689}"/>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8803751" y="5374135"/>
            <a:ext cx="609600" cy="609600"/>
          </a:xfrm>
          <a:prstGeom prst="rect">
            <a:avLst/>
          </a:prstGeom>
        </p:spPr>
      </p:pic>
      <p:pic>
        <p:nvPicPr>
          <p:cNvPr id="8" name="Picture 7">
            <a:extLst>
              <a:ext uri="{FF2B5EF4-FFF2-40B4-BE49-F238E27FC236}">
                <a16:creationId xmlns:a16="http://schemas.microsoft.com/office/drawing/2014/main" id="{46213D8B-64AB-4432-B31F-C4ADB2B41536}"/>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9439543" y="5374135"/>
            <a:ext cx="609600" cy="609600"/>
          </a:xfrm>
          <a:prstGeom prst="rect">
            <a:avLst/>
          </a:prstGeom>
        </p:spPr>
      </p:pic>
      <p:pic>
        <p:nvPicPr>
          <p:cNvPr id="9" name="Picture 8">
            <a:extLst>
              <a:ext uri="{FF2B5EF4-FFF2-40B4-BE49-F238E27FC236}">
                <a16:creationId xmlns:a16="http://schemas.microsoft.com/office/drawing/2014/main" id="{93BC8CF4-F9D7-4EAB-AAE6-2EEF139338C1}"/>
              </a:ext>
            </a:extLst>
          </p:cNvPr>
          <p:cNvPicPr>
            <a:picLocks noChangeAspect="1"/>
          </p:cNvPicPr>
          <p:nvPr userDrawn="1"/>
        </p:nvPicPr>
        <p:blipFill>
          <a:blip r:embed="rId6">
            <a:extLst>
              <a:ext uri="{28A0092B-C50C-407E-A947-70E740481C1C}">
                <a14:useLocalDpi xmlns:a14="http://schemas.microsoft.com/office/drawing/2010/main" val="0"/>
              </a:ext>
            </a:extLst>
          </a:blip>
          <a:stretch>
            <a:fillRect/>
          </a:stretch>
        </p:blipFill>
        <p:spPr>
          <a:xfrm>
            <a:off x="10443997" y="5374136"/>
            <a:ext cx="1230723" cy="1230723"/>
          </a:xfrm>
          <a:prstGeom prst="rect">
            <a:avLst/>
          </a:prstGeom>
        </p:spPr>
      </p:pic>
      <p:sp>
        <p:nvSpPr>
          <p:cNvPr id="10" name="Subtitle 2">
            <a:extLst>
              <a:ext uri="{FF2B5EF4-FFF2-40B4-BE49-F238E27FC236}">
                <a16:creationId xmlns:a16="http://schemas.microsoft.com/office/drawing/2014/main" id="{ECBC0E3C-07AF-4AD6-809A-EF64F8A19DE5}"/>
              </a:ext>
            </a:extLst>
          </p:cNvPr>
          <p:cNvSpPr txBox="1">
            <a:spLocks/>
          </p:cNvSpPr>
          <p:nvPr userDrawn="1"/>
        </p:nvSpPr>
        <p:spPr>
          <a:xfrm>
            <a:off x="8074389" y="5983735"/>
            <a:ext cx="2705548" cy="795618"/>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Clr>
                <a:schemeClr val="bg2"/>
              </a:buClr>
              <a:buFont typeface="Wingdings" panose="05000000000000000000" pitchFamily="2" charset="2"/>
              <a:buNone/>
              <a:defRPr sz="2000" b="0" i="0" kern="1200">
                <a:solidFill>
                  <a:schemeClr val="bg1"/>
                </a:solidFill>
                <a:latin typeface="+mn-lt"/>
                <a:ea typeface="+mn-ea"/>
                <a:cs typeface="+mn-cs"/>
              </a:defRPr>
            </a:lvl1pPr>
            <a:lvl2pPr marL="457200" indent="0" algn="ctr" defTabSz="914400" rtl="0" eaLnBrk="1" latinLnBrk="0" hangingPunct="1">
              <a:lnSpc>
                <a:spcPct val="90000"/>
              </a:lnSpc>
              <a:spcBef>
                <a:spcPts val="500"/>
              </a:spcBef>
              <a:buClr>
                <a:schemeClr val="bg2"/>
              </a:buClr>
              <a:buFont typeface="Arial" panose="020B0604020202020204" pitchFamily="34" charset="0"/>
              <a:buNone/>
              <a:defRPr sz="2000" b="0" i="0" kern="1200">
                <a:solidFill>
                  <a:schemeClr val="tx1">
                    <a:tint val="75000"/>
                  </a:schemeClr>
                </a:solidFill>
                <a:latin typeface="+mn-lt"/>
                <a:ea typeface="+mn-ea"/>
                <a:cs typeface="+mn-cs"/>
              </a:defRPr>
            </a:lvl2pPr>
            <a:lvl3pPr marL="914400" indent="0" algn="ctr" defTabSz="914400" rtl="0" eaLnBrk="1" latinLnBrk="0" hangingPunct="1">
              <a:lnSpc>
                <a:spcPct val="90000"/>
              </a:lnSpc>
              <a:spcBef>
                <a:spcPts val="500"/>
              </a:spcBef>
              <a:buClr>
                <a:schemeClr val="bg2"/>
              </a:buClr>
              <a:buFont typeface="Calibri" panose="020F0502020204030204" pitchFamily="34" charset="0"/>
              <a:buNone/>
              <a:defRPr sz="2000" b="0" i="0" kern="1200">
                <a:solidFill>
                  <a:schemeClr val="tx1">
                    <a:tint val="75000"/>
                  </a:schemeClr>
                </a:solidFill>
                <a:latin typeface="+mn-lt"/>
                <a:ea typeface="+mn-ea"/>
                <a:cs typeface="+mn-cs"/>
              </a:defRPr>
            </a:lvl3pPr>
            <a:lvl4pPr marL="1371600" indent="0" algn="ctr" defTabSz="914400" rtl="0" eaLnBrk="1" latinLnBrk="0" hangingPunct="1">
              <a:lnSpc>
                <a:spcPct val="90000"/>
              </a:lnSpc>
              <a:spcBef>
                <a:spcPts val="500"/>
              </a:spcBef>
              <a:buFont typeface="Calibri" panose="020F0502020204030204" pitchFamily="34" charset="0"/>
              <a:buNone/>
              <a:defRPr sz="2200" b="0" i="0" kern="1200">
                <a:solidFill>
                  <a:schemeClr val="tx1">
                    <a:tint val="75000"/>
                  </a:schemeClr>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2200" b="0" i="0" kern="1200">
                <a:solidFill>
                  <a:schemeClr val="tx1">
                    <a:tint val="75000"/>
                  </a:schemeClr>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9pPr>
          </a:lstStyle>
          <a:p>
            <a:r>
              <a:rPr lang="en-GB" sz="1800"/>
              <a:t>@COMPASS_ERC</a:t>
            </a:r>
          </a:p>
          <a:p>
            <a:r>
              <a:rPr lang="en-GB" sz="1800"/>
              <a:t>www.compass.polimi.it</a:t>
            </a:r>
          </a:p>
          <a:p>
            <a:endParaRPr lang="en-GB" sz="1800"/>
          </a:p>
        </p:txBody>
      </p:sp>
      <p:sp>
        <p:nvSpPr>
          <p:cNvPr id="259" name="Rectangle 258">
            <a:extLst>
              <a:ext uri="{FF2B5EF4-FFF2-40B4-BE49-F238E27FC236}">
                <a16:creationId xmlns:a16="http://schemas.microsoft.com/office/drawing/2014/main" id="{95D374DE-19D4-41F1-966B-F46455B716E6}"/>
              </a:ext>
            </a:extLst>
          </p:cNvPr>
          <p:cNvSpPr/>
          <p:nvPr userDrawn="1"/>
        </p:nvSpPr>
        <p:spPr>
          <a:xfrm>
            <a:off x="9985209" y="3554740"/>
            <a:ext cx="2230374" cy="261610"/>
          </a:xfrm>
          <a:prstGeom prst="rect">
            <a:avLst/>
          </a:prstGeom>
          <a:noFill/>
        </p:spPr>
        <p:txBody>
          <a:bodyPr wrap="square" rtlCol="0">
            <a:spAutoFit/>
          </a:bodyPr>
          <a:lstStyle/>
          <a:p>
            <a:pPr marL="0" indent="0" algn="r">
              <a:buFont typeface="Wingdings" panose="05000000000000000000" pitchFamily="2" charset="2"/>
              <a:buNone/>
            </a:pPr>
            <a:r>
              <a:rPr lang="en-GB" sz="1050">
                <a:solidFill>
                  <a:schemeClr val="bg1"/>
                </a:solidFill>
              </a:rPr>
              <a:t>Credit: iStock.com/</a:t>
            </a:r>
            <a:r>
              <a:rPr lang="en-GB" sz="1050" err="1">
                <a:solidFill>
                  <a:schemeClr val="bg1"/>
                </a:solidFill>
              </a:rPr>
              <a:t>slavemotion</a:t>
            </a:r>
            <a:endParaRPr lang="en-GB" sz="1050">
              <a:solidFill>
                <a:schemeClr val="bg1"/>
              </a:solidFill>
            </a:endParaRPr>
          </a:p>
        </p:txBody>
      </p:sp>
      <p:pic>
        <p:nvPicPr>
          <p:cNvPr id="2" name="Immagine 29" descr="Immagine che contiene testo&#10;&#10;Descrizione generata automaticamente">
            <a:extLst>
              <a:ext uri="{FF2B5EF4-FFF2-40B4-BE49-F238E27FC236}">
                <a16:creationId xmlns:a16="http://schemas.microsoft.com/office/drawing/2014/main" id="{2E32AC79-D4C1-B56B-BE8C-72AE96F992B0}"/>
              </a:ext>
            </a:extLst>
          </p:cNvPr>
          <p:cNvPicPr>
            <a:picLocks noChangeAspect="1"/>
          </p:cNvPicPr>
          <p:nvPr userDrawn="1"/>
        </p:nvPicPr>
        <p:blipFill rotWithShape="1">
          <a:blip r:embed="rId7">
            <a:extLst>
              <a:ext uri="{28A0092B-C50C-407E-A947-70E740481C1C}">
                <a14:useLocalDpi xmlns:a14="http://schemas.microsoft.com/office/drawing/2010/main" val="0"/>
              </a:ext>
            </a:extLst>
          </a:blip>
          <a:srcRect b="36341"/>
          <a:stretch/>
        </p:blipFill>
        <p:spPr>
          <a:xfrm>
            <a:off x="9669133" y="182842"/>
            <a:ext cx="2255020" cy="588560"/>
          </a:xfrm>
          <a:prstGeom prst="rect">
            <a:avLst/>
          </a:prstGeom>
        </p:spPr>
      </p:pic>
    </p:spTree>
    <p:extLst>
      <p:ext uri="{BB962C8B-B14F-4D97-AF65-F5344CB8AC3E}">
        <p14:creationId xmlns:p14="http://schemas.microsoft.com/office/powerpoint/2010/main" val="1143462765"/>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preserve="1" userDrawn="1">
  <p:cSld name="1_Section Header 2">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963084" y="4513573"/>
            <a:ext cx="10363200" cy="1109709"/>
          </a:xfrm>
          <a:prstGeom prst="rect">
            <a:avLst/>
          </a:prstGeom>
        </p:spPr>
        <p:txBody>
          <a:bodyPr anchor="ctr"/>
          <a:lstStyle>
            <a:lvl1pPr>
              <a:defRPr sz="4000" cap="all" baseline="0">
                <a:solidFill>
                  <a:schemeClr val="bg2">
                    <a:lumMod val="75000"/>
                  </a:schemeClr>
                </a:solidFill>
              </a:defRPr>
            </a:lvl1pPr>
          </a:lstStyle>
          <a:p>
            <a:r>
              <a:rPr lang="en-GB" noProof="0"/>
              <a:t>Click to edit Master title style</a:t>
            </a:r>
          </a:p>
        </p:txBody>
      </p:sp>
      <p:sp>
        <p:nvSpPr>
          <p:cNvPr id="10" name="Segnaposto testo 2"/>
          <p:cNvSpPr>
            <a:spLocks noGrp="1"/>
          </p:cNvSpPr>
          <p:nvPr>
            <p:ph type="body" idx="1" hasCustomPrompt="1"/>
          </p:nvPr>
        </p:nvSpPr>
        <p:spPr>
          <a:xfrm>
            <a:off x="963084" y="2906713"/>
            <a:ext cx="10363200" cy="1500187"/>
          </a:xfrm>
          <a:prstGeom prst="rect">
            <a:avLst/>
          </a:prstGeom>
        </p:spPr>
        <p:txBody>
          <a:bodyPr anchor="b"/>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noProof="0"/>
              <a:t>Section title</a:t>
            </a:r>
          </a:p>
        </p:txBody>
      </p:sp>
      <p:sp>
        <p:nvSpPr>
          <p:cNvPr id="13" name="Picture Placeholder 4">
            <a:extLst>
              <a:ext uri="{FF2B5EF4-FFF2-40B4-BE49-F238E27FC236}">
                <a16:creationId xmlns:a16="http://schemas.microsoft.com/office/drawing/2014/main" id="{FFE8AC61-0147-4152-90FE-26F598327814}"/>
              </a:ext>
            </a:extLst>
          </p:cNvPr>
          <p:cNvSpPr>
            <a:spLocks noGrp="1"/>
          </p:cNvSpPr>
          <p:nvPr>
            <p:ph type="pic" sz="quarter" idx="13"/>
          </p:nvPr>
        </p:nvSpPr>
        <p:spPr>
          <a:xfrm>
            <a:off x="7811017" y="1648608"/>
            <a:ext cx="2690713" cy="2376000"/>
          </a:xfrm>
        </p:spPr>
        <p:txBody>
          <a:bodyPr/>
          <a:lstStyle>
            <a:lvl1pPr marL="0" indent="0" algn="ctr">
              <a:buNone/>
              <a:defRPr/>
            </a:lvl1pPr>
          </a:lstStyle>
          <a:p>
            <a:endParaRPr lang="en-GB" noProof="0"/>
          </a:p>
        </p:txBody>
      </p:sp>
      <p:sp>
        <p:nvSpPr>
          <p:cNvPr id="14" name="Date Placeholder 3">
            <a:extLst>
              <a:ext uri="{FF2B5EF4-FFF2-40B4-BE49-F238E27FC236}">
                <a16:creationId xmlns:a16="http://schemas.microsoft.com/office/drawing/2014/main" id="{4E8BEE1F-72E4-4CDC-AEE2-13D8B2A17CC4}"/>
              </a:ext>
            </a:extLst>
          </p:cNvPr>
          <p:cNvSpPr>
            <a:spLocks noGrp="1"/>
          </p:cNvSpPr>
          <p:nvPr>
            <p:ph type="dt" sz="half" idx="2"/>
          </p:nvPr>
        </p:nvSpPr>
        <p:spPr>
          <a:xfrm>
            <a:off x="295923" y="6611562"/>
            <a:ext cx="2743200" cy="134510"/>
          </a:xfrm>
          <a:prstGeom prst="rect">
            <a:avLst/>
          </a:prstGeom>
        </p:spPr>
        <p:txBody>
          <a:bodyPr vert="horz" lIns="91440" tIns="45720" rIns="91440" bIns="45720" rtlCol="0" anchor="ctr"/>
          <a:lstStyle>
            <a:lvl1pPr algn="l">
              <a:defRPr sz="1200">
                <a:solidFill>
                  <a:schemeClr val="bg1"/>
                </a:solidFill>
              </a:defRPr>
            </a:lvl1pPr>
          </a:lstStyle>
          <a:p>
            <a:r>
              <a:rPr lang="it-IT"/>
              <a:t>03/06/2026</a:t>
            </a:r>
            <a:endParaRPr lang="en-GB"/>
          </a:p>
        </p:txBody>
      </p:sp>
      <p:sp>
        <p:nvSpPr>
          <p:cNvPr id="15" name="Footer Placeholder 4">
            <a:extLst>
              <a:ext uri="{FF2B5EF4-FFF2-40B4-BE49-F238E27FC236}">
                <a16:creationId xmlns:a16="http://schemas.microsoft.com/office/drawing/2014/main" id="{897C87B2-AB2A-47EC-8AE8-0114B4E6DDB2}"/>
              </a:ext>
            </a:extLst>
          </p:cNvPr>
          <p:cNvSpPr>
            <a:spLocks noGrp="1"/>
          </p:cNvSpPr>
          <p:nvPr>
            <p:ph type="ftr" sz="quarter" idx="3"/>
          </p:nvPr>
        </p:nvSpPr>
        <p:spPr>
          <a:xfrm>
            <a:off x="3137161" y="6611562"/>
            <a:ext cx="5419200" cy="134510"/>
          </a:xfrm>
          <a:prstGeom prst="rect">
            <a:avLst/>
          </a:prstGeom>
        </p:spPr>
        <p:txBody>
          <a:bodyPr vert="horz" lIns="91440" tIns="45720" rIns="91440" bIns="45720" rtlCol="0" anchor="ctr"/>
          <a:lstStyle>
            <a:lvl1pPr algn="ctr">
              <a:defRPr sz="1200">
                <a:solidFill>
                  <a:schemeClr val="bg1"/>
                </a:solidFill>
              </a:defRPr>
            </a:lvl1pPr>
          </a:lstStyle>
          <a:p>
            <a:r>
              <a:rPr lang="en-US"/>
              <a:t>Camilla Colombo - GREEN SPECIES - COMPASS Lab - Department of Aerospace Science and Technology</a:t>
            </a:r>
            <a:endParaRPr lang="en-GB"/>
          </a:p>
        </p:txBody>
      </p:sp>
      <p:sp>
        <p:nvSpPr>
          <p:cNvPr id="16" name="Slide Number Placeholder 5">
            <a:extLst>
              <a:ext uri="{FF2B5EF4-FFF2-40B4-BE49-F238E27FC236}">
                <a16:creationId xmlns:a16="http://schemas.microsoft.com/office/drawing/2014/main" id="{404DF9C0-2F6C-479B-810C-531233B1066F}"/>
              </a:ext>
            </a:extLst>
          </p:cNvPr>
          <p:cNvSpPr>
            <a:spLocks noGrp="1"/>
          </p:cNvSpPr>
          <p:nvPr>
            <p:ph type="sldNum" sz="quarter" idx="4"/>
          </p:nvPr>
        </p:nvSpPr>
        <p:spPr>
          <a:xfrm>
            <a:off x="8635574" y="6611562"/>
            <a:ext cx="895172" cy="134510"/>
          </a:xfrm>
          <a:prstGeom prst="rect">
            <a:avLst/>
          </a:prstGeom>
        </p:spPr>
        <p:txBody>
          <a:bodyPr vert="horz" lIns="91440" tIns="45720" rIns="91440" bIns="45720" rtlCol="0" anchor="ctr"/>
          <a:lstStyle>
            <a:lvl1pPr algn="r">
              <a:defRPr sz="1200">
                <a:solidFill>
                  <a:schemeClr val="bg1"/>
                </a:solidFill>
              </a:defRPr>
            </a:lvl1pPr>
          </a:lstStyle>
          <a:p>
            <a:fld id="{B32E340B-6DF6-4B42-912A-1B529C9C7761}" type="slidenum">
              <a:rPr lang="en-GB" smtClean="0"/>
              <a:t>‹#›</a:t>
            </a:fld>
            <a:endParaRPr lang="en-GB"/>
          </a:p>
        </p:txBody>
      </p:sp>
    </p:spTree>
    <p:extLst>
      <p:ext uri="{BB962C8B-B14F-4D97-AF65-F5344CB8AC3E}">
        <p14:creationId xmlns:p14="http://schemas.microsoft.com/office/powerpoint/2010/main" val="3184512909"/>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preserve="1" userDrawn="1">
  <p:cSld name="1_Title + Content 1">
    <p:spTree>
      <p:nvGrpSpPr>
        <p:cNvPr id="1" name=""/>
        <p:cNvGrpSpPr/>
        <p:nvPr/>
      </p:nvGrpSpPr>
      <p:grpSpPr>
        <a:xfrm>
          <a:off x="0" y="0"/>
          <a:ext cx="0" cy="0"/>
          <a:chOff x="0" y="0"/>
          <a:chExt cx="0" cy="0"/>
        </a:xfrm>
      </p:grpSpPr>
      <p:sp>
        <p:nvSpPr>
          <p:cNvPr id="3" name="Content Placeholder 2"/>
          <p:cNvSpPr>
            <a:spLocks noGrp="1"/>
          </p:cNvSpPr>
          <p:nvPr>
            <p:ph idx="1"/>
          </p:nvPr>
        </p:nvSpPr>
        <p:spPr>
          <a:xfrm>
            <a:off x="297600" y="1332000"/>
            <a:ext cx="11692800" cy="4934046"/>
          </a:xfrm>
          <a:prstGeom prst="rect">
            <a:avLst/>
          </a:prstGeom>
        </p:spPr>
        <p:txBody>
          <a:bodyPr/>
          <a:lstStyle/>
          <a:p>
            <a:pPr lvl="0"/>
            <a:r>
              <a:rPr lang="en-GB" noProof="0"/>
              <a:t>Edit Master text styles</a:t>
            </a:r>
          </a:p>
          <a:p>
            <a:pPr lvl="1"/>
            <a:r>
              <a:rPr lang="en-GB" noProof="0"/>
              <a:t>Second level</a:t>
            </a:r>
          </a:p>
          <a:p>
            <a:pPr lvl="2"/>
            <a:r>
              <a:rPr lang="en-GB" noProof="0"/>
              <a:t>Third level</a:t>
            </a:r>
          </a:p>
        </p:txBody>
      </p:sp>
      <p:sp>
        <p:nvSpPr>
          <p:cNvPr id="7" name="Title 1"/>
          <p:cNvSpPr>
            <a:spLocks noGrp="1"/>
          </p:cNvSpPr>
          <p:nvPr>
            <p:ph type="title"/>
          </p:nvPr>
        </p:nvSpPr>
        <p:spPr>
          <a:xfrm>
            <a:off x="295925" y="139169"/>
            <a:ext cx="8896433" cy="862023"/>
          </a:xfrm>
          <a:prstGeom prst="rect">
            <a:avLst/>
          </a:prstGeom>
        </p:spPr>
        <p:txBody>
          <a:bodyPr/>
          <a:lstStyle>
            <a:lvl1pPr>
              <a:defRPr>
                <a:solidFill>
                  <a:schemeClr val="bg2">
                    <a:lumMod val="75000"/>
                  </a:schemeClr>
                </a:solidFill>
              </a:defRPr>
            </a:lvl1pPr>
          </a:lstStyle>
          <a:p>
            <a:r>
              <a:rPr lang="en-GB" noProof="0"/>
              <a:t>Click to edit Master title style</a:t>
            </a:r>
          </a:p>
        </p:txBody>
      </p:sp>
      <p:sp>
        <p:nvSpPr>
          <p:cNvPr id="8" name="Date Placeholder 3">
            <a:extLst>
              <a:ext uri="{FF2B5EF4-FFF2-40B4-BE49-F238E27FC236}">
                <a16:creationId xmlns:a16="http://schemas.microsoft.com/office/drawing/2014/main" id="{D97FEF0F-6DD9-4F54-AC9E-49790468464F}"/>
              </a:ext>
            </a:extLst>
          </p:cNvPr>
          <p:cNvSpPr>
            <a:spLocks noGrp="1"/>
          </p:cNvSpPr>
          <p:nvPr>
            <p:ph type="dt" sz="half" idx="2"/>
          </p:nvPr>
        </p:nvSpPr>
        <p:spPr>
          <a:xfrm>
            <a:off x="295923" y="6611562"/>
            <a:ext cx="2743200" cy="134510"/>
          </a:xfrm>
          <a:prstGeom prst="rect">
            <a:avLst/>
          </a:prstGeom>
        </p:spPr>
        <p:txBody>
          <a:bodyPr vert="horz" lIns="91440" tIns="45720" rIns="91440" bIns="45720" rtlCol="0" anchor="ctr"/>
          <a:lstStyle>
            <a:lvl1pPr algn="l">
              <a:defRPr sz="1200">
                <a:solidFill>
                  <a:schemeClr val="bg1"/>
                </a:solidFill>
              </a:defRPr>
            </a:lvl1pPr>
          </a:lstStyle>
          <a:p>
            <a:r>
              <a:rPr lang="it-IT"/>
              <a:t>03/06/2026</a:t>
            </a:r>
            <a:endParaRPr lang="en-GB"/>
          </a:p>
        </p:txBody>
      </p:sp>
      <p:sp>
        <p:nvSpPr>
          <p:cNvPr id="9" name="Footer Placeholder 4">
            <a:extLst>
              <a:ext uri="{FF2B5EF4-FFF2-40B4-BE49-F238E27FC236}">
                <a16:creationId xmlns:a16="http://schemas.microsoft.com/office/drawing/2014/main" id="{08FA05C9-6B57-4615-8C5A-05129133674C}"/>
              </a:ext>
            </a:extLst>
          </p:cNvPr>
          <p:cNvSpPr>
            <a:spLocks noGrp="1"/>
          </p:cNvSpPr>
          <p:nvPr>
            <p:ph type="ftr" sz="quarter" idx="3"/>
          </p:nvPr>
        </p:nvSpPr>
        <p:spPr>
          <a:xfrm>
            <a:off x="3137161" y="6611562"/>
            <a:ext cx="5419200" cy="134510"/>
          </a:xfrm>
          <a:prstGeom prst="rect">
            <a:avLst/>
          </a:prstGeom>
        </p:spPr>
        <p:txBody>
          <a:bodyPr vert="horz" lIns="91440" tIns="45720" rIns="91440" bIns="45720" rtlCol="0" anchor="ctr"/>
          <a:lstStyle>
            <a:lvl1pPr algn="ctr">
              <a:defRPr sz="1200">
                <a:solidFill>
                  <a:schemeClr val="bg1"/>
                </a:solidFill>
              </a:defRPr>
            </a:lvl1pPr>
          </a:lstStyle>
          <a:p>
            <a:r>
              <a:rPr lang="en-US"/>
              <a:t>Camilla Colombo - GREEN SPECIES - COMPASS Lab - Department of Aerospace Science and Technology</a:t>
            </a:r>
            <a:endParaRPr lang="en-GB"/>
          </a:p>
        </p:txBody>
      </p:sp>
      <p:sp>
        <p:nvSpPr>
          <p:cNvPr id="10" name="Slide Number Placeholder 5">
            <a:extLst>
              <a:ext uri="{FF2B5EF4-FFF2-40B4-BE49-F238E27FC236}">
                <a16:creationId xmlns:a16="http://schemas.microsoft.com/office/drawing/2014/main" id="{0C076EBC-D201-4747-A604-B9D1893C2B46}"/>
              </a:ext>
            </a:extLst>
          </p:cNvPr>
          <p:cNvSpPr>
            <a:spLocks noGrp="1"/>
          </p:cNvSpPr>
          <p:nvPr>
            <p:ph type="sldNum" sz="quarter" idx="4"/>
          </p:nvPr>
        </p:nvSpPr>
        <p:spPr>
          <a:xfrm>
            <a:off x="8635574" y="6611562"/>
            <a:ext cx="895172" cy="134510"/>
          </a:xfrm>
          <a:prstGeom prst="rect">
            <a:avLst/>
          </a:prstGeom>
        </p:spPr>
        <p:txBody>
          <a:bodyPr vert="horz" lIns="91440" tIns="45720" rIns="91440" bIns="45720" rtlCol="0" anchor="ctr"/>
          <a:lstStyle>
            <a:lvl1pPr algn="r">
              <a:defRPr sz="1200">
                <a:solidFill>
                  <a:schemeClr val="bg1"/>
                </a:solidFill>
              </a:defRPr>
            </a:lvl1pPr>
          </a:lstStyle>
          <a:p>
            <a:fld id="{B32E340B-6DF6-4B42-912A-1B529C9C7761}" type="slidenum">
              <a:rPr lang="en-GB" smtClean="0"/>
              <a:t>‹#›</a:t>
            </a:fld>
            <a:endParaRPr lang="en-GB"/>
          </a:p>
        </p:txBody>
      </p:sp>
    </p:spTree>
    <p:extLst>
      <p:ext uri="{BB962C8B-B14F-4D97-AF65-F5344CB8AC3E}">
        <p14:creationId xmlns:p14="http://schemas.microsoft.com/office/powerpoint/2010/main" val="3066846139"/>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userDrawn="1">
  <p:cSld name="1_Title + Content 2">
    <p:spTree>
      <p:nvGrpSpPr>
        <p:cNvPr id="1" name=""/>
        <p:cNvGrpSpPr/>
        <p:nvPr/>
      </p:nvGrpSpPr>
      <p:grpSpPr>
        <a:xfrm>
          <a:off x="0" y="0"/>
          <a:ext cx="0" cy="0"/>
          <a:chOff x="0" y="0"/>
          <a:chExt cx="0" cy="0"/>
        </a:xfrm>
      </p:grpSpPr>
      <p:sp>
        <p:nvSpPr>
          <p:cNvPr id="3" name="Content Placeholder 2"/>
          <p:cNvSpPr>
            <a:spLocks noGrp="1"/>
          </p:cNvSpPr>
          <p:nvPr>
            <p:ph idx="1"/>
          </p:nvPr>
        </p:nvSpPr>
        <p:spPr>
          <a:xfrm>
            <a:off x="297600" y="1332000"/>
            <a:ext cx="11692800" cy="4924800"/>
          </a:xfrm>
          <a:prstGeom prst="rect">
            <a:avLst/>
          </a:prstGeom>
        </p:spPr>
        <p:txBody>
          <a:bodyPr/>
          <a:lstStyle/>
          <a:p>
            <a:pPr lvl="0"/>
            <a:r>
              <a:rPr lang="en-GB" noProof="0"/>
              <a:t>Edit Master text styles</a:t>
            </a:r>
          </a:p>
          <a:p>
            <a:pPr lvl="1"/>
            <a:r>
              <a:rPr lang="en-GB" noProof="0"/>
              <a:t>Second level</a:t>
            </a:r>
          </a:p>
          <a:p>
            <a:pPr lvl="2"/>
            <a:r>
              <a:rPr lang="en-GB" noProof="0"/>
              <a:t>Third level</a:t>
            </a:r>
          </a:p>
        </p:txBody>
      </p:sp>
      <p:sp>
        <p:nvSpPr>
          <p:cNvPr id="7" name="Title 1"/>
          <p:cNvSpPr>
            <a:spLocks noGrp="1"/>
          </p:cNvSpPr>
          <p:nvPr>
            <p:ph type="title"/>
          </p:nvPr>
        </p:nvSpPr>
        <p:spPr>
          <a:xfrm>
            <a:off x="295925" y="139169"/>
            <a:ext cx="8909621" cy="862023"/>
          </a:xfrm>
          <a:prstGeom prst="rect">
            <a:avLst/>
          </a:prstGeom>
        </p:spPr>
        <p:txBody>
          <a:bodyPr/>
          <a:lstStyle/>
          <a:p>
            <a:r>
              <a:rPr lang="en-GB" noProof="0"/>
              <a:t>Click to edit Master title style</a:t>
            </a:r>
          </a:p>
        </p:txBody>
      </p:sp>
      <p:sp>
        <p:nvSpPr>
          <p:cNvPr id="8" name="Text Placeholder 11"/>
          <p:cNvSpPr>
            <a:spLocks noGrp="1"/>
          </p:cNvSpPr>
          <p:nvPr>
            <p:ph type="body" sz="quarter" idx="14" hasCustomPrompt="1"/>
          </p:nvPr>
        </p:nvSpPr>
        <p:spPr>
          <a:xfrm>
            <a:off x="296333" y="740506"/>
            <a:ext cx="11694584" cy="397938"/>
          </a:xfrm>
          <a:prstGeom prst="rect">
            <a:avLst/>
          </a:prstGeom>
        </p:spPr>
        <p:txBody>
          <a:bodyPr/>
          <a:lstStyle>
            <a:lvl1pPr marL="0" indent="0">
              <a:buNone/>
              <a:defRPr>
                <a:solidFill>
                  <a:schemeClr val="bg2">
                    <a:lumMod val="75000"/>
                  </a:schemeClr>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Subtitle</a:t>
            </a:r>
          </a:p>
        </p:txBody>
      </p:sp>
      <p:sp>
        <p:nvSpPr>
          <p:cNvPr id="9" name="Date Placeholder 3">
            <a:extLst>
              <a:ext uri="{FF2B5EF4-FFF2-40B4-BE49-F238E27FC236}">
                <a16:creationId xmlns:a16="http://schemas.microsoft.com/office/drawing/2014/main" id="{123828C5-64C3-4FD2-BEE1-A9098624E0E4}"/>
              </a:ext>
            </a:extLst>
          </p:cNvPr>
          <p:cNvSpPr>
            <a:spLocks noGrp="1"/>
          </p:cNvSpPr>
          <p:nvPr>
            <p:ph type="dt" sz="half" idx="2"/>
          </p:nvPr>
        </p:nvSpPr>
        <p:spPr>
          <a:xfrm>
            <a:off x="295923" y="6611562"/>
            <a:ext cx="2743200" cy="134510"/>
          </a:xfrm>
          <a:prstGeom prst="rect">
            <a:avLst/>
          </a:prstGeom>
        </p:spPr>
        <p:txBody>
          <a:bodyPr vert="horz" lIns="91440" tIns="45720" rIns="91440" bIns="45720" rtlCol="0" anchor="ctr"/>
          <a:lstStyle>
            <a:lvl1pPr algn="l">
              <a:defRPr sz="1200">
                <a:solidFill>
                  <a:schemeClr val="bg1"/>
                </a:solidFill>
              </a:defRPr>
            </a:lvl1pPr>
          </a:lstStyle>
          <a:p>
            <a:r>
              <a:rPr lang="it-IT"/>
              <a:t>03/06/2026</a:t>
            </a:r>
            <a:endParaRPr lang="en-GB"/>
          </a:p>
        </p:txBody>
      </p:sp>
      <p:sp>
        <p:nvSpPr>
          <p:cNvPr id="10" name="Footer Placeholder 4">
            <a:extLst>
              <a:ext uri="{FF2B5EF4-FFF2-40B4-BE49-F238E27FC236}">
                <a16:creationId xmlns:a16="http://schemas.microsoft.com/office/drawing/2014/main" id="{2F4FE873-5AB3-4E17-83FB-65F72F332429}"/>
              </a:ext>
            </a:extLst>
          </p:cNvPr>
          <p:cNvSpPr>
            <a:spLocks noGrp="1"/>
          </p:cNvSpPr>
          <p:nvPr>
            <p:ph type="ftr" sz="quarter" idx="3"/>
          </p:nvPr>
        </p:nvSpPr>
        <p:spPr>
          <a:xfrm>
            <a:off x="3137161" y="6611562"/>
            <a:ext cx="5419200" cy="134510"/>
          </a:xfrm>
          <a:prstGeom prst="rect">
            <a:avLst/>
          </a:prstGeom>
        </p:spPr>
        <p:txBody>
          <a:bodyPr vert="horz" lIns="91440" tIns="45720" rIns="91440" bIns="45720" rtlCol="0" anchor="ctr"/>
          <a:lstStyle>
            <a:lvl1pPr algn="ctr">
              <a:defRPr sz="1200">
                <a:solidFill>
                  <a:schemeClr val="bg1"/>
                </a:solidFill>
              </a:defRPr>
            </a:lvl1pPr>
          </a:lstStyle>
          <a:p>
            <a:r>
              <a:rPr lang="en-US"/>
              <a:t>Camilla Colombo - GREEN SPECIES - COMPASS Lab - Department of Aerospace Science and Technology</a:t>
            </a:r>
            <a:endParaRPr lang="en-GB"/>
          </a:p>
        </p:txBody>
      </p:sp>
      <p:sp>
        <p:nvSpPr>
          <p:cNvPr id="11" name="Slide Number Placeholder 5">
            <a:extLst>
              <a:ext uri="{FF2B5EF4-FFF2-40B4-BE49-F238E27FC236}">
                <a16:creationId xmlns:a16="http://schemas.microsoft.com/office/drawing/2014/main" id="{54FE76B7-CCEA-4E75-920A-28F3E3A70FDE}"/>
              </a:ext>
            </a:extLst>
          </p:cNvPr>
          <p:cNvSpPr>
            <a:spLocks noGrp="1"/>
          </p:cNvSpPr>
          <p:nvPr>
            <p:ph type="sldNum" sz="quarter" idx="4"/>
          </p:nvPr>
        </p:nvSpPr>
        <p:spPr>
          <a:xfrm>
            <a:off x="8635574" y="6611562"/>
            <a:ext cx="895172" cy="134510"/>
          </a:xfrm>
          <a:prstGeom prst="rect">
            <a:avLst/>
          </a:prstGeom>
        </p:spPr>
        <p:txBody>
          <a:bodyPr vert="horz" lIns="91440" tIns="45720" rIns="91440" bIns="45720" rtlCol="0" anchor="ctr"/>
          <a:lstStyle>
            <a:lvl1pPr algn="r">
              <a:defRPr sz="1200">
                <a:solidFill>
                  <a:schemeClr val="bg1"/>
                </a:solidFill>
              </a:defRPr>
            </a:lvl1pPr>
          </a:lstStyle>
          <a:p>
            <a:fld id="{B32E340B-6DF6-4B42-912A-1B529C9C7761}" type="slidenum">
              <a:rPr lang="en-GB" smtClean="0"/>
              <a:t>‹#›</a:t>
            </a:fld>
            <a:endParaRPr lang="en-GB"/>
          </a:p>
        </p:txBody>
      </p:sp>
    </p:spTree>
    <p:extLst>
      <p:ext uri="{BB962C8B-B14F-4D97-AF65-F5344CB8AC3E}">
        <p14:creationId xmlns:p14="http://schemas.microsoft.com/office/powerpoint/2010/main" val="2027602698"/>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preserve="1" userDrawn="1">
  <p:cSld name="1_Two Content 2">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295924" y="1321200"/>
            <a:ext cx="5742477" cy="4925596"/>
          </a:xfrm>
          <a:prstGeom prst="rect">
            <a:avLst/>
          </a:prstGeom>
        </p:spPr>
        <p:txBody>
          <a:bodyPr/>
          <a:lstStyle/>
          <a:p>
            <a:pPr lvl="0"/>
            <a:r>
              <a:rPr lang="en-GB" noProof="0"/>
              <a:t>Edit Master text styles</a:t>
            </a:r>
          </a:p>
          <a:p>
            <a:pPr lvl="1"/>
            <a:r>
              <a:rPr lang="en-GB" noProof="0"/>
              <a:t>Second level</a:t>
            </a:r>
          </a:p>
          <a:p>
            <a:pPr lvl="2"/>
            <a:r>
              <a:rPr lang="en-GB" noProof="0"/>
              <a:t>Third level</a:t>
            </a:r>
          </a:p>
        </p:txBody>
      </p:sp>
      <p:sp>
        <p:nvSpPr>
          <p:cNvPr id="8" name="Title 1"/>
          <p:cNvSpPr>
            <a:spLocks noGrp="1"/>
          </p:cNvSpPr>
          <p:nvPr>
            <p:ph type="title"/>
          </p:nvPr>
        </p:nvSpPr>
        <p:spPr>
          <a:xfrm>
            <a:off x="295925" y="139169"/>
            <a:ext cx="8905225" cy="862023"/>
          </a:xfrm>
          <a:prstGeom prst="rect">
            <a:avLst/>
          </a:prstGeom>
        </p:spPr>
        <p:txBody>
          <a:bodyPr/>
          <a:lstStyle/>
          <a:p>
            <a:r>
              <a:rPr lang="en-GB" noProof="0"/>
              <a:t>Click to edit Master title style</a:t>
            </a:r>
          </a:p>
        </p:txBody>
      </p:sp>
      <p:sp>
        <p:nvSpPr>
          <p:cNvPr id="9" name="Content Placeholder 2"/>
          <p:cNvSpPr>
            <a:spLocks noGrp="1"/>
          </p:cNvSpPr>
          <p:nvPr>
            <p:ph sz="half" idx="13"/>
          </p:nvPr>
        </p:nvSpPr>
        <p:spPr>
          <a:xfrm>
            <a:off x="6167999" y="1321200"/>
            <a:ext cx="5822772" cy="4925596"/>
          </a:xfrm>
          <a:prstGeom prst="rect">
            <a:avLst/>
          </a:prstGeom>
        </p:spPr>
        <p:txBody>
          <a:bodyPr/>
          <a:lstStyle/>
          <a:p>
            <a:pPr lvl="0"/>
            <a:r>
              <a:rPr lang="en-GB" noProof="0"/>
              <a:t>Edit Master text styles</a:t>
            </a:r>
          </a:p>
          <a:p>
            <a:pPr lvl="1"/>
            <a:r>
              <a:rPr lang="en-GB" noProof="0"/>
              <a:t>Second level</a:t>
            </a:r>
          </a:p>
          <a:p>
            <a:pPr lvl="2"/>
            <a:r>
              <a:rPr lang="en-GB" noProof="0"/>
              <a:t>Third level</a:t>
            </a:r>
          </a:p>
        </p:txBody>
      </p:sp>
      <p:sp>
        <p:nvSpPr>
          <p:cNvPr id="10" name="Text Placeholder 11"/>
          <p:cNvSpPr>
            <a:spLocks noGrp="1"/>
          </p:cNvSpPr>
          <p:nvPr>
            <p:ph type="body" sz="quarter" idx="14" hasCustomPrompt="1"/>
          </p:nvPr>
        </p:nvSpPr>
        <p:spPr>
          <a:xfrm>
            <a:off x="295922" y="740506"/>
            <a:ext cx="11694995" cy="397938"/>
          </a:xfrm>
          <a:prstGeom prst="rect">
            <a:avLst/>
          </a:prstGeom>
        </p:spPr>
        <p:txBody>
          <a:bodyPr/>
          <a:lstStyle>
            <a:lvl1pPr marL="0" indent="0">
              <a:buNone/>
              <a:defRPr>
                <a:solidFill>
                  <a:schemeClr val="bg2">
                    <a:lumMod val="75000"/>
                  </a:schemeClr>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Subtitle</a:t>
            </a:r>
          </a:p>
        </p:txBody>
      </p:sp>
      <p:sp>
        <p:nvSpPr>
          <p:cNvPr id="11" name="Date Placeholder 3">
            <a:extLst>
              <a:ext uri="{FF2B5EF4-FFF2-40B4-BE49-F238E27FC236}">
                <a16:creationId xmlns:a16="http://schemas.microsoft.com/office/drawing/2014/main" id="{BBD4004B-8204-4941-B218-59F26FF0B952}"/>
              </a:ext>
            </a:extLst>
          </p:cNvPr>
          <p:cNvSpPr>
            <a:spLocks noGrp="1"/>
          </p:cNvSpPr>
          <p:nvPr>
            <p:ph type="dt" sz="half" idx="2"/>
          </p:nvPr>
        </p:nvSpPr>
        <p:spPr>
          <a:xfrm>
            <a:off x="295923" y="6611562"/>
            <a:ext cx="2743200" cy="134510"/>
          </a:xfrm>
          <a:prstGeom prst="rect">
            <a:avLst/>
          </a:prstGeom>
        </p:spPr>
        <p:txBody>
          <a:bodyPr vert="horz" lIns="91440" tIns="45720" rIns="91440" bIns="45720" rtlCol="0" anchor="ctr"/>
          <a:lstStyle>
            <a:lvl1pPr algn="l">
              <a:defRPr sz="1200">
                <a:solidFill>
                  <a:schemeClr val="bg1"/>
                </a:solidFill>
              </a:defRPr>
            </a:lvl1pPr>
          </a:lstStyle>
          <a:p>
            <a:r>
              <a:rPr lang="it-IT"/>
              <a:t>03/06/2026</a:t>
            </a:r>
            <a:endParaRPr lang="en-GB"/>
          </a:p>
        </p:txBody>
      </p:sp>
      <p:sp>
        <p:nvSpPr>
          <p:cNvPr id="12" name="Footer Placeholder 4">
            <a:extLst>
              <a:ext uri="{FF2B5EF4-FFF2-40B4-BE49-F238E27FC236}">
                <a16:creationId xmlns:a16="http://schemas.microsoft.com/office/drawing/2014/main" id="{8F6549DF-C0A0-441A-A09B-FCEAEFEEAE65}"/>
              </a:ext>
            </a:extLst>
          </p:cNvPr>
          <p:cNvSpPr>
            <a:spLocks noGrp="1"/>
          </p:cNvSpPr>
          <p:nvPr>
            <p:ph type="ftr" sz="quarter" idx="3"/>
          </p:nvPr>
        </p:nvSpPr>
        <p:spPr>
          <a:xfrm>
            <a:off x="3137161" y="6611562"/>
            <a:ext cx="5419200" cy="134510"/>
          </a:xfrm>
          <a:prstGeom prst="rect">
            <a:avLst/>
          </a:prstGeom>
        </p:spPr>
        <p:txBody>
          <a:bodyPr vert="horz" lIns="91440" tIns="45720" rIns="91440" bIns="45720" rtlCol="0" anchor="ctr"/>
          <a:lstStyle>
            <a:lvl1pPr algn="ctr">
              <a:defRPr sz="1200">
                <a:solidFill>
                  <a:schemeClr val="bg1"/>
                </a:solidFill>
              </a:defRPr>
            </a:lvl1pPr>
          </a:lstStyle>
          <a:p>
            <a:r>
              <a:rPr lang="en-US"/>
              <a:t>Camilla Colombo - GREEN SPECIES - COMPASS Lab - Department of Aerospace Science and Technology</a:t>
            </a:r>
            <a:endParaRPr lang="en-GB"/>
          </a:p>
        </p:txBody>
      </p:sp>
      <p:sp>
        <p:nvSpPr>
          <p:cNvPr id="13" name="Slide Number Placeholder 5">
            <a:extLst>
              <a:ext uri="{FF2B5EF4-FFF2-40B4-BE49-F238E27FC236}">
                <a16:creationId xmlns:a16="http://schemas.microsoft.com/office/drawing/2014/main" id="{55480D0F-055F-4C92-87A3-E6BD57D958DD}"/>
              </a:ext>
            </a:extLst>
          </p:cNvPr>
          <p:cNvSpPr>
            <a:spLocks noGrp="1"/>
          </p:cNvSpPr>
          <p:nvPr>
            <p:ph type="sldNum" sz="quarter" idx="4"/>
          </p:nvPr>
        </p:nvSpPr>
        <p:spPr>
          <a:xfrm>
            <a:off x="8635574" y="6611562"/>
            <a:ext cx="895172" cy="134510"/>
          </a:xfrm>
          <a:prstGeom prst="rect">
            <a:avLst/>
          </a:prstGeom>
        </p:spPr>
        <p:txBody>
          <a:bodyPr vert="horz" lIns="91440" tIns="45720" rIns="91440" bIns="45720" rtlCol="0" anchor="ctr"/>
          <a:lstStyle>
            <a:lvl1pPr algn="r">
              <a:defRPr sz="1200">
                <a:solidFill>
                  <a:schemeClr val="bg1"/>
                </a:solidFill>
              </a:defRPr>
            </a:lvl1pPr>
          </a:lstStyle>
          <a:p>
            <a:fld id="{B32E340B-6DF6-4B42-912A-1B529C9C7761}" type="slidenum">
              <a:rPr lang="en-GB" smtClean="0"/>
              <a:t>‹#›</a:t>
            </a:fld>
            <a:endParaRPr lang="en-GB"/>
          </a:p>
        </p:txBody>
      </p:sp>
    </p:spTree>
    <p:extLst>
      <p:ext uri="{BB962C8B-B14F-4D97-AF65-F5344CB8AC3E}">
        <p14:creationId xmlns:p14="http://schemas.microsoft.com/office/powerpoint/2010/main" val="3896116841"/>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preserve="1" userDrawn="1">
  <p:cSld name="1_Two Content 1">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295924" y="1321200"/>
            <a:ext cx="5742477" cy="4925596"/>
          </a:xfrm>
          <a:prstGeom prst="rect">
            <a:avLst/>
          </a:prstGeom>
        </p:spPr>
        <p:txBody>
          <a:bodyPr/>
          <a:lstStyle/>
          <a:p>
            <a:pPr lvl="0"/>
            <a:r>
              <a:rPr lang="en-GB" noProof="0"/>
              <a:t>Edit Master text styles</a:t>
            </a:r>
          </a:p>
          <a:p>
            <a:pPr lvl="1"/>
            <a:r>
              <a:rPr lang="en-GB" noProof="0"/>
              <a:t>Second level</a:t>
            </a:r>
          </a:p>
          <a:p>
            <a:pPr lvl="2"/>
            <a:r>
              <a:rPr lang="en-GB" noProof="0"/>
              <a:t>Third level</a:t>
            </a:r>
          </a:p>
        </p:txBody>
      </p:sp>
      <p:sp>
        <p:nvSpPr>
          <p:cNvPr id="8" name="Title 1"/>
          <p:cNvSpPr>
            <a:spLocks noGrp="1"/>
          </p:cNvSpPr>
          <p:nvPr>
            <p:ph type="title"/>
          </p:nvPr>
        </p:nvSpPr>
        <p:spPr>
          <a:xfrm>
            <a:off x="295925" y="139169"/>
            <a:ext cx="8905225" cy="862023"/>
          </a:xfrm>
          <a:prstGeom prst="rect">
            <a:avLst/>
          </a:prstGeom>
        </p:spPr>
        <p:txBody>
          <a:bodyPr/>
          <a:lstStyle/>
          <a:p>
            <a:r>
              <a:rPr lang="en-GB" noProof="0"/>
              <a:t>Click to edit Master title style</a:t>
            </a:r>
          </a:p>
        </p:txBody>
      </p:sp>
      <p:sp>
        <p:nvSpPr>
          <p:cNvPr id="9" name="Content Placeholder 2"/>
          <p:cNvSpPr>
            <a:spLocks noGrp="1"/>
          </p:cNvSpPr>
          <p:nvPr>
            <p:ph sz="half" idx="13"/>
          </p:nvPr>
        </p:nvSpPr>
        <p:spPr>
          <a:xfrm>
            <a:off x="6167999" y="1321200"/>
            <a:ext cx="5822772" cy="4925596"/>
          </a:xfrm>
          <a:prstGeom prst="rect">
            <a:avLst/>
          </a:prstGeom>
        </p:spPr>
        <p:txBody>
          <a:bodyPr/>
          <a:lstStyle/>
          <a:p>
            <a:pPr lvl="0"/>
            <a:r>
              <a:rPr lang="en-GB" noProof="0"/>
              <a:t>Edit Master text styles</a:t>
            </a:r>
          </a:p>
          <a:p>
            <a:pPr lvl="1"/>
            <a:r>
              <a:rPr lang="en-GB" noProof="0"/>
              <a:t>Second level</a:t>
            </a:r>
          </a:p>
          <a:p>
            <a:pPr lvl="2"/>
            <a:r>
              <a:rPr lang="en-GB" noProof="0"/>
              <a:t>Third level</a:t>
            </a:r>
          </a:p>
        </p:txBody>
      </p:sp>
      <p:sp>
        <p:nvSpPr>
          <p:cNvPr id="10" name="Date Placeholder 3">
            <a:extLst>
              <a:ext uri="{FF2B5EF4-FFF2-40B4-BE49-F238E27FC236}">
                <a16:creationId xmlns:a16="http://schemas.microsoft.com/office/drawing/2014/main" id="{CEAA6AF7-B12A-416C-B94E-CE54799701A8}"/>
              </a:ext>
            </a:extLst>
          </p:cNvPr>
          <p:cNvSpPr>
            <a:spLocks noGrp="1"/>
          </p:cNvSpPr>
          <p:nvPr>
            <p:ph type="dt" sz="half" idx="2"/>
          </p:nvPr>
        </p:nvSpPr>
        <p:spPr>
          <a:xfrm>
            <a:off x="295923" y="6611562"/>
            <a:ext cx="2743200" cy="134510"/>
          </a:xfrm>
          <a:prstGeom prst="rect">
            <a:avLst/>
          </a:prstGeom>
        </p:spPr>
        <p:txBody>
          <a:bodyPr vert="horz" lIns="91440" tIns="45720" rIns="91440" bIns="45720" rtlCol="0" anchor="ctr"/>
          <a:lstStyle>
            <a:lvl1pPr algn="l">
              <a:defRPr sz="1200">
                <a:solidFill>
                  <a:schemeClr val="bg1"/>
                </a:solidFill>
              </a:defRPr>
            </a:lvl1pPr>
          </a:lstStyle>
          <a:p>
            <a:r>
              <a:rPr lang="it-IT"/>
              <a:t>03/06/2026</a:t>
            </a:r>
            <a:endParaRPr lang="en-GB"/>
          </a:p>
        </p:txBody>
      </p:sp>
      <p:sp>
        <p:nvSpPr>
          <p:cNvPr id="11" name="Footer Placeholder 4">
            <a:extLst>
              <a:ext uri="{FF2B5EF4-FFF2-40B4-BE49-F238E27FC236}">
                <a16:creationId xmlns:a16="http://schemas.microsoft.com/office/drawing/2014/main" id="{306E811E-D1C8-4C71-B78A-84C0E27E398A}"/>
              </a:ext>
            </a:extLst>
          </p:cNvPr>
          <p:cNvSpPr>
            <a:spLocks noGrp="1"/>
          </p:cNvSpPr>
          <p:nvPr>
            <p:ph type="ftr" sz="quarter" idx="3"/>
          </p:nvPr>
        </p:nvSpPr>
        <p:spPr>
          <a:xfrm>
            <a:off x="3137161" y="6611562"/>
            <a:ext cx="5419200" cy="134510"/>
          </a:xfrm>
          <a:prstGeom prst="rect">
            <a:avLst/>
          </a:prstGeom>
        </p:spPr>
        <p:txBody>
          <a:bodyPr vert="horz" lIns="91440" tIns="45720" rIns="91440" bIns="45720" rtlCol="0" anchor="ctr"/>
          <a:lstStyle>
            <a:lvl1pPr algn="ctr">
              <a:defRPr sz="1200">
                <a:solidFill>
                  <a:schemeClr val="bg1"/>
                </a:solidFill>
              </a:defRPr>
            </a:lvl1pPr>
          </a:lstStyle>
          <a:p>
            <a:r>
              <a:rPr lang="en-US"/>
              <a:t>Camilla Colombo - GREEN SPECIES - COMPASS Lab - Department of Aerospace Science and Technology</a:t>
            </a:r>
            <a:endParaRPr lang="en-GB"/>
          </a:p>
        </p:txBody>
      </p:sp>
      <p:sp>
        <p:nvSpPr>
          <p:cNvPr id="12" name="Slide Number Placeholder 5">
            <a:extLst>
              <a:ext uri="{FF2B5EF4-FFF2-40B4-BE49-F238E27FC236}">
                <a16:creationId xmlns:a16="http://schemas.microsoft.com/office/drawing/2014/main" id="{81838012-BBD7-4A59-9ACC-631F11EB242E}"/>
              </a:ext>
            </a:extLst>
          </p:cNvPr>
          <p:cNvSpPr>
            <a:spLocks noGrp="1"/>
          </p:cNvSpPr>
          <p:nvPr>
            <p:ph type="sldNum" sz="quarter" idx="4"/>
          </p:nvPr>
        </p:nvSpPr>
        <p:spPr>
          <a:xfrm>
            <a:off x="8635574" y="6611562"/>
            <a:ext cx="895172" cy="134510"/>
          </a:xfrm>
          <a:prstGeom prst="rect">
            <a:avLst/>
          </a:prstGeom>
        </p:spPr>
        <p:txBody>
          <a:bodyPr vert="horz" lIns="91440" tIns="45720" rIns="91440" bIns="45720" rtlCol="0" anchor="ctr"/>
          <a:lstStyle>
            <a:lvl1pPr algn="r">
              <a:defRPr sz="1200">
                <a:solidFill>
                  <a:schemeClr val="bg1"/>
                </a:solidFill>
              </a:defRPr>
            </a:lvl1pPr>
          </a:lstStyle>
          <a:p>
            <a:fld id="{B32E340B-6DF6-4B42-912A-1B529C9C7761}" type="slidenum">
              <a:rPr lang="en-GB" smtClean="0"/>
              <a:t>‹#›</a:t>
            </a:fld>
            <a:endParaRPr lang="en-GB"/>
          </a:p>
        </p:txBody>
      </p:sp>
    </p:spTree>
    <p:extLst>
      <p:ext uri="{BB962C8B-B14F-4D97-AF65-F5344CB8AC3E}">
        <p14:creationId xmlns:p14="http://schemas.microsoft.com/office/powerpoint/2010/main" val="2695401027"/>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preserve="1" userDrawn="1">
  <p:cSld name="1_Two Content 3">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295924" y="2034000"/>
            <a:ext cx="5742477" cy="4212796"/>
          </a:xfrm>
          <a:prstGeom prst="rect">
            <a:avLst/>
          </a:prstGeom>
        </p:spPr>
        <p:txBody>
          <a:bodyPr/>
          <a:lstStyle/>
          <a:p>
            <a:pPr lvl="0"/>
            <a:r>
              <a:rPr lang="en-GB" noProof="0"/>
              <a:t>Edit Master text styles</a:t>
            </a:r>
          </a:p>
          <a:p>
            <a:pPr lvl="1"/>
            <a:r>
              <a:rPr lang="en-GB" noProof="0"/>
              <a:t>Second level</a:t>
            </a:r>
          </a:p>
          <a:p>
            <a:pPr lvl="2"/>
            <a:r>
              <a:rPr lang="en-GB" noProof="0"/>
              <a:t>Third level</a:t>
            </a:r>
          </a:p>
        </p:txBody>
      </p:sp>
      <p:sp>
        <p:nvSpPr>
          <p:cNvPr id="8" name="Title 1"/>
          <p:cNvSpPr>
            <a:spLocks noGrp="1"/>
          </p:cNvSpPr>
          <p:nvPr>
            <p:ph type="title"/>
          </p:nvPr>
        </p:nvSpPr>
        <p:spPr>
          <a:xfrm>
            <a:off x="295925" y="139169"/>
            <a:ext cx="11694849" cy="862023"/>
          </a:xfrm>
          <a:prstGeom prst="rect">
            <a:avLst/>
          </a:prstGeom>
        </p:spPr>
        <p:txBody>
          <a:bodyPr/>
          <a:lstStyle/>
          <a:p>
            <a:r>
              <a:rPr lang="en-GB" noProof="0"/>
              <a:t>Click to edit Master title style</a:t>
            </a:r>
          </a:p>
        </p:txBody>
      </p:sp>
      <p:sp>
        <p:nvSpPr>
          <p:cNvPr id="10" name="Text Placeholder 11"/>
          <p:cNvSpPr>
            <a:spLocks noGrp="1"/>
          </p:cNvSpPr>
          <p:nvPr>
            <p:ph type="body" sz="quarter" idx="14" hasCustomPrompt="1"/>
          </p:nvPr>
        </p:nvSpPr>
        <p:spPr>
          <a:xfrm>
            <a:off x="296333" y="744902"/>
            <a:ext cx="11694584" cy="397938"/>
          </a:xfrm>
          <a:prstGeom prst="rect">
            <a:avLst/>
          </a:prstGeom>
        </p:spPr>
        <p:txBody>
          <a:bodyPr/>
          <a:lstStyle>
            <a:lvl1pPr marL="0" indent="0">
              <a:buNone/>
              <a:defRPr>
                <a:solidFill>
                  <a:schemeClr val="bg2">
                    <a:lumMod val="75000"/>
                  </a:schemeClr>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Subtitle</a:t>
            </a:r>
          </a:p>
        </p:txBody>
      </p:sp>
      <p:sp>
        <p:nvSpPr>
          <p:cNvPr id="11" name="Segnaposto testo 2"/>
          <p:cNvSpPr>
            <a:spLocks noGrp="1"/>
          </p:cNvSpPr>
          <p:nvPr>
            <p:ph type="body" idx="15" hasCustomPrompt="1"/>
          </p:nvPr>
        </p:nvSpPr>
        <p:spPr>
          <a:xfrm>
            <a:off x="295923" y="1323191"/>
            <a:ext cx="5741908" cy="639762"/>
          </a:xfrm>
          <a:prstGeom prst="rect">
            <a:avLst/>
          </a:prstGeom>
        </p:spPr>
        <p:txBody>
          <a:bodyPr anchor="ctr">
            <a:noAutofit/>
          </a:bodyPr>
          <a:lstStyle>
            <a:lvl1pPr marL="0" indent="0">
              <a:buNone/>
              <a:defRPr sz="2000" b="1">
                <a:solidFill>
                  <a:schemeClr val="bg2">
                    <a:lumMod val="75000"/>
                  </a:schemeClr>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noProof="0"/>
              <a:t>Click to edit Master text styles</a:t>
            </a:r>
          </a:p>
        </p:txBody>
      </p:sp>
      <p:sp>
        <p:nvSpPr>
          <p:cNvPr id="12" name="Content Placeholder 2"/>
          <p:cNvSpPr>
            <a:spLocks noGrp="1"/>
          </p:cNvSpPr>
          <p:nvPr>
            <p:ph sz="half" idx="16"/>
          </p:nvPr>
        </p:nvSpPr>
        <p:spPr>
          <a:xfrm>
            <a:off x="6248296" y="2034000"/>
            <a:ext cx="5742477" cy="4212796"/>
          </a:xfrm>
          <a:prstGeom prst="rect">
            <a:avLst/>
          </a:prstGeom>
        </p:spPr>
        <p:txBody>
          <a:bodyPr/>
          <a:lstStyle/>
          <a:p>
            <a:pPr lvl="0"/>
            <a:r>
              <a:rPr lang="en-GB" noProof="0"/>
              <a:t>Edit Master text styles</a:t>
            </a:r>
          </a:p>
          <a:p>
            <a:pPr lvl="1"/>
            <a:r>
              <a:rPr lang="en-GB" noProof="0"/>
              <a:t>Second level</a:t>
            </a:r>
          </a:p>
          <a:p>
            <a:pPr lvl="2"/>
            <a:r>
              <a:rPr lang="en-GB" noProof="0"/>
              <a:t>Third level</a:t>
            </a:r>
          </a:p>
        </p:txBody>
      </p:sp>
      <p:sp>
        <p:nvSpPr>
          <p:cNvPr id="13" name="Segnaposto testo 2"/>
          <p:cNvSpPr>
            <a:spLocks noGrp="1"/>
          </p:cNvSpPr>
          <p:nvPr>
            <p:ph type="body" idx="17" hasCustomPrompt="1"/>
          </p:nvPr>
        </p:nvSpPr>
        <p:spPr>
          <a:xfrm>
            <a:off x="6248295" y="1323191"/>
            <a:ext cx="5741908" cy="639762"/>
          </a:xfrm>
          <a:prstGeom prst="rect">
            <a:avLst/>
          </a:prstGeom>
        </p:spPr>
        <p:txBody>
          <a:bodyPr anchor="ctr">
            <a:noAutofit/>
          </a:bodyPr>
          <a:lstStyle>
            <a:lvl1pPr marL="0" indent="0">
              <a:buNone/>
              <a:defRPr sz="2000" b="1">
                <a:solidFill>
                  <a:schemeClr val="bg2">
                    <a:lumMod val="75000"/>
                  </a:schemeClr>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noProof="0"/>
              <a:t>Click to edit Master text styles</a:t>
            </a:r>
          </a:p>
        </p:txBody>
      </p:sp>
      <p:sp>
        <p:nvSpPr>
          <p:cNvPr id="14" name="Date Placeholder 3">
            <a:extLst>
              <a:ext uri="{FF2B5EF4-FFF2-40B4-BE49-F238E27FC236}">
                <a16:creationId xmlns:a16="http://schemas.microsoft.com/office/drawing/2014/main" id="{5A7117A0-5DB9-4729-BDBC-1ED4E62B2E28}"/>
              </a:ext>
            </a:extLst>
          </p:cNvPr>
          <p:cNvSpPr>
            <a:spLocks noGrp="1"/>
          </p:cNvSpPr>
          <p:nvPr>
            <p:ph type="dt" sz="half" idx="2"/>
          </p:nvPr>
        </p:nvSpPr>
        <p:spPr>
          <a:xfrm>
            <a:off x="295923" y="6611562"/>
            <a:ext cx="2743200" cy="134510"/>
          </a:xfrm>
          <a:prstGeom prst="rect">
            <a:avLst/>
          </a:prstGeom>
        </p:spPr>
        <p:txBody>
          <a:bodyPr vert="horz" lIns="91440" tIns="45720" rIns="91440" bIns="45720" rtlCol="0" anchor="ctr"/>
          <a:lstStyle>
            <a:lvl1pPr algn="l">
              <a:defRPr sz="1200">
                <a:solidFill>
                  <a:schemeClr val="bg1"/>
                </a:solidFill>
              </a:defRPr>
            </a:lvl1pPr>
          </a:lstStyle>
          <a:p>
            <a:r>
              <a:rPr lang="it-IT"/>
              <a:t>03/06/2026</a:t>
            </a:r>
            <a:endParaRPr lang="en-GB"/>
          </a:p>
        </p:txBody>
      </p:sp>
      <p:sp>
        <p:nvSpPr>
          <p:cNvPr id="15" name="Footer Placeholder 4">
            <a:extLst>
              <a:ext uri="{FF2B5EF4-FFF2-40B4-BE49-F238E27FC236}">
                <a16:creationId xmlns:a16="http://schemas.microsoft.com/office/drawing/2014/main" id="{273A3033-94C7-485C-A0D1-5342954C57D4}"/>
              </a:ext>
            </a:extLst>
          </p:cNvPr>
          <p:cNvSpPr>
            <a:spLocks noGrp="1"/>
          </p:cNvSpPr>
          <p:nvPr>
            <p:ph type="ftr" sz="quarter" idx="3"/>
          </p:nvPr>
        </p:nvSpPr>
        <p:spPr>
          <a:xfrm>
            <a:off x="3137161" y="6611562"/>
            <a:ext cx="5419200" cy="134510"/>
          </a:xfrm>
          <a:prstGeom prst="rect">
            <a:avLst/>
          </a:prstGeom>
        </p:spPr>
        <p:txBody>
          <a:bodyPr vert="horz" lIns="91440" tIns="45720" rIns="91440" bIns="45720" rtlCol="0" anchor="ctr"/>
          <a:lstStyle>
            <a:lvl1pPr algn="ctr">
              <a:defRPr sz="1200">
                <a:solidFill>
                  <a:schemeClr val="bg1"/>
                </a:solidFill>
              </a:defRPr>
            </a:lvl1pPr>
          </a:lstStyle>
          <a:p>
            <a:r>
              <a:rPr lang="en-US"/>
              <a:t>Camilla Colombo - GREEN SPECIES - COMPASS Lab - Department of Aerospace Science and Technology</a:t>
            </a:r>
            <a:endParaRPr lang="en-GB"/>
          </a:p>
        </p:txBody>
      </p:sp>
      <p:sp>
        <p:nvSpPr>
          <p:cNvPr id="16" name="Slide Number Placeholder 5">
            <a:extLst>
              <a:ext uri="{FF2B5EF4-FFF2-40B4-BE49-F238E27FC236}">
                <a16:creationId xmlns:a16="http://schemas.microsoft.com/office/drawing/2014/main" id="{CDC804F1-0697-48E3-AE82-837B10B33D42}"/>
              </a:ext>
            </a:extLst>
          </p:cNvPr>
          <p:cNvSpPr>
            <a:spLocks noGrp="1"/>
          </p:cNvSpPr>
          <p:nvPr>
            <p:ph type="sldNum" sz="quarter" idx="4"/>
          </p:nvPr>
        </p:nvSpPr>
        <p:spPr>
          <a:xfrm>
            <a:off x="8635574" y="6611562"/>
            <a:ext cx="895172" cy="134510"/>
          </a:xfrm>
          <a:prstGeom prst="rect">
            <a:avLst/>
          </a:prstGeom>
        </p:spPr>
        <p:txBody>
          <a:bodyPr vert="horz" lIns="91440" tIns="45720" rIns="91440" bIns="45720" rtlCol="0" anchor="ctr"/>
          <a:lstStyle>
            <a:lvl1pPr algn="r">
              <a:defRPr sz="1200">
                <a:solidFill>
                  <a:schemeClr val="bg1"/>
                </a:solidFill>
              </a:defRPr>
            </a:lvl1pPr>
          </a:lstStyle>
          <a:p>
            <a:fld id="{B32E340B-6DF6-4B42-912A-1B529C9C7761}" type="slidenum">
              <a:rPr lang="en-GB" smtClean="0"/>
              <a:t>‹#›</a:t>
            </a:fld>
            <a:endParaRPr lang="en-GB"/>
          </a:p>
        </p:txBody>
      </p:sp>
    </p:spTree>
    <p:extLst>
      <p:ext uri="{BB962C8B-B14F-4D97-AF65-F5344CB8AC3E}">
        <p14:creationId xmlns:p14="http://schemas.microsoft.com/office/powerpoint/2010/main" val="1976416492"/>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6" name="Title 1"/>
          <p:cNvSpPr>
            <a:spLocks noGrp="1"/>
          </p:cNvSpPr>
          <p:nvPr>
            <p:ph type="title"/>
          </p:nvPr>
        </p:nvSpPr>
        <p:spPr>
          <a:xfrm>
            <a:off x="295925" y="139169"/>
            <a:ext cx="8900829" cy="862023"/>
          </a:xfrm>
          <a:prstGeom prst="rect">
            <a:avLst/>
          </a:prstGeom>
        </p:spPr>
        <p:txBody>
          <a:bodyPr/>
          <a:lstStyle/>
          <a:p>
            <a:r>
              <a:rPr lang="en-GB" noProof="0"/>
              <a:t>Click to edit Master title style</a:t>
            </a:r>
          </a:p>
        </p:txBody>
      </p:sp>
      <p:sp>
        <p:nvSpPr>
          <p:cNvPr id="7" name="Date Placeholder 3">
            <a:extLst>
              <a:ext uri="{FF2B5EF4-FFF2-40B4-BE49-F238E27FC236}">
                <a16:creationId xmlns:a16="http://schemas.microsoft.com/office/drawing/2014/main" id="{89C33D3F-8D97-4443-9DCD-C5AF111CBBF1}"/>
              </a:ext>
            </a:extLst>
          </p:cNvPr>
          <p:cNvSpPr>
            <a:spLocks noGrp="1"/>
          </p:cNvSpPr>
          <p:nvPr>
            <p:ph type="dt" sz="half" idx="2"/>
          </p:nvPr>
        </p:nvSpPr>
        <p:spPr>
          <a:xfrm>
            <a:off x="295923" y="6611562"/>
            <a:ext cx="2743200" cy="134510"/>
          </a:xfrm>
          <a:prstGeom prst="rect">
            <a:avLst/>
          </a:prstGeom>
        </p:spPr>
        <p:txBody>
          <a:bodyPr vert="horz" lIns="91440" tIns="45720" rIns="91440" bIns="45720" rtlCol="0" anchor="ctr"/>
          <a:lstStyle>
            <a:lvl1pPr algn="l">
              <a:defRPr sz="1200">
                <a:solidFill>
                  <a:schemeClr val="bg1"/>
                </a:solidFill>
              </a:defRPr>
            </a:lvl1pPr>
          </a:lstStyle>
          <a:p>
            <a:r>
              <a:rPr lang="it-IT"/>
              <a:t>03/06/2026</a:t>
            </a:r>
            <a:endParaRPr lang="en-GB"/>
          </a:p>
        </p:txBody>
      </p:sp>
      <p:sp>
        <p:nvSpPr>
          <p:cNvPr id="8" name="Footer Placeholder 4">
            <a:extLst>
              <a:ext uri="{FF2B5EF4-FFF2-40B4-BE49-F238E27FC236}">
                <a16:creationId xmlns:a16="http://schemas.microsoft.com/office/drawing/2014/main" id="{20661445-E640-4327-8116-EF5C3CBE72A2}"/>
              </a:ext>
            </a:extLst>
          </p:cNvPr>
          <p:cNvSpPr>
            <a:spLocks noGrp="1"/>
          </p:cNvSpPr>
          <p:nvPr>
            <p:ph type="ftr" sz="quarter" idx="3"/>
          </p:nvPr>
        </p:nvSpPr>
        <p:spPr>
          <a:xfrm>
            <a:off x="3137161" y="6611562"/>
            <a:ext cx="5419200" cy="134510"/>
          </a:xfrm>
          <a:prstGeom prst="rect">
            <a:avLst/>
          </a:prstGeom>
        </p:spPr>
        <p:txBody>
          <a:bodyPr vert="horz" lIns="91440" tIns="45720" rIns="91440" bIns="45720" rtlCol="0" anchor="ctr"/>
          <a:lstStyle>
            <a:lvl1pPr algn="ctr">
              <a:defRPr sz="1200">
                <a:solidFill>
                  <a:schemeClr val="bg1"/>
                </a:solidFill>
              </a:defRPr>
            </a:lvl1pPr>
          </a:lstStyle>
          <a:p>
            <a:r>
              <a:rPr lang="en-US"/>
              <a:t>Camilla Colombo - GREEN SPECIES - COMPASS Lab - Department of Aerospace Science and Technology</a:t>
            </a:r>
            <a:endParaRPr lang="en-GB"/>
          </a:p>
        </p:txBody>
      </p:sp>
      <p:sp>
        <p:nvSpPr>
          <p:cNvPr id="9" name="Slide Number Placeholder 5">
            <a:extLst>
              <a:ext uri="{FF2B5EF4-FFF2-40B4-BE49-F238E27FC236}">
                <a16:creationId xmlns:a16="http://schemas.microsoft.com/office/drawing/2014/main" id="{B68A3616-B898-4C77-84FB-EFD85BDB6BAA}"/>
              </a:ext>
            </a:extLst>
          </p:cNvPr>
          <p:cNvSpPr>
            <a:spLocks noGrp="1"/>
          </p:cNvSpPr>
          <p:nvPr>
            <p:ph type="sldNum" sz="quarter" idx="4"/>
          </p:nvPr>
        </p:nvSpPr>
        <p:spPr>
          <a:xfrm>
            <a:off x="8635574" y="6611562"/>
            <a:ext cx="895172" cy="134510"/>
          </a:xfrm>
          <a:prstGeom prst="rect">
            <a:avLst/>
          </a:prstGeom>
        </p:spPr>
        <p:txBody>
          <a:bodyPr vert="horz" lIns="91440" tIns="45720" rIns="91440" bIns="45720" rtlCol="0" anchor="ctr"/>
          <a:lstStyle>
            <a:lvl1pPr algn="r">
              <a:defRPr sz="1200">
                <a:solidFill>
                  <a:schemeClr val="bg1"/>
                </a:solidFill>
              </a:defRPr>
            </a:lvl1pPr>
          </a:lstStyle>
          <a:p>
            <a:fld id="{B32E340B-6DF6-4B42-912A-1B529C9C7761}" type="slidenum">
              <a:rPr lang="en-GB" smtClean="0"/>
              <a:t>‹#›</a:t>
            </a:fld>
            <a:endParaRPr lang="en-GB"/>
          </a:p>
        </p:txBody>
      </p:sp>
    </p:spTree>
    <p:extLst>
      <p:ext uri="{BB962C8B-B14F-4D97-AF65-F5344CB8AC3E}">
        <p14:creationId xmlns:p14="http://schemas.microsoft.com/office/powerpoint/2010/main" val="829346421"/>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type="blank" preserve="1">
  <p:cSld name="1_Blank">
    <p:spTree>
      <p:nvGrpSpPr>
        <p:cNvPr id="1" name=""/>
        <p:cNvGrpSpPr/>
        <p:nvPr/>
      </p:nvGrpSpPr>
      <p:grpSpPr>
        <a:xfrm>
          <a:off x="0" y="0"/>
          <a:ext cx="0" cy="0"/>
          <a:chOff x="0" y="0"/>
          <a:chExt cx="0" cy="0"/>
        </a:xfrm>
      </p:grpSpPr>
      <p:sp>
        <p:nvSpPr>
          <p:cNvPr id="5" name="Date Placeholder 3">
            <a:extLst>
              <a:ext uri="{FF2B5EF4-FFF2-40B4-BE49-F238E27FC236}">
                <a16:creationId xmlns:a16="http://schemas.microsoft.com/office/drawing/2014/main" id="{9EEF9EC1-64BC-41CD-B9CA-62EADD34D58B}"/>
              </a:ext>
            </a:extLst>
          </p:cNvPr>
          <p:cNvSpPr>
            <a:spLocks noGrp="1"/>
          </p:cNvSpPr>
          <p:nvPr>
            <p:ph type="dt" sz="half" idx="2"/>
          </p:nvPr>
        </p:nvSpPr>
        <p:spPr>
          <a:xfrm>
            <a:off x="295923" y="6611562"/>
            <a:ext cx="2743200" cy="134510"/>
          </a:xfrm>
          <a:prstGeom prst="rect">
            <a:avLst/>
          </a:prstGeom>
        </p:spPr>
        <p:txBody>
          <a:bodyPr vert="horz" lIns="91440" tIns="45720" rIns="91440" bIns="45720" rtlCol="0" anchor="ctr"/>
          <a:lstStyle>
            <a:lvl1pPr algn="l">
              <a:defRPr sz="1200">
                <a:solidFill>
                  <a:schemeClr val="bg1"/>
                </a:solidFill>
              </a:defRPr>
            </a:lvl1pPr>
          </a:lstStyle>
          <a:p>
            <a:r>
              <a:rPr lang="it-IT"/>
              <a:t>03/06/2026</a:t>
            </a:r>
            <a:endParaRPr lang="en-GB"/>
          </a:p>
        </p:txBody>
      </p:sp>
      <p:sp>
        <p:nvSpPr>
          <p:cNvPr id="6" name="Footer Placeholder 4">
            <a:extLst>
              <a:ext uri="{FF2B5EF4-FFF2-40B4-BE49-F238E27FC236}">
                <a16:creationId xmlns:a16="http://schemas.microsoft.com/office/drawing/2014/main" id="{7411617E-FE56-4CDF-915C-86DAE236622E}"/>
              </a:ext>
            </a:extLst>
          </p:cNvPr>
          <p:cNvSpPr>
            <a:spLocks noGrp="1"/>
          </p:cNvSpPr>
          <p:nvPr>
            <p:ph type="ftr" sz="quarter" idx="3"/>
          </p:nvPr>
        </p:nvSpPr>
        <p:spPr>
          <a:xfrm>
            <a:off x="3137161" y="6611562"/>
            <a:ext cx="5419200" cy="134510"/>
          </a:xfrm>
          <a:prstGeom prst="rect">
            <a:avLst/>
          </a:prstGeom>
        </p:spPr>
        <p:txBody>
          <a:bodyPr vert="horz" lIns="91440" tIns="45720" rIns="91440" bIns="45720" rtlCol="0" anchor="ctr"/>
          <a:lstStyle>
            <a:lvl1pPr algn="ctr">
              <a:defRPr sz="1200">
                <a:solidFill>
                  <a:schemeClr val="bg1"/>
                </a:solidFill>
              </a:defRPr>
            </a:lvl1pPr>
          </a:lstStyle>
          <a:p>
            <a:r>
              <a:rPr lang="en-US"/>
              <a:t>Camilla Colombo - GREEN SPECIES - COMPASS Lab - Department of Aerospace Science and Technology</a:t>
            </a:r>
            <a:endParaRPr lang="en-GB"/>
          </a:p>
        </p:txBody>
      </p:sp>
      <p:sp>
        <p:nvSpPr>
          <p:cNvPr id="7" name="Slide Number Placeholder 5">
            <a:extLst>
              <a:ext uri="{FF2B5EF4-FFF2-40B4-BE49-F238E27FC236}">
                <a16:creationId xmlns:a16="http://schemas.microsoft.com/office/drawing/2014/main" id="{8A1A5062-CF99-4E20-B23F-0643AE312591}"/>
              </a:ext>
            </a:extLst>
          </p:cNvPr>
          <p:cNvSpPr>
            <a:spLocks noGrp="1"/>
          </p:cNvSpPr>
          <p:nvPr>
            <p:ph type="sldNum" sz="quarter" idx="4"/>
          </p:nvPr>
        </p:nvSpPr>
        <p:spPr>
          <a:xfrm>
            <a:off x="8635574" y="6611562"/>
            <a:ext cx="895172" cy="134510"/>
          </a:xfrm>
          <a:prstGeom prst="rect">
            <a:avLst/>
          </a:prstGeom>
        </p:spPr>
        <p:txBody>
          <a:bodyPr vert="horz" lIns="91440" tIns="45720" rIns="91440" bIns="45720" rtlCol="0" anchor="ctr"/>
          <a:lstStyle>
            <a:lvl1pPr algn="r">
              <a:defRPr sz="1200">
                <a:solidFill>
                  <a:schemeClr val="bg1"/>
                </a:solidFill>
              </a:defRPr>
            </a:lvl1pPr>
          </a:lstStyle>
          <a:p>
            <a:fld id="{B32E340B-6DF6-4B42-912A-1B529C9C7761}" type="slidenum">
              <a:rPr lang="en-GB" smtClean="0"/>
              <a:t>‹#›</a:t>
            </a:fld>
            <a:endParaRPr lang="en-GB"/>
          </a:p>
        </p:txBody>
      </p:sp>
    </p:spTree>
    <p:extLst>
      <p:ext uri="{BB962C8B-B14F-4D97-AF65-F5344CB8AC3E}">
        <p14:creationId xmlns:p14="http://schemas.microsoft.com/office/powerpoint/2010/main" val="248363691"/>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userDrawn="1">
  <p:cSld name="1_Titolo e contenuto">
    <p:spTree>
      <p:nvGrpSpPr>
        <p:cNvPr id="1" name=""/>
        <p:cNvGrpSpPr/>
        <p:nvPr/>
      </p:nvGrpSpPr>
      <p:grpSpPr>
        <a:xfrm>
          <a:off x="0" y="0"/>
          <a:ext cx="0" cy="0"/>
          <a:chOff x="0" y="0"/>
          <a:chExt cx="0" cy="0"/>
        </a:xfrm>
      </p:grpSpPr>
      <p:sp>
        <p:nvSpPr>
          <p:cNvPr id="3" name="Segnaposto contenuto 2"/>
          <p:cNvSpPr>
            <a:spLocks noGrp="1"/>
          </p:cNvSpPr>
          <p:nvPr>
            <p:ph idx="1"/>
          </p:nvPr>
        </p:nvSpPr>
        <p:spPr>
          <a:xfrm>
            <a:off x="609600" y="1600201"/>
            <a:ext cx="11098301" cy="4525963"/>
          </a:xfrm>
        </p:spPr>
        <p:txBody>
          <a:bodyPr/>
          <a:lstStyle/>
          <a:p>
            <a:pPr lvl="0"/>
            <a:r>
              <a:rPr lang="it-IT"/>
              <a:t>Fare clic per modificare stili del testo dello schema</a:t>
            </a:r>
          </a:p>
          <a:p>
            <a:pPr lvl="1"/>
            <a:r>
              <a:rPr lang="it-IT"/>
              <a:t>Secondo livello</a:t>
            </a:r>
          </a:p>
          <a:p>
            <a:pPr lvl="2"/>
            <a:r>
              <a:rPr lang="it-IT"/>
              <a:t>Terzo livello</a:t>
            </a:r>
          </a:p>
          <a:p>
            <a:pPr lvl="3"/>
            <a:r>
              <a:rPr lang="it-IT"/>
              <a:t>Quarto livello</a:t>
            </a:r>
          </a:p>
          <a:p>
            <a:pPr lvl="4"/>
            <a:r>
              <a:rPr lang="it-IT"/>
              <a:t>Quinto livello</a:t>
            </a:r>
          </a:p>
        </p:txBody>
      </p:sp>
    </p:spTree>
    <p:extLst>
      <p:ext uri="{BB962C8B-B14F-4D97-AF65-F5344CB8AC3E}">
        <p14:creationId xmlns:p14="http://schemas.microsoft.com/office/powerpoint/2010/main" val="3849293800"/>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userDrawn="1">
  <p:cSld name="1_Text">
    <p:spTree>
      <p:nvGrpSpPr>
        <p:cNvPr id="1" name=""/>
        <p:cNvGrpSpPr/>
        <p:nvPr/>
      </p:nvGrpSpPr>
      <p:grpSpPr>
        <a:xfrm>
          <a:off x="0" y="0"/>
          <a:ext cx="0" cy="0"/>
          <a:chOff x="0" y="0"/>
          <a:chExt cx="0" cy="0"/>
        </a:xfrm>
      </p:grpSpPr>
      <p:sp>
        <p:nvSpPr>
          <p:cNvPr id="3" name="Marcador de texto 2">
            <a:extLst>
              <a:ext uri="{FF2B5EF4-FFF2-40B4-BE49-F238E27FC236}">
                <a16:creationId xmlns:a16="http://schemas.microsoft.com/office/drawing/2014/main" id="{B0484E4D-6340-4566-BF1E-F6DD3F338AC9}"/>
              </a:ext>
            </a:extLst>
          </p:cNvPr>
          <p:cNvSpPr>
            <a:spLocks noGrp="1"/>
          </p:cNvSpPr>
          <p:nvPr>
            <p:ph type="body" sz="quarter" idx="16" hasCustomPrompt="1"/>
          </p:nvPr>
        </p:nvSpPr>
        <p:spPr>
          <a:xfrm>
            <a:off x="369004" y="1498604"/>
            <a:ext cx="11365800" cy="4673299"/>
          </a:xfrm>
        </p:spPr>
        <p:txBody>
          <a:bodyPr/>
          <a:lstStyle>
            <a:lvl1pPr>
              <a:spcBef>
                <a:spcPts val="509"/>
              </a:spcBef>
              <a:defRPr sz="1800" b="1">
                <a:solidFill>
                  <a:srgbClr val="646464"/>
                </a:solidFill>
              </a:defRPr>
            </a:lvl1pPr>
            <a:lvl2pPr>
              <a:spcBef>
                <a:spcPts val="509"/>
              </a:spcBef>
              <a:defRPr sz="1800" b="0">
                <a:solidFill>
                  <a:srgbClr val="646464"/>
                </a:solidFill>
              </a:defRPr>
            </a:lvl2pPr>
            <a:lvl3pPr marL="229570" indent="-229570" defTabSz="229570">
              <a:spcBef>
                <a:spcPts val="509"/>
              </a:spcBef>
              <a:buClr>
                <a:schemeClr val="bg1">
                  <a:lumMod val="50000"/>
                </a:schemeClr>
              </a:buClr>
              <a:buSzPct val="85000"/>
              <a:buFont typeface="Wingdings" panose="05000000000000000000" pitchFamily="2" charset="2"/>
              <a:buChar char=""/>
              <a:tabLst>
                <a:tab pos="0" algn="l"/>
              </a:tabLst>
              <a:defRPr sz="1800">
                <a:solidFill>
                  <a:srgbClr val="646464"/>
                </a:solidFill>
              </a:defRPr>
            </a:lvl3pPr>
            <a:lvl4pPr marL="382616" indent="-153047" defTabSz="382616">
              <a:spcBef>
                <a:spcPts val="509"/>
              </a:spcBef>
              <a:buClr>
                <a:srgbClr val="666666"/>
              </a:buClr>
              <a:buFont typeface="Verdana" panose="020B0604030504040204" pitchFamily="34" charset="0"/>
              <a:buChar char="-"/>
              <a:tabLst>
                <a:tab pos="229570" algn="l"/>
              </a:tabLst>
              <a:defRPr sz="1800" b="0">
                <a:solidFill>
                  <a:srgbClr val="646464"/>
                </a:solidFill>
              </a:defRPr>
            </a:lvl4pPr>
            <a:lvl5pPr marL="688707" marR="0" indent="-229570" algn="l" defTabSz="459138" rtl="0" eaLnBrk="1" fontAlgn="auto" latinLnBrk="0" hangingPunct="1">
              <a:lnSpc>
                <a:spcPct val="100000"/>
              </a:lnSpc>
              <a:spcBef>
                <a:spcPts val="509"/>
              </a:spcBef>
              <a:spcAft>
                <a:spcPts val="0"/>
              </a:spcAft>
              <a:buClrTx/>
              <a:buSzTx/>
              <a:buFont typeface="Arial" panose="020B0604020202020204" pitchFamily="34" charset="0"/>
              <a:buChar char="•"/>
              <a:tabLst>
                <a:tab pos="459138" algn="l"/>
              </a:tabLst>
              <a:defRPr sz="1800">
                <a:solidFill>
                  <a:srgbClr val="646464"/>
                </a:solidFill>
              </a:defRPr>
            </a:lvl5pPr>
          </a:lstStyle>
          <a:p>
            <a:pPr lvl="0"/>
            <a:r>
              <a:rPr lang="es-ES"/>
              <a:t>Texto primer nivel</a:t>
            </a:r>
          </a:p>
          <a:p>
            <a:pPr lvl="1"/>
            <a:r>
              <a:rPr lang="es-ES"/>
              <a:t>Segundo nivel</a:t>
            </a:r>
          </a:p>
          <a:p>
            <a:pPr lvl="2"/>
            <a:r>
              <a:rPr lang="es-ES"/>
              <a:t>Text </a:t>
            </a:r>
            <a:r>
              <a:rPr lang="es-ES" err="1"/>
              <a:t>text</a:t>
            </a:r>
            <a:r>
              <a:rPr lang="es-ES"/>
              <a:t> </a:t>
            </a:r>
            <a:r>
              <a:rPr lang="es-ES" err="1"/>
              <a:t>text</a:t>
            </a:r>
            <a:r>
              <a:rPr lang="es-ES"/>
              <a:t> </a:t>
            </a:r>
            <a:r>
              <a:rPr lang="es-ES" err="1"/>
              <a:t>text</a:t>
            </a:r>
            <a:endParaRPr lang="es-ES"/>
          </a:p>
          <a:p>
            <a:pPr lvl="3"/>
            <a:r>
              <a:rPr lang="es-ES"/>
              <a:t> Text </a:t>
            </a:r>
            <a:r>
              <a:rPr lang="es-ES" err="1"/>
              <a:t>text</a:t>
            </a:r>
            <a:r>
              <a:rPr lang="es-ES"/>
              <a:t> </a:t>
            </a:r>
            <a:r>
              <a:rPr lang="es-ES" err="1"/>
              <a:t>text</a:t>
            </a:r>
            <a:r>
              <a:rPr lang="es-ES"/>
              <a:t> </a:t>
            </a:r>
            <a:r>
              <a:rPr lang="es-ES" err="1"/>
              <a:t>text</a:t>
            </a:r>
            <a:endParaRPr lang="es-ES"/>
          </a:p>
          <a:p>
            <a:pPr lvl="4"/>
            <a:r>
              <a:rPr lang="es-ES"/>
              <a:t>Texto </a:t>
            </a:r>
            <a:r>
              <a:rPr lang="es-ES" err="1"/>
              <a:t>texto</a:t>
            </a:r>
            <a:r>
              <a:rPr lang="es-ES"/>
              <a:t> </a:t>
            </a:r>
            <a:r>
              <a:rPr lang="es-ES" err="1"/>
              <a:t>Texto</a:t>
            </a:r>
            <a:r>
              <a:rPr lang="es-ES"/>
              <a:t> </a:t>
            </a:r>
            <a:r>
              <a:rPr lang="es-ES" err="1"/>
              <a:t>texto</a:t>
            </a:r>
            <a:r>
              <a:rPr lang="es-ES"/>
              <a:t> </a:t>
            </a:r>
            <a:r>
              <a:rPr lang="es-ES" err="1"/>
              <a:t>Texto</a:t>
            </a:r>
            <a:r>
              <a:rPr lang="es-ES"/>
              <a:t> </a:t>
            </a:r>
            <a:r>
              <a:rPr lang="es-ES" err="1"/>
              <a:t>texto</a:t>
            </a:r>
            <a:r>
              <a:rPr lang="es-ES"/>
              <a:t> </a:t>
            </a:r>
            <a:r>
              <a:rPr lang="es-ES" err="1"/>
              <a:t>Texto</a:t>
            </a:r>
            <a:r>
              <a:rPr lang="es-ES"/>
              <a:t> </a:t>
            </a:r>
            <a:r>
              <a:rPr lang="es-ES" err="1"/>
              <a:t>texto</a:t>
            </a:r>
            <a:r>
              <a:rPr lang="es-ES"/>
              <a:t> </a:t>
            </a:r>
            <a:r>
              <a:rPr lang="es-ES" err="1"/>
              <a:t>Texto</a:t>
            </a:r>
            <a:r>
              <a:rPr lang="es-ES"/>
              <a:t> </a:t>
            </a:r>
            <a:r>
              <a:rPr lang="es-ES" err="1"/>
              <a:t>texto</a:t>
            </a:r>
            <a:r>
              <a:rPr lang="es-ES"/>
              <a:t> </a:t>
            </a:r>
            <a:r>
              <a:rPr lang="es-ES" err="1"/>
              <a:t>Texto</a:t>
            </a:r>
            <a:r>
              <a:rPr lang="es-ES"/>
              <a:t> </a:t>
            </a:r>
            <a:r>
              <a:rPr lang="es-ES" err="1"/>
              <a:t>texto</a:t>
            </a:r>
            <a:r>
              <a:rPr lang="es-ES"/>
              <a:t> </a:t>
            </a:r>
            <a:r>
              <a:rPr lang="es-ES" err="1"/>
              <a:t>Texto</a:t>
            </a:r>
            <a:r>
              <a:rPr lang="es-ES"/>
              <a:t> </a:t>
            </a:r>
            <a:r>
              <a:rPr lang="es-ES" err="1"/>
              <a:t>texto</a:t>
            </a:r>
            <a:r>
              <a:rPr lang="es-ES"/>
              <a:t> </a:t>
            </a:r>
            <a:r>
              <a:rPr lang="es-ES" err="1"/>
              <a:t>Texto</a:t>
            </a:r>
            <a:r>
              <a:rPr lang="es-ES"/>
              <a:t> </a:t>
            </a:r>
            <a:r>
              <a:rPr lang="es-ES" err="1"/>
              <a:t>texto</a:t>
            </a:r>
            <a:endParaRPr lang="es-ES"/>
          </a:p>
          <a:p>
            <a:pPr lvl="4"/>
            <a:r>
              <a:rPr lang="es-ES"/>
              <a:t>Texto </a:t>
            </a:r>
            <a:r>
              <a:rPr lang="es-ES" err="1"/>
              <a:t>texto</a:t>
            </a:r>
            <a:r>
              <a:rPr lang="es-ES"/>
              <a:t> </a:t>
            </a:r>
            <a:r>
              <a:rPr lang="es-ES" err="1"/>
              <a:t>Texto</a:t>
            </a:r>
            <a:r>
              <a:rPr lang="es-ES"/>
              <a:t> </a:t>
            </a:r>
            <a:r>
              <a:rPr lang="es-ES" err="1"/>
              <a:t>texto</a:t>
            </a:r>
            <a:r>
              <a:rPr lang="es-ES"/>
              <a:t> </a:t>
            </a:r>
            <a:r>
              <a:rPr lang="es-ES" err="1"/>
              <a:t>Texto</a:t>
            </a:r>
            <a:r>
              <a:rPr lang="es-ES"/>
              <a:t> </a:t>
            </a:r>
            <a:r>
              <a:rPr lang="es-ES" err="1"/>
              <a:t>texto</a:t>
            </a:r>
            <a:r>
              <a:rPr lang="es-ES"/>
              <a:t> </a:t>
            </a:r>
            <a:r>
              <a:rPr lang="es-ES" err="1"/>
              <a:t>Texto</a:t>
            </a:r>
            <a:r>
              <a:rPr lang="es-ES"/>
              <a:t> </a:t>
            </a:r>
            <a:r>
              <a:rPr lang="es-ES" err="1"/>
              <a:t>texto</a:t>
            </a:r>
            <a:r>
              <a:rPr lang="es-ES"/>
              <a:t> </a:t>
            </a:r>
            <a:r>
              <a:rPr lang="es-ES" err="1"/>
              <a:t>Texto</a:t>
            </a:r>
            <a:r>
              <a:rPr lang="es-ES"/>
              <a:t> </a:t>
            </a:r>
            <a:r>
              <a:rPr lang="es-ES" err="1"/>
              <a:t>texto</a:t>
            </a:r>
            <a:r>
              <a:rPr lang="es-ES"/>
              <a:t> </a:t>
            </a:r>
            <a:r>
              <a:rPr lang="es-ES" err="1"/>
              <a:t>Texto</a:t>
            </a:r>
            <a:r>
              <a:rPr lang="es-ES"/>
              <a:t> </a:t>
            </a:r>
            <a:r>
              <a:rPr lang="es-ES" err="1"/>
              <a:t>texto</a:t>
            </a:r>
            <a:r>
              <a:rPr lang="es-ES"/>
              <a:t> </a:t>
            </a:r>
            <a:r>
              <a:rPr lang="es-ES" err="1"/>
              <a:t>Texto</a:t>
            </a:r>
            <a:r>
              <a:rPr lang="es-ES"/>
              <a:t> </a:t>
            </a:r>
            <a:r>
              <a:rPr lang="es-ES" err="1"/>
              <a:t>texto</a:t>
            </a:r>
            <a:r>
              <a:rPr lang="es-ES"/>
              <a:t> </a:t>
            </a:r>
            <a:r>
              <a:rPr lang="es-ES" err="1"/>
              <a:t>Texto</a:t>
            </a:r>
            <a:r>
              <a:rPr lang="es-ES"/>
              <a:t> </a:t>
            </a:r>
            <a:r>
              <a:rPr lang="es-ES" err="1"/>
              <a:t>texto</a:t>
            </a:r>
            <a:endParaRPr lang="es-ES"/>
          </a:p>
          <a:p>
            <a:pPr lvl="3"/>
            <a:r>
              <a:rPr lang="es-ES"/>
              <a:t>Texto </a:t>
            </a:r>
            <a:r>
              <a:rPr lang="es-ES" err="1"/>
              <a:t>texto</a:t>
            </a:r>
            <a:r>
              <a:rPr lang="es-ES"/>
              <a:t> </a:t>
            </a:r>
            <a:r>
              <a:rPr lang="es-ES" err="1"/>
              <a:t>Texto</a:t>
            </a:r>
            <a:r>
              <a:rPr lang="es-ES"/>
              <a:t> </a:t>
            </a:r>
            <a:r>
              <a:rPr lang="es-ES" err="1"/>
              <a:t>texto</a:t>
            </a:r>
            <a:r>
              <a:rPr lang="es-ES"/>
              <a:t> </a:t>
            </a:r>
            <a:r>
              <a:rPr lang="es-ES" err="1"/>
              <a:t>Texto</a:t>
            </a:r>
            <a:r>
              <a:rPr lang="es-ES"/>
              <a:t> </a:t>
            </a:r>
            <a:r>
              <a:rPr lang="es-ES" err="1"/>
              <a:t>texto</a:t>
            </a:r>
            <a:r>
              <a:rPr lang="es-ES"/>
              <a:t> </a:t>
            </a:r>
            <a:r>
              <a:rPr lang="es-ES" err="1"/>
              <a:t>Texto</a:t>
            </a:r>
            <a:r>
              <a:rPr lang="es-ES"/>
              <a:t> </a:t>
            </a:r>
            <a:r>
              <a:rPr lang="es-ES" err="1"/>
              <a:t>texto</a:t>
            </a:r>
            <a:r>
              <a:rPr lang="es-ES"/>
              <a:t> </a:t>
            </a:r>
            <a:r>
              <a:rPr lang="es-ES" err="1"/>
              <a:t>Texto</a:t>
            </a:r>
            <a:r>
              <a:rPr lang="es-ES"/>
              <a:t> </a:t>
            </a:r>
            <a:r>
              <a:rPr lang="es-ES" err="1"/>
              <a:t>texto</a:t>
            </a:r>
            <a:r>
              <a:rPr lang="es-ES"/>
              <a:t> </a:t>
            </a:r>
            <a:r>
              <a:rPr lang="es-ES" err="1"/>
              <a:t>Texto</a:t>
            </a:r>
            <a:r>
              <a:rPr lang="es-ES"/>
              <a:t> </a:t>
            </a:r>
            <a:r>
              <a:rPr lang="es-ES" err="1"/>
              <a:t>texto</a:t>
            </a:r>
            <a:r>
              <a:rPr lang="es-ES"/>
              <a:t> </a:t>
            </a:r>
            <a:r>
              <a:rPr lang="es-ES" err="1"/>
              <a:t>Texto</a:t>
            </a:r>
            <a:r>
              <a:rPr lang="es-ES"/>
              <a:t> </a:t>
            </a:r>
            <a:r>
              <a:rPr lang="es-ES" err="1"/>
              <a:t>texto</a:t>
            </a:r>
            <a:r>
              <a:rPr lang="es-ES"/>
              <a:t> </a:t>
            </a:r>
            <a:r>
              <a:rPr lang="es-ES" err="1"/>
              <a:t>Texto</a:t>
            </a:r>
            <a:r>
              <a:rPr lang="es-ES"/>
              <a:t> </a:t>
            </a:r>
            <a:r>
              <a:rPr lang="es-ES" err="1"/>
              <a:t>texto</a:t>
            </a:r>
            <a:endParaRPr lang="es-ES"/>
          </a:p>
          <a:p>
            <a:pPr lvl="4"/>
            <a:endParaRPr lang="es-ES"/>
          </a:p>
        </p:txBody>
      </p:sp>
      <p:sp>
        <p:nvSpPr>
          <p:cNvPr id="40" name="Título 4"/>
          <p:cNvSpPr>
            <a:spLocks noGrp="1"/>
          </p:cNvSpPr>
          <p:nvPr>
            <p:ph type="title"/>
          </p:nvPr>
        </p:nvSpPr>
        <p:spPr>
          <a:xfrm>
            <a:off x="351944" y="419491"/>
            <a:ext cx="11459061" cy="494908"/>
          </a:xfrm>
        </p:spPr>
        <p:txBody>
          <a:bodyPr/>
          <a:lstStyle>
            <a:lvl1pPr>
              <a:lnSpc>
                <a:spcPts val="3287"/>
              </a:lnSpc>
              <a:spcBef>
                <a:spcPts val="800"/>
              </a:spcBef>
              <a:defRPr sz="3200">
                <a:solidFill>
                  <a:srgbClr val="D10021"/>
                </a:solidFill>
              </a:defRPr>
            </a:lvl1pPr>
          </a:lstStyle>
          <a:p>
            <a:endParaRPr lang="en-US"/>
          </a:p>
        </p:txBody>
      </p:sp>
      <p:sp>
        <p:nvSpPr>
          <p:cNvPr id="12" name="Marcador de pie de página 4"/>
          <p:cNvSpPr>
            <a:spLocks noGrp="1"/>
          </p:cNvSpPr>
          <p:nvPr>
            <p:ph type="ftr" sz="quarter" idx="20"/>
          </p:nvPr>
        </p:nvSpPr>
        <p:spPr>
          <a:xfrm>
            <a:off x="368293" y="6541803"/>
            <a:ext cx="3927963" cy="240000"/>
          </a:xfrm>
          <a:prstGeom prst="rect">
            <a:avLst/>
          </a:prstGeom>
        </p:spPr>
        <p:txBody>
          <a:bodyPr vert="horz" lIns="91440" tIns="45720" rIns="91440" bIns="45720" rtlCol="0" anchor="ctr"/>
          <a:lstStyle>
            <a:lvl1pPr>
              <a:spcBef>
                <a:spcPts val="256"/>
              </a:spcBef>
              <a:defRPr lang="en-US" sz="933" smtClean="0">
                <a:solidFill>
                  <a:srgbClr val="DF0024"/>
                </a:solidFill>
                <a:latin typeface="+mj-lt"/>
                <a:ea typeface="Verdana" panose="020B0604030504040204" pitchFamily="34" charset="0"/>
                <a:cs typeface="Verdana" panose="020B0604030504040204" pitchFamily="34" charset="0"/>
              </a:defRPr>
            </a:lvl1pPr>
          </a:lstStyle>
          <a:p>
            <a:pPr algn="l">
              <a:spcBef>
                <a:spcPts val="0"/>
              </a:spcBef>
            </a:pPr>
            <a:r>
              <a:rPr lang="en-US"/>
              <a:t>Camilla Colombo - GREEN SPECIES - COMPASS Lab - Department of Aerospace Science and Technology</a:t>
            </a:r>
          </a:p>
        </p:txBody>
      </p:sp>
      <p:sp>
        <p:nvSpPr>
          <p:cNvPr id="17" name="CuadroTexto 16"/>
          <p:cNvSpPr txBox="1"/>
          <p:nvPr userDrawn="1"/>
        </p:nvSpPr>
        <p:spPr>
          <a:xfrm>
            <a:off x="5447143" y="6541807"/>
            <a:ext cx="1145629" cy="235898"/>
          </a:xfrm>
          <a:prstGeom prst="rect">
            <a:avLst/>
          </a:prstGeom>
          <a:noFill/>
        </p:spPr>
        <p:txBody>
          <a:bodyPr wrap="square" rtlCol="0">
            <a:spAutoFit/>
          </a:bodyPr>
          <a:lstStyle/>
          <a:p>
            <a:r>
              <a:rPr lang="en-US" sz="933" b="0">
                <a:solidFill>
                  <a:srgbClr val="DF0024"/>
                </a:solidFill>
                <a:latin typeface="+mj-lt"/>
              </a:rPr>
              <a:t>Page </a:t>
            </a:r>
            <a:fld id="{815F2D6A-F23A-468D-A41D-0A51836172B3}" type="slidenum">
              <a:rPr lang="en-US" sz="933" b="0" smtClean="0">
                <a:solidFill>
                  <a:srgbClr val="DF0024"/>
                </a:solidFill>
                <a:latin typeface="+mj-lt"/>
              </a:rPr>
              <a:t>‹#›</a:t>
            </a:fld>
            <a:endParaRPr lang="en-US" sz="933" b="0">
              <a:solidFill>
                <a:srgbClr val="DF0024"/>
              </a:solidFill>
              <a:latin typeface="+mj-lt"/>
            </a:endParaRPr>
          </a:p>
        </p:txBody>
      </p:sp>
      <p:sp>
        <p:nvSpPr>
          <p:cNvPr id="18" name="2 Marcador de fecha"/>
          <p:cNvSpPr>
            <a:spLocks noGrp="1"/>
          </p:cNvSpPr>
          <p:nvPr>
            <p:ph type="dt" sz="half" idx="21"/>
          </p:nvPr>
        </p:nvSpPr>
        <p:spPr>
          <a:xfrm>
            <a:off x="8067040" y="6541803"/>
            <a:ext cx="1524000" cy="240000"/>
          </a:xfrm>
          <a:prstGeom prst="rect">
            <a:avLst/>
          </a:prstGeom>
        </p:spPr>
        <p:txBody>
          <a:bodyPr/>
          <a:lstStyle>
            <a:lvl1pPr>
              <a:defRPr sz="933">
                <a:solidFill>
                  <a:srgbClr val="DF0024"/>
                </a:solidFill>
                <a:latin typeface="+mj-lt"/>
              </a:defRPr>
            </a:lvl1pPr>
          </a:lstStyle>
          <a:p>
            <a:r>
              <a:rPr lang="it-IT" altLang="es-ES"/>
              <a:t>03/06/2026</a:t>
            </a:r>
            <a:endParaRPr lang="en-US" altLang="es-ES"/>
          </a:p>
        </p:txBody>
      </p:sp>
      <p:pic>
        <p:nvPicPr>
          <p:cNvPr id="8" name="Imagen 7"/>
          <p:cNvPicPr>
            <a:picLocks noChangeAspect="1"/>
          </p:cNvPicPr>
          <p:nvPr userDrawn="1"/>
        </p:nvPicPr>
        <p:blipFill>
          <a:blip r:embed="rId2"/>
          <a:stretch>
            <a:fillRect/>
          </a:stretch>
        </p:blipFill>
        <p:spPr>
          <a:xfrm>
            <a:off x="11294545" y="6558421"/>
            <a:ext cx="489911" cy="196827"/>
          </a:xfrm>
          <a:prstGeom prst="rect">
            <a:avLst/>
          </a:prstGeom>
        </p:spPr>
      </p:pic>
    </p:spTree>
    <p:extLst>
      <p:ext uri="{BB962C8B-B14F-4D97-AF65-F5344CB8AC3E}">
        <p14:creationId xmlns:p14="http://schemas.microsoft.com/office/powerpoint/2010/main" val="402109047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extLst>
    <p:ext uri="{DCECCB84-F9BA-43D5-87BE-67443E8EF086}">
      <p15:sldGuideLst xmlns:p15="http://schemas.microsoft.com/office/powerpoint/2012/main">
        <p15:guide id="1" orient="horz" pos="1152">
          <p15:clr>
            <a:srgbClr val="FBAE40"/>
          </p15:clr>
        </p15:guide>
        <p15:guide id="2" orient="horz" pos="2016">
          <p15:clr>
            <a:srgbClr val="FBAE40"/>
          </p15:clr>
        </p15:guide>
        <p15:guide id="3" orient="horz" pos="1560">
          <p15:clr>
            <a:srgbClr val="FBAE40"/>
          </p15:clr>
        </p15:guide>
      </p15:sldGuideLst>
    </p:ext>
  </p:extLst>
</p:sldLayout>
</file>

<file path=ppt/slideLayouts/slideLayout115.xml><?xml version="1.0" encoding="utf-8"?>
<p:sldLayout xmlns:a="http://schemas.openxmlformats.org/drawingml/2006/main" xmlns:r="http://schemas.openxmlformats.org/officeDocument/2006/relationships" xmlns:p="http://schemas.openxmlformats.org/presentationml/2006/main" preserve="1" userDrawn="1">
  <p:cSld name="Indice_A">
    <p:bg>
      <p:bgPr>
        <a:solidFill>
          <a:schemeClr val="accent2"/>
        </a:solidFill>
        <a:effectLst/>
      </p:bgPr>
    </p:bg>
    <p:spTree>
      <p:nvGrpSpPr>
        <p:cNvPr id="1" name=""/>
        <p:cNvGrpSpPr/>
        <p:nvPr/>
      </p:nvGrpSpPr>
      <p:grpSpPr>
        <a:xfrm>
          <a:off x="0" y="0"/>
          <a:ext cx="0" cy="0"/>
          <a:chOff x="0" y="0"/>
          <a:chExt cx="0" cy="0"/>
        </a:xfrm>
      </p:grpSpPr>
      <p:sp>
        <p:nvSpPr>
          <p:cNvPr id="6" name="Rettangolo 5">
            <a:extLst>
              <a:ext uri="{FF2B5EF4-FFF2-40B4-BE49-F238E27FC236}">
                <a16:creationId xmlns:a16="http://schemas.microsoft.com/office/drawing/2014/main" id="{0933319C-8AC5-4764-9981-AEA331D30C57}"/>
              </a:ext>
            </a:extLst>
          </p:cNvPr>
          <p:cNvSpPr/>
          <p:nvPr userDrawn="1"/>
        </p:nvSpPr>
        <p:spPr>
          <a:xfrm>
            <a:off x="0" y="0"/>
            <a:ext cx="2855913"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2" name="Titolo 1">
            <a:extLst>
              <a:ext uri="{FF2B5EF4-FFF2-40B4-BE49-F238E27FC236}">
                <a16:creationId xmlns:a16="http://schemas.microsoft.com/office/drawing/2014/main" id="{6847A823-6861-4ED7-916A-EB4BF5CE6D62}"/>
              </a:ext>
            </a:extLst>
          </p:cNvPr>
          <p:cNvSpPr>
            <a:spLocks noGrp="1"/>
          </p:cNvSpPr>
          <p:nvPr>
            <p:ph type="title"/>
          </p:nvPr>
        </p:nvSpPr>
        <p:spPr>
          <a:xfrm>
            <a:off x="334964" y="808073"/>
            <a:ext cx="2163688" cy="840083"/>
          </a:xfrm>
        </p:spPr>
        <p:txBody>
          <a:bodyPr/>
          <a:lstStyle>
            <a:lvl1pPr>
              <a:defRPr/>
            </a:lvl1pPr>
          </a:lstStyle>
          <a:p>
            <a:endParaRPr lang="en-GB" noProof="0"/>
          </a:p>
        </p:txBody>
      </p:sp>
      <p:sp>
        <p:nvSpPr>
          <p:cNvPr id="4" name="Segnaposto piè di pagina 3">
            <a:extLst>
              <a:ext uri="{FF2B5EF4-FFF2-40B4-BE49-F238E27FC236}">
                <a16:creationId xmlns:a16="http://schemas.microsoft.com/office/drawing/2014/main" id="{7CB1FEA7-7590-4AD0-A0B1-4809206902FD}"/>
              </a:ext>
            </a:extLst>
          </p:cNvPr>
          <p:cNvSpPr>
            <a:spLocks noGrp="1"/>
          </p:cNvSpPr>
          <p:nvPr>
            <p:ph type="ftr" sz="quarter" idx="11"/>
          </p:nvPr>
        </p:nvSpPr>
        <p:spPr/>
        <p:txBody>
          <a:bodyPr/>
          <a:lstStyle/>
          <a:p>
            <a:r>
              <a:rPr lang="en-US"/>
              <a:t>Camilla Colombo - GREEN SPECIES - COMPASS Lab - Department of Aerospace Science and Technology</a:t>
            </a:r>
            <a:endParaRPr lang="it-IT"/>
          </a:p>
        </p:txBody>
      </p:sp>
      <p:sp>
        <p:nvSpPr>
          <p:cNvPr id="5" name="Segnaposto numero diapositiva 4">
            <a:extLst>
              <a:ext uri="{FF2B5EF4-FFF2-40B4-BE49-F238E27FC236}">
                <a16:creationId xmlns:a16="http://schemas.microsoft.com/office/drawing/2014/main" id="{F95199BD-4F67-4AA1-A795-95C0BF541294}"/>
              </a:ext>
            </a:extLst>
          </p:cNvPr>
          <p:cNvSpPr>
            <a:spLocks noGrp="1"/>
          </p:cNvSpPr>
          <p:nvPr>
            <p:ph type="sldNum" sz="quarter" idx="12"/>
          </p:nvPr>
        </p:nvSpPr>
        <p:spPr/>
        <p:txBody>
          <a:bodyPr/>
          <a:lstStyle/>
          <a:p>
            <a:fld id="{3135EEA2-8D42-4D46-95A6-66E65FDC5EB1}" type="slidenum">
              <a:rPr lang="it-IT" smtClean="0"/>
              <a:pPr/>
              <a:t>‹#›</a:t>
            </a:fld>
            <a:endParaRPr lang="it-IT"/>
          </a:p>
        </p:txBody>
      </p:sp>
      <p:sp>
        <p:nvSpPr>
          <p:cNvPr id="8" name="Segnaposto testo 7">
            <a:extLst>
              <a:ext uri="{FF2B5EF4-FFF2-40B4-BE49-F238E27FC236}">
                <a16:creationId xmlns:a16="http://schemas.microsoft.com/office/drawing/2014/main" id="{67325048-9832-400A-BAC7-02B5977E3E3F}"/>
              </a:ext>
            </a:extLst>
          </p:cNvPr>
          <p:cNvSpPr>
            <a:spLocks noGrp="1"/>
          </p:cNvSpPr>
          <p:nvPr>
            <p:ph type="body" sz="quarter" idx="13"/>
          </p:nvPr>
        </p:nvSpPr>
        <p:spPr>
          <a:xfrm>
            <a:off x="334963" y="2060575"/>
            <a:ext cx="2163762" cy="4429125"/>
          </a:xfrm>
        </p:spPr>
        <p:txBody>
          <a:bodyPr>
            <a:noAutofit/>
          </a:bodyPr>
          <a:lstStyle>
            <a:lvl1pPr>
              <a:defRPr sz="1400"/>
            </a:lvl1pPr>
            <a:lvl2pPr>
              <a:defRPr sz="1400"/>
            </a:lvl2pPr>
            <a:lvl3pPr>
              <a:defRPr sz="1400"/>
            </a:lvl3pPr>
            <a:lvl4pPr>
              <a:defRPr sz="1400"/>
            </a:lvl4pPr>
            <a:lvl5pPr>
              <a:defRPr sz="1400"/>
            </a:lvl5pPr>
          </a:lstStyle>
          <a:p>
            <a:pPr lvl="0"/>
            <a:endParaRPr lang="en-GB" noProof="0"/>
          </a:p>
        </p:txBody>
      </p:sp>
      <p:sp>
        <p:nvSpPr>
          <p:cNvPr id="9" name="Segnaposto testo 8">
            <a:extLst>
              <a:ext uri="{FF2B5EF4-FFF2-40B4-BE49-F238E27FC236}">
                <a16:creationId xmlns:a16="http://schemas.microsoft.com/office/drawing/2014/main" id="{2AF746B8-16B5-4251-938A-CD03C89D3CC0}"/>
              </a:ext>
            </a:extLst>
          </p:cNvPr>
          <p:cNvSpPr>
            <a:spLocks noGrp="1"/>
          </p:cNvSpPr>
          <p:nvPr>
            <p:ph type="body" sz="quarter" idx="15" hasCustomPrompt="1"/>
          </p:nvPr>
        </p:nvSpPr>
        <p:spPr>
          <a:xfrm>
            <a:off x="3216276" y="2060575"/>
            <a:ext cx="8640762" cy="4429125"/>
          </a:xfrm>
        </p:spPr>
        <p:txBody>
          <a:bodyPr>
            <a:noAutofit/>
          </a:bodyPr>
          <a:lstStyle>
            <a:lvl1pPr marL="342900" indent="-342900">
              <a:buFont typeface="+mj-lt"/>
              <a:buAutoNum type="arabicPeriod"/>
              <a:defRPr sz="1400" b="1">
                <a:solidFill>
                  <a:schemeClr val="tx2"/>
                </a:solidFill>
              </a:defRPr>
            </a:lvl1pPr>
            <a:lvl2pPr marL="360000" indent="0">
              <a:buFont typeface="+mj-lt"/>
              <a:buNone/>
              <a:defRPr sz="1400"/>
            </a:lvl2pPr>
            <a:lvl3pPr marL="1257300" indent="-342900">
              <a:buFont typeface="+mj-lt"/>
              <a:buAutoNum type="arabicPeriod"/>
              <a:defRPr/>
            </a:lvl3pPr>
            <a:lvl4pPr marL="1714500" indent="-342900">
              <a:buFont typeface="+mj-lt"/>
              <a:buAutoNum type="arabicPeriod"/>
              <a:defRPr/>
            </a:lvl4pPr>
            <a:lvl5pPr marL="2171700" indent="-342900">
              <a:buFont typeface="+mj-lt"/>
              <a:buAutoNum type="arabicPeriod"/>
              <a:defRPr/>
            </a:lvl5pPr>
          </a:lstStyle>
          <a:p>
            <a:pPr lvl="0"/>
            <a:r>
              <a:rPr lang="en-GB" noProof="0"/>
              <a:t>Section Title</a:t>
            </a:r>
          </a:p>
          <a:p>
            <a:pPr lvl="1"/>
            <a:r>
              <a:rPr lang="en-GB" noProof="0"/>
              <a:t>Chapter Title</a:t>
            </a:r>
          </a:p>
          <a:p>
            <a:pPr lvl="1"/>
            <a:r>
              <a:rPr lang="en-GB" noProof="0"/>
              <a:t>Chapter Title</a:t>
            </a:r>
          </a:p>
          <a:p>
            <a:pPr lvl="1"/>
            <a:endParaRPr lang="en-GB" noProof="0"/>
          </a:p>
          <a:p>
            <a:pPr lvl="0"/>
            <a:r>
              <a:rPr lang="en-GB" noProof="0"/>
              <a:t>Section Title</a:t>
            </a:r>
          </a:p>
          <a:p>
            <a:pPr lvl="1"/>
            <a:r>
              <a:rPr lang="en-GB" noProof="0"/>
              <a:t>Chapter Title</a:t>
            </a:r>
          </a:p>
          <a:p>
            <a:pPr lvl="1"/>
            <a:r>
              <a:rPr lang="en-GB" noProof="0"/>
              <a:t>Chapter Title</a:t>
            </a:r>
          </a:p>
          <a:p>
            <a:pPr lvl="1"/>
            <a:endParaRPr lang="en-GB" noProof="0"/>
          </a:p>
          <a:p>
            <a:pPr lvl="0"/>
            <a:r>
              <a:rPr lang="en-GB" noProof="0"/>
              <a:t>Section Title</a:t>
            </a:r>
          </a:p>
          <a:p>
            <a:pPr lvl="1"/>
            <a:r>
              <a:rPr lang="en-GB" noProof="0"/>
              <a:t>Chapter Title</a:t>
            </a:r>
          </a:p>
          <a:p>
            <a:pPr lvl="1"/>
            <a:r>
              <a:rPr lang="en-GB" noProof="0"/>
              <a:t>Chapter Title</a:t>
            </a:r>
          </a:p>
          <a:p>
            <a:pPr lvl="1"/>
            <a:endParaRPr lang="en-GB" noProof="0"/>
          </a:p>
          <a:p>
            <a:pPr lvl="1"/>
            <a:endParaRPr lang="en-GB" noProof="0"/>
          </a:p>
        </p:txBody>
      </p:sp>
      <p:pic>
        <p:nvPicPr>
          <p:cNvPr id="10" name="Picture 9">
            <a:extLst>
              <a:ext uri="{FF2B5EF4-FFF2-40B4-BE49-F238E27FC236}">
                <a16:creationId xmlns:a16="http://schemas.microsoft.com/office/drawing/2014/main" id="{5ECCBD1F-106F-DAFD-AD0D-52A1FB6CAD8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34963" y="302676"/>
            <a:ext cx="1855787" cy="105501"/>
          </a:xfrm>
          <a:prstGeom prst="rect">
            <a:avLst/>
          </a:prstGeom>
        </p:spPr>
      </p:pic>
    </p:spTree>
    <p:extLst>
      <p:ext uri="{BB962C8B-B14F-4D97-AF65-F5344CB8AC3E}">
        <p14:creationId xmlns:p14="http://schemas.microsoft.com/office/powerpoint/2010/main" val="1623237946"/>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preserve="1" userDrawn="1">
  <p:cSld name="Indice_B">
    <p:bg>
      <p:bgPr>
        <a:solidFill>
          <a:schemeClr val="accent2"/>
        </a:solidFill>
        <a:effectLst/>
      </p:bgPr>
    </p:bg>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88F4CC49-BF64-4501-AD26-31299F38CC56}"/>
              </a:ext>
            </a:extLst>
          </p:cNvPr>
          <p:cNvSpPr>
            <a:spLocks noGrp="1"/>
          </p:cNvSpPr>
          <p:nvPr>
            <p:ph type="title" hasCustomPrompt="1"/>
          </p:nvPr>
        </p:nvSpPr>
        <p:spPr>
          <a:xfrm>
            <a:off x="334963" y="812652"/>
            <a:ext cx="11522075" cy="840083"/>
          </a:xfrm>
          <a:prstGeom prst="rect">
            <a:avLst/>
          </a:prstGeom>
        </p:spPr>
        <p:txBody>
          <a:bodyPr/>
          <a:lstStyle>
            <a:lvl1pPr>
              <a:defRPr/>
            </a:lvl1pPr>
          </a:lstStyle>
          <a:p>
            <a:r>
              <a:rPr lang="en-GB" noProof="0"/>
              <a:t>Index</a:t>
            </a:r>
          </a:p>
        </p:txBody>
      </p:sp>
      <p:sp>
        <p:nvSpPr>
          <p:cNvPr id="5" name="Segnaposto piè di pagina 4">
            <a:extLst>
              <a:ext uri="{FF2B5EF4-FFF2-40B4-BE49-F238E27FC236}">
                <a16:creationId xmlns:a16="http://schemas.microsoft.com/office/drawing/2014/main" id="{174028AC-2CCC-4D8D-959A-F6ABF13956E8}"/>
              </a:ext>
            </a:extLst>
          </p:cNvPr>
          <p:cNvSpPr>
            <a:spLocks noGrp="1"/>
          </p:cNvSpPr>
          <p:nvPr>
            <p:ph type="ftr" sz="quarter" idx="11"/>
          </p:nvPr>
        </p:nvSpPr>
        <p:spPr/>
        <p:txBody>
          <a:bodyPr/>
          <a:lstStyle/>
          <a:p>
            <a:r>
              <a:rPr lang="en-US"/>
              <a:t>Camilla Colombo - GREEN SPECIES - COMPASS Lab - Department of Aerospace Science and Technology</a:t>
            </a:r>
            <a:endParaRPr lang="it-IT"/>
          </a:p>
        </p:txBody>
      </p:sp>
      <p:sp>
        <p:nvSpPr>
          <p:cNvPr id="6" name="Segnaposto numero diapositiva 5">
            <a:extLst>
              <a:ext uri="{FF2B5EF4-FFF2-40B4-BE49-F238E27FC236}">
                <a16:creationId xmlns:a16="http://schemas.microsoft.com/office/drawing/2014/main" id="{BB0D810A-BB19-46E5-95EF-8E0D57F0BA8A}"/>
              </a:ext>
            </a:extLst>
          </p:cNvPr>
          <p:cNvSpPr>
            <a:spLocks noGrp="1"/>
          </p:cNvSpPr>
          <p:nvPr>
            <p:ph type="sldNum" sz="quarter" idx="12"/>
          </p:nvPr>
        </p:nvSpPr>
        <p:spPr/>
        <p:txBody>
          <a:bodyPr/>
          <a:lstStyle/>
          <a:p>
            <a:fld id="{3135EEA2-8D42-4D46-95A6-66E65FDC5EB1}" type="slidenum">
              <a:rPr lang="it-IT" smtClean="0"/>
              <a:t>‹#›</a:t>
            </a:fld>
            <a:endParaRPr lang="it-IT"/>
          </a:p>
        </p:txBody>
      </p:sp>
      <p:sp>
        <p:nvSpPr>
          <p:cNvPr id="8" name="Segnaposto testo 7">
            <a:extLst>
              <a:ext uri="{FF2B5EF4-FFF2-40B4-BE49-F238E27FC236}">
                <a16:creationId xmlns:a16="http://schemas.microsoft.com/office/drawing/2014/main" id="{D1CFA815-ACBE-4524-9331-D296F8E0F9B7}"/>
              </a:ext>
            </a:extLst>
          </p:cNvPr>
          <p:cNvSpPr>
            <a:spLocks noGrp="1"/>
          </p:cNvSpPr>
          <p:nvPr>
            <p:ph type="body" sz="quarter" idx="13" hasCustomPrompt="1"/>
          </p:nvPr>
        </p:nvSpPr>
        <p:spPr>
          <a:xfrm>
            <a:off x="334963" y="3054988"/>
            <a:ext cx="1890652" cy="332803"/>
          </a:xfrm>
        </p:spPr>
        <p:txBody>
          <a:bodyPr>
            <a:normAutofit/>
          </a:bodyPr>
          <a:lstStyle>
            <a:lvl1pPr marL="0" indent="0">
              <a:buNone/>
              <a:defRPr sz="1400" b="1">
                <a:solidFill>
                  <a:schemeClr val="tx2"/>
                </a:solidFill>
                <a:latin typeface="+mj-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Section Title</a:t>
            </a:r>
          </a:p>
        </p:txBody>
      </p:sp>
      <p:sp>
        <p:nvSpPr>
          <p:cNvPr id="9" name="Segnaposto testo 7">
            <a:extLst>
              <a:ext uri="{FF2B5EF4-FFF2-40B4-BE49-F238E27FC236}">
                <a16:creationId xmlns:a16="http://schemas.microsoft.com/office/drawing/2014/main" id="{75158ADB-01E3-4A38-A321-CD450AEEEFC4}"/>
              </a:ext>
            </a:extLst>
          </p:cNvPr>
          <p:cNvSpPr>
            <a:spLocks noGrp="1"/>
          </p:cNvSpPr>
          <p:nvPr>
            <p:ph type="body" sz="quarter" idx="14" hasCustomPrompt="1"/>
          </p:nvPr>
        </p:nvSpPr>
        <p:spPr>
          <a:xfrm>
            <a:off x="2498652" y="3054988"/>
            <a:ext cx="1890653" cy="332803"/>
          </a:xfrm>
        </p:spPr>
        <p:txBody>
          <a:bodyPr>
            <a:normAutofit/>
          </a:bodyPr>
          <a:lstStyle>
            <a:lvl1pPr marL="0" indent="0">
              <a:buNone/>
              <a:defRPr sz="1400" b="1">
                <a:solidFill>
                  <a:schemeClr val="tx2"/>
                </a:solidFill>
                <a:latin typeface="+mj-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Section Title</a:t>
            </a:r>
          </a:p>
        </p:txBody>
      </p:sp>
      <p:sp>
        <p:nvSpPr>
          <p:cNvPr id="10" name="Segnaposto testo 7">
            <a:extLst>
              <a:ext uri="{FF2B5EF4-FFF2-40B4-BE49-F238E27FC236}">
                <a16:creationId xmlns:a16="http://schemas.microsoft.com/office/drawing/2014/main" id="{C2B0DC0F-1C21-45C1-8F2A-00A6E1341864}"/>
              </a:ext>
            </a:extLst>
          </p:cNvPr>
          <p:cNvSpPr>
            <a:spLocks noGrp="1"/>
          </p:cNvSpPr>
          <p:nvPr>
            <p:ph type="body" sz="quarter" idx="15" hasCustomPrompt="1"/>
          </p:nvPr>
        </p:nvSpPr>
        <p:spPr>
          <a:xfrm>
            <a:off x="4662342" y="3054988"/>
            <a:ext cx="1890653" cy="332803"/>
          </a:xfrm>
        </p:spPr>
        <p:txBody>
          <a:bodyPr>
            <a:normAutofit/>
          </a:bodyPr>
          <a:lstStyle>
            <a:lvl1pPr marL="0" indent="0">
              <a:buNone/>
              <a:defRPr sz="1400" b="1">
                <a:solidFill>
                  <a:schemeClr val="tx2"/>
                </a:solidFill>
                <a:latin typeface="+mj-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Section Title</a:t>
            </a:r>
          </a:p>
        </p:txBody>
      </p:sp>
      <p:sp>
        <p:nvSpPr>
          <p:cNvPr id="11" name="Segnaposto testo 7">
            <a:extLst>
              <a:ext uri="{FF2B5EF4-FFF2-40B4-BE49-F238E27FC236}">
                <a16:creationId xmlns:a16="http://schemas.microsoft.com/office/drawing/2014/main" id="{76250419-1EAD-4278-97B7-1BA8F0752598}"/>
              </a:ext>
            </a:extLst>
          </p:cNvPr>
          <p:cNvSpPr>
            <a:spLocks noGrp="1"/>
          </p:cNvSpPr>
          <p:nvPr>
            <p:ph type="body" sz="quarter" idx="16" hasCustomPrompt="1"/>
          </p:nvPr>
        </p:nvSpPr>
        <p:spPr>
          <a:xfrm>
            <a:off x="6826032" y="3054988"/>
            <a:ext cx="1890653" cy="332803"/>
          </a:xfrm>
        </p:spPr>
        <p:txBody>
          <a:bodyPr>
            <a:normAutofit/>
          </a:bodyPr>
          <a:lstStyle>
            <a:lvl1pPr marL="0" indent="0">
              <a:buNone/>
              <a:defRPr sz="1400" b="1">
                <a:solidFill>
                  <a:schemeClr val="tx2"/>
                </a:solidFill>
                <a:latin typeface="+mj-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Section Title</a:t>
            </a:r>
          </a:p>
        </p:txBody>
      </p:sp>
      <p:sp>
        <p:nvSpPr>
          <p:cNvPr id="12" name="Segnaposto testo 7">
            <a:extLst>
              <a:ext uri="{FF2B5EF4-FFF2-40B4-BE49-F238E27FC236}">
                <a16:creationId xmlns:a16="http://schemas.microsoft.com/office/drawing/2014/main" id="{DCD9C49F-F44E-4E82-864B-742438DCAE60}"/>
              </a:ext>
            </a:extLst>
          </p:cNvPr>
          <p:cNvSpPr>
            <a:spLocks noGrp="1"/>
          </p:cNvSpPr>
          <p:nvPr>
            <p:ph type="body" sz="quarter" idx="17" hasCustomPrompt="1"/>
          </p:nvPr>
        </p:nvSpPr>
        <p:spPr>
          <a:xfrm>
            <a:off x="8989722" y="3054988"/>
            <a:ext cx="1890653" cy="332803"/>
          </a:xfrm>
        </p:spPr>
        <p:txBody>
          <a:bodyPr>
            <a:normAutofit/>
          </a:bodyPr>
          <a:lstStyle>
            <a:lvl1pPr marL="0" indent="0">
              <a:buNone/>
              <a:defRPr sz="1400" b="1">
                <a:solidFill>
                  <a:schemeClr val="tx2"/>
                </a:solidFill>
                <a:latin typeface="+mj-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Section Title</a:t>
            </a:r>
          </a:p>
        </p:txBody>
      </p:sp>
      <p:sp>
        <p:nvSpPr>
          <p:cNvPr id="13" name="Segnaposto testo 7">
            <a:extLst>
              <a:ext uri="{FF2B5EF4-FFF2-40B4-BE49-F238E27FC236}">
                <a16:creationId xmlns:a16="http://schemas.microsoft.com/office/drawing/2014/main" id="{7F91CD7E-BBFD-483F-A271-EC1D28C8A87E}"/>
              </a:ext>
            </a:extLst>
          </p:cNvPr>
          <p:cNvSpPr>
            <a:spLocks noGrp="1"/>
          </p:cNvSpPr>
          <p:nvPr>
            <p:ph type="body" sz="quarter" idx="18" hasCustomPrompt="1"/>
          </p:nvPr>
        </p:nvSpPr>
        <p:spPr>
          <a:xfrm>
            <a:off x="334963" y="3736780"/>
            <a:ext cx="1890652" cy="1876932"/>
          </a:xfrm>
        </p:spPr>
        <p:txBody>
          <a:bodyPr>
            <a:normAutofit/>
          </a:bodyPr>
          <a:lstStyle>
            <a:lvl1pPr>
              <a:lnSpc>
                <a:spcPct val="150000"/>
              </a:lnSpc>
              <a:defRPr sz="1400" b="0">
                <a:solidFill>
                  <a:schemeClr val="tx1"/>
                </a:solidFill>
                <a:latin typeface="+mn-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Topic title</a:t>
            </a:r>
          </a:p>
          <a:p>
            <a:pPr lvl="0"/>
            <a:r>
              <a:rPr lang="en-GB" noProof="0"/>
              <a:t>Topic title</a:t>
            </a:r>
          </a:p>
          <a:p>
            <a:pPr lvl="0"/>
            <a:r>
              <a:rPr lang="en-GB" noProof="0"/>
              <a:t>Topic title</a:t>
            </a:r>
          </a:p>
          <a:p>
            <a:pPr lvl="0"/>
            <a:endParaRPr lang="en-GB" noProof="0"/>
          </a:p>
        </p:txBody>
      </p:sp>
      <p:sp>
        <p:nvSpPr>
          <p:cNvPr id="18" name="Segnaposto testo 7">
            <a:extLst>
              <a:ext uri="{FF2B5EF4-FFF2-40B4-BE49-F238E27FC236}">
                <a16:creationId xmlns:a16="http://schemas.microsoft.com/office/drawing/2014/main" id="{50290743-6926-46ED-BE46-501A4F78CC6E}"/>
              </a:ext>
            </a:extLst>
          </p:cNvPr>
          <p:cNvSpPr>
            <a:spLocks noGrp="1"/>
          </p:cNvSpPr>
          <p:nvPr>
            <p:ph type="body" sz="quarter" idx="23" hasCustomPrompt="1"/>
          </p:nvPr>
        </p:nvSpPr>
        <p:spPr>
          <a:xfrm rot="16200000">
            <a:off x="191706" y="2115912"/>
            <a:ext cx="776376" cy="665702"/>
          </a:xfrm>
        </p:spPr>
        <p:txBody>
          <a:bodyPr anchor="t">
            <a:noAutofit/>
          </a:bodyPr>
          <a:lstStyle>
            <a:lvl1pPr marL="0" indent="0" algn="r">
              <a:buNone/>
              <a:defRPr sz="4400" b="0">
                <a:solidFill>
                  <a:schemeClr val="tx2"/>
                </a:solidFill>
                <a:latin typeface="+mj-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01</a:t>
            </a:r>
          </a:p>
        </p:txBody>
      </p:sp>
      <p:sp>
        <p:nvSpPr>
          <p:cNvPr id="19" name="Segnaposto testo 7">
            <a:extLst>
              <a:ext uri="{FF2B5EF4-FFF2-40B4-BE49-F238E27FC236}">
                <a16:creationId xmlns:a16="http://schemas.microsoft.com/office/drawing/2014/main" id="{9AA91E9E-F4C5-4318-8BFC-5E627DF7F53E}"/>
              </a:ext>
            </a:extLst>
          </p:cNvPr>
          <p:cNvSpPr>
            <a:spLocks noGrp="1"/>
          </p:cNvSpPr>
          <p:nvPr>
            <p:ph type="body" sz="quarter" idx="24" hasCustomPrompt="1"/>
          </p:nvPr>
        </p:nvSpPr>
        <p:spPr>
          <a:xfrm rot="16200000">
            <a:off x="2324033" y="2115912"/>
            <a:ext cx="776376" cy="665702"/>
          </a:xfrm>
        </p:spPr>
        <p:txBody>
          <a:bodyPr anchor="t">
            <a:noAutofit/>
          </a:bodyPr>
          <a:lstStyle>
            <a:lvl1pPr marL="0" indent="0" algn="r">
              <a:buNone/>
              <a:defRPr sz="4400" b="0">
                <a:solidFill>
                  <a:schemeClr val="tx2"/>
                </a:solidFill>
                <a:latin typeface="+mj-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02</a:t>
            </a:r>
          </a:p>
        </p:txBody>
      </p:sp>
      <p:sp>
        <p:nvSpPr>
          <p:cNvPr id="20" name="Segnaposto testo 7">
            <a:extLst>
              <a:ext uri="{FF2B5EF4-FFF2-40B4-BE49-F238E27FC236}">
                <a16:creationId xmlns:a16="http://schemas.microsoft.com/office/drawing/2014/main" id="{D6F57CB6-9F04-49B6-939C-D13BA7FB06A8}"/>
              </a:ext>
            </a:extLst>
          </p:cNvPr>
          <p:cNvSpPr>
            <a:spLocks noGrp="1"/>
          </p:cNvSpPr>
          <p:nvPr>
            <p:ph type="body" sz="quarter" idx="25" hasCustomPrompt="1"/>
          </p:nvPr>
        </p:nvSpPr>
        <p:spPr>
          <a:xfrm rot="16200000">
            <a:off x="4515027" y="2115912"/>
            <a:ext cx="776376" cy="665702"/>
          </a:xfrm>
        </p:spPr>
        <p:txBody>
          <a:bodyPr anchor="t">
            <a:noAutofit/>
          </a:bodyPr>
          <a:lstStyle>
            <a:lvl1pPr marL="0" indent="0" algn="r">
              <a:buNone/>
              <a:defRPr sz="4400" b="0">
                <a:solidFill>
                  <a:schemeClr val="tx2"/>
                </a:solidFill>
                <a:latin typeface="+mj-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03</a:t>
            </a:r>
          </a:p>
        </p:txBody>
      </p:sp>
      <p:sp>
        <p:nvSpPr>
          <p:cNvPr id="21" name="Segnaposto testo 7">
            <a:extLst>
              <a:ext uri="{FF2B5EF4-FFF2-40B4-BE49-F238E27FC236}">
                <a16:creationId xmlns:a16="http://schemas.microsoft.com/office/drawing/2014/main" id="{6C01B50D-1661-4131-BCDF-441CC2214451}"/>
              </a:ext>
            </a:extLst>
          </p:cNvPr>
          <p:cNvSpPr>
            <a:spLocks noGrp="1"/>
          </p:cNvSpPr>
          <p:nvPr>
            <p:ph type="body" sz="quarter" idx="26" hasCustomPrompt="1"/>
          </p:nvPr>
        </p:nvSpPr>
        <p:spPr>
          <a:xfrm rot="16200000">
            <a:off x="6674762" y="2115912"/>
            <a:ext cx="776376" cy="665702"/>
          </a:xfrm>
        </p:spPr>
        <p:txBody>
          <a:bodyPr anchor="t">
            <a:noAutofit/>
          </a:bodyPr>
          <a:lstStyle>
            <a:lvl1pPr marL="0" indent="0" algn="r">
              <a:buNone/>
              <a:defRPr sz="4400" b="0">
                <a:solidFill>
                  <a:schemeClr val="tx2"/>
                </a:solidFill>
                <a:latin typeface="+mj-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04</a:t>
            </a:r>
          </a:p>
        </p:txBody>
      </p:sp>
      <p:sp>
        <p:nvSpPr>
          <p:cNvPr id="22" name="Segnaposto testo 7">
            <a:extLst>
              <a:ext uri="{FF2B5EF4-FFF2-40B4-BE49-F238E27FC236}">
                <a16:creationId xmlns:a16="http://schemas.microsoft.com/office/drawing/2014/main" id="{2D503613-5D8F-4B95-8EB3-13963149108F}"/>
              </a:ext>
            </a:extLst>
          </p:cNvPr>
          <p:cNvSpPr>
            <a:spLocks noGrp="1"/>
          </p:cNvSpPr>
          <p:nvPr>
            <p:ph type="body" sz="quarter" idx="27" hasCustomPrompt="1"/>
          </p:nvPr>
        </p:nvSpPr>
        <p:spPr>
          <a:xfrm rot="16200000">
            <a:off x="8846462" y="2115912"/>
            <a:ext cx="776376" cy="665702"/>
          </a:xfrm>
        </p:spPr>
        <p:txBody>
          <a:bodyPr anchor="t">
            <a:noAutofit/>
          </a:bodyPr>
          <a:lstStyle>
            <a:lvl1pPr marL="0" indent="0" algn="r">
              <a:buNone/>
              <a:defRPr sz="4400" b="0">
                <a:solidFill>
                  <a:schemeClr val="tx2"/>
                </a:solidFill>
                <a:latin typeface="+mj-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05</a:t>
            </a:r>
          </a:p>
        </p:txBody>
      </p:sp>
      <p:sp>
        <p:nvSpPr>
          <p:cNvPr id="23" name="Segnaposto testo 7">
            <a:extLst>
              <a:ext uri="{FF2B5EF4-FFF2-40B4-BE49-F238E27FC236}">
                <a16:creationId xmlns:a16="http://schemas.microsoft.com/office/drawing/2014/main" id="{D6AE53A6-5645-44EC-B619-20693E3FE519}"/>
              </a:ext>
            </a:extLst>
          </p:cNvPr>
          <p:cNvSpPr>
            <a:spLocks noGrp="1"/>
          </p:cNvSpPr>
          <p:nvPr>
            <p:ph type="body" sz="quarter" idx="28" hasCustomPrompt="1"/>
          </p:nvPr>
        </p:nvSpPr>
        <p:spPr>
          <a:xfrm>
            <a:off x="2498652" y="3736780"/>
            <a:ext cx="1890652" cy="1876932"/>
          </a:xfrm>
        </p:spPr>
        <p:txBody>
          <a:bodyPr>
            <a:normAutofit/>
          </a:bodyPr>
          <a:lstStyle>
            <a:lvl1pPr>
              <a:lnSpc>
                <a:spcPct val="150000"/>
              </a:lnSpc>
              <a:defRPr sz="1400" b="0">
                <a:solidFill>
                  <a:schemeClr val="tx1"/>
                </a:solidFill>
                <a:latin typeface="+mn-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Topic title</a:t>
            </a:r>
          </a:p>
          <a:p>
            <a:pPr lvl="0"/>
            <a:r>
              <a:rPr lang="en-GB" noProof="0"/>
              <a:t>Topic title</a:t>
            </a:r>
          </a:p>
          <a:p>
            <a:pPr lvl="0"/>
            <a:r>
              <a:rPr lang="en-GB" noProof="0"/>
              <a:t>Topic title</a:t>
            </a:r>
          </a:p>
        </p:txBody>
      </p:sp>
      <p:sp>
        <p:nvSpPr>
          <p:cNvPr id="24" name="Segnaposto testo 7">
            <a:extLst>
              <a:ext uri="{FF2B5EF4-FFF2-40B4-BE49-F238E27FC236}">
                <a16:creationId xmlns:a16="http://schemas.microsoft.com/office/drawing/2014/main" id="{26F8B43E-3092-43FC-A7B0-45C3ACC71E5B}"/>
              </a:ext>
            </a:extLst>
          </p:cNvPr>
          <p:cNvSpPr>
            <a:spLocks noGrp="1"/>
          </p:cNvSpPr>
          <p:nvPr>
            <p:ph type="body" sz="quarter" idx="29" hasCustomPrompt="1"/>
          </p:nvPr>
        </p:nvSpPr>
        <p:spPr>
          <a:xfrm>
            <a:off x="4662342" y="3736780"/>
            <a:ext cx="1890652" cy="1876932"/>
          </a:xfrm>
        </p:spPr>
        <p:txBody>
          <a:bodyPr>
            <a:normAutofit/>
          </a:bodyPr>
          <a:lstStyle>
            <a:lvl1pPr>
              <a:lnSpc>
                <a:spcPct val="150000"/>
              </a:lnSpc>
              <a:defRPr sz="1400" b="0">
                <a:solidFill>
                  <a:schemeClr val="tx1"/>
                </a:solidFill>
                <a:latin typeface="+mn-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Topic title</a:t>
            </a:r>
          </a:p>
          <a:p>
            <a:pPr lvl="0"/>
            <a:r>
              <a:rPr lang="en-GB" noProof="0"/>
              <a:t>Topic title</a:t>
            </a:r>
          </a:p>
          <a:p>
            <a:pPr lvl="0"/>
            <a:r>
              <a:rPr lang="en-GB" noProof="0"/>
              <a:t>Topic title</a:t>
            </a:r>
          </a:p>
        </p:txBody>
      </p:sp>
      <p:sp>
        <p:nvSpPr>
          <p:cNvPr id="25" name="Segnaposto testo 7">
            <a:extLst>
              <a:ext uri="{FF2B5EF4-FFF2-40B4-BE49-F238E27FC236}">
                <a16:creationId xmlns:a16="http://schemas.microsoft.com/office/drawing/2014/main" id="{96EAA45D-80FC-4DF6-AC23-808A2DB73D45}"/>
              </a:ext>
            </a:extLst>
          </p:cNvPr>
          <p:cNvSpPr>
            <a:spLocks noGrp="1"/>
          </p:cNvSpPr>
          <p:nvPr>
            <p:ph type="body" sz="quarter" idx="30" hasCustomPrompt="1"/>
          </p:nvPr>
        </p:nvSpPr>
        <p:spPr>
          <a:xfrm>
            <a:off x="6826032" y="3736780"/>
            <a:ext cx="1890652" cy="1876932"/>
          </a:xfrm>
        </p:spPr>
        <p:txBody>
          <a:bodyPr>
            <a:normAutofit/>
          </a:bodyPr>
          <a:lstStyle>
            <a:lvl1pPr>
              <a:lnSpc>
                <a:spcPct val="150000"/>
              </a:lnSpc>
              <a:defRPr sz="1400" b="0">
                <a:solidFill>
                  <a:schemeClr val="tx1"/>
                </a:solidFill>
                <a:latin typeface="+mn-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Topic title</a:t>
            </a:r>
          </a:p>
          <a:p>
            <a:pPr lvl="0"/>
            <a:r>
              <a:rPr lang="en-GB" noProof="0"/>
              <a:t>Topic title</a:t>
            </a:r>
          </a:p>
          <a:p>
            <a:pPr lvl="0"/>
            <a:r>
              <a:rPr lang="en-GB" noProof="0"/>
              <a:t>Topic title</a:t>
            </a:r>
          </a:p>
        </p:txBody>
      </p:sp>
      <p:sp>
        <p:nvSpPr>
          <p:cNvPr id="26" name="Segnaposto testo 7">
            <a:extLst>
              <a:ext uri="{FF2B5EF4-FFF2-40B4-BE49-F238E27FC236}">
                <a16:creationId xmlns:a16="http://schemas.microsoft.com/office/drawing/2014/main" id="{95E95A4E-A14D-4872-961D-4BFE57914A65}"/>
              </a:ext>
            </a:extLst>
          </p:cNvPr>
          <p:cNvSpPr>
            <a:spLocks noGrp="1"/>
          </p:cNvSpPr>
          <p:nvPr>
            <p:ph type="body" sz="quarter" idx="31" hasCustomPrompt="1"/>
          </p:nvPr>
        </p:nvSpPr>
        <p:spPr>
          <a:xfrm>
            <a:off x="8989722" y="3736780"/>
            <a:ext cx="1890652" cy="1876932"/>
          </a:xfrm>
        </p:spPr>
        <p:txBody>
          <a:bodyPr>
            <a:normAutofit/>
          </a:bodyPr>
          <a:lstStyle>
            <a:lvl1pPr>
              <a:lnSpc>
                <a:spcPct val="150000"/>
              </a:lnSpc>
              <a:defRPr sz="1400" b="0">
                <a:solidFill>
                  <a:schemeClr val="tx1"/>
                </a:solidFill>
                <a:latin typeface="+mn-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Topic title</a:t>
            </a:r>
          </a:p>
          <a:p>
            <a:pPr lvl="0"/>
            <a:r>
              <a:rPr lang="en-GB" noProof="0"/>
              <a:t>Topic title</a:t>
            </a:r>
          </a:p>
          <a:p>
            <a:pPr lvl="0"/>
            <a:r>
              <a:rPr lang="en-GB" noProof="0"/>
              <a:t>Topic title</a:t>
            </a:r>
          </a:p>
        </p:txBody>
      </p:sp>
      <p:pic>
        <p:nvPicPr>
          <p:cNvPr id="4" name="Picture 3">
            <a:extLst>
              <a:ext uri="{FF2B5EF4-FFF2-40B4-BE49-F238E27FC236}">
                <a16:creationId xmlns:a16="http://schemas.microsoft.com/office/drawing/2014/main" id="{E15619C0-EB59-2F12-4F9A-0A3E278C574D}"/>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34963" y="302676"/>
            <a:ext cx="1855787" cy="105501"/>
          </a:xfrm>
          <a:prstGeom prst="rect">
            <a:avLst/>
          </a:prstGeom>
        </p:spPr>
      </p:pic>
    </p:spTree>
    <p:extLst>
      <p:ext uri="{BB962C8B-B14F-4D97-AF65-F5344CB8AC3E}">
        <p14:creationId xmlns:p14="http://schemas.microsoft.com/office/powerpoint/2010/main" val="160193653"/>
      </p:ext>
    </p:extLst>
  </p:cSld>
  <p:clrMapOvr>
    <a:masterClrMapping/>
  </p:clrMapOvr>
  <p:extLst>
    <p:ext uri="{DCECCB84-F9BA-43D5-87BE-67443E8EF086}">
      <p15:sldGuideLst xmlns:p15="http://schemas.microsoft.com/office/powerpoint/2012/main">
        <p15:guide id="1" pos="3001">
          <p15:clr>
            <a:srgbClr val="FBAE40"/>
          </p15:clr>
        </p15:guide>
      </p15:sldGuideLst>
    </p:ext>
  </p:extLst>
</p:sldLayout>
</file>

<file path=ppt/slideLayouts/slideLayout117.xml><?xml version="1.0" encoding="utf-8"?>
<p:sldLayout xmlns:a="http://schemas.openxmlformats.org/drawingml/2006/main" xmlns:r="http://schemas.openxmlformats.org/officeDocument/2006/relationships" xmlns:p="http://schemas.openxmlformats.org/presentationml/2006/main" preserve="1" userDrawn="1">
  <p:cSld name="Divisorio_A">
    <p:bg>
      <p:bgPr>
        <a:solidFill>
          <a:schemeClr val="accent1"/>
        </a:solidFill>
        <a:effectLst/>
      </p:bgPr>
    </p:bg>
    <p:spTree>
      <p:nvGrpSpPr>
        <p:cNvPr id="1" name=""/>
        <p:cNvGrpSpPr/>
        <p:nvPr/>
      </p:nvGrpSpPr>
      <p:grpSpPr>
        <a:xfrm>
          <a:off x="0" y="0"/>
          <a:ext cx="0" cy="0"/>
          <a:chOff x="0" y="0"/>
          <a:chExt cx="0" cy="0"/>
        </a:xfrm>
      </p:grpSpPr>
      <p:sp>
        <p:nvSpPr>
          <p:cNvPr id="11" name="Ovale 10">
            <a:extLst>
              <a:ext uri="{FF2B5EF4-FFF2-40B4-BE49-F238E27FC236}">
                <a16:creationId xmlns:a16="http://schemas.microsoft.com/office/drawing/2014/main" id="{35E14663-8764-4DCE-B9CB-7C9A4CEA9BB5}"/>
              </a:ext>
            </a:extLst>
          </p:cNvPr>
          <p:cNvSpPr/>
          <p:nvPr userDrawn="1"/>
        </p:nvSpPr>
        <p:spPr>
          <a:xfrm rot="6083929">
            <a:off x="1311375" y="1414011"/>
            <a:ext cx="10887270" cy="10887979"/>
          </a:xfrm>
          <a:prstGeom prst="ellipse">
            <a:avLst/>
          </a:prstGeom>
          <a:gradFill flip="none" rotWithShape="1">
            <a:gsLst>
              <a:gs pos="38000">
                <a:schemeClr val="tx1">
                  <a:lumMod val="0"/>
                  <a:lumOff val="100000"/>
                  <a:alpha val="0"/>
                </a:schemeClr>
              </a:gs>
              <a:gs pos="82000">
                <a:schemeClr val="accent3">
                  <a:alpha val="20000"/>
                </a:schemeClr>
              </a:gs>
            </a:gsLst>
            <a:path path="circle">
              <a:fillToRect l="100000" t="100000"/>
            </a:path>
            <a:tileRect r="-100000" b="-10000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sz="900">
              <a:latin typeface="Manrope" pitchFamily="2" charset="0"/>
            </a:endParaRPr>
          </a:p>
        </p:txBody>
      </p:sp>
      <p:sp>
        <p:nvSpPr>
          <p:cNvPr id="2" name="Titolo 1">
            <a:extLst>
              <a:ext uri="{FF2B5EF4-FFF2-40B4-BE49-F238E27FC236}">
                <a16:creationId xmlns:a16="http://schemas.microsoft.com/office/drawing/2014/main" id="{189FF9E0-0F2A-4E7B-ADD7-33314E9E93ED}"/>
              </a:ext>
            </a:extLst>
          </p:cNvPr>
          <p:cNvSpPr>
            <a:spLocks noGrp="1"/>
          </p:cNvSpPr>
          <p:nvPr>
            <p:ph type="title" hasCustomPrompt="1"/>
          </p:nvPr>
        </p:nvSpPr>
        <p:spPr>
          <a:xfrm>
            <a:off x="3216275" y="1418313"/>
            <a:ext cx="8640763" cy="1299008"/>
          </a:xfrm>
        </p:spPr>
        <p:txBody>
          <a:bodyPr anchor="ctr"/>
          <a:lstStyle>
            <a:lvl1pPr>
              <a:defRPr>
                <a:solidFill>
                  <a:schemeClr val="tx2"/>
                </a:solidFill>
              </a:defRPr>
            </a:lvl1pPr>
          </a:lstStyle>
          <a:p>
            <a:r>
              <a:rPr lang="en-GB" noProof="0"/>
              <a:t>Section Title</a:t>
            </a:r>
          </a:p>
        </p:txBody>
      </p:sp>
      <p:sp>
        <p:nvSpPr>
          <p:cNvPr id="6" name="Ovale 5">
            <a:extLst>
              <a:ext uri="{FF2B5EF4-FFF2-40B4-BE49-F238E27FC236}">
                <a16:creationId xmlns:a16="http://schemas.microsoft.com/office/drawing/2014/main" id="{419AA845-D4AF-40CE-B7F3-A1B95A20D2F3}"/>
              </a:ext>
            </a:extLst>
          </p:cNvPr>
          <p:cNvSpPr/>
          <p:nvPr userDrawn="1"/>
        </p:nvSpPr>
        <p:spPr>
          <a:xfrm>
            <a:off x="0" y="1418312"/>
            <a:ext cx="1284270" cy="1284270"/>
          </a:xfrm>
          <a:prstGeom prst="ellipse">
            <a:avLst/>
          </a:prstGeom>
          <a:noFill/>
          <a:ln w="9525">
            <a:solidFill>
              <a:schemeClr val="bg1">
                <a:alpha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cxnSp>
        <p:nvCxnSpPr>
          <p:cNvPr id="7" name="Connettore diritto 6">
            <a:extLst>
              <a:ext uri="{FF2B5EF4-FFF2-40B4-BE49-F238E27FC236}">
                <a16:creationId xmlns:a16="http://schemas.microsoft.com/office/drawing/2014/main" id="{BA29D2F2-5AC8-4927-AA1D-19630D333830}"/>
              </a:ext>
            </a:extLst>
          </p:cNvPr>
          <p:cNvCxnSpPr>
            <a:cxnSpLocks/>
          </p:cNvCxnSpPr>
          <p:nvPr userDrawn="1"/>
        </p:nvCxnSpPr>
        <p:spPr>
          <a:xfrm>
            <a:off x="0" y="1418312"/>
            <a:ext cx="12192000" cy="0"/>
          </a:xfrm>
          <a:prstGeom prst="line">
            <a:avLst/>
          </a:prstGeom>
          <a:ln w="9525">
            <a:solidFill>
              <a:schemeClr val="bg1">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Connettore diritto 7">
            <a:extLst>
              <a:ext uri="{FF2B5EF4-FFF2-40B4-BE49-F238E27FC236}">
                <a16:creationId xmlns:a16="http://schemas.microsoft.com/office/drawing/2014/main" id="{53C00AF5-6CFB-4B05-922E-59446B4D5F1D}"/>
              </a:ext>
            </a:extLst>
          </p:cNvPr>
          <p:cNvCxnSpPr>
            <a:cxnSpLocks/>
          </p:cNvCxnSpPr>
          <p:nvPr userDrawn="1"/>
        </p:nvCxnSpPr>
        <p:spPr>
          <a:xfrm>
            <a:off x="0" y="2717320"/>
            <a:ext cx="12192000" cy="0"/>
          </a:xfrm>
          <a:prstGeom prst="line">
            <a:avLst/>
          </a:prstGeom>
          <a:ln w="9525">
            <a:solidFill>
              <a:schemeClr val="bg1">
                <a:alpha val="25000"/>
              </a:schemeClr>
            </a:solidFill>
          </a:ln>
        </p:spPr>
        <p:style>
          <a:lnRef idx="1">
            <a:schemeClr val="accent1"/>
          </a:lnRef>
          <a:fillRef idx="0">
            <a:schemeClr val="accent1"/>
          </a:fillRef>
          <a:effectRef idx="0">
            <a:schemeClr val="accent1"/>
          </a:effectRef>
          <a:fontRef idx="minor">
            <a:schemeClr val="tx1"/>
          </a:fontRef>
        </p:style>
      </p:cxnSp>
      <p:cxnSp>
        <p:nvCxnSpPr>
          <p:cNvPr id="12" name="Connettore diritto 11">
            <a:extLst>
              <a:ext uri="{FF2B5EF4-FFF2-40B4-BE49-F238E27FC236}">
                <a16:creationId xmlns:a16="http://schemas.microsoft.com/office/drawing/2014/main" id="{28D8426E-B0F3-4A04-99ED-0D9D1A7A694E}"/>
              </a:ext>
            </a:extLst>
          </p:cNvPr>
          <p:cNvCxnSpPr>
            <a:cxnSpLocks/>
          </p:cNvCxnSpPr>
          <p:nvPr userDrawn="1"/>
        </p:nvCxnSpPr>
        <p:spPr>
          <a:xfrm flipV="1">
            <a:off x="1284270" y="1"/>
            <a:ext cx="0" cy="7099442"/>
          </a:xfrm>
          <a:prstGeom prst="line">
            <a:avLst/>
          </a:prstGeom>
          <a:ln w="9525">
            <a:solidFill>
              <a:schemeClr val="bg1">
                <a:alpha val="25000"/>
              </a:schemeClr>
            </a:solidFill>
          </a:ln>
        </p:spPr>
        <p:style>
          <a:lnRef idx="1">
            <a:schemeClr val="accent1"/>
          </a:lnRef>
          <a:fillRef idx="0">
            <a:schemeClr val="accent1"/>
          </a:fillRef>
          <a:effectRef idx="0">
            <a:schemeClr val="accent1"/>
          </a:effectRef>
          <a:fontRef idx="minor">
            <a:schemeClr val="tx1"/>
          </a:fontRef>
        </p:style>
      </p:cxnSp>
      <p:sp>
        <p:nvSpPr>
          <p:cNvPr id="17" name="Segnaposto testo 16">
            <a:extLst>
              <a:ext uri="{FF2B5EF4-FFF2-40B4-BE49-F238E27FC236}">
                <a16:creationId xmlns:a16="http://schemas.microsoft.com/office/drawing/2014/main" id="{4D2183DA-6999-4DF4-AE0B-EDCD204668B6}"/>
              </a:ext>
            </a:extLst>
          </p:cNvPr>
          <p:cNvSpPr>
            <a:spLocks noGrp="1"/>
          </p:cNvSpPr>
          <p:nvPr>
            <p:ph type="body" sz="quarter" idx="13" hasCustomPrompt="1"/>
          </p:nvPr>
        </p:nvSpPr>
        <p:spPr>
          <a:xfrm>
            <a:off x="8765931" y="3961597"/>
            <a:ext cx="3091107" cy="2359025"/>
          </a:xfrm>
        </p:spPr>
        <p:txBody>
          <a:bodyPr anchor="b">
            <a:normAutofit/>
          </a:bodyPr>
          <a:lstStyle>
            <a:lvl1pPr marL="0" indent="0" algn="r">
              <a:buNone/>
              <a:defRPr sz="9600">
                <a:solidFill>
                  <a:schemeClr val="tx2"/>
                </a:solidFill>
              </a:defRPr>
            </a:lvl1pPr>
          </a:lstStyle>
          <a:p>
            <a:pPr lvl="0"/>
            <a:r>
              <a:rPr lang="it-IT"/>
              <a:t>00</a:t>
            </a:r>
          </a:p>
        </p:txBody>
      </p:sp>
      <p:pic>
        <p:nvPicPr>
          <p:cNvPr id="3" name="Picture 2">
            <a:extLst>
              <a:ext uri="{FF2B5EF4-FFF2-40B4-BE49-F238E27FC236}">
                <a16:creationId xmlns:a16="http://schemas.microsoft.com/office/drawing/2014/main" id="{EA8867E3-FD05-A6B1-1C94-BEA2AA64A88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571588" y="302676"/>
            <a:ext cx="1855787" cy="105501"/>
          </a:xfrm>
          <a:prstGeom prst="rect">
            <a:avLst/>
          </a:prstGeom>
        </p:spPr>
      </p:pic>
    </p:spTree>
    <p:extLst>
      <p:ext uri="{BB962C8B-B14F-4D97-AF65-F5344CB8AC3E}">
        <p14:creationId xmlns:p14="http://schemas.microsoft.com/office/powerpoint/2010/main" val="44677752"/>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preserve="1" userDrawn="1">
  <p:cSld name="Divisorio_B">
    <p:bg>
      <p:bgPr>
        <a:solidFill>
          <a:schemeClr val="accent1"/>
        </a:solidFill>
        <a:effectLst/>
      </p:bgPr>
    </p:bg>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189FF9E0-0F2A-4E7B-ADD7-33314E9E93ED}"/>
              </a:ext>
            </a:extLst>
          </p:cNvPr>
          <p:cNvSpPr>
            <a:spLocks noGrp="1"/>
          </p:cNvSpPr>
          <p:nvPr>
            <p:ph type="title" hasCustomPrompt="1"/>
          </p:nvPr>
        </p:nvSpPr>
        <p:spPr>
          <a:xfrm>
            <a:off x="3216275" y="1418313"/>
            <a:ext cx="8640763" cy="1299008"/>
          </a:xfrm>
        </p:spPr>
        <p:txBody>
          <a:bodyPr anchor="ctr"/>
          <a:lstStyle>
            <a:lvl1pPr>
              <a:defRPr>
                <a:solidFill>
                  <a:schemeClr val="tx2"/>
                </a:solidFill>
              </a:defRPr>
            </a:lvl1pPr>
          </a:lstStyle>
          <a:p>
            <a:r>
              <a:rPr lang="en-GB" noProof="0"/>
              <a:t>Section Title</a:t>
            </a:r>
            <a:endParaRPr lang="it-IT"/>
          </a:p>
        </p:txBody>
      </p:sp>
      <p:sp>
        <p:nvSpPr>
          <p:cNvPr id="6" name="Ovale 5">
            <a:extLst>
              <a:ext uri="{FF2B5EF4-FFF2-40B4-BE49-F238E27FC236}">
                <a16:creationId xmlns:a16="http://schemas.microsoft.com/office/drawing/2014/main" id="{419AA845-D4AF-40CE-B7F3-A1B95A20D2F3}"/>
              </a:ext>
            </a:extLst>
          </p:cNvPr>
          <p:cNvSpPr/>
          <p:nvPr userDrawn="1"/>
        </p:nvSpPr>
        <p:spPr>
          <a:xfrm>
            <a:off x="0" y="1418312"/>
            <a:ext cx="1284270" cy="1284270"/>
          </a:xfrm>
          <a:prstGeom prst="ellipse">
            <a:avLst/>
          </a:prstGeom>
          <a:noFill/>
          <a:ln w="9525">
            <a:solidFill>
              <a:schemeClr val="bg1">
                <a:alpha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cxnSp>
        <p:nvCxnSpPr>
          <p:cNvPr id="7" name="Connettore diritto 6">
            <a:extLst>
              <a:ext uri="{FF2B5EF4-FFF2-40B4-BE49-F238E27FC236}">
                <a16:creationId xmlns:a16="http://schemas.microsoft.com/office/drawing/2014/main" id="{BA29D2F2-5AC8-4927-AA1D-19630D333830}"/>
              </a:ext>
            </a:extLst>
          </p:cNvPr>
          <p:cNvCxnSpPr>
            <a:cxnSpLocks/>
          </p:cNvCxnSpPr>
          <p:nvPr userDrawn="1"/>
        </p:nvCxnSpPr>
        <p:spPr>
          <a:xfrm>
            <a:off x="0" y="1418312"/>
            <a:ext cx="12192000" cy="0"/>
          </a:xfrm>
          <a:prstGeom prst="line">
            <a:avLst/>
          </a:prstGeom>
          <a:ln w="9525">
            <a:solidFill>
              <a:schemeClr val="bg1">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Connettore diritto 7">
            <a:extLst>
              <a:ext uri="{FF2B5EF4-FFF2-40B4-BE49-F238E27FC236}">
                <a16:creationId xmlns:a16="http://schemas.microsoft.com/office/drawing/2014/main" id="{53C00AF5-6CFB-4B05-922E-59446B4D5F1D}"/>
              </a:ext>
            </a:extLst>
          </p:cNvPr>
          <p:cNvCxnSpPr>
            <a:cxnSpLocks/>
          </p:cNvCxnSpPr>
          <p:nvPr userDrawn="1"/>
        </p:nvCxnSpPr>
        <p:spPr>
          <a:xfrm>
            <a:off x="0" y="2717320"/>
            <a:ext cx="12192000" cy="0"/>
          </a:xfrm>
          <a:prstGeom prst="line">
            <a:avLst/>
          </a:prstGeom>
          <a:ln w="9525">
            <a:solidFill>
              <a:schemeClr val="bg1">
                <a:alpha val="25000"/>
              </a:schemeClr>
            </a:solidFill>
          </a:ln>
        </p:spPr>
        <p:style>
          <a:lnRef idx="1">
            <a:schemeClr val="accent1"/>
          </a:lnRef>
          <a:fillRef idx="0">
            <a:schemeClr val="accent1"/>
          </a:fillRef>
          <a:effectRef idx="0">
            <a:schemeClr val="accent1"/>
          </a:effectRef>
          <a:fontRef idx="minor">
            <a:schemeClr val="tx1"/>
          </a:fontRef>
        </p:style>
      </p:cxnSp>
      <p:cxnSp>
        <p:nvCxnSpPr>
          <p:cNvPr id="12" name="Connettore diritto 11">
            <a:extLst>
              <a:ext uri="{FF2B5EF4-FFF2-40B4-BE49-F238E27FC236}">
                <a16:creationId xmlns:a16="http://schemas.microsoft.com/office/drawing/2014/main" id="{28D8426E-B0F3-4A04-99ED-0D9D1A7A694E}"/>
              </a:ext>
            </a:extLst>
          </p:cNvPr>
          <p:cNvCxnSpPr>
            <a:cxnSpLocks/>
          </p:cNvCxnSpPr>
          <p:nvPr userDrawn="1"/>
        </p:nvCxnSpPr>
        <p:spPr>
          <a:xfrm flipV="1">
            <a:off x="1284270" y="1"/>
            <a:ext cx="0" cy="7099442"/>
          </a:xfrm>
          <a:prstGeom prst="line">
            <a:avLst/>
          </a:prstGeom>
          <a:ln w="9525">
            <a:solidFill>
              <a:schemeClr val="bg1">
                <a:alpha val="25000"/>
              </a:schemeClr>
            </a:solidFill>
          </a:ln>
        </p:spPr>
        <p:style>
          <a:lnRef idx="1">
            <a:schemeClr val="accent1"/>
          </a:lnRef>
          <a:fillRef idx="0">
            <a:schemeClr val="accent1"/>
          </a:fillRef>
          <a:effectRef idx="0">
            <a:schemeClr val="accent1"/>
          </a:effectRef>
          <a:fontRef idx="minor">
            <a:schemeClr val="tx1"/>
          </a:fontRef>
        </p:style>
      </p:cxnSp>
      <p:sp>
        <p:nvSpPr>
          <p:cNvPr id="17" name="Segnaposto testo 16">
            <a:extLst>
              <a:ext uri="{FF2B5EF4-FFF2-40B4-BE49-F238E27FC236}">
                <a16:creationId xmlns:a16="http://schemas.microsoft.com/office/drawing/2014/main" id="{4D2183DA-6999-4DF4-AE0B-EDCD204668B6}"/>
              </a:ext>
            </a:extLst>
          </p:cNvPr>
          <p:cNvSpPr>
            <a:spLocks noGrp="1"/>
          </p:cNvSpPr>
          <p:nvPr>
            <p:ph type="body" sz="quarter" idx="13" hasCustomPrompt="1"/>
          </p:nvPr>
        </p:nvSpPr>
        <p:spPr>
          <a:xfrm>
            <a:off x="8932985" y="3961597"/>
            <a:ext cx="2924053" cy="2359025"/>
          </a:xfrm>
        </p:spPr>
        <p:txBody>
          <a:bodyPr anchor="b">
            <a:normAutofit/>
          </a:bodyPr>
          <a:lstStyle>
            <a:lvl1pPr marL="0" indent="0" algn="r">
              <a:buNone/>
              <a:defRPr sz="9600">
                <a:solidFill>
                  <a:schemeClr val="tx2"/>
                </a:solidFill>
              </a:defRPr>
            </a:lvl1pPr>
          </a:lstStyle>
          <a:p>
            <a:pPr lvl="0"/>
            <a:r>
              <a:rPr lang="it-IT"/>
              <a:t>00</a:t>
            </a:r>
          </a:p>
        </p:txBody>
      </p:sp>
    </p:spTree>
    <p:extLst>
      <p:ext uri="{BB962C8B-B14F-4D97-AF65-F5344CB8AC3E}">
        <p14:creationId xmlns:p14="http://schemas.microsoft.com/office/powerpoint/2010/main" val="2778791580"/>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preserve="1" userDrawn="1">
  <p:cSld name="Divisorio_C">
    <p:bg>
      <p:bgPr>
        <a:solidFill>
          <a:schemeClr val="accent2"/>
        </a:solidFill>
        <a:effectLst/>
      </p:bgPr>
    </p:bg>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189FF9E0-0F2A-4E7B-ADD7-33314E9E93ED}"/>
              </a:ext>
            </a:extLst>
          </p:cNvPr>
          <p:cNvSpPr>
            <a:spLocks noGrp="1"/>
          </p:cNvSpPr>
          <p:nvPr>
            <p:ph type="title" hasCustomPrompt="1"/>
          </p:nvPr>
        </p:nvSpPr>
        <p:spPr>
          <a:xfrm>
            <a:off x="3216275" y="1418313"/>
            <a:ext cx="8640763" cy="1284268"/>
          </a:xfrm>
        </p:spPr>
        <p:txBody>
          <a:bodyPr anchor="ctr"/>
          <a:lstStyle>
            <a:lvl1pPr>
              <a:defRPr>
                <a:solidFill>
                  <a:schemeClr val="tx2"/>
                </a:solidFill>
              </a:defRPr>
            </a:lvl1pPr>
          </a:lstStyle>
          <a:p>
            <a:r>
              <a:rPr lang="en-GB" noProof="0"/>
              <a:t>Subsection Title</a:t>
            </a:r>
            <a:endParaRPr lang="it-IT"/>
          </a:p>
        </p:txBody>
      </p:sp>
      <p:sp>
        <p:nvSpPr>
          <p:cNvPr id="6" name="Ovale 5">
            <a:extLst>
              <a:ext uri="{FF2B5EF4-FFF2-40B4-BE49-F238E27FC236}">
                <a16:creationId xmlns:a16="http://schemas.microsoft.com/office/drawing/2014/main" id="{419AA845-D4AF-40CE-B7F3-A1B95A20D2F3}"/>
              </a:ext>
            </a:extLst>
          </p:cNvPr>
          <p:cNvSpPr/>
          <p:nvPr userDrawn="1"/>
        </p:nvSpPr>
        <p:spPr>
          <a:xfrm>
            <a:off x="0" y="1418312"/>
            <a:ext cx="1284270" cy="1284270"/>
          </a:xfrm>
          <a:prstGeom prst="ellipse">
            <a:avLst/>
          </a:prstGeom>
          <a:noFill/>
          <a:ln w="9525">
            <a:solidFill>
              <a:schemeClr val="tx2">
                <a:alpha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cxnSp>
        <p:nvCxnSpPr>
          <p:cNvPr id="7" name="Connettore diritto 6">
            <a:extLst>
              <a:ext uri="{FF2B5EF4-FFF2-40B4-BE49-F238E27FC236}">
                <a16:creationId xmlns:a16="http://schemas.microsoft.com/office/drawing/2014/main" id="{BA29D2F2-5AC8-4927-AA1D-19630D333830}"/>
              </a:ext>
            </a:extLst>
          </p:cNvPr>
          <p:cNvCxnSpPr>
            <a:cxnSpLocks/>
          </p:cNvCxnSpPr>
          <p:nvPr userDrawn="1"/>
        </p:nvCxnSpPr>
        <p:spPr>
          <a:xfrm>
            <a:off x="0" y="1418312"/>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Connettore diritto 7">
            <a:extLst>
              <a:ext uri="{FF2B5EF4-FFF2-40B4-BE49-F238E27FC236}">
                <a16:creationId xmlns:a16="http://schemas.microsoft.com/office/drawing/2014/main" id="{53C00AF5-6CFB-4B05-922E-59446B4D5F1D}"/>
              </a:ext>
            </a:extLst>
          </p:cNvPr>
          <p:cNvCxnSpPr>
            <a:cxnSpLocks/>
          </p:cNvCxnSpPr>
          <p:nvPr userDrawn="1"/>
        </p:nvCxnSpPr>
        <p:spPr>
          <a:xfrm>
            <a:off x="0" y="2717320"/>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2" name="Connettore diritto 11">
            <a:extLst>
              <a:ext uri="{FF2B5EF4-FFF2-40B4-BE49-F238E27FC236}">
                <a16:creationId xmlns:a16="http://schemas.microsoft.com/office/drawing/2014/main" id="{28D8426E-B0F3-4A04-99ED-0D9D1A7A694E}"/>
              </a:ext>
            </a:extLst>
          </p:cNvPr>
          <p:cNvCxnSpPr>
            <a:cxnSpLocks/>
          </p:cNvCxnSpPr>
          <p:nvPr userDrawn="1"/>
        </p:nvCxnSpPr>
        <p:spPr>
          <a:xfrm flipV="1">
            <a:off x="1284270" y="1"/>
            <a:ext cx="0" cy="7099442"/>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
        <p:nvSpPr>
          <p:cNvPr id="17" name="Segnaposto testo 16">
            <a:extLst>
              <a:ext uri="{FF2B5EF4-FFF2-40B4-BE49-F238E27FC236}">
                <a16:creationId xmlns:a16="http://schemas.microsoft.com/office/drawing/2014/main" id="{4D2183DA-6999-4DF4-AE0B-EDCD204668B6}"/>
              </a:ext>
            </a:extLst>
          </p:cNvPr>
          <p:cNvSpPr>
            <a:spLocks noGrp="1"/>
          </p:cNvSpPr>
          <p:nvPr>
            <p:ph type="body" sz="quarter" idx="13" hasCustomPrompt="1"/>
          </p:nvPr>
        </p:nvSpPr>
        <p:spPr>
          <a:xfrm>
            <a:off x="8220808" y="3961597"/>
            <a:ext cx="3636230" cy="2359025"/>
          </a:xfrm>
        </p:spPr>
        <p:txBody>
          <a:bodyPr anchor="b">
            <a:normAutofit/>
          </a:bodyPr>
          <a:lstStyle>
            <a:lvl1pPr marL="0" indent="0" algn="r">
              <a:buNone/>
              <a:defRPr sz="9600">
                <a:solidFill>
                  <a:schemeClr val="tx2"/>
                </a:solidFill>
              </a:defRPr>
            </a:lvl1pPr>
          </a:lstStyle>
          <a:p>
            <a:pPr lvl="0"/>
            <a:r>
              <a:rPr lang="it-IT"/>
              <a:t>00</a:t>
            </a:r>
          </a:p>
        </p:txBody>
      </p:sp>
    </p:spTree>
    <p:extLst>
      <p:ext uri="{BB962C8B-B14F-4D97-AF65-F5344CB8AC3E}">
        <p14:creationId xmlns:p14="http://schemas.microsoft.com/office/powerpoint/2010/main" val="686017548"/>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preserve="1" userDrawn="1">
  <p:cSld name="Slide_finale_A">
    <p:bg>
      <p:bgPr>
        <a:solidFill>
          <a:schemeClr val="accent1"/>
        </a:solidFill>
        <a:effectLst/>
      </p:bgPr>
    </p:bg>
    <p:spTree>
      <p:nvGrpSpPr>
        <p:cNvPr id="1" name=""/>
        <p:cNvGrpSpPr/>
        <p:nvPr/>
      </p:nvGrpSpPr>
      <p:grpSpPr>
        <a:xfrm>
          <a:off x="0" y="0"/>
          <a:ext cx="0" cy="0"/>
          <a:chOff x="0" y="0"/>
          <a:chExt cx="0" cy="0"/>
        </a:xfrm>
      </p:grpSpPr>
      <p:sp>
        <p:nvSpPr>
          <p:cNvPr id="10" name="Ovale 9">
            <a:extLst>
              <a:ext uri="{FF2B5EF4-FFF2-40B4-BE49-F238E27FC236}">
                <a16:creationId xmlns:a16="http://schemas.microsoft.com/office/drawing/2014/main" id="{29206C3E-8262-4BAC-A209-F4327335E1F0}"/>
              </a:ext>
            </a:extLst>
          </p:cNvPr>
          <p:cNvSpPr/>
          <p:nvPr userDrawn="1"/>
        </p:nvSpPr>
        <p:spPr>
          <a:xfrm rot="11483929">
            <a:off x="1293786" y="-5274490"/>
            <a:ext cx="10887270" cy="10887979"/>
          </a:xfrm>
          <a:prstGeom prst="ellipse">
            <a:avLst/>
          </a:prstGeom>
          <a:gradFill flip="none" rotWithShape="1">
            <a:gsLst>
              <a:gs pos="38000">
                <a:schemeClr val="tx1">
                  <a:lumMod val="0"/>
                  <a:lumOff val="100000"/>
                  <a:alpha val="0"/>
                </a:schemeClr>
              </a:gs>
              <a:gs pos="82000">
                <a:schemeClr val="accent3">
                  <a:alpha val="20000"/>
                </a:schemeClr>
              </a:gs>
            </a:gsLst>
            <a:path path="circle">
              <a:fillToRect l="100000" t="100000"/>
            </a:path>
            <a:tileRect r="-100000" b="-10000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sz="900">
              <a:latin typeface="Manrope" pitchFamily="2" charset="0"/>
            </a:endParaRPr>
          </a:p>
        </p:txBody>
      </p:sp>
      <p:sp>
        <p:nvSpPr>
          <p:cNvPr id="2" name="Titolo 1">
            <a:extLst>
              <a:ext uri="{FF2B5EF4-FFF2-40B4-BE49-F238E27FC236}">
                <a16:creationId xmlns:a16="http://schemas.microsoft.com/office/drawing/2014/main" id="{189FF9E0-0F2A-4E7B-ADD7-33314E9E93ED}"/>
              </a:ext>
            </a:extLst>
          </p:cNvPr>
          <p:cNvSpPr>
            <a:spLocks noGrp="1"/>
          </p:cNvSpPr>
          <p:nvPr>
            <p:ph type="title" hasCustomPrompt="1"/>
          </p:nvPr>
        </p:nvSpPr>
        <p:spPr>
          <a:xfrm>
            <a:off x="3216275" y="4295077"/>
            <a:ext cx="8640763" cy="1299008"/>
          </a:xfrm>
        </p:spPr>
        <p:txBody>
          <a:bodyPr anchor="ctr"/>
          <a:lstStyle>
            <a:lvl1pPr>
              <a:defRPr>
                <a:solidFill>
                  <a:schemeClr val="tx2"/>
                </a:solidFill>
              </a:defRPr>
            </a:lvl1pPr>
          </a:lstStyle>
          <a:p>
            <a:r>
              <a:rPr lang="en-GB"/>
              <a:t>Closing / Acknowledgements</a:t>
            </a:r>
            <a:endParaRPr lang="it-IT"/>
          </a:p>
        </p:txBody>
      </p:sp>
      <p:sp>
        <p:nvSpPr>
          <p:cNvPr id="6" name="Ovale 5">
            <a:extLst>
              <a:ext uri="{FF2B5EF4-FFF2-40B4-BE49-F238E27FC236}">
                <a16:creationId xmlns:a16="http://schemas.microsoft.com/office/drawing/2014/main" id="{419AA845-D4AF-40CE-B7F3-A1B95A20D2F3}"/>
              </a:ext>
            </a:extLst>
          </p:cNvPr>
          <p:cNvSpPr/>
          <p:nvPr userDrawn="1"/>
        </p:nvSpPr>
        <p:spPr>
          <a:xfrm>
            <a:off x="0" y="4295076"/>
            <a:ext cx="1284270" cy="1284270"/>
          </a:xfrm>
          <a:prstGeom prst="ellipse">
            <a:avLst/>
          </a:prstGeom>
          <a:noFill/>
          <a:ln w="9525">
            <a:solidFill>
              <a:schemeClr val="bg1">
                <a:alpha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cxnSp>
        <p:nvCxnSpPr>
          <p:cNvPr id="7" name="Connettore diritto 6">
            <a:extLst>
              <a:ext uri="{FF2B5EF4-FFF2-40B4-BE49-F238E27FC236}">
                <a16:creationId xmlns:a16="http://schemas.microsoft.com/office/drawing/2014/main" id="{BA29D2F2-5AC8-4927-AA1D-19630D333830}"/>
              </a:ext>
            </a:extLst>
          </p:cNvPr>
          <p:cNvCxnSpPr>
            <a:cxnSpLocks/>
          </p:cNvCxnSpPr>
          <p:nvPr userDrawn="1"/>
        </p:nvCxnSpPr>
        <p:spPr>
          <a:xfrm>
            <a:off x="0" y="4295076"/>
            <a:ext cx="12192000" cy="0"/>
          </a:xfrm>
          <a:prstGeom prst="line">
            <a:avLst/>
          </a:prstGeom>
          <a:ln w="9525">
            <a:solidFill>
              <a:schemeClr val="bg1">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Connettore diritto 7">
            <a:extLst>
              <a:ext uri="{FF2B5EF4-FFF2-40B4-BE49-F238E27FC236}">
                <a16:creationId xmlns:a16="http://schemas.microsoft.com/office/drawing/2014/main" id="{53C00AF5-6CFB-4B05-922E-59446B4D5F1D}"/>
              </a:ext>
            </a:extLst>
          </p:cNvPr>
          <p:cNvCxnSpPr>
            <a:cxnSpLocks/>
          </p:cNvCxnSpPr>
          <p:nvPr userDrawn="1"/>
        </p:nvCxnSpPr>
        <p:spPr>
          <a:xfrm>
            <a:off x="0" y="5594084"/>
            <a:ext cx="12192000" cy="0"/>
          </a:xfrm>
          <a:prstGeom prst="line">
            <a:avLst/>
          </a:prstGeom>
          <a:ln w="9525">
            <a:solidFill>
              <a:schemeClr val="bg1">
                <a:alpha val="25000"/>
              </a:schemeClr>
            </a:solidFill>
          </a:ln>
        </p:spPr>
        <p:style>
          <a:lnRef idx="1">
            <a:schemeClr val="accent1"/>
          </a:lnRef>
          <a:fillRef idx="0">
            <a:schemeClr val="accent1"/>
          </a:fillRef>
          <a:effectRef idx="0">
            <a:schemeClr val="accent1"/>
          </a:effectRef>
          <a:fontRef idx="minor">
            <a:schemeClr val="tx1"/>
          </a:fontRef>
        </p:style>
      </p:cxnSp>
      <p:cxnSp>
        <p:nvCxnSpPr>
          <p:cNvPr id="12" name="Connettore diritto 11">
            <a:extLst>
              <a:ext uri="{FF2B5EF4-FFF2-40B4-BE49-F238E27FC236}">
                <a16:creationId xmlns:a16="http://schemas.microsoft.com/office/drawing/2014/main" id="{28D8426E-B0F3-4A04-99ED-0D9D1A7A694E}"/>
              </a:ext>
            </a:extLst>
          </p:cNvPr>
          <p:cNvCxnSpPr>
            <a:cxnSpLocks/>
          </p:cNvCxnSpPr>
          <p:nvPr userDrawn="1"/>
        </p:nvCxnSpPr>
        <p:spPr>
          <a:xfrm flipV="1">
            <a:off x="1284270" y="1"/>
            <a:ext cx="0" cy="7099442"/>
          </a:xfrm>
          <a:prstGeom prst="line">
            <a:avLst/>
          </a:prstGeom>
          <a:ln w="9525">
            <a:solidFill>
              <a:schemeClr val="bg1">
                <a:alpha val="25000"/>
              </a:schemeClr>
            </a:solidFill>
          </a:ln>
        </p:spPr>
        <p:style>
          <a:lnRef idx="1">
            <a:schemeClr val="accent1"/>
          </a:lnRef>
          <a:fillRef idx="0">
            <a:schemeClr val="accent1"/>
          </a:fillRef>
          <a:effectRef idx="0">
            <a:schemeClr val="accent1"/>
          </a:effectRef>
          <a:fontRef idx="minor">
            <a:schemeClr val="tx1"/>
          </a:fontRef>
        </p:style>
      </p:cxnSp>
      <p:sp>
        <p:nvSpPr>
          <p:cNvPr id="11" name="Ovale 10">
            <a:extLst>
              <a:ext uri="{FF2B5EF4-FFF2-40B4-BE49-F238E27FC236}">
                <a16:creationId xmlns:a16="http://schemas.microsoft.com/office/drawing/2014/main" id="{E4786A85-B23B-420C-9463-CF262A126A21}"/>
              </a:ext>
            </a:extLst>
          </p:cNvPr>
          <p:cNvSpPr/>
          <p:nvPr userDrawn="1"/>
        </p:nvSpPr>
        <p:spPr>
          <a:xfrm rot="11483929">
            <a:off x="652366" y="5545716"/>
            <a:ext cx="10887270" cy="10887979"/>
          </a:xfrm>
          <a:prstGeom prst="ellipse">
            <a:avLst/>
          </a:prstGeom>
          <a:gradFill flip="none" rotWithShape="1">
            <a:gsLst>
              <a:gs pos="38000">
                <a:schemeClr val="tx1">
                  <a:lumMod val="0"/>
                  <a:lumOff val="100000"/>
                  <a:alpha val="0"/>
                </a:schemeClr>
              </a:gs>
              <a:gs pos="82000">
                <a:schemeClr val="accent3">
                  <a:alpha val="20000"/>
                </a:schemeClr>
              </a:gs>
            </a:gsLst>
            <a:path path="circle">
              <a:fillToRect l="100000" t="100000"/>
            </a:path>
            <a:tileRect r="-100000" b="-10000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sz="900">
              <a:latin typeface="Manrope" pitchFamily="2" charset="0"/>
            </a:endParaRPr>
          </a:p>
        </p:txBody>
      </p:sp>
    </p:spTree>
    <p:extLst>
      <p:ext uri="{BB962C8B-B14F-4D97-AF65-F5344CB8AC3E}">
        <p14:creationId xmlns:p14="http://schemas.microsoft.com/office/powerpoint/2010/main" val="2317960079"/>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preserve="1" userDrawn="1">
  <p:cSld name="Slide_finale_B">
    <p:bg>
      <p:bgPr>
        <a:solidFill>
          <a:schemeClr val="accent1"/>
        </a:solidFill>
        <a:effectLst/>
      </p:bgPr>
    </p:bg>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189FF9E0-0F2A-4E7B-ADD7-33314E9E93ED}"/>
              </a:ext>
            </a:extLst>
          </p:cNvPr>
          <p:cNvSpPr>
            <a:spLocks noGrp="1"/>
          </p:cNvSpPr>
          <p:nvPr>
            <p:ph type="title" hasCustomPrompt="1"/>
          </p:nvPr>
        </p:nvSpPr>
        <p:spPr>
          <a:xfrm>
            <a:off x="3216275" y="4295077"/>
            <a:ext cx="8640763" cy="1299008"/>
          </a:xfrm>
        </p:spPr>
        <p:txBody>
          <a:bodyPr anchor="ctr"/>
          <a:lstStyle>
            <a:lvl1pPr>
              <a:defRPr>
                <a:solidFill>
                  <a:schemeClr val="tx2"/>
                </a:solidFill>
              </a:defRPr>
            </a:lvl1pPr>
          </a:lstStyle>
          <a:p>
            <a:r>
              <a:rPr lang="en-GB"/>
              <a:t>Closing / Acknowledgements</a:t>
            </a:r>
            <a:endParaRPr lang="it-IT"/>
          </a:p>
        </p:txBody>
      </p:sp>
      <p:sp>
        <p:nvSpPr>
          <p:cNvPr id="6" name="Ovale 5">
            <a:extLst>
              <a:ext uri="{FF2B5EF4-FFF2-40B4-BE49-F238E27FC236}">
                <a16:creationId xmlns:a16="http://schemas.microsoft.com/office/drawing/2014/main" id="{419AA845-D4AF-40CE-B7F3-A1B95A20D2F3}"/>
              </a:ext>
            </a:extLst>
          </p:cNvPr>
          <p:cNvSpPr/>
          <p:nvPr userDrawn="1"/>
        </p:nvSpPr>
        <p:spPr>
          <a:xfrm>
            <a:off x="0" y="4295076"/>
            <a:ext cx="1284270" cy="1284270"/>
          </a:xfrm>
          <a:prstGeom prst="ellipse">
            <a:avLst/>
          </a:prstGeom>
          <a:noFill/>
          <a:ln w="9525">
            <a:solidFill>
              <a:schemeClr val="bg1">
                <a:alpha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cxnSp>
        <p:nvCxnSpPr>
          <p:cNvPr id="7" name="Connettore diritto 6">
            <a:extLst>
              <a:ext uri="{FF2B5EF4-FFF2-40B4-BE49-F238E27FC236}">
                <a16:creationId xmlns:a16="http://schemas.microsoft.com/office/drawing/2014/main" id="{BA29D2F2-5AC8-4927-AA1D-19630D333830}"/>
              </a:ext>
            </a:extLst>
          </p:cNvPr>
          <p:cNvCxnSpPr>
            <a:cxnSpLocks/>
          </p:cNvCxnSpPr>
          <p:nvPr userDrawn="1"/>
        </p:nvCxnSpPr>
        <p:spPr>
          <a:xfrm>
            <a:off x="0" y="4295076"/>
            <a:ext cx="12192000" cy="0"/>
          </a:xfrm>
          <a:prstGeom prst="line">
            <a:avLst/>
          </a:prstGeom>
          <a:ln w="9525">
            <a:solidFill>
              <a:schemeClr val="bg1">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Connettore diritto 7">
            <a:extLst>
              <a:ext uri="{FF2B5EF4-FFF2-40B4-BE49-F238E27FC236}">
                <a16:creationId xmlns:a16="http://schemas.microsoft.com/office/drawing/2014/main" id="{53C00AF5-6CFB-4B05-922E-59446B4D5F1D}"/>
              </a:ext>
            </a:extLst>
          </p:cNvPr>
          <p:cNvCxnSpPr>
            <a:cxnSpLocks/>
          </p:cNvCxnSpPr>
          <p:nvPr userDrawn="1"/>
        </p:nvCxnSpPr>
        <p:spPr>
          <a:xfrm>
            <a:off x="0" y="5594084"/>
            <a:ext cx="12192000" cy="0"/>
          </a:xfrm>
          <a:prstGeom prst="line">
            <a:avLst/>
          </a:prstGeom>
          <a:ln w="9525">
            <a:solidFill>
              <a:schemeClr val="bg1">
                <a:alpha val="25000"/>
              </a:schemeClr>
            </a:solidFill>
          </a:ln>
        </p:spPr>
        <p:style>
          <a:lnRef idx="1">
            <a:schemeClr val="accent1"/>
          </a:lnRef>
          <a:fillRef idx="0">
            <a:schemeClr val="accent1"/>
          </a:fillRef>
          <a:effectRef idx="0">
            <a:schemeClr val="accent1"/>
          </a:effectRef>
          <a:fontRef idx="minor">
            <a:schemeClr val="tx1"/>
          </a:fontRef>
        </p:style>
      </p:cxnSp>
      <p:cxnSp>
        <p:nvCxnSpPr>
          <p:cNvPr id="12" name="Connettore diritto 11">
            <a:extLst>
              <a:ext uri="{FF2B5EF4-FFF2-40B4-BE49-F238E27FC236}">
                <a16:creationId xmlns:a16="http://schemas.microsoft.com/office/drawing/2014/main" id="{28D8426E-B0F3-4A04-99ED-0D9D1A7A694E}"/>
              </a:ext>
            </a:extLst>
          </p:cNvPr>
          <p:cNvCxnSpPr>
            <a:cxnSpLocks/>
          </p:cNvCxnSpPr>
          <p:nvPr userDrawn="1"/>
        </p:nvCxnSpPr>
        <p:spPr>
          <a:xfrm flipV="1">
            <a:off x="1284270" y="1"/>
            <a:ext cx="0" cy="7099442"/>
          </a:xfrm>
          <a:prstGeom prst="line">
            <a:avLst/>
          </a:prstGeom>
          <a:ln w="9525">
            <a:solidFill>
              <a:schemeClr val="bg1">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08722403"/>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preserve="1" userDrawn="1">
  <p:cSld name="1_Slide_finale_B">
    <p:bg>
      <p:bgPr>
        <a:solidFill>
          <a:schemeClr val="accent1"/>
        </a:solidFill>
        <a:effectLst/>
      </p:bgPr>
    </p:bg>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189FF9E0-0F2A-4E7B-ADD7-33314E9E93ED}"/>
              </a:ext>
            </a:extLst>
          </p:cNvPr>
          <p:cNvSpPr>
            <a:spLocks noGrp="1"/>
          </p:cNvSpPr>
          <p:nvPr>
            <p:ph type="title" hasCustomPrompt="1"/>
          </p:nvPr>
        </p:nvSpPr>
        <p:spPr>
          <a:xfrm>
            <a:off x="3216275" y="4295077"/>
            <a:ext cx="8640763" cy="1299008"/>
          </a:xfrm>
        </p:spPr>
        <p:txBody>
          <a:bodyPr anchor="ctr"/>
          <a:lstStyle>
            <a:lvl1pPr>
              <a:defRPr>
                <a:solidFill>
                  <a:schemeClr val="tx2"/>
                </a:solidFill>
              </a:defRPr>
            </a:lvl1pPr>
          </a:lstStyle>
          <a:p>
            <a:r>
              <a:rPr lang="en-GB"/>
              <a:t>Closing / Acknowledgements</a:t>
            </a:r>
            <a:endParaRPr lang="it-IT"/>
          </a:p>
        </p:txBody>
      </p:sp>
      <p:sp>
        <p:nvSpPr>
          <p:cNvPr id="6" name="Ovale 5">
            <a:extLst>
              <a:ext uri="{FF2B5EF4-FFF2-40B4-BE49-F238E27FC236}">
                <a16:creationId xmlns:a16="http://schemas.microsoft.com/office/drawing/2014/main" id="{419AA845-D4AF-40CE-B7F3-A1B95A20D2F3}"/>
              </a:ext>
            </a:extLst>
          </p:cNvPr>
          <p:cNvSpPr/>
          <p:nvPr userDrawn="1"/>
        </p:nvSpPr>
        <p:spPr>
          <a:xfrm>
            <a:off x="0" y="4295076"/>
            <a:ext cx="1284270" cy="1284270"/>
          </a:xfrm>
          <a:prstGeom prst="ellipse">
            <a:avLst/>
          </a:prstGeom>
          <a:noFill/>
          <a:ln w="9525">
            <a:solidFill>
              <a:schemeClr val="bg1">
                <a:alpha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cxnSp>
        <p:nvCxnSpPr>
          <p:cNvPr id="7" name="Connettore diritto 6">
            <a:extLst>
              <a:ext uri="{FF2B5EF4-FFF2-40B4-BE49-F238E27FC236}">
                <a16:creationId xmlns:a16="http://schemas.microsoft.com/office/drawing/2014/main" id="{BA29D2F2-5AC8-4927-AA1D-19630D333830}"/>
              </a:ext>
            </a:extLst>
          </p:cNvPr>
          <p:cNvCxnSpPr>
            <a:cxnSpLocks/>
          </p:cNvCxnSpPr>
          <p:nvPr userDrawn="1"/>
        </p:nvCxnSpPr>
        <p:spPr>
          <a:xfrm>
            <a:off x="0" y="4295076"/>
            <a:ext cx="12192000" cy="0"/>
          </a:xfrm>
          <a:prstGeom prst="line">
            <a:avLst/>
          </a:prstGeom>
          <a:ln w="9525">
            <a:solidFill>
              <a:schemeClr val="bg1">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Connettore diritto 7">
            <a:extLst>
              <a:ext uri="{FF2B5EF4-FFF2-40B4-BE49-F238E27FC236}">
                <a16:creationId xmlns:a16="http://schemas.microsoft.com/office/drawing/2014/main" id="{53C00AF5-6CFB-4B05-922E-59446B4D5F1D}"/>
              </a:ext>
            </a:extLst>
          </p:cNvPr>
          <p:cNvCxnSpPr>
            <a:cxnSpLocks/>
          </p:cNvCxnSpPr>
          <p:nvPr userDrawn="1"/>
        </p:nvCxnSpPr>
        <p:spPr>
          <a:xfrm>
            <a:off x="0" y="5594084"/>
            <a:ext cx="12192000" cy="0"/>
          </a:xfrm>
          <a:prstGeom prst="line">
            <a:avLst/>
          </a:prstGeom>
          <a:ln w="9525">
            <a:solidFill>
              <a:schemeClr val="bg1">
                <a:alpha val="25000"/>
              </a:schemeClr>
            </a:solidFill>
          </a:ln>
        </p:spPr>
        <p:style>
          <a:lnRef idx="1">
            <a:schemeClr val="accent1"/>
          </a:lnRef>
          <a:fillRef idx="0">
            <a:schemeClr val="accent1"/>
          </a:fillRef>
          <a:effectRef idx="0">
            <a:schemeClr val="accent1"/>
          </a:effectRef>
          <a:fontRef idx="minor">
            <a:schemeClr val="tx1"/>
          </a:fontRef>
        </p:style>
      </p:cxnSp>
      <p:cxnSp>
        <p:nvCxnSpPr>
          <p:cNvPr id="12" name="Connettore diritto 11">
            <a:extLst>
              <a:ext uri="{FF2B5EF4-FFF2-40B4-BE49-F238E27FC236}">
                <a16:creationId xmlns:a16="http://schemas.microsoft.com/office/drawing/2014/main" id="{28D8426E-B0F3-4A04-99ED-0D9D1A7A694E}"/>
              </a:ext>
            </a:extLst>
          </p:cNvPr>
          <p:cNvCxnSpPr>
            <a:cxnSpLocks/>
          </p:cNvCxnSpPr>
          <p:nvPr userDrawn="1"/>
        </p:nvCxnSpPr>
        <p:spPr>
          <a:xfrm flipV="1">
            <a:off x="1284270" y="1"/>
            <a:ext cx="0" cy="7099442"/>
          </a:xfrm>
          <a:prstGeom prst="line">
            <a:avLst/>
          </a:prstGeom>
          <a:ln w="9525">
            <a:solidFill>
              <a:schemeClr val="bg1">
                <a:alpha val="25000"/>
              </a:schemeClr>
            </a:solidFill>
          </a:ln>
        </p:spPr>
        <p:style>
          <a:lnRef idx="1">
            <a:schemeClr val="accent1"/>
          </a:lnRef>
          <a:fillRef idx="0">
            <a:schemeClr val="accent1"/>
          </a:fillRef>
          <a:effectRef idx="0">
            <a:schemeClr val="accent1"/>
          </a:effectRef>
          <a:fontRef idx="minor">
            <a:schemeClr val="tx1"/>
          </a:fontRef>
        </p:style>
      </p:cxnSp>
      <p:sp>
        <p:nvSpPr>
          <p:cNvPr id="3" name="Segnaposto testo 6">
            <a:extLst>
              <a:ext uri="{FF2B5EF4-FFF2-40B4-BE49-F238E27FC236}">
                <a16:creationId xmlns:a16="http://schemas.microsoft.com/office/drawing/2014/main" id="{3E1FE0E0-E22A-5DD8-0313-355F9085C13C}"/>
              </a:ext>
            </a:extLst>
          </p:cNvPr>
          <p:cNvSpPr>
            <a:spLocks noGrp="1"/>
          </p:cNvSpPr>
          <p:nvPr>
            <p:ph type="body" sz="quarter" idx="23" hasCustomPrompt="1"/>
          </p:nvPr>
        </p:nvSpPr>
        <p:spPr>
          <a:xfrm>
            <a:off x="7880770" y="5737189"/>
            <a:ext cx="3866418" cy="856291"/>
          </a:xfrm>
        </p:spPr>
        <p:txBody>
          <a:bodyPr anchor="b">
            <a:noAutofit/>
          </a:bodyPr>
          <a:lstStyle>
            <a:lvl1pPr marL="0" indent="0" algn="r">
              <a:lnSpc>
                <a:spcPct val="120000"/>
              </a:lnSpc>
              <a:spcBef>
                <a:spcPts val="0"/>
              </a:spcBef>
              <a:buNone/>
              <a:defRPr sz="1400" b="1">
                <a:solidFill>
                  <a:schemeClr val="bg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www.compass.polimi.it</a:t>
            </a:r>
          </a:p>
        </p:txBody>
      </p:sp>
      <p:pic>
        <p:nvPicPr>
          <p:cNvPr id="4" name="Graphic 3">
            <a:extLst>
              <a:ext uri="{FF2B5EF4-FFF2-40B4-BE49-F238E27FC236}">
                <a16:creationId xmlns:a16="http://schemas.microsoft.com/office/drawing/2014/main" id="{D2010AB4-6A70-B60D-C16C-5187B1DA18DF}"/>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0026649" y="5979060"/>
            <a:ext cx="326489" cy="326489"/>
          </a:xfrm>
          <a:prstGeom prst="rect">
            <a:avLst/>
          </a:prstGeom>
        </p:spPr>
      </p:pic>
      <p:pic>
        <p:nvPicPr>
          <p:cNvPr id="5" name="Picture 4" descr="A black and white logo&#10;&#10;AI-generated content may be incorrect.">
            <a:extLst>
              <a:ext uri="{FF2B5EF4-FFF2-40B4-BE49-F238E27FC236}">
                <a16:creationId xmlns:a16="http://schemas.microsoft.com/office/drawing/2014/main" id="{A373C46E-4CA6-FB84-8F86-E2CD646E1A8F}"/>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10945332" y="5978566"/>
            <a:ext cx="350024" cy="324606"/>
          </a:xfrm>
          <a:prstGeom prst="rect">
            <a:avLst/>
          </a:prstGeom>
        </p:spPr>
      </p:pic>
      <p:pic>
        <p:nvPicPr>
          <p:cNvPr id="9" name="Picture 8" descr="A black letter f in a white circle&#10;&#10;AI-generated content may be incorrect.">
            <a:extLst>
              <a:ext uri="{FF2B5EF4-FFF2-40B4-BE49-F238E27FC236}">
                <a16:creationId xmlns:a16="http://schemas.microsoft.com/office/drawing/2014/main" id="{F8143A17-4B9B-BF98-E390-678515838DFA}"/>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10487296" y="5978566"/>
            <a:ext cx="324606" cy="324606"/>
          </a:xfrm>
          <a:prstGeom prst="rect">
            <a:avLst/>
          </a:prstGeom>
        </p:spPr>
      </p:pic>
      <p:pic>
        <p:nvPicPr>
          <p:cNvPr id="10" name="Graphic 9">
            <a:extLst>
              <a:ext uri="{FF2B5EF4-FFF2-40B4-BE49-F238E27FC236}">
                <a16:creationId xmlns:a16="http://schemas.microsoft.com/office/drawing/2014/main" id="{C9659D1B-69C9-95BC-2943-9B10614190F7}"/>
              </a:ext>
            </a:extLst>
          </p:cNvPr>
          <p:cNvPicPr>
            <a:picLocks noChangeAspect="1"/>
          </p:cNvPicPr>
          <p:nvPr userDrawn="1"/>
        </p:nvPicPr>
        <p:blipFill>
          <a:blip>
            <a:extLst>
              <a:ext uri="{96DAC541-7B7A-43D3-8B79-37D633B846F1}">
                <asvg:svgBlip xmlns:asvg="http://schemas.microsoft.com/office/drawing/2016/SVG/main" r:embed="rId5"/>
              </a:ext>
            </a:extLst>
          </a:blip>
          <a:stretch>
            <a:fillRect/>
          </a:stretch>
        </p:blipFill>
        <p:spPr>
          <a:xfrm>
            <a:off x="11429723" y="5978568"/>
            <a:ext cx="317465" cy="324608"/>
          </a:xfrm>
          <a:prstGeom prst="rect">
            <a:avLst/>
          </a:prstGeom>
        </p:spPr>
      </p:pic>
    </p:spTree>
    <p:extLst>
      <p:ext uri="{BB962C8B-B14F-4D97-AF65-F5344CB8AC3E}">
        <p14:creationId xmlns:p14="http://schemas.microsoft.com/office/powerpoint/2010/main" val="3748067176"/>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preserve="1" userDrawn="1">
  <p:cSld name="Pagina base_ testo A">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FC3F10C0-5DFE-4F2B-84B3-498D1D283AB1}"/>
              </a:ext>
            </a:extLst>
          </p:cNvPr>
          <p:cNvSpPr>
            <a:spLocks noGrp="1"/>
          </p:cNvSpPr>
          <p:nvPr>
            <p:ph type="title"/>
          </p:nvPr>
        </p:nvSpPr>
        <p:spPr>
          <a:xfrm>
            <a:off x="334963" y="808073"/>
            <a:ext cx="11522073" cy="840083"/>
          </a:xfrm>
        </p:spPr>
        <p:txBody>
          <a:bodyPr/>
          <a:lstStyle>
            <a:lvl1pPr>
              <a:defRPr sz="3600"/>
            </a:lvl1pPr>
          </a:lstStyle>
          <a:p>
            <a:endParaRPr lang="en-GB" noProof="0"/>
          </a:p>
        </p:txBody>
      </p:sp>
      <p:sp>
        <p:nvSpPr>
          <p:cNvPr id="4" name="Segnaposto piè di pagina 3">
            <a:extLst>
              <a:ext uri="{FF2B5EF4-FFF2-40B4-BE49-F238E27FC236}">
                <a16:creationId xmlns:a16="http://schemas.microsoft.com/office/drawing/2014/main" id="{69023663-EBF6-4678-A4B6-3D84BCA80FC6}"/>
              </a:ext>
            </a:extLst>
          </p:cNvPr>
          <p:cNvSpPr>
            <a:spLocks noGrp="1"/>
          </p:cNvSpPr>
          <p:nvPr>
            <p:ph type="ftr" sz="quarter" idx="11"/>
          </p:nvPr>
        </p:nvSpPr>
        <p:spPr/>
        <p:txBody>
          <a:bodyPr/>
          <a:lstStyle/>
          <a:p>
            <a:r>
              <a:rPr lang="en-US"/>
              <a:t>Camilla Colombo - GREEN SPECIES - COMPASS Lab - Department of Aerospace Science and Technology</a:t>
            </a:r>
            <a:endParaRPr lang="it-IT"/>
          </a:p>
        </p:txBody>
      </p:sp>
      <p:sp>
        <p:nvSpPr>
          <p:cNvPr id="5" name="Segnaposto numero diapositiva 4">
            <a:extLst>
              <a:ext uri="{FF2B5EF4-FFF2-40B4-BE49-F238E27FC236}">
                <a16:creationId xmlns:a16="http://schemas.microsoft.com/office/drawing/2014/main" id="{5A37DEFB-BB2F-4195-B6BA-04AAE853BF01}"/>
              </a:ext>
            </a:extLst>
          </p:cNvPr>
          <p:cNvSpPr>
            <a:spLocks noGrp="1"/>
          </p:cNvSpPr>
          <p:nvPr>
            <p:ph type="sldNum" sz="quarter" idx="12"/>
          </p:nvPr>
        </p:nvSpPr>
        <p:spPr/>
        <p:txBody>
          <a:bodyPr/>
          <a:lstStyle/>
          <a:p>
            <a:fld id="{3135EEA2-8D42-4D46-95A6-66E65FDC5EB1}" type="slidenum">
              <a:rPr lang="it-IT" smtClean="0"/>
              <a:pPr/>
              <a:t>‹#›</a:t>
            </a:fld>
            <a:endParaRPr lang="it-IT"/>
          </a:p>
        </p:txBody>
      </p:sp>
      <p:sp>
        <p:nvSpPr>
          <p:cNvPr id="7" name="Segnaposto testo 6">
            <a:extLst>
              <a:ext uri="{FF2B5EF4-FFF2-40B4-BE49-F238E27FC236}">
                <a16:creationId xmlns:a16="http://schemas.microsoft.com/office/drawing/2014/main" id="{99AF24DE-B4DF-4CF0-A1D8-A9C3833DB7E0}"/>
              </a:ext>
            </a:extLst>
          </p:cNvPr>
          <p:cNvSpPr>
            <a:spLocks noGrp="1"/>
          </p:cNvSpPr>
          <p:nvPr>
            <p:ph type="body" sz="quarter" idx="13" hasCustomPrompt="1"/>
          </p:nvPr>
        </p:nvSpPr>
        <p:spPr>
          <a:xfrm>
            <a:off x="334962" y="2060575"/>
            <a:ext cx="11522075" cy="4429125"/>
          </a:xfrm>
        </p:spPr>
        <p:txBody>
          <a:bodyPr/>
          <a:lstStyle>
            <a:lvl1pPr marL="285750" indent="-285750">
              <a:buClr>
                <a:schemeClr val="tx2"/>
              </a:buClr>
              <a:buFont typeface="Wingdings" panose="05000000000000000000" pitchFamily="2" charset="2"/>
              <a:buChar char="§"/>
              <a:defRPr/>
            </a:lvl1pPr>
            <a:lvl2pPr marL="742950" indent="-285750">
              <a:buClr>
                <a:srgbClr val="102C53"/>
              </a:buClr>
              <a:buFont typeface="Arial" panose="020B0604020202020204" pitchFamily="34" charset="0"/>
              <a:buChar char="•"/>
              <a:defRPr/>
            </a:lvl2pPr>
            <a:lvl3pPr marL="1200150" indent="-285750">
              <a:buClr>
                <a:srgbClr val="102C53"/>
              </a:buClr>
              <a:buFont typeface="Manrope" panose="020B0604020202020204" charset="0"/>
              <a:buChar char="‒"/>
              <a:defRPr/>
            </a:lvl3pPr>
          </a:lstStyle>
          <a:p>
            <a:pPr lvl="0"/>
            <a:r>
              <a:rPr lang="en-GB" noProof="0"/>
              <a:t>First level</a:t>
            </a:r>
          </a:p>
          <a:p>
            <a:pPr lvl="1"/>
            <a:r>
              <a:rPr lang="en-GB" noProof="0"/>
              <a:t>Second level</a:t>
            </a:r>
          </a:p>
          <a:p>
            <a:pPr lvl="2"/>
            <a:r>
              <a:rPr lang="en-GB" noProof="0"/>
              <a:t>Third level</a:t>
            </a:r>
          </a:p>
          <a:p>
            <a:pPr lvl="0"/>
            <a:endParaRPr lang="en-GB" noProof="0"/>
          </a:p>
        </p:txBody>
      </p:sp>
      <p:pic>
        <p:nvPicPr>
          <p:cNvPr id="3" name="Picture 2">
            <a:extLst>
              <a:ext uri="{FF2B5EF4-FFF2-40B4-BE49-F238E27FC236}">
                <a16:creationId xmlns:a16="http://schemas.microsoft.com/office/drawing/2014/main" id="{02E5451F-2A61-18FA-FDAC-C5AB7F101E2F}"/>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34963" y="302676"/>
            <a:ext cx="1855787" cy="105501"/>
          </a:xfrm>
          <a:prstGeom prst="rect">
            <a:avLst/>
          </a:prstGeom>
        </p:spPr>
      </p:pic>
    </p:spTree>
    <p:extLst>
      <p:ext uri="{BB962C8B-B14F-4D97-AF65-F5344CB8AC3E}">
        <p14:creationId xmlns:p14="http://schemas.microsoft.com/office/powerpoint/2010/main" val="2210771159"/>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preserve="1" userDrawn="1">
  <p:cSld name="Pagina base_ testo B">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FC3F10C0-5DFE-4F2B-84B3-498D1D283AB1}"/>
              </a:ext>
            </a:extLst>
          </p:cNvPr>
          <p:cNvSpPr>
            <a:spLocks noGrp="1"/>
          </p:cNvSpPr>
          <p:nvPr>
            <p:ph type="title"/>
          </p:nvPr>
        </p:nvSpPr>
        <p:spPr>
          <a:xfrm>
            <a:off x="334963" y="808073"/>
            <a:ext cx="11522075" cy="840083"/>
          </a:xfrm>
        </p:spPr>
        <p:txBody>
          <a:bodyPr/>
          <a:lstStyle>
            <a:lvl1pPr>
              <a:defRPr sz="3600"/>
            </a:lvl1pPr>
          </a:lstStyle>
          <a:p>
            <a:endParaRPr lang="en-GB" noProof="0"/>
          </a:p>
        </p:txBody>
      </p:sp>
      <p:sp>
        <p:nvSpPr>
          <p:cNvPr id="4" name="Segnaposto piè di pagina 3">
            <a:extLst>
              <a:ext uri="{FF2B5EF4-FFF2-40B4-BE49-F238E27FC236}">
                <a16:creationId xmlns:a16="http://schemas.microsoft.com/office/drawing/2014/main" id="{69023663-EBF6-4678-A4B6-3D84BCA80FC6}"/>
              </a:ext>
            </a:extLst>
          </p:cNvPr>
          <p:cNvSpPr>
            <a:spLocks noGrp="1"/>
          </p:cNvSpPr>
          <p:nvPr>
            <p:ph type="ftr" sz="quarter" idx="11"/>
          </p:nvPr>
        </p:nvSpPr>
        <p:spPr/>
        <p:txBody>
          <a:bodyPr/>
          <a:lstStyle/>
          <a:p>
            <a:r>
              <a:rPr lang="en-US"/>
              <a:t>Camilla Colombo - GREEN SPECIES - COMPASS Lab - Department of Aerospace Science and Technology</a:t>
            </a:r>
            <a:endParaRPr lang="it-IT"/>
          </a:p>
        </p:txBody>
      </p:sp>
      <p:sp>
        <p:nvSpPr>
          <p:cNvPr id="5" name="Segnaposto numero diapositiva 4">
            <a:extLst>
              <a:ext uri="{FF2B5EF4-FFF2-40B4-BE49-F238E27FC236}">
                <a16:creationId xmlns:a16="http://schemas.microsoft.com/office/drawing/2014/main" id="{5A37DEFB-BB2F-4195-B6BA-04AAE853BF01}"/>
              </a:ext>
            </a:extLst>
          </p:cNvPr>
          <p:cNvSpPr>
            <a:spLocks noGrp="1"/>
          </p:cNvSpPr>
          <p:nvPr>
            <p:ph type="sldNum" sz="quarter" idx="12"/>
          </p:nvPr>
        </p:nvSpPr>
        <p:spPr/>
        <p:txBody>
          <a:bodyPr/>
          <a:lstStyle/>
          <a:p>
            <a:fld id="{3135EEA2-8D42-4D46-95A6-66E65FDC5EB1}" type="slidenum">
              <a:rPr lang="it-IT" smtClean="0"/>
              <a:pPr/>
              <a:t>‹#›</a:t>
            </a:fld>
            <a:endParaRPr lang="it-IT"/>
          </a:p>
        </p:txBody>
      </p:sp>
      <p:sp>
        <p:nvSpPr>
          <p:cNvPr id="7" name="Segnaposto testo 6">
            <a:extLst>
              <a:ext uri="{FF2B5EF4-FFF2-40B4-BE49-F238E27FC236}">
                <a16:creationId xmlns:a16="http://schemas.microsoft.com/office/drawing/2014/main" id="{99AF24DE-B4DF-4CF0-A1D8-A9C3833DB7E0}"/>
              </a:ext>
            </a:extLst>
          </p:cNvPr>
          <p:cNvSpPr>
            <a:spLocks noGrp="1"/>
          </p:cNvSpPr>
          <p:nvPr>
            <p:ph type="body" sz="quarter" idx="13" hasCustomPrompt="1"/>
          </p:nvPr>
        </p:nvSpPr>
        <p:spPr>
          <a:xfrm>
            <a:off x="334963" y="2060575"/>
            <a:ext cx="5330113" cy="4429125"/>
          </a:xfrm>
        </p:spPr>
        <p:txBody>
          <a:bodyPr/>
          <a:lstStyle>
            <a:lvl1pPr marL="285750" indent="-285750">
              <a:buClr>
                <a:srgbClr val="102C53"/>
              </a:buClr>
              <a:buFont typeface="Wingdings" panose="05000000000000000000" pitchFamily="2" charset="2"/>
              <a:buChar char="§"/>
              <a:defRPr/>
            </a:lvl1pPr>
            <a:lvl2pPr marL="742950" indent="-285750">
              <a:buClr>
                <a:schemeClr val="tx2"/>
              </a:buClr>
              <a:buFont typeface="Arial" panose="020B0604020202020204" pitchFamily="34" charset="0"/>
              <a:buChar char="•"/>
              <a:defRPr/>
            </a:lvl2pPr>
            <a:lvl3pPr marL="1200150" indent="-285750">
              <a:buClr>
                <a:srgbClr val="102C53"/>
              </a:buClr>
              <a:buFont typeface="Manrope" panose="020B0604020202020204" charset="0"/>
              <a:buChar char="‒"/>
              <a:defRPr/>
            </a:lvl3pPr>
          </a:lstStyle>
          <a:p>
            <a:pPr marL="285750" marR="0" lvl="0" indent="-285750" algn="l" defTabSz="914400" rtl="0" eaLnBrk="1" fontAlgn="auto" latinLnBrk="0" hangingPunct="1">
              <a:lnSpc>
                <a:spcPct val="120000"/>
              </a:lnSpc>
              <a:spcBef>
                <a:spcPts val="0"/>
              </a:spcBef>
              <a:spcAft>
                <a:spcPts val="0"/>
              </a:spcAft>
              <a:buClrTx/>
              <a:buSzTx/>
              <a:tabLst/>
              <a:defRPr/>
            </a:pPr>
            <a:r>
              <a:rPr kumimoji="0" lang="en-GB" sz="1600" b="0" i="0" u="none" strike="noStrike" kern="1200" cap="none" spc="0" normalizeH="0" baseline="0" noProof="0">
                <a:ln>
                  <a:noFill/>
                </a:ln>
                <a:solidFill>
                  <a:srgbClr val="000000"/>
                </a:solidFill>
                <a:effectLst/>
                <a:uLnTx/>
                <a:uFillTx/>
                <a:latin typeface="Manrope"/>
                <a:ea typeface="+mn-ea"/>
                <a:cs typeface="+mn-cs"/>
              </a:rPr>
              <a:t>First level</a:t>
            </a:r>
          </a:p>
          <a:p>
            <a:pPr marL="742950" marR="0" lvl="1" indent="-285750" algn="l" defTabSz="914400" rtl="0" eaLnBrk="1" fontAlgn="auto" latinLnBrk="0" hangingPunct="1">
              <a:lnSpc>
                <a:spcPct val="120000"/>
              </a:lnSpc>
              <a:spcBef>
                <a:spcPts val="500"/>
              </a:spcBef>
              <a:spcAft>
                <a:spcPts val="0"/>
              </a:spcAft>
              <a:buClrTx/>
              <a:buSzTx/>
              <a:tabLst/>
              <a:defRPr/>
            </a:pPr>
            <a:r>
              <a:rPr kumimoji="0" lang="en-GB" sz="1600" b="0" i="0" u="none" strike="noStrike" kern="1200" cap="none" spc="0" normalizeH="0" baseline="0" noProof="0">
                <a:ln>
                  <a:noFill/>
                </a:ln>
                <a:solidFill>
                  <a:srgbClr val="000000"/>
                </a:solidFill>
                <a:effectLst/>
                <a:uLnTx/>
                <a:uFillTx/>
                <a:latin typeface="Manrope"/>
                <a:ea typeface="+mn-ea"/>
                <a:cs typeface="+mn-cs"/>
              </a:rPr>
              <a:t>Second level</a:t>
            </a:r>
          </a:p>
          <a:p>
            <a:pPr lvl="2"/>
            <a:r>
              <a:rPr lang="en-GB" noProof="0"/>
              <a:t>Third level</a:t>
            </a:r>
          </a:p>
        </p:txBody>
      </p:sp>
      <p:sp>
        <p:nvSpPr>
          <p:cNvPr id="10" name="Segnaposto testo 6">
            <a:extLst>
              <a:ext uri="{FF2B5EF4-FFF2-40B4-BE49-F238E27FC236}">
                <a16:creationId xmlns:a16="http://schemas.microsoft.com/office/drawing/2014/main" id="{A91EDD17-1F39-46F2-A6AE-0DA93D9DE767}"/>
              </a:ext>
            </a:extLst>
          </p:cNvPr>
          <p:cNvSpPr>
            <a:spLocks noGrp="1"/>
          </p:cNvSpPr>
          <p:nvPr>
            <p:ph type="body" sz="quarter" idx="14"/>
          </p:nvPr>
        </p:nvSpPr>
        <p:spPr>
          <a:xfrm>
            <a:off x="6253549" y="2060575"/>
            <a:ext cx="5330113" cy="4429125"/>
          </a:xfrm>
        </p:spPr>
        <p:txBody>
          <a:bodyPr/>
          <a:lstStyle/>
          <a:p>
            <a:pPr lvl="0"/>
            <a:endParaRPr lang="en-GB" noProof="0"/>
          </a:p>
        </p:txBody>
      </p:sp>
      <p:pic>
        <p:nvPicPr>
          <p:cNvPr id="3" name="Picture 2">
            <a:extLst>
              <a:ext uri="{FF2B5EF4-FFF2-40B4-BE49-F238E27FC236}">
                <a16:creationId xmlns:a16="http://schemas.microsoft.com/office/drawing/2014/main" id="{C2A4B9A9-78F7-13CD-2CE8-8E63419B6E9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34963" y="302676"/>
            <a:ext cx="1855787" cy="105501"/>
          </a:xfrm>
          <a:prstGeom prst="rect">
            <a:avLst/>
          </a:prstGeom>
        </p:spPr>
      </p:pic>
    </p:spTree>
    <p:extLst>
      <p:ext uri="{BB962C8B-B14F-4D97-AF65-F5344CB8AC3E}">
        <p14:creationId xmlns:p14="http://schemas.microsoft.com/office/powerpoint/2010/main" val="1293850857"/>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preserve="1" userDrawn="1">
  <p:cSld name="Pagina base_ testo C">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FC3F10C0-5DFE-4F2B-84B3-498D1D283AB1}"/>
              </a:ext>
            </a:extLst>
          </p:cNvPr>
          <p:cNvSpPr>
            <a:spLocks noGrp="1"/>
          </p:cNvSpPr>
          <p:nvPr>
            <p:ph type="title"/>
          </p:nvPr>
        </p:nvSpPr>
        <p:spPr>
          <a:xfrm>
            <a:off x="334963" y="808073"/>
            <a:ext cx="11522075" cy="840083"/>
          </a:xfrm>
        </p:spPr>
        <p:txBody>
          <a:bodyPr/>
          <a:lstStyle>
            <a:lvl1pPr>
              <a:defRPr sz="3600"/>
            </a:lvl1pPr>
          </a:lstStyle>
          <a:p>
            <a:endParaRPr lang="en-GB" noProof="0"/>
          </a:p>
        </p:txBody>
      </p:sp>
      <p:sp>
        <p:nvSpPr>
          <p:cNvPr id="4" name="Segnaposto piè di pagina 3">
            <a:extLst>
              <a:ext uri="{FF2B5EF4-FFF2-40B4-BE49-F238E27FC236}">
                <a16:creationId xmlns:a16="http://schemas.microsoft.com/office/drawing/2014/main" id="{69023663-EBF6-4678-A4B6-3D84BCA80FC6}"/>
              </a:ext>
            </a:extLst>
          </p:cNvPr>
          <p:cNvSpPr>
            <a:spLocks noGrp="1"/>
          </p:cNvSpPr>
          <p:nvPr>
            <p:ph type="ftr" sz="quarter" idx="11"/>
          </p:nvPr>
        </p:nvSpPr>
        <p:spPr/>
        <p:txBody>
          <a:bodyPr/>
          <a:lstStyle/>
          <a:p>
            <a:r>
              <a:rPr lang="en-US"/>
              <a:t>Camilla Colombo - GREEN SPECIES - COMPASS Lab - Department of Aerospace Science and Technology</a:t>
            </a:r>
            <a:endParaRPr lang="it-IT"/>
          </a:p>
        </p:txBody>
      </p:sp>
      <p:sp>
        <p:nvSpPr>
          <p:cNvPr id="5" name="Segnaposto numero diapositiva 4">
            <a:extLst>
              <a:ext uri="{FF2B5EF4-FFF2-40B4-BE49-F238E27FC236}">
                <a16:creationId xmlns:a16="http://schemas.microsoft.com/office/drawing/2014/main" id="{5A37DEFB-BB2F-4195-B6BA-04AAE853BF01}"/>
              </a:ext>
            </a:extLst>
          </p:cNvPr>
          <p:cNvSpPr>
            <a:spLocks noGrp="1"/>
          </p:cNvSpPr>
          <p:nvPr>
            <p:ph type="sldNum" sz="quarter" idx="12"/>
          </p:nvPr>
        </p:nvSpPr>
        <p:spPr/>
        <p:txBody>
          <a:bodyPr/>
          <a:lstStyle/>
          <a:p>
            <a:fld id="{3135EEA2-8D42-4D46-95A6-66E65FDC5EB1}" type="slidenum">
              <a:rPr lang="it-IT" smtClean="0"/>
              <a:pPr/>
              <a:t>‹#›</a:t>
            </a:fld>
            <a:endParaRPr lang="it-IT"/>
          </a:p>
        </p:txBody>
      </p:sp>
      <p:sp>
        <p:nvSpPr>
          <p:cNvPr id="7" name="Segnaposto testo 6">
            <a:extLst>
              <a:ext uri="{FF2B5EF4-FFF2-40B4-BE49-F238E27FC236}">
                <a16:creationId xmlns:a16="http://schemas.microsoft.com/office/drawing/2014/main" id="{99AF24DE-B4DF-4CF0-A1D8-A9C3833DB7E0}"/>
              </a:ext>
            </a:extLst>
          </p:cNvPr>
          <p:cNvSpPr>
            <a:spLocks noGrp="1"/>
          </p:cNvSpPr>
          <p:nvPr>
            <p:ph type="body" sz="quarter" idx="13"/>
          </p:nvPr>
        </p:nvSpPr>
        <p:spPr>
          <a:xfrm>
            <a:off x="3216275" y="2060575"/>
            <a:ext cx="8640762" cy="4429125"/>
          </a:xfrm>
        </p:spPr>
        <p:txBody>
          <a:bodyPr/>
          <a:lstStyle/>
          <a:p>
            <a:pPr lvl="0"/>
            <a:endParaRPr lang="en-GB" noProof="0"/>
          </a:p>
        </p:txBody>
      </p:sp>
      <p:sp>
        <p:nvSpPr>
          <p:cNvPr id="8" name="Segnaposto testo 6">
            <a:extLst>
              <a:ext uri="{FF2B5EF4-FFF2-40B4-BE49-F238E27FC236}">
                <a16:creationId xmlns:a16="http://schemas.microsoft.com/office/drawing/2014/main" id="{E3A4E093-361F-4C37-B47B-B067A8415F3A}"/>
              </a:ext>
            </a:extLst>
          </p:cNvPr>
          <p:cNvSpPr>
            <a:spLocks noGrp="1"/>
          </p:cNvSpPr>
          <p:nvPr>
            <p:ph type="body" sz="quarter" idx="14" hasCustomPrompt="1"/>
          </p:nvPr>
        </p:nvSpPr>
        <p:spPr>
          <a:xfrm>
            <a:off x="334964" y="2060575"/>
            <a:ext cx="2601668" cy="4429125"/>
          </a:xfrm>
        </p:spPr>
        <p:txBody>
          <a:bodyPr/>
          <a:lstStyle>
            <a:lvl1pPr marL="342900" indent="-342900">
              <a:buAutoNum type="arabicPeriod"/>
              <a:defRPr b="1"/>
            </a:lvl1pPr>
          </a:lstStyle>
          <a:p>
            <a:pPr lvl="0"/>
            <a:r>
              <a:rPr lang="en-GB" noProof="0"/>
              <a:t>Lorem ipsum</a:t>
            </a:r>
          </a:p>
          <a:p>
            <a:pPr lvl="0"/>
            <a:r>
              <a:rPr lang="en-GB" noProof="0"/>
              <a:t>Lorem ipsum</a:t>
            </a:r>
          </a:p>
          <a:p>
            <a:pPr lvl="0"/>
            <a:r>
              <a:rPr lang="en-GB" noProof="0"/>
              <a:t>Lorem ipsum</a:t>
            </a:r>
          </a:p>
        </p:txBody>
      </p:sp>
      <p:pic>
        <p:nvPicPr>
          <p:cNvPr id="3" name="Picture 2">
            <a:extLst>
              <a:ext uri="{FF2B5EF4-FFF2-40B4-BE49-F238E27FC236}">
                <a16:creationId xmlns:a16="http://schemas.microsoft.com/office/drawing/2014/main" id="{7E19D5BF-C729-EDAC-CA22-B0BE6613A38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34963" y="302676"/>
            <a:ext cx="1855787" cy="105501"/>
          </a:xfrm>
          <a:prstGeom prst="rect">
            <a:avLst/>
          </a:prstGeom>
        </p:spPr>
      </p:pic>
    </p:spTree>
    <p:extLst>
      <p:ext uri="{BB962C8B-B14F-4D97-AF65-F5344CB8AC3E}">
        <p14:creationId xmlns:p14="http://schemas.microsoft.com/office/powerpoint/2010/main" val="2277315167"/>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preserve="1" userDrawn="1">
  <p:cSld name="Pagina base_Oggetto">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88F4CC49-BF64-4501-AD26-31299F38CC56}"/>
              </a:ext>
            </a:extLst>
          </p:cNvPr>
          <p:cNvSpPr>
            <a:spLocks noGrp="1"/>
          </p:cNvSpPr>
          <p:nvPr>
            <p:ph type="title"/>
          </p:nvPr>
        </p:nvSpPr>
        <p:spPr>
          <a:xfrm>
            <a:off x="334963" y="812652"/>
            <a:ext cx="11522075" cy="840083"/>
          </a:xfrm>
          <a:prstGeom prst="rect">
            <a:avLst/>
          </a:prstGeom>
        </p:spPr>
        <p:txBody>
          <a:bodyPr/>
          <a:lstStyle>
            <a:lvl1pPr>
              <a:defRPr sz="3600"/>
            </a:lvl1pPr>
          </a:lstStyle>
          <a:p>
            <a:endParaRPr lang="en-GB" noProof="0"/>
          </a:p>
        </p:txBody>
      </p:sp>
      <p:sp>
        <p:nvSpPr>
          <p:cNvPr id="3" name="Segnaposto contenuto 2">
            <a:extLst>
              <a:ext uri="{FF2B5EF4-FFF2-40B4-BE49-F238E27FC236}">
                <a16:creationId xmlns:a16="http://schemas.microsoft.com/office/drawing/2014/main" id="{035458E8-0508-42CF-A7E2-ABE84A714D6B}"/>
              </a:ext>
            </a:extLst>
          </p:cNvPr>
          <p:cNvSpPr>
            <a:spLocks noGrp="1"/>
          </p:cNvSpPr>
          <p:nvPr>
            <p:ph idx="1" hasCustomPrompt="1"/>
          </p:nvPr>
        </p:nvSpPr>
        <p:spPr>
          <a:xfrm>
            <a:off x="334963" y="2060576"/>
            <a:ext cx="11522075" cy="4146550"/>
          </a:xfrm>
          <a:noFill/>
        </p:spPr>
        <p:txBody>
          <a:bodyPr/>
          <a:lstStyle>
            <a:lvl1pPr marL="285750" marR="0" indent="-285750" algn="l" defTabSz="914400" rtl="0" eaLnBrk="1" fontAlgn="auto" latinLnBrk="0" hangingPunct="1">
              <a:lnSpc>
                <a:spcPct val="120000"/>
              </a:lnSpc>
              <a:spcBef>
                <a:spcPts val="0"/>
              </a:spcBef>
              <a:spcAft>
                <a:spcPts val="0"/>
              </a:spcAft>
              <a:buClrTx/>
              <a:buSzTx/>
              <a:tabLst/>
              <a:defRPr/>
            </a:lvl1pPr>
            <a:lvl2pPr marL="742950" marR="0" indent="-285750" algn="l" defTabSz="914400" rtl="0" eaLnBrk="1" fontAlgn="auto" latinLnBrk="0" hangingPunct="1">
              <a:lnSpc>
                <a:spcPct val="120000"/>
              </a:lnSpc>
              <a:spcBef>
                <a:spcPts val="500"/>
              </a:spcBef>
              <a:spcAft>
                <a:spcPts val="0"/>
              </a:spcAft>
              <a:buClrTx/>
              <a:buSzTx/>
              <a:tabLst/>
              <a:defRPr/>
            </a:lvl2pPr>
          </a:lstStyle>
          <a:p>
            <a:pPr marL="285750" marR="0" lvl="0" indent="-285750" algn="l" defTabSz="914400" rtl="0" eaLnBrk="1" fontAlgn="auto" latinLnBrk="0" hangingPunct="1">
              <a:lnSpc>
                <a:spcPct val="120000"/>
              </a:lnSpc>
              <a:spcBef>
                <a:spcPts val="0"/>
              </a:spcBef>
              <a:spcAft>
                <a:spcPts val="0"/>
              </a:spcAft>
              <a:buClrTx/>
              <a:buSzTx/>
              <a:tabLst/>
              <a:defRPr/>
            </a:pPr>
            <a:r>
              <a:rPr kumimoji="0" lang="en-GB" sz="1600" b="0" i="0" u="none" strike="noStrike" kern="1200" cap="none" spc="0" normalizeH="0" baseline="0" noProof="0">
                <a:ln>
                  <a:noFill/>
                </a:ln>
                <a:solidFill>
                  <a:srgbClr val="000000"/>
                </a:solidFill>
                <a:effectLst/>
                <a:uLnTx/>
                <a:uFillTx/>
                <a:latin typeface="+mn-lt"/>
                <a:ea typeface="+mn-ea"/>
                <a:cs typeface="+mn-cs"/>
              </a:rPr>
              <a:t>First level</a:t>
            </a:r>
          </a:p>
          <a:p>
            <a:pPr marL="742950" marR="0" lvl="1" indent="-285750" algn="l" defTabSz="914400" rtl="0" eaLnBrk="1" fontAlgn="auto" latinLnBrk="0" hangingPunct="1">
              <a:lnSpc>
                <a:spcPct val="120000"/>
              </a:lnSpc>
              <a:spcBef>
                <a:spcPts val="500"/>
              </a:spcBef>
              <a:spcAft>
                <a:spcPts val="0"/>
              </a:spcAft>
              <a:buClrTx/>
              <a:buSzTx/>
              <a:tabLst/>
              <a:defRPr/>
            </a:pPr>
            <a:r>
              <a:rPr kumimoji="0" lang="en-GB" sz="1600" b="0" i="0" u="none" strike="noStrike" kern="1200" cap="none" spc="0" normalizeH="0" baseline="0" noProof="0">
                <a:ln>
                  <a:noFill/>
                </a:ln>
                <a:solidFill>
                  <a:srgbClr val="000000"/>
                </a:solidFill>
                <a:effectLst/>
                <a:uLnTx/>
                <a:uFillTx/>
                <a:latin typeface="+mn-lt"/>
                <a:ea typeface="+mn-ea"/>
                <a:cs typeface="+mn-cs"/>
              </a:rPr>
              <a:t>Second level</a:t>
            </a:r>
          </a:p>
          <a:p>
            <a:pPr lvl="2"/>
            <a:r>
              <a:rPr lang="en-GB" noProof="0"/>
              <a:t>Third level</a:t>
            </a:r>
          </a:p>
          <a:p>
            <a:pPr lvl="0"/>
            <a:endParaRPr lang="en-GB" noProof="0"/>
          </a:p>
        </p:txBody>
      </p:sp>
      <p:sp>
        <p:nvSpPr>
          <p:cNvPr id="5" name="Segnaposto piè di pagina 4">
            <a:extLst>
              <a:ext uri="{FF2B5EF4-FFF2-40B4-BE49-F238E27FC236}">
                <a16:creationId xmlns:a16="http://schemas.microsoft.com/office/drawing/2014/main" id="{174028AC-2CCC-4D8D-959A-F6ABF13956E8}"/>
              </a:ext>
            </a:extLst>
          </p:cNvPr>
          <p:cNvSpPr>
            <a:spLocks noGrp="1"/>
          </p:cNvSpPr>
          <p:nvPr>
            <p:ph type="ftr" sz="quarter" idx="11"/>
          </p:nvPr>
        </p:nvSpPr>
        <p:spPr/>
        <p:txBody>
          <a:bodyPr/>
          <a:lstStyle/>
          <a:p>
            <a:r>
              <a:rPr lang="en-US"/>
              <a:t>Camilla Colombo - GREEN SPECIES - COMPASS Lab - Department of Aerospace Science and Technology</a:t>
            </a:r>
            <a:endParaRPr lang="it-IT"/>
          </a:p>
        </p:txBody>
      </p:sp>
      <p:sp>
        <p:nvSpPr>
          <p:cNvPr id="6" name="Segnaposto numero diapositiva 5">
            <a:extLst>
              <a:ext uri="{FF2B5EF4-FFF2-40B4-BE49-F238E27FC236}">
                <a16:creationId xmlns:a16="http://schemas.microsoft.com/office/drawing/2014/main" id="{BB0D810A-BB19-46E5-95EF-8E0D57F0BA8A}"/>
              </a:ext>
            </a:extLst>
          </p:cNvPr>
          <p:cNvSpPr>
            <a:spLocks noGrp="1"/>
          </p:cNvSpPr>
          <p:nvPr>
            <p:ph type="sldNum" sz="quarter" idx="12"/>
          </p:nvPr>
        </p:nvSpPr>
        <p:spPr/>
        <p:txBody>
          <a:bodyPr/>
          <a:lstStyle/>
          <a:p>
            <a:fld id="{3135EEA2-8D42-4D46-95A6-66E65FDC5EB1}" type="slidenum">
              <a:rPr lang="it-IT" smtClean="0"/>
              <a:t>‹#›</a:t>
            </a:fld>
            <a:endParaRPr lang="it-IT"/>
          </a:p>
        </p:txBody>
      </p:sp>
      <p:sp>
        <p:nvSpPr>
          <p:cNvPr id="7" name="Segnaposto testo 11">
            <a:extLst>
              <a:ext uri="{FF2B5EF4-FFF2-40B4-BE49-F238E27FC236}">
                <a16:creationId xmlns:a16="http://schemas.microsoft.com/office/drawing/2014/main" id="{6924BD38-C241-45AE-9D16-9EE806C4074E}"/>
              </a:ext>
            </a:extLst>
          </p:cNvPr>
          <p:cNvSpPr>
            <a:spLocks noGrp="1"/>
          </p:cNvSpPr>
          <p:nvPr>
            <p:ph type="body" sz="quarter" idx="16"/>
          </p:nvPr>
        </p:nvSpPr>
        <p:spPr>
          <a:xfrm>
            <a:off x="334962" y="6207125"/>
            <a:ext cx="11522076" cy="282575"/>
          </a:xfrm>
        </p:spPr>
        <p:txBody>
          <a:bodyPr anchor="b">
            <a:normAutofit/>
          </a:bodyPr>
          <a:lstStyle>
            <a:lvl1pPr>
              <a:defRPr sz="900"/>
            </a:lvl1pPr>
          </a:lstStyle>
          <a:p>
            <a:pPr lvl="0"/>
            <a:endParaRPr lang="en-GB" noProof="0"/>
          </a:p>
        </p:txBody>
      </p:sp>
      <p:pic>
        <p:nvPicPr>
          <p:cNvPr id="4" name="Picture 3">
            <a:extLst>
              <a:ext uri="{FF2B5EF4-FFF2-40B4-BE49-F238E27FC236}">
                <a16:creationId xmlns:a16="http://schemas.microsoft.com/office/drawing/2014/main" id="{7034351C-1CE2-8833-8FE2-17E74F12E4AF}"/>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34963" y="302676"/>
            <a:ext cx="1855787" cy="105501"/>
          </a:xfrm>
          <a:prstGeom prst="rect">
            <a:avLst/>
          </a:prstGeom>
        </p:spPr>
      </p:pic>
    </p:spTree>
    <p:extLst>
      <p:ext uri="{BB962C8B-B14F-4D97-AF65-F5344CB8AC3E}">
        <p14:creationId xmlns:p14="http://schemas.microsoft.com/office/powerpoint/2010/main" val="1764809463"/>
      </p:ext>
    </p:extLst>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preserve="1" userDrawn="1">
  <p:cSld name="Pagina colonna _ testo">
    <p:bg>
      <p:bgPr>
        <a:solidFill>
          <a:srgbClr val="F3F3F3"/>
        </a:solidFill>
        <a:effectLst/>
      </p:bgPr>
    </p:bg>
    <p:spTree>
      <p:nvGrpSpPr>
        <p:cNvPr id="1" name=""/>
        <p:cNvGrpSpPr/>
        <p:nvPr/>
      </p:nvGrpSpPr>
      <p:grpSpPr>
        <a:xfrm>
          <a:off x="0" y="0"/>
          <a:ext cx="0" cy="0"/>
          <a:chOff x="0" y="0"/>
          <a:chExt cx="0" cy="0"/>
        </a:xfrm>
      </p:grpSpPr>
      <p:sp>
        <p:nvSpPr>
          <p:cNvPr id="6" name="Rettangolo 5">
            <a:extLst>
              <a:ext uri="{FF2B5EF4-FFF2-40B4-BE49-F238E27FC236}">
                <a16:creationId xmlns:a16="http://schemas.microsoft.com/office/drawing/2014/main" id="{0933319C-8AC5-4764-9981-AEA331D30C57}"/>
              </a:ext>
            </a:extLst>
          </p:cNvPr>
          <p:cNvSpPr/>
          <p:nvPr userDrawn="1"/>
        </p:nvSpPr>
        <p:spPr>
          <a:xfrm>
            <a:off x="0" y="0"/>
            <a:ext cx="2855913"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2" name="Titolo 1">
            <a:extLst>
              <a:ext uri="{FF2B5EF4-FFF2-40B4-BE49-F238E27FC236}">
                <a16:creationId xmlns:a16="http://schemas.microsoft.com/office/drawing/2014/main" id="{6847A823-6861-4ED7-916A-EB4BF5CE6D62}"/>
              </a:ext>
            </a:extLst>
          </p:cNvPr>
          <p:cNvSpPr>
            <a:spLocks noGrp="1"/>
          </p:cNvSpPr>
          <p:nvPr>
            <p:ph type="title" hasCustomPrompt="1"/>
          </p:nvPr>
        </p:nvSpPr>
        <p:spPr>
          <a:xfrm>
            <a:off x="334964" y="808073"/>
            <a:ext cx="2163688" cy="840083"/>
          </a:xfrm>
        </p:spPr>
        <p:txBody>
          <a:bodyPr/>
          <a:lstStyle>
            <a:lvl1pPr>
              <a:defRPr/>
            </a:lvl1pPr>
          </a:lstStyle>
          <a:p>
            <a:r>
              <a:rPr lang="en-GB" noProof="0" err="1"/>
              <a:t>Inserire</a:t>
            </a:r>
            <a:r>
              <a:rPr lang="en-GB" noProof="0"/>
              <a:t> </a:t>
            </a:r>
            <a:r>
              <a:rPr lang="en-GB" noProof="0" err="1"/>
              <a:t>titolo</a:t>
            </a:r>
            <a:endParaRPr lang="en-GB" noProof="0"/>
          </a:p>
        </p:txBody>
      </p:sp>
      <p:sp>
        <p:nvSpPr>
          <p:cNvPr id="4" name="Segnaposto piè di pagina 3">
            <a:extLst>
              <a:ext uri="{FF2B5EF4-FFF2-40B4-BE49-F238E27FC236}">
                <a16:creationId xmlns:a16="http://schemas.microsoft.com/office/drawing/2014/main" id="{7CB1FEA7-7590-4AD0-A0B1-4809206902FD}"/>
              </a:ext>
            </a:extLst>
          </p:cNvPr>
          <p:cNvSpPr>
            <a:spLocks noGrp="1"/>
          </p:cNvSpPr>
          <p:nvPr>
            <p:ph type="ftr" sz="quarter" idx="11"/>
          </p:nvPr>
        </p:nvSpPr>
        <p:spPr/>
        <p:txBody>
          <a:bodyPr/>
          <a:lstStyle/>
          <a:p>
            <a:r>
              <a:rPr lang="en-US"/>
              <a:t>Camilla Colombo - GREEN SPECIES - COMPASS Lab - Department of Aerospace Science and Technology</a:t>
            </a:r>
            <a:endParaRPr lang="it-IT"/>
          </a:p>
        </p:txBody>
      </p:sp>
      <p:sp>
        <p:nvSpPr>
          <p:cNvPr id="5" name="Segnaposto numero diapositiva 4">
            <a:extLst>
              <a:ext uri="{FF2B5EF4-FFF2-40B4-BE49-F238E27FC236}">
                <a16:creationId xmlns:a16="http://schemas.microsoft.com/office/drawing/2014/main" id="{F95199BD-4F67-4AA1-A795-95C0BF541294}"/>
              </a:ext>
            </a:extLst>
          </p:cNvPr>
          <p:cNvSpPr>
            <a:spLocks noGrp="1"/>
          </p:cNvSpPr>
          <p:nvPr>
            <p:ph type="sldNum" sz="quarter" idx="12"/>
          </p:nvPr>
        </p:nvSpPr>
        <p:spPr/>
        <p:txBody>
          <a:bodyPr/>
          <a:lstStyle/>
          <a:p>
            <a:fld id="{3135EEA2-8D42-4D46-95A6-66E65FDC5EB1}" type="slidenum">
              <a:rPr lang="it-IT" smtClean="0"/>
              <a:pPr/>
              <a:t>‹#›</a:t>
            </a:fld>
            <a:endParaRPr lang="it-IT"/>
          </a:p>
        </p:txBody>
      </p:sp>
      <p:sp>
        <p:nvSpPr>
          <p:cNvPr id="8" name="Segnaposto testo 7">
            <a:extLst>
              <a:ext uri="{FF2B5EF4-FFF2-40B4-BE49-F238E27FC236}">
                <a16:creationId xmlns:a16="http://schemas.microsoft.com/office/drawing/2014/main" id="{67325048-9832-400A-BAC7-02B5977E3E3F}"/>
              </a:ext>
            </a:extLst>
          </p:cNvPr>
          <p:cNvSpPr>
            <a:spLocks noGrp="1"/>
          </p:cNvSpPr>
          <p:nvPr>
            <p:ph type="body" sz="quarter" idx="13"/>
          </p:nvPr>
        </p:nvSpPr>
        <p:spPr>
          <a:xfrm>
            <a:off x="334963" y="2060575"/>
            <a:ext cx="2163762" cy="4429125"/>
          </a:xfrm>
        </p:spPr>
        <p:txBody>
          <a:bodyPr>
            <a:noAutofit/>
          </a:bodyPr>
          <a:lstStyle>
            <a:lvl1pPr>
              <a:defRPr sz="1600"/>
            </a:lvl1pPr>
            <a:lvl2pPr>
              <a:defRPr sz="1400"/>
            </a:lvl2pPr>
            <a:lvl3pPr>
              <a:defRPr sz="1400"/>
            </a:lvl3pPr>
            <a:lvl4pPr>
              <a:defRPr sz="1400"/>
            </a:lvl4pPr>
            <a:lvl5pPr>
              <a:defRPr sz="1400"/>
            </a:lvl5pPr>
          </a:lstStyle>
          <a:p>
            <a:pPr lvl="0"/>
            <a:endParaRPr lang="en-GB" noProof="0"/>
          </a:p>
        </p:txBody>
      </p:sp>
      <p:sp>
        <p:nvSpPr>
          <p:cNvPr id="10" name="Segnaposto testo 9">
            <a:extLst>
              <a:ext uri="{FF2B5EF4-FFF2-40B4-BE49-F238E27FC236}">
                <a16:creationId xmlns:a16="http://schemas.microsoft.com/office/drawing/2014/main" id="{1C0D3E2E-2AFC-47C5-ADBC-3E40FCEC1C5C}"/>
              </a:ext>
            </a:extLst>
          </p:cNvPr>
          <p:cNvSpPr>
            <a:spLocks noGrp="1"/>
          </p:cNvSpPr>
          <p:nvPr>
            <p:ph type="body" sz="quarter" idx="14"/>
          </p:nvPr>
        </p:nvSpPr>
        <p:spPr>
          <a:xfrm>
            <a:off x="3216275" y="2060575"/>
            <a:ext cx="8640763" cy="4429125"/>
          </a:xfrm>
        </p:spPr>
        <p:txBody>
          <a:bodyPr>
            <a:noAutofit/>
          </a:bodyPr>
          <a:lstStyle>
            <a:lvl1pPr>
              <a:defRPr sz="1600"/>
            </a:lvl1pPr>
            <a:lvl2pPr>
              <a:defRPr sz="1400"/>
            </a:lvl2pPr>
            <a:lvl3pPr>
              <a:defRPr sz="1400"/>
            </a:lvl3pPr>
            <a:lvl4pPr>
              <a:defRPr sz="1400"/>
            </a:lvl4pPr>
            <a:lvl5pPr>
              <a:defRPr sz="1400"/>
            </a:lvl5pPr>
          </a:lstStyle>
          <a:p>
            <a:pPr lvl="0"/>
            <a:endParaRPr lang="en-GB" noProof="0"/>
          </a:p>
        </p:txBody>
      </p:sp>
      <p:pic>
        <p:nvPicPr>
          <p:cNvPr id="3" name="Picture 2">
            <a:extLst>
              <a:ext uri="{FF2B5EF4-FFF2-40B4-BE49-F238E27FC236}">
                <a16:creationId xmlns:a16="http://schemas.microsoft.com/office/drawing/2014/main" id="{376E0508-24B0-F4EF-8AC9-E5B0D2831FF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34963" y="302676"/>
            <a:ext cx="1855787" cy="105501"/>
          </a:xfrm>
          <a:prstGeom prst="rect">
            <a:avLst/>
          </a:prstGeom>
        </p:spPr>
      </p:pic>
    </p:spTree>
    <p:extLst>
      <p:ext uri="{BB962C8B-B14F-4D97-AF65-F5344CB8AC3E}">
        <p14:creationId xmlns:p14="http://schemas.microsoft.com/office/powerpoint/2010/main" val="3817835385"/>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preserve="1" userDrawn="1">
  <p:cSld name="Pagina colonna _ oggetto">
    <p:bg>
      <p:bgPr>
        <a:solidFill>
          <a:srgbClr val="F3F3F3"/>
        </a:solidFill>
        <a:effectLst/>
      </p:bgPr>
    </p:bg>
    <p:spTree>
      <p:nvGrpSpPr>
        <p:cNvPr id="1" name=""/>
        <p:cNvGrpSpPr/>
        <p:nvPr/>
      </p:nvGrpSpPr>
      <p:grpSpPr>
        <a:xfrm>
          <a:off x="0" y="0"/>
          <a:ext cx="0" cy="0"/>
          <a:chOff x="0" y="0"/>
          <a:chExt cx="0" cy="0"/>
        </a:xfrm>
      </p:grpSpPr>
      <p:sp>
        <p:nvSpPr>
          <p:cNvPr id="6" name="Rettangolo 5">
            <a:extLst>
              <a:ext uri="{FF2B5EF4-FFF2-40B4-BE49-F238E27FC236}">
                <a16:creationId xmlns:a16="http://schemas.microsoft.com/office/drawing/2014/main" id="{0933319C-8AC5-4764-9981-AEA331D30C57}"/>
              </a:ext>
            </a:extLst>
          </p:cNvPr>
          <p:cNvSpPr/>
          <p:nvPr userDrawn="1"/>
        </p:nvSpPr>
        <p:spPr>
          <a:xfrm>
            <a:off x="0" y="0"/>
            <a:ext cx="2855913"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2" name="Titolo 1">
            <a:extLst>
              <a:ext uri="{FF2B5EF4-FFF2-40B4-BE49-F238E27FC236}">
                <a16:creationId xmlns:a16="http://schemas.microsoft.com/office/drawing/2014/main" id="{6847A823-6861-4ED7-916A-EB4BF5CE6D62}"/>
              </a:ext>
            </a:extLst>
          </p:cNvPr>
          <p:cNvSpPr>
            <a:spLocks noGrp="1"/>
          </p:cNvSpPr>
          <p:nvPr>
            <p:ph type="title" hasCustomPrompt="1"/>
          </p:nvPr>
        </p:nvSpPr>
        <p:spPr>
          <a:xfrm>
            <a:off x="334964" y="808073"/>
            <a:ext cx="2163688" cy="840083"/>
          </a:xfrm>
        </p:spPr>
        <p:txBody>
          <a:bodyPr/>
          <a:lstStyle>
            <a:lvl1pPr>
              <a:defRPr/>
            </a:lvl1pPr>
          </a:lstStyle>
          <a:p>
            <a:r>
              <a:rPr lang="en-GB" noProof="0" err="1"/>
              <a:t>Inserire</a:t>
            </a:r>
            <a:r>
              <a:rPr lang="en-GB" noProof="0"/>
              <a:t> </a:t>
            </a:r>
            <a:r>
              <a:rPr lang="en-GB" noProof="0" err="1"/>
              <a:t>titolo</a:t>
            </a:r>
            <a:endParaRPr lang="en-GB" noProof="0"/>
          </a:p>
        </p:txBody>
      </p:sp>
      <p:sp>
        <p:nvSpPr>
          <p:cNvPr id="4" name="Segnaposto piè di pagina 3">
            <a:extLst>
              <a:ext uri="{FF2B5EF4-FFF2-40B4-BE49-F238E27FC236}">
                <a16:creationId xmlns:a16="http://schemas.microsoft.com/office/drawing/2014/main" id="{7CB1FEA7-7590-4AD0-A0B1-4809206902FD}"/>
              </a:ext>
            </a:extLst>
          </p:cNvPr>
          <p:cNvSpPr>
            <a:spLocks noGrp="1"/>
          </p:cNvSpPr>
          <p:nvPr>
            <p:ph type="ftr" sz="quarter" idx="11"/>
          </p:nvPr>
        </p:nvSpPr>
        <p:spPr/>
        <p:txBody>
          <a:bodyPr/>
          <a:lstStyle/>
          <a:p>
            <a:r>
              <a:rPr lang="en-US"/>
              <a:t>Camilla Colombo - GREEN SPECIES - COMPASS Lab - Department of Aerospace Science and Technology</a:t>
            </a:r>
            <a:endParaRPr lang="it-IT"/>
          </a:p>
        </p:txBody>
      </p:sp>
      <p:sp>
        <p:nvSpPr>
          <p:cNvPr id="5" name="Segnaposto numero diapositiva 4">
            <a:extLst>
              <a:ext uri="{FF2B5EF4-FFF2-40B4-BE49-F238E27FC236}">
                <a16:creationId xmlns:a16="http://schemas.microsoft.com/office/drawing/2014/main" id="{F95199BD-4F67-4AA1-A795-95C0BF541294}"/>
              </a:ext>
            </a:extLst>
          </p:cNvPr>
          <p:cNvSpPr>
            <a:spLocks noGrp="1"/>
          </p:cNvSpPr>
          <p:nvPr>
            <p:ph type="sldNum" sz="quarter" idx="12"/>
          </p:nvPr>
        </p:nvSpPr>
        <p:spPr/>
        <p:txBody>
          <a:bodyPr/>
          <a:lstStyle/>
          <a:p>
            <a:fld id="{3135EEA2-8D42-4D46-95A6-66E65FDC5EB1}" type="slidenum">
              <a:rPr lang="it-IT" smtClean="0"/>
              <a:pPr/>
              <a:t>‹#›</a:t>
            </a:fld>
            <a:endParaRPr lang="it-IT"/>
          </a:p>
        </p:txBody>
      </p:sp>
      <p:sp>
        <p:nvSpPr>
          <p:cNvPr id="8" name="Segnaposto testo 7">
            <a:extLst>
              <a:ext uri="{FF2B5EF4-FFF2-40B4-BE49-F238E27FC236}">
                <a16:creationId xmlns:a16="http://schemas.microsoft.com/office/drawing/2014/main" id="{67325048-9832-400A-BAC7-02B5977E3E3F}"/>
              </a:ext>
            </a:extLst>
          </p:cNvPr>
          <p:cNvSpPr>
            <a:spLocks noGrp="1"/>
          </p:cNvSpPr>
          <p:nvPr>
            <p:ph type="body" sz="quarter" idx="13"/>
          </p:nvPr>
        </p:nvSpPr>
        <p:spPr>
          <a:xfrm>
            <a:off x="334963" y="2060575"/>
            <a:ext cx="2163762" cy="4429125"/>
          </a:xfrm>
        </p:spPr>
        <p:txBody>
          <a:bodyPr>
            <a:noAutofit/>
          </a:bodyPr>
          <a:lstStyle>
            <a:lvl1pPr>
              <a:defRPr sz="1600"/>
            </a:lvl1pPr>
            <a:lvl2pPr>
              <a:defRPr sz="1400"/>
            </a:lvl2pPr>
            <a:lvl3pPr>
              <a:defRPr sz="1400"/>
            </a:lvl3pPr>
            <a:lvl4pPr>
              <a:defRPr sz="1400"/>
            </a:lvl4pPr>
            <a:lvl5pPr>
              <a:defRPr sz="1400"/>
            </a:lvl5pPr>
          </a:lstStyle>
          <a:p>
            <a:pPr lvl="0"/>
            <a:endParaRPr lang="en-GB" noProof="0"/>
          </a:p>
        </p:txBody>
      </p:sp>
      <p:sp>
        <p:nvSpPr>
          <p:cNvPr id="9" name="Segnaposto contenuto 8">
            <a:extLst>
              <a:ext uri="{FF2B5EF4-FFF2-40B4-BE49-F238E27FC236}">
                <a16:creationId xmlns:a16="http://schemas.microsoft.com/office/drawing/2014/main" id="{9B8341C8-2CFC-44BF-90C6-72E69DB88898}"/>
              </a:ext>
            </a:extLst>
          </p:cNvPr>
          <p:cNvSpPr>
            <a:spLocks noGrp="1"/>
          </p:cNvSpPr>
          <p:nvPr>
            <p:ph sz="quarter" idx="15"/>
          </p:nvPr>
        </p:nvSpPr>
        <p:spPr>
          <a:xfrm>
            <a:off x="3216275" y="2060575"/>
            <a:ext cx="8640762" cy="3997325"/>
          </a:xfrm>
          <a:noFill/>
        </p:spPr>
        <p:txBody>
          <a:bodyPr>
            <a:normAutofit/>
          </a:bodyPr>
          <a:lstStyle>
            <a:lvl1pPr>
              <a:defRPr sz="1400"/>
            </a:lvl1pPr>
            <a:lvl2pPr>
              <a:defRPr sz="1400"/>
            </a:lvl2pPr>
            <a:lvl3pPr>
              <a:defRPr sz="1400"/>
            </a:lvl3pPr>
            <a:lvl4pPr>
              <a:defRPr sz="1400"/>
            </a:lvl4pPr>
            <a:lvl5pPr>
              <a:defRPr sz="1400"/>
            </a:lvl5pPr>
          </a:lstStyle>
          <a:p>
            <a:pPr lvl="0"/>
            <a:endParaRPr lang="en-GB" noProof="0"/>
          </a:p>
        </p:txBody>
      </p:sp>
      <p:sp>
        <p:nvSpPr>
          <p:cNvPr id="12" name="Segnaposto testo 11">
            <a:extLst>
              <a:ext uri="{FF2B5EF4-FFF2-40B4-BE49-F238E27FC236}">
                <a16:creationId xmlns:a16="http://schemas.microsoft.com/office/drawing/2014/main" id="{1B32F2C4-840A-465D-B8D3-9DE2BF3FC6AF}"/>
              </a:ext>
            </a:extLst>
          </p:cNvPr>
          <p:cNvSpPr>
            <a:spLocks noGrp="1"/>
          </p:cNvSpPr>
          <p:nvPr>
            <p:ph type="body" sz="quarter" idx="16"/>
          </p:nvPr>
        </p:nvSpPr>
        <p:spPr>
          <a:xfrm>
            <a:off x="3216275" y="6207125"/>
            <a:ext cx="5232400" cy="282575"/>
          </a:xfrm>
        </p:spPr>
        <p:txBody>
          <a:bodyPr anchor="b">
            <a:normAutofit/>
          </a:bodyPr>
          <a:lstStyle>
            <a:lvl1pPr>
              <a:defRPr sz="900"/>
            </a:lvl1pPr>
          </a:lstStyle>
          <a:p>
            <a:pPr lvl="0"/>
            <a:endParaRPr lang="en-GB" noProof="0"/>
          </a:p>
        </p:txBody>
      </p:sp>
      <p:pic>
        <p:nvPicPr>
          <p:cNvPr id="3" name="Picture 2">
            <a:extLst>
              <a:ext uri="{FF2B5EF4-FFF2-40B4-BE49-F238E27FC236}">
                <a16:creationId xmlns:a16="http://schemas.microsoft.com/office/drawing/2014/main" id="{77E9391C-0B33-FE60-780C-483626AD8A05}"/>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34963" y="302676"/>
            <a:ext cx="1855787" cy="105501"/>
          </a:xfrm>
          <a:prstGeom prst="rect">
            <a:avLst/>
          </a:prstGeom>
        </p:spPr>
      </p:pic>
    </p:spTree>
    <p:extLst>
      <p:ext uri="{BB962C8B-B14F-4D97-AF65-F5344CB8AC3E}">
        <p14:creationId xmlns:p14="http://schemas.microsoft.com/office/powerpoint/2010/main" val="2408071376"/>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preserve="1" userDrawn="1">
  <p:cSld name="Pagina sfondo colore _ oggetto">
    <p:bg>
      <p:bgPr>
        <a:solidFill>
          <a:srgbClr val="F3F3F3"/>
        </a:solidFill>
        <a:effectLst/>
      </p:bgPr>
    </p:bg>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88F4CC49-BF64-4501-AD26-31299F38CC56}"/>
              </a:ext>
            </a:extLst>
          </p:cNvPr>
          <p:cNvSpPr>
            <a:spLocks noGrp="1"/>
          </p:cNvSpPr>
          <p:nvPr>
            <p:ph type="title"/>
          </p:nvPr>
        </p:nvSpPr>
        <p:spPr>
          <a:xfrm>
            <a:off x="334963" y="812652"/>
            <a:ext cx="11522075" cy="840083"/>
          </a:xfrm>
          <a:prstGeom prst="rect">
            <a:avLst/>
          </a:prstGeom>
        </p:spPr>
        <p:txBody>
          <a:bodyPr/>
          <a:lstStyle>
            <a:lvl1pPr>
              <a:defRPr sz="3600"/>
            </a:lvl1pPr>
          </a:lstStyle>
          <a:p>
            <a:endParaRPr lang="en-GB" noProof="0"/>
          </a:p>
        </p:txBody>
      </p:sp>
      <p:sp>
        <p:nvSpPr>
          <p:cNvPr id="3" name="Segnaposto contenuto 2">
            <a:extLst>
              <a:ext uri="{FF2B5EF4-FFF2-40B4-BE49-F238E27FC236}">
                <a16:creationId xmlns:a16="http://schemas.microsoft.com/office/drawing/2014/main" id="{035458E8-0508-42CF-A7E2-ABE84A714D6B}"/>
              </a:ext>
            </a:extLst>
          </p:cNvPr>
          <p:cNvSpPr>
            <a:spLocks noGrp="1"/>
          </p:cNvSpPr>
          <p:nvPr>
            <p:ph idx="1" hasCustomPrompt="1"/>
          </p:nvPr>
        </p:nvSpPr>
        <p:spPr>
          <a:xfrm>
            <a:off x="334963" y="2060576"/>
            <a:ext cx="11522075" cy="4146550"/>
          </a:xfrm>
          <a:noFill/>
        </p:spPr>
        <p:txBody>
          <a:bodyPr/>
          <a:lstStyle>
            <a:lvl1pPr>
              <a:defRPr/>
            </a:lvl1pPr>
          </a:lstStyle>
          <a:p>
            <a:pPr lvl="0"/>
            <a:r>
              <a:rPr lang="en-GB" noProof="0"/>
              <a:t>Insert text / object</a:t>
            </a:r>
          </a:p>
        </p:txBody>
      </p:sp>
      <p:sp>
        <p:nvSpPr>
          <p:cNvPr id="5" name="Segnaposto piè di pagina 4">
            <a:extLst>
              <a:ext uri="{FF2B5EF4-FFF2-40B4-BE49-F238E27FC236}">
                <a16:creationId xmlns:a16="http://schemas.microsoft.com/office/drawing/2014/main" id="{174028AC-2CCC-4D8D-959A-F6ABF13956E8}"/>
              </a:ext>
            </a:extLst>
          </p:cNvPr>
          <p:cNvSpPr>
            <a:spLocks noGrp="1"/>
          </p:cNvSpPr>
          <p:nvPr>
            <p:ph type="ftr" sz="quarter" idx="11"/>
          </p:nvPr>
        </p:nvSpPr>
        <p:spPr/>
        <p:txBody>
          <a:bodyPr/>
          <a:lstStyle/>
          <a:p>
            <a:r>
              <a:rPr lang="en-US"/>
              <a:t>Camilla Colombo - GREEN SPECIES - COMPASS Lab - Department of Aerospace Science and Technology</a:t>
            </a:r>
            <a:endParaRPr lang="it-IT"/>
          </a:p>
        </p:txBody>
      </p:sp>
      <p:sp>
        <p:nvSpPr>
          <p:cNvPr id="6" name="Segnaposto numero diapositiva 5">
            <a:extLst>
              <a:ext uri="{FF2B5EF4-FFF2-40B4-BE49-F238E27FC236}">
                <a16:creationId xmlns:a16="http://schemas.microsoft.com/office/drawing/2014/main" id="{BB0D810A-BB19-46E5-95EF-8E0D57F0BA8A}"/>
              </a:ext>
            </a:extLst>
          </p:cNvPr>
          <p:cNvSpPr>
            <a:spLocks noGrp="1"/>
          </p:cNvSpPr>
          <p:nvPr>
            <p:ph type="sldNum" sz="quarter" idx="12"/>
          </p:nvPr>
        </p:nvSpPr>
        <p:spPr/>
        <p:txBody>
          <a:bodyPr/>
          <a:lstStyle/>
          <a:p>
            <a:fld id="{3135EEA2-8D42-4D46-95A6-66E65FDC5EB1}" type="slidenum">
              <a:rPr lang="it-IT" smtClean="0"/>
              <a:t>‹#›</a:t>
            </a:fld>
            <a:endParaRPr lang="it-IT"/>
          </a:p>
        </p:txBody>
      </p:sp>
      <p:sp>
        <p:nvSpPr>
          <p:cNvPr id="7" name="Segnaposto testo 11">
            <a:extLst>
              <a:ext uri="{FF2B5EF4-FFF2-40B4-BE49-F238E27FC236}">
                <a16:creationId xmlns:a16="http://schemas.microsoft.com/office/drawing/2014/main" id="{8E2D0317-6708-4FD8-83CC-23BC5CFD3BE1}"/>
              </a:ext>
            </a:extLst>
          </p:cNvPr>
          <p:cNvSpPr>
            <a:spLocks noGrp="1"/>
          </p:cNvSpPr>
          <p:nvPr>
            <p:ph type="body" sz="quarter" idx="16"/>
          </p:nvPr>
        </p:nvSpPr>
        <p:spPr>
          <a:xfrm>
            <a:off x="334962" y="6207125"/>
            <a:ext cx="5232400" cy="282575"/>
          </a:xfrm>
        </p:spPr>
        <p:txBody>
          <a:bodyPr anchor="b">
            <a:normAutofit/>
          </a:bodyPr>
          <a:lstStyle>
            <a:lvl1pPr>
              <a:defRPr sz="900"/>
            </a:lvl1pPr>
          </a:lstStyle>
          <a:p>
            <a:pPr lvl="0"/>
            <a:endParaRPr lang="en-GB" noProof="0"/>
          </a:p>
        </p:txBody>
      </p:sp>
      <p:pic>
        <p:nvPicPr>
          <p:cNvPr id="4" name="Picture 3">
            <a:extLst>
              <a:ext uri="{FF2B5EF4-FFF2-40B4-BE49-F238E27FC236}">
                <a16:creationId xmlns:a16="http://schemas.microsoft.com/office/drawing/2014/main" id="{36A7D3FA-EBF5-7B48-AD54-4E4F66053000}"/>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34963" y="302676"/>
            <a:ext cx="1855787" cy="105501"/>
          </a:xfrm>
          <a:prstGeom prst="rect">
            <a:avLst/>
          </a:prstGeom>
        </p:spPr>
      </p:pic>
    </p:spTree>
    <p:extLst>
      <p:ext uri="{BB962C8B-B14F-4D97-AF65-F5344CB8AC3E}">
        <p14:creationId xmlns:p14="http://schemas.microsoft.com/office/powerpoint/2010/main" val="491756661"/>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preserve="1" userDrawn="1">
  <p:cSld name="Pagina immagine _ A">
    <p:spTree>
      <p:nvGrpSpPr>
        <p:cNvPr id="1" name=""/>
        <p:cNvGrpSpPr/>
        <p:nvPr/>
      </p:nvGrpSpPr>
      <p:grpSpPr>
        <a:xfrm>
          <a:off x="0" y="0"/>
          <a:ext cx="0" cy="0"/>
          <a:chOff x="0" y="0"/>
          <a:chExt cx="0" cy="0"/>
        </a:xfrm>
      </p:grpSpPr>
      <p:sp>
        <p:nvSpPr>
          <p:cNvPr id="8" name="Segnaposto immagine 7">
            <a:extLst>
              <a:ext uri="{FF2B5EF4-FFF2-40B4-BE49-F238E27FC236}">
                <a16:creationId xmlns:a16="http://schemas.microsoft.com/office/drawing/2014/main" id="{858C886A-46B2-4CBC-A989-B9F302647C17}"/>
              </a:ext>
            </a:extLst>
          </p:cNvPr>
          <p:cNvSpPr>
            <a:spLocks noGrp="1"/>
          </p:cNvSpPr>
          <p:nvPr>
            <p:ph type="pic" sz="quarter" idx="13"/>
          </p:nvPr>
        </p:nvSpPr>
        <p:spPr>
          <a:xfrm>
            <a:off x="5720316" y="812652"/>
            <a:ext cx="6471684" cy="5677048"/>
          </a:xfrm>
          <a:noFill/>
        </p:spPr>
        <p:txBody>
          <a:bodyPr/>
          <a:lstStyle/>
          <a:p>
            <a:endParaRPr lang="en-GB" noProof="0"/>
          </a:p>
        </p:txBody>
      </p:sp>
      <p:sp>
        <p:nvSpPr>
          <p:cNvPr id="2" name="Titolo 1">
            <a:extLst>
              <a:ext uri="{FF2B5EF4-FFF2-40B4-BE49-F238E27FC236}">
                <a16:creationId xmlns:a16="http://schemas.microsoft.com/office/drawing/2014/main" id="{88F4CC49-BF64-4501-AD26-31299F38CC56}"/>
              </a:ext>
            </a:extLst>
          </p:cNvPr>
          <p:cNvSpPr>
            <a:spLocks noGrp="1"/>
          </p:cNvSpPr>
          <p:nvPr>
            <p:ph type="title" hasCustomPrompt="1"/>
          </p:nvPr>
        </p:nvSpPr>
        <p:spPr>
          <a:xfrm>
            <a:off x="334963" y="812652"/>
            <a:ext cx="5034479" cy="840083"/>
          </a:xfrm>
          <a:prstGeom prst="rect">
            <a:avLst/>
          </a:prstGeom>
        </p:spPr>
        <p:txBody>
          <a:bodyPr/>
          <a:lstStyle>
            <a:lvl1pPr>
              <a:defRPr/>
            </a:lvl1pPr>
          </a:lstStyle>
          <a:p>
            <a:r>
              <a:rPr lang="en-GB" noProof="0"/>
              <a:t>Click to modify the title style of the scheme</a:t>
            </a:r>
          </a:p>
        </p:txBody>
      </p:sp>
      <p:sp>
        <p:nvSpPr>
          <p:cNvPr id="5" name="Segnaposto piè di pagina 4">
            <a:extLst>
              <a:ext uri="{FF2B5EF4-FFF2-40B4-BE49-F238E27FC236}">
                <a16:creationId xmlns:a16="http://schemas.microsoft.com/office/drawing/2014/main" id="{174028AC-2CCC-4D8D-959A-F6ABF13956E8}"/>
              </a:ext>
            </a:extLst>
          </p:cNvPr>
          <p:cNvSpPr>
            <a:spLocks noGrp="1"/>
          </p:cNvSpPr>
          <p:nvPr>
            <p:ph type="ftr" sz="quarter" idx="11"/>
          </p:nvPr>
        </p:nvSpPr>
        <p:spPr/>
        <p:txBody>
          <a:bodyPr/>
          <a:lstStyle/>
          <a:p>
            <a:r>
              <a:rPr lang="en-US"/>
              <a:t>Camilla Colombo - GREEN SPECIES - COMPASS Lab - Department of Aerospace Science and Technology</a:t>
            </a:r>
            <a:endParaRPr lang="it-IT"/>
          </a:p>
        </p:txBody>
      </p:sp>
      <p:sp>
        <p:nvSpPr>
          <p:cNvPr id="6" name="Segnaposto numero diapositiva 5">
            <a:extLst>
              <a:ext uri="{FF2B5EF4-FFF2-40B4-BE49-F238E27FC236}">
                <a16:creationId xmlns:a16="http://schemas.microsoft.com/office/drawing/2014/main" id="{BB0D810A-BB19-46E5-95EF-8E0D57F0BA8A}"/>
              </a:ext>
            </a:extLst>
          </p:cNvPr>
          <p:cNvSpPr>
            <a:spLocks noGrp="1"/>
          </p:cNvSpPr>
          <p:nvPr>
            <p:ph type="sldNum" sz="quarter" idx="12"/>
          </p:nvPr>
        </p:nvSpPr>
        <p:spPr/>
        <p:txBody>
          <a:bodyPr/>
          <a:lstStyle/>
          <a:p>
            <a:fld id="{3135EEA2-8D42-4D46-95A6-66E65FDC5EB1}" type="slidenum">
              <a:rPr lang="it-IT" smtClean="0"/>
              <a:t>‹#›</a:t>
            </a:fld>
            <a:endParaRPr lang="it-IT"/>
          </a:p>
        </p:txBody>
      </p:sp>
      <p:sp>
        <p:nvSpPr>
          <p:cNvPr id="12" name="Segnaposto testo 11">
            <a:extLst>
              <a:ext uri="{FF2B5EF4-FFF2-40B4-BE49-F238E27FC236}">
                <a16:creationId xmlns:a16="http://schemas.microsoft.com/office/drawing/2014/main" id="{13E84B02-C61F-4F06-B7D2-53B386310863}"/>
              </a:ext>
            </a:extLst>
          </p:cNvPr>
          <p:cNvSpPr>
            <a:spLocks noGrp="1"/>
          </p:cNvSpPr>
          <p:nvPr>
            <p:ph type="body" sz="quarter" idx="14"/>
          </p:nvPr>
        </p:nvSpPr>
        <p:spPr>
          <a:xfrm>
            <a:off x="334963" y="2060575"/>
            <a:ext cx="5106987" cy="4429125"/>
          </a:xfrm>
        </p:spPr>
        <p:txBody>
          <a:bodyPr/>
          <a:lstStyle/>
          <a:p>
            <a:pPr lvl="0"/>
            <a:endParaRPr lang="en-GB" noProof="0"/>
          </a:p>
        </p:txBody>
      </p:sp>
      <p:pic>
        <p:nvPicPr>
          <p:cNvPr id="4" name="Picture 3">
            <a:extLst>
              <a:ext uri="{FF2B5EF4-FFF2-40B4-BE49-F238E27FC236}">
                <a16:creationId xmlns:a16="http://schemas.microsoft.com/office/drawing/2014/main" id="{D461A075-D3F2-6F9A-4B67-EDB0246E76A3}"/>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34963" y="302676"/>
            <a:ext cx="1855787" cy="105501"/>
          </a:xfrm>
          <a:prstGeom prst="rect">
            <a:avLst/>
          </a:prstGeom>
        </p:spPr>
      </p:pic>
    </p:spTree>
    <p:extLst>
      <p:ext uri="{BB962C8B-B14F-4D97-AF65-F5344CB8AC3E}">
        <p14:creationId xmlns:p14="http://schemas.microsoft.com/office/powerpoint/2010/main" val="952146743"/>
      </p:ext>
    </p:extLst>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preserve="1" userDrawn="1">
  <p:cSld name="Pagina immagine _ B">
    <p:spTree>
      <p:nvGrpSpPr>
        <p:cNvPr id="1" name=""/>
        <p:cNvGrpSpPr/>
        <p:nvPr/>
      </p:nvGrpSpPr>
      <p:grpSpPr>
        <a:xfrm>
          <a:off x="0" y="0"/>
          <a:ext cx="0" cy="0"/>
          <a:chOff x="0" y="0"/>
          <a:chExt cx="0" cy="0"/>
        </a:xfrm>
      </p:grpSpPr>
      <p:sp>
        <p:nvSpPr>
          <p:cNvPr id="9" name="Rettangolo 8">
            <a:extLst>
              <a:ext uri="{FF2B5EF4-FFF2-40B4-BE49-F238E27FC236}">
                <a16:creationId xmlns:a16="http://schemas.microsoft.com/office/drawing/2014/main" id="{BF578AB8-DC96-4BF4-9F97-D7DA508CF3E9}"/>
              </a:ext>
            </a:extLst>
          </p:cNvPr>
          <p:cNvSpPr/>
          <p:nvPr userDrawn="1"/>
        </p:nvSpPr>
        <p:spPr>
          <a:xfrm>
            <a:off x="0" y="0"/>
            <a:ext cx="2855913" cy="6858000"/>
          </a:xfrm>
          <a:prstGeom prst="rect">
            <a:avLst/>
          </a:prstGeom>
          <a:solidFill>
            <a:srgbClr val="F3F3F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8" name="Segnaposto immagine 7">
            <a:extLst>
              <a:ext uri="{FF2B5EF4-FFF2-40B4-BE49-F238E27FC236}">
                <a16:creationId xmlns:a16="http://schemas.microsoft.com/office/drawing/2014/main" id="{858C886A-46B2-4CBC-A989-B9F302647C17}"/>
              </a:ext>
            </a:extLst>
          </p:cNvPr>
          <p:cNvSpPr>
            <a:spLocks noGrp="1"/>
          </p:cNvSpPr>
          <p:nvPr>
            <p:ph type="pic" sz="quarter" idx="13"/>
          </p:nvPr>
        </p:nvSpPr>
        <p:spPr>
          <a:xfrm>
            <a:off x="886120" y="812652"/>
            <a:ext cx="4355183" cy="5677048"/>
          </a:xfrm>
          <a:noFill/>
        </p:spPr>
        <p:txBody>
          <a:bodyPr/>
          <a:lstStyle/>
          <a:p>
            <a:endParaRPr lang="it-IT"/>
          </a:p>
        </p:txBody>
      </p:sp>
      <p:sp>
        <p:nvSpPr>
          <p:cNvPr id="2" name="Titolo 1">
            <a:extLst>
              <a:ext uri="{FF2B5EF4-FFF2-40B4-BE49-F238E27FC236}">
                <a16:creationId xmlns:a16="http://schemas.microsoft.com/office/drawing/2014/main" id="{88F4CC49-BF64-4501-AD26-31299F38CC56}"/>
              </a:ext>
            </a:extLst>
          </p:cNvPr>
          <p:cNvSpPr>
            <a:spLocks noGrp="1"/>
          </p:cNvSpPr>
          <p:nvPr>
            <p:ph type="title" hasCustomPrompt="1"/>
          </p:nvPr>
        </p:nvSpPr>
        <p:spPr>
          <a:xfrm>
            <a:off x="5835192" y="812652"/>
            <a:ext cx="6021846" cy="840083"/>
          </a:xfrm>
          <a:prstGeom prst="rect">
            <a:avLst/>
          </a:prstGeom>
        </p:spPr>
        <p:txBody>
          <a:bodyPr/>
          <a:lstStyle/>
          <a:p>
            <a:r>
              <a:rPr lang="en-GB" noProof="0"/>
              <a:t>Click to modify the title style of the scheme</a:t>
            </a:r>
            <a:endParaRPr lang="it-IT"/>
          </a:p>
        </p:txBody>
      </p:sp>
      <p:sp>
        <p:nvSpPr>
          <p:cNvPr id="5" name="Segnaposto piè di pagina 4">
            <a:extLst>
              <a:ext uri="{FF2B5EF4-FFF2-40B4-BE49-F238E27FC236}">
                <a16:creationId xmlns:a16="http://schemas.microsoft.com/office/drawing/2014/main" id="{174028AC-2CCC-4D8D-959A-F6ABF13956E8}"/>
              </a:ext>
            </a:extLst>
          </p:cNvPr>
          <p:cNvSpPr>
            <a:spLocks noGrp="1"/>
          </p:cNvSpPr>
          <p:nvPr>
            <p:ph type="ftr" sz="quarter" idx="11"/>
          </p:nvPr>
        </p:nvSpPr>
        <p:spPr/>
        <p:txBody>
          <a:bodyPr/>
          <a:lstStyle/>
          <a:p>
            <a:r>
              <a:rPr lang="en-US"/>
              <a:t>Camilla Colombo - GREEN SPECIES - COMPASS Lab - Department of Aerospace Science and Technology</a:t>
            </a:r>
            <a:endParaRPr lang="it-IT"/>
          </a:p>
        </p:txBody>
      </p:sp>
      <p:sp>
        <p:nvSpPr>
          <p:cNvPr id="6" name="Segnaposto numero diapositiva 5">
            <a:extLst>
              <a:ext uri="{FF2B5EF4-FFF2-40B4-BE49-F238E27FC236}">
                <a16:creationId xmlns:a16="http://schemas.microsoft.com/office/drawing/2014/main" id="{BB0D810A-BB19-46E5-95EF-8E0D57F0BA8A}"/>
              </a:ext>
            </a:extLst>
          </p:cNvPr>
          <p:cNvSpPr>
            <a:spLocks noGrp="1"/>
          </p:cNvSpPr>
          <p:nvPr>
            <p:ph type="sldNum" sz="quarter" idx="12"/>
          </p:nvPr>
        </p:nvSpPr>
        <p:spPr/>
        <p:txBody>
          <a:bodyPr/>
          <a:lstStyle/>
          <a:p>
            <a:fld id="{3135EEA2-8D42-4D46-95A6-66E65FDC5EB1}" type="slidenum">
              <a:rPr lang="it-IT" smtClean="0"/>
              <a:t>‹#›</a:t>
            </a:fld>
            <a:endParaRPr lang="it-IT"/>
          </a:p>
        </p:txBody>
      </p:sp>
      <p:sp>
        <p:nvSpPr>
          <p:cNvPr id="10" name="Segnaposto testo 9">
            <a:extLst>
              <a:ext uri="{FF2B5EF4-FFF2-40B4-BE49-F238E27FC236}">
                <a16:creationId xmlns:a16="http://schemas.microsoft.com/office/drawing/2014/main" id="{4BEA68D2-13D7-4E83-8B67-3B7D4B3EBFD8}"/>
              </a:ext>
            </a:extLst>
          </p:cNvPr>
          <p:cNvSpPr>
            <a:spLocks noGrp="1"/>
          </p:cNvSpPr>
          <p:nvPr>
            <p:ph type="body" sz="quarter" idx="14" hasCustomPrompt="1"/>
          </p:nvPr>
        </p:nvSpPr>
        <p:spPr>
          <a:xfrm>
            <a:off x="5835192" y="2060575"/>
            <a:ext cx="6021846" cy="4429125"/>
          </a:xfrm>
        </p:spPr>
        <p:txBody>
          <a:bodyPr>
            <a:noAutofit/>
          </a:bodyPr>
          <a:lstStyle>
            <a:lvl1pPr>
              <a:defRPr sz="1600"/>
            </a:lvl1pPr>
            <a:lvl2pPr>
              <a:defRPr sz="1600"/>
            </a:lvl2pPr>
            <a:lvl3pPr>
              <a:defRPr sz="1600"/>
            </a:lvl3pPr>
            <a:lvl4pPr>
              <a:defRPr sz="1600"/>
            </a:lvl4pPr>
            <a:lvl5pPr>
              <a:defRPr sz="1600"/>
            </a:lvl5pPr>
          </a:lstStyle>
          <a:p>
            <a:pPr lvl="0"/>
            <a:r>
              <a:rPr lang="en-GB" noProof="0"/>
              <a:t>Click to modify text styles of the scheme</a:t>
            </a:r>
          </a:p>
          <a:p>
            <a:pPr lvl="1"/>
            <a:r>
              <a:rPr lang="en-GB" noProof="0"/>
              <a:t>Second level</a:t>
            </a:r>
          </a:p>
          <a:p>
            <a:pPr lvl="2"/>
            <a:r>
              <a:rPr lang="en-GB" noProof="0"/>
              <a:t>Third level</a:t>
            </a:r>
          </a:p>
          <a:p>
            <a:pPr lvl="3"/>
            <a:r>
              <a:rPr lang="en-GB" noProof="0"/>
              <a:t>Fourth level</a:t>
            </a:r>
          </a:p>
          <a:p>
            <a:pPr lvl="4"/>
            <a:r>
              <a:rPr lang="en-GB" noProof="0"/>
              <a:t>Fifth level</a:t>
            </a:r>
          </a:p>
        </p:txBody>
      </p:sp>
      <p:pic>
        <p:nvPicPr>
          <p:cNvPr id="3" name="Picture 2">
            <a:extLst>
              <a:ext uri="{FF2B5EF4-FFF2-40B4-BE49-F238E27FC236}">
                <a16:creationId xmlns:a16="http://schemas.microsoft.com/office/drawing/2014/main" id="{14576C1D-6EEC-7C02-D108-21A8D3D8745F}"/>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34963" y="302676"/>
            <a:ext cx="1855787" cy="105501"/>
          </a:xfrm>
          <a:prstGeom prst="rect">
            <a:avLst/>
          </a:prstGeom>
        </p:spPr>
      </p:pic>
    </p:spTree>
    <p:extLst>
      <p:ext uri="{BB962C8B-B14F-4D97-AF65-F5344CB8AC3E}">
        <p14:creationId xmlns:p14="http://schemas.microsoft.com/office/powerpoint/2010/main" val="399906922"/>
      </p:ext>
    </p:extLst>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preserve="1" userDrawn="1">
  <p:cSld name="Pagina didascalia _A">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88F4CC49-BF64-4501-AD26-31299F38CC56}"/>
              </a:ext>
            </a:extLst>
          </p:cNvPr>
          <p:cNvSpPr>
            <a:spLocks noGrp="1"/>
          </p:cNvSpPr>
          <p:nvPr>
            <p:ph type="title" hasCustomPrompt="1"/>
          </p:nvPr>
        </p:nvSpPr>
        <p:spPr>
          <a:xfrm>
            <a:off x="334963" y="812652"/>
            <a:ext cx="6696458" cy="840083"/>
          </a:xfrm>
          <a:prstGeom prst="rect">
            <a:avLst/>
          </a:prstGeom>
        </p:spPr>
        <p:txBody>
          <a:bodyPr/>
          <a:lstStyle/>
          <a:p>
            <a:r>
              <a:rPr lang="en-GB" noProof="0"/>
              <a:t>Click to modify the title style of the scheme</a:t>
            </a:r>
            <a:endParaRPr lang="it-IT"/>
          </a:p>
        </p:txBody>
      </p:sp>
      <p:sp>
        <p:nvSpPr>
          <p:cNvPr id="5" name="Segnaposto piè di pagina 4">
            <a:extLst>
              <a:ext uri="{FF2B5EF4-FFF2-40B4-BE49-F238E27FC236}">
                <a16:creationId xmlns:a16="http://schemas.microsoft.com/office/drawing/2014/main" id="{174028AC-2CCC-4D8D-959A-F6ABF13956E8}"/>
              </a:ext>
            </a:extLst>
          </p:cNvPr>
          <p:cNvSpPr>
            <a:spLocks noGrp="1"/>
          </p:cNvSpPr>
          <p:nvPr>
            <p:ph type="ftr" sz="quarter" idx="11"/>
          </p:nvPr>
        </p:nvSpPr>
        <p:spPr/>
        <p:txBody>
          <a:bodyPr/>
          <a:lstStyle/>
          <a:p>
            <a:r>
              <a:rPr lang="en-US"/>
              <a:t>Camilla Colombo - GREEN SPECIES - COMPASS Lab - Department of Aerospace Science and Technology</a:t>
            </a:r>
            <a:endParaRPr lang="it-IT"/>
          </a:p>
        </p:txBody>
      </p:sp>
      <p:sp>
        <p:nvSpPr>
          <p:cNvPr id="6" name="Segnaposto numero diapositiva 5">
            <a:extLst>
              <a:ext uri="{FF2B5EF4-FFF2-40B4-BE49-F238E27FC236}">
                <a16:creationId xmlns:a16="http://schemas.microsoft.com/office/drawing/2014/main" id="{BB0D810A-BB19-46E5-95EF-8E0D57F0BA8A}"/>
              </a:ext>
            </a:extLst>
          </p:cNvPr>
          <p:cNvSpPr>
            <a:spLocks noGrp="1"/>
          </p:cNvSpPr>
          <p:nvPr>
            <p:ph type="sldNum" sz="quarter" idx="12"/>
          </p:nvPr>
        </p:nvSpPr>
        <p:spPr/>
        <p:txBody>
          <a:bodyPr/>
          <a:lstStyle/>
          <a:p>
            <a:fld id="{3135EEA2-8D42-4D46-95A6-66E65FDC5EB1}" type="slidenum">
              <a:rPr lang="it-IT" smtClean="0"/>
              <a:t>‹#›</a:t>
            </a:fld>
            <a:endParaRPr lang="it-IT"/>
          </a:p>
        </p:txBody>
      </p:sp>
      <p:sp>
        <p:nvSpPr>
          <p:cNvPr id="12" name="Segnaposto testo 11">
            <a:extLst>
              <a:ext uri="{FF2B5EF4-FFF2-40B4-BE49-F238E27FC236}">
                <a16:creationId xmlns:a16="http://schemas.microsoft.com/office/drawing/2014/main" id="{13E84B02-C61F-4F06-B7D2-53B386310863}"/>
              </a:ext>
            </a:extLst>
          </p:cNvPr>
          <p:cNvSpPr>
            <a:spLocks noGrp="1"/>
          </p:cNvSpPr>
          <p:nvPr>
            <p:ph type="body" sz="quarter" idx="14" hasCustomPrompt="1"/>
          </p:nvPr>
        </p:nvSpPr>
        <p:spPr>
          <a:xfrm>
            <a:off x="334963" y="2060575"/>
            <a:ext cx="6696458" cy="4429125"/>
          </a:xfrm>
        </p:spPr>
        <p:txBody>
          <a:bodyPr/>
          <a:lstStyle/>
          <a:p>
            <a:pPr lvl="0"/>
            <a:r>
              <a:rPr lang="en-GB" noProof="0"/>
              <a:t>Click to modify text styles of the scheme</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9" name="Segnaposto testo 11">
            <a:extLst>
              <a:ext uri="{FF2B5EF4-FFF2-40B4-BE49-F238E27FC236}">
                <a16:creationId xmlns:a16="http://schemas.microsoft.com/office/drawing/2014/main" id="{44C15745-FE91-4F85-912A-DE21BA99A8BB}"/>
              </a:ext>
            </a:extLst>
          </p:cNvPr>
          <p:cNvSpPr>
            <a:spLocks noGrp="1"/>
          </p:cNvSpPr>
          <p:nvPr>
            <p:ph type="body" sz="quarter" idx="16"/>
          </p:nvPr>
        </p:nvSpPr>
        <p:spPr>
          <a:xfrm>
            <a:off x="7331074" y="6207125"/>
            <a:ext cx="4525963" cy="282575"/>
          </a:xfrm>
        </p:spPr>
        <p:txBody>
          <a:bodyPr anchor="b">
            <a:normAutofit/>
          </a:bodyPr>
          <a:lstStyle>
            <a:lvl1pPr>
              <a:defRPr sz="900"/>
            </a:lvl1pPr>
          </a:lstStyle>
          <a:p>
            <a:pPr lvl="0"/>
            <a:endParaRPr lang="en-GB" noProof="0"/>
          </a:p>
        </p:txBody>
      </p:sp>
      <p:sp>
        <p:nvSpPr>
          <p:cNvPr id="13" name="Segnaposto contenuto 10">
            <a:extLst>
              <a:ext uri="{FF2B5EF4-FFF2-40B4-BE49-F238E27FC236}">
                <a16:creationId xmlns:a16="http://schemas.microsoft.com/office/drawing/2014/main" id="{981C075B-AD13-4CF1-8E6F-EFDE96C167BD}"/>
              </a:ext>
            </a:extLst>
          </p:cNvPr>
          <p:cNvSpPr>
            <a:spLocks noGrp="1"/>
          </p:cNvSpPr>
          <p:nvPr>
            <p:ph sz="quarter" idx="17"/>
          </p:nvPr>
        </p:nvSpPr>
        <p:spPr>
          <a:xfrm>
            <a:off x="7331075" y="800100"/>
            <a:ext cx="4525963" cy="5407025"/>
          </a:xfrm>
          <a:noFill/>
        </p:spPr>
        <p:txBody>
          <a:bodyPr/>
          <a:lstStyle/>
          <a:p>
            <a:pPr lvl="0"/>
            <a:endParaRPr lang="en-GB" noProof="0"/>
          </a:p>
        </p:txBody>
      </p:sp>
      <p:pic>
        <p:nvPicPr>
          <p:cNvPr id="4" name="Picture 3">
            <a:extLst>
              <a:ext uri="{FF2B5EF4-FFF2-40B4-BE49-F238E27FC236}">
                <a16:creationId xmlns:a16="http://schemas.microsoft.com/office/drawing/2014/main" id="{2B083DA7-5736-8F2E-D60C-021941A53F66}"/>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34963" y="302676"/>
            <a:ext cx="1855787" cy="105501"/>
          </a:xfrm>
          <a:prstGeom prst="rect">
            <a:avLst/>
          </a:prstGeom>
        </p:spPr>
      </p:pic>
    </p:spTree>
    <p:extLst>
      <p:ext uri="{BB962C8B-B14F-4D97-AF65-F5344CB8AC3E}">
        <p14:creationId xmlns:p14="http://schemas.microsoft.com/office/powerpoint/2010/main" val="2440777370"/>
      </p:ext>
    </p:extLst>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preserve="1" userDrawn="1">
  <p:cSld name="Pagina didascalia _B">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88F4CC49-BF64-4501-AD26-31299F38CC56}"/>
              </a:ext>
            </a:extLst>
          </p:cNvPr>
          <p:cNvSpPr>
            <a:spLocks noGrp="1"/>
          </p:cNvSpPr>
          <p:nvPr>
            <p:ph type="title" hasCustomPrompt="1"/>
          </p:nvPr>
        </p:nvSpPr>
        <p:spPr>
          <a:xfrm>
            <a:off x="334963" y="812652"/>
            <a:ext cx="6696458" cy="840083"/>
          </a:xfrm>
          <a:prstGeom prst="rect">
            <a:avLst/>
          </a:prstGeom>
        </p:spPr>
        <p:txBody>
          <a:bodyPr/>
          <a:lstStyle/>
          <a:p>
            <a:r>
              <a:rPr lang="en-GB" noProof="0"/>
              <a:t>Click to modify the title style of the scheme</a:t>
            </a:r>
            <a:endParaRPr lang="it-IT"/>
          </a:p>
        </p:txBody>
      </p:sp>
      <p:sp>
        <p:nvSpPr>
          <p:cNvPr id="5" name="Segnaposto piè di pagina 4">
            <a:extLst>
              <a:ext uri="{FF2B5EF4-FFF2-40B4-BE49-F238E27FC236}">
                <a16:creationId xmlns:a16="http://schemas.microsoft.com/office/drawing/2014/main" id="{174028AC-2CCC-4D8D-959A-F6ABF13956E8}"/>
              </a:ext>
            </a:extLst>
          </p:cNvPr>
          <p:cNvSpPr>
            <a:spLocks noGrp="1"/>
          </p:cNvSpPr>
          <p:nvPr>
            <p:ph type="ftr" sz="quarter" idx="11"/>
          </p:nvPr>
        </p:nvSpPr>
        <p:spPr/>
        <p:txBody>
          <a:bodyPr/>
          <a:lstStyle/>
          <a:p>
            <a:r>
              <a:rPr lang="en-US"/>
              <a:t>Camilla Colombo - GREEN SPECIES - COMPASS Lab - Department of Aerospace Science and Technology</a:t>
            </a:r>
            <a:endParaRPr lang="it-IT"/>
          </a:p>
        </p:txBody>
      </p:sp>
      <p:sp>
        <p:nvSpPr>
          <p:cNvPr id="6" name="Segnaposto numero diapositiva 5">
            <a:extLst>
              <a:ext uri="{FF2B5EF4-FFF2-40B4-BE49-F238E27FC236}">
                <a16:creationId xmlns:a16="http://schemas.microsoft.com/office/drawing/2014/main" id="{BB0D810A-BB19-46E5-95EF-8E0D57F0BA8A}"/>
              </a:ext>
            </a:extLst>
          </p:cNvPr>
          <p:cNvSpPr>
            <a:spLocks noGrp="1"/>
          </p:cNvSpPr>
          <p:nvPr>
            <p:ph type="sldNum" sz="quarter" idx="12"/>
          </p:nvPr>
        </p:nvSpPr>
        <p:spPr/>
        <p:txBody>
          <a:bodyPr/>
          <a:lstStyle/>
          <a:p>
            <a:fld id="{3135EEA2-8D42-4D46-95A6-66E65FDC5EB1}" type="slidenum">
              <a:rPr lang="it-IT" smtClean="0"/>
              <a:t>‹#›</a:t>
            </a:fld>
            <a:endParaRPr lang="it-IT"/>
          </a:p>
        </p:txBody>
      </p:sp>
      <p:sp>
        <p:nvSpPr>
          <p:cNvPr id="12" name="Segnaposto testo 11">
            <a:extLst>
              <a:ext uri="{FF2B5EF4-FFF2-40B4-BE49-F238E27FC236}">
                <a16:creationId xmlns:a16="http://schemas.microsoft.com/office/drawing/2014/main" id="{13E84B02-C61F-4F06-B7D2-53B386310863}"/>
              </a:ext>
            </a:extLst>
          </p:cNvPr>
          <p:cNvSpPr>
            <a:spLocks noGrp="1"/>
          </p:cNvSpPr>
          <p:nvPr>
            <p:ph type="body" sz="quarter" idx="14" hasCustomPrompt="1"/>
          </p:nvPr>
        </p:nvSpPr>
        <p:spPr>
          <a:xfrm>
            <a:off x="334962" y="2060575"/>
            <a:ext cx="6696457" cy="4429125"/>
          </a:xfrm>
        </p:spPr>
        <p:txBody>
          <a:bodyPr/>
          <a:lstStyle/>
          <a:p>
            <a:pPr lvl="0"/>
            <a:r>
              <a:rPr lang="en-GB" noProof="0"/>
              <a:t>Click to modify text styles of the scheme</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9" name="Segnaposto testo 11">
            <a:extLst>
              <a:ext uri="{FF2B5EF4-FFF2-40B4-BE49-F238E27FC236}">
                <a16:creationId xmlns:a16="http://schemas.microsoft.com/office/drawing/2014/main" id="{44C15745-FE91-4F85-912A-DE21BA99A8BB}"/>
              </a:ext>
            </a:extLst>
          </p:cNvPr>
          <p:cNvSpPr>
            <a:spLocks noGrp="1"/>
          </p:cNvSpPr>
          <p:nvPr>
            <p:ph type="body" sz="quarter" idx="16"/>
          </p:nvPr>
        </p:nvSpPr>
        <p:spPr>
          <a:xfrm>
            <a:off x="7331074" y="6207125"/>
            <a:ext cx="4525963" cy="282575"/>
          </a:xfrm>
        </p:spPr>
        <p:txBody>
          <a:bodyPr anchor="b">
            <a:normAutofit/>
          </a:bodyPr>
          <a:lstStyle>
            <a:lvl1pPr>
              <a:defRPr sz="900"/>
            </a:lvl1pPr>
          </a:lstStyle>
          <a:p>
            <a:pPr lvl="0"/>
            <a:endParaRPr lang="en-GB" noProof="0"/>
          </a:p>
        </p:txBody>
      </p:sp>
      <p:sp>
        <p:nvSpPr>
          <p:cNvPr id="14" name="Segnaposto testo 11">
            <a:extLst>
              <a:ext uri="{FF2B5EF4-FFF2-40B4-BE49-F238E27FC236}">
                <a16:creationId xmlns:a16="http://schemas.microsoft.com/office/drawing/2014/main" id="{347D0FBD-1472-468C-84DA-540ADCCDF147}"/>
              </a:ext>
            </a:extLst>
          </p:cNvPr>
          <p:cNvSpPr>
            <a:spLocks noGrp="1"/>
          </p:cNvSpPr>
          <p:nvPr>
            <p:ph type="body" sz="quarter" idx="18"/>
          </p:nvPr>
        </p:nvSpPr>
        <p:spPr>
          <a:xfrm>
            <a:off x="7331074" y="3138105"/>
            <a:ext cx="4525963" cy="282575"/>
          </a:xfrm>
        </p:spPr>
        <p:txBody>
          <a:bodyPr anchor="b">
            <a:normAutofit/>
          </a:bodyPr>
          <a:lstStyle>
            <a:lvl1pPr>
              <a:defRPr sz="900"/>
            </a:lvl1pPr>
          </a:lstStyle>
          <a:p>
            <a:pPr lvl="0"/>
            <a:endParaRPr lang="en-GB" noProof="0"/>
          </a:p>
        </p:txBody>
      </p:sp>
      <p:sp>
        <p:nvSpPr>
          <p:cNvPr id="18" name="Segnaposto contenuto 10">
            <a:extLst>
              <a:ext uri="{FF2B5EF4-FFF2-40B4-BE49-F238E27FC236}">
                <a16:creationId xmlns:a16="http://schemas.microsoft.com/office/drawing/2014/main" id="{AE654BE7-A245-475E-B2C5-2D5C0EA5B87D}"/>
              </a:ext>
            </a:extLst>
          </p:cNvPr>
          <p:cNvSpPr>
            <a:spLocks noGrp="1"/>
          </p:cNvSpPr>
          <p:nvPr>
            <p:ph sz="quarter" idx="19"/>
          </p:nvPr>
        </p:nvSpPr>
        <p:spPr>
          <a:xfrm>
            <a:off x="7331075" y="3867807"/>
            <a:ext cx="4525963" cy="2339318"/>
          </a:xfrm>
          <a:noFill/>
        </p:spPr>
        <p:txBody>
          <a:bodyPr/>
          <a:lstStyle/>
          <a:p>
            <a:pPr lvl="0"/>
            <a:endParaRPr lang="en-GB" noProof="0"/>
          </a:p>
        </p:txBody>
      </p:sp>
      <p:sp>
        <p:nvSpPr>
          <p:cNvPr id="19" name="Segnaposto contenuto 10">
            <a:extLst>
              <a:ext uri="{FF2B5EF4-FFF2-40B4-BE49-F238E27FC236}">
                <a16:creationId xmlns:a16="http://schemas.microsoft.com/office/drawing/2014/main" id="{C7FD40C7-9A42-4239-BA55-CFB8D43C528F}"/>
              </a:ext>
            </a:extLst>
          </p:cNvPr>
          <p:cNvSpPr>
            <a:spLocks noGrp="1"/>
          </p:cNvSpPr>
          <p:nvPr>
            <p:ph sz="quarter" idx="20"/>
          </p:nvPr>
        </p:nvSpPr>
        <p:spPr>
          <a:xfrm>
            <a:off x="7331075" y="799291"/>
            <a:ext cx="4525963" cy="2339318"/>
          </a:xfrm>
          <a:noFill/>
        </p:spPr>
        <p:txBody>
          <a:bodyPr/>
          <a:lstStyle/>
          <a:p>
            <a:pPr lvl="0"/>
            <a:endParaRPr lang="en-GB" noProof="0"/>
          </a:p>
        </p:txBody>
      </p:sp>
      <p:pic>
        <p:nvPicPr>
          <p:cNvPr id="4" name="Picture 3">
            <a:extLst>
              <a:ext uri="{FF2B5EF4-FFF2-40B4-BE49-F238E27FC236}">
                <a16:creationId xmlns:a16="http://schemas.microsoft.com/office/drawing/2014/main" id="{E693AD26-28EC-ADD4-CE79-843206C75B2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34963" y="302676"/>
            <a:ext cx="1855787" cy="105501"/>
          </a:xfrm>
          <a:prstGeom prst="rect">
            <a:avLst/>
          </a:prstGeom>
        </p:spPr>
      </p:pic>
    </p:spTree>
    <p:extLst>
      <p:ext uri="{BB962C8B-B14F-4D97-AF65-F5344CB8AC3E}">
        <p14:creationId xmlns:p14="http://schemas.microsoft.com/office/powerpoint/2010/main" val="3822700118"/>
      </p:ext>
    </p:extLst>
  </p:cSld>
  <p:clrMapOvr>
    <a:masterClrMapping/>
  </p:clrMapOvr>
</p:sldLayout>
</file>

<file path=ppt/slideLayouts/slideLayout134.xml><?xml version="1.0" encoding="utf-8"?>
<p:sldLayout xmlns:a="http://schemas.openxmlformats.org/drawingml/2006/main" xmlns:r="http://schemas.openxmlformats.org/officeDocument/2006/relationships" xmlns:p="http://schemas.openxmlformats.org/presentationml/2006/main" preserve="1" userDrawn="1">
  <p:cSld name="Pagina didascalia _C">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FC3F10C0-5DFE-4F2B-84B3-498D1D283AB1}"/>
              </a:ext>
            </a:extLst>
          </p:cNvPr>
          <p:cNvSpPr>
            <a:spLocks noGrp="1"/>
          </p:cNvSpPr>
          <p:nvPr>
            <p:ph type="title"/>
          </p:nvPr>
        </p:nvSpPr>
        <p:spPr>
          <a:xfrm>
            <a:off x="334964" y="808073"/>
            <a:ext cx="8640000" cy="840083"/>
          </a:xfrm>
        </p:spPr>
        <p:txBody>
          <a:bodyPr/>
          <a:lstStyle/>
          <a:p>
            <a:endParaRPr lang="en-GB" noProof="0"/>
          </a:p>
        </p:txBody>
      </p:sp>
      <p:sp>
        <p:nvSpPr>
          <p:cNvPr id="4" name="Segnaposto piè di pagina 3">
            <a:extLst>
              <a:ext uri="{FF2B5EF4-FFF2-40B4-BE49-F238E27FC236}">
                <a16:creationId xmlns:a16="http://schemas.microsoft.com/office/drawing/2014/main" id="{69023663-EBF6-4678-A4B6-3D84BCA80FC6}"/>
              </a:ext>
            </a:extLst>
          </p:cNvPr>
          <p:cNvSpPr>
            <a:spLocks noGrp="1"/>
          </p:cNvSpPr>
          <p:nvPr>
            <p:ph type="ftr" sz="quarter" idx="11"/>
          </p:nvPr>
        </p:nvSpPr>
        <p:spPr/>
        <p:txBody>
          <a:bodyPr/>
          <a:lstStyle/>
          <a:p>
            <a:r>
              <a:rPr lang="en-US"/>
              <a:t>Camilla Colombo - GREEN SPECIES - COMPASS Lab - Department of Aerospace Science and Technology</a:t>
            </a:r>
            <a:endParaRPr lang="it-IT"/>
          </a:p>
        </p:txBody>
      </p:sp>
      <p:sp>
        <p:nvSpPr>
          <p:cNvPr id="5" name="Segnaposto numero diapositiva 4">
            <a:extLst>
              <a:ext uri="{FF2B5EF4-FFF2-40B4-BE49-F238E27FC236}">
                <a16:creationId xmlns:a16="http://schemas.microsoft.com/office/drawing/2014/main" id="{5A37DEFB-BB2F-4195-B6BA-04AAE853BF01}"/>
              </a:ext>
            </a:extLst>
          </p:cNvPr>
          <p:cNvSpPr>
            <a:spLocks noGrp="1"/>
          </p:cNvSpPr>
          <p:nvPr>
            <p:ph type="sldNum" sz="quarter" idx="12"/>
          </p:nvPr>
        </p:nvSpPr>
        <p:spPr/>
        <p:txBody>
          <a:bodyPr/>
          <a:lstStyle/>
          <a:p>
            <a:fld id="{3135EEA2-8D42-4D46-95A6-66E65FDC5EB1}" type="slidenum">
              <a:rPr lang="it-IT" smtClean="0"/>
              <a:pPr/>
              <a:t>‹#›</a:t>
            </a:fld>
            <a:endParaRPr lang="it-IT"/>
          </a:p>
        </p:txBody>
      </p:sp>
      <p:sp>
        <p:nvSpPr>
          <p:cNvPr id="7" name="Segnaposto testo 6">
            <a:extLst>
              <a:ext uri="{FF2B5EF4-FFF2-40B4-BE49-F238E27FC236}">
                <a16:creationId xmlns:a16="http://schemas.microsoft.com/office/drawing/2014/main" id="{99AF24DE-B4DF-4CF0-A1D8-A9C3833DB7E0}"/>
              </a:ext>
            </a:extLst>
          </p:cNvPr>
          <p:cNvSpPr>
            <a:spLocks noGrp="1"/>
          </p:cNvSpPr>
          <p:nvPr>
            <p:ph type="body" sz="quarter" idx="13"/>
          </p:nvPr>
        </p:nvSpPr>
        <p:spPr>
          <a:xfrm>
            <a:off x="334963" y="2060576"/>
            <a:ext cx="8640000" cy="761756"/>
          </a:xfrm>
        </p:spPr>
        <p:txBody>
          <a:bodyPr/>
          <a:lstStyle/>
          <a:p>
            <a:pPr lvl="0"/>
            <a:endParaRPr lang="en-GB" noProof="0"/>
          </a:p>
        </p:txBody>
      </p:sp>
      <p:sp>
        <p:nvSpPr>
          <p:cNvPr id="8" name="Segnaposto contenuto 2">
            <a:extLst>
              <a:ext uri="{FF2B5EF4-FFF2-40B4-BE49-F238E27FC236}">
                <a16:creationId xmlns:a16="http://schemas.microsoft.com/office/drawing/2014/main" id="{D48807E7-406F-46DA-A7FF-0C97525854B7}"/>
              </a:ext>
            </a:extLst>
          </p:cNvPr>
          <p:cNvSpPr>
            <a:spLocks noGrp="1"/>
          </p:cNvSpPr>
          <p:nvPr>
            <p:ph idx="1"/>
          </p:nvPr>
        </p:nvSpPr>
        <p:spPr>
          <a:xfrm>
            <a:off x="334963" y="3234752"/>
            <a:ext cx="5423999" cy="2972374"/>
          </a:xfrm>
          <a:noFill/>
        </p:spPr>
        <p:txBody>
          <a:bodyPr/>
          <a:lstStyle/>
          <a:p>
            <a:pPr lvl="0"/>
            <a:endParaRPr lang="en-GB" noProof="0"/>
          </a:p>
        </p:txBody>
      </p:sp>
      <p:sp>
        <p:nvSpPr>
          <p:cNvPr id="9" name="Segnaposto testo 11">
            <a:extLst>
              <a:ext uri="{FF2B5EF4-FFF2-40B4-BE49-F238E27FC236}">
                <a16:creationId xmlns:a16="http://schemas.microsoft.com/office/drawing/2014/main" id="{833CAB92-1558-4E15-91D9-6F44CDF88BF1}"/>
              </a:ext>
            </a:extLst>
          </p:cNvPr>
          <p:cNvSpPr>
            <a:spLocks noGrp="1"/>
          </p:cNvSpPr>
          <p:nvPr>
            <p:ph type="body" sz="quarter" idx="16"/>
          </p:nvPr>
        </p:nvSpPr>
        <p:spPr>
          <a:xfrm>
            <a:off x="334962" y="6207125"/>
            <a:ext cx="5423999" cy="282575"/>
          </a:xfrm>
        </p:spPr>
        <p:txBody>
          <a:bodyPr anchor="b">
            <a:normAutofit/>
          </a:bodyPr>
          <a:lstStyle>
            <a:lvl1pPr>
              <a:defRPr sz="900"/>
            </a:lvl1pPr>
          </a:lstStyle>
          <a:p>
            <a:pPr lvl="0"/>
            <a:endParaRPr lang="en-GB" noProof="0"/>
          </a:p>
        </p:txBody>
      </p:sp>
      <p:sp>
        <p:nvSpPr>
          <p:cNvPr id="10" name="Segnaposto contenuto 2">
            <a:extLst>
              <a:ext uri="{FF2B5EF4-FFF2-40B4-BE49-F238E27FC236}">
                <a16:creationId xmlns:a16="http://schemas.microsoft.com/office/drawing/2014/main" id="{B0E56354-394B-4187-9F9C-3EC0AFE56EFB}"/>
              </a:ext>
            </a:extLst>
          </p:cNvPr>
          <p:cNvSpPr>
            <a:spLocks noGrp="1"/>
          </p:cNvSpPr>
          <p:nvPr>
            <p:ph idx="17"/>
          </p:nvPr>
        </p:nvSpPr>
        <p:spPr>
          <a:xfrm>
            <a:off x="6463201" y="3234752"/>
            <a:ext cx="5423999" cy="2972374"/>
          </a:xfrm>
          <a:noFill/>
        </p:spPr>
        <p:txBody>
          <a:bodyPr/>
          <a:lstStyle/>
          <a:p>
            <a:pPr lvl="0"/>
            <a:endParaRPr lang="en-GB" noProof="0"/>
          </a:p>
        </p:txBody>
      </p:sp>
      <p:sp>
        <p:nvSpPr>
          <p:cNvPr id="11" name="Segnaposto testo 11">
            <a:extLst>
              <a:ext uri="{FF2B5EF4-FFF2-40B4-BE49-F238E27FC236}">
                <a16:creationId xmlns:a16="http://schemas.microsoft.com/office/drawing/2014/main" id="{FA2B0198-8A91-4620-9797-8C5B2DBFE186}"/>
              </a:ext>
            </a:extLst>
          </p:cNvPr>
          <p:cNvSpPr>
            <a:spLocks noGrp="1"/>
          </p:cNvSpPr>
          <p:nvPr>
            <p:ph type="body" sz="quarter" idx="18"/>
          </p:nvPr>
        </p:nvSpPr>
        <p:spPr>
          <a:xfrm>
            <a:off x="6463200" y="6207125"/>
            <a:ext cx="5423999" cy="282575"/>
          </a:xfrm>
        </p:spPr>
        <p:txBody>
          <a:bodyPr anchor="b">
            <a:normAutofit/>
          </a:bodyPr>
          <a:lstStyle>
            <a:lvl1pPr>
              <a:defRPr sz="900"/>
            </a:lvl1pPr>
          </a:lstStyle>
          <a:p>
            <a:pPr lvl="0"/>
            <a:endParaRPr lang="en-GB" noProof="0"/>
          </a:p>
        </p:txBody>
      </p:sp>
      <p:pic>
        <p:nvPicPr>
          <p:cNvPr id="3" name="Picture 2">
            <a:extLst>
              <a:ext uri="{FF2B5EF4-FFF2-40B4-BE49-F238E27FC236}">
                <a16:creationId xmlns:a16="http://schemas.microsoft.com/office/drawing/2014/main" id="{35F25F4B-0C09-6BA1-8962-C46FA9D8100F}"/>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34963" y="302676"/>
            <a:ext cx="1855787" cy="105501"/>
          </a:xfrm>
          <a:prstGeom prst="rect">
            <a:avLst/>
          </a:prstGeom>
        </p:spPr>
      </p:pic>
    </p:spTree>
    <p:extLst>
      <p:ext uri="{BB962C8B-B14F-4D97-AF65-F5344CB8AC3E}">
        <p14:creationId xmlns:p14="http://schemas.microsoft.com/office/powerpoint/2010/main" val="2803944862"/>
      </p:ext>
    </p:extLst>
  </p:cSld>
  <p:clrMapOvr>
    <a:masterClrMapping/>
  </p:clrMapOvr>
</p:sldLayout>
</file>

<file path=ppt/slideLayouts/slideLayout135.xml><?xml version="1.0" encoding="utf-8"?>
<p:sldLayout xmlns:a="http://schemas.openxmlformats.org/drawingml/2006/main" xmlns:r="http://schemas.openxmlformats.org/officeDocument/2006/relationships" xmlns:p="http://schemas.openxmlformats.org/presentationml/2006/main" preserve="1" userDrawn="1">
  <p:cSld name="1_Pagina grafica _ 2 colonne">
    <p:spTree>
      <p:nvGrpSpPr>
        <p:cNvPr id="1" name=""/>
        <p:cNvGrpSpPr/>
        <p:nvPr/>
      </p:nvGrpSpPr>
      <p:grpSpPr>
        <a:xfrm>
          <a:off x="0" y="0"/>
          <a:ext cx="0" cy="0"/>
          <a:chOff x="0" y="0"/>
          <a:chExt cx="0" cy="0"/>
        </a:xfrm>
      </p:grpSpPr>
      <p:cxnSp>
        <p:nvCxnSpPr>
          <p:cNvPr id="15" name="Connettore diritto 14">
            <a:extLst>
              <a:ext uri="{FF2B5EF4-FFF2-40B4-BE49-F238E27FC236}">
                <a16:creationId xmlns:a16="http://schemas.microsoft.com/office/drawing/2014/main" id="{1BA738B4-CAEF-4DF6-8F86-853259BEF8CA}"/>
              </a:ext>
            </a:extLst>
          </p:cNvPr>
          <p:cNvCxnSpPr>
            <a:cxnSpLocks/>
          </p:cNvCxnSpPr>
          <p:nvPr userDrawn="1"/>
        </p:nvCxnSpPr>
        <p:spPr>
          <a:xfrm>
            <a:off x="6096000" y="1982591"/>
            <a:ext cx="0" cy="4926573"/>
          </a:xfrm>
          <a:prstGeom prst="line">
            <a:avLst/>
          </a:prstGeom>
          <a:ln w="6350">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
        <p:nvSpPr>
          <p:cNvPr id="17" name="Ovale 16">
            <a:extLst>
              <a:ext uri="{FF2B5EF4-FFF2-40B4-BE49-F238E27FC236}">
                <a16:creationId xmlns:a16="http://schemas.microsoft.com/office/drawing/2014/main" id="{4C773052-8674-4F4A-B692-74398E7F6181}"/>
              </a:ext>
            </a:extLst>
          </p:cNvPr>
          <p:cNvSpPr/>
          <p:nvPr userDrawn="1"/>
        </p:nvSpPr>
        <p:spPr>
          <a:xfrm>
            <a:off x="-72" y="1982591"/>
            <a:ext cx="6095999" cy="6086885"/>
          </a:xfrm>
          <a:prstGeom prst="ellipse">
            <a:avLst/>
          </a:prstGeom>
          <a:noFill/>
          <a:ln w="6350">
            <a:solidFill>
              <a:schemeClr val="tx2">
                <a:alpha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18" name="Ovale 17">
            <a:extLst>
              <a:ext uri="{FF2B5EF4-FFF2-40B4-BE49-F238E27FC236}">
                <a16:creationId xmlns:a16="http://schemas.microsoft.com/office/drawing/2014/main" id="{4494B2F9-56E8-468F-84B7-6289E8C13D51}"/>
              </a:ext>
            </a:extLst>
          </p:cNvPr>
          <p:cNvSpPr/>
          <p:nvPr userDrawn="1"/>
        </p:nvSpPr>
        <p:spPr>
          <a:xfrm>
            <a:off x="6096000" y="1982591"/>
            <a:ext cx="6095999" cy="6086885"/>
          </a:xfrm>
          <a:prstGeom prst="ellipse">
            <a:avLst/>
          </a:prstGeom>
          <a:noFill/>
          <a:ln w="6350">
            <a:solidFill>
              <a:schemeClr val="tx2">
                <a:alpha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cxnSp>
        <p:nvCxnSpPr>
          <p:cNvPr id="20" name="Connettore diritto 19">
            <a:extLst>
              <a:ext uri="{FF2B5EF4-FFF2-40B4-BE49-F238E27FC236}">
                <a16:creationId xmlns:a16="http://schemas.microsoft.com/office/drawing/2014/main" id="{A18E4507-53BE-463C-8276-54DFB4E83D3E}"/>
              </a:ext>
            </a:extLst>
          </p:cNvPr>
          <p:cNvCxnSpPr>
            <a:cxnSpLocks/>
          </p:cNvCxnSpPr>
          <p:nvPr userDrawn="1"/>
        </p:nvCxnSpPr>
        <p:spPr>
          <a:xfrm>
            <a:off x="0" y="1982591"/>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
        <p:nvSpPr>
          <p:cNvPr id="2" name="Titolo 1">
            <a:extLst>
              <a:ext uri="{FF2B5EF4-FFF2-40B4-BE49-F238E27FC236}">
                <a16:creationId xmlns:a16="http://schemas.microsoft.com/office/drawing/2014/main" id="{FC3F10C0-5DFE-4F2B-84B3-498D1D283AB1}"/>
              </a:ext>
            </a:extLst>
          </p:cNvPr>
          <p:cNvSpPr>
            <a:spLocks noGrp="1"/>
          </p:cNvSpPr>
          <p:nvPr>
            <p:ph type="title"/>
          </p:nvPr>
        </p:nvSpPr>
        <p:spPr/>
        <p:txBody>
          <a:bodyPr/>
          <a:lstStyle/>
          <a:p>
            <a:endParaRPr lang="en-GB" noProof="0"/>
          </a:p>
        </p:txBody>
      </p:sp>
      <p:sp>
        <p:nvSpPr>
          <p:cNvPr id="4" name="Segnaposto piè di pagina 3">
            <a:extLst>
              <a:ext uri="{FF2B5EF4-FFF2-40B4-BE49-F238E27FC236}">
                <a16:creationId xmlns:a16="http://schemas.microsoft.com/office/drawing/2014/main" id="{69023663-EBF6-4678-A4B6-3D84BCA80FC6}"/>
              </a:ext>
            </a:extLst>
          </p:cNvPr>
          <p:cNvSpPr>
            <a:spLocks noGrp="1"/>
          </p:cNvSpPr>
          <p:nvPr>
            <p:ph type="ftr" sz="quarter" idx="11"/>
          </p:nvPr>
        </p:nvSpPr>
        <p:spPr/>
        <p:txBody>
          <a:bodyPr/>
          <a:lstStyle/>
          <a:p>
            <a:r>
              <a:rPr lang="en-US"/>
              <a:t>Camilla Colombo - GREEN SPECIES - COMPASS Lab - Department of Aerospace Science and Technology</a:t>
            </a:r>
            <a:endParaRPr lang="it-IT"/>
          </a:p>
        </p:txBody>
      </p:sp>
      <p:sp>
        <p:nvSpPr>
          <p:cNvPr id="5" name="Segnaposto numero diapositiva 4">
            <a:extLst>
              <a:ext uri="{FF2B5EF4-FFF2-40B4-BE49-F238E27FC236}">
                <a16:creationId xmlns:a16="http://schemas.microsoft.com/office/drawing/2014/main" id="{5A37DEFB-BB2F-4195-B6BA-04AAE853BF01}"/>
              </a:ext>
            </a:extLst>
          </p:cNvPr>
          <p:cNvSpPr>
            <a:spLocks noGrp="1"/>
          </p:cNvSpPr>
          <p:nvPr>
            <p:ph type="sldNum" sz="quarter" idx="12"/>
          </p:nvPr>
        </p:nvSpPr>
        <p:spPr/>
        <p:txBody>
          <a:bodyPr/>
          <a:lstStyle/>
          <a:p>
            <a:fld id="{3135EEA2-8D42-4D46-95A6-66E65FDC5EB1}" type="slidenum">
              <a:rPr lang="it-IT" smtClean="0"/>
              <a:pPr/>
              <a:t>‹#›</a:t>
            </a:fld>
            <a:endParaRPr lang="it-IT"/>
          </a:p>
        </p:txBody>
      </p:sp>
      <p:sp>
        <p:nvSpPr>
          <p:cNvPr id="7" name="Segnaposto testo 6">
            <a:extLst>
              <a:ext uri="{FF2B5EF4-FFF2-40B4-BE49-F238E27FC236}">
                <a16:creationId xmlns:a16="http://schemas.microsoft.com/office/drawing/2014/main" id="{99AF24DE-B4DF-4CF0-A1D8-A9C3833DB7E0}"/>
              </a:ext>
            </a:extLst>
          </p:cNvPr>
          <p:cNvSpPr>
            <a:spLocks noGrp="1"/>
          </p:cNvSpPr>
          <p:nvPr>
            <p:ph type="body" sz="quarter" idx="13"/>
          </p:nvPr>
        </p:nvSpPr>
        <p:spPr>
          <a:xfrm>
            <a:off x="1504950" y="2887039"/>
            <a:ext cx="3400570" cy="2106202"/>
          </a:xfrm>
        </p:spPr>
        <p:txBody>
          <a:bodyPr>
            <a:noAutofit/>
          </a:bodyPr>
          <a:lstStyle>
            <a:lvl1pPr>
              <a:defRPr sz="1600"/>
            </a:lvl1pPr>
            <a:lvl2pPr>
              <a:defRPr sz="1400"/>
            </a:lvl2pPr>
            <a:lvl3pPr>
              <a:defRPr sz="1400"/>
            </a:lvl3pPr>
            <a:lvl4pPr>
              <a:defRPr sz="1400"/>
            </a:lvl4pPr>
            <a:lvl5pPr>
              <a:defRPr sz="1400"/>
            </a:lvl5pPr>
          </a:lstStyle>
          <a:p>
            <a:pPr lvl="0"/>
            <a:endParaRPr lang="en-GB" noProof="0"/>
          </a:p>
        </p:txBody>
      </p:sp>
      <p:sp>
        <p:nvSpPr>
          <p:cNvPr id="12" name="Segnaposto testo 6">
            <a:extLst>
              <a:ext uri="{FF2B5EF4-FFF2-40B4-BE49-F238E27FC236}">
                <a16:creationId xmlns:a16="http://schemas.microsoft.com/office/drawing/2014/main" id="{58D49EF2-5E35-412C-A5DD-2A6A604FC3AA}"/>
              </a:ext>
            </a:extLst>
          </p:cNvPr>
          <p:cNvSpPr>
            <a:spLocks noGrp="1"/>
          </p:cNvSpPr>
          <p:nvPr>
            <p:ph type="body" sz="quarter" idx="14"/>
          </p:nvPr>
        </p:nvSpPr>
        <p:spPr>
          <a:xfrm>
            <a:off x="7279792" y="2887039"/>
            <a:ext cx="3400570" cy="2106202"/>
          </a:xfrm>
        </p:spPr>
        <p:txBody>
          <a:bodyPr>
            <a:noAutofit/>
          </a:bodyPr>
          <a:lstStyle>
            <a:lvl1pPr>
              <a:defRPr sz="1600"/>
            </a:lvl1pPr>
            <a:lvl2pPr>
              <a:defRPr sz="1400"/>
            </a:lvl2pPr>
            <a:lvl3pPr>
              <a:defRPr sz="1400"/>
            </a:lvl3pPr>
            <a:lvl4pPr>
              <a:defRPr sz="1400"/>
            </a:lvl4pPr>
            <a:lvl5pPr>
              <a:defRPr sz="1400"/>
            </a:lvl5pPr>
          </a:lstStyle>
          <a:p>
            <a:pPr lvl="0"/>
            <a:endParaRPr lang="en-GB" noProof="0"/>
          </a:p>
        </p:txBody>
      </p:sp>
      <p:sp>
        <p:nvSpPr>
          <p:cNvPr id="10" name="Segnaposto testo 9">
            <a:extLst>
              <a:ext uri="{FF2B5EF4-FFF2-40B4-BE49-F238E27FC236}">
                <a16:creationId xmlns:a16="http://schemas.microsoft.com/office/drawing/2014/main" id="{2E32AEAB-53EF-4B9D-AE36-D26FBF01B473}"/>
              </a:ext>
            </a:extLst>
          </p:cNvPr>
          <p:cNvSpPr>
            <a:spLocks noGrp="1"/>
          </p:cNvSpPr>
          <p:nvPr>
            <p:ph type="body" sz="quarter" idx="15" hasCustomPrompt="1"/>
          </p:nvPr>
        </p:nvSpPr>
        <p:spPr>
          <a:xfrm>
            <a:off x="1504950" y="2239963"/>
            <a:ext cx="3400425" cy="441325"/>
          </a:xfrm>
        </p:spPr>
        <p:txBody>
          <a:bodyPr anchor="b">
            <a:noAutofit/>
          </a:bodyPr>
          <a:lstStyle>
            <a:lvl1pPr marL="0" indent="0">
              <a:buNone/>
              <a:defRPr sz="1600" b="1">
                <a:latin typeface="+mj-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TITLE</a:t>
            </a:r>
          </a:p>
        </p:txBody>
      </p:sp>
      <p:sp>
        <p:nvSpPr>
          <p:cNvPr id="16" name="Segnaposto testo 9">
            <a:extLst>
              <a:ext uri="{FF2B5EF4-FFF2-40B4-BE49-F238E27FC236}">
                <a16:creationId xmlns:a16="http://schemas.microsoft.com/office/drawing/2014/main" id="{8BDCC8A1-442C-4890-928F-754837D40158}"/>
              </a:ext>
            </a:extLst>
          </p:cNvPr>
          <p:cNvSpPr>
            <a:spLocks noGrp="1"/>
          </p:cNvSpPr>
          <p:nvPr>
            <p:ph type="body" sz="quarter" idx="16" hasCustomPrompt="1"/>
          </p:nvPr>
        </p:nvSpPr>
        <p:spPr>
          <a:xfrm>
            <a:off x="7279792" y="2239963"/>
            <a:ext cx="3400425" cy="441325"/>
          </a:xfrm>
        </p:spPr>
        <p:txBody>
          <a:bodyPr anchor="b">
            <a:noAutofit/>
          </a:bodyPr>
          <a:lstStyle>
            <a:lvl1pPr marL="0" indent="0">
              <a:buNone/>
              <a:defRPr sz="1600" b="1">
                <a:latin typeface="+mj-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TITLE</a:t>
            </a:r>
          </a:p>
        </p:txBody>
      </p:sp>
      <p:pic>
        <p:nvPicPr>
          <p:cNvPr id="3" name="Picture 2">
            <a:extLst>
              <a:ext uri="{FF2B5EF4-FFF2-40B4-BE49-F238E27FC236}">
                <a16:creationId xmlns:a16="http://schemas.microsoft.com/office/drawing/2014/main" id="{895F87BF-F36A-992D-98FE-29FFA0E353CE}"/>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34963" y="302676"/>
            <a:ext cx="1855787" cy="105501"/>
          </a:xfrm>
          <a:prstGeom prst="rect">
            <a:avLst/>
          </a:prstGeom>
        </p:spPr>
      </p:pic>
    </p:spTree>
    <p:extLst>
      <p:ext uri="{BB962C8B-B14F-4D97-AF65-F5344CB8AC3E}">
        <p14:creationId xmlns:p14="http://schemas.microsoft.com/office/powerpoint/2010/main" val="1229029348"/>
      </p:ext>
    </p:extLst>
  </p:cSld>
  <p:clrMapOvr>
    <a:masterClrMapping/>
  </p:clrMapOvr>
</p:sldLayout>
</file>

<file path=ppt/slideLayouts/slideLayout136.xml><?xml version="1.0" encoding="utf-8"?>
<p:sldLayout xmlns:a="http://schemas.openxmlformats.org/drawingml/2006/main" xmlns:r="http://schemas.openxmlformats.org/officeDocument/2006/relationships" xmlns:p="http://schemas.openxmlformats.org/presentationml/2006/main" preserve="1" userDrawn="1">
  <p:cSld name="1_Pagina grafica _ 3 colonne">
    <p:spTree>
      <p:nvGrpSpPr>
        <p:cNvPr id="1" name=""/>
        <p:cNvGrpSpPr/>
        <p:nvPr/>
      </p:nvGrpSpPr>
      <p:grpSpPr>
        <a:xfrm>
          <a:off x="0" y="0"/>
          <a:ext cx="0" cy="0"/>
          <a:chOff x="0" y="0"/>
          <a:chExt cx="0" cy="0"/>
        </a:xfrm>
      </p:grpSpPr>
      <p:grpSp>
        <p:nvGrpSpPr>
          <p:cNvPr id="17" name="Gruppo 16">
            <a:extLst>
              <a:ext uri="{FF2B5EF4-FFF2-40B4-BE49-F238E27FC236}">
                <a16:creationId xmlns:a16="http://schemas.microsoft.com/office/drawing/2014/main" id="{DCF77920-E824-44B3-85EA-05F2EDB6BF3F}"/>
              </a:ext>
            </a:extLst>
          </p:cNvPr>
          <p:cNvGrpSpPr/>
          <p:nvPr userDrawn="1"/>
        </p:nvGrpSpPr>
        <p:grpSpPr>
          <a:xfrm>
            <a:off x="4176734" y="1982590"/>
            <a:ext cx="3851031" cy="4875409"/>
            <a:chOff x="4176734" y="0"/>
            <a:chExt cx="3851031" cy="6858000"/>
          </a:xfrm>
        </p:grpSpPr>
        <p:cxnSp>
          <p:nvCxnSpPr>
            <p:cNvPr id="18" name="Connettore diritto 17">
              <a:extLst>
                <a:ext uri="{FF2B5EF4-FFF2-40B4-BE49-F238E27FC236}">
                  <a16:creationId xmlns:a16="http://schemas.microsoft.com/office/drawing/2014/main" id="{CB615DED-059D-4796-99B1-A05563D44C03}"/>
                </a:ext>
              </a:extLst>
            </p:cNvPr>
            <p:cNvCxnSpPr>
              <a:cxnSpLocks/>
            </p:cNvCxnSpPr>
            <p:nvPr userDrawn="1"/>
          </p:nvCxnSpPr>
          <p:spPr>
            <a:xfrm>
              <a:off x="4176734" y="0"/>
              <a:ext cx="0" cy="6858000"/>
            </a:xfrm>
            <a:prstGeom prst="line">
              <a:avLst/>
            </a:prstGeom>
            <a:ln w="6350">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9" name="Connettore diritto 18">
              <a:extLst>
                <a:ext uri="{FF2B5EF4-FFF2-40B4-BE49-F238E27FC236}">
                  <a16:creationId xmlns:a16="http://schemas.microsoft.com/office/drawing/2014/main" id="{92005C28-C91C-45A7-A685-8802C446CB65}"/>
                </a:ext>
              </a:extLst>
            </p:cNvPr>
            <p:cNvCxnSpPr>
              <a:cxnSpLocks/>
            </p:cNvCxnSpPr>
            <p:nvPr userDrawn="1"/>
          </p:nvCxnSpPr>
          <p:spPr>
            <a:xfrm>
              <a:off x="8027765" y="0"/>
              <a:ext cx="0" cy="6858000"/>
            </a:xfrm>
            <a:prstGeom prst="line">
              <a:avLst/>
            </a:prstGeom>
            <a:ln w="6350">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grpSp>
      <p:cxnSp>
        <p:nvCxnSpPr>
          <p:cNvPr id="20" name="Connettore diritto 19">
            <a:extLst>
              <a:ext uri="{FF2B5EF4-FFF2-40B4-BE49-F238E27FC236}">
                <a16:creationId xmlns:a16="http://schemas.microsoft.com/office/drawing/2014/main" id="{CE81B289-B295-4C91-973A-E265802F8343}"/>
              </a:ext>
            </a:extLst>
          </p:cNvPr>
          <p:cNvCxnSpPr>
            <a:cxnSpLocks/>
          </p:cNvCxnSpPr>
          <p:nvPr userDrawn="1"/>
        </p:nvCxnSpPr>
        <p:spPr>
          <a:xfrm>
            <a:off x="0" y="1982591"/>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
        <p:nvSpPr>
          <p:cNvPr id="2" name="Titolo 1">
            <a:extLst>
              <a:ext uri="{FF2B5EF4-FFF2-40B4-BE49-F238E27FC236}">
                <a16:creationId xmlns:a16="http://schemas.microsoft.com/office/drawing/2014/main" id="{FC3F10C0-5DFE-4F2B-84B3-498D1D283AB1}"/>
              </a:ext>
            </a:extLst>
          </p:cNvPr>
          <p:cNvSpPr>
            <a:spLocks noGrp="1"/>
          </p:cNvSpPr>
          <p:nvPr>
            <p:ph type="title"/>
          </p:nvPr>
        </p:nvSpPr>
        <p:spPr/>
        <p:txBody>
          <a:bodyPr/>
          <a:lstStyle/>
          <a:p>
            <a:endParaRPr lang="en-GB" noProof="0"/>
          </a:p>
        </p:txBody>
      </p:sp>
      <p:sp>
        <p:nvSpPr>
          <p:cNvPr id="4" name="Segnaposto piè di pagina 3">
            <a:extLst>
              <a:ext uri="{FF2B5EF4-FFF2-40B4-BE49-F238E27FC236}">
                <a16:creationId xmlns:a16="http://schemas.microsoft.com/office/drawing/2014/main" id="{69023663-EBF6-4678-A4B6-3D84BCA80FC6}"/>
              </a:ext>
            </a:extLst>
          </p:cNvPr>
          <p:cNvSpPr>
            <a:spLocks noGrp="1"/>
          </p:cNvSpPr>
          <p:nvPr>
            <p:ph type="ftr" sz="quarter" idx="11"/>
          </p:nvPr>
        </p:nvSpPr>
        <p:spPr/>
        <p:txBody>
          <a:bodyPr/>
          <a:lstStyle/>
          <a:p>
            <a:r>
              <a:rPr lang="en-US"/>
              <a:t>Camilla Colombo - GREEN SPECIES - COMPASS Lab - Department of Aerospace Science and Technology</a:t>
            </a:r>
            <a:endParaRPr lang="it-IT"/>
          </a:p>
        </p:txBody>
      </p:sp>
      <p:sp>
        <p:nvSpPr>
          <p:cNvPr id="5" name="Segnaposto numero diapositiva 4">
            <a:extLst>
              <a:ext uri="{FF2B5EF4-FFF2-40B4-BE49-F238E27FC236}">
                <a16:creationId xmlns:a16="http://schemas.microsoft.com/office/drawing/2014/main" id="{5A37DEFB-BB2F-4195-B6BA-04AAE853BF01}"/>
              </a:ext>
            </a:extLst>
          </p:cNvPr>
          <p:cNvSpPr>
            <a:spLocks noGrp="1"/>
          </p:cNvSpPr>
          <p:nvPr>
            <p:ph type="sldNum" sz="quarter" idx="12"/>
          </p:nvPr>
        </p:nvSpPr>
        <p:spPr/>
        <p:txBody>
          <a:bodyPr/>
          <a:lstStyle/>
          <a:p>
            <a:fld id="{3135EEA2-8D42-4D46-95A6-66E65FDC5EB1}" type="slidenum">
              <a:rPr lang="it-IT" smtClean="0"/>
              <a:pPr/>
              <a:t>‹#›</a:t>
            </a:fld>
            <a:endParaRPr lang="it-IT"/>
          </a:p>
        </p:txBody>
      </p:sp>
      <p:sp>
        <p:nvSpPr>
          <p:cNvPr id="7" name="Segnaposto testo 6">
            <a:extLst>
              <a:ext uri="{FF2B5EF4-FFF2-40B4-BE49-F238E27FC236}">
                <a16:creationId xmlns:a16="http://schemas.microsoft.com/office/drawing/2014/main" id="{99AF24DE-B4DF-4CF0-A1D8-A9C3833DB7E0}"/>
              </a:ext>
            </a:extLst>
          </p:cNvPr>
          <p:cNvSpPr>
            <a:spLocks noGrp="1"/>
          </p:cNvSpPr>
          <p:nvPr>
            <p:ph type="body" sz="quarter" idx="13"/>
          </p:nvPr>
        </p:nvSpPr>
        <p:spPr>
          <a:xfrm>
            <a:off x="568620" y="2887039"/>
            <a:ext cx="3100906" cy="3602662"/>
          </a:xfrm>
        </p:spPr>
        <p:txBody>
          <a:bodyPr>
            <a:noAutofit/>
          </a:bodyPr>
          <a:lstStyle>
            <a:lvl1pPr>
              <a:defRPr sz="1600"/>
            </a:lvl1pPr>
            <a:lvl2pPr>
              <a:defRPr sz="1200"/>
            </a:lvl2pPr>
            <a:lvl3pPr>
              <a:defRPr sz="1200"/>
            </a:lvl3pPr>
            <a:lvl4pPr>
              <a:defRPr sz="1200"/>
            </a:lvl4pPr>
            <a:lvl5pPr>
              <a:defRPr sz="1200"/>
            </a:lvl5pPr>
          </a:lstStyle>
          <a:p>
            <a:pPr lvl="0"/>
            <a:endParaRPr lang="en-GB" noProof="0"/>
          </a:p>
        </p:txBody>
      </p:sp>
      <p:sp>
        <p:nvSpPr>
          <p:cNvPr id="10" name="Segnaposto testo 9">
            <a:extLst>
              <a:ext uri="{FF2B5EF4-FFF2-40B4-BE49-F238E27FC236}">
                <a16:creationId xmlns:a16="http://schemas.microsoft.com/office/drawing/2014/main" id="{2E32AEAB-53EF-4B9D-AE36-D26FBF01B473}"/>
              </a:ext>
            </a:extLst>
          </p:cNvPr>
          <p:cNvSpPr>
            <a:spLocks noGrp="1"/>
          </p:cNvSpPr>
          <p:nvPr>
            <p:ph type="body" sz="quarter" idx="15" hasCustomPrompt="1"/>
          </p:nvPr>
        </p:nvSpPr>
        <p:spPr>
          <a:xfrm>
            <a:off x="568643" y="2239963"/>
            <a:ext cx="3100906" cy="441325"/>
          </a:xfrm>
        </p:spPr>
        <p:txBody>
          <a:bodyPr anchor="b">
            <a:noAutofit/>
          </a:bodyPr>
          <a:lstStyle>
            <a:lvl1pPr marL="0" indent="0">
              <a:buNone/>
              <a:defRPr sz="1600" b="1">
                <a:latin typeface="+mj-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TITLE</a:t>
            </a:r>
            <a:endParaRPr lang="it-IT"/>
          </a:p>
        </p:txBody>
      </p:sp>
      <p:sp>
        <p:nvSpPr>
          <p:cNvPr id="30" name="Segnaposto testo 6">
            <a:extLst>
              <a:ext uri="{FF2B5EF4-FFF2-40B4-BE49-F238E27FC236}">
                <a16:creationId xmlns:a16="http://schemas.microsoft.com/office/drawing/2014/main" id="{0C5DB749-C07B-4557-8B31-C5C44DDA999B}"/>
              </a:ext>
            </a:extLst>
          </p:cNvPr>
          <p:cNvSpPr>
            <a:spLocks noGrp="1"/>
          </p:cNvSpPr>
          <p:nvPr>
            <p:ph type="body" sz="quarter" idx="16"/>
          </p:nvPr>
        </p:nvSpPr>
        <p:spPr>
          <a:xfrm>
            <a:off x="4551535" y="2887039"/>
            <a:ext cx="3100906" cy="3602662"/>
          </a:xfrm>
        </p:spPr>
        <p:txBody>
          <a:bodyPr>
            <a:noAutofit/>
          </a:bodyPr>
          <a:lstStyle>
            <a:lvl1pPr>
              <a:defRPr sz="1600"/>
            </a:lvl1pPr>
            <a:lvl2pPr>
              <a:defRPr sz="1200"/>
            </a:lvl2pPr>
            <a:lvl3pPr>
              <a:defRPr sz="1200"/>
            </a:lvl3pPr>
            <a:lvl4pPr>
              <a:defRPr sz="1200"/>
            </a:lvl4pPr>
            <a:lvl5pPr>
              <a:defRPr sz="1200"/>
            </a:lvl5pPr>
          </a:lstStyle>
          <a:p>
            <a:pPr lvl="0"/>
            <a:endParaRPr lang="en-GB" noProof="0"/>
          </a:p>
        </p:txBody>
      </p:sp>
      <p:sp>
        <p:nvSpPr>
          <p:cNvPr id="31" name="Segnaposto testo 9">
            <a:extLst>
              <a:ext uri="{FF2B5EF4-FFF2-40B4-BE49-F238E27FC236}">
                <a16:creationId xmlns:a16="http://schemas.microsoft.com/office/drawing/2014/main" id="{642D4EEC-FAC4-4C46-BB9F-3BA54588E412}"/>
              </a:ext>
            </a:extLst>
          </p:cNvPr>
          <p:cNvSpPr>
            <a:spLocks noGrp="1"/>
          </p:cNvSpPr>
          <p:nvPr>
            <p:ph type="body" sz="quarter" idx="17" hasCustomPrompt="1"/>
          </p:nvPr>
        </p:nvSpPr>
        <p:spPr>
          <a:xfrm>
            <a:off x="4551558" y="2239963"/>
            <a:ext cx="3100906" cy="441325"/>
          </a:xfrm>
        </p:spPr>
        <p:txBody>
          <a:bodyPr anchor="b">
            <a:noAutofit/>
          </a:bodyPr>
          <a:lstStyle>
            <a:lvl1pPr marL="0" indent="0">
              <a:buNone/>
              <a:defRPr sz="1600" b="1">
                <a:latin typeface="+mj-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TITLE</a:t>
            </a:r>
            <a:endParaRPr lang="it-IT"/>
          </a:p>
        </p:txBody>
      </p:sp>
      <p:sp>
        <p:nvSpPr>
          <p:cNvPr id="32" name="Segnaposto testo 6">
            <a:extLst>
              <a:ext uri="{FF2B5EF4-FFF2-40B4-BE49-F238E27FC236}">
                <a16:creationId xmlns:a16="http://schemas.microsoft.com/office/drawing/2014/main" id="{8310C023-87FF-43B4-9428-3E2652BDB8FC}"/>
              </a:ext>
            </a:extLst>
          </p:cNvPr>
          <p:cNvSpPr>
            <a:spLocks noGrp="1"/>
          </p:cNvSpPr>
          <p:nvPr>
            <p:ph type="body" sz="quarter" idx="18"/>
          </p:nvPr>
        </p:nvSpPr>
        <p:spPr>
          <a:xfrm>
            <a:off x="8376189" y="2887039"/>
            <a:ext cx="3100906" cy="3602662"/>
          </a:xfrm>
        </p:spPr>
        <p:txBody>
          <a:bodyPr>
            <a:noAutofit/>
          </a:bodyPr>
          <a:lstStyle>
            <a:lvl1pPr>
              <a:defRPr sz="1600"/>
            </a:lvl1pPr>
            <a:lvl2pPr>
              <a:defRPr sz="1200"/>
            </a:lvl2pPr>
            <a:lvl3pPr>
              <a:defRPr sz="1200"/>
            </a:lvl3pPr>
            <a:lvl4pPr>
              <a:defRPr sz="1200"/>
            </a:lvl4pPr>
            <a:lvl5pPr>
              <a:defRPr sz="1200"/>
            </a:lvl5pPr>
          </a:lstStyle>
          <a:p>
            <a:pPr lvl="0"/>
            <a:endParaRPr lang="en-GB" noProof="0"/>
          </a:p>
        </p:txBody>
      </p:sp>
      <p:sp>
        <p:nvSpPr>
          <p:cNvPr id="33" name="Segnaposto testo 9">
            <a:extLst>
              <a:ext uri="{FF2B5EF4-FFF2-40B4-BE49-F238E27FC236}">
                <a16:creationId xmlns:a16="http://schemas.microsoft.com/office/drawing/2014/main" id="{0FB8C8B8-D4F7-4669-8F3B-F456A7ECFC93}"/>
              </a:ext>
            </a:extLst>
          </p:cNvPr>
          <p:cNvSpPr>
            <a:spLocks noGrp="1"/>
          </p:cNvSpPr>
          <p:nvPr>
            <p:ph type="body" sz="quarter" idx="19" hasCustomPrompt="1"/>
          </p:nvPr>
        </p:nvSpPr>
        <p:spPr>
          <a:xfrm>
            <a:off x="8376212" y="2239963"/>
            <a:ext cx="3100906" cy="441325"/>
          </a:xfrm>
        </p:spPr>
        <p:txBody>
          <a:bodyPr anchor="b">
            <a:noAutofit/>
          </a:bodyPr>
          <a:lstStyle>
            <a:lvl1pPr marL="0" indent="0">
              <a:buNone/>
              <a:defRPr sz="1600" b="1">
                <a:latin typeface="+mj-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TITLE</a:t>
            </a:r>
            <a:endParaRPr lang="it-IT"/>
          </a:p>
        </p:txBody>
      </p:sp>
      <p:pic>
        <p:nvPicPr>
          <p:cNvPr id="3" name="Picture 2">
            <a:extLst>
              <a:ext uri="{FF2B5EF4-FFF2-40B4-BE49-F238E27FC236}">
                <a16:creationId xmlns:a16="http://schemas.microsoft.com/office/drawing/2014/main" id="{3B899F58-1A73-0239-EC36-FCDA6BF1F71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34963" y="302676"/>
            <a:ext cx="1855787" cy="105501"/>
          </a:xfrm>
          <a:prstGeom prst="rect">
            <a:avLst/>
          </a:prstGeom>
        </p:spPr>
      </p:pic>
    </p:spTree>
    <p:extLst>
      <p:ext uri="{BB962C8B-B14F-4D97-AF65-F5344CB8AC3E}">
        <p14:creationId xmlns:p14="http://schemas.microsoft.com/office/powerpoint/2010/main" val="886051507"/>
      </p:ext>
    </p:extLst>
  </p:cSld>
  <p:clrMapOvr>
    <a:masterClrMapping/>
  </p:clrMapOvr>
</p:sldLayout>
</file>

<file path=ppt/slideLayouts/slideLayout137.xml><?xml version="1.0" encoding="utf-8"?>
<p:sldLayout xmlns:a="http://schemas.openxmlformats.org/drawingml/2006/main" xmlns:r="http://schemas.openxmlformats.org/officeDocument/2006/relationships" xmlns:p="http://schemas.openxmlformats.org/presentationml/2006/main" preserve="1" userDrawn="1">
  <p:cSld name="1_Pagina grafica _ 4 colonne">
    <p:spTree>
      <p:nvGrpSpPr>
        <p:cNvPr id="1" name=""/>
        <p:cNvGrpSpPr/>
        <p:nvPr/>
      </p:nvGrpSpPr>
      <p:grpSpPr>
        <a:xfrm>
          <a:off x="0" y="0"/>
          <a:ext cx="0" cy="0"/>
          <a:chOff x="0" y="0"/>
          <a:chExt cx="0" cy="0"/>
        </a:xfrm>
      </p:grpSpPr>
      <p:grpSp>
        <p:nvGrpSpPr>
          <p:cNvPr id="30" name="Gruppo 29">
            <a:extLst>
              <a:ext uri="{FF2B5EF4-FFF2-40B4-BE49-F238E27FC236}">
                <a16:creationId xmlns:a16="http://schemas.microsoft.com/office/drawing/2014/main" id="{8C804B3B-AD2E-43B7-A236-4B70FBB66BF5}"/>
              </a:ext>
            </a:extLst>
          </p:cNvPr>
          <p:cNvGrpSpPr/>
          <p:nvPr userDrawn="1"/>
        </p:nvGrpSpPr>
        <p:grpSpPr>
          <a:xfrm>
            <a:off x="3216275" y="1982591"/>
            <a:ext cx="5753528" cy="4875409"/>
            <a:chOff x="3216275" y="-24549"/>
            <a:chExt cx="5753528" cy="6882549"/>
          </a:xfrm>
        </p:grpSpPr>
        <p:cxnSp>
          <p:nvCxnSpPr>
            <p:cNvPr id="31" name="Connettore diritto 30">
              <a:extLst>
                <a:ext uri="{FF2B5EF4-FFF2-40B4-BE49-F238E27FC236}">
                  <a16:creationId xmlns:a16="http://schemas.microsoft.com/office/drawing/2014/main" id="{44FAA9BE-8AF8-49B0-92FC-678C2D2924A8}"/>
                </a:ext>
              </a:extLst>
            </p:cNvPr>
            <p:cNvCxnSpPr>
              <a:cxnSpLocks/>
            </p:cNvCxnSpPr>
            <p:nvPr userDrawn="1"/>
          </p:nvCxnSpPr>
          <p:spPr>
            <a:xfrm>
              <a:off x="6096000" y="-24549"/>
              <a:ext cx="0" cy="6882549"/>
            </a:xfrm>
            <a:prstGeom prst="line">
              <a:avLst/>
            </a:prstGeom>
            <a:ln w="6350">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32" name="Connettore diritto 31">
              <a:extLst>
                <a:ext uri="{FF2B5EF4-FFF2-40B4-BE49-F238E27FC236}">
                  <a16:creationId xmlns:a16="http://schemas.microsoft.com/office/drawing/2014/main" id="{E563AC02-AAB4-4E22-88B1-7040959183F0}"/>
                </a:ext>
              </a:extLst>
            </p:cNvPr>
            <p:cNvCxnSpPr>
              <a:cxnSpLocks/>
            </p:cNvCxnSpPr>
            <p:nvPr userDrawn="1"/>
          </p:nvCxnSpPr>
          <p:spPr>
            <a:xfrm>
              <a:off x="3216275" y="-24549"/>
              <a:ext cx="0" cy="6882549"/>
            </a:xfrm>
            <a:prstGeom prst="line">
              <a:avLst/>
            </a:prstGeom>
            <a:ln w="6350">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33" name="Connettore diritto 32">
              <a:extLst>
                <a:ext uri="{FF2B5EF4-FFF2-40B4-BE49-F238E27FC236}">
                  <a16:creationId xmlns:a16="http://schemas.microsoft.com/office/drawing/2014/main" id="{F723C070-52A1-4662-85E9-0FE98E37ECF0}"/>
                </a:ext>
              </a:extLst>
            </p:cNvPr>
            <p:cNvCxnSpPr>
              <a:cxnSpLocks/>
            </p:cNvCxnSpPr>
            <p:nvPr userDrawn="1"/>
          </p:nvCxnSpPr>
          <p:spPr>
            <a:xfrm>
              <a:off x="8969803" y="-24549"/>
              <a:ext cx="0" cy="6882549"/>
            </a:xfrm>
            <a:prstGeom prst="line">
              <a:avLst/>
            </a:prstGeom>
            <a:ln w="6350">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grpSp>
      <p:cxnSp>
        <p:nvCxnSpPr>
          <p:cNvPr id="35" name="Connettore diritto 34">
            <a:extLst>
              <a:ext uri="{FF2B5EF4-FFF2-40B4-BE49-F238E27FC236}">
                <a16:creationId xmlns:a16="http://schemas.microsoft.com/office/drawing/2014/main" id="{CA8ECBF8-204B-4371-89C9-ED0E38546FF7}"/>
              </a:ext>
            </a:extLst>
          </p:cNvPr>
          <p:cNvCxnSpPr>
            <a:cxnSpLocks/>
          </p:cNvCxnSpPr>
          <p:nvPr userDrawn="1"/>
        </p:nvCxnSpPr>
        <p:spPr>
          <a:xfrm>
            <a:off x="0" y="1982591"/>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
        <p:nvSpPr>
          <p:cNvPr id="2" name="Titolo 1">
            <a:extLst>
              <a:ext uri="{FF2B5EF4-FFF2-40B4-BE49-F238E27FC236}">
                <a16:creationId xmlns:a16="http://schemas.microsoft.com/office/drawing/2014/main" id="{FC3F10C0-5DFE-4F2B-84B3-498D1D283AB1}"/>
              </a:ext>
            </a:extLst>
          </p:cNvPr>
          <p:cNvSpPr>
            <a:spLocks noGrp="1"/>
          </p:cNvSpPr>
          <p:nvPr>
            <p:ph type="title"/>
          </p:nvPr>
        </p:nvSpPr>
        <p:spPr/>
        <p:txBody>
          <a:bodyPr/>
          <a:lstStyle/>
          <a:p>
            <a:endParaRPr lang="en-GB" noProof="0"/>
          </a:p>
        </p:txBody>
      </p:sp>
      <p:sp>
        <p:nvSpPr>
          <p:cNvPr id="4" name="Segnaposto piè di pagina 3">
            <a:extLst>
              <a:ext uri="{FF2B5EF4-FFF2-40B4-BE49-F238E27FC236}">
                <a16:creationId xmlns:a16="http://schemas.microsoft.com/office/drawing/2014/main" id="{69023663-EBF6-4678-A4B6-3D84BCA80FC6}"/>
              </a:ext>
            </a:extLst>
          </p:cNvPr>
          <p:cNvSpPr>
            <a:spLocks noGrp="1"/>
          </p:cNvSpPr>
          <p:nvPr>
            <p:ph type="ftr" sz="quarter" idx="11"/>
          </p:nvPr>
        </p:nvSpPr>
        <p:spPr/>
        <p:txBody>
          <a:bodyPr/>
          <a:lstStyle/>
          <a:p>
            <a:r>
              <a:rPr lang="en-US"/>
              <a:t>Camilla Colombo - GREEN SPECIES - COMPASS Lab - Department of Aerospace Science and Technology</a:t>
            </a:r>
            <a:endParaRPr lang="it-IT"/>
          </a:p>
        </p:txBody>
      </p:sp>
      <p:sp>
        <p:nvSpPr>
          <p:cNvPr id="5" name="Segnaposto numero diapositiva 4">
            <a:extLst>
              <a:ext uri="{FF2B5EF4-FFF2-40B4-BE49-F238E27FC236}">
                <a16:creationId xmlns:a16="http://schemas.microsoft.com/office/drawing/2014/main" id="{5A37DEFB-BB2F-4195-B6BA-04AAE853BF01}"/>
              </a:ext>
            </a:extLst>
          </p:cNvPr>
          <p:cNvSpPr>
            <a:spLocks noGrp="1"/>
          </p:cNvSpPr>
          <p:nvPr>
            <p:ph type="sldNum" sz="quarter" idx="12"/>
          </p:nvPr>
        </p:nvSpPr>
        <p:spPr/>
        <p:txBody>
          <a:bodyPr/>
          <a:lstStyle/>
          <a:p>
            <a:fld id="{3135EEA2-8D42-4D46-95A6-66E65FDC5EB1}" type="slidenum">
              <a:rPr lang="it-IT" smtClean="0"/>
              <a:pPr/>
              <a:t>‹#›</a:t>
            </a:fld>
            <a:endParaRPr lang="it-IT"/>
          </a:p>
        </p:txBody>
      </p:sp>
      <p:sp>
        <p:nvSpPr>
          <p:cNvPr id="7" name="Segnaposto testo 6">
            <a:extLst>
              <a:ext uri="{FF2B5EF4-FFF2-40B4-BE49-F238E27FC236}">
                <a16:creationId xmlns:a16="http://schemas.microsoft.com/office/drawing/2014/main" id="{99AF24DE-B4DF-4CF0-A1D8-A9C3833DB7E0}"/>
              </a:ext>
            </a:extLst>
          </p:cNvPr>
          <p:cNvSpPr>
            <a:spLocks noGrp="1"/>
          </p:cNvSpPr>
          <p:nvPr>
            <p:ph type="body" sz="quarter" idx="13"/>
          </p:nvPr>
        </p:nvSpPr>
        <p:spPr>
          <a:xfrm>
            <a:off x="568620" y="2887039"/>
            <a:ext cx="2503621" cy="3602662"/>
          </a:xfrm>
        </p:spPr>
        <p:txBody>
          <a:bodyPr>
            <a:noAutofit/>
          </a:bodyPr>
          <a:lstStyle>
            <a:lvl1pPr>
              <a:defRPr sz="1400"/>
            </a:lvl1pPr>
            <a:lvl2pPr>
              <a:defRPr sz="1200"/>
            </a:lvl2pPr>
            <a:lvl3pPr>
              <a:defRPr sz="1200"/>
            </a:lvl3pPr>
            <a:lvl4pPr>
              <a:defRPr sz="1200"/>
            </a:lvl4pPr>
            <a:lvl5pPr>
              <a:defRPr sz="1200"/>
            </a:lvl5pPr>
          </a:lstStyle>
          <a:p>
            <a:pPr lvl="0"/>
            <a:endParaRPr lang="en-GB" noProof="0"/>
          </a:p>
        </p:txBody>
      </p:sp>
      <p:sp>
        <p:nvSpPr>
          <p:cNvPr id="10" name="Segnaposto testo 9">
            <a:extLst>
              <a:ext uri="{FF2B5EF4-FFF2-40B4-BE49-F238E27FC236}">
                <a16:creationId xmlns:a16="http://schemas.microsoft.com/office/drawing/2014/main" id="{2E32AEAB-53EF-4B9D-AE36-D26FBF01B473}"/>
              </a:ext>
            </a:extLst>
          </p:cNvPr>
          <p:cNvSpPr>
            <a:spLocks noGrp="1"/>
          </p:cNvSpPr>
          <p:nvPr>
            <p:ph type="body" sz="quarter" idx="15" hasCustomPrompt="1"/>
          </p:nvPr>
        </p:nvSpPr>
        <p:spPr>
          <a:xfrm>
            <a:off x="568643" y="2239963"/>
            <a:ext cx="2503514" cy="441325"/>
          </a:xfrm>
        </p:spPr>
        <p:txBody>
          <a:bodyPr anchor="b">
            <a:noAutofit/>
          </a:bodyPr>
          <a:lstStyle>
            <a:lvl1pPr marL="0" indent="0">
              <a:buNone/>
              <a:defRPr sz="1400" b="1">
                <a:latin typeface="+mj-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TITLE</a:t>
            </a:r>
            <a:endParaRPr lang="it-IT"/>
          </a:p>
        </p:txBody>
      </p:sp>
      <p:sp>
        <p:nvSpPr>
          <p:cNvPr id="13" name="Ovale 12">
            <a:extLst>
              <a:ext uri="{FF2B5EF4-FFF2-40B4-BE49-F238E27FC236}">
                <a16:creationId xmlns:a16="http://schemas.microsoft.com/office/drawing/2014/main" id="{769E06E2-5F0D-4920-A3E9-64AE757EB613}"/>
              </a:ext>
            </a:extLst>
          </p:cNvPr>
          <p:cNvSpPr/>
          <p:nvPr userDrawn="1"/>
        </p:nvSpPr>
        <p:spPr>
          <a:xfrm>
            <a:off x="339511" y="3544304"/>
            <a:ext cx="2869255" cy="2945397"/>
          </a:xfrm>
          <a:prstGeom prst="ellipse">
            <a:avLst/>
          </a:prstGeom>
          <a:noFill/>
          <a:ln w="6350">
            <a:solidFill>
              <a:schemeClr val="tx2">
                <a:alpha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it-IT" sz="1400"/>
          </a:p>
        </p:txBody>
      </p:sp>
      <p:sp>
        <p:nvSpPr>
          <p:cNvPr id="21" name="Segnaposto testo 6">
            <a:extLst>
              <a:ext uri="{FF2B5EF4-FFF2-40B4-BE49-F238E27FC236}">
                <a16:creationId xmlns:a16="http://schemas.microsoft.com/office/drawing/2014/main" id="{4DA14660-E3DE-4786-8628-2BDB623B542F}"/>
              </a:ext>
            </a:extLst>
          </p:cNvPr>
          <p:cNvSpPr>
            <a:spLocks noGrp="1"/>
          </p:cNvSpPr>
          <p:nvPr userDrawn="1">
            <p:ph type="body" sz="quarter" idx="16"/>
          </p:nvPr>
        </p:nvSpPr>
        <p:spPr>
          <a:xfrm>
            <a:off x="3414561" y="2887039"/>
            <a:ext cx="2503621" cy="3602662"/>
          </a:xfrm>
        </p:spPr>
        <p:txBody>
          <a:bodyPr>
            <a:noAutofit/>
          </a:bodyPr>
          <a:lstStyle>
            <a:lvl1pPr>
              <a:defRPr sz="1400"/>
            </a:lvl1pPr>
            <a:lvl2pPr>
              <a:defRPr sz="1200"/>
            </a:lvl2pPr>
            <a:lvl3pPr>
              <a:defRPr sz="1200"/>
            </a:lvl3pPr>
            <a:lvl4pPr>
              <a:defRPr sz="1200"/>
            </a:lvl4pPr>
            <a:lvl5pPr>
              <a:defRPr sz="1200"/>
            </a:lvl5pPr>
          </a:lstStyle>
          <a:p>
            <a:pPr lvl="0"/>
            <a:endParaRPr lang="en-GB" noProof="0"/>
          </a:p>
        </p:txBody>
      </p:sp>
      <p:sp>
        <p:nvSpPr>
          <p:cNvPr id="22" name="Segnaposto testo 9">
            <a:extLst>
              <a:ext uri="{FF2B5EF4-FFF2-40B4-BE49-F238E27FC236}">
                <a16:creationId xmlns:a16="http://schemas.microsoft.com/office/drawing/2014/main" id="{38062A0A-3D00-4F2E-A78C-520C7A8814B0}"/>
              </a:ext>
            </a:extLst>
          </p:cNvPr>
          <p:cNvSpPr>
            <a:spLocks noGrp="1"/>
          </p:cNvSpPr>
          <p:nvPr userDrawn="1">
            <p:ph type="body" sz="quarter" idx="17" hasCustomPrompt="1"/>
          </p:nvPr>
        </p:nvSpPr>
        <p:spPr>
          <a:xfrm>
            <a:off x="3414584" y="2239963"/>
            <a:ext cx="2503514" cy="441325"/>
          </a:xfrm>
        </p:spPr>
        <p:txBody>
          <a:bodyPr anchor="b">
            <a:noAutofit/>
          </a:bodyPr>
          <a:lstStyle>
            <a:lvl1pPr marL="0" indent="0">
              <a:buNone/>
              <a:defRPr sz="1400" b="1">
                <a:latin typeface="+mj-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TITLE</a:t>
            </a:r>
            <a:endParaRPr lang="it-IT"/>
          </a:p>
        </p:txBody>
      </p:sp>
      <p:sp>
        <p:nvSpPr>
          <p:cNvPr id="23" name="Segnaposto testo 6">
            <a:extLst>
              <a:ext uri="{FF2B5EF4-FFF2-40B4-BE49-F238E27FC236}">
                <a16:creationId xmlns:a16="http://schemas.microsoft.com/office/drawing/2014/main" id="{3FA3924C-C133-43D4-9617-6E7333D996FB}"/>
              </a:ext>
            </a:extLst>
          </p:cNvPr>
          <p:cNvSpPr>
            <a:spLocks noGrp="1"/>
          </p:cNvSpPr>
          <p:nvPr userDrawn="1">
            <p:ph type="body" sz="quarter" idx="18"/>
          </p:nvPr>
        </p:nvSpPr>
        <p:spPr>
          <a:xfrm>
            <a:off x="6250229" y="2887039"/>
            <a:ext cx="2503621" cy="3602662"/>
          </a:xfrm>
        </p:spPr>
        <p:txBody>
          <a:bodyPr>
            <a:noAutofit/>
          </a:bodyPr>
          <a:lstStyle>
            <a:lvl1pPr>
              <a:defRPr sz="1400"/>
            </a:lvl1pPr>
            <a:lvl2pPr>
              <a:defRPr sz="1200"/>
            </a:lvl2pPr>
            <a:lvl3pPr>
              <a:defRPr sz="1200"/>
            </a:lvl3pPr>
            <a:lvl4pPr>
              <a:defRPr sz="1200"/>
            </a:lvl4pPr>
            <a:lvl5pPr>
              <a:defRPr sz="1200"/>
            </a:lvl5pPr>
          </a:lstStyle>
          <a:p>
            <a:pPr lvl="0"/>
            <a:endParaRPr lang="en-GB" noProof="0"/>
          </a:p>
        </p:txBody>
      </p:sp>
      <p:sp>
        <p:nvSpPr>
          <p:cNvPr id="24" name="Segnaposto testo 9">
            <a:extLst>
              <a:ext uri="{FF2B5EF4-FFF2-40B4-BE49-F238E27FC236}">
                <a16:creationId xmlns:a16="http://schemas.microsoft.com/office/drawing/2014/main" id="{4F293ED1-7D64-49B8-81A0-5F5FB11E3592}"/>
              </a:ext>
            </a:extLst>
          </p:cNvPr>
          <p:cNvSpPr>
            <a:spLocks noGrp="1"/>
          </p:cNvSpPr>
          <p:nvPr userDrawn="1">
            <p:ph type="body" sz="quarter" idx="19" hasCustomPrompt="1"/>
          </p:nvPr>
        </p:nvSpPr>
        <p:spPr>
          <a:xfrm>
            <a:off x="6250252" y="2239963"/>
            <a:ext cx="2503514" cy="441325"/>
          </a:xfrm>
        </p:spPr>
        <p:txBody>
          <a:bodyPr anchor="b">
            <a:noAutofit/>
          </a:bodyPr>
          <a:lstStyle>
            <a:lvl1pPr marL="0" indent="0">
              <a:buNone/>
              <a:defRPr sz="1400" b="1">
                <a:latin typeface="+mj-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TITLE</a:t>
            </a:r>
            <a:endParaRPr lang="it-IT"/>
          </a:p>
        </p:txBody>
      </p:sp>
      <p:sp>
        <p:nvSpPr>
          <p:cNvPr id="25" name="Segnaposto testo 6">
            <a:extLst>
              <a:ext uri="{FF2B5EF4-FFF2-40B4-BE49-F238E27FC236}">
                <a16:creationId xmlns:a16="http://schemas.microsoft.com/office/drawing/2014/main" id="{34980872-E501-48A5-8B13-B7016BEEE029}"/>
              </a:ext>
            </a:extLst>
          </p:cNvPr>
          <p:cNvSpPr>
            <a:spLocks noGrp="1"/>
          </p:cNvSpPr>
          <p:nvPr userDrawn="1">
            <p:ph type="body" sz="quarter" idx="20"/>
          </p:nvPr>
        </p:nvSpPr>
        <p:spPr>
          <a:xfrm>
            <a:off x="9157816" y="2887039"/>
            <a:ext cx="2503621" cy="3602662"/>
          </a:xfrm>
        </p:spPr>
        <p:txBody>
          <a:bodyPr>
            <a:noAutofit/>
          </a:bodyPr>
          <a:lstStyle>
            <a:lvl1pPr>
              <a:defRPr sz="1400"/>
            </a:lvl1pPr>
            <a:lvl2pPr>
              <a:defRPr sz="1200"/>
            </a:lvl2pPr>
            <a:lvl3pPr>
              <a:defRPr sz="1200"/>
            </a:lvl3pPr>
            <a:lvl4pPr>
              <a:defRPr sz="1200"/>
            </a:lvl4pPr>
            <a:lvl5pPr>
              <a:defRPr sz="1200"/>
            </a:lvl5pPr>
          </a:lstStyle>
          <a:p>
            <a:pPr lvl="0"/>
            <a:endParaRPr lang="en-GB" noProof="0"/>
          </a:p>
        </p:txBody>
      </p:sp>
      <p:sp>
        <p:nvSpPr>
          <p:cNvPr id="26" name="Segnaposto testo 9">
            <a:extLst>
              <a:ext uri="{FF2B5EF4-FFF2-40B4-BE49-F238E27FC236}">
                <a16:creationId xmlns:a16="http://schemas.microsoft.com/office/drawing/2014/main" id="{7359F283-E0AA-4871-A428-A58C8F3F0AAC}"/>
              </a:ext>
            </a:extLst>
          </p:cNvPr>
          <p:cNvSpPr>
            <a:spLocks noGrp="1"/>
          </p:cNvSpPr>
          <p:nvPr userDrawn="1">
            <p:ph type="body" sz="quarter" idx="21" hasCustomPrompt="1"/>
          </p:nvPr>
        </p:nvSpPr>
        <p:spPr>
          <a:xfrm>
            <a:off x="9157839" y="2239963"/>
            <a:ext cx="2503514" cy="441325"/>
          </a:xfrm>
        </p:spPr>
        <p:txBody>
          <a:bodyPr anchor="b">
            <a:noAutofit/>
          </a:bodyPr>
          <a:lstStyle>
            <a:lvl1pPr marL="0" indent="0">
              <a:buNone/>
              <a:defRPr sz="1400" b="1">
                <a:latin typeface="+mj-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TITLE</a:t>
            </a:r>
            <a:endParaRPr lang="it-IT"/>
          </a:p>
        </p:txBody>
      </p:sp>
      <p:sp>
        <p:nvSpPr>
          <p:cNvPr id="27" name="Ovale 26">
            <a:extLst>
              <a:ext uri="{FF2B5EF4-FFF2-40B4-BE49-F238E27FC236}">
                <a16:creationId xmlns:a16="http://schemas.microsoft.com/office/drawing/2014/main" id="{101D1BE9-9067-430D-A318-4BC1405F006A}"/>
              </a:ext>
            </a:extLst>
          </p:cNvPr>
          <p:cNvSpPr/>
          <p:nvPr userDrawn="1"/>
        </p:nvSpPr>
        <p:spPr>
          <a:xfrm>
            <a:off x="3223388" y="3544304"/>
            <a:ext cx="2869255" cy="2945397"/>
          </a:xfrm>
          <a:prstGeom prst="ellipse">
            <a:avLst/>
          </a:prstGeom>
          <a:noFill/>
          <a:ln w="6350">
            <a:solidFill>
              <a:schemeClr val="tx2">
                <a:alpha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it-IT" sz="1400"/>
          </a:p>
        </p:txBody>
      </p:sp>
      <p:sp>
        <p:nvSpPr>
          <p:cNvPr id="28" name="Ovale 27">
            <a:extLst>
              <a:ext uri="{FF2B5EF4-FFF2-40B4-BE49-F238E27FC236}">
                <a16:creationId xmlns:a16="http://schemas.microsoft.com/office/drawing/2014/main" id="{F88114C5-1930-4807-8B76-4565A5FFB9B5}"/>
              </a:ext>
            </a:extLst>
          </p:cNvPr>
          <p:cNvSpPr/>
          <p:nvPr userDrawn="1"/>
        </p:nvSpPr>
        <p:spPr>
          <a:xfrm>
            <a:off x="6089680" y="3544304"/>
            <a:ext cx="2869255" cy="2945397"/>
          </a:xfrm>
          <a:prstGeom prst="ellipse">
            <a:avLst/>
          </a:prstGeom>
          <a:noFill/>
          <a:ln w="6350">
            <a:solidFill>
              <a:schemeClr val="tx2">
                <a:alpha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it-IT" sz="1400"/>
          </a:p>
        </p:txBody>
      </p:sp>
      <p:sp>
        <p:nvSpPr>
          <p:cNvPr id="29" name="Ovale 28">
            <a:extLst>
              <a:ext uri="{FF2B5EF4-FFF2-40B4-BE49-F238E27FC236}">
                <a16:creationId xmlns:a16="http://schemas.microsoft.com/office/drawing/2014/main" id="{E2D6333A-9B81-4325-A926-22F5E403D75F}"/>
              </a:ext>
            </a:extLst>
          </p:cNvPr>
          <p:cNvSpPr/>
          <p:nvPr userDrawn="1"/>
        </p:nvSpPr>
        <p:spPr>
          <a:xfrm>
            <a:off x="8964764" y="3544304"/>
            <a:ext cx="2869255" cy="2945397"/>
          </a:xfrm>
          <a:prstGeom prst="ellipse">
            <a:avLst/>
          </a:prstGeom>
          <a:noFill/>
          <a:ln w="6350">
            <a:solidFill>
              <a:schemeClr val="tx2">
                <a:alpha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it-IT" sz="1400"/>
          </a:p>
        </p:txBody>
      </p:sp>
      <p:pic>
        <p:nvPicPr>
          <p:cNvPr id="3" name="Picture 2">
            <a:extLst>
              <a:ext uri="{FF2B5EF4-FFF2-40B4-BE49-F238E27FC236}">
                <a16:creationId xmlns:a16="http://schemas.microsoft.com/office/drawing/2014/main" id="{36CC57CC-6B8E-57D9-2C8F-9A640E6B7925}"/>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34963" y="302676"/>
            <a:ext cx="1855787" cy="105501"/>
          </a:xfrm>
          <a:prstGeom prst="rect">
            <a:avLst/>
          </a:prstGeom>
        </p:spPr>
      </p:pic>
    </p:spTree>
    <p:extLst>
      <p:ext uri="{BB962C8B-B14F-4D97-AF65-F5344CB8AC3E}">
        <p14:creationId xmlns:p14="http://schemas.microsoft.com/office/powerpoint/2010/main" val="4088410094"/>
      </p:ext>
    </p:extLst>
  </p:cSld>
  <p:clrMapOvr>
    <a:masterClrMapping/>
  </p:clrMapOvr>
</p:sldLayout>
</file>

<file path=ppt/slideLayouts/slideLayout138.xml><?xml version="1.0" encoding="utf-8"?>
<p:sldLayout xmlns:a="http://schemas.openxmlformats.org/drawingml/2006/main" xmlns:r="http://schemas.openxmlformats.org/officeDocument/2006/relationships" xmlns:p="http://schemas.openxmlformats.org/presentationml/2006/main" preserve="1" userDrawn="1">
  <p:cSld name="Pagina Evidenza _ A">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FC3F10C0-5DFE-4F2B-84B3-498D1D283AB1}"/>
              </a:ext>
            </a:extLst>
          </p:cNvPr>
          <p:cNvSpPr>
            <a:spLocks noGrp="1"/>
          </p:cNvSpPr>
          <p:nvPr>
            <p:ph type="title" hasCustomPrompt="1"/>
          </p:nvPr>
        </p:nvSpPr>
        <p:spPr>
          <a:xfrm>
            <a:off x="334963" y="1325365"/>
            <a:ext cx="11522075" cy="4222679"/>
          </a:xfrm>
        </p:spPr>
        <p:txBody>
          <a:bodyPr anchor="ctr"/>
          <a:lstStyle>
            <a:lvl1pPr>
              <a:defRPr sz="4000" b="0"/>
            </a:lvl1pPr>
          </a:lstStyle>
          <a:p>
            <a:r>
              <a:rPr lang="en-GB"/>
              <a:t>Insert highlighted text</a:t>
            </a:r>
            <a:endParaRPr lang="it-IT"/>
          </a:p>
        </p:txBody>
      </p:sp>
      <p:sp>
        <p:nvSpPr>
          <p:cNvPr id="4" name="Segnaposto piè di pagina 3">
            <a:extLst>
              <a:ext uri="{FF2B5EF4-FFF2-40B4-BE49-F238E27FC236}">
                <a16:creationId xmlns:a16="http://schemas.microsoft.com/office/drawing/2014/main" id="{69023663-EBF6-4678-A4B6-3D84BCA80FC6}"/>
              </a:ext>
            </a:extLst>
          </p:cNvPr>
          <p:cNvSpPr>
            <a:spLocks noGrp="1"/>
          </p:cNvSpPr>
          <p:nvPr>
            <p:ph type="ftr" sz="quarter" idx="11"/>
          </p:nvPr>
        </p:nvSpPr>
        <p:spPr/>
        <p:txBody>
          <a:bodyPr/>
          <a:lstStyle/>
          <a:p>
            <a:r>
              <a:rPr lang="en-US"/>
              <a:t>Camilla Colombo - GREEN SPECIES - COMPASS Lab - Department of Aerospace Science and Technology</a:t>
            </a:r>
            <a:endParaRPr lang="it-IT"/>
          </a:p>
        </p:txBody>
      </p:sp>
      <p:sp>
        <p:nvSpPr>
          <p:cNvPr id="5" name="Segnaposto numero diapositiva 4">
            <a:extLst>
              <a:ext uri="{FF2B5EF4-FFF2-40B4-BE49-F238E27FC236}">
                <a16:creationId xmlns:a16="http://schemas.microsoft.com/office/drawing/2014/main" id="{5A37DEFB-BB2F-4195-B6BA-04AAE853BF01}"/>
              </a:ext>
            </a:extLst>
          </p:cNvPr>
          <p:cNvSpPr>
            <a:spLocks noGrp="1"/>
          </p:cNvSpPr>
          <p:nvPr>
            <p:ph type="sldNum" sz="quarter" idx="12"/>
          </p:nvPr>
        </p:nvSpPr>
        <p:spPr/>
        <p:txBody>
          <a:bodyPr/>
          <a:lstStyle/>
          <a:p>
            <a:fld id="{3135EEA2-8D42-4D46-95A6-66E65FDC5EB1}" type="slidenum">
              <a:rPr lang="it-IT" smtClean="0"/>
              <a:pPr/>
              <a:t>‹#›</a:t>
            </a:fld>
            <a:endParaRPr lang="it-IT"/>
          </a:p>
        </p:txBody>
      </p:sp>
      <p:sp>
        <p:nvSpPr>
          <p:cNvPr id="9" name="Ovale 8">
            <a:extLst>
              <a:ext uri="{FF2B5EF4-FFF2-40B4-BE49-F238E27FC236}">
                <a16:creationId xmlns:a16="http://schemas.microsoft.com/office/drawing/2014/main" id="{6FCB4558-5B0B-4E68-99C0-73044CD4F7EE}"/>
              </a:ext>
            </a:extLst>
          </p:cNvPr>
          <p:cNvSpPr/>
          <p:nvPr userDrawn="1"/>
        </p:nvSpPr>
        <p:spPr>
          <a:xfrm>
            <a:off x="-1366766" y="1325366"/>
            <a:ext cx="4222679" cy="4222679"/>
          </a:xfrm>
          <a:prstGeom prst="ellipse">
            <a:avLst/>
          </a:prstGeom>
          <a:noFill/>
          <a:ln w="9525">
            <a:solidFill>
              <a:schemeClr val="tx2">
                <a:alpha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cxnSp>
        <p:nvCxnSpPr>
          <p:cNvPr id="10" name="Connettore diritto 9">
            <a:extLst>
              <a:ext uri="{FF2B5EF4-FFF2-40B4-BE49-F238E27FC236}">
                <a16:creationId xmlns:a16="http://schemas.microsoft.com/office/drawing/2014/main" id="{5CD3E5C6-1FD7-4A9E-A65F-282056577FB3}"/>
              </a:ext>
            </a:extLst>
          </p:cNvPr>
          <p:cNvCxnSpPr>
            <a:cxnSpLocks/>
          </p:cNvCxnSpPr>
          <p:nvPr userDrawn="1"/>
        </p:nvCxnSpPr>
        <p:spPr>
          <a:xfrm>
            <a:off x="0" y="1325366"/>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2" name="Connettore diritto 11">
            <a:extLst>
              <a:ext uri="{FF2B5EF4-FFF2-40B4-BE49-F238E27FC236}">
                <a16:creationId xmlns:a16="http://schemas.microsoft.com/office/drawing/2014/main" id="{D9DB920E-F5AB-4AF8-BFFC-D380A2D7FEAE}"/>
              </a:ext>
            </a:extLst>
          </p:cNvPr>
          <p:cNvCxnSpPr>
            <a:cxnSpLocks/>
          </p:cNvCxnSpPr>
          <p:nvPr userDrawn="1"/>
        </p:nvCxnSpPr>
        <p:spPr>
          <a:xfrm>
            <a:off x="0" y="5548045"/>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pic>
        <p:nvPicPr>
          <p:cNvPr id="3" name="Picture 2">
            <a:extLst>
              <a:ext uri="{FF2B5EF4-FFF2-40B4-BE49-F238E27FC236}">
                <a16:creationId xmlns:a16="http://schemas.microsoft.com/office/drawing/2014/main" id="{9C1FA0A3-EBB2-893C-EA80-06BF5E1DEFDE}"/>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34963" y="302676"/>
            <a:ext cx="1855787" cy="105501"/>
          </a:xfrm>
          <a:prstGeom prst="rect">
            <a:avLst/>
          </a:prstGeom>
        </p:spPr>
      </p:pic>
    </p:spTree>
    <p:extLst>
      <p:ext uri="{BB962C8B-B14F-4D97-AF65-F5344CB8AC3E}">
        <p14:creationId xmlns:p14="http://schemas.microsoft.com/office/powerpoint/2010/main" val="2400778147"/>
      </p:ext>
    </p:extLst>
  </p:cSld>
  <p:clrMapOvr>
    <a:masterClrMapping/>
  </p:clrMapOvr>
</p:sldLayout>
</file>

<file path=ppt/slideLayouts/slideLayout139.xml><?xml version="1.0" encoding="utf-8"?>
<p:sldLayout xmlns:a="http://schemas.openxmlformats.org/drawingml/2006/main" xmlns:r="http://schemas.openxmlformats.org/officeDocument/2006/relationships" xmlns:p="http://schemas.openxmlformats.org/presentationml/2006/main" preserve="1" userDrawn="1">
  <p:cSld name="Pagina Evidenza _ B">
    <p:bg>
      <p:bgPr>
        <a:solidFill>
          <a:schemeClr val="accent1"/>
        </a:solidFill>
        <a:effectLst/>
      </p:bgPr>
    </p:bg>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FC3F10C0-5DFE-4F2B-84B3-498D1D283AB1}"/>
              </a:ext>
            </a:extLst>
          </p:cNvPr>
          <p:cNvSpPr>
            <a:spLocks noGrp="1"/>
          </p:cNvSpPr>
          <p:nvPr>
            <p:ph type="title" hasCustomPrompt="1"/>
          </p:nvPr>
        </p:nvSpPr>
        <p:spPr>
          <a:xfrm>
            <a:off x="763771" y="1775639"/>
            <a:ext cx="10664455" cy="2317896"/>
          </a:xfrm>
          <a:ln>
            <a:noFill/>
          </a:ln>
        </p:spPr>
        <p:txBody>
          <a:bodyPr anchor="b"/>
          <a:lstStyle>
            <a:lvl1pPr algn="ctr">
              <a:defRPr sz="4800" b="0">
                <a:solidFill>
                  <a:schemeClr val="tx2"/>
                </a:solidFill>
              </a:defRPr>
            </a:lvl1pPr>
          </a:lstStyle>
          <a:p>
            <a:r>
              <a:rPr lang="en-GB"/>
              <a:t>Insert highlighted text</a:t>
            </a:r>
            <a:endParaRPr lang="it-IT"/>
          </a:p>
        </p:txBody>
      </p:sp>
      <p:sp>
        <p:nvSpPr>
          <p:cNvPr id="4" name="Segnaposto piè di pagina 3">
            <a:extLst>
              <a:ext uri="{FF2B5EF4-FFF2-40B4-BE49-F238E27FC236}">
                <a16:creationId xmlns:a16="http://schemas.microsoft.com/office/drawing/2014/main" id="{69023663-EBF6-4678-A4B6-3D84BCA80FC6}"/>
              </a:ext>
            </a:extLst>
          </p:cNvPr>
          <p:cNvSpPr>
            <a:spLocks noGrp="1"/>
          </p:cNvSpPr>
          <p:nvPr>
            <p:ph type="ftr" sz="quarter" idx="11"/>
          </p:nvPr>
        </p:nvSpPr>
        <p:spPr/>
        <p:txBody>
          <a:bodyPr/>
          <a:lstStyle>
            <a:lvl1pPr>
              <a:defRPr>
                <a:solidFill>
                  <a:schemeClr val="tx2"/>
                </a:solidFill>
              </a:defRPr>
            </a:lvl1pPr>
          </a:lstStyle>
          <a:p>
            <a:r>
              <a:rPr lang="en-US"/>
              <a:t>Camilla Colombo - GREEN SPECIES - COMPASS Lab - Department of Aerospace Science and Technology</a:t>
            </a:r>
            <a:endParaRPr lang="it-IT"/>
          </a:p>
        </p:txBody>
      </p:sp>
      <p:sp>
        <p:nvSpPr>
          <p:cNvPr id="5" name="Segnaposto numero diapositiva 4">
            <a:extLst>
              <a:ext uri="{FF2B5EF4-FFF2-40B4-BE49-F238E27FC236}">
                <a16:creationId xmlns:a16="http://schemas.microsoft.com/office/drawing/2014/main" id="{5A37DEFB-BB2F-4195-B6BA-04AAE853BF01}"/>
              </a:ext>
            </a:extLst>
          </p:cNvPr>
          <p:cNvSpPr>
            <a:spLocks noGrp="1"/>
          </p:cNvSpPr>
          <p:nvPr>
            <p:ph type="sldNum" sz="quarter" idx="12"/>
          </p:nvPr>
        </p:nvSpPr>
        <p:spPr/>
        <p:txBody>
          <a:bodyPr/>
          <a:lstStyle>
            <a:lvl1pPr>
              <a:defRPr>
                <a:solidFill>
                  <a:schemeClr val="tx2"/>
                </a:solidFill>
              </a:defRPr>
            </a:lvl1pPr>
          </a:lstStyle>
          <a:p>
            <a:fld id="{3135EEA2-8D42-4D46-95A6-66E65FDC5EB1}" type="slidenum">
              <a:rPr lang="it-IT" smtClean="0"/>
              <a:pPr/>
              <a:t>‹#›</a:t>
            </a:fld>
            <a:endParaRPr lang="it-IT"/>
          </a:p>
        </p:txBody>
      </p:sp>
      <p:sp>
        <p:nvSpPr>
          <p:cNvPr id="9" name="Ovale 8">
            <a:extLst>
              <a:ext uri="{FF2B5EF4-FFF2-40B4-BE49-F238E27FC236}">
                <a16:creationId xmlns:a16="http://schemas.microsoft.com/office/drawing/2014/main" id="{6FCB4558-5B0B-4E68-99C0-73044CD4F7EE}"/>
              </a:ext>
            </a:extLst>
          </p:cNvPr>
          <p:cNvSpPr/>
          <p:nvPr userDrawn="1"/>
        </p:nvSpPr>
        <p:spPr>
          <a:xfrm>
            <a:off x="3233122" y="757946"/>
            <a:ext cx="5725755" cy="5725755"/>
          </a:xfrm>
          <a:prstGeom prst="ellipse">
            <a:avLst/>
          </a:prstGeom>
          <a:noFill/>
          <a:ln w="9525">
            <a:solidFill>
              <a:schemeClr val="tx2">
                <a:alpha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solidFill>
                <a:schemeClr val="tx2"/>
              </a:solidFill>
            </a:endParaRPr>
          </a:p>
        </p:txBody>
      </p:sp>
      <p:cxnSp>
        <p:nvCxnSpPr>
          <p:cNvPr id="10" name="Connettore diritto 9">
            <a:extLst>
              <a:ext uri="{FF2B5EF4-FFF2-40B4-BE49-F238E27FC236}">
                <a16:creationId xmlns:a16="http://schemas.microsoft.com/office/drawing/2014/main" id="{5CD3E5C6-1FD7-4A9E-A65F-282056577FB3}"/>
              </a:ext>
            </a:extLst>
          </p:cNvPr>
          <p:cNvCxnSpPr>
            <a:cxnSpLocks/>
          </p:cNvCxnSpPr>
          <p:nvPr userDrawn="1"/>
        </p:nvCxnSpPr>
        <p:spPr>
          <a:xfrm>
            <a:off x="0" y="729943"/>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2" name="Connettore diritto 11">
            <a:extLst>
              <a:ext uri="{FF2B5EF4-FFF2-40B4-BE49-F238E27FC236}">
                <a16:creationId xmlns:a16="http://schemas.microsoft.com/office/drawing/2014/main" id="{D9DB920E-F5AB-4AF8-BFFC-D380A2D7FEAE}"/>
              </a:ext>
            </a:extLst>
          </p:cNvPr>
          <p:cNvCxnSpPr>
            <a:cxnSpLocks/>
          </p:cNvCxnSpPr>
          <p:nvPr userDrawn="1"/>
        </p:nvCxnSpPr>
        <p:spPr>
          <a:xfrm>
            <a:off x="0" y="6483710"/>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
        <p:nvSpPr>
          <p:cNvPr id="7" name="Segnaposto testo 6">
            <a:extLst>
              <a:ext uri="{FF2B5EF4-FFF2-40B4-BE49-F238E27FC236}">
                <a16:creationId xmlns:a16="http://schemas.microsoft.com/office/drawing/2014/main" id="{5FA801A9-B23D-4656-8AFA-3E413EDFA65F}"/>
              </a:ext>
            </a:extLst>
          </p:cNvPr>
          <p:cNvSpPr>
            <a:spLocks noGrp="1"/>
          </p:cNvSpPr>
          <p:nvPr>
            <p:ph type="body" sz="quarter" idx="13"/>
          </p:nvPr>
        </p:nvSpPr>
        <p:spPr>
          <a:xfrm>
            <a:off x="763588" y="4536830"/>
            <a:ext cx="10664825" cy="601907"/>
          </a:xfrm>
        </p:spPr>
        <p:txBody>
          <a:bodyPr/>
          <a:lstStyle>
            <a:lvl1pPr marL="0" indent="0" algn="ctr">
              <a:buNone/>
              <a:defRPr>
                <a:solidFill>
                  <a:schemeClr val="tx2"/>
                </a:solidFill>
              </a:defRPr>
            </a:lvl1pPr>
          </a:lstStyle>
          <a:p>
            <a:pPr lvl="0"/>
            <a:endParaRPr lang="en-GB" noProof="0"/>
          </a:p>
        </p:txBody>
      </p:sp>
      <p:pic>
        <p:nvPicPr>
          <p:cNvPr id="3" name="Picture 2">
            <a:extLst>
              <a:ext uri="{FF2B5EF4-FFF2-40B4-BE49-F238E27FC236}">
                <a16:creationId xmlns:a16="http://schemas.microsoft.com/office/drawing/2014/main" id="{50288E22-A3CE-7536-8908-7634699B7895}"/>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34963" y="302676"/>
            <a:ext cx="1855787" cy="105501"/>
          </a:xfrm>
          <a:prstGeom prst="rect">
            <a:avLst/>
          </a:prstGeom>
        </p:spPr>
      </p:pic>
    </p:spTree>
    <p:extLst>
      <p:ext uri="{BB962C8B-B14F-4D97-AF65-F5344CB8AC3E}">
        <p14:creationId xmlns:p14="http://schemas.microsoft.com/office/powerpoint/2010/main" val="1885333781"/>
      </p:ext>
    </p:extLst>
  </p:cSld>
  <p:clrMapOvr>
    <a:masterClrMapping/>
  </p:clrMapOvr>
</p:sldLayout>
</file>

<file path=ppt/slideLayouts/slideLayout140.xml><?xml version="1.0" encoding="utf-8"?>
<p:sldLayout xmlns:a="http://schemas.openxmlformats.org/drawingml/2006/main" xmlns:r="http://schemas.openxmlformats.org/officeDocument/2006/relationships" xmlns:p="http://schemas.openxmlformats.org/presentationml/2006/main" userDrawn="1">
  <p:cSld name="Two Content 1">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295924" y="1321200"/>
            <a:ext cx="5742477" cy="4925596"/>
          </a:xfrm>
        </p:spPr>
        <p:txBody>
          <a:bodyPr/>
          <a:lstStyle/>
          <a:p>
            <a:pPr lvl="0"/>
            <a:r>
              <a:rPr lang="en-GB" noProof="0"/>
              <a:t>Edit Master text styles</a:t>
            </a:r>
          </a:p>
          <a:p>
            <a:pPr lvl="1"/>
            <a:r>
              <a:rPr lang="en-GB" noProof="0"/>
              <a:t>Second level</a:t>
            </a:r>
          </a:p>
          <a:p>
            <a:pPr lvl="2"/>
            <a:r>
              <a:rPr lang="en-GB" noProof="0"/>
              <a:t>Third level</a:t>
            </a:r>
          </a:p>
        </p:txBody>
      </p:sp>
      <p:sp>
        <p:nvSpPr>
          <p:cNvPr id="8" name="Title 1"/>
          <p:cNvSpPr>
            <a:spLocks noGrp="1"/>
          </p:cNvSpPr>
          <p:nvPr>
            <p:ph type="title"/>
          </p:nvPr>
        </p:nvSpPr>
        <p:spPr>
          <a:xfrm>
            <a:off x="295925" y="139169"/>
            <a:ext cx="11694849" cy="862023"/>
          </a:xfrm>
        </p:spPr>
        <p:txBody>
          <a:bodyPr/>
          <a:lstStyle/>
          <a:p>
            <a:r>
              <a:rPr lang="en-GB" noProof="0"/>
              <a:t>Click to edit Master title style</a:t>
            </a:r>
          </a:p>
        </p:txBody>
      </p:sp>
      <p:sp>
        <p:nvSpPr>
          <p:cNvPr id="9" name="Content Placeholder 2"/>
          <p:cNvSpPr>
            <a:spLocks noGrp="1"/>
          </p:cNvSpPr>
          <p:nvPr>
            <p:ph sz="half" idx="13"/>
          </p:nvPr>
        </p:nvSpPr>
        <p:spPr>
          <a:xfrm>
            <a:off x="6167999" y="1321200"/>
            <a:ext cx="5822772" cy="4925596"/>
          </a:xfrm>
        </p:spPr>
        <p:txBody>
          <a:bodyPr/>
          <a:lstStyle/>
          <a:p>
            <a:pPr lvl="0"/>
            <a:r>
              <a:rPr lang="en-GB" noProof="0"/>
              <a:t>Edit Master text styles</a:t>
            </a:r>
          </a:p>
          <a:p>
            <a:pPr lvl="1"/>
            <a:r>
              <a:rPr lang="en-GB" noProof="0"/>
              <a:t>Second level</a:t>
            </a:r>
          </a:p>
          <a:p>
            <a:pPr lvl="2"/>
            <a:r>
              <a:rPr lang="en-GB" noProof="0"/>
              <a:t>Third level</a:t>
            </a:r>
          </a:p>
        </p:txBody>
      </p:sp>
      <p:sp>
        <p:nvSpPr>
          <p:cNvPr id="14" name="Footer Placeholder 4">
            <a:extLst>
              <a:ext uri="{FF2B5EF4-FFF2-40B4-BE49-F238E27FC236}">
                <a16:creationId xmlns:a16="http://schemas.microsoft.com/office/drawing/2014/main" id="{56481F5D-FD46-41B6-8F1E-8162EA003BF8}"/>
              </a:ext>
            </a:extLst>
          </p:cNvPr>
          <p:cNvSpPr>
            <a:spLocks noGrp="1"/>
          </p:cNvSpPr>
          <p:nvPr>
            <p:ph type="ftr" sz="quarter" idx="3"/>
          </p:nvPr>
        </p:nvSpPr>
        <p:spPr>
          <a:xfrm>
            <a:off x="1830650" y="6616319"/>
            <a:ext cx="2861987" cy="134510"/>
          </a:xfrm>
          <a:prstGeom prst="rect">
            <a:avLst/>
          </a:prstGeom>
        </p:spPr>
        <p:txBody>
          <a:bodyPr vert="horz" lIns="91440" tIns="45720" rIns="91440" bIns="45720" rtlCol="0" anchor="ctr"/>
          <a:lstStyle>
            <a:lvl1pPr algn="ctr">
              <a:defRPr lang="en-GB" sz="1200" kern="1200" dirty="0">
                <a:solidFill>
                  <a:schemeClr val="bg2">
                    <a:lumMod val="75000"/>
                  </a:schemeClr>
                </a:solidFill>
                <a:latin typeface="PT Sans" panose="020B0604020202020204" charset="0"/>
                <a:ea typeface="+mn-ea"/>
                <a:cs typeface="+mn-cs"/>
              </a:defRPr>
            </a:lvl1pPr>
          </a:lstStyle>
          <a:p>
            <a:r>
              <a:rPr lang="en-US"/>
              <a:t>Camilla Colombo - GREEN SPECIES - COMPASS Lab - Department of Aerospace Science and Technology</a:t>
            </a:r>
          </a:p>
        </p:txBody>
      </p:sp>
      <p:sp>
        <p:nvSpPr>
          <p:cNvPr id="15" name="Slide Number Placeholder 5">
            <a:extLst>
              <a:ext uri="{FF2B5EF4-FFF2-40B4-BE49-F238E27FC236}">
                <a16:creationId xmlns:a16="http://schemas.microsoft.com/office/drawing/2014/main" id="{261D4C55-ABD8-4F06-8DF0-EBE669E61C98}"/>
              </a:ext>
            </a:extLst>
          </p:cNvPr>
          <p:cNvSpPr>
            <a:spLocks noGrp="1"/>
          </p:cNvSpPr>
          <p:nvPr>
            <p:ph type="sldNum" sz="quarter" idx="4"/>
          </p:nvPr>
        </p:nvSpPr>
        <p:spPr>
          <a:xfrm>
            <a:off x="295925" y="6611556"/>
            <a:ext cx="370647" cy="134510"/>
          </a:xfrm>
          <a:prstGeom prst="rect">
            <a:avLst/>
          </a:prstGeom>
        </p:spPr>
        <p:txBody>
          <a:bodyPr vert="horz" lIns="91440" tIns="45720" rIns="91440" bIns="45720" rtlCol="0" anchor="ctr"/>
          <a:lstStyle>
            <a:lvl1pPr algn="r">
              <a:defRPr lang="en-GB" sz="1200" kern="1200" smtClean="0">
                <a:solidFill>
                  <a:schemeClr val="bg2">
                    <a:lumMod val="75000"/>
                  </a:schemeClr>
                </a:solidFill>
                <a:latin typeface="+mn-lt"/>
                <a:ea typeface="+mn-ea"/>
                <a:cs typeface="+mn-cs"/>
              </a:defRPr>
            </a:lvl1pPr>
          </a:lstStyle>
          <a:p>
            <a:fld id="{B32E340B-6DF6-4B42-912A-1B529C9C7761}" type="slidenum">
              <a:rPr lang="en-US" smtClean="0"/>
              <a:pPr/>
              <a:t>‹#›</a:t>
            </a:fld>
            <a:endParaRPr lang="en-GB" sz="1200" kern="1200">
              <a:solidFill>
                <a:schemeClr val="bg2">
                  <a:lumMod val="75000"/>
                </a:schemeClr>
              </a:solidFill>
              <a:latin typeface="+mn-lt"/>
              <a:ea typeface="+mn-ea"/>
              <a:cs typeface="+mn-cs"/>
            </a:endParaRPr>
          </a:p>
        </p:txBody>
      </p:sp>
      <p:sp>
        <p:nvSpPr>
          <p:cNvPr id="2" name="Date Placeholder 3">
            <a:extLst>
              <a:ext uri="{FF2B5EF4-FFF2-40B4-BE49-F238E27FC236}">
                <a16:creationId xmlns:a16="http://schemas.microsoft.com/office/drawing/2014/main" id="{C8E4F569-66E0-90E7-5A45-490D3DE00DD9}"/>
              </a:ext>
            </a:extLst>
          </p:cNvPr>
          <p:cNvSpPr>
            <a:spLocks noGrp="1"/>
          </p:cNvSpPr>
          <p:nvPr>
            <p:ph type="dt" sz="half" idx="2"/>
          </p:nvPr>
        </p:nvSpPr>
        <p:spPr>
          <a:xfrm>
            <a:off x="807672" y="6616319"/>
            <a:ext cx="1022978" cy="129747"/>
          </a:xfrm>
          <a:prstGeom prst="rect">
            <a:avLst/>
          </a:prstGeom>
        </p:spPr>
        <p:txBody>
          <a:bodyPr vert="horz" lIns="91440" tIns="45720" rIns="91440" bIns="45720" rtlCol="0" anchor="ctr"/>
          <a:lstStyle>
            <a:lvl1pPr algn="l">
              <a:defRPr lang="en-GB" sz="1200" kern="1200" smtClean="0">
                <a:solidFill>
                  <a:schemeClr val="bg2">
                    <a:lumMod val="75000"/>
                  </a:schemeClr>
                </a:solidFill>
                <a:latin typeface="PT Sans" panose="020B0604020202020204" charset="0"/>
                <a:ea typeface="+mn-ea"/>
                <a:cs typeface="+mn-cs"/>
              </a:defRPr>
            </a:lvl1pPr>
          </a:lstStyle>
          <a:p>
            <a:r>
              <a:rPr lang="it-IT" noProof="0"/>
              <a:t>03/06/2026</a:t>
            </a:r>
            <a:endParaRPr lang="en-GB" noProof="0"/>
          </a:p>
        </p:txBody>
      </p:sp>
    </p:spTree>
    <p:extLst>
      <p:ext uri="{BB962C8B-B14F-4D97-AF65-F5344CB8AC3E}">
        <p14:creationId xmlns:p14="http://schemas.microsoft.com/office/powerpoint/2010/main" val="1722293384"/>
      </p:ext>
    </p:extLst>
  </p:cSld>
  <p:clrMapOvr>
    <a:masterClrMapping/>
  </p:clrMapOvr>
</p:sldLayout>
</file>

<file path=ppt/slideLayouts/slideLayout141.xml><?xml version="1.0" encoding="utf-8"?>
<p:sldLayout xmlns:a="http://schemas.openxmlformats.org/drawingml/2006/main" xmlns:r="http://schemas.openxmlformats.org/officeDocument/2006/relationships" xmlns:p="http://schemas.openxmlformats.org/presentationml/2006/main" userDrawn="1">
  <p:cSld name="Title + Content 2">
    <p:spTree>
      <p:nvGrpSpPr>
        <p:cNvPr id="1" name=""/>
        <p:cNvGrpSpPr/>
        <p:nvPr/>
      </p:nvGrpSpPr>
      <p:grpSpPr>
        <a:xfrm>
          <a:off x="0" y="0"/>
          <a:ext cx="0" cy="0"/>
          <a:chOff x="0" y="0"/>
          <a:chExt cx="0" cy="0"/>
        </a:xfrm>
      </p:grpSpPr>
      <p:sp>
        <p:nvSpPr>
          <p:cNvPr id="3" name="Content Placeholder 2"/>
          <p:cNvSpPr>
            <a:spLocks noGrp="1"/>
          </p:cNvSpPr>
          <p:nvPr>
            <p:ph idx="1"/>
          </p:nvPr>
        </p:nvSpPr>
        <p:spPr>
          <a:xfrm>
            <a:off x="297600" y="1332000"/>
            <a:ext cx="11692800" cy="4924800"/>
          </a:xfrm>
          <a:prstGeom prst="rect">
            <a:avLst/>
          </a:prstGeom>
        </p:spPr>
        <p:txBody>
          <a:bodyPr/>
          <a:lstStyle/>
          <a:p>
            <a:pPr lvl="0"/>
            <a:r>
              <a:rPr lang="en-GB" noProof="0"/>
              <a:t>Edit Master text styles</a:t>
            </a:r>
          </a:p>
          <a:p>
            <a:pPr lvl="1"/>
            <a:r>
              <a:rPr lang="en-GB" noProof="0"/>
              <a:t>Second level</a:t>
            </a:r>
          </a:p>
          <a:p>
            <a:pPr lvl="2"/>
            <a:r>
              <a:rPr lang="en-GB" noProof="0"/>
              <a:t>Third level</a:t>
            </a:r>
          </a:p>
        </p:txBody>
      </p:sp>
      <p:sp>
        <p:nvSpPr>
          <p:cNvPr id="7" name="Title 1"/>
          <p:cNvSpPr>
            <a:spLocks noGrp="1"/>
          </p:cNvSpPr>
          <p:nvPr>
            <p:ph type="title"/>
          </p:nvPr>
        </p:nvSpPr>
        <p:spPr>
          <a:xfrm>
            <a:off x="295925" y="139169"/>
            <a:ext cx="8909621" cy="862023"/>
          </a:xfrm>
          <a:prstGeom prst="rect">
            <a:avLst/>
          </a:prstGeom>
        </p:spPr>
        <p:txBody>
          <a:bodyPr/>
          <a:lstStyle/>
          <a:p>
            <a:r>
              <a:rPr lang="en-GB" noProof="0"/>
              <a:t>Click to edit Master title style</a:t>
            </a:r>
          </a:p>
        </p:txBody>
      </p:sp>
      <p:sp>
        <p:nvSpPr>
          <p:cNvPr id="8" name="Text Placeholder 11"/>
          <p:cNvSpPr>
            <a:spLocks noGrp="1"/>
          </p:cNvSpPr>
          <p:nvPr>
            <p:ph type="body" sz="quarter" idx="14" hasCustomPrompt="1"/>
          </p:nvPr>
        </p:nvSpPr>
        <p:spPr>
          <a:xfrm>
            <a:off x="296333" y="740506"/>
            <a:ext cx="11694584" cy="397938"/>
          </a:xfrm>
          <a:prstGeom prst="rect">
            <a:avLst/>
          </a:prstGeom>
        </p:spPr>
        <p:txBody>
          <a:bodyPr/>
          <a:lstStyle>
            <a:lvl1pPr marL="0" indent="0">
              <a:buNone/>
              <a:defRPr>
                <a:solidFill>
                  <a:schemeClr val="bg2">
                    <a:lumMod val="75000"/>
                  </a:schemeClr>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Subtitle</a:t>
            </a:r>
          </a:p>
        </p:txBody>
      </p:sp>
      <p:sp>
        <p:nvSpPr>
          <p:cNvPr id="9" name="Date Placeholder 3">
            <a:extLst>
              <a:ext uri="{FF2B5EF4-FFF2-40B4-BE49-F238E27FC236}">
                <a16:creationId xmlns:a16="http://schemas.microsoft.com/office/drawing/2014/main" id="{123828C5-64C3-4FD2-BEE1-A9098624E0E4}"/>
              </a:ext>
            </a:extLst>
          </p:cNvPr>
          <p:cNvSpPr>
            <a:spLocks noGrp="1"/>
          </p:cNvSpPr>
          <p:nvPr>
            <p:ph type="dt" sz="half" idx="2"/>
          </p:nvPr>
        </p:nvSpPr>
        <p:spPr>
          <a:xfrm>
            <a:off x="295923" y="6611562"/>
            <a:ext cx="2743200" cy="134510"/>
          </a:xfrm>
          <a:prstGeom prst="rect">
            <a:avLst/>
          </a:prstGeom>
        </p:spPr>
        <p:txBody>
          <a:bodyPr vert="horz" lIns="91440" tIns="45720" rIns="91440" bIns="45720" rtlCol="0" anchor="ctr"/>
          <a:lstStyle>
            <a:lvl1pPr algn="l">
              <a:defRPr sz="1200">
                <a:solidFill>
                  <a:schemeClr val="bg1"/>
                </a:solidFill>
              </a:defRPr>
            </a:lvl1pPr>
          </a:lstStyle>
          <a:p>
            <a:r>
              <a:rPr lang="it-IT"/>
              <a:t>03/06/2026</a:t>
            </a:r>
            <a:endParaRPr lang="en-GB"/>
          </a:p>
        </p:txBody>
      </p:sp>
      <p:sp>
        <p:nvSpPr>
          <p:cNvPr id="10" name="Footer Placeholder 4">
            <a:extLst>
              <a:ext uri="{FF2B5EF4-FFF2-40B4-BE49-F238E27FC236}">
                <a16:creationId xmlns:a16="http://schemas.microsoft.com/office/drawing/2014/main" id="{2F4FE873-5AB3-4E17-83FB-65F72F332429}"/>
              </a:ext>
            </a:extLst>
          </p:cNvPr>
          <p:cNvSpPr>
            <a:spLocks noGrp="1"/>
          </p:cNvSpPr>
          <p:nvPr>
            <p:ph type="ftr" sz="quarter" idx="3"/>
          </p:nvPr>
        </p:nvSpPr>
        <p:spPr>
          <a:xfrm>
            <a:off x="3137161" y="6611562"/>
            <a:ext cx="5419200" cy="134510"/>
          </a:xfrm>
          <a:prstGeom prst="rect">
            <a:avLst/>
          </a:prstGeom>
        </p:spPr>
        <p:txBody>
          <a:bodyPr vert="horz" lIns="91440" tIns="45720" rIns="91440" bIns="45720" rtlCol="0" anchor="ctr"/>
          <a:lstStyle>
            <a:lvl1pPr algn="ctr">
              <a:defRPr sz="1200">
                <a:solidFill>
                  <a:schemeClr val="bg1"/>
                </a:solidFill>
              </a:defRPr>
            </a:lvl1pPr>
          </a:lstStyle>
          <a:p>
            <a:r>
              <a:rPr lang="en-US"/>
              <a:t>Camilla Colombo - GREEN SPECIES - COMPASS Lab - Department of Aerospace Science and Technology</a:t>
            </a:r>
            <a:endParaRPr lang="en-GB"/>
          </a:p>
        </p:txBody>
      </p:sp>
      <p:sp>
        <p:nvSpPr>
          <p:cNvPr id="11" name="Slide Number Placeholder 5">
            <a:extLst>
              <a:ext uri="{FF2B5EF4-FFF2-40B4-BE49-F238E27FC236}">
                <a16:creationId xmlns:a16="http://schemas.microsoft.com/office/drawing/2014/main" id="{54FE76B7-CCEA-4E75-920A-28F3E3A70FDE}"/>
              </a:ext>
            </a:extLst>
          </p:cNvPr>
          <p:cNvSpPr>
            <a:spLocks noGrp="1"/>
          </p:cNvSpPr>
          <p:nvPr>
            <p:ph type="sldNum" sz="quarter" idx="4"/>
          </p:nvPr>
        </p:nvSpPr>
        <p:spPr>
          <a:xfrm>
            <a:off x="8635574" y="6611562"/>
            <a:ext cx="895172" cy="134510"/>
          </a:xfrm>
          <a:prstGeom prst="rect">
            <a:avLst/>
          </a:prstGeom>
        </p:spPr>
        <p:txBody>
          <a:bodyPr vert="horz" lIns="91440" tIns="45720" rIns="91440" bIns="45720" rtlCol="0" anchor="ctr"/>
          <a:lstStyle>
            <a:lvl1pPr algn="r">
              <a:defRPr sz="1200">
                <a:solidFill>
                  <a:schemeClr val="bg1"/>
                </a:solidFill>
              </a:defRPr>
            </a:lvl1pPr>
          </a:lstStyle>
          <a:p>
            <a:fld id="{B32E340B-6DF6-4B42-912A-1B529C9C7761}" type="slidenum">
              <a:rPr lang="en-GB" smtClean="0"/>
              <a:t>‹#›</a:t>
            </a:fld>
            <a:endParaRPr lang="en-GB"/>
          </a:p>
        </p:txBody>
      </p:sp>
    </p:spTree>
    <p:extLst>
      <p:ext uri="{BB962C8B-B14F-4D97-AF65-F5344CB8AC3E}">
        <p14:creationId xmlns:p14="http://schemas.microsoft.com/office/powerpoint/2010/main" val="385460167"/>
      </p:ext>
    </p:extLst>
  </p:cSld>
  <p:clrMapOvr>
    <a:masterClrMapping/>
  </p:clrMapOvr>
</p:sldLayout>
</file>

<file path=ppt/slideLayouts/slideLayout142.xml><?xml version="1.0" encoding="utf-8"?>
<p:sldLayout xmlns:a="http://schemas.openxmlformats.org/drawingml/2006/main" xmlns:r="http://schemas.openxmlformats.org/officeDocument/2006/relationships" xmlns:p="http://schemas.openxmlformats.org/presentationml/2006/main" preserve="1" userDrawn="1">
  <p:cSld name="Indice_A">
    <p:bg>
      <p:bgPr>
        <a:solidFill>
          <a:schemeClr val="accent2"/>
        </a:solidFill>
        <a:effectLst/>
      </p:bgPr>
    </p:bg>
    <p:spTree>
      <p:nvGrpSpPr>
        <p:cNvPr id="1" name=""/>
        <p:cNvGrpSpPr/>
        <p:nvPr/>
      </p:nvGrpSpPr>
      <p:grpSpPr>
        <a:xfrm>
          <a:off x="0" y="0"/>
          <a:ext cx="0" cy="0"/>
          <a:chOff x="0" y="0"/>
          <a:chExt cx="0" cy="0"/>
        </a:xfrm>
      </p:grpSpPr>
      <p:sp>
        <p:nvSpPr>
          <p:cNvPr id="6" name="Rettangolo 5">
            <a:extLst>
              <a:ext uri="{FF2B5EF4-FFF2-40B4-BE49-F238E27FC236}">
                <a16:creationId xmlns:a16="http://schemas.microsoft.com/office/drawing/2014/main" id="{0933319C-8AC5-4764-9981-AEA331D30C57}"/>
              </a:ext>
            </a:extLst>
          </p:cNvPr>
          <p:cNvSpPr/>
          <p:nvPr userDrawn="1"/>
        </p:nvSpPr>
        <p:spPr>
          <a:xfrm>
            <a:off x="0" y="0"/>
            <a:ext cx="2855913"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2" name="Titolo 1">
            <a:extLst>
              <a:ext uri="{FF2B5EF4-FFF2-40B4-BE49-F238E27FC236}">
                <a16:creationId xmlns:a16="http://schemas.microsoft.com/office/drawing/2014/main" id="{6847A823-6861-4ED7-916A-EB4BF5CE6D62}"/>
              </a:ext>
            </a:extLst>
          </p:cNvPr>
          <p:cNvSpPr>
            <a:spLocks noGrp="1"/>
          </p:cNvSpPr>
          <p:nvPr>
            <p:ph type="title"/>
          </p:nvPr>
        </p:nvSpPr>
        <p:spPr>
          <a:xfrm>
            <a:off x="334964" y="808073"/>
            <a:ext cx="2163688" cy="840083"/>
          </a:xfrm>
        </p:spPr>
        <p:txBody>
          <a:bodyPr/>
          <a:lstStyle>
            <a:lvl1pPr>
              <a:defRPr/>
            </a:lvl1pPr>
          </a:lstStyle>
          <a:p>
            <a:endParaRPr lang="en-GB" noProof="0"/>
          </a:p>
        </p:txBody>
      </p:sp>
      <p:sp>
        <p:nvSpPr>
          <p:cNvPr id="4" name="Segnaposto piè di pagina 3">
            <a:extLst>
              <a:ext uri="{FF2B5EF4-FFF2-40B4-BE49-F238E27FC236}">
                <a16:creationId xmlns:a16="http://schemas.microsoft.com/office/drawing/2014/main" id="{7CB1FEA7-7590-4AD0-A0B1-4809206902FD}"/>
              </a:ext>
            </a:extLst>
          </p:cNvPr>
          <p:cNvSpPr>
            <a:spLocks noGrp="1"/>
          </p:cNvSpPr>
          <p:nvPr>
            <p:ph type="ftr" sz="quarter" idx="11"/>
          </p:nvPr>
        </p:nvSpPr>
        <p:spPr/>
        <p:txBody>
          <a:bodyPr/>
          <a:lstStyle/>
          <a:p>
            <a:r>
              <a:rPr lang="en-US"/>
              <a:t>Camilla Colombo - GREEN SPECIES - COMPASS Lab - Department of Aerospace Science and Technology</a:t>
            </a:r>
            <a:endParaRPr lang="it-IT"/>
          </a:p>
        </p:txBody>
      </p:sp>
      <p:sp>
        <p:nvSpPr>
          <p:cNvPr id="5" name="Segnaposto numero diapositiva 4">
            <a:extLst>
              <a:ext uri="{FF2B5EF4-FFF2-40B4-BE49-F238E27FC236}">
                <a16:creationId xmlns:a16="http://schemas.microsoft.com/office/drawing/2014/main" id="{F95199BD-4F67-4AA1-A795-95C0BF541294}"/>
              </a:ext>
            </a:extLst>
          </p:cNvPr>
          <p:cNvSpPr>
            <a:spLocks noGrp="1"/>
          </p:cNvSpPr>
          <p:nvPr>
            <p:ph type="sldNum" sz="quarter" idx="12"/>
          </p:nvPr>
        </p:nvSpPr>
        <p:spPr/>
        <p:txBody>
          <a:bodyPr/>
          <a:lstStyle/>
          <a:p>
            <a:fld id="{3135EEA2-8D42-4D46-95A6-66E65FDC5EB1}" type="slidenum">
              <a:rPr lang="it-IT" smtClean="0"/>
              <a:pPr/>
              <a:t>‹#›</a:t>
            </a:fld>
            <a:endParaRPr lang="it-IT"/>
          </a:p>
        </p:txBody>
      </p:sp>
      <p:sp>
        <p:nvSpPr>
          <p:cNvPr id="8" name="Segnaposto testo 7">
            <a:extLst>
              <a:ext uri="{FF2B5EF4-FFF2-40B4-BE49-F238E27FC236}">
                <a16:creationId xmlns:a16="http://schemas.microsoft.com/office/drawing/2014/main" id="{67325048-9832-400A-BAC7-02B5977E3E3F}"/>
              </a:ext>
            </a:extLst>
          </p:cNvPr>
          <p:cNvSpPr>
            <a:spLocks noGrp="1"/>
          </p:cNvSpPr>
          <p:nvPr>
            <p:ph type="body" sz="quarter" idx="13"/>
          </p:nvPr>
        </p:nvSpPr>
        <p:spPr>
          <a:xfrm>
            <a:off x="334963" y="2060575"/>
            <a:ext cx="2163762" cy="4429125"/>
          </a:xfrm>
        </p:spPr>
        <p:txBody>
          <a:bodyPr>
            <a:noAutofit/>
          </a:bodyPr>
          <a:lstStyle>
            <a:lvl1pPr>
              <a:defRPr sz="1400"/>
            </a:lvl1pPr>
            <a:lvl2pPr>
              <a:defRPr sz="1400"/>
            </a:lvl2pPr>
            <a:lvl3pPr>
              <a:defRPr sz="1400"/>
            </a:lvl3pPr>
            <a:lvl4pPr>
              <a:defRPr sz="1400"/>
            </a:lvl4pPr>
            <a:lvl5pPr>
              <a:defRPr sz="1400"/>
            </a:lvl5pPr>
          </a:lstStyle>
          <a:p>
            <a:pPr lvl="0"/>
            <a:endParaRPr lang="en-GB" noProof="0"/>
          </a:p>
        </p:txBody>
      </p:sp>
      <p:sp>
        <p:nvSpPr>
          <p:cNvPr id="9" name="Segnaposto testo 8">
            <a:extLst>
              <a:ext uri="{FF2B5EF4-FFF2-40B4-BE49-F238E27FC236}">
                <a16:creationId xmlns:a16="http://schemas.microsoft.com/office/drawing/2014/main" id="{2AF746B8-16B5-4251-938A-CD03C89D3CC0}"/>
              </a:ext>
            </a:extLst>
          </p:cNvPr>
          <p:cNvSpPr>
            <a:spLocks noGrp="1"/>
          </p:cNvSpPr>
          <p:nvPr>
            <p:ph type="body" sz="quarter" idx="15" hasCustomPrompt="1"/>
          </p:nvPr>
        </p:nvSpPr>
        <p:spPr>
          <a:xfrm>
            <a:off x="3216276" y="2060575"/>
            <a:ext cx="8640762" cy="4429125"/>
          </a:xfrm>
        </p:spPr>
        <p:txBody>
          <a:bodyPr>
            <a:noAutofit/>
          </a:bodyPr>
          <a:lstStyle>
            <a:lvl1pPr marL="342900" indent="-342900">
              <a:buFont typeface="+mj-lt"/>
              <a:buAutoNum type="arabicPeriod"/>
              <a:defRPr sz="1400" b="1">
                <a:solidFill>
                  <a:schemeClr val="tx2"/>
                </a:solidFill>
              </a:defRPr>
            </a:lvl1pPr>
            <a:lvl2pPr marL="360000" indent="0">
              <a:buFont typeface="+mj-lt"/>
              <a:buNone/>
              <a:defRPr sz="1400"/>
            </a:lvl2pPr>
            <a:lvl3pPr marL="1257300" indent="-342900">
              <a:buFont typeface="+mj-lt"/>
              <a:buAutoNum type="arabicPeriod"/>
              <a:defRPr/>
            </a:lvl3pPr>
            <a:lvl4pPr marL="1714500" indent="-342900">
              <a:buFont typeface="+mj-lt"/>
              <a:buAutoNum type="arabicPeriod"/>
              <a:defRPr/>
            </a:lvl4pPr>
            <a:lvl5pPr marL="2171700" indent="-342900">
              <a:buFont typeface="+mj-lt"/>
              <a:buAutoNum type="arabicPeriod"/>
              <a:defRPr/>
            </a:lvl5pPr>
          </a:lstStyle>
          <a:p>
            <a:pPr lvl="0"/>
            <a:r>
              <a:rPr lang="en-GB" noProof="0"/>
              <a:t>Section Title</a:t>
            </a:r>
          </a:p>
          <a:p>
            <a:pPr lvl="1"/>
            <a:r>
              <a:rPr lang="en-GB" noProof="0"/>
              <a:t>Chapter Title</a:t>
            </a:r>
          </a:p>
          <a:p>
            <a:pPr lvl="1"/>
            <a:r>
              <a:rPr lang="en-GB" noProof="0"/>
              <a:t>Chapter Title</a:t>
            </a:r>
          </a:p>
          <a:p>
            <a:pPr lvl="1"/>
            <a:endParaRPr lang="en-GB" noProof="0"/>
          </a:p>
          <a:p>
            <a:pPr lvl="0"/>
            <a:r>
              <a:rPr lang="en-GB" noProof="0"/>
              <a:t>Section Title</a:t>
            </a:r>
          </a:p>
          <a:p>
            <a:pPr lvl="1"/>
            <a:r>
              <a:rPr lang="en-GB" noProof="0"/>
              <a:t>Chapter Title</a:t>
            </a:r>
          </a:p>
          <a:p>
            <a:pPr lvl="1"/>
            <a:r>
              <a:rPr lang="en-GB" noProof="0"/>
              <a:t>Chapter Title</a:t>
            </a:r>
          </a:p>
          <a:p>
            <a:pPr lvl="1"/>
            <a:endParaRPr lang="en-GB" noProof="0"/>
          </a:p>
          <a:p>
            <a:pPr lvl="0"/>
            <a:r>
              <a:rPr lang="en-GB" noProof="0"/>
              <a:t>Section Title</a:t>
            </a:r>
          </a:p>
          <a:p>
            <a:pPr lvl="1"/>
            <a:r>
              <a:rPr lang="en-GB" noProof="0"/>
              <a:t>Chapter Title</a:t>
            </a:r>
          </a:p>
          <a:p>
            <a:pPr lvl="1"/>
            <a:r>
              <a:rPr lang="en-GB" noProof="0"/>
              <a:t>Chapter Title</a:t>
            </a:r>
          </a:p>
          <a:p>
            <a:pPr lvl="1"/>
            <a:endParaRPr lang="en-GB" noProof="0"/>
          </a:p>
          <a:p>
            <a:pPr lvl="1"/>
            <a:endParaRPr lang="en-GB" noProof="0"/>
          </a:p>
        </p:txBody>
      </p:sp>
      <p:pic>
        <p:nvPicPr>
          <p:cNvPr id="10" name="Picture 9">
            <a:extLst>
              <a:ext uri="{FF2B5EF4-FFF2-40B4-BE49-F238E27FC236}">
                <a16:creationId xmlns:a16="http://schemas.microsoft.com/office/drawing/2014/main" id="{5ECCBD1F-106F-DAFD-AD0D-52A1FB6CAD8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34963" y="302676"/>
            <a:ext cx="1855787" cy="105501"/>
          </a:xfrm>
          <a:prstGeom prst="rect">
            <a:avLst/>
          </a:prstGeom>
        </p:spPr>
      </p:pic>
    </p:spTree>
    <p:extLst>
      <p:ext uri="{BB962C8B-B14F-4D97-AF65-F5344CB8AC3E}">
        <p14:creationId xmlns:p14="http://schemas.microsoft.com/office/powerpoint/2010/main" val="792915593"/>
      </p:ext>
    </p:extLst>
  </p:cSld>
  <p:clrMapOvr>
    <a:masterClrMapping/>
  </p:clrMapOvr>
</p:sldLayout>
</file>

<file path=ppt/slideLayouts/slideLayout143.xml><?xml version="1.0" encoding="utf-8"?>
<p:sldLayout xmlns:a="http://schemas.openxmlformats.org/drawingml/2006/main" xmlns:r="http://schemas.openxmlformats.org/officeDocument/2006/relationships" xmlns:p="http://schemas.openxmlformats.org/presentationml/2006/main" preserve="1" userDrawn="1">
  <p:cSld name="Indice_B">
    <p:bg>
      <p:bgPr>
        <a:solidFill>
          <a:schemeClr val="accent2"/>
        </a:solidFill>
        <a:effectLst/>
      </p:bgPr>
    </p:bg>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88F4CC49-BF64-4501-AD26-31299F38CC56}"/>
              </a:ext>
            </a:extLst>
          </p:cNvPr>
          <p:cNvSpPr>
            <a:spLocks noGrp="1"/>
          </p:cNvSpPr>
          <p:nvPr>
            <p:ph type="title" hasCustomPrompt="1"/>
          </p:nvPr>
        </p:nvSpPr>
        <p:spPr>
          <a:xfrm>
            <a:off x="334963" y="812652"/>
            <a:ext cx="11522075" cy="840083"/>
          </a:xfrm>
          <a:prstGeom prst="rect">
            <a:avLst/>
          </a:prstGeom>
        </p:spPr>
        <p:txBody>
          <a:bodyPr/>
          <a:lstStyle>
            <a:lvl1pPr>
              <a:defRPr/>
            </a:lvl1pPr>
          </a:lstStyle>
          <a:p>
            <a:r>
              <a:rPr lang="en-GB" noProof="0"/>
              <a:t>Index</a:t>
            </a:r>
          </a:p>
        </p:txBody>
      </p:sp>
      <p:sp>
        <p:nvSpPr>
          <p:cNvPr id="5" name="Segnaposto piè di pagina 4">
            <a:extLst>
              <a:ext uri="{FF2B5EF4-FFF2-40B4-BE49-F238E27FC236}">
                <a16:creationId xmlns:a16="http://schemas.microsoft.com/office/drawing/2014/main" id="{174028AC-2CCC-4D8D-959A-F6ABF13956E8}"/>
              </a:ext>
            </a:extLst>
          </p:cNvPr>
          <p:cNvSpPr>
            <a:spLocks noGrp="1"/>
          </p:cNvSpPr>
          <p:nvPr>
            <p:ph type="ftr" sz="quarter" idx="11"/>
          </p:nvPr>
        </p:nvSpPr>
        <p:spPr/>
        <p:txBody>
          <a:bodyPr/>
          <a:lstStyle/>
          <a:p>
            <a:r>
              <a:rPr lang="en-US"/>
              <a:t>Camilla Colombo - GREEN SPECIES - COMPASS Lab - Department of Aerospace Science and Technology</a:t>
            </a:r>
            <a:endParaRPr lang="it-IT"/>
          </a:p>
        </p:txBody>
      </p:sp>
      <p:sp>
        <p:nvSpPr>
          <p:cNvPr id="6" name="Segnaposto numero diapositiva 5">
            <a:extLst>
              <a:ext uri="{FF2B5EF4-FFF2-40B4-BE49-F238E27FC236}">
                <a16:creationId xmlns:a16="http://schemas.microsoft.com/office/drawing/2014/main" id="{BB0D810A-BB19-46E5-95EF-8E0D57F0BA8A}"/>
              </a:ext>
            </a:extLst>
          </p:cNvPr>
          <p:cNvSpPr>
            <a:spLocks noGrp="1"/>
          </p:cNvSpPr>
          <p:nvPr>
            <p:ph type="sldNum" sz="quarter" idx="12"/>
          </p:nvPr>
        </p:nvSpPr>
        <p:spPr/>
        <p:txBody>
          <a:bodyPr/>
          <a:lstStyle/>
          <a:p>
            <a:fld id="{3135EEA2-8D42-4D46-95A6-66E65FDC5EB1}" type="slidenum">
              <a:rPr lang="it-IT" smtClean="0"/>
              <a:t>‹#›</a:t>
            </a:fld>
            <a:endParaRPr lang="it-IT"/>
          </a:p>
        </p:txBody>
      </p:sp>
      <p:sp>
        <p:nvSpPr>
          <p:cNvPr id="8" name="Segnaposto testo 7">
            <a:extLst>
              <a:ext uri="{FF2B5EF4-FFF2-40B4-BE49-F238E27FC236}">
                <a16:creationId xmlns:a16="http://schemas.microsoft.com/office/drawing/2014/main" id="{D1CFA815-ACBE-4524-9331-D296F8E0F9B7}"/>
              </a:ext>
            </a:extLst>
          </p:cNvPr>
          <p:cNvSpPr>
            <a:spLocks noGrp="1"/>
          </p:cNvSpPr>
          <p:nvPr>
            <p:ph type="body" sz="quarter" idx="13" hasCustomPrompt="1"/>
          </p:nvPr>
        </p:nvSpPr>
        <p:spPr>
          <a:xfrm>
            <a:off x="334963" y="3054988"/>
            <a:ext cx="1890652" cy="332803"/>
          </a:xfrm>
        </p:spPr>
        <p:txBody>
          <a:bodyPr>
            <a:normAutofit/>
          </a:bodyPr>
          <a:lstStyle>
            <a:lvl1pPr marL="0" indent="0">
              <a:buNone/>
              <a:defRPr sz="1400" b="1">
                <a:solidFill>
                  <a:schemeClr val="tx2"/>
                </a:solidFill>
                <a:latin typeface="+mj-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Section Title</a:t>
            </a:r>
          </a:p>
        </p:txBody>
      </p:sp>
      <p:sp>
        <p:nvSpPr>
          <p:cNvPr id="9" name="Segnaposto testo 7">
            <a:extLst>
              <a:ext uri="{FF2B5EF4-FFF2-40B4-BE49-F238E27FC236}">
                <a16:creationId xmlns:a16="http://schemas.microsoft.com/office/drawing/2014/main" id="{75158ADB-01E3-4A38-A321-CD450AEEEFC4}"/>
              </a:ext>
            </a:extLst>
          </p:cNvPr>
          <p:cNvSpPr>
            <a:spLocks noGrp="1"/>
          </p:cNvSpPr>
          <p:nvPr>
            <p:ph type="body" sz="quarter" idx="14" hasCustomPrompt="1"/>
          </p:nvPr>
        </p:nvSpPr>
        <p:spPr>
          <a:xfrm>
            <a:off x="2498652" y="3054988"/>
            <a:ext cx="1890653" cy="332803"/>
          </a:xfrm>
        </p:spPr>
        <p:txBody>
          <a:bodyPr>
            <a:normAutofit/>
          </a:bodyPr>
          <a:lstStyle>
            <a:lvl1pPr marL="0" indent="0">
              <a:buNone/>
              <a:defRPr sz="1400" b="1">
                <a:solidFill>
                  <a:schemeClr val="tx2"/>
                </a:solidFill>
                <a:latin typeface="+mj-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Section Title</a:t>
            </a:r>
          </a:p>
        </p:txBody>
      </p:sp>
      <p:sp>
        <p:nvSpPr>
          <p:cNvPr id="10" name="Segnaposto testo 7">
            <a:extLst>
              <a:ext uri="{FF2B5EF4-FFF2-40B4-BE49-F238E27FC236}">
                <a16:creationId xmlns:a16="http://schemas.microsoft.com/office/drawing/2014/main" id="{C2B0DC0F-1C21-45C1-8F2A-00A6E1341864}"/>
              </a:ext>
            </a:extLst>
          </p:cNvPr>
          <p:cNvSpPr>
            <a:spLocks noGrp="1"/>
          </p:cNvSpPr>
          <p:nvPr>
            <p:ph type="body" sz="quarter" idx="15" hasCustomPrompt="1"/>
          </p:nvPr>
        </p:nvSpPr>
        <p:spPr>
          <a:xfrm>
            <a:off x="4662342" y="3054988"/>
            <a:ext cx="1890653" cy="332803"/>
          </a:xfrm>
        </p:spPr>
        <p:txBody>
          <a:bodyPr>
            <a:normAutofit/>
          </a:bodyPr>
          <a:lstStyle>
            <a:lvl1pPr marL="0" indent="0">
              <a:buNone/>
              <a:defRPr sz="1400" b="1">
                <a:solidFill>
                  <a:schemeClr val="tx2"/>
                </a:solidFill>
                <a:latin typeface="+mj-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Section Title</a:t>
            </a:r>
          </a:p>
        </p:txBody>
      </p:sp>
      <p:sp>
        <p:nvSpPr>
          <p:cNvPr id="11" name="Segnaposto testo 7">
            <a:extLst>
              <a:ext uri="{FF2B5EF4-FFF2-40B4-BE49-F238E27FC236}">
                <a16:creationId xmlns:a16="http://schemas.microsoft.com/office/drawing/2014/main" id="{76250419-1EAD-4278-97B7-1BA8F0752598}"/>
              </a:ext>
            </a:extLst>
          </p:cNvPr>
          <p:cNvSpPr>
            <a:spLocks noGrp="1"/>
          </p:cNvSpPr>
          <p:nvPr>
            <p:ph type="body" sz="quarter" idx="16" hasCustomPrompt="1"/>
          </p:nvPr>
        </p:nvSpPr>
        <p:spPr>
          <a:xfrm>
            <a:off x="6826032" y="3054988"/>
            <a:ext cx="1890653" cy="332803"/>
          </a:xfrm>
        </p:spPr>
        <p:txBody>
          <a:bodyPr>
            <a:normAutofit/>
          </a:bodyPr>
          <a:lstStyle>
            <a:lvl1pPr marL="0" indent="0">
              <a:buNone/>
              <a:defRPr sz="1400" b="1">
                <a:solidFill>
                  <a:schemeClr val="tx2"/>
                </a:solidFill>
                <a:latin typeface="+mj-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Section Title</a:t>
            </a:r>
          </a:p>
        </p:txBody>
      </p:sp>
      <p:sp>
        <p:nvSpPr>
          <p:cNvPr id="12" name="Segnaposto testo 7">
            <a:extLst>
              <a:ext uri="{FF2B5EF4-FFF2-40B4-BE49-F238E27FC236}">
                <a16:creationId xmlns:a16="http://schemas.microsoft.com/office/drawing/2014/main" id="{DCD9C49F-F44E-4E82-864B-742438DCAE60}"/>
              </a:ext>
            </a:extLst>
          </p:cNvPr>
          <p:cNvSpPr>
            <a:spLocks noGrp="1"/>
          </p:cNvSpPr>
          <p:nvPr>
            <p:ph type="body" sz="quarter" idx="17" hasCustomPrompt="1"/>
          </p:nvPr>
        </p:nvSpPr>
        <p:spPr>
          <a:xfrm>
            <a:off x="8989722" y="3054988"/>
            <a:ext cx="1890653" cy="332803"/>
          </a:xfrm>
        </p:spPr>
        <p:txBody>
          <a:bodyPr>
            <a:normAutofit/>
          </a:bodyPr>
          <a:lstStyle>
            <a:lvl1pPr marL="0" indent="0">
              <a:buNone/>
              <a:defRPr sz="1400" b="1">
                <a:solidFill>
                  <a:schemeClr val="tx2"/>
                </a:solidFill>
                <a:latin typeface="+mj-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Section Title</a:t>
            </a:r>
          </a:p>
        </p:txBody>
      </p:sp>
      <p:sp>
        <p:nvSpPr>
          <p:cNvPr id="13" name="Segnaposto testo 7">
            <a:extLst>
              <a:ext uri="{FF2B5EF4-FFF2-40B4-BE49-F238E27FC236}">
                <a16:creationId xmlns:a16="http://schemas.microsoft.com/office/drawing/2014/main" id="{7F91CD7E-BBFD-483F-A271-EC1D28C8A87E}"/>
              </a:ext>
            </a:extLst>
          </p:cNvPr>
          <p:cNvSpPr>
            <a:spLocks noGrp="1"/>
          </p:cNvSpPr>
          <p:nvPr>
            <p:ph type="body" sz="quarter" idx="18" hasCustomPrompt="1"/>
          </p:nvPr>
        </p:nvSpPr>
        <p:spPr>
          <a:xfrm>
            <a:off x="334963" y="3736780"/>
            <a:ext cx="1890652" cy="1876932"/>
          </a:xfrm>
        </p:spPr>
        <p:txBody>
          <a:bodyPr>
            <a:normAutofit/>
          </a:bodyPr>
          <a:lstStyle>
            <a:lvl1pPr>
              <a:lnSpc>
                <a:spcPct val="150000"/>
              </a:lnSpc>
              <a:defRPr sz="1400" b="0">
                <a:solidFill>
                  <a:schemeClr val="tx1"/>
                </a:solidFill>
                <a:latin typeface="+mn-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Topic title</a:t>
            </a:r>
          </a:p>
          <a:p>
            <a:pPr lvl="0"/>
            <a:r>
              <a:rPr lang="en-GB" noProof="0"/>
              <a:t>Topic title</a:t>
            </a:r>
          </a:p>
          <a:p>
            <a:pPr lvl="0"/>
            <a:r>
              <a:rPr lang="en-GB" noProof="0"/>
              <a:t>Topic title</a:t>
            </a:r>
          </a:p>
          <a:p>
            <a:pPr lvl="0"/>
            <a:endParaRPr lang="en-GB" noProof="0"/>
          </a:p>
        </p:txBody>
      </p:sp>
      <p:sp>
        <p:nvSpPr>
          <p:cNvPr id="18" name="Segnaposto testo 7">
            <a:extLst>
              <a:ext uri="{FF2B5EF4-FFF2-40B4-BE49-F238E27FC236}">
                <a16:creationId xmlns:a16="http://schemas.microsoft.com/office/drawing/2014/main" id="{50290743-6926-46ED-BE46-501A4F78CC6E}"/>
              </a:ext>
            </a:extLst>
          </p:cNvPr>
          <p:cNvSpPr>
            <a:spLocks noGrp="1"/>
          </p:cNvSpPr>
          <p:nvPr>
            <p:ph type="body" sz="quarter" idx="23" hasCustomPrompt="1"/>
          </p:nvPr>
        </p:nvSpPr>
        <p:spPr>
          <a:xfrm rot="16200000">
            <a:off x="191706" y="2115912"/>
            <a:ext cx="776376" cy="665702"/>
          </a:xfrm>
        </p:spPr>
        <p:txBody>
          <a:bodyPr anchor="t">
            <a:noAutofit/>
          </a:bodyPr>
          <a:lstStyle>
            <a:lvl1pPr marL="0" indent="0" algn="r">
              <a:buNone/>
              <a:defRPr sz="4400" b="0">
                <a:solidFill>
                  <a:schemeClr val="tx2"/>
                </a:solidFill>
                <a:latin typeface="+mj-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01</a:t>
            </a:r>
          </a:p>
        </p:txBody>
      </p:sp>
      <p:sp>
        <p:nvSpPr>
          <p:cNvPr id="19" name="Segnaposto testo 7">
            <a:extLst>
              <a:ext uri="{FF2B5EF4-FFF2-40B4-BE49-F238E27FC236}">
                <a16:creationId xmlns:a16="http://schemas.microsoft.com/office/drawing/2014/main" id="{9AA91E9E-F4C5-4318-8BFC-5E627DF7F53E}"/>
              </a:ext>
            </a:extLst>
          </p:cNvPr>
          <p:cNvSpPr>
            <a:spLocks noGrp="1"/>
          </p:cNvSpPr>
          <p:nvPr>
            <p:ph type="body" sz="quarter" idx="24" hasCustomPrompt="1"/>
          </p:nvPr>
        </p:nvSpPr>
        <p:spPr>
          <a:xfrm rot="16200000">
            <a:off x="2324033" y="2115912"/>
            <a:ext cx="776376" cy="665702"/>
          </a:xfrm>
        </p:spPr>
        <p:txBody>
          <a:bodyPr anchor="t">
            <a:noAutofit/>
          </a:bodyPr>
          <a:lstStyle>
            <a:lvl1pPr marL="0" indent="0" algn="r">
              <a:buNone/>
              <a:defRPr sz="4400" b="0">
                <a:solidFill>
                  <a:schemeClr val="tx2"/>
                </a:solidFill>
                <a:latin typeface="+mj-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02</a:t>
            </a:r>
          </a:p>
        </p:txBody>
      </p:sp>
      <p:sp>
        <p:nvSpPr>
          <p:cNvPr id="20" name="Segnaposto testo 7">
            <a:extLst>
              <a:ext uri="{FF2B5EF4-FFF2-40B4-BE49-F238E27FC236}">
                <a16:creationId xmlns:a16="http://schemas.microsoft.com/office/drawing/2014/main" id="{D6F57CB6-9F04-49B6-939C-D13BA7FB06A8}"/>
              </a:ext>
            </a:extLst>
          </p:cNvPr>
          <p:cNvSpPr>
            <a:spLocks noGrp="1"/>
          </p:cNvSpPr>
          <p:nvPr>
            <p:ph type="body" sz="quarter" idx="25" hasCustomPrompt="1"/>
          </p:nvPr>
        </p:nvSpPr>
        <p:spPr>
          <a:xfrm rot="16200000">
            <a:off x="4515027" y="2115912"/>
            <a:ext cx="776376" cy="665702"/>
          </a:xfrm>
        </p:spPr>
        <p:txBody>
          <a:bodyPr anchor="t">
            <a:noAutofit/>
          </a:bodyPr>
          <a:lstStyle>
            <a:lvl1pPr marL="0" indent="0" algn="r">
              <a:buNone/>
              <a:defRPr sz="4400" b="0">
                <a:solidFill>
                  <a:schemeClr val="tx2"/>
                </a:solidFill>
                <a:latin typeface="+mj-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03</a:t>
            </a:r>
          </a:p>
        </p:txBody>
      </p:sp>
      <p:sp>
        <p:nvSpPr>
          <p:cNvPr id="21" name="Segnaposto testo 7">
            <a:extLst>
              <a:ext uri="{FF2B5EF4-FFF2-40B4-BE49-F238E27FC236}">
                <a16:creationId xmlns:a16="http://schemas.microsoft.com/office/drawing/2014/main" id="{6C01B50D-1661-4131-BCDF-441CC2214451}"/>
              </a:ext>
            </a:extLst>
          </p:cNvPr>
          <p:cNvSpPr>
            <a:spLocks noGrp="1"/>
          </p:cNvSpPr>
          <p:nvPr>
            <p:ph type="body" sz="quarter" idx="26" hasCustomPrompt="1"/>
          </p:nvPr>
        </p:nvSpPr>
        <p:spPr>
          <a:xfrm rot="16200000">
            <a:off x="6674762" y="2115912"/>
            <a:ext cx="776376" cy="665702"/>
          </a:xfrm>
        </p:spPr>
        <p:txBody>
          <a:bodyPr anchor="t">
            <a:noAutofit/>
          </a:bodyPr>
          <a:lstStyle>
            <a:lvl1pPr marL="0" indent="0" algn="r">
              <a:buNone/>
              <a:defRPr sz="4400" b="0">
                <a:solidFill>
                  <a:schemeClr val="tx2"/>
                </a:solidFill>
                <a:latin typeface="+mj-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04</a:t>
            </a:r>
          </a:p>
        </p:txBody>
      </p:sp>
      <p:sp>
        <p:nvSpPr>
          <p:cNvPr id="22" name="Segnaposto testo 7">
            <a:extLst>
              <a:ext uri="{FF2B5EF4-FFF2-40B4-BE49-F238E27FC236}">
                <a16:creationId xmlns:a16="http://schemas.microsoft.com/office/drawing/2014/main" id="{2D503613-5D8F-4B95-8EB3-13963149108F}"/>
              </a:ext>
            </a:extLst>
          </p:cNvPr>
          <p:cNvSpPr>
            <a:spLocks noGrp="1"/>
          </p:cNvSpPr>
          <p:nvPr>
            <p:ph type="body" sz="quarter" idx="27" hasCustomPrompt="1"/>
          </p:nvPr>
        </p:nvSpPr>
        <p:spPr>
          <a:xfrm rot="16200000">
            <a:off x="8846462" y="2115912"/>
            <a:ext cx="776376" cy="665702"/>
          </a:xfrm>
        </p:spPr>
        <p:txBody>
          <a:bodyPr anchor="t">
            <a:noAutofit/>
          </a:bodyPr>
          <a:lstStyle>
            <a:lvl1pPr marL="0" indent="0" algn="r">
              <a:buNone/>
              <a:defRPr sz="4400" b="0">
                <a:solidFill>
                  <a:schemeClr val="tx2"/>
                </a:solidFill>
                <a:latin typeface="+mj-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05</a:t>
            </a:r>
          </a:p>
        </p:txBody>
      </p:sp>
      <p:sp>
        <p:nvSpPr>
          <p:cNvPr id="23" name="Segnaposto testo 7">
            <a:extLst>
              <a:ext uri="{FF2B5EF4-FFF2-40B4-BE49-F238E27FC236}">
                <a16:creationId xmlns:a16="http://schemas.microsoft.com/office/drawing/2014/main" id="{D6AE53A6-5645-44EC-B619-20693E3FE519}"/>
              </a:ext>
            </a:extLst>
          </p:cNvPr>
          <p:cNvSpPr>
            <a:spLocks noGrp="1"/>
          </p:cNvSpPr>
          <p:nvPr>
            <p:ph type="body" sz="quarter" idx="28" hasCustomPrompt="1"/>
          </p:nvPr>
        </p:nvSpPr>
        <p:spPr>
          <a:xfrm>
            <a:off x="2498652" y="3736780"/>
            <a:ext cx="1890652" cy="1876932"/>
          </a:xfrm>
        </p:spPr>
        <p:txBody>
          <a:bodyPr>
            <a:normAutofit/>
          </a:bodyPr>
          <a:lstStyle>
            <a:lvl1pPr>
              <a:lnSpc>
                <a:spcPct val="150000"/>
              </a:lnSpc>
              <a:defRPr sz="1400" b="0">
                <a:solidFill>
                  <a:schemeClr val="tx1"/>
                </a:solidFill>
                <a:latin typeface="+mn-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Topic title</a:t>
            </a:r>
          </a:p>
          <a:p>
            <a:pPr lvl="0"/>
            <a:r>
              <a:rPr lang="en-GB" noProof="0"/>
              <a:t>Topic title</a:t>
            </a:r>
          </a:p>
          <a:p>
            <a:pPr lvl="0"/>
            <a:r>
              <a:rPr lang="en-GB" noProof="0"/>
              <a:t>Topic title</a:t>
            </a:r>
          </a:p>
        </p:txBody>
      </p:sp>
      <p:sp>
        <p:nvSpPr>
          <p:cNvPr id="24" name="Segnaposto testo 7">
            <a:extLst>
              <a:ext uri="{FF2B5EF4-FFF2-40B4-BE49-F238E27FC236}">
                <a16:creationId xmlns:a16="http://schemas.microsoft.com/office/drawing/2014/main" id="{26F8B43E-3092-43FC-A7B0-45C3ACC71E5B}"/>
              </a:ext>
            </a:extLst>
          </p:cNvPr>
          <p:cNvSpPr>
            <a:spLocks noGrp="1"/>
          </p:cNvSpPr>
          <p:nvPr>
            <p:ph type="body" sz="quarter" idx="29" hasCustomPrompt="1"/>
          </p:nvPr>
        </p:nvSpPr>
        <p:spPr>
          <a:xfrm>
            <a:off x="4662342" y="3736780"/>
            <a:ext cx="1890652" cy="1876932"/>
          </a:xfrm>
        </p:spPr>
        <p:txBody>
          <a:bodyPr>
            <a:normAutofit/>
          </a:bodyPr>
          <a:lstStyle>
            <a:lvl1pPr>
              <a:lnSpc>
                <a:spcPct val="150000"/>
              </a:lnSpc>
              <a:defRPr sz="1400" b="0">
                <a:solidFill>
                  <a:schemeClr val="tx1"/>
                </a:solidFill>
                <a:latin typeface="+mn-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Topic title</a:t>
            </a:r>
          </a:p>
          <a:p>
            <a:pPr lvl="0"/>
            <a:r>
              <a:rPr lang="en-GB" noProof="0"/>
              <a:t>Topic title</a:t>
            </a:r>
          </a:p>
          <a:p>
            <a:pPr lvl="0"/>
            <a:r>
              <a:rPr lang="en-GB" noProof="0"/>
              <a:t>Topic title</a:t>
            </a:r>
          </a:p>
        </p:txBody>
      </p:sp>
      <p:sp>
        <p:nvSpPr>
          <p:cNvPr id="25" name="Segnaposto testo 7">
            <a:extLst>
              <a:ext uri="{FF2B5EF4-FFF2-40B4-BE49-F238E27FC236}">
                <a16:creationId xmlns:a16="http://schemas.microsoft.com/office/drawing/2014/main" id="{96EAA45D-80FC-4DF6-AC23-808A2DB73D45}"/>
              </a:ext>
            </a:extLst>
          </p:cNvPr>
          <p:cNvSpPr>
            <a:spLocks noGrp="1"/>
          </p:cNvSpPr>
          <p:nvPr>
            <p:ph type="body" sz="quarter" idx="30" hasCustomPrompt="1"/>
          </p:nvPr>
        </p:nvSpPr>
        <p:spPr>
          <a:xfrm>
            <a:off x="6826032" y="3736780"/>
            <a:ext cx="1890652" cy="1876932"/>
          </a:xfrm>
        </p:spPr>
        <p:txBody>
          <a:bodyPr>
            <a:normAutofit/>
          </a:bodyPr>
          <a:lstStyle>
            <a:lvl1pPr>
              <a:lnSpc>
                <a:spcPct val="150000"/>
              </a:lnSpc>
              <a:defRPr sz="1400" b="0">
                <a:solidFill>
                  <a:schemeClr val="tx1"/>
                </a:solidFill>
                <a:latin typeface="+mn-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Topic title</a:t>
            </a:r>
          </a:p>
          <a:p>
            <a:pPr lvl="0"/>
            <a:r>
              <a:rPr lang="en-GB" noProof="0"/>
              <a:t>Topic title</a:t>
            </a:r>
          </a:p>
          <a:p>
            <a:pPr lvl="0"/>
            <a:r>
              <a:rPr lang="en-GB" noProof="0"/>
              <a:t>Topic title</a:t>
            </a:r>
          </a:p>
        </p:txBody>
      </p:sp>
      <p:sp>
        <p:nvSpPr>
          <p:cNvPr id="26" name="Segnaposto testo 7">
            <a:extLst>
              <a:ext uri="{FF2B5EF4-FFF2-40B4-BE49-F238E27FC236}">
                <a16:creationId xmlns:a16="http://schemas.microsoft.com/office/drawing/2014/main" id="{95E95A4E-A14D-4872-961D-4BFE57914A65}"/>
              </a:ext>
            </a:extLst>
          </p:cNvPr>
          <p:cNvSpPr>
            <a:spLocks noGrp="1"/>
          </p:cNvSpPr>
          <p:nvPr>
            <p:ph type="body" sz="quarter" idx="31" hasCustomPrompt="1"/>
          </p:nvPr>
        </p:nvSpPr>
        <p:spPr>
          <a:xfrm>
            <a:off x="8989722" y="3736780"/>
            <a:ext cx="1890652" cy="1876932"/>
          </a:xfrm>
        </p:spPr>
        <p:txBody>
          <a:bodyPr>
            <a:normAutofit/>
          </a:bodyPr>
          <a:lstStyle>
            <a:lvl1pPr>
              <a:lnSpc>
                <a:spcPct val="150000"/>
              </a:lnSpc>
              <a:defRPr sz="1400" b="0">
                <a:solidFill>
                  <a:schemeClr val="tx1"/>
                </a:solidFill>
                <a:latin typeface="+mn-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Topic title</a:t>
            </a:r>
          </a:p>
          <a:p>
            <a:pPr lvl="0"/>
            <a:r>
              <a:rPr lang="en-GB" noProof="0"/>
              <a:t>Topic title</a:t>
            </a:r>
          </a:p>
          <a:p>
            <a:pPr lvl="0"/>
            <a:r>
              <a:rPr lang="en-GB" noProof="0"/>
              <a:t>Topic title</a:t>
            </a:r>
          </a:p>
        </p:txBody>
      </p:sp>
      <p:pic>
        <p:nvPicPr>
          <p:cNvPr id="4" name="Picture 3">
            <a:extLst>
              <a:ext uri="{FF2B5EF4-FFF2-40B4-BE49-F238E27FC236}">
                <a16:creationId xmlns:a16="http://schemas.microsoft.com/office/drawing/2014/main" id="{E15619C0-EB59-2F12-4F9A-0A3E278C574D}"/>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34963" y="302676"/>
            <a:ext cx="1855787" cy="105501"/>
          </a:xfrm>
          <a:prstGeom prst="rect">
            <a:avLst/>
          </a:prstGeom>
        </p:spPr>
      </p:pic>
    </p:spTree>
    <p:extLst>
      <p:ext uri="{BB962C8B-B14F-4D97-AF65-F5344CB8AC3E}">
        <p14:creationId xmlns:p14="http://schemas.microsoft.com/office/powerpoint/2010/main" val="2528567261"/>
      </p:ext>
    </p:extLst>
  </p:cSld>
  <p:clrMapOvr>
    <a:masterClrMapping/>
  </p:clrMapOvr>
  <p:extLst>
    <p:ext uri="{DCECCB84-F9BA-43D5-87BE-67443E8EF086}">
      <p15:sldGuideLst xmlns:p15="http://schemas.microsoft.com/office/powerpoint/2012/main">
        <p15:guide id="1" pos="3001">
          <p15:clr>
            <a:srgbClr val="FBAE40"/>
          </p15:clr>
        </p15:guide>
      </p15:sldGuideLst>
    </p:ext>
  </p:extLst>
</p:sldLayout>
</file>

<file path=ppt/slideLayouts/slideLayout144.xml><?xml version="1.0" encoding="utf-8"?>
<p:sldLayout xmlns:a="http://schemas.openxmlformats.org/drawingml/2006/main" xmlns:r="http://schemas.openxmlformats.org/officeDocument/2006/relationships" xmlns:p="http://schemas.openxmlformats.org/presentationml/2006/main" preserve="1" userDrawn="1">
  <p:cSld name="Divisorio_A">
    <p:bg>
      <p:bgPr>
        <a:solidFill>
          <a:schemeClr val="accent1"/>
        </a:solidFill>
        <a:effectLst/>
      </p:bgPr>
    </p:bg>
    <p:spTree>
      <p:nvGrpSpPr>
        <p:cNvPr id="1" name=""/>
        <p:cNvGrpSpPr/>
        <p:nvPr/>
      </p:nvGrpSpPr>
      <p:grpSpPr>
        <a:xfrm>
          <a:off x="0" y="0"/>
          <a:ext cx="0" cy="0"/>
          <a:chOff x="0" y="0"/>
          <a:chExt cx="0" cy="0"/>
        </a:xfrm>
      </p:grpSpPr>
      <p:sp>
        <p:nvSpPr>
          <p:cNvPr id="11" name="Ovale 10">
            <a:extLst>
              <a:ext uri="{FF2B5EF4-FFF2-40B4-BE49-F238E27FC236}">
                <a16:creationId xmlns:a16="http://schemas.microsoft.com/office/drawing/2014/main" id="{35E14663-8764-4DCE-B9CB-7C9A4CEA9BB5}"/>
              </a:ext>
            </a:extLst>
          </p:cNvPr>
          <p:cNvSpPr/>
          <p:nvPr userDrawn="1"/>
        </p:nvSpPr>
        <p:spPr>
          <a:xfrm rot="6083929">
            <a:off x="1311375" y="1414011"/>
            <a:ext cx="10887270" cy="10887979"/>
          </a:xfrm>
          <a:prstGeom prst="ellipse">
            <a:avLst/>
          </a:prstGeom>
          <a:gradFill flip="none" rotWithShape="1">
            <a:gsLst>
              <a:gs pos="38000">
                <a:schemeClr val="tx1">
                  <a:lumMod val="0"/>
                  <a:lumOff val="100000"/>
                  <a:alpha val="0"/>
                </a:schemeClr>
              </a:gs>
              <a:gs pos="82000">
                <a:schemeClr val="accent3">
                  <a:alpha val="20000"/>
                </a:schemeClr>
              </a:gs>
            </a:gsLst>
            <a:path path="circle">
              <a:fillToRect l="100000" t="100000"/>
            </a:path>
            <a:tileRect r="-100000" b="-10000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sz="900">
              <a:latin typeface="Manrope" pitchFamily="2" charset="0"/>
            </a:endParaRPr>
          </a:p>
        </p:txBody>
      </p:sp>
      <p:sp>
        <p:nvSpPr>
          <p:cNvPr id="2" name="Titolo 1">
            <a:extLst>
              <a:ext uri="{FF2B5EF4-FFF2-40B4-BE49-F238E27FC236}">
                <a16:creationId xmlns:a16="http://schemas.microsoft.com/office/drawing/2014/main" id="{189FF9E0-0F2A-4E7B-ADD7-33314E9E93ED}"/>
              </a:ext>
            </a:extLst>
          </p:cNvPr>
          <p:cNvSpPr>
            <a:spLocks noGrp="1"/>
          </p:cNvSpPr>
          <p:nvPr>
            <p:ph type="title" hasCustomPrompt="1"/>
          </p:nvPr>
        </p:nvSpPr>
        <p:spPr>
          <a:xfrm>
            <a:off x="3216275" y="1418313"/>
            <a:ext cx="8640763" cy="1299008"/>
          </a:xfrm>
        </p:spPr>
        <p:txBody>
          <a:bodyPr anchor="ctr"/>
          <a:lstStyle>
            <a:lvl1pPr>
              <a:defRPr>
                <a:solidFill>
                  <a:schemeClr val="tx2"/>
                </a:solidFill>
              </a:defRPr>
            </a:lvl1pPr>
          </a:lstStyle>
          <a:p>
            <a:r>
              <a:rPr lang="en-GB" noProof="0"/>
              <a:t>Section Title</a:t>
            </a:r>
          </a:p>
        </p:txBody>
      </p:sp>
      <p:sp>
        <p:nvSpPr>
          <p:cNvPr id="6" name="Ovale 5">
            <a:extLst>
              <a:ext uri="{FF2B5EF4-FFF2-40B4-BE49-F238E27FC236}">
                <a16:creationId xmlns:a16="http://schemas.microsoft.com/office/drawing/2014/main" id="{419AA845-D4AF-40CE-B7F3-A1B95A20D2F3}"/>
              </a:ext>
            </a:extLst>
          </p:cNvPr>
          <p:cNvSpPr/>
          <p:nvPr userDrawn="1"/>
        </p:nvSpPr>
        <p:spPr>
          <a:xfrm>
            <a:off x="0" y="1418312"/>
            <a:ext cx="1284270" cy="1284270"/>
          </a:xfrm>
          <a:prstGeom prst="ellipse">
            <a:avLst/>
          </a:prstGeom>
          <a:noFill/>
          <a:ln w="9525">
            <a:solidFill>
              <a:schemeClr val="bg1">
                <a:alpha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cxnSp>
        <p:nvCxnSpPr>
          <p:cNvPr id="7" name="Connettore diritto 6">
            <a:extLst>
              <a:ext uri="{FF2B5EF4-FFF2-40B4-BE49-F238E27FC236}">
                <a16:creationId xmlns:a16="http://schemas.microsoft.com/office/drawing/2014/main" id="{BA29D2F2-5AC8-4927-AA1D-19630D333830}"/>
              </a:ext>
            </a:extLst>
          </p:cNvPr>
          <p:cNvCxnSpPr>
            <a:cxnSpLocks/>
          </p:cNvCxnSpPr>
          <p:nvPr userDrawn="1"/>
        </p:nvCxnSpPr>
        <p:spPr>
          <a:xfrm>
            <a:off x="0" y="1418312"/>
            <a:ext cx="12192000" cy="0"/>
          </a:xfrm>
          <a:prstGeom prst="line">
            <a:avLst/>
          </a:prstGeom>
          <a:ln w="9525">
            <a:solidFill>
              <a:schemeClr val="bg1">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Connettore diritto 7">
            <a:extLst>
              <a:ext uri="{FF2B5EF4-FFF2-40B4-BE49-F238E27FC236}">
                <a16:creationId xmlns:a16="http://schemas.microsoft.com/office/drawing/2014/main" id="{53C00AF5-6CFB-4B05-922E-59446B4D5F1D}"/>
              </a:ext>
            </a:extLst>
          </p:cNvPr>
          <p:cNvCxnSpPr>
            <a:cxnSpLocks/>
          </p:cNvCxnSpPr>
          <p:nvPr userDrawn="1"/>
        </p:nvCxnSpPr>
        <p:spPr>
          <a:xfrm>
            <a:off x="0" y="2717320"/>
            <a:ext cx="12192000" cy="0"/>
          </a:xfrm>
          <a:prstGeom prst="line">
            <a:avLst/>
          </a:prstGeom>
          <a:ln w="9525">
            <a:solidFill>
              <a:schemeClr val="bg1">
                <a:alpha val="25000"/>
              </a:schemeClr>
            </a:solidFill>
          </a:ln>
        </p:spPr>
        <p:style>
          <a:lnRef idx="1">
            <a:schemeClr val="accent1"/>
          </a:lnRef>
          <a:fillRef idx="0">
            <a:schemeClr val="accent1"/>
          </a:fillRef>
          <a:effectRef idx="0">
            <a:schemeClr val="accent1"/>
          </a:effectRef>
          <a:fontRef idx="minor">
            <a:schemeClr val="tx1"/>
          </a:fontRef>
        </p:style>
      </p:cxnSp>
      <p:cxnSp>
        <p:nvCxnSpPr>
          <p:cNvPr id="12" name="Connettore diritto 11">
            <a:extLst>
              <a:ext uri="{FF2B5EF4-FFF2-40B4-BE49-F238E27FC236}">
                <a16:creationId xmlns:a16="http://schemas.microsoft.com/office/drawing/2014/main" id="{28D8426E-B0F3-4A04-99ED-0D9D1A7A694E}"/>
              </a:ext>
            </a:extLst>
          </p:cNvPr>
          <p:cNvCxnSpPr>
            <a:cxnSpLocks/>
          </p:cNvCxnSpPr>
          <p:nvPr userDrawn="1"/>
        </p:nvCxnSpPr>
        <p:spPr>
          <a:xfrm flipV="1">
            <a:off x="1284270" y="1"/>
            <a:ext cx="0" cy="7099442"/>
          </a:xfrm>
          <a:prstGeom prst="line">
            <a:avLst/>
          </a:prstGeom>
          <a:ln w="9525">
            <a:solidFill>
              <a:schemeClr val="bg1">
                <a:alpha val="25000"/>
              </a:schemeClr>
            </a:solidFill>
          </a:ln>
        </p:spPr>
        <p:style>
          <a:lnRef idx="1">
            <a:schemeClr val="accent1"/>
          </a:lnRef>
          <a:fillRef idx="0">
            <a:schemeClr val="accent1"/>
          </a:fillRef>
          <a:effectRef idx="0">
            <a:schemeClr val="accent1"/>
          </a:effectRef>
          <a:fontRef idx="minor">
            <a:schemeClr val="tx1"/>
          </a:fontRef>
        </p:style>
      </p:cxnSp>
      <p:sp>
        <p:nvSpPr>
          <p:cNvPr id="17" name="Segnaposto testo 16">
            <a:extLst>
              <a:ext uri="{FF2B5EF4-FFF2-40B4-BE49-F238E27FC236}">
                <a16:creationId xmlns:a16="http://schemas.microsoft.com/office/drawing/2014/main" id="{4D2183DA-6999-4DF4-AE0B-EDCD204668B6}"/>
              </a:ext>
            </a:extLst>
          </p:cNvPr>
          <p:cNvSpPr>
            <a:spLocks noGrp="1"/>
          </p:cNvSpPr>
          <p:nvPr>
            <p:ph type="body" sz="quarter" idx="13" hasCustomPrompt="1"/>
          </p:nvPr>
        </p:nvSpPr>
        <p:spPr>
          <a:xfrm>
            <a:off x="8765931" y="3961597"/>
            <a:ext cx="3091107" cy="2359025"/>
          </a:xfrm>
        </p:spPr>
        <p:txBody>
          <a:bodyPr anchor="b">
            <a:normAutofit/>
          </a:bodyPr>
          <a:lstStyle>
            <a:lvl1pPr marL="0" indent="0" algn="r">
              <a:buNone/>
              <a:defRPr sz="9600">
                <a:solidFill>
                  <a:schemeClr val="tx2"/>
                </a:solidFill>
              </a:defRPr>
            </a:lvl1pPr>
          </a:lstStyle>
          <a:p>
            <a:pPr lvl="0"/>
            <a:r>
              <a:rPr lang="it-IT"/>
              <a:t>00</a:t>
            </a:r>
          </a:p>
        </p:txBody>
      </p:sp>
      <p:pic>
        <p:nvPicPr>
          <p:cNvPr id="3" name="Picture 2">
            <a:extLst>
              <a:ext uri="{FF2B5EF4-FFF2-40B4-BE49-F238E27FC236}">
                <a16:creationId xmlns:a16="http://schemas.microsoft.com/office/drawing/2014/main" id="{EA8867E3-FD05-A6B1-1C94-BEA2AA64A88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571588" y="302676"/>
            <a:ext cx="1855787" cy="105501"/>
          </a:xfrm>
          <a:prstGeom prst="rect">
            <a:avLst/>
          </a:prstGeom>
        </p:spPr>
      </p:pic>
      <p:sp>
        <p:nvSpPr>
          <p:cNvPr id="4" name="Rectangle 3">
            <a:extLst>
              <a:ext uri="{FF2B5EF4-FFF2-40B4-BE49-F238E27FC236}">
                <a16:creationId xmlns:a16="http://schemas.microsoft.com/office/drawing/2014/main" id="{C5E17D52-ECB5-B280-131B-4BB747DCC007}"/>
              </a:ext>
            </a:extLst>
          </p:cNvPr>
          <p:cNvSpPr/>
          <p:nvPr userDrawn="1"/>
        </p:nvSpPr>
        <p:spPr>
          <a:xfrm>
            <a:off x="10093234" y="226423"/>
            <a:ext cx="1306285" cy="310937"/>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8">
            <a:extLst>
              <a:ext uri="{FF2B5EF4-FFF2-40B4-BE49-F238E27FC236}">
                <a16:creationId xmlns:a16="http://schemas.microsoft.com/office/drawing/2014/main" id="{7A37C031-ECD4-C5C0-1247-563910ACF4C0}"/>
              </a:ext>
            </a:extLst>
          </p:cNvPr>
          <p:cNvPicPr>
            <a:picLocks noChangeAspect="1"/>
          </p:cNvPicPr>
          <p:nvPr userDrawn="1"/>
        </p:nvPicPr>
        <p:blipFill>
          <a:blip>
            <a:extLst>
              <a:ext uri="{96DAC541-7B7A-43D3-8B79-37D633B846F1}">
                <asvg:svgBlip xmlns:asvg="http://schemas.microsoft.com/office/drawing/2016/SVG/main" r:embed="rId3"/>
              </a:ext>
            </a:extLst>
          </a:blip>
          <a:srcRect/>
          <a:stretch/>
        </p:blipFill>
        <p:spPr>
          <a:xfrm>
            <a:off x="10475537" y="179710"/>
            <a:ext cx="1381501" cy="342631"/>
          </a:xfrm>
          <a:prstGeom prst="rect">
            <a:avLst/>
          </a:prstGeom>
        </p:spPr>
      </p:pic>
    </p:spTree>
    <p:extLst>
      <p:ext uri="{BB962C8B-B14F-4D97-AF65-F5344CB8AC3E}">
        <p14:creationId xmlns:p14="http://schemas.microsoft.com/office/powerpoint/2010/main" val="3820727387"/>
      </p:ext>
    </p:extLst>
  </p:cSld>
  <p:clrMapOvr>
    <a:masterClrMapping/>
  </p:clrMapOvr>
</p:sldLayout>
</file>

<file path=ppt/slideLayouts/slideLayout145.xml><?xml version="1.0" encoding="utf-8"?>
<p:sldLayout xmlns:a="http://schemas.openxmlformats.org/drawingml/2006/main" xmlns:r="http://schemas.openxmlformats.org/officeDocument/2006/relationships" xmlns:p="http://schemas.openxmlformats.org/presentationml/2006/main" preserve="1" userDrawn="1">
  <p:cSld name="Divisorio_B">
    <p:bg>
      <p:bgPr>
        <a:solidFill>
          <a:schemeClr val="accent1"/>
        </a:solidFill>
        <a:effectLst/>
      </p:bgPr>
    </p:bg>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189FF9E0-0F2A-4E7B-ADD7-33314E9E93ED}"/>
              </a:ext>
            </a:extLst>
          </p:cNvPr>
          <p:cNvSpPr>
            <a:spLocks noGrp="1"/>
          </p:cNvSpPr>
          <p:nvPr>
            <p:ph type="title" hasCustomPrompt="1"/>
          </p:nvPr>
        </p:nvSpPr>
        <p:spPr>
          <a:xfrm>
            <a:off x="3216275" y="1418313"/>
            <a:ext cx="8640763" cy="1299008"/>
          </a:xfrm>
        </p:spPr>
        <p:txBody>
          <a:bodyPr anchor="ctr"/>
          <a:lstStyle>
            <a:lvl1pPr>
              <a:defRPr>
                <a:solidFill>
                  <a:schemeClr val="tx2"/>
                </a:solidFill>
              </a:defRPr>
            </a:lvl1pPr>
          </a:lstStyle>
          <a:p>
            <a:r>
              <a:rPr lang="en-GB" noProof="0"/>
              <a:t>Section Title</a:t>
            </a:r>
            <a:endParaRPr lang="it-IT"/>
          </a:p>
        </p:txBody>
      </p:sp>
      <p:sp>
        <p:nvSpPr>
          <p:cNvPr id="6" name="Ovale 5">
            <a:extLst>
              <a:ext uri="{FF2B5EF4-FFF2-40B4-BE49-F238E27FC236}">
                <a16:creationId xmlns:a16="http://schemas.microsoft.com/office/drawing/2014/main" id="{419AA845-D4AF-40CE-B7F3-A1B95A20D2F3}"/>
              </a:ext>
            </a:extLst>
          </p:cNvPr>
          <p:cNvSpPr/>
          <p:nvPr userDrawn="1"/>
        </p:nvSpPr>
        <p:spPr>
          <a:xfrm>
            <a:off x="0" y="1418312"/>
            <a:ext cx="1284270" cy="1284270"/>
          </a:xfrm>
          <a:prstGeom prst="ellipse">
            <a:avLst/>
          </a:prstGeom>
          <a:noFill/>
          <a:ln w="9525">
            <a:solidFill>
              <a:schemeClr val="bg1">
                <a:alpha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cxnSp>
        <p:nvCxnSpPr>
          <p:cNvPr id="7" name="Connettore diritto 6">
            <a:extLst>
              <a:ext uri="{FF2B5EF4-FFF2-40B4-BE49-F238E27FC236}">
                <a16:creationId xmlns:a16="http://schemas.microsoft.com/office/drawing/2014/main" id="{BA29D2F2-5AC8-4927-AA1D-19630D333830}"/>
              </a:ext>
            </a:extLst>
          </p:cNvPr>
          <p:cNvCxnSpPr>
            <a:cxnSpLocks/>
          </p:cNvCxnSpPr>
          <p:nvPr userDrawn="1"/>
        </p:nvCxnSpPr>
        <p:spPr>
          <a:xfrm>
            <a:off x="0" y="1418312"/>
            <a:ext cx="12192000" cy="0"/>
          </a:xfrm>
          <a:prstGeom prst="line">
            <a:avLst/>
          </a:prstGeom>
          <a:ln w="9525">
            <a:solidFill>
              <a:schemeClr val="bg1">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Connettore diritto 7">
            <a:extLst>
              <a:ext uri="{FF2B5EF4-FFF2-40B4-BE49-F238E27FC236}">
                <a16:creationId xmlns:a16="http://schemas.microsoft.com/office/drawing/2014/main" id="{53C00AF5-6CFB-4B05-922E-59446B4D5F1D}"/>
              </a:ext>
            </a:extLst>
          </p:cNvPr>
          <p:cNvCxnSpPr>
            <a:cxnSpLocks/>
          </p:cNvCxnSpPr>
          <p:nvPr userDrawn="1"/>
        </p:nvCxnSpPr>
        <p:spPr>
          <a:xfrm>
            <a:off x="0" y="2717320"/>
            <a:ext cx="12192000" cy="0"/>
          </a:xfrm>
          <a:prstGeom prst="line">
            <a:avLst/>
          </a:prstGeom>
          <a:ln w="9525">
            <a:solidFill>
              <a:schemeClr val="bg1">
                <a:alpha val="25000"/>
              </a:schemeClr>
            </a:solidFill>
          </a:ln>
        </p:spPr>
        <p:style>
          <a:lnRef idx="1">
            <a:schemeClr val="accent1"/>
          </a:lnRef>
          <a:fillRef idx="0">
            <a:schemeClr val="accent1"/>
          </a:fillRef>
          <a:effectRef idx="0">
            <a:schemeClr val="accent1"/>
          </a:effectRef>
          <a:fontRef idx="minor">
            <a:schemeClr val="tx1"/>
          </a:fontRef>
        </p:style>
      </p:cxnSp>
      <p:cxnSp>
        <p:nvCxnSpPr>
          <p:cNvPr id="12" name="Connettore diritto 11">
            <a:extLst>
              <a:ext uri="{FF2B5EF4-FFF2-40B4-BE49-F238E27FC236}">
                <a16:creationId xmlns:a16="http://schemas.microsoft.com/office/drawing/2014/main" id="{28D8426E-B0F3-4A04-99ED-0D9D1A7A694E}"/>
              </a:ext>
            </a:extLst>
          </p:cNvPr>
          <p:cNvCxnSpPr>
            <a:cxnSpLocks/>
          </p:cNvCxnSpPr>
          <p:nvPr userDrawn="1"/>
        </p:nvCxnSpPr>
        <p:spPr>
          <a:xfrm flipV="1">
            <a:off x="1284270" y="1"/>
            <a:ext cx="0" cy="7099442"/>
          </a:xfrm>
          <a:prstGeom prst="line">
            <a:avLst/>
          </a:prstGeom>
          <a:ln w="9525">
            <a:solidFill>
              <a:schemeClr val="bg1">
                <a:alpha val="25000"/>
              </a:schemeClr>
            </a:solidFill>
          </a:ln>
        </p:spPr>
        <p:style>
          <a:lnRef idx="1">
            <a:schemeClr val="accent1"/>
          </a:lnRef>
          <a:fillRef idx="0">
            <a:schemeClr val="accent1"/>
          </a:fillRef>
          <a:effectRef idx="0">
            <a:schemeClr val="accent1"/>
          </a:effectRef>
          <a:fontRef idx="minor">
            <a:schemeClr val="tx1"/>
          </a:fontRef>
        </p:style>
      </p:cxnSp>
      <p:sp>
        <p:nvSpPr>
          <p:cNvPr id="17" name="Segnaposto testo 16">
            <a:extLst>
              <a:ext uri="{FF2B5EF4-FFF2-40B4-BE49-F238E27FC236}">
                <a16:creationId xmlns:a16="http://schemas.microsoft.com/office/drawing/2014/main" id="{4D2183DA-6999-4DF4-AE0B-EDCD204668B6}"/>
              </a:ext>
            </a:extLst>
          </p:cNvPr>
          <p:cNvSpPr>
            <a:spLocks noGrp="1"/>
          </p:cNvSpPr>
          <p:nvPr>
            <p:ph type="body" sz="quarter" idx="13" hasCustomPrompt="1"/>
          </p:nvPr>
        </p:nvSpPr>
        <p:spPr>
          <a:xfrm>
            <a:off x="8932985" y="3961597"/>
            <a:ext cx="2924053" cy="2359025"/>
          </a:xfrm>
        </p:spPr>
        <p:txBody>
          <a:bodyPr anchor="b">
            <a:normAutofit/>
          </a:bodyPr>
          <a:lstStyle>
            <a:lvl1pPr marL="0" indent="0" algn="r">
              <a:buNone/>
              <a:defRPr sz="9600">
                <a:solidFill>
                  <a:schemeClr val="tx2"/>
                </a:solidFill>
              </a:defRPr>
            </a:lvl1pPr>
          </a:lstStyle>
          <a:p>
            <a:pPr lvl="0"/>
            <a:r>
              <a:rPr lang="it-IT"/>
              <a:t>00</a:t>
            </a:r>
          </a:p>
        </p:txBody>
      </p:sp>
      <p:sp>
        <p:nvSpPr>
          <p:cNvPr id="3" name="Rectangle 2">
            <a:extLst>
              <a:ext uri="{FF2B5EF4-FFF2-40B4-BE49-F238E27FC236}">
                <a16:creationId xmlns:a16="http://schemas.microsoft.com/office/drawing/2014/main" id="{135BB8EF-6F8B-5ADF-54C4-F05A051403B7}"/>
              </a:ext>
            </a:extLst>
          </p:cNvPr>
          <p:cNvSpPr/>
          <p:nvPr userDrawn="1"/>
        </p:nvSpPr>
        <p:spPr>
          <a:xfrm>
            <a:off x="10093234" y="226423"/>
            <a:ext cx="1306285" cy="310937"/>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8">
            <a:extLst>
              <a:ext uri="{FF2B5EF4-FFF2-40B4-BE49-F238E27FC236}">
                <a16:creationId xmlns:a16="http://schemas.microsoft.com/office/drawing/2014/main" id="{551BCF61-30BE-8D9A-2487-8796529BB766}"/>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10475537" y="179710"/>
            <a:ext cx="1381501" cy="342631"/>
          </a:xfrm>
          <a:prstGeom prst="rect">
            <a:avLst/>
          </a:prstGeom>
        </p:spPr>
      </p:pic>
    </p:spTree>
    <p:extLst>
      <p:ext uri="{BB962C8B-B14F-4D97-AF65-F5344CB8AC3E}">
        <p14:creationId xmlns:p14="http://schemas.microsoft.com/office/powerpoint/2010/main" val="3019093787"/>
      </p:ext>
    </p:extLst>
  </p:cSld>
  <p:clrMapOvr>
    <a:masterClrMapping/>
  </p:clrMapOvr>
</p:sldLayout>
</file>

<file path=ppt/slideLayouts/slideLayout146.xml><?xml version="1.0" encoding="utf-8"?>
<p:sldLayout xmlns:a="http://schemas.openxmlformats.org/drawingml/2006/main" xmlns:r="http://schemas.openxmlformats.org/officeDocument/2006/relationships" xmlns:p="http://schemas.openxmlformats.org/presentationml/2006/main" preserve="1" userDrawn="1">
  <p:cSld name="Divisorio_C">
    <p:bg>
      <p:bgPr>
        <a:solidFill>
          <a:schemeClr val="accent2"/>
        </a:solidFill>
        <a:effectLst/>
      </p:bgPr>
    </p:bg>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189FF9E0-0F2A-4E7B-ADD7-33314E9E93ED}"/>
              </a:ext>
            </a:extLst>
          </p:cNvPr>
          <p:cNvSpPr>
            <a:spLocks noGrp="1"/>
          </p:cNvSpPr>
          <p:nvPr>
            <p:ph type="title" hasCustomPrompt="1"/>
          </p:nvPr>
        </p:nvSpPr>
        <p:spPr>
          <a:xfrm>
            <a:off x="3216275" y="1418313"/>
            <a:ext cx="8640763" cy="1284268"/>
          </a:xfrm>
        </p:spPr>
        <p:txBody>
          <a:bodyPr anchor="ctr"/>
          <a:lstStyle>
            <a:lvl1pPr>
              <a:defRPr>
                <a:solidFill>
                  <a:schemeClr val="tx2"/>
                </a:solidFill>
              </a:defRPr>
            </a:lvl1pPr>
          </a:lstStyle>
          <a:p>
            <a:r>
              <a:rPr lang="en-GB" noProof="0"/>
              <a:t>Subsection Title</a:t>
            </a:r>
            <a:endParaRPr lang="it-IT"/>
          </a:p>
        </p:txBody>
      </p:sp>
      <p:sp>
        <p:nvSpPr>
          <p:cNvPr id="6" name="Ovale 5">
            <a:extLst>
              <a:ext uri="{FF2B5EF4-FFF2-40B4-BE49-F238E27FC236}">
                <a16:creationId xmlns:a16="http://schemas.microsoft.com/office/drawing/2014/main" id="{419AA845-D4AF-40CE-B7F3-A1B95A20D2F3}"/>
              </a:ext>
            </a:extLst>
          </p:cNvPr>
          <p:cNvSpPr/>
          <p:nvPr userDrawn="1"/>
        </p:nvSpPr>
        <p:spPr>
          <a:xfrm>
            <a:off x="0" y="1418312"/>
            <a:ext cx="1284270" cy="1284270"/>
          </a:xfrm>
          <a:prstGeom prst="ellipse">
            <a:avLst/>
          </a:prstGeom>
          <a:noFill/>
          <a:ln w="9525">
            <a:solidFill>
              <a:schemeClr val="tx2">
                <a:alpha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cxnSp>
        <p:nvCxnSpPr>
          <p:cNvPr id="7" name="Connettore diritto 6">
            <a:extLst>
              <a:ext uri="{FF2B5EF4-FFF2-40B4-BE49-F238E27FC236}">
                <a16:creationId xmlns:a16="http://schemas.microsoft.com/office/drawing/2014/main" id="{BA29D2F2-5AC8-4927-AA1D-19630D333830}"/>
              </a:ext>
            </a:extLst>
          </p:cNvPr>
          <p:cNvCxnSpPr>
            <a:cxnSpLocks/>
          </p:cNvCxnSpPr>
          <p:nvPr userDrawn="1"/>
        </p:nvCxnSpPr>
        <p:spPr>
          <a:xfrm>
            <a:off x="0" y="1418312"/>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Connettore diritto 7">
            <a:extLst>
              <a:ext uri="{FF2B5EF4-FFF2-40B4-BE49-F238E27FC236}">
                <a16:creationId xmlns:a16="http://schemas.microsoft.com/office/drawing/2014/main" id="{53C00AF5-6CFB-4B05-922E-59446B4D5F1D}"/>
              </a:ext>
            </a:extLst>
          </p:cNvPr>
          <p:cNvCxnSpPr>
            <a:cxnSpLocks/>
          </p:cNvCxnSpPr>
          <p:nvPr userDrawn="1"/>
        </p:nvCxnSpPr>
        <p:spPr>
          <a:xfrm>
            <a:off x="0" y="2717320"/>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2" name="Connettore diritto 11">
            <a:extLst>
              <a:ext uri="{FF2B5EF4-FFF2-40B4-BE49-F238E27FC236}">
                <a16:creationId xmlns:a16="http://schemas.microsoft.com/office/drawing/2014/main" id="{28D8426E-B0F3-4A04-99ED-0D9D1A7A694E}"/>
              </a:ext>
            </a:extLst>
          </p:cNvPr>
          <p:cNvCxnSpPr>
            <a:cxnSpLocks/>
          </p:cNvCxnSpPr>
          <p:nvPr userDrawn="1"/>
        </p:nvCxnSpPr>
        <p:spPr>
          <a:xfrm flipV="1">
            <a:off x="1284270" y="1"/>
            <a:ext cx="0" cy="7099442"/>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
        <p:nvSpPr>
          <p:cNvPr id="17" name="Segnaposto testo 16">
            <a:extLst>
              <a:ext uri="{FF2B5EF4-FFF2-40B4-BE49-F238E27FC236}">
                <a16:creationId xmlns:a16="http://schemas.microsoft.com/office/drawing/2014/main" id="{4D2183DA-6999-4DF4-AE0B-EDCD204668B6}"/>
              </a:ext>
            </a:extLst>
          </p:cNvPr>
          <p:cNvSpPr>
            <a:spLocks noGrp="1"/>
          </p:cNvSpPr>
          <p:nvPr>
            <p:ph type="body" sz="quarter" idx="13" hasCustomPrompt="1"/>
          </p:nvPr>
        </p:nvSpPr>
        <p:spPr>
          <a:xfrm>
            <a:off x="8220808" y="3961597"/>
            <a:ext cx="3636230" cy="2359025"/>
          </a:xfrm>
        </p:spPr>
        <p:txBody>
          <a:bodyPr anchor="b">
            <a:normAutofit/>
          </a:bodyPr>
          <a:lstStyle>
            <a:lvl1pPr marL="0" indent="0" algn="r">
              <a:buNone/>
              <a:defRPr sz="9600">
                <a:solidFill>
                  <a:schemeClr val="tx2"/>
                </a:solidFill>
              </a:defRPr>
            </a:lvl1pPr>
          </a:lstStyle>
          <a:p>
            <a:pPr lvl="0"/>
            <a:r>
              <a:rPr lang="it-IT"/>
              <a:t>00</a:t>
            </a:r>
          </a:p>
        </p:txBody>
      </p:sp>
      <p:sp>
        <p:nvSpPr>
          <p:cNvPr id="3" name="Rectangle 2">
            <a:extLst>
              <a:ext uri="{FF2B5EF4-FFF2-40B4-BE49-F238E27FC236}">
                <a16:creationId xmlns:a16="http://schemas.microsoft.com/office/drawing/2014/main" id="{7302F6AA-71AB-3165-BBF6-3D48194220AD}"/>
              </a:ext>
            </a:extLst>
          </p:cNvPr>
          <p:cNvSpPr/>
          <p:nvPr userDrawn="1"/>
        </p:nvSpPr>
        <p:spPr>
          <a:xfrm>
            <a:off x="10093234" y="226423"/>
            <a:ext cx="1306285" cy="310937"/>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8">
            <a:extLst>
              <a:ext uri="{FF2B5EF4-FFF2-40B4-BE49-F238E27FC236}">
                <a16:creationId xmlns:a16="http://schemas.microsoft.com/office/drawing/2014/main" id="{38473A04-0CB2-068B-0F5A-20C93FEADD08}"/>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10475537" y="179710"/>
            <a:ext cx="1381501" cy="342631"/>
          </a:xfrm>
          <a:prstGeom prst="rect">
            <a:avLst/>
          </a:prstGeom>
        </p:spPr>
      </p:pic>
    </p:spTree>
    <p:extLst>
      <p:ext uri="{BB962C8B-B14F-4D97-AF65-F5344CB8AC3E}">
        <p14:creationId xmlns:p14="http://schemas.microsoft.com/office/powerpoint/2010/main" val="1128454176"/>
      </p:ext>
    </p:extLst>
  </p:cSld>
  <p:clrMapOvr>
    <a:masterClrMapping/>
  </p:clrMapOvr>
</p:sldLayout>
</file>

<file path=ppt/slideLayouts/slideLayout147.xml><?xml version="1.0" encoding="utf-8"?>
<p:sldLayout xmlns:a="http://schemas.openxmlformats.org/drawingml/2006/main" xmlns:r="http://schemas.openxmlformats.org/officeDocument/2006/relationships" xmlns:p="http://schemas.openxmlformats.org/presentationml/2006/main" preserve="1" userDrawn="1">
  <p:cSld name="Slide_finale_A">
    <p:bg>
      <p:bgPr>
        <a:solidFill>
          <a:schemeClr val="accent1"/>
        </a:solidFill>
        <a:effectLst/>
      </p:bgPr>
    </p:bg>
    <p:spTree>
      <p:nvGrpSpPr>
        <p:cNvPr id="1" name=""/>
        <p:cNvGrpSpPr/>
        <p:nvPr/>
      </p:nvGrpSpPr>
      <p:grpSpPr>
        <a:xfrm>
          <a:off x="0" y="0"/>
          <a:ext cx="0" cy="0"/>
          <a:chOff x="0" y="0"/>
          <a:chExt cx="0" cy="0"/>
        </a:xfrm>
      </p:grpSpPr>
      <p:sp>
        <p:nvSpPr>
          <p:cNvPr id="10" name="Ovale 9">
            <a:extLst>
              <a:ext uri="{FF2B5EF4-FFF2-40B4-BE49-F238E27FC236}">
                <a16:creationId xmlns:a16="http://schemas.microsoft.com/office/drawing/2014/main" id="{29206C3E-8262-4BAC-A209-F4327335E1F0}"/>
              </a:ext>
            </a:extLst>
          </p:cNvPr>
          <p:cNvSpPr/>
          <p:nvPr userDrawn="1"/>
        </p:nvSpPr>
        <p:spPr>
          <a:xfrm rot="11483929">
            <a:off x="1293786" y="-5274490"/>
            <a:ext cx="10887270" cy="10887979"/>
          </a:xfrm>
          <a:prstGeom prst="ellipse">
            <a:avLst/>
          </a:prstGeom>
          <a:gradFill flip="none" rotWithShape="1">
            <a:gsLst>
              <a:gs pos="38000">
                <a:schemeClr val="tx1">
                  <a:lumMod val="0"/>
                  <a:lumOff val="100000"/>
                  <a:alpha val="0"/>
                </a:schemeClr>
              </a:gs>
              <a:gs pos="82000">
                <a:schemeClr val="accent3">
                  <a:alpha val="20000"/>
                </a:schemeClr>
              </a:gs>
            </a:gsLst>
            <a:path path="circle">
              <a:fillToRect l="100000" t="100000"/>
            </a:path>
            <a:tileRect r="-100000" b="-10000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sz="900">
              <a:latin typeface="Manrope" pitchFamily="2" charset="0"/>
            </a:endParaRPr>
          </a:p>
        </p:txBody>
      </p:sp>
      <p:sp>
        <p:nvSpPr>
          <p:cNvPr id="2" name="Titolo 1">
            <a:extLst>
              <a:ext uri="{FF2B5EF4-FFF2-40B4-BE49-F238E27FC236}">
                <a16:creationId xmlns:a16="http://schemas.microsoft.com/office/drawing/2014/main" id="{189FF9E0-0F2A-4E7B-ADD7-33314E9E93ED}"/>
              </a:ext>
            </a:extLst>
          </p:cNvPr>
          <p:cNvSpPr>
            <a:spLocks noGrp="1"/>
          </p:cNvSpPr>
          <p:nvPr>
            <p:ph type="title" hasCustomPrompt="1"/>
          </p:nvPr>
        </p:nvSpPr>
        <p:spPr>
          <a:xfrm>
            <a:off x="3216275" y="4295077"/>
            <a:ext cx="8640763" cy="1299008"/>
          </a:xfrm>
        </p:spPr>
        <p:txBody>
          <a:bodyPr anchor="ctr"/>
          <a:lstStyle>
            <a:lvl1pPr>
              <a:defRPr>
                <a:solidFill>
                  <a:schemeClr val="tx2"/>
                </a:solidFill>
              </a:defRPr>
            </a:lvl1pPr>
          </a:lstStyle>
          <a:p>
            <a:r>
              <a:rPr lang="en-GB"/>
              <a:t>Closing / Acknowledgements</a:t>
            </a:r>
            <a:endParaRPr lang="it-IT"/>
          </a:p>
        </p:txBody>
      </p:sp>
      <p:sp>
        <p:nvSpPr>
          <p:cNvPr id="6" name="Ovale 5">
            <a:extLst>
              <a:ext uri="{FF2B5EF4-FFF2-40B4-BE49-F238E27FC236}">
                <a16:creationId xmlns:a16="http://schemas.microsoft.com/office/drawing/2014/main" id="{419AA845-D4AF-40CE-B7F3-A1B95A20D2F3}"/>
              </a:ext>
            </a:extLst>
          </p:cNvPr>
          <p:cNvSpPr/>
          <p:nvPr userDrawn="1"/>
        </p:nvSpPr>
        <p:spPr>
          <a:xfrm>
            <a:off x="0" y="4295076"/>
            <a:ext cx="1284270" cy="1284270"/>
          </a:xfrm>
          <a:prstGeom prst="ellipse">
            <a:avLst/>
          </a:prstGeom>
          <a:noFill/>
          <a:ln w="9525">
            <a:solidFill>
              <a:schemeClr val="bg1">
                <a:alpha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cxnSp>
        <p:nvCxnSpPr>
          <p:cNvPr id="7" name="Connettore diritto 6">
            <a:extLst>
              <a:ext uri="{FF2B5EF4-FFF2-40B4-BE49-F238E27FC236}">
                <a16:creationId xmlns:a16="http://schemas.microsoft.com/office/drawing/2014/main" id="{BA29D2F2-5AC8-4927-AA1D-19630D333830}"/>
              </a:ext>
            </a:extLst>
          </p:cNvPr>
          <p:cNvCxnSpPr>
            <a:cxnSpLocks/>
          </p:cNvCxnSpPr>
          <p:nvPr userDrawn="1"/>
        </p:nvCxnSpPr>
        <p:spPr>
          <a:xfrm>
            <a:off x="0" y="4295076"/>
            <a:ext cx="12192000" cy="0"/>
          </a:xfrm>
          <a:prstGeom prst="line">
            <a:avLst/>
          </a:prstGeom>
          <a:ln w="9525">
            <a:solidFill>
              <a:schemeClr val="bg1">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Connettore diritto 7">
            <a:extLst>
              <a:ext uri="{FF2B5EF4-FFF2-40B4-BE49-F238E27FC236}">
                <a16:creationId xmlns:a16="http://schemas.microsoft.com/office/drawing/2014/main" id="{53C00AF5-6CFB-4B05-922E-59446B4D5F1D}"/>
              </a:ext>
            </a:extLst>
          </p:cNvPr>
          <p:cNvCxnSpPr>
            <a:cxnSpLocks/>
          </p:cNvCxnSpPr>
          <p:nvPr userDrawn="1"/>
        </p:nvCxnSpPr>
        <p:spPr>
          <a:xfrm>
            <a:off x="0" y="5594084"/>
            <a:ext cx="12192000" cy="0"/>
          </a:xfrm>
          <a:prstGeom prst="line">
            <a:avLst/>
          </a:prstGeom>
          <a:ln w="9525">
            <a:solidFill>
              <a:schemeClr val="bg1">
                <a:alpha val="25000"/>
              </a:schemeClr>
            </a:solidFill>
          </a:ln>
        </p:spPr>
        <p:style>
          <a:lnRef idx="1">
            <a:schemeClr val="accent1"/>
          </a:lnRef>
          <a:fillRef idx="0">
            <a:schemeClr val="accent1"/>
          </a:fillRef>
          <a:effectRef idx="0">
            <a:schemeClr val="accent1"/>
          </a:effectRef>
          <a:fontRef idx="minor">
            <a:schemeClr val="tx1"/>
          </a:fontRef>
        </p:style>
      </p:cxnSp>
      <p:cxnSp>
        <p:nvCxnSpPr>
          <p:cNvPr id="12" name="Connettore diritto 11">
            <a:extLst>
              <a:ext uri="{FF2B5EF4-FFF2-40B4-BE49-F238E27FC236}">
                <a16:creationId xmlns:a16="http://schemas.microsoft.com/office/drawing/2014/main" id="{28D8426E-B0F3-4A04-99ED-0D9D1A7A694E}"/>
              </a:ext>
            </a:extLst>
          </p:cNvPr>
          <p:cNvCxnSpPr>
            <a:cxnSpLocks/>
          </p:cNvCxnSpPr>
          <p:nvPr userDrawn="1"/>
        </p:nvCxnSpPr>
        <p:spPr>
          <a:xfrm flipV="1">
            <a:off x="1284270" y="1"/>
            <a:ext cx="0" cy="7099442"/>
          </a:xfrm>
          <a:prstGeom prst="line">
            <a:avLst/>
          </a:prstGeom>
          <a:ln w="9525">
            <a:solidFill>
              <a:schemeClr val="bg1">
                <a:alpha val="25000"/>
              </a:schemeClr>
            </a:solidFill>
          </a:ln>
        </p:spPr>
        <p:style>
          <a:lnRef idx="1">
            <a:schemeClr val="accent1"/>
          </a:lnRef>
          <a:fillRef idx="0">
            <a:schemeClr val="accent1"/>
          </a:fillRef>
          <a:effectRef idx="0">
            <a:schemeClr val="accent1"/>
          </a:effectRef>
          <a:fontRef idx="minor">
            <a:schemeClr val="tx1"/>
          </a:fontRef>
        </p:style>
      </p:cxnSp>
      <p:sp>
        <p:nvSpPr>
          <p:cNvPr id="11" name="Ovale 10">
            <a:extLst>
              <a:ext uri="{FF2B5EF4-FFF2-40B4-BE49-F238E27FC236}">
                <a16:creationId xmlns:a16="http://schemas.microsoft.com/office/drawing/2014/main" id="{E4786A85-B23B-420C-9463-CF262A126A21}"/>
              </a:ext>
            </a:extLst>
          </p:cNvPr>
          <p:cNvSpPr/>
          <p:nvPr userDrawn="1"/>
        </p:nvSpPr>
        <p:spPr>
          <a:xfrm rot="11483929">
            <a:off x="652366" y="5545716"/>
            <a:ext cx="10887270" cy="10887979"/>
          </a:xfrm>
          <a:prstGeom prst="ellipse">
            <a:avLst/>
          </a:prstGeom>
          <a:gradFill flip="none" rotWithShape="1">
            <a:gsLst>
              <a:gs pos="38000">
                <a:schemeClr val="tx1">
                  <a:lumMod val="0"/>
                  <a:lumOff val="100000"/>
                  <a:alpha val="0"/>
                </a:schemeClr>
              </a:gs>
              <a:gs pos="82000">
                <a:schemeClr val="accent3">
                  <a:alpha val="20000"/>
                </a:schemeClr>
              </a:gs>
            </a:gsLst>
            <a:path path="circle">
              <a:fillToRect l="100000" t="100000"/>
            </a:path>
            <a:tileRect r="-100000" b="-10000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sz="900">
              <a:latin typeface="Manrope" pitchFamily="2" charset="0"/>
            </a:endParaRPr>
          </a:p>
        </p:txBody>
      </p:sp>
      <p:sp>
        <p:nvSpPr>
          <p:cNvPr id="3" name="Rectangle 2">
            <a:extLst>
              <a:ext uri="{FF2B5EF4-FFF2-40B4-BE49-F238E27FC236}">
                <a16:creationId xmlns:a16="http://schemas.microsoft.com/office/drawing/2014/main" id="{6AB95859-FA77-C3B4-B6D5-68E69E81EB3F}"/>
              </a:ext>
            </a:extLst>
          </p:cNvPr>
          <p:cNvSpPr/>
          <p:nvPr userDrawn="1"/>
        </p:nvSpPr>
        <p:spPr>
          <a:xfrm>
            <a:off x="10093234" y="226423"/>
            <a:ext cx="1306285" cy="310937"/>
          </a:xfrm>
          <a:prstGeom prst="rect">
            <a:avLst/>
          </a:prstGeom>
          <a:solidFill>
            <a:srgbClr val="75A2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8">
            <a:extLst>
              <a:ext uri="{FF2B5EF4-FFF2-40B4-BE49-F238E27FC236}">
                <a16:creationId xmlns:a16="http://schemas.microsoft.com/office/drawing/2014/main" id="{7BA65B67-5EE7-25DB-0E0C-51D40B6E89A8}"/>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10475537" y="179710"/>
            <a:ext cx="1381501" cy="342631"/>
          </a:xfrm>
          <a:prstGeom prst="rect">
            <a:avLst/>
          </a:prstGeom>
        </p:spPr>
      </p:pic>
    </p:spTree>
    <p:extLst>
      <p:ext uri="{BB962C8B-B14F-4D97-AF65-F5344CB8AC3E}">
        <p14:creationId xmlns:p14="http://schemas.microsoft.com/office/powerpoint/2010/main" val="2386566187"/>
      </p:ext>
    </p:extLst>
  </p:cSld>
  <p:clrMapOvr>
    <a:masterClrMapping/>
  </p:clrMapOvr>
</p:sldLayout>
</file>

<file path=ppt/slideLayouts/slideLayout148.xml><?xml version="1.0" encoding="utf-8"?>
<p:sldLayout xmlns:a="http://schemas.openxmlformats.org/drawingml/2006/main" xmlns:r="http://schemas.openxmlformats.org/officeDocument/2006/relationships" xmlns:p="http://schemas.openxmlformats.org/presentationml/2006/main" preserve="1" userDrawn="1">
  <p:cSld name="Slide_finale_B">
    <p:bg>
      <p:bgPr>
        <a:solidFill>
          <a:schemeClr val="accent1"/>
        </a:solidFill>
        <a:effectLst/>
      </p:bgPr>
    </p:bg>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189FF9E0-0F2A-4E7B-ADD7-33314E9E93ED}"/>
              </a:ext>
            </a:extLst>
          </p:cNvPr>
          <p:cNvSpPr>
            <a:spLocks noGrp="1"/>
          </p:cNvSpPr>
          <p:nvPr>
            <p:ph type="title" hasCustomPrompt="1"/>
          </p:nvPr>
        </p:nvSpPr>
        <p:spPr>
          <a:xfrm>
            <a:off x="3216275" y="4295077"/>
            <a:ext cx="8640763" cy="1299008"/>
          </a:xfrm>
        </p:spPr>
        <p:txBody>
          <a:bodyPr anchor="ctr"/>
          <a:lstStyle>
            <a:lvl1pPr>
              <a:defRPr>
                <a:solidFill>
                  <a:schemeClr val="tx2"/>
                </a:solidFill>
              </a:defRPr>
            </a:lvl1pPr>
          </a:lstStyle>
          <a:p>
            <a:r>
              <a:rPr lang="en-GB"/>
              <a:t>Closing / Acknowledgements</a:t>
            </a:r>
            <a:endParaRPr lang="it-IT"/>
          </a:p>
        </p:txBody>
      </p:sp>
      <p:sp>
        <p:nvSpPr>
          <p:cNvPr id="6" name="Ovale 5">
            <a:extLst>
              <a:ext uri="{FF2B5EF4-FFF2-40B4-BE49-F238E27FC236}">
                <a16:creationId xmlns:a16="http://schemas.microsoft.com/office/drawing/2014/main" id="{419AA845-D4AF-40CE-B7F3-A1B95A20D2F3}"/>
              </a:ext>
            </a:extLst>
          </p:cNvPr>
          <p:cNvSpPr/>
          <p:nvPr userDrawn="1"/>
        </p:nvSpPr>
        <p:spPr>
          <a:xfrm>
            <a:off x="0" y="4295076"/>
            <a:ext cx="1284270" cy="1284270"/>
          </a:xfrm>
          <a:prstGeom prst="ellipse">
            <a:avLst/>
          </a:prstGeom>
          <a:noFill/>
          <a:ln w="9525">
            <a:solidFill>
              <a:schemeClr val="bg1">
                <a:alpha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cxnSp>
        <p:nvCxnSpPr>
          <p:cNvPr id="7" name="Connettore diritto 6">
            <a:extLst>
              <a:ext uri="{FF2B5EF4-FFF2-40B4-BE49-F238E27FC236}">
                <a16:creationId xmlns:a16="http://schemas.microsoft.com/office/drawing/2014/main" id="{BA29D2F2-5AC8-4927-AA1D-19630D333830}"/>
              </a:ext>
            </a:extLst>
          </p:cNvPr>
          <p:cNvCxnSpPr>
            <a:cxnSpLocks/>
          </p:cNvCxnSpPr>
          <p:nvPr userDrawn="1"/>
        </p:nvCxnSpPr>
        <p:spPr>
          <a:xfrm>
            <a:off x="0" y="4295076"/>
            <a:ext cx="12192000" cy="0"/>
          </a:xfrm>
          <a:prstGeom prst="line">
            <a:avLst/>
          </a:prstGeom>
          <a:ln w="9525">
            <a:solidFill>
              <a:schemeClr val="bg1">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Connettore diritto 7">
            <a:extLst>
              <a:ext uri="{FF2B5EF4-FFF2-40B4-BE49-F238E27FC236}">
                <a16:creationId xmlns:a16="http://schemas.microsoft.com/office/drawing/2014/main" id="{53C00AF5-6CFB-4B05-922E-59446B4D5F1D}"/>
              </a:ext>
            </a:extLst>
          </p:cNvPr>
          <p:cNvCxnSpPr>
            <a:cxnSpLocks/>
          </p:cNvCxnSpPr>
          <p:nvPr userDrawn="1"/>
        </p:nvCxnSpPr>
        <p:spPr>
          <a:xfrm>
            <a:off x="0" y="5594084"/>
            <a:ext cx="12192000" cy="0"/>
          </a:xfrm>
          <a:prstGeom prst="line">
            <a:avLst/>
          </a:prstGeom>
          <a:ln w="9525">
            <a:solidFill>
              <a:schemeClr val="bg1">
                <a:alpha val="25000"/>
              </a:schemeClr>
            </a:solidFill>
          </a:ln>
        </p:spPr>
        <p:style>
          <a:lnRef idx="1">
            <a:schemeClr val="accent1"/>
          </a:lnRef>
          <a:fillRef idx="0">
            <a:schemeClr val="accent1"/>
          </a:fillRef>
          <a:effectRef idx="0">
            <a:schemeClr val="accent1"/>
          </a:effectRef>
          <a:fontRef idx="minor">
            <a:schemeClr val="tx1"/>
          </a:fontRef>
        </p:style>
      </p:cxnSp>
      <p:cxnSp>
        <p:nvCxnSpPr>
          <p:cNvPr id="12" name="Connettore diritto 11">
            <a:extLst>
              <a:ext uri="{FF2B5EF4-FFF2-40B4-BE49-F238E27FC236}">
                <a16:creationId xmlns:a16="http://schemas.microsoft.com/office/drawing/2014/main" id="{28D8426E-B0F3-4A04-99ED-0D9D1A7A694E}"/>
              </a:ext>
            </a:extLst>
          </p:cNvPr>
          <p:cNvCxnSpPr>
            <a:cxnSpLocks/>
          </p:cNvCxnSpPr>
          <p:nvPr userDrawn="1"/>
        </p:nvCxnSpPr>
        <p:spPr>
          <a:xfrm flipV="1">
            <a:off x="1284270" y="1"/>
            <a:ext cx="0" cy="7099442"/>
          </a:xfrm>
          <a:prstGeom prst="line">
            <a:avLst/>
          </a:prstGeom>
          <a:ln w="9525">
            <a:solidFill>
              <a:schemeClr val="bg1">
                <a:alpha val="25000"/>
              </a:schemeClr>
            </a:solidFill>
          </a:ln>
        </p:spPr>
        <p:style>
          <a:lnRef idx="1">
            <a:schemeClr val="accent1"/>
          </a:lnRef>
          <a:fillRef idx="0">
            <a:schemeClr val="accent1"/>
          </a:fillRef>
          <a:effectRef idx="0">
            <a:schemeClr val="accent1"/>
          </a:effectRef>
          <a:fontRef idx="minor">
            <a:schemeClr val="tx1"/>
          </a:fontRef>
        </p:style>
      </p:cxnSp>
      <p:sp>
        <p:nvSpPr>
          <p:cNvPr id="3" name="Rectangle 2">
            <a:extLst>
              <a:ext uri="{FF2B5EF4-FFF2-40B4-BE49-F238E27FC236}">
                <a16:creationId xmlns:a16="http://schemas.microsoft.com/office/drawing/2014/main" id="{E64A8793-00AB-00ED-B13C-56E200AEE11F}"/>
              </a:ext>
            </a:extLst>
          </p:cNvPr>
          <p:cNvSpPr/>
          <p:nvPr userDrawn="1"/>
        </p:nvSpPr>
        <p:spPr>
          <a:xfrm>
            <a:off x="10093234" y="226423"/>
            <a:ext cx="1306285" cy="310937"/>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8">
            <a:extLst>
              <a:ext uri="{FF2B5EF4-FFF2-40B4-BE49-F238E27FC236}">
                <a16:creationId xmlns:a16="http://schemas.microsoft.com/office/drawing/2014/main" id="{D0322623-31CF-FFA6-AEC0-0D5946FCFE77}"/>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10475537" y="179710"/>
            <a:ext cx="1381501" cy="342631"/>
          </a:xfrm>
          <a:prstGeom prst="rect">
            <a:avLst/>
          </a:prstGeom>
        </p:spPr>
      </p:pic>
    </p:spTree>
    <p:extLst>
      <p:ext uri="{BB962C8B-B14F-4D97-AF65-F5344CB8AC3E}">
        <p14:creationId xmlns:p14="http://schemas.microsoft.com/office/powerpoint/2010/main" val="3436764178"/>
      </p:ext>
    </p:extLst>
  </p:cSld>
  <p:clrMapOvr>
    <a:masterClrMapping/>
  </p:clrMapOvr>
</p:sldLayout>
</file>

<file path=ppt/slideLayouts/slideLayout149.xml><?xml version="1.0" encoding="utf-8"?>
<p:sldLayout xmlns:a="http://schemas.openxmlformats.org/drawingml/2006/main" xmlns:r="http://schemas.openxmlformats.org/officeDocument/2006/relationships" xmlns:p="http://schemas.openxmlformats.org/presentationml/2006/main" preserve="1" userDrawn="1">
  <p:cSld name="1_Slide_finale_B">
    <p:bg>
      <p:bgPr>
        <a:solidFill>
          <a:schemeClr val="accent1"/>
        </a:solidFill>
        <a:effectLst/>
      </p:bgPr>
    </p:bg>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189FF9E0-0F2A-4E7B-ADD7-33314E9E93ED}"/>
              </a:ext>
            </a:extLst>
          </p:cNvPr>
          <p:cNvSpPr>
            <a:spLocks noGrp="1"/>
          </p:cNvSpPr>
          <p:nvPr>
            <p:ph type="title" hasCustomPrompt="1"/>
          </p:nvPr>
        </p:nvSpPr>
        <p:spPr>
          <a:xfrm>
            <a:off x="3216275" y="4295077"/>
            <a:ext cx="8640763" cy="1299008"/>
          </a:xfrm>
        </p:spPr>
        <p:txBody>
          <a:bodyPr anchor="ctr"/>
          <a:lstStyle>
            <a:lvl1pPr>
              <a:defRPr>
                <a:solidFill>
                  <a:schemeClr val="tx2"/>
                </a:solidFill>
              </a:defRPr>
            </a:lvl1pPr>
          </a:lstStyle>
          <a:p>
            <a:r>
              <a:rPr lang="en-GB"/>
              <a:t>Closing / Acknowledgements</a:t>
            </a:r>
            <a:endParaRPr lang="it-IT"/>
          </a:p>
        </p:txBody>
      </p:sp>
      <p:sp>
        <p:nvSpPr>
          <p:cNvPr id="6" name="Ovale 5">
            <a:extLst>
              <a:ext uri="{FF2B5EF4-FFF2-40B4-BE49-F238E27FC236}">
                <a16:creationId xmlns:a16="http://schemas.microsoft.com/office/drawing/2014/main" id="{419AA845-D4AF-40CE-B7F3-A1B95A20D2F3}"/>
              </a:ext>
            </a:extLst>
          </p:cNvPr>
          <p:cNvSpPr/>
          <p:nvPr userDrawn="1"/>
        </p:nvSpPr>
        <p:spPr>
          <a:xfrm>
            <a:off x="0" y="4295076"/>
            <a:ext cx="1284270" cy="1284270"/>
          </a:xfrm>
          <a:prstGeom prst="ellipse">
            <a:avLst/>
          </a:prstGeom>
          <a:noFill/>
          <a:ln w="9525">
            <a:solidFill>
              <a:schemeClr val="bg1">
                <a:alpha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cxnSp>
        <p:nvCxnSpPr>
          <p:cNvPr id="7" name="Connettore diritto 6">
            <a:extLst>
              <a:ext uri="{FF2B5EF4-FFF2-40B4-BE49-F238E27FC236}">
                <a16:creationId xmlns:a16="http://schemas.microsoft.com/office/drawing/2014/main" id="{BA29D2F2-5AC8-4927-AA1D-19630D333830}"/>
              </a:ext>
            </a:extLst>
          </p:cNvPr>
          <p:cNvCxnSpPr>
            <a:cxnSpLocks/>
          </p:cNvCxnSpPr>
          <p:nvPr userDrawn="1"/>
        </p:nvCxnSpPr>
        <p:spPr>
          <a:xfrm>
            <a:off x="0" y="4295076"/>
            <a:ext cx="12192000" cy="0"/>
          </a:xfrm>
          <a:prstGeom prst="line">
            <a:avLst/>
          </a:prstGeom>
          <a:ln w="9525">
            <a:solidFill>
              <a:schemeClr val="bg1">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Connettore diritto 7">
            <a:extLst>
              <a:ext uri="{FF2B5EF4-FFF2-40B4-BE49-F238E27FC236}">
                <a16:creationId xmlns:a16="http://schemas.microsoft.com/office/drawing/2014/main" id="{53C00AF5-6CFB-4B05-922E-59446B4D5F1D}"/>
              </a:ext>
            </a:extLst>
          </p:cNvPr>
          <p:cNvCxnSpPr>
            <a:cxnSpLocks/>
          </p:cNvCxnSpPr>
          <p:nvPr userDrawn="1"/>
        </p:nvCxnSpPr>
        <p:spPr>
          <a:xfrm>
            <a:off x="0" y="5594084"/>
            <a:ext cx="12192000" cy="0"/>
          </a:xfrm>
          <a:prstGeom prst="line">
            <a:avLst/>
          </a:prstGeom>
          <a:ln w="9525">
            <a:solidFill>
              <a:schemeClr val="bg1">
                <a:alpha val="25000"/>
              </a:schemeClr>
            </a:solidFill>
          </a:ln>
        </p:spPr>
        <p:style>
          <a:lnRef idx="1">
            <a:schemeClr val="accent1"/>
          </a:lnRef>
          <a:fillRef idx="0">
            <a:schemeClr val="accent1"/>
          </a:fillRef>
          <a:effectRef idx="0">
            <a:schemeClr val="accent1"/>
          </a:effectRef>
          <a:fontRef idx="minor">
            <a:schemeClr val="tx1"/>
          </a:fontRef>
        </p:style>
      </p:cxnSp>
      <p:cxnSp>
        <p:nvCxnSpPr>
          <p:cNvPr id="12" name="Connettore diritto 11">
            <a:extLst>
              <a:ext uri="{FF2B5EF4-FFF2-40B4-BE49-F238E27FC236}">
                <a16:creationId xmlns:a16="http://schemas.microsoft.com/office/drawing/2014/main" id="{28D8426E-B0F3-4A04-99ED-0D9D1A7A694E}"/>
              </a:ext>
            </a:extLst>
          </p:cNvPr>
          <p:cNvCxnSpPr>
            <a:cxnSpLocks/>
          </p:cNvCxnSpPr>
          <p:nvPr userDrawn="1"/>
        </p:nvCxnSpPr>
        <p:spPr>
          <a:xfrm flipV="1">
            <a:off x="1284270" y="1"/>
            <a:ext cx="0" cy="7099442"/>
          </a:xfrm>
          <a:prstGeom prst="line">
            <a:avLst/>
          </a:prstGeom>
          <a:ln w="9525">
            <a:solidFill>
              <a:schemeClr val="bg1">
                <a:alpha val="25000"/>
              </a:schemeClr>
            </a:solidFill>
          </a:ln>
        </p:spPr>
        <p:style>
          <a:lnRef idx="1">
            <a:schemeClr val="accent1"/>
          </a:lnRef>
          <a:fillRef idx="0">
            <a:schemeClr val="accent1"/>
          </a:fillRef>
          <a:effectRef idx="0">
            <a:schemeClr val="accent1"/>
          </a:effectRef>
          <a:fontRef idx="minor">
            <a:schemeClr val="tx1"/>
          </a:fontRef>
        </p:style>
      </p:cxnSp>
      <p:sp>
        <p:nvSpPr>
          <p:cNvPr id="3" name="Segnaposto testo 6">
            <a:extLst>
              <a:ext uri="{FF2B5EF4-FFF2-40B4-BE49-F238E27FC236}">
                <a16:creationId xmlns:a16="http://schemas.microsoft.com/office/drawing/2014/main" id="{3E1FE0E0-E22A-5DD8-0313-355F9085C13C}"/>
              </a:ext>
            </a:extLst>
          </p:cNvPr>
          <p:cNvSpPr>
            <a:spLocks noGrp="1"/>
          </p:cNvSpPr>
          <p:nvPr>
            <p:ph type="body" sz="quarter" idx="23" hasCustomPrompt="1"/>
          </p:nvPr>
        </p:nvSpPr>
        <p:spPr>
          <a:xfrm>
            <a:off x="7880770" y="5737189"/>
            <a:ext cx="3866418" cy="856291"/>
          </a:xfrm>
        </p:spPr>
        <p:txBody>
          <a:bodyPr anchor="b">
            <a:noAutofit/>
          </a:bodyPr>
          <a:lstStyle>
            <a:lvl1pPr marL="0" indent="0" algn="r">
              <a:lnSpc>
                <a:spcPct val="120000"/>
              </a:lnSpc>
              <a:spcBef>
                <a:spcPts val="0"/>
              </a:spcBef>
              <a:buNone/>
              <a:defRPr sz="1400" b="1">
                <a:solidFill>
                  <a:schemeClr val="bg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www.compass.polimi.it</a:t>
            </a:r>
          </a:p>
        </p:txBody>
      </p:sp>
      <p:pic>
        <p:nvPicPr>
          <p:cNvPr id="4" name="Graphic 3">
            <a:extLst>
              <a:ext uri="{FF2B5EF4-FFF2-40B4-BE49-F238E27FC236}">
                <a16:creationId xmlns:a16="http://schemas.microsoft.com/office/drawing/2014/main" id="{D2010AB4-6A70-B60D-C16C-5187B1DA18DF}"/>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0026649" y="5979060"/>
            <a:ext cx="326489" cy="326489"/>
          </a:xfrm>
          <a:prstGeom prst="rect">
            <a:avLst/>
          </a:prstGeom>
        </p:spPr>
      </p:pic>
      <p:pic>
        <p:nvPicPr>
          <p:cNvPr id="5" name="Picture 4" descr="A black and white logo&#10;&#10;AI-generated content may be incorrect.">
            <a:extLst>
              <a:ext uri="{FF2B5EF4-FFF2-40B4-BE49-F238E27FC236}">
                <a16:creationId xmlns:a16="http://schemas.microsoft.com/office/drawing/2014/main" id="{A373C46E-4CA6-FB84-8F86-E2CD646E1A8F}"/>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10945332" y="5978566"/>
            <a:ext cx="350024" cy="324606"/>
          </a:xfrm>
          <a:prstGeom prst="rect">
            <a:avLst/>
          </a:prstGeom>
        </p:spPr>
      </p:pic>
      <p:pic>
        <p:nvPicPr>
          <p:cNvPr id="9" name="Picture 8" descr="A black letter f in a white circle&#10;&#10;AI-generated content may be incorrect.">
            <a:extLst>
              <a:ext uri="{FF2B5EF4-FFF2-40B4-BE49-F238E27FC236}">
                <a16:creationId xmlns:a16="http://schemas.microsoft.com/office/drawing/2014/main" id="{F8143A17-4B9B-BF98-E390-678515838DFA}"/>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10487296" y="5978566"/>
            <a:ext cx="324606" cy="324606"/>
          </a:xfrm>
          <a:prstGeom prst="rect">
            <a:avLst/>
          </a:prstGeom>
        </p:spPr>
      </p:pic>
      <p:pic>
        <p:nvPicPr>
          <p:cNvPr id="10" name="Graphic 9">
            <a:extLst>
              <a:ext uri="{FF2B5EF4-FFF2-40B4-BE49-F238E27FC236}">
                <a16:creationId xmlns:a16="http://schemas.microsoft.com/office/drawing/2014/main" id="{C9659D1B-69C9-95BC-2943-9B10614190F7}"/>
              </a:ext>
            </a:extLst>
          </p:cNvPr>
          <p:cNvPicPr>
            <a:picLocks noChangeAspect="1"/>
          </p:cNvPicPr>
          <p:nvPr userDrawn="1"/>
        </p:nvPicPr>
        <p:blipFill>
          <a:blip>
            <a:extLst>
              <a:ext uri="{96DAC541-7B7A-43D3-8B79-37D633B846F1}">
                <asvg:svgBlip xmlns:asvg="http://schemas.microsoft.com/office/drawing/2016/SVG/main" r:embed="rId5"/>
              </a:ext>
            </a:extLst>
          </a:blip>
          <a:stretch>
            <a:fillRect/>
          </a:stretch>
        </p:blipFill>
        <p:spPr>
          <a:xfrm>
            <a:off x="11429723" y="5978568"/>
            <a:ext cx="317465" cy="324608"/>
          </a:xfrm>
          <a:prstGeom prst="rect">
            <a:avLst/>
          </a:prstGeom>
        </p:spPr>
      </p:pic>
      <p:sp>
        <p:nvSpPr>
          <p:cNvPr id="11" name="Rectangle 10">
            <a:extLst>
              <a:ext uri="{FF2B5EF4-FFF2-40B4-BE49-F238E27FC236}">
                <a16:creationId xmlns:a16="http://schemas.microsoft.com/office/drawing/2014/main" id="{DC20F342-21D5-50D2-FD9E-D7781E1F28BF}"/>
              </a:ext>
            </a:extLst>
          </p:cNvPr>
          <p:cNvSpPr/>
          <p:nvPr userDrawn="1"/>
        </p:nvSpPr>
        <p:spPr>
          <a:xfrm>
            <a:off x="10093234" y="226423"/>
            <a:ext cx="1306285" cy="310937"/>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8">
            <a:extLst>
              <a:ext uri="{FF2B5EF4-FFF2-40B4-BE49-F238E27FC236}">
                <a16:creationId xmlns:a16="http://schemas.microsoft.com/office/drawing/2014/main" id="{E193D422-C88B-7C06-3147-1F4743132007}"/>
              </a:ext>
            </a:extLst>
          </p:cNvPr>
          <p:cNvPicPr>
            <a:picLocks noChangeAspect="1"/>
          </p:cNvPicPr>
          <p:nvPr userDrawn="1"/>
        </p:nvPicPr>
        <p:blipFill>
          <a:blip>
            <a:extLst>
              <a:ext uri="{96DAC541-7B7A-43D3-8B79-37D633B846F1}">
                <asvg:svgBlip xmlns:asvg="http://schemas.microsoft.com/office/drawing/2016/SVG/main" r:embed="rId6"/>
              </a:ext>
            </a:extLst>
          </a:blip>
          <a:srcRect/>
          <a:stretch/>
        </p:blipFill>
        <p:spPr>
          <a:xfrm>
            <a:off x="10475537" y="179710"/>
            <a:ext cx="1381501" cy="342631"/>
          </a:xfrm>
          <a:prstGeom prst="rect">
            <a:avLst/>
          </a:prstGeom>
        </p:spPr>
      </p:pic>
    </p:spTree>
    <p:extLst>
      <p:ext uri="{BB962C8B-B14F-4D97-AF65-F5344CB8AC3E}">
        <p14:creationId xmlns:p14="http://schemas.microsoft.com/office/powerpoint/2010/main" val="1679051323"/>
      </p:ext>
    </p:extLst>
  </p:cSld>
  <p:clrMapOvr>
    <a:masterClrMapping/>
  </p:clrMapOvr>
</p:sldLayout>
</file>

<file path=ppt/slideLayouts/slideLayout150.xml><?xml version="1.0" encoding="utf-8"?>
<p:sldLayout xmlns:a="http://schemas.openxmlformats.org/drawingml/2006/main" xmlns:r="http://schemas.openxmlformats.org/officeDocument/2006/relationships" xmlns:p="http://schemas.openxmlformats.org/presentationml/2006/main" preserve="1" userDrawn="1">
  <p:cSld name="Pagina base_ testo A">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FC3F10C0-5DFE-4F2B-84B3-498D1D283AB1}"/>
              </a:ext>
            </a:extLst>
          </p:cNvPr>
          <p:cNvSpPr>
            <a:spLocks noGrp="1"/>
          </p:cNvSpPr>
          <p:nvPr>
            <p:ph type="title"/>
          </p:nvPr>
        </p:nvSpPr>
        <p:spPr>
          <a:xfrm>
            <a:off x="334963" y="808073"/>
            <a:ext cx="11522073" cy="840083"/>
          </a:xfrm>
        </p:spPr>
        <p:txBody>
          <a:bodyPr/>
          <a:lstStyle/>
          <a:p>
            <a:endParaRPr lang="en-GB" noProof="0"/>
          </a:p>
        </p:txBody>
      </p:sp>
      <p:sp>
        <p:nvSpPr>
          <p:cNvPr id="4" name="Segnaposto piè di pagina 3">
            <a:extLst>
              <a:ext uri="{FF2B5EF4-FFF2-40B4-BE49-F238E27FC236}">
                <a16:creationId xmlns:a16="http://schemas.microsoft.com/office/drawing/2014/main" id="{69023663-EBF6-4678-A4B6-3D84BCA80FC6}"/>
              </a:ext>
            </a:extLst>
          </p:cNvPr>
          <p:cNvSpPr>
            <a:spLocks noGrp="1"/>
          </p:cNvSpPr>
          <p:nvPr>
            <p:ph type="ftr" sz="quarter" idx="11"/>
          </p:nvPr>
        </p:nvSpPr>
        <p:spPr/>
        <p:txBody>
          <a:bodyPr/>
          <a:lstStyle/>
          <a:p>
            <a:r>
              <a:rPr lang="en-US"/>
              <a:t>Camilla Colombo - GREEN SPECIES - COMPASS Lab - Department of Aerospace Science and Technology</a:t>
            </a:r>
            <a:endParaRPr lang="it-IT"/>
          </a:p>
        </p:txBody>
      </p:sp>
      <p:sp>
        <p:nvSpPr>
          <p:cNvPr id="5" name="Segnaposto numero diapositiva 4">
            <a:extLst>
              <a:ext uri="{FF2B5EF4-FFF2-40B4-BE49-F238E27FC236}">
                <a16:creationId xmlns:a16="http://schemas.microsoft.com/office/drawing/2014/main" id="{5A37DEFB-BB2F-4195-B6BA-04AAE853BF01}"/>
              </a:ext>
            </a:extLst>
          </p:cNvPr>
          <p:cNvSpPr>
            <a:spLocks noGrp="1"/>
          </p:cNvSpPr>
          <p:nvPr>
            <p:ph type="sldNum" sz="quarter" idx="12"/>
          </p:nvPr>
        </p:nvSpPr>
        <p:spPr/>
        <p:txBody>
          <a:bodyPr/>
          <a:lstStyle/>
          <a:p>
            <a:fld id="{3135EEA2-8D42-4D46-95A6-66E65FDC5EB1}" type="slidenum">
              <a:rPr lang="it-IT" smtClean="0"/>
              <a:pPr/>
              <a:t>‹#›</a:t>
            </a:fld>
            <a:endParaRPr lang="it-IT"/>
          </a:p>
        </p:txBody>
      </p:sp>
      <p:sp>
        <p:nvSpPr>
          <p:cNvPr id="7" name="Segnaposto testo 6">
            <a:extLst>
              <a:ext uri="{FF2B5EF4-FFF2-40B4-BE49-F238E27FC236}">
                <a16:creationId xmlns:a16="http://schemas.microsoft.com/office/drawing/2014/main" id="{99AF24DE-B4DF-4CF0-A1D8-A9C3833DB7E0}"/>
              </a:ext>
            </a:extLst>
          </p:cNvPr>
          <p:cNvSpPr>
            <a:spLocks noGrp="1"/>
          </p:cNvSpPr>
          <p:nvPr>
            <p:ph type="body" sz="quarter" idx="13" hasCustomPrompt="1"/>
          </p:nvPr>
        </p:nvSpPr>
        <p:spPr>
          <a:xfrm>
            <a:off x="334962" y="2060575"/>
            <a:ext cx="11522075" cy="4429125"/>
          </a:xfrm>
        </p:spPr>
        <p:txBody>
          <a:bodyPr/>
          <a:lstStyle>
            <a:lvl1pPr marL="285750" indent="-285750">
              <a:buClr>
                <a:schemeClr val="tx2"/>
              </a:buClr>
              <a:buFont typeface="Wingdings" panose="05000000000000000000" pitchFamily="2" charset="2"/>
              <a:buChar char="§"/>
              <a:defRPr/>
            </a:lvl1pPr>
            <a:lvl2pPr marL="742950" indent="-285750">
              <a:buClr>
                <a:srgbClr val="102C53"/>
              </a:buClr>
              <a:buFont typeface="Arial" panose="020B0604020202020204" pitchFamily="34" charset="0"/>
              <a:buChar char="•"/>
              <a:defRPr/>
            </a:lvl2pPr>
            <a:lvl3pPr marL="1200150" indent="-285750">
              <a:buClr>
                <a:srgbClr val="102C53"/>
              </a:buClr>
              <a:buFont typeface="Manrope" panose="020B0604020202020204" charset="0"/>
              <a:buChar char="‒"/>
              <a:defRPr/>
            </a:lvl3pPr>
          </a:lstStyle>
          <a:p>
            <a:pPr lvl="0"/>
            <a:r>
              <a:rPr lang="en-GB" noProof="0"/>
              <a:t>First level</a:t>
            </a:r>
          </a:p>
          <a:p>
            <a:pPr lvl="1"/>
            <a:r>
              <a:rPr lang="en-GB" noProof="0"/>
              <a:t>Second level</a:t>
            </a:r>
          </a:p>
          <a:p>
            <a:pPr lvl="2"/>
            <a:r>
              <a:rPr lang="en-GB" noProof="0"/>
              <a:t>Third level</a:t>
            </a:r>
          </a:p>
          <a:p>
            <a:pPr lvl="0"/>
            <a:endParaRPr lang="en-GB" noProof="0"/>
          </a:p>
        </p:txBody>
      </p:sp>
      <p:pic>
        <p:nvPicPr>
          <p:cNvPr id="3" name="Picture 2">
            <a:extLst>
              <a:ext uri="{FF2B5EF4-FFF2-40B4-BE49-F238E27FC236}">
                <a16:creationId xmlns:a16="http://schemas.microsoft.com/office/drawing/2014/main" id="{02E5451F-2A61-18FA-FDAC-C5AB7F101E2F}"/>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34963" y="302676"/>
            <a:ext cx="1855787" cy="105501"/>
          </a:xfrm>
          <a:prstGeom prst="rect">
            <a:avLst/>
          </a:prstGeom>
        </p:spPr>
      </p:pic>
    </p:spTree>
    <p:extLst>
      <p:ext uri="{BB962C8B-B14F-4D97-AF65-F5344CB8AC3E}">
        <p14:creationId xmlns:p14="http://schemas.microsoft.com/office/powerpoint/2010/main" val="4138753881"/>
      </p:ext>
    </p:extLst>
  </p:cSld>
  <p:clrMapOvr>
    <a:masterClrMapping/>
  </p:clrMapOvr>
</p:sldLayout>
</file>

<file path=ppt/slideLayouts/slideLayout151.xml><?xml version="1.0" encoding="utf-8"?>
<p:sldLayout xmlns:a="http://schemas.openxmlformats.org/drawingml/2006/main" xmlns:r="http://schemas.openxmlformats.org/officeDocument/2006/relationships" xmlns:p="http://schemas.openxmlformats.org/presentationml/2006/main" preserve="1" userDrawn="1">
  <p:cSld name="Pagina base_ testo B">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FC3F10C0-5DFE-4F2B-84B3-498D1D283AB1}"/>
              </a:ext>
            </a:extLst>
          </p:cNvPr>
          <p:cNvSpPr>
            <a:spLocks noGrp="1"/>
          </p:cNvSpPr>
          <p:nvPr>
            <p:ph type="title"/>
          </p:nvPr>
        </p:nvSpPr>
        <p:spPr>
          <a:xfrm>
            <a:off x="334963" y="808073"/>
            <a:ext cx="11522075" cy="840083"/>
          </a:xfrm>
        </p:spPr>
        <p:txBody>
          <a:bodyPr/>
          <a:lstStyle/>
          <a:p>
            <a:endParaRPr lang="en-GB" noProof="0"/>
          </a:p>
        </p:txBody>
      </p:sp>
      <p:sp>
        <p:nvSpPr>
          <p:cNvPr id="4" name="Segnaposto piè di pagina 3">
            <a:extLst>
              <a:ext uri="{FF2B5EF4-FFF2-40B4-BE49-F238E27FC236}">
                <a16:creationId xmlns:a16="http://schemas.microsoft.com/office/drawing/2014/main" id="{69023663-EBF6-4678-A4B6-3D84BCA80FC6}"/>
              </a:ext>
            </a:extLst>
          </p:cNvPr>
          <p:cNvSpPr>
            <a:spLocks noGrp="1"/>
          </p:cNvSpPr>
          <p:nvPr>
            <p:ph type="ftr" sz="quarter" idx="11"/>
          </p:nvPr>
        </p:nvSpPr>
        <p:spPr/>
        <p:txBody>
          <a:bodyPr/>
          <a:lstStyle/>
          <a:p>
            <a:r>
              <a:rPr lang="en-US"/>
              <a:t>Camilla Colombo - GREEN SPECIES - COMPASS Lab - Department of Aerospace Science and Technology</a:t>
            </a:r>
            <a:endParaRPr lang="it-IT"/>
          </a:p>
        </p:txBody>
      </p:sp>
      <p:sp>
        <p:nvSpPr>
          <p:cNvPr id="5" name="Segnaposto numero diapositiva 4">
            <a:extLst>
              <a:ext uri="{FF2B5EF4-FFF2-40B4-BE49-F238E27FC236}">
                <a16:creationId xmlns:a16="http://schemas.microsoft.com/office/drawing/2014/main" id="{5A37DEFB-BB2F-4195-B6BA-04AAE853BF01}"/>
              </a:ext>
            </a:extLst>
          </p:cNvPr>
          <p:cNvSpPr>
            <a:spLocks noGrp="1"/>
          </p:cNvSpPr>
          <p:nvPr>
            <p:ph type="sldNum" sz="quarter" idx="12"/>
          </p:nvPr>
        </p:nvSpPr>
        <p:spPr/>
        <p:txBody>
          <a:bodyPr/>
          <a:lstStyle/>
          <a:p>
            <a:fld id="{3135EEA2-8D42-4D46-95A6-66E65FDC5EB1}" type="slidenum">
              <a:rPr lang="it-IT" smtClean="0"/>
              <a:pPr/>
              <a:t>‹#›</a:t>
            </a:fld>
            <a:endParaRPr lang="it-IT"/>
          </a:p>
        </p:txBody>
      </p:sp>
      <p:sp>
        <p:nvSpPr>
          <p:cNvPr id="7" name="Segnaposto testo 6">
            <a:extLst>
              <a:ext uri="{FF2B5EF4-FFF2-40B4-BE49-F238E27FC236}">
                <a16:creationId xmlns:a16="http://schemas.microsoft.com/office/drawing/2014/main" id="{99AF24DE-B4DF-4CF0-A1D8-A9C3833DB7E0}"/>
              </a:ext>
            </a:extLst>
          </p:cNvPr>
          <p:cNvSpPr>
            <a:spLocks noGrp="1"/>
          </p:cNvSpPr>
          <p:nvPr>
            <p:ph type="body" sz="quarter" idx="13" hasCustomPrompt="1"/>
          </p:nvPr>
        </p:nvSpPr>
        <p:spPr>
          <a:xfrm>
            <a:off x="334963" y="2060575"/>
            <a:ext cx="5330113" cy="4429125"/>
          </a:xfrm>
        </p:spPr>
        <p:txBody>
          <a:bodyPr/>
          <a:lstStyle>
            <a:lvl1pPr marL="285750" indent="-285750">
              <a:buClr>
                <a:srgbClr val="102C53"/>
              </a:buClr>
              <a:buFont typeface="Wingdings" panose="05000000000000000000" pitchFamily="2" charset="2"/>
              <a:buChar char="§"/>
              <a:defRPr/>
            </a:lvl1pPr>
            <a:lvl2pPr marL="742950" indent="-285750">
              <a:buClr>
                <a:schemeClr val="tx2"/>
              </a:buClr>
              <a:buFont typeface="Arial" panose="020B0604020202020204" pitchFamily="34" charset="0"/>
              <a:buChar char="•"/>
              <a:defRPr/>
            </a:lvl2pPr>
            <a:lvl3pPr marL="1200150" indent="-285750">
              <a:buClr>
                <a:srgbClr val="102C53"/>
              </a:buClr>
              <a:buFont typeface="Manrope" panose="020B0604020202020204" charset="0"/>
              <a:buChar char="‒"/>
              <a:defRPr/>
            </a:lvl3pPr>
          </a:lstStyle>
          <a:p>
            <a:pPr marL="285750" marR="0" lvl="0" indent="-285750" algn="l" defTabSz="914400" rtl="0" eaLnBrk="1" fontAlgn="auto" latinLnBrk="0" hangingPunct="1">
              <a:lnSpc>
                <a:spcPct val="120000"/>
              </a:lnSpc>
              <a:spcBef>
                <a:spcPts val="0"/>
              </a:spcBef>
              <a:spcAft>
                <a:spcPts val="0"/>
              </a:spcAft>
              <a:buClrTx/>
              <a:buSzTx/>
              <a:tabLst/>
              <a:defRPr/>
            </a:pPr>
            <a:r>
              <a:rPr kumimoji="0" lang="en-GB" sz="1600" b="0" i="0" u="none" strike="noStrike" kern="1200" cap="none" spc="0" normalizeH="0" baseline="0" noProof="0">
                <a:ln>
                  <a:noFill/>
                </a:ln>
                <a:solidFill>
                  <a:srgbClr val="000000"/>
                </a:solidFill>
                <a:effectLst/>
                <a:uLnTx/>
                <a:uFillTx/>
                <a:latin typeface="Manrope"/>
                <a:ea typeface="+mn-ea"/>
                <a:cs typeface="+mn-cs"/>
              </a:rPr>
              <a:t>First level</a:t>
            </a:r>
          </a:p>
          <a:p>
            <a:pPr marL="742950" marR="0" lvl="1" indent="-285750" algn="l" defTabSz="914400" rtl="0" eaLnBrk="1" fontAlgn="auto" latinLnBrk="0" hangingPunct="1">
              <a:lnSpc>
                <a:spcPct val="120000"/>
              </a:lnSpc>
              <a:spcBef>
                <a:spcPts val="500"/>
              </a:spcBef>
              <a:spcAft>
                <a:spcPts val="0"/>
              </a:spcAft>
              <a:buClrTx/>
              <a:buSzTx/>
              <a:tabLst/>
              <a:defRPr/>
            </a:pPr>
            <a:r>
              <a:rPr kumimoji="0" lang="en-GB" sz="1600" b="0" i="0" u="none" strike="noStrike" kern="1200" cap="none" spc="0" normalizeH="0" baseline="0" noProof="0">
                <a:ln>
                  <a:noFill/>
                </a:ln>
                <a:solidFill>
                  <a:srgbClr val="000000"/>
                </a:solidFill>
                <a:effectLst/>
                <a:uLnTx/>
                <a:uFillTx/>
                <a:latin typeface="Manrope"/>
                <a:ea typeface="+mn-ea"/>
                <a:cs typeface="+mn-cs"/>
              </a:rPr>
              <a:t>Second level</a:t>
            </a:r>
          </a:p>
          <a:p>
            <a:pPr lvl="2"/>
            <a:r>
              <a:rPr lang="en-GB" noProof="0"/>
              <a:t>Third level</a:t>
            </a:r>
          </a:p>
        </p:txBody>
      </p:sp>
      <p:sp>
        <p:nvSpPr>
          <p:cNvPr id="10" name="Segnaposto testo 6">
            <a:extLst>
              <a:ext uri="{FF2B5EF4-FFF2-40B4-BE49-F238E27FC236}">
                <a16:creationId xmlns:a16="http://schemas.microsoft.com/office/drawing/2014/main" id="{A91EDD17-1F39-46F2-A6AE-0DA93D9DE767}"/>
              </a:ext>
            </a:extLst>
          </p:cNvPr>
          <p:cNvSpPr>
            <a:spLocks noGrp="1"/>
          </p:cNvSpPr>
          <p:nvPr>
            <p:ph type="body" sz="quarter" idx="14"/>
          </p:nvPr>
        </p:nvSpPr>
        <p:spPr>
          <a:xfrm>
            <a:off x="6253549" y="2060575"/>
            <a:ext cx="5330113" cy="4429125"/>
          </a:xfrm>
        </p:spPr>
        <p:txBody>
          <a:bodyPr/>
          <a:lstStyle/>
          <a:p>
            <a:pPr lvl="0"/>
            <a:endParaRPr lang="en-GB" noProof="0"/>
          </a:p>
        </p:txBody>
      </p:sp>
      <p:pic>
        <p:nvPicPr>
          <p:cNvPr id="3" name="Picture 2">
            <a:extLst>
              <a:ext uri="{FF2B5EF4-FFF2-40B4-BE49-F238E27FC236}">
                <a16:creationId xmlns:a16="http://schemas.microsoft.com/office/drawing/2014/main" id="{C2A4B9A9-78F7-13CD-2CE8-8E63419B6E9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34963" y="302676"/>
            <a:ext cx="1855787" cy="105501"/>
          </a:xfrm>
          <a:prstGeom prst="rect">
            <a:avLst/>
          </a:prstGeom>
        </p:spPr>
      </p:pic>
    </p:spTree>
    <p:extLst>
      <p:ext uri="{BB962C8B-B14F-4D97-AF65-F5344CB8AC3E}">
        <p14:creationId xmlns:p14="http://schemas.microsoft.com/office/powerpoint/2010/main" val="550968448"/>
      </p:ext>
    </p:extLst>
  </p:cSld>
  <p:clrMapOvr>
    <a:masterClrMapping/>
  </p:clrMapOvr>
</p:sldLayout>
</file>

<file path=ppt/slideLayouts/slideLayout152.xml><?xml version="1.0" encoding="utf-8"?>
<p:sldLayout xmlns:a="http://schemas.openxmlformats.org/drawingml/2006/main" xmlns:r="http://schemas.openxmlformats.org/officeDocument/2006/relationships" xmlns:p="http://schemas.openxmlformats.org/presentationml/2006/main" preserve="1" userDrawn="1">
  <p:cSld name="Pagina base_ testo C">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FC3F10C0-5DFE-4F2B-84B3-498D1D283AB1}"/>
              </a:ext>
            </a:extLst>
          </p:cNvPr>
          <p:cNvSpPr>
            <a:spLocks noGrp="1"/>
          </p:cNvSpPr>
          <p:nvPr>
            <p:ph type="title"/>
          </p:nvPr>
        </p:nvSpPr>
        <p:spPr>
          <a:xfrm>
            <a:off x="334963" y="808073"/>
            <a:ext cx="11522075" cy="840083"/>
          </a:xfrm>
        </p:spPr>
        <p:txBody>
          <a:bodyPr/>
          <a:lstStyle/>
          <a:p>
            <a:endParaRPr lang="en-GB" noProof="0"/>
          </a:p>
        </p:txBody>
      </p:sp>
      <p:sp>
        <p:nvSpPr>
          <p:cNvPr id="4" name="Segnaposto piè di pagina 3">
            <a:extLst>
              <a:ext uri="{FF2B5EF4-FFF2-40B4-BE49-F238E27FC236}">
                <a16:creationId xmlns:a16="http://schemas.microsoft.com/office/drawing/2014/main" id="{69023663-EBF6-4678-A4B6-3D84BCA80FC6}"/>
              </a:ext>
            </a:extLst>
          </p:cNvPr>
          <p:cNvSpPr>
            <a:spLocks noGrp="1"/>
          </p:cNvSpPr>
          <p:nvPr>
            <p:ph type="ftr" sz="quarter" idx="11"/>
          </p:nvPr>
        </p:nvSpPr>
        <p:spPr/>
        <p:txBody>
          <a:bodyPr/>
          <a:lstStyle/>
          <a:p>
            <a:r>
              <a:rPr lang="en-US"/>
              <a:t>Camilla Colombo - GREEN SPECIES - COMPASS Lab - Department of Aerospace Science and Technology</a:t>
            </a:r>
            <a:endParaRPr lang="it-IT"/>
          </a:p>
        </p:txBody>
      </p:sp>
      <p:sp>
        <p:nvSpPr>
          <p:cNvPr id="5" name="Segnaposto numero diapositiva 4">
            <a:extLst>
              <a:ext uri="{FF2B5EF4-FFF2-40B4-BE49-F238E27FC236}">
                <a16:creationId xmlns:a16="http://schemas.microsoft.com/office/drawing/2014/main" id="{5A37DEFB-BB2F-4195-B6BA-04AAE853BF01}"/>
              </a:ext>
            </a:extLst>
          </p:cNvPr>
          <p:cNvSpPr>
            <a:spLocks noGrp="1"/>
          </p:cNvSpPr>
          <p:nvPr>
            <p:ph type="sldNum" sz="quarter" idx="12"/>
          </p:nvPr>
        </p:nvSpPr>
        <p:spPr/>
        <p:txBody>
          <a:bodyPr/>
          <a:lstStyle/>
          <a:p>
            <a:fld id="{3135EEA2-8D42-4D46-95A6-66E65FDC5EB1}" type="slidenum">
              <a:rPr lang="it-IT" smtClean="0"/>
              <a:pPr/>
              <a:t>‹#›</a:t>
            </a:fld>
            <a:endParaRPr lang="it-IT"/>
          </a:p>
        </p:txBody>
      </p:sp>
      <p:sp>
        <p:nvSpPr>
          <p:cNvPr id="7" name="Segnaposto testo 6">
            <a:extLst>
              <a:ext uri="{FF2B5EF4-FFF2-40B4-BE49-F238E27FC236}">
                <a16:creationId xmlns:a16="http://schemas.microsoft.com/office/drawing/2014/main" id="{99AF24DE-B4DF-4CF0-A1D8-A9C3833DB7E0}"/>
              </a:ext>
            </a:extLst>
          </p:cNvPr>
          <p:cNvSpPr>
            <a:spLocks noGrp="1"/>
          </p:cNvSpPr>
          <p:nvPr>
            <p:ph type="body" sz="quarter" idx="13"/>
          </p:nvPr>
        </p:nvSpPr>
        <p:spPr>
          <a:xfrm>
            <a:off x="3216275" y="2060575"/>
            <a:ext cx="8640762" cy="4429125"/>
          </a:xfrm>
        </p:spPr>
        <p:txBody>
          <a:bodyPr/>
          <a:lstStyle/>
          <a:p>
            <a:pPr lvl="0"/>
            <a:endParaRPr lang="en-GB" noProof="0"/>
          </a:p>
        </p:txBody>
      </p:sp>
      <p:sp>
        <p:nvSpPr>
          <p:cNvPr id="8" name="Segnaposto testo 6">
            <a:extLst>
              <a:ext uri="{FF2B5EF4-FFF2-40B4-BE49-F238E27FC236}">
                <a16:creationId xmlns:a16="http://schemas.microsoft.com/office/drawing/2014/main" id="{E3A4E093-361F-4C37-B47B-B067A8415F3A}"/>
              </a:ext>
            </a:extLst>
          </p:cNvPr>
          <p:cNvSpPr>
            <a:spLocks noGrp="1"/>
          </p:cNvSpPr>
          <p:nvPr>
            <p:ph type="body" sz="quarter" idx="14" hasCustomPrompt="1"/>
          </p:nvPr>
        </p:nvSpPr>
        <p:spPr>
          <a:xfrm>
            <a:off x="334964" y="2060575"/>
            <a:ext cx="2601668" cy="4429125"/>
          </a:xfrm>
        </p:spPr>
        <p:txBody>
          <a:bodyPr/>
          <a:lstStyle>
            <a:lvl1pPr marL="342900" indent="-342900">
              <a:buAutoNum type="arabicPeriod"/>
              <a:defRPr b="1"/>
            </a:lvl1pPr>
          </a:lstStyle>
          <a:p>
            <a:pPr lvl="0"/>
            <a:r>
              <a:rPr lang="en-GB" noProof="0"/>
              <a:t>Lorem ipsum</a:t>
            </a:r>
          </a:p>
          <a:p>
            <a:pPr lvl="0"/>
            <a:r>
              <a:rPr lang="en-GB" noProof="0"/>
              <a:t>Lorem ipsum</a:t>
            </a:r>
          </a:p>
          <a:p>
            <a:pPr lvl="0"/>
            <a:r>
              <a:rPr lang="en-GB" noProof="0"/>
              <a:t>Lorem ipsum</a:t>
            </a:r>
          </a:p>
        </p:txBody>
      </p:sp>
      <p:pic>
        <p:nvPicPr>
          <p:cNvPr id="3" name="Picture 2">
            <a:extLst>
              <a:ext uri="{FF2B5EF4-FFF2-40B4-BE49-F238E27FC236}">
                <a16:creationId xmlns:a16="http://schemas.microsoft.com/office/drawing/2014/main" id="{7E19D5BF-C729-EDAC-CA22-B0BE6613A38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34963" y="302676"/>
            <a:ext cx="1855787" cy="105501"/>
          </a:xfrm>
          <a:prstGeom prst="rect">
            <a:avLst/>
          </a:prstGeom>
        </p:spPr>
      </p:pic>
    </p:spTree>
    <p:extLst>
      <p:ext uri="{BB962C8B-B14F-4D97-AF65-F5344CB8AC3E}">
        <p14:creationId xmlns:p14="http://schemas.microsoft.com/office/powerpoint/2010/main" val="4064386006"/>
      </p:ext>
    </p:extLst>
  </p:cSld>
  <p:clrMapOvr>
    <a:masterClrMapping/>
  </p:clrMapOvr>
</p:sldLayout>
</file>

<file path=ppt/slideLayouts/slideLayout153.xml><?xml version="1.0" encoding="utf-8"?>
<p:sldLayout xmlns:a="http://schemas.openxmlformats.org/drawingml/2006/main" xmlns:r="http://schemas.openxmlformats.org/officeDocument/2006/relationships" xmlns:p="http://schemas.openxmlformats.org/presentationml/2006/main" preserve="1" userDrawn="1">
  <p:cSld name="Pagina base_Oggetto">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88F4CC49-BF64-4501-AD26-31299F38CC56}"/>
              </a:ext>
            </a:extLst>
          </p:cNvPr>
          <p:cNvSpPr>
            <a:spLocks noGrp="1"/>
          </p:cNvSpPr>
          <p:nvPr>
            <p:ph type="title"/>
          </p:nvPr>
        </p:nvSpPr>
        <p:spPr>
          <a:xfrm>
            <a:off x="334963" y="812652"/>
            <a:ext cx="11522075" cy="840083"/>
          </a:xfrm>
          <a:prstGeom prst="rect">
            <a:avLst/>
          </a:prstGeom>
        </p:spPr>
        <p:txBody>
          <a:bodyPr/>
          <a:lstStyle/>
          <a:p>
            <a:endParaRPr lang="en-GB" noProof="0"/>
          </a:p>
        </p:txBody>
      </p:sp>
      <p:sp>
        <p:nvSpPr>
          <p:cNvPr id="3" name="Segnaposto contenuto 2">
            <a:extLst>
              <a:ext uri="{FF2B5EF4-FFF2-40B4-BE49-F238E27FC236}">
                <a16:creationId xmlns:a16="http://schemas.microsoft.com/office/drawing/2014/main" id="{035458E8-0508-42CF-A7E2-ABE84A714D6B}"/>
              </a:ext>
            </a:extLst>
          </p:cNvPr>
          <p:cNvSpPr>
            <a:spLocks noGrp="1"/>
          </p:cNvSpPr>
          <p:nvPr>
            <p:ph idx="1" hasCustomPrompt="1"/>
          </p:nvPr>
        </p:nvSpPr>
        <p:spPr>
          <a:xfrm>
            <a:off x="334963" y="2060576"/>
            <a:ext cx="11522075" cy="4146550"/>
          </a:xfrm>
          <a:noFill/>
        </p:spPr>
        <p:txBody>
          <a:bodyPr/>
          <a:lstStyle>
            <a:lvl1pPr marL="285750" marR="0" indent="-285750" algn="l" defTabSz="914400" rtl="0" eaLnBrk="1" fontAlgn="auto" latinLnBrk="0" hangingPunct="1">
              <a:lnSpc>
                <a:spcPct val="120000"/>
              </a:lnSpc>
              <a:spcBef>
                <a:spcPts val="0"/>
              </a:spcBef>
              <a:spcAft>
                <a:spcPts val="0"/>
              </a:spcAft>
              <a:buClrTx/>
              <a:buSzTx/>
              <a:tabLst/>
              <a:defRPr/>
            </a:lvl1pPr>
            <a:lvl2pPr marL="742950" marR="0" indent="-285750" algn="l" defTabSz="914400" rtl="0" eaLnBrk="1" fontAlgn="auto" latinLnBrk="0" hangingPunct="1">
              <a:lnSpc>
                <a:spcPct val="120000"/>
              </a:lnSpc>
              <a:spcBef>
                <a:spcPts val="500"/>
              </a:spcBef>
              <a:spcAft>
                <a:spcPts val="0"/>
              </a:spcAft>
              <a:buClrTx/>
              <a:buSzTx/>
              <a:tabLst/>
              <a:defRPr/>
            </a:lvl2pPr>
          </a:lstStyle>
          <a:p>
            <a:pPr marL="285750" marR="0" lvl="0" indent="-285750" algn="l" defTabSz="914400" rtl="0" eaLnBrk="1" fontAlgn="auto" latinLnBrk="0" hangingPunct="1">
              <a:lnSpc>
                <a:spcPct val="120000"/>
              </a:lnSpc>
              <a:spcBef>
                <a:spcPts val="0"/>
              </a:spcBef>
              <a:spcAft>
                <a:spcPts val="0"/>
              </a:spcAft>
              <a:buClrTx/>
              <a:buSzTx/>
              <a:tabLst/>
              <a:defRPr/>
            </a:pPr>
            <a:r>
              <a:rPr kumimoji="0" lang="en-GB" sz="1600" b="0" i="0" u="none" strike="noStrike" kern="1200" cap="none" spc="0" normalizeH="0" baseline="0" noProof="0">
                <a:ln>
                  <a:noFill/>
                </a:ln>
                <a:solidFill>
                  <a:srgbClr val="000000"/>
                </a:solidFill>
                <a:effectLst/>
                <a:uLnTx/>
                <a:uFillTx/>
                <a:latin typeface="+mn-lt"/>
                <a:ea typeface="+mn-ea"/>
                <a:cs typeface="+mn-cs"/>
              </a:rPr>
              <a:t>First level</a:t>
            </a:r>
          </a:p>
          <a:p>
            <a:pPr marL="742950" marR="0" lvl="1" indent="-285750" algn="l" defTabSz="914400" rtl="0" eaLnBrk="1" fontAlgn="auto" latinLnBrk="0" hangingPunct="1">
              <a:lnSpc>
                <a:spcPct val="120000"/>
              </a:lnSpc>
              <a:spcBef>
                <a:spcPts val="500"/>
              </a:spcBef>
              <a:spcAft>
                <a:spcPts val="0"/>
              </a:spcAft>
              <a:buClrTx/>
              <a:buSzTx/>
              <a:tabLst/>
              <a:defRPr/>
            </a:pPr>
            <a:r>
              <a:rPr kumimoji="0" lang="en-GB" sz="1600" b="0" i="0" u="none" strike="noStrike" kern="1200" cap="none" spc="0" normalizeH="0" baseline="0" noProof="0">
                <a:ln>
                  <a:noFill/>
                </a:ln>
                <a:solidFill>
                  <a:srgbClr val="000000"/>
                </a:solidFill>
                <a:effectLst/>
                <a:uLnTx/>
                <a:uFillTx/>
                <a:latin typeface="+mn-lt"/>
                <a:ea typeface="+mn-ea"/>
                <a:cs typeface="+mn-cs"/>
              </a:rPr>
              <a:t>Second level</a:t>
            </a:r>
          </a:p>
          <a:p>
            <a:pPr lvl="2"/>
            <a:r>
              <a:rPr lang="en-GB" noProof="0"/>
              <a:t>Third level</a:t>
            </a:r>
          </a:p>
          <a:p>
            <a:pPr lvl="0"/>
            <a:endParaRPr lang="en-GB" noProof="0"/>
          </a:p>
        </p:txBody>
      </p:sp>
      <p:sp>
        <p:nvSpPr>
          <p:cNvPr id="5" name="Segnaposto piè di pagina 4">
            <a:extLst>
              <a:ext uri="{FF2B5EF4-FFF2-40B4-BE49-F238E27FC236}">
                <a16:creationId xmlns:a16="http://schemas.microsoft.com/office/drawing/2014/main" id="{174028AC-2CCC-4D8D-959A-F6ABF13956E8}"/>
              </a:ext>
            </a:extLst>
          </p:cNvPr>
          <p:cNvSpPr>
            <a:spLocks noGrp="1"/>
          </p:cNvSpPr>
          <p:nvPr>
            <p:ph type="ftr" sz="quarter" idx="11"/>
          </p:nvPr>
        </p:nvSpPr>
        <p:spPr/>
        <p:txBody>
          <a:bodyPr/>
          <a:lstStyle/>
          <a:p>
            <a:r>
              <a:rPr lang="en-US"/>
              <a:t>Camilla Colombo - GREEN SPECIES - COMPASS Lab - Department of Aerospace Science and Technology</a:t>
            </a:r>
            <a:endParaRPr lang="it-IT"/>
          </a:p>
        </p:txBody>
      </p:sp>
      <p:sp>
        <p:nvSpPr>
          <p:cNvPr id="6" name="Segnaposto numero diapositiva 5">
            <a:extLst>
              <a:ext uri="{FF2B5EF4-FFF2-40B4-BE49-F238E27FC236}">
                <a16:creationId xmlns:a16="http://schemas.microsoft.com/office/drawing/2014/main" id="{BB0D810A-BB19-46E5-95EF-8E0D57F0BA8A}"/>
              </a:ext>
            </a:extLst>
          </p:cNvPr>
          <p:cNvSpPr>
            <a:spLocks noGrp="1"/>
          </p:cNvSpPr>
          <p:nvPr>
            <p:ph type="sldNum" sz="quarter" idx="12"/>
          </p:nvPr>
        </p:nvSpPr>
        <p:spPr/>
        <p:txBody>
          <a:bodyPr/>
          <a:lstStyle/>
          <a:p>
            <a:fld id="{3135EEA2-8D42-4D46-95A6-66E65FDC5EB1}" type="slidenum">
              <a:rPr lang="it-IT" smtClean="0"/>
              <a:t>‹#›</a:t>
            </a:fld>
            <a:endParaRPr lang="it-IT"/>
          </a:p>
        </p:txBody>
      </p:sp>
      <p:sp>
        <p:nvSpPr>
          <p:cNvPr id="7" name="Segnaposto testo 11">
            <a:extLst>
              <a:ext uri="{FF2B5EF4-FFF2-40B4-BE49-F238E27FC236}">
                <a16:creationId xmlns:a16="http://schemas.microsoft.com/office/drawing/2014/main" id="{6924BD38-C241-45AE-9D16-9EE806C4074E}"/>
              </a:ext>
            </a:extLst>
          </p:cNvPr>
          <p:cNvSpPr>
            <a:spLocks noGrp="1"/>
          </p:cNvSpPr>
          <p:nvPr>
            <p:ph type="body" sz="quarter" idx="16"/>
          </p:nvPr>
        </p:nvSpPr>
        <p:spPr>
          <a:xfrm>
            <a:off x="334962" y="6207125"/>
            <a:ext cx="11522076" cy="282575"/>
          </a:xfrm>
        </p:spPr>
        <p:txBody>
          <a:bodyPr anchor="b">
            <a:normAutofit/>
          </a:bodyPr>
          <a:lstStyle>
            <a:lvl1pPr>
              <a:defRPr sz="900"/>
            </a:lvl1pPr>
          </a:lstStyle>
          <a:p>
            <a:pPr lvl="0"/>
            <a:endParaRPr lang="en-GB" noProof="0"/>
          </a:p>
        </p:txBody>
      </p:sp>
      <p:pic>
        <p:nvPicPr>
          <p:cNvPr id="4" name="Picture 3">
            <a:extLst>
              <a:ext uri="{FF2B5EF4-FFF2-40B4-BE49-F238E27FC236}">
                <a16:creationId xmlns:a16="http://schemas.microsoft.com/office/drawing/2014/main" id="{7034351C-1CE2-8833-8FE2-17E74F12E4AF}"/>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34963" y="302676"/>
            <a:ext cx="1855787" cy="105501"/>
          </a:xfrm>
          <a:prstGeom prst="rect">
            <a:avLst/>
          </a:prstGeom>
        </p:spPr>
      </p:pic>
    </p:spTree>
    <p:extLst>
      <p:ext uri="{BB962C8B-B14F-4D97-AF65-F5344CB8AC3E}">
        <p14:creationId xmlns:p14="http://schemas.microsoft.com/office/powerpoint/2010/main" val="1242311835"/>
      </p:ext>
    </p:extLst>
  </p:cSld>
  <p:clrMapOvr>
    <a:masterClrMapping/>
  </p:clrMapOvr>
</p:sldLayout>
</file>

<file path=ppt/slideLayouts/slideLayout154.xml><?xml version="1.0" encoding="utf-8"?>
<p:sldLayout xmlns:a="http://schemas.openxmlformats.org/drawingml/2006/main" xmlns:r="http://schemas.openxmlformats.org/officeDocument/2006/relationships" xmlns:p="http://schemas.openxmlformats.org/presentationml/2006/main" preserve="1" userDrawn="1">
  <p:cSld name="Pagina colonna _ testo">
    <p:bg>
      <p:bgPr>
        <a:solidFill>
          <a:srgbClr val="F3F3F3"/>
        </a:solidFill>
        <a:effectLst/>
      </p:bgPr>
    </p:bg>
    <p:spTree>
      <p:nvGrpSpPr>
        <p:cNvPr id="1" name=""/>
        <p:cNvGrpSpPr/>
        <p:nvPr/>
      </p:nvGrpSpPr>
      <p:grpSpPr>
        <a:xfrm>
          <a:off x="0" y="0"/>
          <a:ext cx="0" cy="0"/>
          <a:chOff x="0" y="0"/>
          <a:chExt cx="0" cy="0"/>
        </a:xfrm>
      </p:grpSpPr>
      <p:sp>
        <p:nvSpPr>
          <p:cNvPr id="6" name="Rettangolo 5">
            <a:extLst>
              <a:ext uri="{FF2B5EF4-FFF2-40B4-BE49-F238E27FC236}">
                <a16:creationId xmlns:a16="http://schemas.microsoft.com/office/drawing/2014/main" id="{0933319C-8AC5-4764-9981-AEA331D30C57}"/>
              </a:ext>
            </a:extLst>
          </p:cNvPr>
          <p:cNvSpPr/>
          <p:nvPr userDrawn="1"/>
        </p:nvSpPr>
        <p:spPr>
          <a:xfrm>
            <a:off x="0" y="0"/>
            <a:ext cx="2855913"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2" name="Titolo 1">
            <a:extLst>
              <a:ext uri="{FF2B5EF4-FFF2-40B4-BE49-F238E27FC236}">
                <a16:creationId xmlns:a16="http://schemas.microsoft.com/office/drawing/2014/main" id="{6847A823-6861-4ED7-916A-EB4BF5CE6D62}"/>
              </a:ext>
            </a:extLst>
          </p:cNvPr>
          <p:cNvSpPr>
            <a:spLocks noGrp="1"/>
          </p:cNvSpPr>
          <p:nvPr>
            <p:ph type="title" hasCustomPrompt="1"/>
          </p:nvPr>
        </p:nvSpPr>
        <p:spPr>
          <a:xfrm>
            <a:off x="334964" y="808073"/>
            <a:ext cx="2163688" cy="840083"/>
          </a:xfrm>
        </p:spPr>
        <p:txBody>
          <a:bodyPr/>
          <a:lstStyle>
            <a:lvl1pPr>
              <a:defRPr/>
            </a:lvl1pPr>
          </a:lstStyle>
          <a:p>
            <a:r>
              <a:rPr lang="en-GB" noProof="0" err="1"/>
              <a:t>Inserire</a:t>
            </a:r>
            <a:r>
              <a:rPr lang="en-GB" noProof="0"/>
              <a:t> </a:t>
            </a:r>
            <a:r>
              <a:rPr lang="en-GB" noProof="0" err="1"/>
              <a:t>titolo</a:t>
            </a:r>
            <a:endParaRPr lang="en-GB" noProof="0"/>
          </a:p>
        </p:txBody>
      </p:sp>
      <p:sp>
        <p:nvSpPr>
          <p:cNvPr id="4" name="Segnaposto piè di pagina 3">
            <a:extLst>
              <a:ext uri="{FF2B5EF4-FFF2-40B4-BE49-F238E27FC236}">
                <a16:creationId xmlns:a16="http://schemas.microsoft.com/office/drawing/2014/main" id="{7CB1FEA7-7590-4AD0-A0B1-4809206902FD}"/>
              </a:ext>
            </a:extLst>
          </p:cNvPr>
          <p:cNvSpPr>
            <a:spLocks noGrp="1"/>
          </p:cNvSpPr>
          <p:nvPr>
            <p:ph type="ftr" sz="quarter" idx="11"/>
          </p:nvPr>
        </p:nvSpPr>
        <p:spPr/>
        <p:txBody>
          <a:bodyPr/>
          <a:lstStyle/>
          <a:p>
            <a:r>
              <a:rPr lang="en-US"/>
              <a:t>Camilla Colombo - GREEN SPECIES - COMPASS Lab - Department of Aerospace Science and Technology</a:t>
            </a:r>
            <a:endParaRPr lang="it-IT"/>
          </a:p>
        </p:txBody>
      </p:sp>
      <p:sp>
        <p:nvSpPr>
          <p:cNvPr id="5" name="Segnaposto numero diapositiva 4">
            <a:extLst>
              <a:ext uri="{FF2B5EF4-FFF2-40B4-BE49-F238E27FC236}">
                <a16:creationId xmlns:a16="http://schemas.microsoft.com/office/drawing/2014/main" id="{F95199BD-4F67-4AA1-A795-95C0BF541294}"/>
              </a:ext>
            </a:extLst>
          </p:cNvPr>
          <p:cNvSpPr>
            <a:spLocks noGrp="1"/>
          </p:cNvSpPr>
          <p:nvPr>
            <p:ph type="sldNum" sz="quarter" idx="12"/>
          </p:nvPr>
        </p:nvSpPr>
        <p:spPr/>
        <p:txBody>
          <a:bodyPr/>
          <a:lstStyle/>
          <a:p>
            <a:fld id="{3135EEA2-8D42-4D46-95A6-66E65FDC5EB1}" type="slidenum">
              <a:rPr lang="it-IT" smtClean="0"/>
              <a:pPr/>
              <a:t>‹#›</a:t>
            </a:fld>
            <a:endParaRPr lang="it-IT"/>
          </a:p>
        </p:txBody>
      </p:sp>
      <p:sp>
        <p:nvSpPr>
          <p:cNvPr id="8" name="Segnaposto testo 7">
            <a:extLst>
              <a:ext uri="{FF2B5EF4-FFF2-40B4-BE49-F238E27FC236}">
                <a16:creationId xmlns:a16="http://schemas.microsoft.com/office/drawing/2014/main" id="{67325048-9832-400A-BAC7-02B5977E3E3F}"/>
              </a:ext>
            </a:extLst>
          </p:cNvPr>
          <p:cNvSpPr>
            <a:spLocks noGrp="1"/>
          </p:cNvSpPr>
          <p:nvPr>
            <p:ph type="body" sz="quarter" idx="13"/>
          </p:nvPr>
        </p:nvSpPr>
        <p:spPr>
          <a:xfrm>
            <a:off x="334963" y="2060575"/>
            <a:ext cx="2163762" cy="4429125"/>
          </a:xfrm>
        </p:spPr>
        <p:txBody>
          <a:bodyPr>
            <a:noAutofit/>
          </a:bodyPr>
          <a:lstStyle>
            <a:lvl1pPr>
              <a:defRPr sz="1600"/>
            </a:lvl1pPr>
            <a:lvl2pPr>
              <a:defRPr sz="1400"/>
            </a:lvl2pPr>
            <a:lvl3pPr>
              <a:defRPr sz="1400"/>
            </a:lvl3pPr>
            <a:lvl4pPr>
              <a:defRPr sz="1400"/>
            </a:lvl4pPr>
            <a:lvl5pPr>
              <a:defRPr sz="1400"/>
            </a:lvl5pPr>
          </a:lstStyle>
          <a:p>
            <a:pPr lvl="0"/>
            <a:endParaRPr lang="en-GB" noProof="0"/>
          </a:p>
        </p:txBody>
      </p:sp>
      <p:sp>
        <p:nvSpPr>
          <p:cNvPr id="10" name="Segnaposto testo 9">
            <a:extLst>
              <a:ext uri="{FF2B5EF4-FFF2-40B4-BE49-F238E27FC236}">
                <a16:creationId xmlns:a16="http://schemas.microsoft.com/office/drawing/2014/main" id="{1C0D3E2E-2AFC-47C5-ADBC-3E40FCEC1C5C}"/>
              </a:ext>
            </a:extLst>
          </p:cNvPr>
          <p:cNvSpPr>
            <a:spLocks noGrp="1"/>
          </p:cNvSpPr>
          <p:nvPr>
            <p:ph type="body" sz="quarter" idx="14"/>
          </p:nvPr>
        </p:nvSpPr>
        <p:spPr>
          <a:xfrm>
            <a:off x="3216275" y="2060575"/>
            <a:ext cx="8640763" cy="4429125"/>
          </a:xfrm>
        </p:spPr>
        <p:txBody>
          <a:bodyPr>
            <a:noAutofit/>
          </a:bodyPr>
          <a:lstStyle>
            <a:lvl1pPr>
              <a:defRPr sz="1600"/>
            </a:lvl1pPr>
            <a:lvl2pPr>
              <a:defRPr sz="1400"/>
            </a:lvl2pPr>
            <a:lvl3pPr>
              <a:defRPr sz="1400"/>
            </a:lvl3pPr>
            <a:lvl4pPr>
              <a:defRPr sz="1400"/>
            </a:lvl4pPr>
            <a:lvl5pPr>
              <a:defRPr sz="1400"/>
            </a:lvl5pPr>
          </a:lstStyle>
          <a:p>
            <a:pPr lvl="0"/>
            <a:endParaRPr lang="en-GB" noProof="0"/>
          </a:p>
        </p:txBody>
      </p:sp>
      <p:pic>
        <p:nvPicPr>
          <p:cNvPr id="3" name="Picture 2">
            <a:extLst>
              <a:ext uri="{FF2B5EF4-FFF2-40B4-BE49-F238E27FC236}">
                <a16:creationId xmlns:a16="http://schemas.microsoft.com/office/drawing/2014/main" id="{376E0508-24B0-F4EF-8AC9-E5B0D2831FF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34963" y="302676"/>
            <a:ext cx="1855787" cy="105501"/>
          </a:xfrm>
          <a:prstGeom prst="rect">
            <a:avLst/>
          </a:prstGeom>
        </p:spPr>
      </p:pic>
    </p:spTree>
    <p:extLst>
      <p:ext uri="{BB962C8B-B14F-4D97-AF65-F5344CB8AC3E}">
        <p14:creationId xmlns:p14="http://schemas.microsoft.com/office/powerpoint/2010/main" val="1505242803"/>
      </p:ext>
    </p:extLst>
  </p:cSld>
  <p:clrMapOvr>
    <a:masterClrMapping/>
  </p:clrMapOvr>
</p:sldLayout>
</file>

<file path=ppt/slideLayouts/slideLayout155.xml><?xml version="1.0" encoding="utf-8"?>
<p:sldLayout xmlns:a="http://schemas.openxmlformats.org/drawingml/2006/main" xmlns:r="http://schemas.openxmlformats.org/officeDocument/2006/relationships" xmlns:p="http://schemas.openxmlformats.org/presentationml/2006/main" preserve="1" userDrawn="1">
  <p:cSld name="Pagina colonna _ oggetto">
    <p:bg>
      <p:bgPr>
        <a:solidFill>
          <a:srgbClr val="F3F3F3"/>
        </a:solidFill>
        <a:effectLst/>
      </p:bgPr>
    </p:bg>
    <p:spTree>
      <p:nvGrpSpPr>
        <p:cNvPr id="1" name=""/>
        <p:cNvGrpSpPr/>
        <p:nvPr/>
      </p:nvGrpSpPr>
      <p:grpSpPr>
        <a:xfrm>
          <a:off x="0" y="0"/>
          <a:ext cx="0" cy="0"/>
          <a:chOff x="0" y="0"/>
          <a:chExt cx="0" cy="0"/>
        </a:xfrm>
      </p:grpSpPr>
      <p:sp>
        <p:nvSpPr>
          <p:cNvPr id="6" name="Rettangolo 5">
            <a:extLst>
              <a:ext uri="{FF2B5EF4-FFF2-40B4-BE49-F238E27FC236}">
                <a16:creationId xmlns:a16="http://schemas.microsoft.com/office/drawing/2014/main" id="{0933319C-8AC5-4764-9981-AEA331D30C57}"/>
              </a:ext>
            </a:extLst>
          </p:cNvPr>
          <p:cNvSpPr/>
          <p:nvPr userDrawn="1"/>
        </p:nvSpPr>
        <p:spPr>
          <a:xfrm>
            <a:off x="0" y="0"/>
            <a:ext cx="2855913"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2" name="Titolo 1">
            <a:extLst>
              <a:ext uri="{FF2B5EF4-FFF2-40B4-BE49-F238E27FC236}">
                <a16:creationId xmlns:a16="http://schemas.microsoft.com/office/drawing/2014/main" id="{6847A823-6861-4ED7-916A-EB4BF5CE6D62}"/>
              </a:ext>
            </a:extLst>
          </p:cNvPr>
          <p:cNvSpPr>
            <a:spLocks noGrp="1"/>
          </p:cNvSpPr>
          <p:nvPr>
            <p:ph type="title" hasCustomPrompt="1"/>
          </p:nvPr>
        </p:nvSpPr>
        <p:spPr>
          <a:xfrm>
            <a:off x="334964" y="808073"/>
            <a:ext cx="2163688" cy="840083"/>
          </a:xfrm>
        </p:spPr>
        <p:txBody>
          <a:bodyPr/>
          <a:lstStyle>
            <a:lvl1pPr>
              <a:defRPr/>
            </a:lvl1pPr>
          </a:lstStyle>
          <a:p>
            <a:r>
              <a:rPr lang="en-GB" noProof="0" err="1"/>
              <a:t>Inserire</a:t>
            </a:r>
            <a:r>
              <a:rPr lang="en-GB" noProof="0"/>
              <a:t> </a:t>
            </a:r>
            <a:r>
              <a:rPr lang="en-GB" noProof="0" err="1"/>
              <a:t>titolo</a:t>
            </a:r>
            <a:endParaRPr lang="en-GB" noProof="0"/>
          </a:p>
        </p:txBody>
      </p:sp>
      <p:sp>
        <p:nvSpPr>
          <p:cNvPr id="4" name="Segnaposto piè di pagina 3">
            <a:extLst>
              <a:ext uri="{FF2B5EF4-FFF2-40B4-BE49-F238E27FC236}">
                <a16:creationId xmlns:a16="http://schemas.microsoft.com/office/drawing/2014/main" id="{7CB1FEA7-7590-4AD0-A0B1-4809206902FD}"/>
              </a:ext>
            </a:extLst>
          </p:cNvPr>
          <p:cNvSpPr>
            <a:spLocks noGrp="1"/>
          </p:cNvSpPr>
          <p:nvPr>
            <p:ph type="ftr" sz="quarter" idx="11"/>
          </p:nvPr>
        </p:nvSpPr>
        <p:spPr/>
        <p:txBody>
          <a:bodyPr/>
          <a:lstStyle/>
          <a:p>
            <a:r>
              <a:rPr lang="en-US"/>
              <a:t>Camilla Colombo - GREEN SPECIES - COMPASS Lab - Department of Aerospace Science and Technology</a:t>
            </a:r>
            <a:endParaRPr lang="it-IT"/>
          </a:p>
        </p:txBody>
      </p:sp>
      <p:sp>
        <p:nvSpPr>
          <p:cNvPr id="5" name="Segnaposto numero diapositiva 4">
            <a:extLst>
              <a:ext uri="{FF2B5EF4-FFF2-40B4-BE49-F238E27FC236}">
                <a16:creationId xmlns:a16="http://schemas.microsoft.com/office/drawing/2014/main" id="{F95199BD-4F67-4AA1-A795-95C0BF541294}"/>
              </a:ext>
            </a:extLst>
          </p:cNvPr>
          <p:cNvSpPr>
            <a:spLocks noGrp="1"/>
          </p:cNvSpPr>
          <p:nvPr>
            <p:ph type="sldNum" sz="quarter" idx="12"/>
          </p:nvPr>
        </p:nvSpPr>
        <p:spPr/>
        <p:txBody>
          <a:bodyPr/>
          <a:lstStyle/>
          <a:p>
            <a:fld id="{3135EEA2-8D42-4D46-95A6-66E65FDC5EB1}" type="slidenum">
              <a:rPr lang="it-IT" smtClean="0"/>
              <a:pPr/>
              <a:t>‹#›</a:t>
            </a:fld>
            <a:endParaRPr lang="it-IT"/>
          </a:p>
        </p:txBody>
      </p:sp>
      <p:sp>
        <p:nvSpPr>
          <p:cNvPr id="8" name="Segnaposto testo 7">
            <a:extLst>
              <a:ext uri="{FF2B5EF4-FFF2-40B4-BE49-F238E27FC236}">
                <a16:creationId xmlns:a16="http://schemas.microsoft.com/office/drawing/2014/main" id="{67325048-9832-400A-BAC7-02B5977E3E3F}"/>
              </a:ext>
            </a:extLst>
          </p:cNvPr>
          <p:cNvSpPr>
            <a:spLocks noGrp="1"/>
          </p:cNvSpPr>
          <p:nvPr>
            <p:ph type="body" sz="quarter" idx="13"/>
          </p:nvPr>
        </p:nvSpPr>
        <p:spPr>
          <a:xfrm>
            <a:off x="334963" y="2060575"/>
            <a:ext cx="2163762" cy="4429125"/>
          </a:xfrm>
        </p:spPr>
        <p:txBody>
          <a:bodyPr>
            <a:noAutofit/>
          </a:bodyPr>
          <a:lstStyle>
            <a:lvl1pPr>
              <a:defRPr sz="1600"/>
            </a:lvl1pPr>
            <a:lvl2pPr>
              <a:defRPr sz="1400"/>
            </a:lvl2pPr>
            <a:lvl3pPr>
              <a:defRPr sz="1400"/>
            </a:lvl3pPr>
            <a:lvl4pPr>
              <a:defRPr sz="1400"/>
            </a:lvl4pPr>
            <a:lvl5pPr>
              <a:defRPr sz="1400"/>
            </a:lvl5pPr>
          </a:lstStyle>
          <a:p>
            <a:pPr lvl="0"/>
            <a:endParaRPr lang="en-GB" noProof="0"/>
          </a:p>
        </p:txBody>
      </p:sp>
      <p:sp>
        <p:nvSpPr>
          <p:cNvPr id="9" name="Segnaposto contenuto 8">
            <a:extLst>
              <a:ext uri="{FF2B5EF4-FFF2-40B4-BE49-F238E27FC236}">
                <a16:creationId xmlns:a16="http://schemas.microsoft.com/office/drawing/2014/main" id="{9B8341C8-2CFC-44BF-90C6-72E69DB88898}"/>
              </a:ext>
            </a:extLst>
          </p:cNvPr>
          <p:cNvSpPr>
            <a:spLocks noGrp="1"/>
          </p:cNvSpPr>
          <p:nvPr>
            <p:ph sz="quarter" idx="15"/>
          </p:nvPr>
        </p:nvSpPr>
        <p:spPr>
          <a:xfrm>
            <a:off x="3216275" y="2060575"/>
            <a:ext cx="8640762" cy="3997325"/>
          </a:xfrm>
          <a:noFill/>
        </p:spPr>
        <p:txBody>
          <a:bodyPr>
            <a:normAutofit/>
          </a:bodyPr>
          <a:lstStyle>
            <a:lvl1pPr>
              <a:defRPr sz="1400"/>
            </a:lvl1pPr>
            <a:lvl2pPr>
              <a:defRPr sz="1400"/>
            </a:lvl2pPr>
            <a:lvl3pPr>
              <a:defRPr sz="1400"/>
            </a:lvl3pPr>
            <a:lvl4pPr>
              <a:defRPr sz="1400"/>
            </a:lvl4pPr>
            <a:lvl5pPr>
              <a:defRPr sz="1400"/>
            </a:lvl5pPr>
          </a:lstStyle>
          <a:p>
            <a:pPr lvl="0"/>
            <a:endParaRPr lang="en-GB" noProof="0"/>
          </a:p>
        </p:txBody>
      </p:sp>
      <p:sp>
        <p:nvSpPr>
          <p:cNvPr id="12" name="Segnaposto testo 11">
            <a:extLst>
              <a:ext uri="{FF2B5EF4-FFF2-40B4-BE49-F238E27FC236}">
                <a16:creationId xmlns:a16="http://schemas.microsoft.com/office/drawing/2014/main" id="{1B32F2C4-840A-465D-B8D3-9DE2BF3FC6AF}"/>
              </a:ext>
            </a:extLst>
          </p:cNvPr>
          <p:cNvSpPr>
            <a:spLocks noGrp="1"/>
          </p:cNvSpPr>
          <p:nvPr>
            <p:ph type="body" sz="quarter" idx="16"/>
          </p:nvPr>
        </p:nvSpPr>
        <p:spPr>
          <a:xfrm>
            <a:off x="3216275" y="6207125"/>
            <a:ext cx="5232400" cy="282575"/>
          </a:xfrm>
        </p:spPr>
        <p:txBody>
          <a:bodyPr anchor="b">
            <a:normAutofit/>
          </a:bodyPr>
          <a:lstStyle>
            <a:lvl1pPr>
              <a:defRPr sz="900"/>
            </a:lvl1pPr>
          </a:lstStyle>
          <a:p>
            <a:pPr lvl="0"/>
            <a:endParaRPr lang="en-GB" noProof="0"/>
          </a:p>
        </p:txBody>
      </p:sp>
      <p:pic>
        <p:nvPicPr>
          <p:cNvPr id="3" name="Picture 2">
            <a:extLst>
              <a:ext uri="{FF2B5EF4-FFF2-40B4-BE49-F238E27FC236}">
                <a16:creationId xmlns:a16="http://schemas.microsoft.com/office/drawing/2014/main" id="{77E9391C-0B33-FE60-780C-483626AD8A05}"/>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34963" y="302676"/>
            <a:ext cx="1855787" cy="105501"/>
          </a:xfrm>
          <a:prstGeom prst="rect">
            <a:avLst/>
          </a:prstGeom>
        </p:spPr>
      </p:pic>
    </p:spTree>
    <p:extLst>
      <p:ext uri="{BB962C8B-B14F-4D97-AF65-F5344CB8AC3E}">
        <p14:creationId xmlns:p14="http://schemas.microsoft.com/office/powerpoint/2010/main" val="1627227998"/>
      </p:ext>
    </p:extLst>
  </p:cSld>
  <p:clrMapOvr>
    <a:masterClrMapping/>
  </p:clrMapOvr>
</p:sldLayout>
</file>

<file path=ppt/slideLayouts/slideLayout156.xml><?xml version="1.0" encoding="utf-8"?>
<p:sldLayout xmlns:a="http://schemas.openxmlformats.org/drawingml/2006/main" xmlns:r="http://schemas.openxmlformats.org/officeDocument/2006/relationships" xmlns:p="http://schemas.openxmlformats.org/presentationml/2006/main" preserve="1" userDrawn="1">
  <p:cSld name="Pagina sfondo colore _ oggetto">
    <p:bg>
      <p:bgPr>
        <a:solidFill>
          <a:srgbClr val="F3F3F3"/>
        </a:solidFill>
        <a:effectLst/>
      </p:bgPr>
    </p:bg>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88F4CC49-BF64-4501-AD26-31299F38CC56}"/>
              </a:ext>
            </a:extLst>
          </p:cNvPr>
          <p:cNvSpPr>
            <a:spLocks noGrp="1"/>
          </p:cNvSpPr>
          <p:nvPr>
            <p:ph type="title"/>
          </p:nvPr>
        </p:nvSpPr>
        <p:spPr>
          <a:xfrm>
            <a:off x="334963" y="812652"/>
            <a:ext cx="11522075" cy="840083"/>
          </a:xfrm>
          <a:prstGeom prst="rect">
            <a:avLst/>
          </a:prstGeom>
        </p:spPr>
        <p:txBody>
          <a:bodyPr/>
          <a:lstStyle/>
          <a:p>
            <a:endParaRPr lang="en-GB" noProof="0"/>
          </a:p>
        </p:txBody>
      </p:sp>
      <p:sp>
        <p:nvSpPr>
          <p:cNvPr id="3" name="Segnaposto contenuto 2">
            <a:extLst>
              <a:ext uri="{FF2B5EF4-FFF2-40B4-BE49-F238E27FC236}">
                <a16:creationId xmlns:a16="http://schemas.microsoft.com/office/drawing/2014/main" id="{035458E8-0508-42CF-A7E2-ABE84A714D6B}"/>
              </a:ext>
            </a:extLst>
          </p:cNvPr>
          <p:cNvSpPr>
            <a:spLocks noGrp="1"/>
          </p:cNvSpPr>
          <p:nvPr>
            <p:ph idx="1" hasCustomPrompt="1"/>
          </p:nvPr>
        </p:nvSpPr>
        <p:spPr>
          <a:xfrm>
            <a:off x="334963" y="2060576"/>
            <a:ext cx="11522075" cy="4146550"/>
          </a:xfrm>
          <a:noFill/>
        </p:spPr>
        <p:txBody>
          <a:bodyPr/>
          <a:lstStyle>
            <a:lvl1pPr>
              <a:defRPr/>
            </a:lvl1pPr>
          </a:lstStyle>
          <a:p>
            <a:pPr lvl="0"/>
            <a:r>
              <a:rPr lang="en-GB" noProof="0"/>
              <a:t>Insert text / object</a:t>
            </a:r>
          </a:p>
        </p:txBody>
      </p:sp>
      <p:sp>
        <p:nvSpPr>
          <p:cNvPr id="5" name="Segnaposto piè di pagina 4">
            <a:extLst>
              <a:ext uri="{FF2B5EF4-FFF2-40B4-BE49-F238E27FC236}">
                <a16:creationId xmlns:a16="http://schemas.microsoft.com/office/drawing/2014/main" id="{174028AC-2CCC-4D8D-959A-F6ABF13956E8}"/>
              </a:ext>
            </a:extLst>
          </p:cNvPr>
          <p:cNvSpPr>
            <a:spLocks noGrp="1"/>
          </p:cNvSpPr>
          <p:nvPr>
            <p:ph type="ftr" sz="quarter" idx="11"/>
          </p:nvPr>
        </p:nvSpPr>
        <p:spPr/>
        <p:txBody>
          <a:bodyPr/>
          <a:lstStyle/>
          <a:p>
            <a:r>
              <a:rPr lang="en-US"/>
              <a:t>Camilla Colombo - GREEN SPECIES - COMPASS Lab - Department of Aerospace Science and Technology</a:t>
            </a:r>
            <a:endParaRPr lang="it-IT"/>
          </a:p>
        </p:txBody>
      </p:sp>
      <p:sp>
        <p:nvSpPr>
          <p:cNvPr id="6" name="Segnaposto numero diapositiva 5">
            <a:extLst>
              <a:ext uri="{FF2B5EF4-FFF2-40B4-BE49-F238E27FC236}">
                <a16:creationId xmlns:a16="http://schemas.microsoft.com/office/drawing/2014/main" id="{BB0D810A-BB19-46E5-95EF-8E0D57F0BA8A}"/>
              </a:ext>
            </a:extLst>
          </p:cNvPr>
          <p:cNvSpPr>
            <a:spLocks noGrp="1"/>
          </p:cNvSpPr>
          <p:nvPr>
            <p:ph type="sldNum" sz="quarter" idx="12"/>
          </p:nvPr>
        </p:nvSpPr>
        <p:spPr/>
        <p:txBody>
          <a:bodyPr/>
          <a:lstStyle/>
          <a:p>
            <a:fld id="{3135EEA2-8D42-4D46-95A6-66E65FDC5EB1}" type="slidenum">
              <a:rPr lang="it-IT" smtClean="0"/>
              <a:t>‹#›</a:t>
            </a:fld>
            <a:endParaRPr lang="it-IT"/>
          </a:p>
        </p:txBody>
      </p:sp>
      <p:sp>
        <p:nvSpPr>
          <p:cNvPr id="7" name="Segnaposto testo 11">
            <a:extLst>
              <a:ext uri="{FF2B5EF4-FFF2-40B4-BE49-F238E27FC236}">
                <a16:creationId xmlns:a16="http://schemas.microsoft.com/office/drawing/2014/main" id="{8E2D0317-6708-4FD8-83CC-23BC5CFD3BE1}"/>
              </a:ext>
            </a:extLst>
          </p:cNvPr>
          <p:cNvSpPr>
            <a:spLocks noGrp="1"/>
          </p:cNvSpPr>
          <p:nvPr>
            <p:ph type="body" sz="quarter" idx="16"/>
          </p:nvPr>
        </p:nvSpPr>
        <p:spPr>
          <a:xfrm>
            <a:off x="334962" y="6207125"/>
            <a:ext cx="5232400" cy="282575"/>
          </a:xfrm>
        </p:spPr>
        <p:txBody>
          <a:bodyPr anchor="b">
            <a:normAutofit/>
          </a:bodyPr>
          <a:lstStyle>
            <a:lvl1pPr>
              <a:defRPr sz="900"/>
            </a:lvl1pPr>
          </a:lstStyle>
          <a:p>
            <a:pPr lvl="0"/>
            <a:endParaRPr lang="en-GB" noProof="0"/>
          </a:p>
        </p:txBody>
      </p:sp>
      <p:pic>
        <p:nvPicPr>
          <p:cNvPr id="4" name="Picture 3">
            <a:extLst>
              <a:ext uri="{FF2B5EF4-FFF2-40B4-BE49-F238E27FC236}">
                <a16:creationId xmlns:a16="http://schemas.microsoft.com/office/drawing/2014/main" id="{36A7D3FA-EBF5-7B48-AD54-4E4F66053000}"/>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34963" y="302676"/>
            <a:ext cx="1855787" cy="105501"/>
          </a:xfrm>
          <a:prstGeom prst="rect">
            <a:avLst/>
          </a:prstGeom>
        </p:spPr>
      </p:pic>
    </p:spTree>
    <p:extLst>
      <p:ext uri="{BB962C8B-B14F-4D97-AF65-F5344CB8AC3E}">
        <p14:creationId xmlns:p14="http://schemas.microsoft.com/office/powerpoint/2010/main" val="808158034"/>
      </p:ext>
    </p:extLst>
  </p:cSld>
  <p:clrMapOvr>
    <a:masterClrMapping/>
  </p:clrMapOvr>
</p:sldLayout>
</file>

<file path=ppt/slideLayouts/slideLayout157.xml><?xml version="1.0" encoding="utf-8"?>
<p:sldLayout xmlns:a="http://schemas.openxmlformats.org/drawingml/2006/main" xmlns:r="http://schemas.openxmlformats.org/officeDocument/2006/relationships" xmlns:p="http://schemas.openxmlformats.org/presentationml/2006/main" preserve="1" userDrawn="1">
  <p:cSld name="Pagina immagine _ A">
    <p:spTree>
      <p:nvGrpSpPr>
        <p:cNvPr id="1" name=""/>
        <p:cNvGrpSpPr/>
        <p:nvPr/>
      </p:nvGrpSpPr>
      <p:grpSpPr>
        <a:xfrm>
          <a:off x="0" y="0"/>
          <a:ext cx="0" cy="0"/>
          <a:chOff x="0" y="0"/>
          <a:chExt cx="0" cy="0"/>
        </a:xfrm>
      </p:grpSpPr>
      <p:sp>
        <p:nvSpPr>
          <p:cNvPr id="8" name="Segnaposto immagine 7">
            <a:extLst>
              <a:ext uri="{FF2B5EF4-FFF2-40B4-BE49-F238E27FC236}">
                <a16:creationId xmlns:a16="http://schemas.microsoft.com/office/drawing/2014/main" id="{858C886A-46B2-4CBC-A989-B9F302647C17}"/>
              </a:ext>
            </a:extLst>
          </p:cNvPr>
          <p:cNvSpPr>
            <a:spLocks noGrp="1"/>
          </p:cNvSpPr>
          <p:nvPr>
            <p:ph type="pic" sz="quarter" idx="13"/>
          </p:nvPr>
        </p:nvSpPr>
        <p:spPr>
          <a:xfrm>
            <a:off x="5720316" y="812652"/>
            <a:ext cx="6471684" cy="5677048"/>
          </a:xfrm>
          <a:noFill/>
        </p:spPr>
        <p:txBody>
          <a:bodyPr/>
          <a:lstStyle/>
          <a:p>
            <a:endParaRPr lang="en-GB" noProof="0"/>
          </a:p>
        </p:txBody>
      </p:sp>
      <p:sp>
        <p:nvSpPr>
          <p:cNvPr id="2" name="Titolo 1">
            <a:extLst>
              <a:ext uri="{FF2B5EF4-FFF2-40B4-BE49-F238E27FC236}">
                <a16:creationId xmlns:a16="http://schemas.microsoft.com/office/drawing/2014/main" id="{88F4CC49-BF64-4501-AD26-31299F38CC56}"/>
              </a:ext>
            </a:extLst>
          </p:cNvPr>
          <p:cNvSpPr>
            <a:spLocks noGrp="1"/>
          </p:cNvSpPr>
          <p:nvPr>
            <p:ph type="title" hasCustomPrompt="1"/>
          </p:nvPr>
        </p:nvSpPr>
        <p:spPr>
          <a:xfrm>
            <a:off x="334963" y="812652"/>
            <a:ext cx="5034479" cy="840083"/>
          </a:xfrm>
          <a:prstGeom prst="rect">
            <a:avLst/>
          </a:prstGeom>
        </p:spPr>
        <p:txBody>
          <a:bodyPr/>
          <a:lstStyle>
            <a:lvl1pPr>
              <a:defRPr/>
            </a:lvl1pPr>
          </a:lstStyle>
          <a:p>
            <a:r>
              <a:rPr lang="en-GB" noProof="0"/>
              <a:t>Click to modify the title style of the scheme</a:t>
            </a:r>
          </a:p>
        </p:txBody>
      </p:sp>
      <p:sp>
        <p:nvSpPr>
          <p:cNvPr id="5" name="Segnaposto piè di pagina 4">
            <a:extLst>
              <a:ext uri="{FF2B5EF4-FFF2-40B4-BE49-F238E27FC236}">
                <a16:creationId xmlns:a16="http://schemas.microsoft.com/office/drawing/2014/main" id="{174028AC-2CCC-4D8D-959A-F6ABF13956E8}"/>
              </a:ext>
            </a:extLst>
          </p:cNvPr>
          <p:cNvSpPr>
            <a:spLocks noGrp="1"/>
          </p:cNvSpPr>
          <p:nvPr>
            <p:ph type="ftr" sz="quarter" idx="11"/>
          </p:nvPr>
        </p:nvSpPr>
        <p:spPr/>
        <p:txBody>
          <a:bodyPr/>
          <a:lstStyle/>
          <a:p>
            <a:r>
              <a:rPr lang="en-US"/>
              <a:t>Camilla Colombo - GREEN SPECIES - COMPASS Lab - Department of Aerospace Science and Technology</a:t>
            </a:r>
            <a:endParaRPr lang="it-IT"/>
          </a:p>
        </p:txBody>
      </p:sp>
      <p:sp>
        <p:nvSpPr>
          <p:cNvPr id="6" name="Segnaposto numero diapositiva 5">
            <a:extLst>
              <a:ext uri="{FF2B5EF4-FFF2-40B4-BE49-F238E27FC236}">
                <a16:creationId xmlns:a16="http://schemas.microsoft.com/office/drawing/2014/main" id="{BB0D810A-BB19-46E5-95EF-8E0D57F0BA8A}"/>
              </a:ext>
            </a:extLst>
          </p:cNvPr>
          <p:cNvSpPr>
            <a:spLocks noGrp="1"/>
          </p:cNvSpPr>
          <p:nvPr>
            <p:ph type="sldNum" sz="quarter" idx="12"/>
          </p:nvPr>
        </p:nvSpPr>
        <p:spPr/>
        <p:txBody>
          <a:bodyPr/>
          <a:lstStyle/>
          <a:p>
            <a:fld id="{3135EEA2-8D42-4D46-95A6-66E65FDC5EB1}" type="slidenum">
              <a:rPr lang="it-IT" smtClean="0"/>
              <a:t>‹#›</a:t>
            </a:fld>
            <a:endParaRPr lang="it-IT"/>
          </a:p>
        </p:txBody>
      </p:sp>
      <p:sp>
        <p:nvSpPr>
          <p:cNvPr id="12" name="Segnaposto testo 11">
            <a:extLst>
              <a:ext uri="{FF2B5EF4-FFF2-40B4-BE49-F238E27FC236}">
                <a16:creationId xmlns:a16="http://schemas.microsoft.com/office/drawing/2014/main" id="{13E84B02-C61F-4F06-B7D2-53B386310863}"/>
              </a:ext>
            </a:extLst>
          </p:cNvPr>
          <p:cNvSpPr>
            <a:spLocks noGrp="1"/>
          </p:cNvSpPr>
          <p:nvPr>
            <p:ph type="body" sz="quarter" idx="14"/>
          </p:nvPr>
        </p:nvSpPr>
        <p:spPr>
          <a:xfrm>
            <a:off x="334963" y="2060575"/>
            <a:ext cx="5106987" cy="4429125"/>
          </a:xfrm>
        </p:spPr>
        <p:txBody>
          <a:bodyPr/>
          <a:lstStyle/>
          <a:p>
            <a:pPr lvl="0"/>
            <a:endParaRPr lang="en-GB" noProof="0"/>
          </a:p>
        </p:txBody>
      </p:sp>
      <p:pic>
        <p:nvPicPr>
          <p:cNvPr id="4" name="Picture 3">
            <a:extLst>
              <a:ext uri="{FF2B5EF4-FFF2-40B4-BE49-F238E27FC236}">
                <a16:creationId xmlns:a16="http://schemas.microsoft.com/office/drawing/2014/main" id="{D461A075-D3F2-6F9A-4B67-EDB0246E76A3}"/>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34963" y="302676"/>
            <a:ext cx="1855787" cy="105501"/>
          </a:xfrm>
          <a:prstGeom prst="rect">
            <a:avLst/>
          </a:prstGeom>
        </p:spPr>
      </p:pic>
    </p:spTree>
    <p:extLst>
      <p:ext uri="{BB962C8B-B14F-4D97-AF65-F5344CB8AC3E}">
        <p14:creationId xmlns:p14="http://schemas.microsoft.com/office/powerpoint/2010/main" val="1657209938"/>
      </p:ext>
    </p:extLst>
  </p:cSld>
  <p:clrMapOvr>
    <a:masterClrMapping/>
  </p:clrMapOvr>
</p:sldLayout>
</file>

<file path=ppt/slideLayouts/slideLayout158.xml><?xml version="1.0" encoding="utf-8"?>
<p:sldLayout xmlns:a="http://schemas.openxmlformats.org/drawingml/2006/main" xmlns:r="http://schemas.openxmlformats.org/officeDocument/2006/relationships" xmlns:p="http://schemas.openxmlformats.org/presentationml/2006/main" preserve="1" userDrawn="1">
  <p:cSld name="Pagina immagine _ B">
    <p:spTree>
      <p:nvGrpSpPr>
        <p:cNvPr id="1" name=""/>
        <p:cNvGrpSpPr/>
        <p:nvPr/>
      </p:nvGrpSpPr>
      <p:grpSpPr>
        <a:xfrm>
          <a:off x="0" y="0"/>
          <a:ext cx="0" cy="0"/>
          <a:chOff x="0" y="0"/>
          <a:chExt cx="0" cy="0"/>
        </a:xfrm>
      </p:grpSpPr>
      <p:sp>
        <p:nvSpPr>
          <p:cNvPr id="9" name="Rettangolo 8">
            <a:extLst>
              <a:ext uri="{FF2B5EF4-FFF2-40B4-BE49-F238E27FC236}">
                <a16:creationId xmlns:a16="http://schemas.microsoft.com/office/drawing/2014/main" id="{BF578AB8-DC96-4BF4-9F97-D7DA508CF3E9}"/>
              </a:ext>
            </a:extLst>
          </p:cNvPr>
          <p:cNvSpPr/>
          <p:nvPr userDrawn="1"/>
        </p:nvSpPr>
        <p:spPr>
          <a:xfrm>
            <a:off x="0" y="0"/>
            <a:ext cx="2855913" cy="6858000"/>
          </a:xfrm>
          <a:prstGeom prst="rect">
            <a:avLst/>
          </a:prstGeom>
          <a:solidFill>
            <a:srgbClr val="F3F3F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8" name="Segnaposto immagine 7">
            <a:extLst>
              <a:ext uri="{FF2B5EF4-FFF2-40B4-BE49-F238E27FC236}">
                <a16:creationId xmlns:a16="http://schemas.microsoft.com/office/drawing/2014/main" id="{858C886A-46B2-4CBC-A989-B9F302647C17}"/>
              </a:ext>
            </a:extLst>
          </p:cNvPr>
          <p:cNvSpPr>
            <a:spLocks noGrp="1"/>
          </p:cNvSpPr>
          <p:nvPr>
            <p:ph type="pic" sz="quarter" idx="13"/>
          </p:nvPr>
        </p:nvSpPr>
        <p:spPr>
          <a:xfrm>
            <a:off x="886120" y="812652"/>
            <a:ext cx="4355183" cy="5677048"/>
          </a:xfrm>
          <a:noFill/>
        </p:spPr>
        <p:txBody>
          <a:bodyPr/>
          <a:lstStyle/>
          <a:p>
            <a:endParaRPr lang="it-IT"/>
          </a:p>
        </p:txBody>
      </p:sp>
      <p:sp>
        <p:nvSpPr>
          <p:cNvPr id="2" name="Titolo 1">
            <a:extLst>
              <a:ext uri="{FF2B5EF4-FFF2-40B4-BE49-F238E27FC236}">
                <a16:creationId xmlns:a16="http://schemas.microsoft.com/office/drawing/2014/main" id="{88F4CC49-BF64-4501-AD26-31299F38CC56}"/>
              </a:ext>
            </a:extLst>
          </p:cNvPr>
          <p:cNvSpPr>
            <a:spLocks noGrp="1"/>
          </p:cNvSpPr>
          <p:nvPr>
            <p:ph type="title" hasCustomPrompt="1"/>
          </p:nvPr>
        </p:nvSpPr>
        <p:spPr>
          <a:xfrm>
            <a:off x="5835192" y="812652"/>
            <a:ext cx="6021846" cy="840083"/>
          </a:xfrm>
          <a:prstGeom prst="rect">
            <a:avLst/>
          </a:prstGeom>
        </p:spPr>
        <p:txBody>
          <a:bodyPr/>
          <a:lstStyle/>
          <a:p>
            <a:r>
              <a:rPr lang="en-GB" noProof="0"/>
              <a:t>Click to modify the title style of the scheme</a:t>
            </a:r>
            <a:endParaRPr lang="it-IT"/>
          </a:p>
        </p:txBody>
      </p:sp>
      <p:sp>
        <p:nvSpPr>
          <p:cNvPr id="5" name="Segnaposto piè di pagina 4">
            <a:extLst>
              <a:ext uri="{FF2B5EF4-FFF2-40B4-BE49-F238E27FC236}">
                <a16:creationId xmlns:a16="http://schemas.microsoft.com/office/drawing/2014/main" id="{174028AC-2CCC-4D8D-959A-F6ABF13956E8}"/>
              </a:ext>
            </a:extLst>
          </p:cNvPr>
          <p:cNvSpPr>
            <a:spLocks noGrp="1"/>
          </p:cNvSpPr>
          <p:nvPr>
            <p:ph type="ftr" sz="quarter" idx="11"/>
          </p:nvPr>
        </p:nvSpPr>
        <p:spPr/>
        <p:txBody>
          <a:bodyPr/>
          <a:lstStyle/>
          <a:p>
            <a:r>
              <a:rPr lang="en-US"/>
              <a:t>Camilla Colombo - GREEN SPECIES - COMPASS Lab - Department of Aerospace Science and Technology</a:t>
            </a:r>
            <a:endParaRPr lang="it-IT"/>
          </a:p>
        </p:txBody>
      </p:sp>
      <p:sp>
        <p:nvSpPr>
          <p:cNvPr id="6" name="Segnaposto numero diapositiva 5">
            <a:extLst>
              <a:ext uri="{FF2B5EF4-FFF2-40B4-BE49-F238E27FC236}">
                <a16:creationId xmlns:a16="http://schemas.microsoft.com/office/drawing/2014/main" id="{BB0D810A-BB19-46E5-95EF-8E0D57F0BA8A}"/>
              </a:ext>
            </a:extLst>
          </p:cNvPr>
          <p:cNvSpPr>
            <a:spLocks noGrp="1"/>
          </p:cNvSpPr>
          <p:nvPr>
            <p:ph type="sldNum" sz="quarter" idx="12"/>
          </p:nvPr>
        </p:nvSpPr>
        <p:spPr/>
        <p:txBody>
          <a:bodyPr/>
          <a:lstStyle/>
          <a:p>
            <a:fld id="{3135EEA2-8D42-4D46-95A6-66E65FDC5EB1}" type="slidenum">
              <a:rPr lang="it-IT" smtClean="0"/>
              <a:t>‹#›</a:t>
            </a:fld>
            <a:endParaRPr lang="it-IT"/>
          </a:p>
        </p:txBody>
      </p:sp>
      <p:sp>
        <p:nvSpPr>
          <p:cNvPr id="10" name="Segnaposto testo 9">
            <a:extLst>
              <a:ext uri="{FF2B5EF4-FFF2-40B4-BE49-F238E27FC236}">
                <a16:creationId xmlns:a16="http://schemas.microsoft.com/office/drawing/2014/main" id="{4BEA68D2-13D7-4E83-8B67-3B7D4B3EBFD8}"/>
              </a:ext>
            </a:extLst>
          </p:cNvPr>
          <p:cNvSpPr>
            <a:spLocks noGrp="1"/>
          </p:cNvSpPr>
          <p:nvPr>
            <p:ph type="body" sz="quarter" idx="14" hasCustomPrompt="1"/>
          </p:nvPr>
        </p:nvSpPr>
        <p:spPr>
          <a:xfrm>
            <a:off x="5835192" y="2060575"/>
            <a:ext cx="6021846" cy="4429125"/>
          </a:xfrm>
        </p:spPr>
        <p:txBody>
          <a:bodyPr>
            <a:noAutofit/>
          </a:bodyPr>
          <a:lstStyle>
            <a:lvl1pPr>
              <a:defRPr sz="1600"/>
            </a:lvl1pPr>
            <a:lvl2pPr>
              <a:defRPr sz="1600"/>
            </a:lvl2pPr>
            <a:lvl3pPr>
              <a:defRPr sz="1600"/>
            </a:lvl3pPr>
            <a:lvl4pPr>
              <a:defRPr sz="1600"/>
            </a:lvl4pPr>
            <a:lvl5pPr>
              <a:defRPr sz="1600"/>
            </a:lvl5pPr>
          </a:lstStyle>
          <a:p>
            <a:pPr lvl="0"/>
            <a:r>
              <a:rPr lang="en-GB" noProof="0"/>
              <a:t>Click to modify text styles of the scheme</a:t>
            </a:r>
          </a:p>
          <a:p>
            <a:pPr lvl="1"/>
            <a:r>
              <a:rPr lang="en-GB" noProof="0"/>
              <a:t>Second level</a:t>
            </a:r>
          </a:p>
          <a:p>
            <a:pPr lvl="2"/>
            <a:r>
              <a:rPr lang="en-GB" noProof="0"/>
              <a:t>Third level</a:t>
            </a:r>
          </a:p>
          <a:p>
            <a:pPr lvl="3"/>
            <a:r>
              <a:rPr lang="en-GB" noProof="0"/>
              <a:t>Fourth level</a:t>
            </a:r>
          </a:p>
          <a:p>
            <a:pPr lvl="4"/>
            <a:r>
              <a:rPr lang="en-GB" noProof="0"/>
              <a:t>Fifth level</a:t>
            </a:r>
          </a:p>
        </p:txBody>
      </p:sp>
      <p:pic>
        <p:nvPicPr>
          <p:cNvPr id="3" name="Picture 2">
            <a:extLst>
              <a:ext uri="{FF2B5EF4-FFF2-40B4-BE49-F238E27FC236}">
                <a16:creationId xmlns:a16="http://schemas.microsoft.com/office/drawing/2014/main" id="{14576C1D-6EEC-7C02-D108-21A8D3D8745F}"/>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34963" y="302676"/>
            <a:ext cx="1855787" cy="105501"/>
          </a:xfrm>
          <a:prstGeom prst="rect">
            <a:avLst/>
          </a:prstGeom>
        </p:spPr>
      </p:pic>
    </p:spTree>
    <p:extLst>
      <p:ext uri="{BB962C8B-B14F-4D97-AF65-F5344CB8AC3E}">
        <p14:creationId xmlns:p14="http://schemas.microsoft.com/office/powerpoint/2010/main" val="954169036"/>
      </p:ext>
    </p:extLst>
  </p:cSld>
  <p:clrMapOvr>
    <a:masterClrMapping/>
  </p:clrMapOvr>
</p:sldLayout>
</file>

<file path=ppt/slideLayouts/slideLayout159.xml><?xml version="1.0" encoding="utf-8"?>
<p:sldLayout xmlns:a="http://schemas.openxmlformats.org/drawingml/2006/main" xmlns:r="http://schemas.openxmlformats.org/officeDocument/2006/relationships" xmlns:p="http://schemas.openxmlformats.org/presentationml/2006/main" preserve="1" userDrawn="1">
  <p:cSld name="Pagina didascalia _A">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88F4CC49-BF64-4501-AD26-31299F38CC56}"/>
              </a:ext>
            </a:extLst>
          </p:cNvPr>
          <p:cNvSpPr>
            <a:spLocks noGrp="1"/>
          </p:cNvSpPr>
          <p:nvPr>
            <p:ph type="title" hasCustomPrompt="1"/>
          </p:nvPr>
        </p:nvSpPr>
        <p:spPr>
          <a:xfrm>
            <a:off x="334963" y="812652"/>
            <a:ext cx="6696458" cy="840083"/>
          </a:xfrm>
          <a:prstGeom prst="rect">
            <a:avLst/>
          </a:prstGeom>
        </p:spPr>
        <p:txBody>
          <a:bodyPr/>
          <a:lstStyle/>
          <a:p>
            <a:r>
              <a:rPr lang="en-GB" noProof="0"/>
              <a:t>Click to modify the title style of the scheme</a:t>
            </a:r>
            <a:endParaRPr lang="it-IT"/>
          </a:p>
        </p:txBody>
      </p:sp>
      <p:sp>
        <p:nvSpPr>
          <p:cNvPr id="5" name="Segnaposto piè di pagina 4">
            <a:extLst>
              <a:ext uri="{FF2B5EF4-FFF2-40B4-BE49-F238E27FC236}">
                <a16:creationId xmlns:a16="http://schemas.microsoft.com/office/drawing/2014/main" id="{174028AC-2CCC-4D8D-959A-F6ABF13956E8}"/>
              </a:ext>
            </a:extLst>
          </p:cNvPr>
          <p:cNvSpPr>
            <a:spLocks noGrp="1"/>
          </p:cNvSpPr>
          <p:nvPr>
            <p:ph type="ftr" sz="quarter" idx="11"/>
          </p:nvPr>
        </p:nvSpPr>
        <p:spPr/>
        <p:txBody>
          <a:bodyPr/>
          <a:lstStyle/>
          <a:p>
            <a:r>
              <a:rPr lang="en-US"/>
              <a:t>Camilla Colombo - GREEN SPECIES - COMPASS Lab - Department of Aerospace Science and Technology</a:t>
            </a:r>
            <a:endParaRPr lang="it-IT"/>
          </a:p>
        </p:txBody>
      </p:sp>
      <p:sp>
        <p:nvSpPr>
          <p:cNvPr id="6" name="Segnaposto numero diapositiva 5">
            <a:extLst>
              <a:ext uri="{FF2B5EF4-FFF2-40B4-BE49-F238E27FC236}">
                <a16:creationId xmlns:a16="http://schemas.microsoft.com/office/drawing/2014/main" id="{BB0D810A-BB19-46E5-95EF-8E0D57F0BA8A}"/>
              </a:ext>
            </a:extLst>
          </p:cNvPr>
          <p:cNvSpPr>
            <a:spLocks noGrp="1"/>
          </p:cNvSpPr>
          <p:nvPr>
            <p:ph type="sldNum" sz="quarter" idx="12"/>
          </p:nvPr>
        </p:nvSpPr>
        <p:spPr/>
        <p:txBody>
          <a:bodyPr/>
          <a:lstStyle/>
          <a:p>
            <a:fld id="{3135EEA2-8D42-4D46-95A6-66E65FDC5EB1}" type="slidenum">
              <a:rPr lang="it-IT" smtClean="0"/>
              <a:t>‹#›</a:t>
            </a:fld>
            <a:endParaRPr lang="it-IT"/>
          </a:p>
        </p:txBody>
      </p:sp>
      <p:sp>
        <p:nvSpPr>
          <p:cNvPr id="12" name="Segnaposto testo 11">
            <a:extLst>
              <a:ext uri="{FF2B5EF4-FFF2-40B4-BE49-F238E27FC236}">
                <a16:creationId xmlns:a16="http://schemas.microsoft.com/office/drawing/2014/main" id="{13E84B02-C61F-4F06-B7D2-53B386310863}"/>
              </a:ext>
            </a:extLst>
          </p:cNvPr>
          <p:cNvSpPr>
            <a:spLocks noGrp="1"/>
          </p:cNvSpPr>
          <p:nvPr>
            <p:ph type="body" sz="quarter" idx="14" hasCustomPrompt="1"/>
          </p:nvPr>
        </p:nvSpPr>
        <p:spPr>
          <a:xfrm>
            <a:off x="334963" y="2060575"/>
            <a:ext cx="6696458" cy="4429125"/>
          </a:xfrm>
        </p:spPr>
        <p:txBody>
          <a:bodyPr/>
          <a:lstStyle/>
          <a:p>
            <a:pPr lvl="0"/>
            <a:r>
              <a:rPr lang="en-GB" noProof="0"/>
              <a:t>Click to modify text styles of the scheme</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9" name="Segnaposto testo 11">
            <a:extLst>
              <a:ext uri="{FF2B5EF4-FFF2-40B4-BE49-F238E27FC236}">
                <a16:creationId xmlns:a16="http://schemas.microsoft.com/office/drawing/2014/main" id="{44C15745-FE91-4F85-912A-DE21BA99A8BB}"/>
              </a:ext>
            </a:extLst>
          </p:cNvPr>
          <p:cNvSpPr>
            <a:spLocks noGrp="1"/>
          </p:cNvSpPr>
          <p:nvPr>
            <p:ph type="body" sz="quarter" idx="16"/>
          </p:nvPr>
        </p:nvSpPr>
        <p:spPr>
          <a:xfrm>
            <a:off x="7331074" y="6207125"/>
            <a:ext cx="4525963" cy="282575"/>
          </a:xfrm>
        </p:spPr>
        <p:txBody>
          <a:bodyPr anchor="b">
            <a:normAutofit/>
          </a:bodyPr>
          <a:lstStyle>
            <a:lvl1pPr>
              <a:defRPr sz="900"/>
            </a:lvl1pPr>
          </a:lstStyle>
          <a:p>
            <a:pPr lvl="0"/>
            <a:endParaRPr lang="en-GB" noProof="0"/>
          </a:p>
        </p:txBody>
      </p:sp>
      <p:sp>
        <p:nvSpPr>
          <p:cNvPr id="13" name="Segnaposto contenuto 10">
            <a:extLst>
              <a:ext uri="{FF2B5EF4-FFF2-40B4-BE49-F238E27FC236}">
                <a16:creationId xmlns:a16="http://schemas.microsoft.com/office/drawing/2014/main" id="{981C075B-AD13-4CF1-8E6F-EFDE96C167BD}"/>
              </a:ext>
            </a:extLst>
          </p:cNvPr>
          <p:cNvSpPr>
            <a:spLocks noGrp="1"/>
          </p:cNvSpPr>
          <p:nvPr>
            <p:ph sz="quarter" idx="17"/>
          </p:nvPr>
        </p:nvSpPr>
        <p:spPr>
          <a:xfrm>
            <a:off x="7331075" y="800100"/>
            <a:ext cx="4525963" cy="5407025"/>
          </a:xfrm>
          <a:noFill/>
        </p:spPr>
        <p:txBody>
          <a:bodyPr/>
          <a:lstStyle/>
          <a:p>
            <a:pPr lvl="0"/>
            <a:endParaRPr lang="en-GB" noProof="0"/>
          </a:p>
        </p:txBody>
      </p:sp>
      <p:pic>
        <p:nvPicPr>
          <p:cNvPr id="4" name="Picture 3">
            <a:extLst>
              <a:ext uri="{FF2B5EF4-FFF2-40B4-BE49-F238E27FC236}">
                <a16:creationId xmlns:a16="http://schemas.microsoft.com/office/drawing/2014/main" id="{2B083DA7-5736-8F2E-D60C-021941A53F66}"/>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34963" y="302676"/>
            <a:ext cx="1855787" cy="105501"/>
          </a:xfrm>
          <a:prstGeom prst="rect">
            <a:avLst/>
          </a:prstGeom>
        </p:spPr>
      </p:pic>
    </p:spTree>
    <p:extLst>
      <p:ext uri="{BB962C8B-B14F-4D97-AF65-F5344CB8AC3E}">
        <p14:creationId xmlns:p14="http://schemas.microsoft.com/office/powerpoint/2010/main" val="2443413901"/>
      </p:ext>
    </p:extLst>
  </p:cSld>
  <p:clrMapOvr>
    <a:masterClrMapping/>
  </p:clrMapOvr>
</p:sldLayout>
</file>

<file path=ppt/slideLayouts/slideLayout160.xml><?xml version="1.0" encoding="utf-8"?>
<p:sldLayout xmlns:a="http://schemas.openxmlformats.org/drawingml/2006/main" xmlns:r="http://schemas.openxmlformats.org/officeDocument/2006/relationships" xmlns:p="http://schemas.openxmlformats.org/presentationml/2006/main" preserve="1" userDrawn="1">
  <p:cSld name="Pagina didascalia _B">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88F4CC49-BF64-4501-AD26-31299F38CC56}"/>
              </a:ext>
            </a:extLst>
          </p:cNvPr>
          <p:cNvSpPr>
            <a:spLocks noGrp="1"/>
          </p:cNvSpPr>
          <p:nvPr>
            <p:ph type="title" hasCustomPrompt="1"/>
          </p:nvPr>
        </p:nvSpPr>
        <p:spPr>
          <a:xfrm>
            <a:off x="334963" y="812652"/>
            <a:ext cx="6696458" cy="840083"/>
          </a:xfrm>
          <a:prstGeom prst="rect">
            <a:avLst/>
          </a:prstGeom>
        </p:spPr>
        <p:txBody>
          <a:bodyPr/>
          <a:lstStyle/>
          <a:p>
            <a:r>
              <a:rPr lang="en-GB" noProof="0"/>
              <a:t>Click to modify the title style of the scheme</a:t>
            </a:r>
            <a:endParaRPr lang="it-IT"/>
          </a:p>
        </p:txBody>
      </p:sp>
      <p:sp>
        <p:nvSpPr>
          <p:cNvPr id="5" name="Segnaposto piè di pagina 4">
            <a:extLst>
              <a:ext uri="{FF2B5EF4-FFF2-40B4-BE49-F238E27FC236}">
                <a16:creationId xmlns:a16="http://schemas.microsoft.com/office/drawing/2014/main" id="{174028AC-2CCC-4D8D-959A-F6ABF13956E8}"/>
              </a:ext>
            </a:extLst>
          </p:cNvPr>
          <p:cNvSpPr>
            <a:spLocks noGrp="1"/>
          </p:cNvSpPr>
          <p:nvPr>
            <p:ph type="ftr" sz="quarter" idx="11"/>
          </p:nvPr>
        </p:nvSpPr>
        <p:spPr/>
        <p:txBody>
          <a:bodyPr/>
          <a:lstStyle/>
          <a:p>
            <a:r>
              <a:rPr lang="en-US"/>
              <a:t>Camilla Colombo - GREEN SPECIES - COMPASS Lab - Department of Aerospace Science and Technology</a:t>
            </a:r>
            <a:endParaRPr lang="it-IT"/>
          </a:p>
        </p:txBody>
      </p:sp>
      <p:sp>
        <p:nvSpPr>
          <p:cNvPr id="6" name="Segnaposto numero diapositiva 5">
            <a:extLst>
              <a:ext uri="{FF2B5EF4-FFF2-40B4-BE49-F238E27FC236}">
                <a16:creationId xmlns:a16="http://schemas.microsoft.com/office/drawing/2014/main" id="{BB0D810A-BB19-46E5-95EF-8E0D57F0BA8A}"/>
              </a:ext>
            </a:extLst>
          </p:cNvPr>
          <p:cNvSpPr>
            <a:spLocks noGrp="1"/>
          </p:cNvSpPr>
          <p:nvPr>
            <p:ph type="sldNum" sz="quarter" idx="12"/>
          </p:nvPr>
        </p:nvSpPr>
        <p:spPr/>
        <p:txBody>
          <a:bodyPr/>
          <a:lstStyle/>
          <a:p>
            <a:fld id="{3135EEA2-8D42-4D46-95A6-66E65FDC5EB1}" type="slidenum">
              <a:rPr lang="it-IT" smtClean="0"/>
              <a:t>‹#›</a:t>
            </a:fld>
            <a:endParaRPr lang="it-IT"/>
          </a:p>
        </p:txBody>
      </p:sp>
      <p:sp>
        <p:nvSpPr>
          <p:cNvPr id="12" name="Segnaposto testo 11">
            <a:extLst>
              <a:ext uri="{FF2B5EF4-FFF2-40B4-BE49-F238E27FC236}">
                <a16:creationId xmlns:a16="http://schemas.microsoft.com/office/drawing/2014/main" id="{13E84B02-C61F-4F06-B7D2-53B386310863}"/>
              </a:ext>
            </a:extLst>
          </p:cNvPr>
          <p:cNvSpPr>
            <a:spLocks noGrp="1"/>
          </p:cNvSpPr>
          <p:nvPr>
            <p:ph type="body" sz="quarter" idx="14" hasCustomPrompt="1"/>
          </p:nvPr>
        </p:nvSpPr>
        <p:spPr>
          <a:xfrm>
            <a:off x="334962" y="2060575"/>
            <a:ext cx="6696457" cy="4429125"/>
          </a:xfrm>
        </p:spPr>
        <p:txBody>
          <a:bodyPr/>
          <a:lstStyle/>
          <a:p>
            <a:pPr lvl="0"/>
            <a:r>
              <a:rPr lang="en-GB" noProof="0"/>
              <a:t>Click to modify text styles of the scheme</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9" name="Segnaposto testo 11">
            <a:extLst>
              <a:ext uri="{FF2B5EF4-FFF2-40B4-BE49-F238E27FC236}">
                <a16:creationId xmlns:a16="http://schemas.microsoft.com/office/drawing/2014/main" id="{44C15745-FE91-4F85-912A-DE21BA99A8BB}"/>
              </a:ext>
            </a:extLst>
          </p:cNvPr>
          <p:cNvSpPr>
            <a:spLocks noGrp="1"/>
          </p:cNvSpPr>
          <p:nvPr>
            <p:ph type="body" sz="quarter" idx="16"/>
          </p:nvPr>
        </p:nvSpPr>
        <p:spPr>
          <a:xfrm>
            <a:off x="7331074" y="6207125"/>
            <a:ext cx="4525963" cy="282575"/>
          </a:xfrm>
        </p:spPr>
        <p:txBody>
          <a:bodyPr anchor="b">
            <a:normAutofit/>
          </a:bodyPr>
          <a:lstStyle>
            <a:lvl1pPr>
              <a:defRPr sz="900"/>
            </a:lvl1pPr>
          </a:lstStyle>
          <a:p>
            <a:pPr lvl="0"/>
            <a:endParaRPr lang="en-GB" noProof="0"/>
          </a:p>
        </p:txBody>
      </p:sp>
      <p:sp>
        <p:nvSpPr>
          <p:cNvPr id="14" name="Segnaposto testo 11">
            <a:extLst>
              <a:ext uri="{FF2B5EF4-FFF2-40B4-BE49-F238E27FC236}">
                <a16:creationId xmlns:a16="http://schemas.microsoft.com/office/drawing/2014/main" id="{347D0FBD-1472-468C-84DA-540ADCCDF147}"/>
              </a:ext>
            </a:extLst>
          </p:cNvPr>
          <p:cNvSpPr>
            <a:spLocks noGrp="1"/>
          </p:cNvSpPr>
          <p:nvPr>
            <p:ph type="body" sz="quarter" idx="18"/>
          </p:nvPr>
        </p:nvSpPr>
        <p:spPr>
          <a:xfrm>
            <a:off x="7331074" y="3138105"/>
            <a:ext cx="4525963" cy="282575"/>
          </a:xfrm>
        </p:spPr>
        <p:txBody>
          <a:bodyPr anchor="b">
            <a:normAutofit/>
          </a:bodyPr>
          <a:lstStyle>
            <a:lvl1pPr>
              <a:defRPr sz="900"/>
            </a:lvl1pPr>
          </a:lstStyle>
          <a:p>
            <a:pPr lvl="0"/>
            <a:endParaRPr lang="en-GB" noProof="0"/>
          </a:p>
        </p:txBody>
      </p:sp>
      <p:sp>
        <p:nvSpPr>
          <p:cNvPr id="18" name="Segnaposto contenuto 10">
            <a:extLst>
              <a:ext uri="{FF2B5EF4-FFF2-40B4-BE49-F238E27FC236}">
                <a16:creationId xmlns:a16="http://schemas.microsoft.com/office/drawing/2014/main" id="{AE654BE7-A245-475E-B2C5-2D5C0EA5B87D}"/>
              </a:ext>
            </a:extLst>
          </p:cNvPr>
          <p:cNvSpPr>
            <a:spLocks noGrp="1"/>
          </p:cNvSpPr>
          <p:nvPr>
            <p:ph sz="quarter" idx="19"/>
          </p:nvPr>
        </p:nvSpPr>
        <p:spPr>
          <a:xfrm>
            <a:off x="7331075" y="3867807"/>
            <a:ext cx="4525963" cy="2339318"/>
          </a:xfrm>
          <a:noFill/>
        </p:spPr>
        <p:txBody>
          <a:bodyPr/>
          <a:lstStyle/>
          <a:p>
            <a:pPr lvl="0"/>
            <a:endParaRPr lang="en-GB" noProof="0"/>
          </a:p>
        </p:txBody>
      </p:sp>
      <p:sp>
        <p:nvSpPr>
          <p:cNvPr id="19" name="Segnaposto contenuto 10">
            <a:extLst>
              <a:ext uri="{FF2B5EF4-FFF2-40B4-BE49-F238E27FC236}">
                <a16:creationId xmlns:a16="http://schemas.microsoft.com/office/drawing/2014/main" id="{C7FD40C7-9A42-4239-BA55-CFB8D43C528F}"/>
              </a:ext>
            </a:extLst>
          </p:cNvPr>
          <p:cNvSpPr>
            <a:spLocks noGrp="1"/>
          </p:cNvSpPr>
          <p:nvPr>
            <p:ph sz="quarter" idx="20"/>
          </p:nvPr>
        </p:nvSpPr>
        <p:spPr>
          <a:xfrm>
            <a:off x="7331075" y="799291"/>
            <a:ext cx="4525963" cy="2339318"/>
          </a:xfrm>
          <a:noFill/>
        </p:spPr>
        <p:txBody>
          <a:bodyPr/>
          <a:lstStyle/>
          <a:p>
            <a:pPr lvl="0"/>
            <a:endParaRPr lang="en-GB" noProof="0"/>
          </a:p>
        </p:txBody>
      </p:sp>
      <p:pic>
        <p:nvPicPr>
          <p:cNvPr id="4" name="Picture 3">
            <a:extLst>
              <a:ext uri="{FF2B5EF4-FFF2-40B4-BE49-F238E27FC236}">
                <a16:creationId xmlns:a16="http://schemas.microsoft.com/office/drawing/2014/main" id="{E693AD26-28EC-ADD4-CE79-843206C75B2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34963" y="302676"/>
            <a:ext cx="1855787" cy="105501"/>
          </a:xfrm>
          <a:prstGeom prst="rect">
            <a:avLst/>
          </a:prstGeom>
        </p:spPr>
      </p:pic>
    </p:spTree>
    <p:extLst>
      <p:ext uri="{BB962C8B-B14F-4D97-AF65-F5344CB8AC3E}">
        <p14:creationId xmlns:p14="http://schemas.microsoft.com/office/powerpoint/2010/main" val="1804463916"/>
      </p:ext>
    </p:extLst>
  </p:cSld>
  <p:clrMapOvr>
    <a:masterClrMapping/>
  </p:clrMapOvr>
</p:sldLayout>
</file>

<file path=ppt/slideLayouts/slideLayout161.xml><?xml version="1.0" encoding="utf-8"?>
<p:sldLayout xmlns:a="http://schemas.openxmlformats.org/drawingml/2006/main" xmlns:r="http://schemas.openxmlformats.org/officeDocument/2006/relationships" xmlns:p="http://schemas.openxmlformats.org/presentationml/2006/main" preserve="1" userDrawn="1">
  <p:cSld name="Pagina didascalia _C">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FC3F10C0-5DFE-4F2B-84B3-498D1D283AB1}"/>
              </a:ext>
            </a:extLst>
          </p:cNvPr>
          <p:cNvSpPr>
            <a:spLocks noGrp="1"/>
          </p:cNvSpPr>
          <p:nvPr>
            <p:ph type="title"/>
          </p:nvPr>
        </p:nvSpPr>
        <p:spPr>
          <a:xfrm>
            <a:off x="334964" y="808073"/>
            <a:ext cx="8640000" cy="840083"/>
          </a:xfrm>
        </p:spPr>
        <p:txBody>
          <a:bodyPr/>
          <a:lstStyle/>
          <a:p>
            <a:endParaRPr lang="en-GB" noProof="0"/>
          </a:p>
        </p:txBody>
      </p:sp>
      <p:sp>
        <p:nvSpPr>
          <p:cNvPr id="4" name="Segnaposto piè di pagina 3">
            <a:extLst>
              <a:ext uri="{FF2B5EF4-FFF2-40B4-BE49-F238E27FC236}">
                <a16:creationId xmlns:a16="http://schemas.microsoft.com/office/drawing/2014/main" id="{69023663-EBF6-4678-A4B6-3D84BCA80FC6}"/>
              </a:ext>
            </a:extLst>
          </p:cNvPr>
          <p:cNvSpPr>
            <a:spLocks noGrp="1"/>
          </p:cNvSpPr>
          <p:nvPr>
            <p:ph type="ftr" sz="quarter" idx="11"/>
          </p:nvPr>
        </p:nvSpPr>
        <p:spPr/>
        <p:txBody>
          <a:bodyPr/>
          <a:lstStyle/>
          <a:p>
            <a:r>
              <a:rPr lang="en-US"/>
              <a:t>Camilla Colombo - GREEN SPECIES - COMPASS Lab - Department of Aerospace Science and Technology</a:t>
            </a:r>
            <a:endParaRPr lang="it-IT"/>
          </a:p>
        </p:txBody>
      </p:sp>
      <p:sp>
        <p:nvSpPr>
          <p:cNvPr id="5" name="Segnaposto numero diapositiva 4">
            <a:extLst>
              <a:ext uri="{FF2B5EF4-FFF2-40B4-BE49-F238E27FC236}">
                <a16:creationId xmlns:a16="http://schemas.microsoft.com/office/drawing/2014/main" id="{5A37DEFB-BB2F-4195-B6BA-04AAE853BF01}"/>
              </a:ext>
            </a:extLst>
          </p:cNvPr>
          <p:cNvSpPr>
            <a:spLocks noGrp="1"/>
          </p:cNvSpPr>
          <p:nvPr>
            <p:ph type="sldNum" sz="quarter" idx="12"/>
          </p:nvPr>
        </p:nvSpPr>
        <p:spPr/>
        <p:txBody>
          <a:bodyPr/>
          <a:lstStyle/>
          <a:p>
            <a:fld id="{3135EEA2-8D42-4D46-95A6-66E65FDC5EB1}" type="slidenum">
              <a:rPr lang="it-IT" smtClean="0"/>
              <a:pPr/>
              <a:t>‹#›</a:t>
            </a:fld>
            <a:endParaRPr lang="it-IT"/>
          </a:p>
        </p:txBody>
      </p:sp>
      <p:sp>
        <p:nvSpPr>
          <p:cNvPr id="7" name="Segnaposto testo 6">
            <a:extLst>
              <a:ext uri="{FF2B5EF4-FFF2-40B4-BE49-F238E27FC236}">
                <a16:creationId xmlns:a16="http://schemas.microsoft.com/office/drawing/2014/main" id="{99AF24DE-B4DF-4CF0-A1D8-A9C3833DB7E0}"/>
              </a:ext>
            </a:extLst>
          </p:cNvPr>
          <p:cNvSpPr>
            <a:spLocks noGrp="1"/>
          </p:cNvSpPr>
          <p:nvPr>
            <p:ph type="body" sz="quarter" idx="13"/>
          </p:nvPr>
        </p:nvSpPr>
        <p:spPr>
          <a:xfrm>
            <a:off x="334963" y="2060576"/>
            <a:ext cx="8640000" cy="761756"/>
          </a:xfrm>
        </p:spPr>
        <p:txBody>
          <a:bodyPr/>
          <a:lstStyle/>
          <a:p>
            <a:pPr lvl="0"/>
            <a:endParaRPr lang="en-GB" noProof="0"/>
          </a:p>
        </p:txBody>
      </p:sp>
      <p:sp>
        <p:nvSpPr>
          <p:cNvPr id="8" name="Segnaposto contenuto 2">
            <a:extLst>
              <a:ext uri="{FF2B5EF4-FFF2-40B4-BE49-F238E27FC236}">
                <a16:creationId xmlns:a16="http://schemas.microsoft.com/office/drawing/2014/main" id="{D48807E7-406F-46DA-A7FF-0C97525854B7}"/>
              </a:ext>
            </a:extLst>
          </p:cNvPr>
          <p:cNvSpPr>
            <a:spLocks noGrp="1"/>
          </p:cNvSpPr>
          <p:nvPr>
            <p:ph idx="1"/>
          </p:nvPr>
        </p:nvSpPr>
        <p:spPr>
          <a:xfrm>
            <a:off x="334963" y="3234752"/>
            <a:ext cx="5423999" cy="2972374"/>
          </a:xfrm>
          <a:noFill/>
        </p:spPr>
        <p:txBody>
          <a:bodyPr/>
          <a:lstStyle/>
          <a:p>
            <a:pPr lvl="0"/>
            <a:endParaRPr lang="en-GB" noProof="0"/>
          </a:p>
        </p:txBody>
      </p:sp>
      <p:sp>
        <p:nvSpPr>
          <p:cNvPr id="9" name="Segnaposto testo 11">
            <a:extLst>
              <a:ext uri="{FF2B5EF4-FFF2-40B4-BE49-F238E27FC236}">
                <a16:creationId xmlns:a16="http://schemas.microsoft.com/office/drawing/2014/main" id="{833CAB92-1558-4E15-91D9-6F44CDF88BF1}"/>
              </a:ext>
            </a:extLst>
          </p:cNvPr>
          <p:cNvSpPr>
            <a:spLocks noGrp="1"/>
          </p:cNvSpPr>
          <p:nvPr>
            <p:ph type="body" sz="quarter" idx="16"/>
          </p:nvPr>
        </p:nvSpPr>
        <p:spPr>
          <a:xfrm>
            <a:off x="334962" y="6207125"/>
            <a:ext cx="5423999" cy="282575"/>
          </a:xfrm>
        </p:spPr>
        <p:txBody>
          <a:bodyPr anchor="b">
            <a:normAutofit/>
          </a:bodyPr>
          <a:lstStyle>
            <a:lvl1pPr>
              <a:defRPr sz="900"/>
            </a:lvl1pPr>
          </a:lstStyle>
          <a:p>
            <a:pPr lvl="0"/>
            <a:endParaRPr lang="en-GB" noProof="0"/>
          </a:p>
        </p:txBody>
      </p:sp>
      <p:sp>
        <p:nvSpPr>
          <p:cNvPr id="10" name="Segnaposto contenuto 2">
            <a:extLst>
              <a:ext uri="{FF2B5EF4-FFF2-40B4-BE49-F238E27FC236}">
                <a16:creationId xmlns:a16="http://schemas.microsoft.com/office/drawing/2014/main" id="{B0E56354-394B-4187-9F9C-3EC0AFE56EFB}"/>
              </a:ext>
            </a:extLst>
          </p:cNvPr>
          <p:cNvSpPr>
            <a:spLocks noGrp="1"/>
          </p:cNvSpPr>
          <p:nvPr>
            <p:ph idx="17"/>
          </p:nvPr>
        </p:nvSpPr>
        <p:spPr>
          <a:xfrm>
            <a:off x="6463201" y="3234752"/>
            <a:ext cx="5423999" cy="2972374"/>
          </a:xfrm>
          <a:noFill/>
        </p:spPr>
        <p:txBody>
          <a:bodyPr/>
          <a:lstStyle/>
          <a:p>
            <a:pPr lvl="0"/>
            <a:endParaRPr lang="en-GB" noProof="0"/>
          </a:p>
        </p:txBody>
      </p:sp>
      <p:sp>
        <p:nvSpPr>
          <p:cNvPr id="11" name="Segnaposto testo 11">
            <a:extLst>
              <a:ext uri="{FF2B5EF4-FFF2-40B4-BE49-F238E27FC236}">
                <a16:creationId xmlns:a16="http://schemas.microsoft.com/office/drawing/2014/main" id="{FA2B0198-8A91-4620-9797-8C5B2DBFE186}"/>
              </a:ext>
            </a:extLst>
          </p:cNvPr>
          <p:cNvSpPr>
            <a:spLocks noGrp="1"/>
          </p:cNvSpPr>
          <p:nvPr>
            <p:ph type="body" sz="quarter" idx="18"/>
          </p:nvPr>
        </p:nvSpPr>
        <p:spPr>
          <a:xfrm>
            <a:off x="6463200" y="6207125"/>
            <a:ext cx="5423999" cy="282575"/>
          </a:xfrm>
        </p:spPr>
        <p:txBody>
          <a:bodyPr anchor="b">
            <a:normAutofit/>
          </a:bodyPr>
          <a:lstStyle>
            <a:lvl1pPr>
              <a:defRPr sz="900"/>
            </a:lvl1pPr>
          </a:lstStyle>
          <a:p>
            <a:pPr lvl="0"/>
            <a:endParaRPr lang="en-GB" noProof="0"/>
          </a:p>
        </p:txBody>
      </p:sp>
      <p:pic>
        <p:nvPicPr>
          <p:cNvPr id="3" name="Picture 2">
            <a:extLst>
              <a:ext uri="{FF2B5EF4-FFF2-40B4-BE49-F238E27FC236}">
                <a16:creationId xmlns:a16="http://schemas.microsoft.com/office/drawing/2014/main" id="{35F25F4B-0C09-6BA1-8962-C46FA9D8100F}"/>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34963" y="302676"/>
            <a:ext cx="1855787" cy="105501"/>
          </a:xfrm>
          <a:prstGeom prst="rect">
            <a:avLst/>
          </a:prstGeom>
        </p:spPr>
      </p:pic>
    </p:spTree>
    <p:extLst>
      <p:ext uri="{BB962C8B-B14F-4D97-AF65-F5344CB8AC3E}">
        <p14:creationId xmlns:p14="http://schemas.microsoft.com/office/powerpoint/2010/main" val="4160900255"/>
      </p:ext>
    </p:extLst>
  </p:cSld>
  <p:clrMapOvr>
    <a:masterClrMapping/>
  </p:clrMapOvr>
</p:sldLayout>
</file>

<file path=ppt/slideLayouts/slideLayout162.xml><?xml version="1.0" encoding="utf-8"?>
<p:sldLayout xmlns:a="http://schemas.openxmlformats.org/drawingml/2006/main" xmlns:r="http://schemas.openxmlformats.org/officeDocument/2006/relationships" xmlns:p="http://schemas.openxmlformats.org/presentationml/2006/main" preserve="1" userDrawn="1">
  <p:cSld name="1_Pagina grafica _ 2 colonne">
    <p:spTree>
      <p:nvGrpSpPr>
        <p:cNvPr id="1" name=""/>
        <p:cNvGrpSpPr/>
        <p:nvPr/>
      </p:nvGrpSpPr>
      <p:grpSpPr>
        <a:xfrm>
          <a:off x="0" y="0"/>
          <a:ext cx="0" cy="0"/>
          <a:chOff x="0" y="0"/>
          <a:chExt cx="0" cy="0"/>
        </a:xfrm>
      </p:grpSpPr>
      <p:cxnSp>
        <p:nvCxnSpPr>
          <p:cNvPr id="15" name="Connettore diritto 14">
            <a:extLst>
              <a:ext uri="{FF2B5EF4-FFF2-40B4-BE49-F238E27FC236}">
                <a16:creationId xmlns:a16="http://schemas.microsoft.com/office/drawing/2014/main" id="{1BA738B4-CAEF-4DF6-8F86-853259BEF8CA}"/>
              </a:ext>
            </a:extLst>
          </p:cNvPr>
          <p:cNvCxnSpPr>
            <a:cxnSpLocks/>
          </p:cNvCxnSpPr>
          <p:nvPr userDrawn="1"/>
        </p:nvCxnSpPr>
        <p:spPr>
          <a:xfrm>
            <a:off x="6096000" y="1982591"/>
            <a:ext cx="0" cy="4926573"/>
          </a:xfrm>
          <a:prstGeom prst="line">
            <a:avLst/>
          </a:prstGeom>
          <a:ln w="6350">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
        <p:nvSpPr>
          <p:cNvPr id="17" name="Ovale 16">
            <a:extLst>
              <a:ext uri="{FF2B5EF4-FFF2-40B4-BE49-F238E27FC236}">
                <a16:creationId xmlns:a16="http://schemas.microsoft.com/office/drawing/2014/main" id="{4C773052-8674-4F4A-B692-74398E7F6181}"/>
              </a:ext>
            </a:extLst>
          </p:cNvPr>
          <p:cNvSpPr/>
          <p:nvPr userDrawn="1"/>
        </p:nvSpPr>
        <p:spPr>
          <a:xfrm>
            <a:off x="-72" y="1982591"/>
            <a:ext cx="6095999" cy="6086885"/>
          </a:xfrm>
          <a:prstGeom prst="ellipse">
            <a:avLst/>
          </a:prstGeom>
          <a:noFill/>
          <a:ln w="6350">
            <a:solidFill>
              <a:schemeClr val="tx2">
                <a:alpha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18" name="Ovale 17">
            <a:extLst>
              <a:ext uri="{FF2B5EF4-FFF2-40B4-BE49-F238E27FC236}">
                <a16:creationId xmlns:a16="http://schemas.microsoft.com/office/drawing/2014/main" id="{4494B2F9-56E8-468F-84B7-6289E8C13D51}"/>
              </a:ext>
            </a:extLst>
          </p:cNvPr>
          <p:cNvSpPr/>
          <p:nvPr userDrawn="1"/>
        </p:nvSpPr>
        <p:spPr>
          <a:xfrm>
            <a:off x="6096000" y="1982591"/>
            <a:ext cx="6095999" cy="6086885"/>
          </a:xfrm>
          <a:prstGeom prst="ellipse">
            <a:avLst/>
          </a:prstGeom>
          <a:noFill/>
          <a:ln w="6350">
            <a:solidFill>
              <a:schemeClr val="tx2">
                <a:alpha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cxnSp>
        <p:nvCxnSpPr>
          <p:cNvPr id="20" name="Connettore diritto 19">
            <a:extLst>
              <a:ext uri="{FF2B5EF4-FFF2-40B4-BE49-F238E27FC236}">
                <a16:creationId xmlns:a16="http://schemas.microsoft.com/office/drawing/2014/main" id="{A18E4507-53BE-463C-8276-54DFB4E83D3E}"/>
              </a:ext>
            </a:extLst>
          </p:cNvPr>
          <p:cNvCxnSpPr>
            <a:cxnSpLocks/>
          </p:cNvCxnSpPr>
          <p:nvPr userDrawn="1"/>
        </p:nvCxnSpPr>
        <p:spPr>
          <a:xfrm>
            <a:off x="0" y="1982591"/>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
        <p:nvSpPr>
          <p:cNvPr id="2" name="Titolo 1">
            <a:extLst>
              <a:ext uri="{FF2B5EF4-FFF2-40B4-BE49-F238E27FC236}">
                <a16:creationId xmlns:a16="http://schemas.microsoft.com/office/drawing/2014/main" id="{FC3F10C0-5DFE-4F2B-84B3-498D1D283AB1}"/>
              </a:ext>
            </a:extLst>
          </p:cNvPr>
          <p:cNvSpPr>
            <a:spLocks noGrp="1"/>
          </p:cNvSpPr>
          <p:nvPr>
            <p:ph type="title"/>
          </p:nvPr>
        </p:nvSpPr>
        <p:spPr/>
        <p:txBody>
          <a:bodyPr/>
          <a:lstStyle/>
          <a:p>
            <a:endParaRPr lang="en-GB" noProof="0"/>
          </a:p>
        </p:txBody>
      </p:sp>
      <p:sp>
        <p:nvSpPr>
          <p:cNvPr id="4" name="Segnaposto piè di pagina 3">
            <a:extLst>
              <a:ext uri="{FF2B5EF4-FFF2-40B4-BE49-F238E27FC236}">
                <a16:creationId xmlns:a16="http://schemas.microsoft.com/office/drawing/2014/main" id="{69023663-EBF6-4678-A4B6-3D84BCA80FC6}"/>
              </a:ext>
            </a:extLst>
          </p:cNvPr>
          <p:cNvSpPr>
            <a:spLocks noGrp="1"/>
          </p:cNvSpPr>
          <p:nvPr>
            <p:ph type="ftr" sz="quarter" idx="11"/>
          </p:nvPr>
        </p:nvSpPr>
        <p:spPr/>
        <p:txBody>
          <a:bodyPr/>
          <a:lstStyle/>
          <a:p>
            <a:r>
              <a:rPr lang="en-US"/>
              <a:t>Camilla Colombo - GREEN SPECIES - COMPASS Lab - Department of Aerospace Science and Technology</a:t>
            </a:r>
            <a:endParaRPr lang="it-IT"/>
          </a:p>
        </p:txBody>
      </p:sp>
      <p:sp>
        <p:nvSpPr>
          <p:cNvPr id="5" name="Segnaposto numero diapositiva 4">
            <a:extLst>
              <a:ext uri="{FF2B5EF4-FFF2-40B4-BE49-F238E27FC236}">
                <a16:creationId xmlns:a16="http://schemas.microsoft.com/office/drawing/2014/main" id="{5A37DEFB-BB2F-4195-B6BA-04AAE853BF01}"/>
              </a:ext>
            </a:extLst>
          </p:cNvPr>
          <p:cNvSpPr>
            <a:spLocks noGrp="1"/>
          </p:cNvSpPr>
          <p:nvPr>
            <p:ph type="sldNum" sz="quarter" idx="12"/>
          </p:nvPr>
        </p:nvSpPr>
        <p:spPr/>
        <p:txBody>
          <a:bodyPr/>
          <a:lstStyle/>
          <a:p>
            <a:fld id="{3135EEA2-8D42-4D46-95A6-66E65FDC5EB1}" type="slidenum">
              <a:rPr lang="it-IT" smtClean="0"/>
              <a:pPr/>
              <a:t>‹#›</a:t>
            </a:fld>
            <a:endParaRPr lang="it-IT"/>
          </a:p>
        </p:txBody>
      </p:sp>
      <p:sp>
        <p:nvSpPr>
          <p:cNvPr id="7" name="Segnaposto testo 6">
            <a:extLst>
              <a:ext uri="{FF2B5EF4-FFF2-40B4-BE49-F238E27FC236}">
                <a16:creationId xmlns:a16="http://schemas.microsoft.com/office/drawing/2014/main" id="{99AF24DE-B4DF-4CF0-A1D8-A9C3833DB7E0}"/>
              </a:ext>
            </a:extLst>
          </p:cNvPr>
          <p:cNvSpPr>
            <a:spLocks noGrp="1"/>
          </p:cNvSpPr>
          <p:nvPr>
            <p:ph type="body" sz="quarter" idx="13"/>
          </p:nvPr>
        </p:nvSpPr>
        <p:spPr>
          <a:xfrm>
            <a:off x="1504950" y="2887039"/>
            <a:ext cx="3400570" cy="2106202"/>
          </a:xfrm>
        </p:spPr>
        <p:txBody>
          <a:bodyPr>
            <a:noAutofit/>
          </a:bodyPr>
          <a:lstStyle>
            <a:lvl1pPr>
              <a:defRPr sz="1600"/>
            </a:lvl1pPr>
            <a:lvl2pPr>
              <a:defRPr sz="1400"/>
            </a:lvl2pPr>
            <a:lvl3pPr>
              <a:defRPr sz="1400"/>
            </a:lvl3pPr>
            <a:lvl4pPr>
              <a:defRPr sz="1400"/>
            </a:lvl4pPr>
            <a:lvl5pPr>
              <a:defRPr sz="1400"/>
            </a:lvl5pPr>
          </a:lstStyle>
          <a:p>
            <a:pPr lvl="0"/>
            <a:endParaRPr lang="en-GB" noProof="0"/>
          </a:p>
        </p:txBody>
      </p:sp>
      <p:sp>
        <p:nvSpPr>
          <p:cNvPr id="12" name="Segnaposto testo 6">
            <a:extLst>
              <a:ext uri="{FF2B5EF4-FFF2-40B4-BE49-F238E27FC236}">
                <a16:creationId xmlns:a16="http://schemas.microsoft.com/office/drawing/2014/main" id="{58D49EF2-5E35-412C-A5DD-2A6A604FC3AA}"/>
              </a:ext>
            </a:extLst>
          </p:cNvPr>
          <p:cNvSpPr>
            <a:spLocks noGrp="1"/>
          </p:cNvSpPr>
          <p:nvPr>
            <p:ph type="body" sz="quarter" idx="14"/>
          </p:nvPr>
        </p:nvSpPr>
        <p:spPr>
          <a:xfrm>
            <a:off x="7279792" y="2887039"/>
            <a:ext cx="3400570" cy="2106202"/>
          </a:xfrm>
        </p:spPr>
        <p:txBody>
          <a:bodyPr>
            <a:noAutofit/>
          </a:bodyPr>
          <a:lstStyle>
            <a:lvl1pPr>
              <a:defRPr sz="1600"/>
            </a:lvl1pPr>
            <a:lvl2pPr>
              <a:defRPr sz="1400"/>
            </a:lvl2pPr>
            <a:lvl3pPr>
              <a:defRPr sz="1400"/>
            </a:lvl3pPr>
            <a:lvl4pPr>
              <a:defRPr sz="1400"/>
            </a:lvl4pPr>
            <a:lvl5pPr>
              <a:defRPr sz="1400"/>
            </a:lvl5pPr>
          </a:lstStyle>
          <a:p>
            <a:pPr lvl="0"/>
            <a:endParaRPr lang="en-GB" noProof="0"/>
          </a:p>
        </p:txBody>
      </p:sp>
      <p:sp>
        <p:nvSpPr>
          <p:cNvPr id="10" name="Segnaposto testo 9">
            <a:extLst>
              <a:ext uri="{FF2B5EF4-FFF2-40B4-BE49-F238E27FC236}">
                <a16:creationId xmlns:a16="http://schemas.microsoft.com/office/drawing/2014/main" id="{2E32AEAB-53EF-4B9D-AE36-D26FBF01B473}"/>
              </a:ext>
            </a:extLst>
          </p:cNvPr>
          <p:cNvSpPr>
            <a:spLocks noGrp="1"/>
          </p:cNvSpPr>
          <p:nvPr>
            <p:ph type="body" sz="quarter" idx="15" hasCustomPrompt="1"/>
          </p:nvPr>
        </p:nvSpPr>
        <p:spPr>
          <a:xfrm>
            <a:off x="1504950" y="2239963"/>
            <a:ext cx="3400425" cy="441325"/>
          </a:xfrm>
        </p:spPr>
        <p:txBody>
          <a:bodyPr anchor="b">
            <a:noAutofit/>
          </a:bodyPr>
          <a:lstStyle>
            <a:lvl1pPr marL="0" indent="0">
              <a:buNone/>
              <a:defRPr sz="1600" b="1">
                <a:latin typeface="+mj-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TITLE</a:t>
            </a:r>
          </a:p>
        </p:txBody>
      </p:sp>
      <p:sp>
        <p:nvSpPr>
          <p:cNvPr id="16" name="Segnaposto testo 9">
            <a:extLst>
              <a:ext uri="{FF2B5EF4-FFF2-40B4-BE49-F238E27FC236}">
                <a16:creationId xmlns:a16="http://schemas.microsoft.com/office/drawing/2014/main" id="{8BDCC8A1-442C-4890-928F-754837D40158}"/>
              </a:ext>
            </a:extLst>
          </p:cNvPr>
          <p:cNvSpPr>
            <a:spLocks noGrp="1"/>
          </p:cNvSpPr>
          <p:nvPr>
            <p:ph type="body" sz="quarter" idx="16" hasCustomPrompt="1"/>
          </p:nvPr>
        </p:nvSpPr>
        <p:spPr>
          <a:xfrm>
            <a:off x="7279792" y="2239963"/>
            <a:ext cx="3400425" cy="441325"/>
          </a:xfrm>
        </p:spPr>
        <p:txBody>
          <a:bodyPr anchor="b">
            <a:noAutofit/>
          </a:bodyPr>
          <a:lstStyle>
            <a:lvl1pPr marL="0" indent="0">
              <a:buNone/>
              <a:defRPr sz="1600" b="1">
                <a:latin typeface="+mj-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TITLE</a:t>
            </a:r>
          </a:p>
        </p:txBody>
      </p:sp>
      <p:pic>
        <p:nvPicPr>
          <p:cNvPr id="3" name="Picture 2">
            <a:extLst>
              <a:ext uri="{FF2B5EF4-FFF2-40B4-BE49-F238E27FC236}">
                <a16:creationId xmlns:a16="http://schemas.microsoft.com/office/drawing/2014/main" id="{895F87BF-F36A-992D-98FE-29FFA0E353CE}"/>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34963" y="302676"/>
            <a:ext cx="1855787" cy="105501"/>
          </a:xfrm>
          <a:prstGeom prst="rect">
            <a:avLst/>
          </a:prstGeom>
        </p:spPr>
      </p:pic>
    </p:spTree>
    <p:extLst>
      <p:ext uri="{BB962C8B-B14F-4D97-AF65-F5344CB8AC3E}">
        <p14:creationId xmlns:p14="http://schemas.microsoft.com/office/powerpoint/2010/main" val="4176331412"/>
      </p:ext>
    </p:extLst>
  </p:cSld>
  <p:clrMapOvr>
    <a:masterClrMapping/>
  </p:clrMapOvr>
</p:sldLayout>
</file>

<file path=ppt/slideLayouts/slideLayout163.xml><?xml version="1.0" encoding="utf-8"?>
<p:sldLayout xmlns:a="http://schemas.openxmlformats.org/drawingml/2006/main" xmlns:r="http://schemas.openxmlformats.org/officeDocument/2006/relationships" xmlns:p="http://schemas.openxmlformats.org/presentationml/2006/main" preserve="1" userDrawn="1">
  <p:cSld name="1_Pagina grafica _ 3 colonne">
    <p:spTree>
      <p:nvGrpSpPr>
        <p:cNvPr id="1" name=""/>
        <p:cNvGrpSpPr/>
        <p:nvPr/>
      </p:nvGrpSpPr>
      <p:grpSpPr>
        <a:xfrm>
          <a:off x="0" y="0"/>
          <a:ext cx="0" cy="0"/>
          <a:chOff x="0" y="0"/>
          <a:chExt cx="0" cy="0"/>
        </a:xfrm>
      </p:grpSpPr>
      <p:grpSp>
        <p:nvGrpSpPr>
          <p:cNvPr id="17" name="Gruppo 16">
            <a:extLst>
              <a:ext uri="{FF2B5EF4-FFF2-40B4-BE49-F238E27FC236}">
                <a16:creationId xmlns:a16="http://schemas.microsoft.com/office/drawing/2014/main" id="{DCF77920-E824-44B3-85EA-05F2EDB6BF3F}"/>
              </a:ext>
            </a:extLst>
          </p:cNvPr>
          <p:cNvGrpSpPr/>
          <p:nvPr userDrawn="1"/>
        </p:nvGrpSpPr>
        <p:grpSpPr>
          <a:xfrm>
            <a:off x="4176734" y="1982590"/>
            <a:ext cx="3851031" cy="4875409"/>
            <a:chOff x="4176734" y="0"/>
            <a:chExt cx="3851031" cy="6858000"/>
          </a:xfrm>
        </p:grpSpPr>
        <p:cxnSp>
          <p:nvCxnSpPr>
            <p:cNvPr id="18" name="Connettore diritto 17">
              <a:extLst>
                <a:ext uri="{FF2B5EF4-FFF2-40B4-BE49-F238E27FC236}">
                  <a16:creationId xmlns:a16="http://schemas.microsoft.com/office/drawing/2014/main" id="{CB615DED-059D-4796-99B1-A05563D44C03}"/>
                </a:ext>
              </a:extLst>
            </p:cNvPr>
            <p:cNvCxnSpPr>
              <a:cxnSpLocks/>
            </p:cNvCxnSpPr>
            <p:nvPr userDrawn="1"/>
          </p:nvCxnSpPr>
          <p:spPr>
            <a:xfrm>
              <a:off x="4176734" y="0"/>
              <a:ext cx="0" cy="6858000"/>
            </a:xfrm>
            <a:prstGeom prst="line">
              <a:avLst/>
            </a:prstGeom>
            <a:ln w="6350">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9" name="Connettore diritto 18">
              <a:extLst>
                <a:ext uri="{FF2B5EF4-FFF2-40B4-BE49-F238E27FC236}">
                  <a16:creationId xmlns:a16="http://schemas.microsoft.com/office/drawing/2014/main" id="{92005C28-C91C-45A7-A685-8802C446CB65}"/>
                </a:ext>
              </a:extLst>
            </p:cNvPr>
            <p:cNvCxnSpPr>
              <a:cxnSpLocks/>
            </p:cNvCxnSpPr>
            <p:nvPr userDrawn="1"/>
          </p:nvCxnSpPr>
          <p:spPr>
            <a:xfrm>
              <a:off x="8027765" y="0"/>
              <a:ext cx="0" cy="6858000"/>
            </a:xfrm>
            <a:prstGeom prst="line">
              <a:avLst/>
            </a:prstGeom>
            <a:ln w="6350">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grpSp>
      <p:cxnSp>
        <p:nvCxnSpPr>
          <p:cNvPr id="20" name="Connettore diritto 19">
            <a:extLst>
              <a:ext uri="{FF2B5EF4-FFF2-40B4-BE49-F238E27FC236}">
                <a16:creationId xmlns:a16="http://schemas.microsoft.com/office/drawing/2014/main" id="{CE81B289-B295-4C91-973A-E265802F8343}"/>
              </a:ext>
            </a:extLst>
          </p:cNvPr>
          <p:cNvCxnSpPr>
            <a:cxnSpLocks/>
          </p:cNvCxnSpPr>
          <p:nvPr userDrawn="1"/>
        </p:nvCxnSpPr>
        <p:spPr>
          <a:xfrm>
            <a:off x="0" y="1982591"/>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
        <p:nvSpPr>
          <p:cNvPr id="2" name="Titolo 1">
            <a:extLst>
              <a:ext uri="{FF2B5EF4-FFF2-40B4-BE49-F238E27FC236}">
                <a16:creationId xmlns:a16="http://schemas.microsoft.com/office/drawing/2014/main" id="{FC3F10C0-5DFE-4F2B-84B3-498D1D283AB1}"/>
              </a:ext>
            </a:extLst>
          </p:cNvPr>
          <p:cNvSpPr>
            <a:spLocks noGrp="1"/>
          </p:cNvSpPr>
          <p:nvPr>
            <p:ph type="title"/>
          </p:nvPr>
        </p:nvSpPr>
        <p:spPr/>
        <p:txBody>
          <a:bodyPr/>
          <a:lstStyle/>
          <a:p>
            <a:endParaRPr lang="en-GB" noProof="0"/>
          </a:p>
        </p:txBody>
      </p:sp>
      <p:sp>
        <p:nvSpPr>
          <p:cNvPr id="4" name="Segnaposto piè di pagina 3">
            <a:extLst>
              <a:ext uri="{FF2B5EF4-FFF2-40B4-BE49-F238E27FC236}">
                <a16:creationId xmlns:a16="http://schemas.microsoft.com/office/drawing/2014/main" id="{69023663-EBF6-4678-A4B6-3D84BCA80FC6}"/>
              </a:ext>
            </a:extLst>
          </p:cNvPr>
          <p:cNvSpPr>
            <a:spLocks noGrp="1"/>
          </p:cNvSpPr>
          <p:nvPr>
            <p:ph type="ftr" sz="quarter" idx="11"/>
          </p:nvPr>
        </p:nvSpPr>
        <p:spPr/>
        <p:txBody>
          <a:bodyPr/>
          <a:lstStyle/>
          <a:p>
            <a:r>
              <a:rPr lang="en-US"/>
              <a:t>Camilla Colombo - GREEN SPECIES - COMPASS Lab - Department of Aerospace Science and Technology</a:t>
            </a:r>
            <a:endParaRPr lang="it-IT"/>
          </a:p>
        </p:txBody>
      </p:sp>
      <p:sp>
        <p:nvSpPr>
          <p:cNvPr id="5" name="Segnaposto numero diapositiva 4">
            <a:extLst>
              <a:ext uri="{FF2B5EF4-FFF2-40B4-BE49-F238E27FC236}">
                <a16:creationId xmlns:a16="http://schemas.microsoft.com/office/drawing/2014/main" id="{5A37DEFB-BB2F-4195-B6BA-04AAE853BF01}"/>
              </a:ext>
            </a:extLst>
          </p:cNvPr>
          <p:cNvSpPr>
            <a:spLocks noGrp="1"/>
          </p:cNvSpPr>
          <p:nvPr>
            <p:ph type="sldNum" sz="quarter" idx="12"/>
          </p:nvPr>
        </p:nvSpPr>
        <p:spPr/>
        <p:txBody>
          <a:bodyPr/>
          <a:lstStyle/>
          <a:p>
            <a:fld id="{3135EEA2-8D42-4D46-95A6-66E65FDC5EB1}" type="slidenum">
              <a:rPr lang="it-IT" smtClean="0"/>
              <a:pPr/>
              <a:t>‹#›</a:t>
            </a:fld>
            <a:endParaRPr lang="it-IT"/>
          </a:p>
        </p:txBody>
      </p:sp>
      <p:sp>
        <p:nvSpPr>
          <p:cNvPr id="7" name="Segnaposto testo 6">
            <a:extLst>
              <a:ext uri="{FF2B5EF4-FFF2-40B4-BE49-F238E27FC236}">
                <a16:creationId xmlns:a16="http://schemas.microsoft.com/office/drawing/2014/main" id="{99AF24DE-B4DF-4CF0-A1D8-A9C3833DB7E0}"/>
              </a:ext>
            </a:extLst>
          </p:cNvPr>
          <p:cNvSpPr>
            <a:spLocks noGrp="1"/>
          </p:cNvSpPr>
          <p:nvPr>
            <p:ph type="body" sz="quarter" idx="13"/>
          </p:nvPr>
        </p:nvSpPr>
        <p:spPr>
          <a:xfrm>
            <a:off x="568620" y="2887039"/>
            <a:ext cx="3100906" cy="3602662"/>
          </a:xfrm>
        </p:spPr>
        <p:txBody>
          <a:bodyPr>
            <a:noAutofit/>
          </a:bodyPr>
          <a:lstStyle>
            <a:lvl1pPr>
              <a:defRPr sz="1600"/>
            </a:lvl1pPr>
            <a:lvl2pPr>
              <a:defRPr sz="1200"/>
            </a:lvl2pPr>
            <a:lvl3pPr>
              <a:defRPr sz="1200"/>
            </a:lvl3pPr>
            <a:lvl4pPr>
              <a:defRPr sz="1200"/>
            </a:lvl4pPr>
            <a:lvl5pPr>
              <a:defRPr sz="1200"/>
            </a:lvl5pPr>
          </a:lstStyle>
          <a:p>
            <a:pPr lvl="0"/>
            <a:endParaRPr lang="en-GB" noProof="0"/>
          </a:p>
        </p:txBody>
      </p:sp>
      <p:sp>
        <p:nvSpPr>
          <p:cNvPr id="10" name="Segnaposto testo 9">
            <a:extLst>
              <a:ext uri="{FF2B5EF4-FFF2-40B4-BE49-F238E27FC236}">
                <a16:creationId xmlns:a16="http://schemas.microsoft.com/office/drawing/2014/main" id="{2E32AEAB-53EF-4B9D-AE36-D26FBF01B473}"/>
              </a:ext>
            </a:extLst>
          </p:cNvPr>
          <p:cNvSpPr>
            <a:spLocks noGrp="1"/>
          </p:cNvSpPr>
          <p:nvPr>
            <p:ph type="body" sz="quarter" idx="15" hasCustomPrompt="1"/>
          </p:nvPr>
        </p:nvSpPr>
        <p:spPr>
          <a:xfrm>
            <a:off x="568643" y="2239963"/>
            <a:ext cx="3100906" cy="441325"/>
          </a:xfrm>
        </p:spPr>
        <p:txBody>
          <a:bodyPr anchor="b">
            <a:noAutofit/>
          </a:bodyPr>
          <a:lstStyle>
            <a:lvl1pPr marL="0" indent="0">
              <a:buNone/>
              <a:defRPr sz="1600" b="1">
                <a:latin typeface="+mj-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TITLE</a:t>
            </a:r>
            <a:endParaRPr lang="it-IT"/>
          </a:p>
        </p:txBody>
      </p:sp>
      <p:sp>
        <p:nvSpPr>
          <p:cNvPr id="30" name="Segnaposto testo 6">
            <a:extLst>
              <a:ext uri="{FF2B5EF4-FFF2-40B4-BE49-F238E27FC236}">
                <a16:creationId xmlns:a16="http://schemas.microsoft.com/office/drawing/2014/main" id="{0C5DB749-C07B-4557-8B31-C5C44DDA999B}"/>
              </a:ext>
            </a:extLst>
          </p:cNvPr>
          <p:cNvSpPr>
            <a:spLocks noGrp="1"/>
          </p:cNvSpPr>
          <p:nvPr>
            <p:ph type="body" sz="quarter" idx="16"/>
          </p:nvPr>
        </p:nvSpPr>
        <p:spPr>
          <a:xfrm>
            <a:off x="4551535" y="2887039"/>
            <a:ext cx="3100906" cy="3602662"/>
          </a:xfrm>
        </p:spPr>
        <p:txBody>
          <a:bodyPr>
            <a:noAutofit/>
          </a:bodyPr>
          <a:lstStyle>
            <a:lvl1pPr>
              <a:defRPr sz="1600"/>
            </a:lvl1pPr>
            <a:lvl2pPr>
              <a:defRPr sz="1200"/>
            </a:lvl2pPr>
            <a:lvl3pPr>
              <a:defRPr sz="1200"/>
            </a:lvl3pPr>
            <a:lvl4pPr>
              <a:defRPr sz="1200"/>
            </a:lvl4pPr>
            <a:lvl5pPr>
              <a:defRPr sz="1200"/>
            </a:lvl5pPr>
          </a:lstStyle>
          <a:p>
            <a:pPr lvl="0"/>
            <a:endParaRPr lang="en-GB" noProof="0"/>
          </a:p>
        </p:txBody>
      </p:sp>
      <p:sp>
        <p:nvSpPr>
          <p:cNvPr id="31" name="Segnaposto testo 9">
            <a:extLst>
              <a:ext uri="{FF2B5EF4-FFF2-40B4-BE49-F238E27FC236}">
                <a16:creationId xmlns:a16="http://schemas.microsoft.com/office/drawing/2014/main" id="{642D4EEC-FAC4-4C46-BB9F-3BA54588E412}"/>
              </a:ext>
            </a:extLst>
          </p:cNvPr>
          <p:cNvSpPr>
            <a:spLocks noGrp="1"/>
          </p:cNvSpPr>
          <p:nvPr>
            <p:ph type="body" sz="quarter" idx="17" hasCustomPrompt="1"/>
          </p:nvPr>
        </p:nvSpPr>
        <p:spPr>
          <a:xfrm>
            <a:off x="4551558" y="2239963"/>
            <a:ext cx="3100906" cy="441325"/>
          </a:xfrm>
        </p:spPr>
        <p:txBody>
          <a:bodyPr anchor="b">
            <a:noAutofit/>
          </a:bodyPr>
          <a:lstStyle>
            <a:lvl1pPr marL="0" indent="0">
              <a:buNone/>
              <a:defRPr sz="1600" b="1">
                <a:latin typeface="+mj-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TITLE</a:t>
            </a:r>
            <a:endParaRPr lang="it-IT"/>
          </a:p>
        </p:txBody>
      </p:sp>
      <p:sp>
        <p:nvSpPr>
          <p:cNvPr id="32" name="Segnaposto testo 6">
            <a:extLst>
              <a:ext uri="{FF2B5EF4-FFF2-40B4-BE49-F238E27FC236}">
                <a16:creationId xmlns:a16="http://schemas.microsoft.com/office/drawing/2014/main" id="{8310C023-87FF-43B4-9428-3E2652BDB8FC}"/>
              </a:ext>
            </a:extLst>
          </p:cNvPr>
          <p:cNvSpPr>
            <a:spLocks noGrp="1"/>
          </p:cNvSpPr>
          <p:nvPr>
            <p:ph type="body" sz="quarter" idx="18"/>
          </p:nvPr>
        </p:nvSpPr>
        <p:spPr>
          <a:xfrm>
            <a:off x="8376189" y="2887039"/>
            <a:ext cx="3100906" cy="3602662"/>
          </a:xfrm>
        </p:spPr>
        <p:txBody>
          <a:bodyPr>
            <a:noAutofit/>
          </a:bodyPr>
          <a:lstStyle>
            <a:lvl1pPr>
              <a:defRPr sz="1600"/>
            </a:lvl1pPr>
            <a:lvl2pPr>
              <a:defRPr sz="1200"/>
            </a:lvl2pPr>
            <a:lvl3pPr>
              <a:defRPr sz="1200"/>
            </a:lvl3pPr>
            <a:lvl4pPr>
              <a:defRPr sz="1200"/>
            </a:lvl4pPr>
            <a:lvl5pPr>
              <a:defRPr sz="1200"/>
            </a:lvl5pPr>
          </a:lstStyle>
          <a:p>
            <a:pPr lvl="0"/>
            <a:endParaRPr lang="en-GB" noProof="0"/>
          </a:p>
        </p:txBody>
      </p:sp>
      <p:sp>
        <p:nvSpPr>
          <p:cNvPr id="33" name="Segnaposto testo 9">
            <a:extLst>
              <a:ext uri="{FF2B5EF4-FFF2-40B4-BE49-F238E27FC236}">
                <a16:creationId xmlns:a16="http://schemas.microsoft.com/office/drawing/2014/main" id="{0FB8C8B8-D4F7-4669-8F3B-F456A7ECFC93}"/>
              </a:ext>
            </a:extLst>
          </p:cNvPr>
          <p:cNvSpPr>
            <a:spLocks noGrp="1"/>
          </p:cNvSpPr>
          <p:nvPr>
            <p:ph type="body" sz="quarter" idx="19" hasCustomPrompt="1"/>
          </p:nvPr>
        </p:nvSpPr>
        <p:spPr>
          <a:xfrm>
            <a:off x="8376212" y="2239963"/>
            <a:ext cx="3100906" cy="441325"/>
          </a:xfrm>
        </p:spPr>
        <p:txBody>
          <a:bodyPr anchor="b">
            <a:noAutofit/>
          </a:bodyPr>
          <a:lstStyle>
            <a:lvl1pPr marL="0" indent="0">
              <a:buNone/>
              <a:defRPr sz="1600" b="1">
                <a:latin typeface="+mj-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TITLE</a:t>
            </a:r>
            <a:endParaRPr lang="it-IT"/>
          </a:p>
        </p:txBody>
      </p:sp>
      <p:pic>
        <p:nvPicPr>
          <p:cNvPr id="3" name="Picture 2">
            <a:extLst>
              <a:ext uri="{FF2B5EF4-FFF2-40B4-BE49-F238E27FC236}">
                <a16:creationId xmlns:a16="http://schemas.microsoft.com/office/drawing/2014/main" id="{3B899F58-1A73-0239-EC36-FCDA6BF1F71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34963" y="302676"/>
            <a:ext cx="1855787" cy="105501"/>
          </a:xfrm>
          <a:prstGeom prst="rect">
            <a:avLst/>
          </a:prstGeom>
        </p:spPr>
      </p:pic>
    </p:spTree>
    <p:extLst>
      <p:ext uri="{BB962C8B-B14F-4D97-AF65-F5344CB8AC3E}">
        <p14:creationId xmlns:p14="http://schemas.microsoft.com/office/powerpoint/2010/main" val="3989089342"/>
      </p:ext>
    </p:extLst>
  </p:cSld>
  <p:clrMapOvr>
    <a:masterClrMapping/>
  </p:clrMapOvr>
</p:sldLayout>
</file>

<file path=ppt/slideLayouts/slideLayout164.xml><?xml version="1.0" encoding="utf-8"?>
<p:sldLayout xmlns:a="http://schemas.openxmlformats.org/drawingml/2006/main" xmlns:r="http://schemas.openxmlformats.org/officeDocument/2006/relationships" xmlns:p="http://schemas.openxmlformats.org/presentationml/2006/main" preserve="1" userDrawn="1">
  <p:cSld name="1_Pagina grafica _ 4 colonne">
    <p:spTree>
      <p:nvGrpSpPr>
        <p:cNvPr id="1" name=""/>
        <p:cNvGrpSpPr/>
        <p:nvPr/>
      </p:nvGrpSpPr>
      <p:grpSpPr>
        <a:xfrm>
          <a:off x="0" y="0"/>
          <a:ext cx="0" cy="0"/>
          <a:chOff x="0" y="0"/>
          <a:chExt cx="0" cy="0"/>
        </a:xfrm>
      </p:grpSpPr>
      <p:grpSp>
        <p:nvGrpSpPr>
          <p:cNvPr id="30" name="Gruppo 29">
            <a:extLst>
              <a:ext uri="{FF2B5EF4-FFF2-40B4-BE49-F238E27FC236}">
                <a16:creationId xmlns:a16="http://schemas.microsoft.com/office/drawing/2014/main" id="{8C804B3B-AD2E-43B7-A236-4B70FBB66BF5}"/>
              </a:ext>
            </a:extLst>
          </p:cNvPr>
          <p:cNvGrpSpPr/>
          <p:nvPr userDrawn="1"/>
        </p:nvGrpSpPr>
        <p:grpSpPr>
          <a:xfrm>
            <a:off x="3216275" y="1982591"/>
            <a:ext cx="5753528" cy="4875409"/>
            <a:chOff x="3216275" y="-24549"/>
            <a:chExt cx="5753528" cy="6882549"/>
          </a:xfrm>
        </p:grpSpPr>
        <p:cxnSp>
          <p:nvCxnSpPr>
            <p:cNvPr id="31" name="Connettore diritto 30">
              <a:extLst>
                <a:ext uri="{FF2B5EF4-FFF2-40B4-BE49-F238E27FC236}">
                  <a16:creationId xmlns:a16="http://schemas.microsoft.com/office/drawing/2014/main" id="{44FAA9BE-8AF8-49B0-92FC-678C2D2924A8}"/>
                </a:ext>
              </a:extLst>
            </p:cNvPr>
            <p:cNvCxnSpPr>
              <a:cxnSpLocks/>
            </p:cNvCxnSpPr>
            <p:nvPr userDrawn="1"/>
          </p:nvCxnSpPr>
          <p:spPr>
            <a:xfrm>
              <a:off x="6096000" y="-24549"/>
              <a:ext cx="0" cy="6882549"/>
            </a:xfrm>
            <a:prstGeom prst="line">
              <a:avLst/>
            </a:prstGeom>
            <a:ln w="6350">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32" name="Connettore diritto 31">
              <a:extLst>
                <a:ext uri="{FF2B5EF4-FFF2-40B4-BE49-F238E27FC236}">
                  <a16:creationId xmlns:a16="http://schemas.microsoft.com/office/drawing/2014/main" id="{E563AC02-AAB4-4E22-88B1-7040959183F0}"/>
                </a:ext>
              </a:extLst>
            </p:cNvPr>
            <p:cNvCxnSpPr>
              <a:cxnSpLocks/>
            </p:cNvCxnSpPr>
            <p:nvPr userDrawn="1"/>
          </p:nvCxnSpPr>
          <p:spPr>
            <a:xfrm>
              <a:off x="3216275" y="-24549"/>
              <a:ext cx="0" cy="6882549"/>
            </a:xfrm>
            <a:prstGeom prst="line">
              <a:avLst/>
            </a:prstGeom>
            <a:ln w="6350">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33" name="Connettore diritto 32">
              <a:extLst>
                <a:ext uri="{FF2B5EF4-FFF2-40B4-BE49-F238E27FC236}">
                  <a16:creationId xmlns:a16="http://schemas.microsoft.com/office/drawing/2014/main" id="{F723C070-52A1-4662-85E9-0FE98E37ECF0}"/>
                </a:ext>
              </a:extLst>
            </p:cNvPr>
            <p:cNvCxnSpPr>
              <a:cxnSpLocks/>
            </p:cNvCxnSpPr>
            <p:nvPr userDrawn="1"/>
          </p:nvCxnSpPr>
          <p:spPr>
            <a:xfrm>
              <a:off x="8969803" y="-24549"/>
              <a:ext cx="0" cy="6882549"/>
            </a:xfrm>
            <a:prstGeom prst="line">
              <a:avLst/>
            </a:prstGeom>
            <a:ln w="6350">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grpSp>
      <p:cxnSp>
        <p:nvCxnSpPr>
          <p:cNvPr id="35" name="Connettore diritto 34">
            <a:extLst>
              <a:ext uri="{FF2B5EF4-FFF2-40B4-BE49-F238E27FC236}">
                <a16:creationId xmlns:a16="http://schemas.microsoft.com/office/drawing/2014/main" id="{CA8ECBF8-204B-4371-89C9-ED0E38546FF7}"/>
              </a:ext>
            </a:extLst>
          </p:cNvPr>
          <p:cNvCxnSpPr>
            <a:cxnSpLocks/>
          </p:cNvCxnSpPr>
          <p:nvPr userDrawn="1"/>
        </p:nvCxnSpPr>
        <p:spPr>
          <a:xfrm>
            <a:off x="0" y="1982591"/>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
        <p:nvSpPr>
          <p:cNvPr id="2" name="Titolo 1">
            <a:extLst>
              <a:ext uri="{FF2B5EF4-FFF2-40B4-BE49-F238E27FC236}">
                <a16:creationId xmlns:a16="http://schemas.microsoft.com/office/drawing/2014/main" id="{FC3F10C0-5DFE-4F2B-84B3-498D1D283AB1}"/>
              </a:ext>
            </a:extLst>
          </p:cNvPr>
          <p:cNvSpPr>
            <a:spLocks noGrp="1"/>
          </p:cNvSpPr>
          <p:nvPr>
            <p:ph type="title"/>
          </p:nvPr>
        </p:nvSpPr>
        <p:spPr/>
        <p:txBody>
          <a:bodyPr/>
          <a:lstStyle/>
          <a:p>
            <a:endParaRPr lang="en-GB" noProof="0"/>
          </a:p>
        </p:txBody>
      </p:sp>
      <p:sp>
        <p:nvSpPr>
          <p:cNvPr id="4" name="Segnaposto piè di pagina 3">
            <a:extLst>
              <a:ext uri="{FF2B5EF4-FFF2-40B4-BE49-F238E27FC236}">
                <a16:creationId xmlns:a16="http://schemas.microsoft.com/office/drawing/2014/main" id="{69023663-EBF6-4678-A4B6-3D84BCA80FC6}"/>
              </a:ext>
            </a:extLst>
          </p:cNvPr>
          <p:cNvSpPr>
            <a:spLocks noGrp="1"/>
          </p:cNvSpPr>
          <p:nvPr>
            <p:ph type="ftr" sz="quarter" idx="11"/>
          </p:nvPr>
        </p:nvSpPr>
        <p:spPr/>
        <p:txBody>
          <a:bodyPr/>
          <a:lstStyle/>
          <a:p>
            <a:r>
              <a:rPr lang="en-US"/>
              <a:t>Camilla Colombo - GREEN SPECIES - COMPASS Lab - Department of Aerospace Science and Technology</a:t>
            </a:r>
            <a:endParaRPr lang="it-IT"/>
          </a:p>
        </p:txBody>
      </p:sp>
      <p:sp>
        <p:nvSpPr>
          <p:cNvPr id="5" name="Segnaposto numero diapositiva 4">
            <a:extLst>
              <a:ext uri="{FF2B5EF4-FFF2-40B4-BE49-F238E27FC236}">
                <a16:creationId xmlns:a16="http://schemas.microsoft.com/office/drawing/2014/main" id="{5A37DEFB-BB2F-4195-B6BA-04AAE853BF01}"/>
              </a:ext>
            </a:extLst>
          </p:cNvPr>
          <p:cNvSpPr>
            <a:spLocks noGrp="1"/>
          </p:cNvSpPr>
          <p:nvPr>
            <p:ph type="sldNum" sz="quarter" idx="12"/>
          </p:nvPr>
        </p:nvSpPr>
        <p:spPr/>
        <p:txBody>
          <a:bodyPr/>
          <a:lstStyle/>
          <a:p>
            <a:fld id="{3135EEA2-8D42-4D46-95A6-66E65FDC5EB1}" type="slidenum">
              <a:rPr lang="it-IT" smtClean="0"/>
              <a:pPr/>
              <a:t>‹#›</a:t>
            </a:fld>
            <a:endParaRPr lang="it-IT"/>
          </a:p>
        </p:txBody>
      </p:sp>
      <p:sp>
        <p:nvSpPr>
          <p:cNvPr id="7" name="Segnaposto testo 6">
            <a:extLst>
              <a:ext uri="{FF2B5EF4-FFF2-40B4-BE49-F238E27FC236}">
                <a16:creationId xmlns:a16="http://schemas.microsoft.com/office/drawing/2014/main" id="{99AF24DE-B4DF-4CF0-A1D8-A9C3833DB7E0}"/>
              </a:ext>
            </a:extLst>
          </p:cNvPr>
          <p:cNvSpPr>
            <a:spLocks noGrp="1"/>
          </p:cNvSpPr>
          <p:nvPr>
            <p:ph type="body" sz="quarter" idx="13"/>
          </p:nvPr>
        </p:nvSpPr>
        <p:spPr>
          <a:xfrm>
            <a:off x="568620" y="2887039"/>
            <a:ext cx="2503621" cy="3602662"/>
          </a:xfrm>
        </p:spPr>
        <p:txBody>
          <a:bodyPr>
            <a:noAutofit/>
          </a:bodyPr>
          <a:lstStyle>
            <a:lvl1pPr>
              <a:defRPr sz="1400"/>
            </a:lvl1pPr>
            <a:lvl2pPr>
              <a:defRPr sz="1200"/>
            </a:lvl2pPr>
            <a:lvl3pPr>
              <a:defRPr sz="1200"/>
            </a:lvl3pPr>
            <a:lvl4pPr>
              <a:defRPr sz="1200"/>
            </a:lvl4pPr>
            <a:lvl5pPr>
              <a:defRPr sz="1200"/>
            </a:lvl5pPr>
          </a:lstStyle>
          <a:p>
            <a:pPr lvl="0"/>
            <a:endParaRPr lang="en-GB" noProof="0"/>
          </a:p>
        </p:txBody>
      </p:sp>
      <p:sp>
        <p:nvSpPr>
          <p:cNvPr id="10" name="Segnaposto testo 9">
            <a:extLst>
              <a:ext uri="{FF2B5EF4-FFF2-40B4-BE49-F238E27FC236}">
                <a16:creationId xmlns:a16="http://schemas.microsoft.com/office/drawing/2014/main" id="{2E32AEAB-53EF-4B9D-AE36-D26FBF01B473}"/>
              </a:ext>
            </a:extLst>
          </p:cNvPr>
          <p:cNvSpPr>
            <a:spLocks noGrp="1"/>
          </p:cNvSpPr>
          <p:nvPr>
            <p:ph type="body" sz="quarter" idx="15" hasCustomPrompt="1"/>
          </p:nvPr>
        </p:nvSpPr>
        <p:spPr>
          <a:xfrm>
            <a:off x="568643" y="2239963"/>
            <a:ext cx="2503514" cy="441325"/>
          </a:xfrm>
        </p:spPr>
        <p:txBody>
          <a:bodyPr anchor="b">
            <a:noAutofit/>
          </a:bodyPr>
          <a:lstStyle>
            <a:lvl1pPr marL="0" indent="0">
              <a:buNone/>
              <a:defRPr sz="1400" b="1">
                <a:latin typeface="+mj-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TITLE</a:t>
            </a:r>
            <a:endParaRPr lang="it-IT"/>
          </a:p>
        </p:txBody>
      </p:sp>
      <p:sp>
        <p:nvSpPr>
          <p:cNvPr id="13" name="Ovale 12">
            <a:extLst>
              <a:ext uri="{FF2B5EF4-FFF2-40B4-BE49-F238E27FC236}">
                <a16:creationId xmlns:a16="http://schemas.microsoft.com/office/drawing/2014/main" id="{769E06E2-5F0D-4920-A3E9-64AE757EB613}"/>
              </a:ext>
            </a:extLst>
          </p:cNvPr>
          <p:cNvSpPr/>
          <p:nvPr userDrawn="1"/>
        </p:nvSpPr>
        <p:spPr>
          <a:xfrm>
            <a:off x="339511" y="3544304"/>
            <a:ext cx="2869255" cy="2945397"/>
          </a:xfrm>
          <a:prstGeom prst="ellipse">
            <a:avLst/>
          </a:prstGeom>
          <a:noFill/>
          <a:ln w="6350">
            <a:solidFill>
              <a:schemeClr val="tx2">
                <a:alpha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it-IT" sz="1400"/>
          </a:p>
        </p:txBody>
      </p:sp>
      <p:sp>
        <p:nvSpPr>
          <p:cNvPr id="21" name="Segnaposto testo 6">
            <a:extLst>
              <a:ext uri="{FF2B5EF4-FFF2-40B4-BE49-F238E27FC236}">
                <a16:creationId xmlns:a16="http://schemas.microsoft.com/office/drawing/2014/main" id="{4DA14660-E3DE-4786-8628-2BDB623B542F}"/>
              </a:ext>
            </a:extLst>
          </p:cNvPr>
          <p:cNvSpPr>
            <a:spLocks noGrp="1"/>
          </p:cNvSpPr>
          <p:nvPr userDrawn="1">
            <p:ph type="body" sz="quarter" idx="16"/>
          </p:nvPr>
        </p:nvSpPr>
        <p:spPr>
          <a:xfrm>
            <a:off x="3414561" y="2887039"/>
            <a:ext cx="2503621" cy="3602662"/>
          </a:xfrm>
        </p:spPr>
        <p:txBody>
          <a:bodyPr>
            <a:noAutofit/>
          </a:bodyPr>
          <a:lstStyle>
            <a:lvl1pPr>
              <a:defRPr sz="1400"/>
            </a:lvl1pPr>
            <a:lvl2pPr>
              <a:defRPr sz="1200"/>
            </a:lvl2pPr>
            <a:lvl3pPr>
              <a:defRPr sz="1200"/>
            </a:lvl3pPr>
            <a:lvl4pPr>
              <a:defRPr sz="1200"/>
            </a:lvl4pPr>
            <a:lvl5pPr>
              <a:defRPr sz="1200"/>
            </a:lvl5pPr>
          </a:lstStyle>
          <a:p>
            <a:pPr lvl="0"/>
            <a:endParaRPr lang="en-GB" noProof="0"/>
          </a:p>
        </p:txBody>
      </p:sp>
      <p:sp>
        <p:nvSpPr>
          <p:cNvPr id="22" name="Segnaposto testo 9">
            <a:extLst>
              <a:ext uri="{FF2B5EF4-FFF2-40B4-BE49-F238E27FC236}">
                <a16:creationId xmlns:a16="http://schemas.microsoft.com/office/drawing/2014/main" id="{38062A0A-3D00-4F2E-A78C-520C7A8814B0}"/>
              </a:ext>
            </a:extLst>
          </p:cNvPr>
          <p:cNvSpPr>
            <a:spLocks noGrp="1"/>
          </p:cNvSpPr>
          <p:nvPr userDrawn="1">
            <p:ph type="body" sz="quarter" idx="17" hasCustomPrompt="1"/>
          </p:nvPr>
        </p:nvSpPr>
        <p:spPr>
          <a:xfrm>
            <a:off x="3414584" y="2239963"/>
            <a:ext cx="2503514" cy="441325"/>
          </a:xfrm>
        </p:spPr>
        <p:txBody>
          <a:bodyPr anchor="b">
            <a:noAutofit/>
          </a:bodyPr>
          <a:lstStyle>
            <a:lvl1pPr marL="0" indent="0">
              <a:buNone/>
              <a:defRPr sz="1400" b="1">
                <a:latin typeface="+mj-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TITLE</a:t>
            </a:r>
            <a:endParaRPr lang="it-IT"/>
          </a:p>
        </p:txBody>
      </p:sp>
      <p:sp>
        <p:nvSpPr>
          <p:cNvPr id="23" name="Segnaposto testo 6">
            <a:extLst>
              <a:ext uri="{FF2B5EF4-FFF2-40B4-BE49-F238E27FC236}">
                <a16:creationId xmlns:a16="http://schemas.microsoft.com/office/drawing/2014/main" id="{3FA3924C-C133-43D4-9617-6E7333D996FB}"/>
              </a:ext>
            </a:extLst>
          </p:cNvPr>
          <p:cNvSpPr>
            <a:spLocks noGrp="1"/>
          </p:cNvSpPr>
          <p:nvPr userDrawn="1">
            <p:ph type="body" sz="quarter" idx="18"/>
          </p:nvPr>
        </p:nvSpPr>
        <p:spPr>
          <a:xfrm>
            <a:off x="6250229" y="2887039"/>
            <a:ext cx="2503621" cy="3602662"/>
          </a:xfrm>
        </p:spPr>
        <p:txBody>
          <a:bodyPr>
            <a:noAutofit/>
          </a:bodyPr>
          <a:lstStyle>
            <a:lvl1pPr>
              <a:defRPr sz="1400"/>
            </a:lvl1pPr>
            <a:lvl2pPr>
              <a:defRPr sz="1200"/>
            </a:lvl2pPr>
            <a:lvl3pPr>
              <a:defRPr sz="1200"/>
            </a:lvl3pPr>
            <a:lvl4pPr>
              <a:defRPr sz="1200"/>
            </a:lvl4pPr>
            <a:lvl5pPr>
              <a:defRPr sz="1200"/>
            </a:lvl5pPr>
          </a:lstStyle>
          <a:p>
            <a:pPr lvl="0"/>
            <a:endParaRPr lang="en-GB" noProof="0"/>
          </a:p>
        </p:txBody>
      </p:sp>
      <p:sp>
        <p:nvSpPr>
          <p:cNvPr id="24" name="Segnaposto testo 9">
            <a:extLst>
              <a:ext uri="{FF2B5EF4-FFF2-40B4-BE49-F238E27FC236}">
                <a16:creationId xmlns:a16="http://schemas.microsoft.com/office/drawing/2014/main" id="{4F293ED1-7D64-49B8-81A0-5F5FB11E3592}"/>
              </a:ext>
            </a:extLst>
          </p:cNvPr>
          <p:cNvSpPr>
            <a:spLocks noGrp="1"/>
          </p:cNvSpPr>
          <p:nvPr userDrawn="1">
            <p:ph type="body" sz="quarter" idx="19" hasCustomPrompt="1"/>
          </p:nvPr>
        </p:nvSpPr>
        <p:spPr>
          <a:xfrm>
            <a:off x="6250252" y="2239963"/>
            <a:ext cx="2503514" cy="441325"/>
          </a:xfrm>
        </p:spPr>
        <p:txBody>
          <a:bodyPr anchor="b">
            <a:noAutofit/>
          </a:bodyPr>
          <a:lstStyle>
            <a:lvl1pPr marL="0" indent="0">
              <a:buNone/>
              <a:defRPr sz="1400" b="1">
                <a:latin typeface="+mj-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TITLE</a:t>
            </a:r>
            <a:endParaRPr lang="it-IT"/>
          </a:p>
        </p:txBody>
      </p:sp>
      <p:sp>
        <p:nvSpPr>
          <p:cNvPr id="25" name="Segnaposto testo 6">
            <a:extLst>
              <a:ext uri="{FF2B5EF4-FFF2-40B4-BE49-F238E27FC236}">
                <a16:creationId xmlns:a16="http://schemas.microsoft.com/office/drawing/2014/main" id="{34980872-E501-48A5-8B13-B7016BEEE029}"/>
              </a:ext>
            </a:extLst>
          </p:cNvPr>
          <p:cNvSpPr>
            <a:spLocks noGrp="1"/>
          </p:cNvSpPr>
          <p:nvPr userDrawn="1">
            <p:ph type="body" sz="quarter" idx="20"/>
          </p:nvPr>
        </p:nvSpPr>
        <p:spPr>
          <a:xfrm>
            <a:off x="9157816" y="2887039"/>
            <a:ext cx="2503621" cy="3602662"/>
          </a:xfrm>
        </p:spPr>
        <p:txBody>
          <a:bodyPr>
            <a:noAutofit/>
          </a:bodyPr>
          <a:lstStyle>
            <a:lvl1pPr>
              <a:defRPr sz="1400"/>
            </a:lvl1pPr>
            <a:lvl2pPr>
              <a:defRPr sz="1200"/>
            </a:lvl2pPr>
            <a:lvl3pPr>
              <a:defRPr sz="1200"/>
            </a:lvl3pPr>
            <a:lvl4pPr>
              <a:defRPr sz="1200"/>
            </a:lvl4pPr>
            <a:lvl5pPr>
              <a:defRPr sz="1200"/>
            </a:lvl5pPr>
          </a:lstStyle>
          <a:p>
            <a:pPr lvl="0"/>
            <a:endParaRPr lang="en-GB" noProof="0"/>
          </a:p>
        </p:txBody>
      </p:sp>
      <p:sp>
        <p:nvSpPr>
          <p:cNvPr id="26" name="Segnaposto testo 9">
            <a:extLst>
              <a:ext uri="{FF2B5EF4-FFF2-40B4-BE49-F238E27FC236}">
                <a16:creationId xmlns:a16="http://schemas.microsoft.com/office/drawing/2014/main" id="{7359F283-E0AA-4871-A428-A58C8F3F0AAC}"/>
              </a:ext>
            </a:extLst>
          </p:cNvPr>
          <p:cNvSpPr>
            <a:spLocks noGrp="1"/>
          </p:cNvSpPr>
          <p:nvPr userDrawn="1">
            <p:ph type="body" sz="quarter" idx="21" hasCustomPrompt="1"/>
          </p:nvPr>
        </p:nvSpPr>
        <p:spPr>
          <a:xfrm>
            <a:off x="9157839" y="2239963"/>
            <a:ext cx="2503514" cy="441325"/>
          </a:xfrm>
        </p:spPr>
        <p:txBody>
          <a:bodyPr anchor="b">
            <a:noAutofit/>
          </a:bodyPr>
          <a:lstStyle>
            <a:lvl1pPr marL="0" indent="0">
              <a:buNone/>
              <a:defRPr sz="1400" b="1">
                <a:latin typeface="+mj-lt"/>
              </a:defRPr>
            </a:lvl1pPr>
            <a:lvl2pPr>
              <a:defRPr b="1">
                <a:latin typeface="+mj-lt"/>
              </a:defRPr>
            </a:lvl2pPr>
            <a:lvl3pPr>
              <a:defRPr b="1">
                <a:latin typeface="+mj-lt"/>
              </a:defRPr>
            </a:lvl3pPr>
            <a:lvl4pPr>
              <a:defRPr b="1">
                <a:latin typeface="+mj-lt"/>
              </a:defRPr>
            </a:lvl4pPr>
            <a:lvl5pPr>
              <a:defRPr b="1">
                <a:latin typeface="+mj-lt"/>
              </a:defRPr>
            </a:lvl5pPr>
          </a:lstStyle>
          <a:p>
            <a:pPr lvl="0"/>
            <a:r>
              <a:rPr lang="en-GB" noProof="0"/>
              <a:t>TITLE</a:t>
            </a:r>
            <a:endParaRPr lang="it-IT"/>
          </a:p>
        </p:txBody>
      </p:sp>
      <p:sp>
        <p:nvSpPr>
          <p:cNvPr id="27" name="Ovale 26">
            <a:extLst>
              <a:ext uri="{FF2B5EF4-FFF2-40B4-BE49-F238E27FC236}">
                <a16:creationId xmlns:a16="http://schemas.microsoft.com/office/drawing/2014/main" id="{101D1BE9-9067-430D-A318-4BC1405F006A}"/>
              </a:ext>
            </a:extLst>
          </p:cNvPr>
          <p:cNvSpPr/>
          <p:nvPr userDrawn="1"/>
        </p:nvSpPr>
        <p:spPr>
          <a:xfrm>
            <a:off x="3223388" y="3544304"/>
            <a:ext cx="2869255" cy="2945397"/>
          </a:xfrm>
          <a:prstGeom prst="ellipse">
            <a:avLst/>
          </a:prstGeom>
          <a:noFill/>
          <a:ln w="6350">
            <a:solidFill>
              <a:schemeClr val="tx2">
                <a:alpha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it-IT" sz="1400"/>
          </a:p>
        </p:txBody>
      </p:sp>
      <p:sp>
        <p:nvSpPr>
          <p:cNvPr id="28" name="Ovale 27">
            <a:extLst>
              <a:ext uri="{FF2B5EF4-FFF2-40B4-BE49-F238E27FC236}">
                <a16:creationId xmlns:a16="http://schemas.microsoft.com/office/drawing/2014/main" id="{F88114C5-1930-4807-8B76-4565A5FFB9B5}"/>
              </a:ext>
            </a:extLst>
          </p:cNvPr>
          <p:cNvSpPr/>
          <p:nvPr userDrawn="1"/>
        </p:nvSpPr>
        <p:spPr>
          <a:xfrm>
            <a:off x="6089680" y="3544304"/>
            <a:ext cx="2869255" cy="2945397"/>
          </a:xfrm>
          <a:prstGeom prst="ellipse">
            <a:avLst/>
          </a:prstGeom>
          <a:noFill/>
          <a:ln w="6350">
            <a:solidFill>
              <a:schemeClr val="tx2">
                <a:alpha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it-IT" sz="1400"/>
          </a:p>
        </p:txBody>
      </p:sp>
      <p:sp>
        <p:nvSpPr>
          <p:cNvPr id="29" name="Ovale 28">
            <a:extLst>
              <a:ext uri="{FF2B5EF4-FFF2-40B4-BE49-F238E27FC236}">
                <a16:creationId xmlns:a16="http://schemas.microsoft.com/office/drawing/2014/main" id="{E2D6333A-9B81-4325-A926-22F5E403D75F}"/>
              </a:ext>
            </a:extLst>
          </p:cNvPr>
          <p:cNvSpPr/>
          <p:nvPr userDrawn="1"/>
        </p:nvSpPr>
        <p:spPr>
          <a:xfrm>
            <a:off x="8964764" y="3544304"/>
            <a:ext cx="2869255" cy="2945397"/>
          </a:xfrm>
          <a:prstGeom prst="ellipse">
            <a:avLst/>
          </a:prstGeom>
          <a:noFill/>
          <a:ln w="6350">
            <a:solidFill>
              <a:schemeClr val="tx2">
                <a:alpha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it-IT" sz="1400"/>
          </a:p>
        </p:txBody>
      </p:sp>
      <p:pic>
        <p:nvPicPr>
          <p:cNvPr id="3" name="Picture 2">
            <a:extLst>
              <a:ext uri="{FF2B5EF4-FFF2-40B4-BE49-F238E27FC236}">
                <a16:creationId xmlns:a16="http://schemas.microsoft.com/office/drawing/2014/main" id="{36CC57CC-6B8E-57D9-2C8F-9A640E6B7925}"/>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34963" y="302676"/>
            <a:ext cx="1855787" cy="105501"/>
          </a:xfrm>
          <a:prstGeom prst="rect">
            <a:avLst/>
          </a:prstGeom>
        </p:spPr>
      </p:pic>
    </p:spTree>
    <p:extLst>
      <p:ext uri="{BB962C8B-B14F-4D97-AF65-F5344CB8AC3E}">
        <p14:creationId xmlns:p14="http://schemas.microsoft.com/office/powerpoint/2010/main" val="1217136770"/>
      </p:ext>
    </p:extLst>
  </p:cSld>
  <p:clrMapOvr>
    <a:masterClrMapping/>
  </p:clrMapOvr>
</p:sldLayout>
</file>

<file path=ppt/slideLayouts/slideLayout165.xml><?xml version="1.0" encoding="utf-8"?>
<p:sldLayout xmlns:a="http://schemas.openxmlformats.org/drawingml/2006/main" xmlns:r="http://schemas.openxmlformats.org/officeDocument/2006/relationships" xmlns:p="http://schemas.openxmlformats.org/presentationml/2006/main" preserve="1" userDrawn="1">
  <p:cSld name="Pagina Evidenza _ A">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FC3F10C0-5DFE-4F2B-84B3-498D1D283AB1}"/>
              </a:ext>
            </a:extLst>
          </p:cNvPr>
          <p:cNvSpPr>
            <a:spLocks noGrp="1"/>
          </p:cNvSpPr>
          <p:nvPr>
            <p:ph type="title" hasCustomPrompt="1"/>
          </p:nvPr>
        </p:nvSpPr>
        <p:spPr>
          <a:xfrm>
            <a:off x="334963" y="1325365"/>
            <a:ext cx="11522075" cy="4222679"/>
          </a:xfrm>
        </p:spPr>
        <p:txBody>
          <a:bodyPr anchor="ctr"/>
          <a:lstStyle>
            <a:lvl1pPr>
              <a:defRPr sz="4000" b="0"/>
            </a:lvl1pPr>
          </a:lstStyle>
          <a:p>
            <a:r>
              <a:rPr lang="en-GB"/>
              <a:t>Insert highlighted text</a:t>
            </a:r>
            <a:endParaRPr lang="it-IT"/>
          </a:p>
        </p:txBody>
      </p:sp>
      <p:sp>
        <p:nvSpPr>
          <p:cNvPr id="4" name="Segnaposto piè di pagina 3">
            <a:extLst>
              <a:ext uri="{FF2B5EF4-FFF2-40B4-BE49-F238E27FC236}">
                <a16:creationId xmlns:a16="http://schemas.microsoft.com/office/drawing/2014/main" id="{69023663-EBF6-4678-A4B6-3D84BCA80FC6}"/>
              </a:ext>
            </a:extLst>
          </p:cNvPr>
          <p:cNvSpPr>
            <a:spLocks noGrp="1"/>
          </p:cNvSpPr>
          <p:nvPr>
            <p:ph type="ftr" sz="quarter" idx="11"/>
          </p:nvPr>
        </p:nvSpPr>
        <p:spPr/>
        <p:txBody>
          <a:bodyPr/>
          <a:lstStyle/>
          <a:p>
            <a:r>
              <a:rPr lang="en-US"/>
              <a:t>Camilla Colombo - GREEN SPECIES - COMPASS Lab - Department of Aerospace Science and Technology</a:t>
            </a:r>
            <a:endParaRPr lang="it-IT"/>
          </a:p>
        </p:txBody>
      </p:sp>
      <p:sp>
        <p:nvSpPr>
          <p:cNvPr id="5" name="Segnaposto numero diapositiva 4">
            <a:extLst>
              <a:ext uri="{FF2B5EF4-FFF2-40B4-BE49-F238E27FC236}">
                <a16:creationId xmlns:a16="http://schemas.microsoft.com/office/drawing/2014/main" id="{5A37DEFB-BB2F-4195-B6BA-04AAE853BF01}"/>
              </a:ext>
            </a:extLst>
          </p:cNvPr>
          <p:cNvSpPr>
            <a:spLocks noGrp="1"/>
          </p:cNvSpPr>
          <p:nvPr>
            <p:ph type="sldNum" sz="quarter" idx="12"/>
          </p:nvPr>
        </p:nvSpPr>
        <p:spPr/>
        <p:txBody>
          <a:bodyPr/>
          <a:lstStyle/>
          <a:p>
            <a:fld id="{3135EEA2-8D42-4D46-95A6-66E65FDC5EB1}" type="slidenum">
              <a:rPr lang="it-IT" smtClean="0"/>
              <a:pPr/>
              <a:t>‹#›</a:t>
            </a:fld>
            <a:endParaRPr lang="it-IT"/>
          </a:p>
        </p:txBody>
      </p:sp>
      <p:sp>
        <p:nvSpPr>
          <p:cNvPr id="9" name="Ovale 8">
            <a:extLst>
              <a:ext uri="{FF2B5EF4-FFF2-40B4-BE49-F238E27FC236}">
                <a16:creationId xmlns:a16="http://schemas.microsoft.com/office/drawing/2014/main" id="{6FCB4558-5B0B-4E68-99C0-73044CD4F7EE}"/>
              </a:ext>
            </a:extLst>
          </p:cNvPr>
          <p:cNvSpPr/>
          <p:nvPr userDrawn="1"/>
        </p:nvSpPr>
        <p:spPr>
          <a:xfrm>
            <a:off x="-1366766" y="1325366"/>
            <a:ext cx="4222679" cy="4222679"/>
          </a:xfrm>
          <a:prstGeom prst="ellipse">
            <a:avLst/>
          </a:prstGeom>
          <a:noFill/>
          <a:ln w="9525">
            <a:solidFill>
              <a:schemeClr val="tx2">
                <a:alpha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cxnSp>
        <p:nvCxnSpPr>
          <p:cNvPr id="10" name="Connettore diritto 9">
            <a:extLst>
              <a:ext uri="{FF2B5EF4-FFF2-40B4-BE49-F238E27FC236}">
                <a16:creationId xmlns:a16="http://schemas.microsoft.com/office/drawing/2014/main" id="{5CD3E5C6-1FD7-4A9E-A65F-282056577FB3}"/>
              </a:ext>
            </a:extLst>
          </p:cNvPr>
          <p:cNvCxnSpPr>
            <a:cxnSpLocks/>
          </p:cNvCxnSpPr>
          <p:nvPr userDrawn="1"/>
        </p:nvCxnSpPr>
        <p:spPr>
          <a:xfrm>
            <a:off x="0" y="1325366"/>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2" name="Connettore diritto 11">
            <a:extLst>
              <a:ext uri="{FF2B5EF4-FFF2-40B4-BE49-F238E27FC236}">
                <a16:creationId xmlns:a16="http://schemas.microsoft.com/office/drawing/2014/main" id="{D9DB920E-F5AB-4AF8-BFFC-D380A2D7FEAE}"/>
              </a:ext>
            </a:extLst>
          </p:cNvPr>
          <p:cNvCxnSpPr>
            <a:cxnSpLocks/>
          </p:cNvCxnSpPr>
          <p:nvPr userDrawn="1"/>
        </p:nvCxnSpPr>
        <p:spPr>
          <a:xfrm>
            <a:off x="0" y="5548045"/>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pic>
        <p:nvPicPr>
          <p:cNvPr id="3" name="Picture 2">
            <a:extLst>
              <a:ext uri="{FF2B5EF4-FFF2-40B4-BE49-F238E27FC236}">
                <a16:creationId xmlns:a16="http://schemas.microsoft.com/office/drawing/2014/main" id="{9C1FA0A3-EBB2-893C-EA80-06BF5E1DEFDE}"/>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34963" y="302676"/>
            <a:ext cx="1855787" cy="105501"/>
          </a:xfrm>
          <a:prstGeom prst="rect">
            <a:avLst/>
          </a:prstGeom>
        </p:spPr>
      </p:pic>
    </p:spTree>
    <p:extLst>
      <p:ext uri="{BB962C8B-B14F-4D97-AF65-F5344CB8AC3E}">
        <p14:creationId xmlns:p14="http://schemas.microsoft.com/office/powerpoint/2010/main" val="1675814179"/>
      </p:ext>
    </p:extLst>
  </p:cSld>
  <p:clrMapOvr>
    <a:masterClrMapping/>
  </p:clrMapOvr>
</p:sldLayout>
</file>

<file path=ppt/slideLayouts/slideLayout166.xml><?xml version="1.0" encoding="utf-8"?>
<p:sldLayout xmlns:a="http://schemas.openxmlformats.org/drawingml/2006/main" xmlns:r="http://schemas.openxmlformats.org/officeDocument/2006/relationships" xmlns:p="http://schemas.openxmlformats.org/presentationml/2006/main" preserve="1" userDrawn="1">
  <p:cSld name="Pagina Evidenza _ B">
    <p:bg>
      <p:bgPr>
        <a:solidFill>
          <a:schemeClr val="accent1"/>
        </a:solidFill>
        <a:effectLst/>
      </p:bgPr>
    </p:bg>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FC3F10C0-5DFE-4F2B-84B3-498D1D283AB1}"/>
              </a:ext>
            </a:extLst>
          </p:cNvPr>
          <p:cNvSpPr>
            <a:spLocks noGrp="1"/>
          </p:cNvSpPr>
          <p:nvPr>
            <p:ph type="title" hasCustomPrompt="1"/>
          </p:nvPr>
        </p:nvSpPr>
        <p:spPr>
          <a:xfrm>
            <a:off x="763771" y="1775639"/>
            <a:ext cx="10664455" cy="2317896"/>
          </a:xfrm>
          <a:ln>
            <a:noFill/>
          </a:ln>
        </p:spPr>
        <p:txBody>
          <a:bodyPr anchor="b"/>
          <a:lstStyle>
            <a:lvl1pPr algn="ctr">
              <a:defRPr sz="4800" b="0">
                <a:solidFill>
                  <a:schemeClr val="tx2"/>
                </a:solidFill>
              </a:defRPr>
            </a:lvl1pPr>
          </a:lstStyle>
          <a:p>
            <a:r>
              <a:rPr lang="en-GB"/>
              <a:t>Insert highlighted text</a:t>
            </a:r>
            <a:endParaRPr lang="it-IT"/>
          </a:p>
        </p:txBody>
      </p:sp>
      <p:sp>
        <p:nvSpPr>
          <p:cNvPr id="4" name="Segnaposto piè di pagina 3">
            <a:extLst>
              <a:ext uri="{FF2B5EF4-FFF2-40B4-BE49-F238E27FC236}">
                <a16:creationId xmlns:a16="http://schemas.microsoft.com/office/drawing/2014/main" id="{69023663-EBF6-4678-A4B6-3D84BCA80FC6}"/>
              </a:ext>
            </a:extLst>
          </p:cNvPr>
          <p:cNvSpPr>
            <a:spLocks noGrp="1"/>
          </p:cNvSpPr>
          <p:nvPr>
            <p:ph type="ftr" sz="quarter" idx="11"/>
          </p:nvPr>
        </p:nvSpPr>
        <p:spPr/>
        <p:txBody>
          <a:bodyPr/>
          <a:lstStyle>
            <a:lvl1pPr>
              <a:defRPr>
                <a:solidFill>
                  <a:schemeClr val="tx2"/>
                </a:solidFill>
              </a:defRPr>
            </a:lvl1pPr>
          </a:lstStyle>
          <a:p>
            <a:r>
              <a:rPr lang="en-US"/>
              <a:t>Camilla Colombo - GREEN SPECIES - COMPASS Lab - Department of Aerospace Science and Technology</a:t>
            </a:r>
            <a:endParaRPr lang="it-IT"/>
          </a:p>
        </p:txBody>
      </p:sp>
      <p:sp>
        <p:nvSpPr>
          <p:cNvPr id="5" name="Segnaposto numero diapositiva 4">
            <a:extLst>
              <a:ext uri="{FF2B5EF4-FFF2-40B4-BE49-F238E27FC236}">
                <a16:creationId xmlns:a16="http://schemas.microsoft.com/office/drawing/2014/main" id="{5A37DEFB-BB2F-4195-B6BA-04AAE853BF01}"/>
              </a:ext>
            </a:extLst>
          </p:cNvPr>
          <p:cNvSpPr>
            <a:spLocks noGrp="1"/>
          </p:cNvSpPr>
          <p:nvPr>
            <p:ph type="sldNum" sz="quarter" idx="12"/>
          </p:nvPr>
        </p:nvSpPr>
        <p:spPr/>
        <p:txBody>
          <a:bodyPr/>
          <a:lstStyle>
            <a:lvl1pPr>
              <a:defRPr>
                <a:solidFill>
                  <a:schemeClr val="tx2"/>
                </a:solidFill>
              </a:defRPr>
            </a:lvl1pPr>
          </a:lstStyle>
          <a:p>
            <a:fld id="{3135EEA2-8D42-4D46-95A6-66E65FDC5EB1}" type="slidenum">
              <a:rPr lang="it-IT" smtClean="0"/>
              <a:pPr/>
              <a:t>‹#›</a:t>
            </a:fld>
            <a:endParaRPr lang="it-IT"/>
          </a:p>
        </p:txBody>
      </p:sp>
      <p:sp>
        <p:nvSpPr>
          <p:cNvPr id="9" name="Ovale 8">
            <a:extLst>
              <a:ext uri="{FF2B5EF4-FFF2-40B4-BE49-F238E27FC236}">
                <a16:creationId xmlns:a16="http://schemas.microsoft.com/office/drawing/2014/main" id="{6FCB4558-5B0B-4E68-99C0-73044CD4F7EE}"/>
              </a:ext>
            </a:extLst>
          </p:cNvPr>
          <p:cNvSpPr/>
          <p:nvPr userDrawn="1"/>
        </p:nvSpPr>
        <p:spPr>
          <a:xfrm>
            <a:off x="3233122" y="757946"/>
            <a:ext cx="5725755" cy="5725755"/>
          </a:xfrm>
          <a:prstGeom prst="ellipse">
            <a:avLst/>
          </a:prstGeom>
          <a:noFill/>
          <a:ln w="9525">
            <a:solidFill>
              <a:schemeClr val="tx2">
                <a:alpha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solidFill>
                <a:schemeClr val="tx2"/>
              </a:solidFill>
            </a:endParaRPr>
          </a:p>
        </p:txBody>
      </p:sp>
      <p:cxnSp>
        <p:nvCxnSpPr>
          <p:cNvPr id="10" name="Connettore diritto 9">
            <a:extLst>
              <a:ext uri="{FF2B5EF4-FFF2-40B4-BE49-F238E27FC236}">
                <a16:creationId xmlns:a16="http://schemas.microsoft.com/office/drawing/2014/main" id="{5CD3E5C6-1FD7-4A9E-A65F-282056577FB3}"/>
              </a:ext>
            </a:extLst>
          </p:cNvPr>
          <p:cNvCxnSpPr>
            <a:cxnSpLocks/>
          </p:cNvCxnSpPr>
          <p:nvPr userDrawn="1"/>
        </p:nvCxnSpPr>
        <p:spPr>
          <a:xfrm>
            <a:off x="0" y="729943"/>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2" name="Connettore diritto 11">
            <a:extLst>
              <a:ext uri="{FF2B5EF4-FFF2-40B4-BE49-F238E27FC236}">
                <a16:creationId xmlns:a16="http://schemas.microsoft.com/office/drawing/2014/main" id="{D9DB920E-F5AB-4AF8-BFFC-D380A2D7FEAE}"/>
              </a:ext>
            </a:extLst>
          </p:cNvPr>
          <p:cNvCxnSpPr>
            <a:cxnSpLocks/>
          </p:cNvCxnSpPr>
          <p:nvPr userDrawn="1"/>
        </p:nvCxnSpPr>
        <p:spPr>
          <a:xfrm>
            <a:off x="0" y="6483710"/>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
        <p:nvSpPr>
          <p:cNvPr id="7" name="Segnaposto testo 6">
            <a:extLst>
              <a:ext uri="{FF2B5EF4-FFF2-40B4-BE49-F238E27FC236}">
                <a16:creationId xmlns:a16="http://schemas.microsoft.com/office/drawing/2014/main" id="{5FA801A9-B23D-4656-8AFA-3E413EDFA65F}"/>
              </a:ext>
            </a:extLst>
          </p:cNvPr>
          <p:cNvSpPr>
            <a:spLocks noGrp="1"/>
          </p:cNvSpPr>
          <p:nvPr>
            <p:ph type="body" sz="quarter" idx="13"/>
          </p:nvPr>
        </p:nvSpPr>
        <p:spPr>
          <a:xfrm>
            <a:off x="763588" y="4536830"/>
            <a:ext cx="10664825" cy="601907"/>
          </a:xfrm>
        </p:spPr>
        <p:txBody>
          <a:bodyPr/>
          <a:lstStyle>
            <a:lvl1pPr marL="0" indent="0" algn="ctr">
              <a:buNone/>
              <a:defRPr>
                <a:solidFill>
                  <a:schemeClr val="tx2"/>
                </a:solidFill>
              </a:defRPr>
            </a:lvl1pPr>
          </a:lstStyle>
          <a:p>
            <a:pPr lvl="0"/>
            <a:endParaRPr lang="en-GB" noProof="0"/>
          </a:p>
        </p:txBody>
      </p:sp>
      <p:pic>
        <p:nvPicPr>
          <p:cNvPr id="3" name="Picture 2">
            <a:extLst>
              <a:ext uri="{FF2B5EF4-FFF2-40B4-BE49-F238E27FC236}">
                <a16:creationId xmlns:a16="http://schemas.microsoft.com/office/drawing/2014/main" id="{50288E22-A3CE-7536-8908-7634699B7895}"/>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34963" y="302676"/>
            <a:ext cx="1855787" cy="105501"/>
          </a:xfrm>
          <a:prstGeom prst="rect">
            <a:avLst/>
          </a:prstGeom>
        </p:spPr>
      </p:pic>
    </p:spTree>
    <p:extLst>
      <p:ext uri="{BB962C8B-B14F-4D97-AF65-F5344CB8AC3E}">
        <p14:creationId xmlns:p14="http://schemas.microsoft.com/office/powerpoint/2010/main" val="140649033"/>
      </p:ext>
    </p:extLst>
  </p:cSld>
  <p:clrMapOvr>
    <a:masterClrMapping/>
  </p:clrMapOvr>
</p:sldLayout>
</file>

<file path=ppt/slideLayouts/slideLayout167.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5" name="Date Placeholder 3">
            <a:extLst>
              <a:ext uri="{FF2B5EF4-FFF2-40B4-BE49-F238E27FC236}">
                <a16:creationId xmlns:a16="http://schemas.microsoft.com/office/drawing/2014/main" id="{9EEF9EC1-64BC-41CD-B9CA-62EADD34D58B}"/>
              </a:ext>
            </a:extLst>
          </p:cNvPr>
          <p:cNvSpPr>
            <a:spLocks noGrp="1"/>
          </p:cNvSpPr>
          <p:nvPr>
            <p:ph type="dt" sz="half" idx="2"/>
          </p:nvPr>
        </p:nvSpPr>
        <p:spPr>
          <a:xfrm>
            <a:off x="295923" y="6611562"/>
            <a:ext cx="2743200" cy="134510"/>
          </a:xfrm>
          <a:prstGeom prst="rect">
            <a:avLst/>
          </a:prstGeom>
        </p:spPr>
        <p:txBody>
          <a:bodyPr vert="horz" lIns="91440" tIns="45720" rIns="91440" bIns="45720" rtlCol="0" anchor="ctr"/>
          <a:lstStyle>
            <a:lvl1pPr>
              <a:defRPr lang="en-US" smtClean="0">
                <a:solidFill>
                  <a:schemeClr val="bg1">
                    <a:lumMod val="50000"/>
                  </a:schemeClr>
                </a:solidFill>
              </a:defRPr>
            </a:lvl1pPr>
          </a:lstStyle>
          <a:p>
            <a:endParaRPr lang="en-GB"/>
          </a:p>
        </p:txBody>
      </p:sp>
      <p:sp>
        <p:nvSpPr>
          <p:cNvPr id="6" name="Footer Placeholder 4">
            <a:extLst>
              <a:ext uri="{FF2B5EF4-FFF2-40B4-BE49-F238E27FC236}">
                <a16:creationId xmlns:a16="http://schemas.microsoft.com/office/drawing/2014/main" id="{7411617E-FE56-4CDF-915C-86DAE236622E}"/>
              </a:ext>
            </a:extLst>
          </p:cNvPr>
          <p:cNvSpPr>
            <a:spLocks noGrp="1"/>
          </p:cNvSpPr>
          <p:nvPr>
            <p:ph type="ftr" sz="quarter" idx="3"/>
          </p:nvPr>
        </p:nvSpPr>
        <p:spPr>
          <a:xfrm>
            <a:off x="2213919" y="6611562"/>
            <a:ext cx="7764162" cy="134510"/>
          </a:xfrm>
          <a:prstGeom prst="rect">
            <a:avLst/>
          </a:prstGeom>
        </p:spPr>
        <p:txBody>
          <a:bodyPr vert="horz" lIns="91440" tIns="45720" rIns="91440" bIns="45720" rtlCol="0" anchor="ctr"/>
          <a:lstStyle>
            <a:lvl1pPr>
              <a:defRPr lang="en-GB" smtClean="0">
                <a:solidFill>
                  <a:schemeClr val="bg1">
                    <a:lumMod val="50000"/>
                  </a:schemeClr>
                </a:solidFill>
              </a:defRPr>
            </a:lvl1pPr>
          </a:lstStyle>
          <a:p>
            <a:r>
              <a:rPr lang="en-US"/>
              <a:t>Camilla Colombo - GREEN SPECIES - COMPASS Lab - Department of Aerospace Science and Technology</a:t>
            </a:r>
            <a:endParaRPr lang="en-GB"/>
          </a:p>
        </p:txBody>
      </p:sp>
      <p:sp>
        <p:nvSpPr>
          <p:cNvPr id="7" name="Slide Number Placeholder 5">
            <a:extLst>
              <a:ext uri="{FF2B5EF4-FFF2-40B4-BE49-F238E27FC236}">
                <a16:creationId xmlns:a16="http://schemas.microsoft.com/office/drawing/2014/main" id="{8A1A5062-CF99-4E20-B23F-0643AE312591}"/>
              </a:ext>
            </a:extLst>
          </p:cNvPr>
          <p:cNvSpPr>
            <a:spLocks noGrp="1"/>
          </p:cNvSpPr>
          <p:nvPr>
            <p:ph type="sldNum" sz="quarter" idx="4"/>
          </p:nvPr>
        </p:nvSpPr>
        <p:spPr>
          <a:xfrm>
            <a:off x="11009506" y="6611562"/>
            <a:ext cx="895172" cy="134510"/>
          </a:xfrm>
          <a:prstGeom prst="rect">
            <a:avLst/>
          </a:prstGeom>
        </p:spPr>
        <p:txBody>
          <a:bodyPr vert="horz" lIns="91440" tIns="45720" rIns="91440" bIns="45720" rtlCol="0" anchor="ctr"/>
          <a:lstStyle>
            <a:lvl1pPr>
              <a:defRPr lang="en-GB" smtClean="0">
                <a:solidFill>
                  <a:schemeClr val="bg1">
                    <a:lumMod val="50000"/>
                  </a:schemeClr>
                </a:solidFill>
              </a:defRPr>
            </a:lvl1pPr>
          </a:lstStyle>
          <a:p>
            <a:fld id="{B32E340B-6DF6-4B42-912A-1B529C9C7761}" type="slidenum">
              <a:rPr lang="en-GB" smtClean="0"/>
              <a:pPr/>
              <a:t>‹#›</a:t>
            </a:fld>
            <a:endParaRPr lang="en-GB"/>
          </a:p>
        </p:txBody>
      </p:sp>
    </p:spTree>
    <p:extLst>
      <p:ext uri="{BB962C8B-B14F-4D97-AF65-F5344CB8AC3E}">
        <p14:creationId xmlns:p14="http://schemas.microsoft.com/office/powerpoint/2010/main" val="1850342986"/>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image" Target="../media/image4.jpe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image" Target="../media/image3.png"/><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image" Target="../media/image2.jpe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image" Target="../media/image1.sv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theme" Target="../theme/theme1.xml"/><Relationship Id="rId8" Type="http://schemas.openxmlformats.org/officeDocument/2006/relationships/slideLayout" Target="../slideLayouts/slideLayout8.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37.xml"/><Relationship Id="rId13" Type="http://schemas.openxmlformats.org/officeDocument/2006/relationships/slideLayout" Target="../slideLayouts/slideLayout42.xml"/><Relationship Id="rId3" Type="http://schemas.openxmlformats.org/officeDocument/2006/relationships/slideLayout" Target="../slideLayouts/slideLayout32.xml"/><Relationship Id="rId7" Type="http://schemas.openxmlformats.org/officeDocument/2006/relationships/slideLayout" Target="../slideLayouts/slideLayout36.xml"/><Relationship Id="rId12" Type="http://schemas.openxmlformats.org/officeDocument/2006/relationships/slideLayout" Target="../slideLayouts/slideLayout41.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slideLayout" Target="../slideLayouts/slideLayout35.xml"/><Relationship Id="rId11" Type="http://schemas.openxmlformats.org/officeDocument/2006/relationships/slideLayout" Target="../slideLayouts/slideLayout40.xml"/><Relationship Id="rId5" Type="http://schemas.openxmlformats.org/officeDocument/2006/relationships/slideLayout" Target="../slideLayouts/slideLayout34.xml"/><Relationship Id="rId15" Type="http://schemas.openxmlformats.org/officeDocument/2006/relationships/theme" Target="../theme/theme2.xml"/><Relationship Id="rId10" Type="http://schemas.openxmlformats.org/officeDocument/2006/relationships/slideLayout" Target="../slideLayouts/slideLayout39.xml"/><Relationship Id="rId4" Type="http://schemas.openxmlformats.org/officeDocument/2006/relationships/slideLayout" Target="../slideLayouts/slideLayout33.xml"/><Relationship Id="rId9" Type="http://schemas.openxmlformats.org/officeDocument/2006/relationships/slideLayout" Target="../slideLayouts/slideLayout38.xml"/><Relationship Id="rId14" Type="http://schemas.openxmlformats.org/officeDocument/2006/relationships/slideLayout" Target="../slideLayouts/slideLayout43.xml"/></Relationships>
</file>

<file path=ppt/slideMasters/_rels/slideMaster3.xml.rels><?xml version="1.0" encoding="UTF-8" standalone="yes"?>
<Relationships xmlns="http://schemas.openxmlformats.org/package/2006/relationships"><Relationship Id="rId13" Type="http://schemas.openxmlformats.org/officeDocument/2006/relationships/slideLayout" Target="../slideLayouts/slideLayout56.xml"/><Relationship Id="rId18" Type="http://schemas.openxmlformats.org/officeDocument/2006/relationships/slideLayout" Target="../slideLayouts/slideLayout61.xml"/><Relationship Id="rId26" Type="http://schemas.openxmlformats.org/officeDocument/2006/relationships/slideLayout" Target="../slideLayouts/slideLayout69.xml"/><Relationship Id="rId39" Type="http://schemas.openxmlformats.org/officeDocument/2006/relationships/slideLayout" Target="../slideLayouts/slideLayout82.xml"/><Relationship Id="rId21" Type="http://schemas.openxmlformats.org/officeDocument/2006/relationships/slideLayout" Target="../slideLayouts/slideLayout64.xml"/><Relationship Id="rId34" Type="http://schemas.openxmlformats.org/officeDocument/2006/relationships/slideLayout" Target="../slideLayouts/slideLayout77.xml"/><Relationship Id="rId42" Type="http://schemas.openxmlformats.org/officeDocument/2006/relationships/slideLayout" Target="../slideLayouts/slideLayout85.xml"/><Relationship Id="rId7" Type="http://schemas.openxmlformats.org/officeDocument/2006/relationships/slideLayout" Target="../slideLayouts/slideLayout50.xml"/><Relationship Id="rId2" Type="http://schemas.openxmlformats.org/officeDocument/2006/relationships/slideLayout" Target="../slideLayouts/slideLayout45.xml"/><Relationship Id="rId16" Type="http://schemas.openxmlformats.org/officeDocument/2006/relationships/slideLayout" Target="../slideLayouts/slideLayout59.xml"/><Relationship Id="rId29" Type="http://schemas.openxmlformats.org/officeDocument/2006/relationships/slideLayout" Target="../slideLayouts/slideLayout72.xml"/><Relationship Id="rId1" Type="http://schemas.openxmlformats.org/officeDocument/2006/relationships/slideLayout" Target="../slideLayouts/slideLayout44.xml"/><Relationship Id="rId6" Type="http://schemas.openxmlformats.org/officeDocument/2006/relationships/slideLayout" Target="../slideLayouts/slideLayout49.xml"/><Relationship Id="rId11" Type="http://schemas.openxmlformats.org/officeDocument/2006/relationships/slideLayout" Target="../slideLayouts/slideLayout54.xml"/><Relationship Id="rId24" Type="http://schemas.openxmlformats.org/officeDocument/2006/relationships/slideLayout" Target="../slideLayouts/slideLayout67.xml"/><Relationship Id="rId32" Type="http://schemas.openxmlformats.org/officeDocument/2006/relationships/slideLayout" Target="../slideLayouts/slideLayout75.xml"/><Relationship Id="rId37" Type="http://schemas.openxmlformats.org/officeDocument/2006/relationships/slideLayout" Target="../slideLayouts/slideLayout80.xml"/><Relationship Id="rId40" Type="http://schemas.openxmlformats.org/officeDocument/2006/relationships/slideLayout" Target="../slideLayouts/slideLayout83.xml"/><Relationship Id="rId45" Type="http://schemas.openxmlformats.org/officeDocument/2006/relationships/slideLayout" Target="../slideLayouts/slideLayout88.xml"/><Relationship Id="rId5" Type="http://schemas.openxmlformats.org/officeDocument/2006/relationships/slideLayout" Target="../slideLayouts/slideLayout48.xml"/><Relationship Id="rId15" Type="http://schemas.openxmlformats.org/officeDocument/2006/relationships/slideLayout" Target="../slideLayouts/slideLayout58.xml"/><Relationship Id="rId23" Type="http://schemas.openxmlformats.org/officeDocument/2006/relationships/slideLayout" Target="../slideLayouts/slideLayout66.xml"/><Relationship Id="rId28" Type="http://schemas.openxmlformats.org/officeDocument/2006/relationships/slideLayout" Target="../slideLayouts/slideLayout71.xml"/><Relationship Id="rId36" Type="http://schemas.openxmlformats.org/officeDocument/2006/relationships/slideLayout" Target="../slideLayouts/slideLayout79.xml"/><Relationship Id="rId10" Type="http://schemas.openxmlformats.org/officeDocument/2006/relationships/slideLayout" Target="../slideLayouts/slideLayout53.xml"/><Relationship Id="rId19" Type="http://schemas.openxmlformats.org/officeDocument/2006/relationships/slideLayout" Target="../slideLayouts/slideLayout62.xml"/><Relationship Id="rId31" Type="http://schemas.openxmlformats.org/officeDocument/2006/relationships/slideLayout" Target="../slideLayouts/slideLayout74.xml"/><Relationship Id="rId44" Type="http://schemas.openxmlformats.org/officeDocument/2006/relationships/slideLayout" Target="../slideLayouts/slideLayout87.xml"/><Relationship Id="rId4" Type="http://schemas.openxmlformats.org/officeDocument/2006/relationships/slideLayout" Target="../slideLayouts/slideLayout47.xml"/><Relationship Id="rId9" Type="http://schemas.openxmlformats.org/officeDocument/2006/relationships/slideLayout" Target="../slideLayouts/slideLayout52.xml"/><Relationship Id="rId14" Type="http://schemas.openxmlformats.org/officeDocument/2006/relationships/slideLayout" Target="../slideLayouts/slideLayout57.xml"/><Relationship Id="rId22" Type="http://schemas.openxmlformats.org/officeDocument/2006/relationships/slideLayout" Target="../slideLayouts/slideLayout65.xml"/><Relationship Id="rId27" Type="http://schemas.openxmlformats.org/officeDocument/2006/relationships/slideLayout" Target="../slideLayouts/slideLayout70.xml"/><Relationship Id="rId30" Type="http://schemas.openxmlformats.org/officeDocument/2006/relationships/slideLayout" Target="../slideLayouts/slideLayout73.xml"/><Relationship Id="rId35" Type="http://schemas.openxmlformats.org/officeDocument/2006/relationships/slideLayout" Target="../slideLayouts/slideLayout78.xml"/><Relationship Id="rId43" Type="http://schemas.openxmlformats.org/officeDocument/2006/relationships/slideLayout" Target="../slideLayouts/slideLayout86.xml"/><Relationship Id="rId8" Type="http://schemas.openxmlformats.org/officeDocument/2006/relationships/slideLayout" Target="../slideLayouts/slideLayout51.xml"/><Relationship Id="rId3" Type="http://schemas.openxmlformats.org/officeDocument/2006/relationships/slideLayout" Target="../slideLayouts/slideLayout46.xml"/><Relationship Id="rId12" Type="http://schemas.openxmlformats.org/officeDocument/2006/relationships/slideLayout" Target="../slideLayouts/slideLayout55.xml"/><Relationship Id="rId17" Type="http://schemas.openxmlformats.org/officeDocument/2006/relationships/slideLayout" Target="../slideLayouts/slideLayout60.xml"/><Relationship Id="rId25" Type="http://schemas.openxmlformats.org/officeDocument/2006/relationships/slideLayout" Target="../slideLayouts/slideLayout68.xml"/><Relationship Id="rId33" Type="http://schemas.openxmlformats.org/officeDocument/2006/relationships/slideLayout" Target="../slideLayouts/slideLayout76.xml"/><Relationship Id="rId38" Type="http://schemas.openxmlformats.org/officeDocument/2006/relationships/slideLayout" Target="../slideLayouts/slideLayout81.xml"/><Relationship Id="rId46" Type="http://schemas.openxmlformats.org/officeDocument/2006/relationships/theme" Target="../theme/theme3.xml"/><Relationship Id="rId20" Type="http://schemas.openxmlformats.org/officeDocument/2006/relationships/slideLayout" Target="../slideLayouts/slideLayout63.xml"/><Relationship Id="rId41" Type="http://schemas.openxmlformats.org/officeDocument/2006/relationships/slideLayout" Target="../slideLayouts/slideLayout84.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96.xml"/><Relationship Id="rId13" Type="http://schemas.openxmlformats.org/officeDocument/2006/relationships/slideLayout" Target="../slideLayouts/slideLayout101.xml"/><Relationship Id="rId18" Type="http://schemas.openxmlformats.org/officeDocument/2006/relationships/slideLayout" Target="../slideLayouts/slideLayout106.xml"/><Relationship Id="rId26" Type="http://schemas.openxmlformats.org/officeDocument/2006/relationships/slideLayout" Target="../slideLayouts/slideLayout114.xml"/><Relationship Id="rId3" Type="http://schemas.openxmlformats.org/officeDocument/2006/relationships/slideLayout" Target="../slideLayouts/slideLayout91.xml"/><Relationship Id="rId21" Type="http://schemas.openxmlformats.org/officeDocument/2006/relationships/slideLayout" Target="../slideLayouts/slideLayout109.xml"/><Relationship Id="rId7" Type="http://schemas.openxmlformats.org/officeDocument/2006/relationships/slideLayout" Target="../slideLayouts/slideLayout95.xml"/><Relationship Id="rId12" Type="http://schemas.openxmlformats.org/officeDocument/2006/relationships/slideLayout" Target="../slideLayouts/slideLayout100.xml"/><Relationship Id="rId17" Type="http://schemas.openxmlformats.org/officeDocument/2006/relationships/slideLayout" Target="../slideLayouts/slideLayout105.xml"/><Relationship Id="rId25" Type="http://schemas.openxmlformats.org/officeDocument/2006/relationships/slideLayout" Target="../slideLayouts/slideLayout113.xml"/><Relationship Id="rId2" Type="http://schemas.openxmlformats.org/officeDocument/2006/relationships/slideLayout" Target="../slideLayouts/slideLayout90.xml"/><Relationship Id="rId16" Type="http://schemas.openxmlformats.org/officeDocument/2006/relationships/slideLayout" Target="../slideLayouts/slideLayout104.xml"/><Relationship Id="rId20" Type="http://schemas.openxmlformats.org/officeDocument/2006/relationships/slideLayout" Target="../slideLayouts/slideLayout108.xml"/><Relationship Id="rId29" Type="http://schemas.openxmlformats.org/officeDocument/2006/relationships/image" Target="../media/image34.png"/><Relationship Id="rId1" Type="http://schemas.openxmlformats.org/officeDocument/2006/relationships/slideLayout" Target="../slideLayouts/slideLayout89.xml"/><Relationship Id="rId6" Type="http://schemas.openxmlformats.org/officeDocument/2006/relationships/slideLayout" Target="../slideLayouts/slideLayout94.xml"/><Relationship Id="rId11" Type="http://schemas.openxmlformats.org/officeDocument/2006/relationships/slideLayout" Target="../slideLayouts/slideLayout99.xml"/><Relationship Id="rId24" Type="http://schemas.openxmlformats.org/officeDocument/2006/relationships/slideLayout" Target="../slideLayouts/slideLayout112.xml"/><Relationship Id="rId5" Type="http://schemas.openxmlformats.org/officeDocument/2006/relationships/slideLayout" Target="../slideLayouts/slideLayout93.xml"/><Relationship Id="rId15" Type="http://schemas.openxmlformats.org/officeDocument/2006/relationships/slideLayout" Target="../slideLayouts/slideLayout103.xml"/><Relationship Id="rId23" Type="http://schemas.openxmlformats.org/officeDocument/2006/relationships/slideLayout" Target="../slideLayouts/slideLayout111.xml"/><Relationship Id="rId28" Type="http://schemas.openxmlformats.org/officeDocument/2006/relationships/image" Target="../media/image33.png"/><Relationship Id="rId10" Type="http://schemas.openxmlformats.org/officeDocument/2006/relationships/slideLayout" Target="../slideLayouts/slideLayout98.xml"/><Relationship Id="rId19" Type="http://schemas.openxmlformats.org/officeDocument/2006/relationships/slideLayout" Target="../slideLayouts/slideLayout107.xml"/><Relationship Id="rId4" Type="http://schemas.openxmlformats.org/officeDocument/2006/relationships/slideLayout" Target="../slideLayouts/slideLayout92.xml"/><Relationship Id="rId9" Type="http://schemas.openxmlformats.org/officeDocument/2006/relationships/slideLayout" Target="../slideLayouts/slideLayout97.xml"/><Relationship Id="rId14" Type="http://schemas.openxmlformats.org/officeDocument/2006/relationships/slideLayout" Target="../slideLayouts/slideLayout102.xml"/><Relationship Id="rId22" Type="http://schemas.openxmlformats.org/officeDocument/2006/relationships/slideLayout" Target="../slideLayouts/slideLayout110.xml"/><Relationship Id="rId27" Type="http://schemas.openxmlformats.org/officeDocument/2006/relationships/theme" Target="../theme/theme4.xml"/><Relationship Id="rId30" Type="http://schemas.openxmlformats.org/officeDocument/2006/relationships/image" Target="../media/image35.jpe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2.xml"/><Relationship Id="rId13" Type="http://schemas.openxmlformats.org/officeDocument/2006/relationships/slideLayout" Target="../slideLayouts/slideLayout127.xml"/><Relationship Id="rId18" Type="http://schemas.openxmlformats.org/officeDocument/2006/relationships/slideLayout" Target="../slideLayouts/slideLayout132.xml"/><Relationship Id="rId26" Type="http://schemas.openxmlformats.org/officeDocument/2006/relationships/slideLayout" Target="../slideLayouts/slideLayout140.xml"/><Relationship Id="rId3" Type="http://schemas.openxmlformats.org/officeDocument/2006/relationships/slideLayout" Target="../slideLayouts/slideLayout117.xml"/><Relationship Id="rId21" Type="http://schemas.openxmlformats.org/officeDocument/2006/relationships/slideLayout" Target="../slideLayouts/slideLayout135.xml"/><Relationship Id="rId7" Type="http://schemas.openxmlformats.org/officeDocument/2006/relationships/slideLayout" Target="../slideLayouts/slideLayout121.xml"/><Relationship Id="rId12" Type="http://schemas.openxmlformats.org/officeDocument/2006/relationships/slideLayout" Target="../slideLayouts/slideLayout126.xml"/><Relationship Id="rId17" Type="http://schemas.openxmlformats.org/officeDocument/2006/relationships/slideLayout" Target="../slideLayouts/slideLayout131.xml"/><Relationship Id="rId25" Type="http://schemas.openxmlformats.org/officeDocument/2006/relationships/slideLayout" Target="../slideLayouts/slideLayout139.xml"/><Relationship Id="rId2" Type="http://schemas.openxmlformats.org/officeDocument/2006/relationships/slideLayout" Target="../slideLayouts/slideLayout116.xml"/><Relationship Id="rId16" Type="http://schemas.openxmlformats.org/officeDocument/2006/relationships/slideLayout" Target="../slideLayouts/slideLayout130.xml"/><Relationship Id="rId20" Type="http://schemas.openxmlformats.org/officeDocument/2006/relationships/slideLayout" Target="../slideLayouts/slideLayout134.xml"/><Relationship Id="rId29" Type="http://schemas.openxmlformats.org/officeDocument/2006/relationships/image" Target="../media/image44.svg"/><Relationship Id="rId1" Type="http://schemas.openxmlformats.org/officeDocument/2006/relationships/slideLayout" Target="../slideLayouts/slideLayout115.xml"/><Relationship Id="rId6" Type="http://schemas.openxmlformats.org/officeDocument/2006/relationships/slideLayout" Target="../slideLayouts/slideLayout120.xml"/><Relationship Id="rId11" Type="http://schemas.openxmlformats.org/officeDocument/2006/relationships/slideLayout" Target="../slideLayouts/slideLayout125.xml"/><Relationship Id="rId24" Type="http://schemas.openxmlformats.org/officeDocument/2006/relationships/slideLayout" Target="../slideLayouts/slideLayout138.xml"/><Relationship Id="rId32" Type="http://schemas.openxmlformats.org/officeDocument/2006/relationships/image" Target="../media/image4.jpeg"/><Relationship Id="rId5" Type="http://schemas.openxmlformats.org/officeDocument/2006/relationships/slideLayout" Target="../slideLayouts/slideLayout119.xml"/><Relationship Id="rId15" Type="http://schemas.openxmlformats.org/officeDocument/2006/relationships/slideLayout" Target="../slideLayouts/slideLayout129.xml"/><Relationship Id="rId23" Type="http://schemas.openxmlformats.org/officeDocument/2006/relationships/slideLayout" Target="../slideLayouts/slideLayout137.xml"/><Relationship Id="rId28" Type="http://schemas.openxmlformats.org/officeDocument/2006/relationships/theme" Target="../theme/theme5.xml"/><Relationship Id="rId10" Type="http://schemas.openxmlformats.org/officeDocument/2006/relationships/slideLayout" Target="../slideLayouts/slideLayout124.xml"/><Relationship Id="rId19" Type="http://schemas.openxmlformats.org/officeDocument/2006/relationships/slideLayout" Target="../slideLayouts/slideLayout133.xml"/><Relationship Id="rId31" Type="http://schemas.openxmlformats.org/officeDocument/2006/relationships/image" Target="../media/image3.png"/><Relationship Id="rId4" Type="http://schemas.openxmlformats.org/officeDocument/2006/relationships/slideLayout" Target="../slideLayouts/slideLayout118.xml"/><Relationship Id="rId9" Type="http://schemas.openxmlformats.org/officeDocument/2006/relationships/slideLayout" Target="../slideLayouts/slideLayout123.xml"/><Relationship Id="rId14" Type="http://schemas.openxmlformats.org/officeDocument/2006/relationships/slideLayout" Target="../slideLayouts/slideLayout128.xml"/><Relationship Id="rId22" Type="http://schemas.openxmlformats.org/officeDocument/2006/relationships/slideLayout" Target="../slideLayouts/slideLayout136.xml"/><Relationship Id="rId27" Type="http://schemas.openxmlformats.org/officeDocument/2006/relationships/slideLayout" Target="../slideLayouts/slideLayout141.xml"/><Relationship Id="rId30" Type="http://schemas.openxmlformats.org/officeDocument/2006/relationships/image" Target="../media/image45.png"/></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149.xml"/><Relationship Id="rId13" Type="http://schemas.openxmlformats.org/officeDocument/2006/relationships/slideLayout" Target="../slideLayouts/slideLayout154.xml"/><Relationship Id="rId18" Type="http://schemas.openxmlformats.org/officeDocument/2006/relationships/slideLayout" Target="../slideLayouts/slideLayout159.xml"/><Relationship Id="rId26" Type="http://schemas.openxmlformats.org/officeDocument/2006/relationships/slideLayout" Target="../slideLayouts/slideLayout167.xml"/><Relationship Id="rId3" Type="http://schemas.openxmlformats.org/officeDocument/2006/relationships/slideLayout" Target="../slideLayouts/slideLayout144.xml"/><Relationship Id="rId21" Type="http://schemas.openxmlformats.org/officeDocument/2006/relationships/slideLayout" Target="../slideLayouts/slideLayout162.xml"/><Relationship Id="rId7" Type="http://schemas.openxmlformats.org/officeDocument/2006/relationships/slideLayout" Target="../slideLayouts/slideLayout148.xml"/><Relationship Id="rId12" Type="http://schemas.openxmlformats.org/officeDocument/2006/relationships/slideLayout" Target="../slideLayouts/slideLayout153.xml"/><Relationship Id="rId17" Type="http://schemas.openxmlformats.org/officeDocument/2006/relationships/slideLayout" Target="../slideLayouts/slideLayout158.xml"/><Relationship Id="rId25" Type="http://schemas.openxmlformats.org/officeDocument/2006/relationships/slideLayout" Target="../slideLayouts/slideLayout166.xml"/><Relationship Id="rId2" Type="http://schemas.openxmlformats.org/officeDocument/2006/relationships/slideLayout" Target="../slideLayouts/slideLayout143.xml"/><Relationship Id="rId16" Type="http://schemas.openxmlformats.org/officeDocument/2006/relationships/slideLayout" Target="../slideLayouts/slideLayout157.xml"/><Relationship Id="rId20" Type="http://schemas.openxmlformats.org/officeDocument/2006/relationships/slideLayout" Target="../slideLayouts/slideLayout161.xml"/><Relationship Id="rId29" Type="http://schemas.openxmlformats.org/officeDocument/2006/relationships/image" Target="../media/image2.jpeg"/><Relationship Id="rId1" Type="http://schemas.openxmlformats.org/officeDocument/2006/relationships/slideLayout" Target="../slideLayouts/slideLayout142.xml"/><Relationship Id="rId6" Type="http://schemas.openxmlformats.org/officeDocument/2006/relationships/slideLayout" Target="../slideLayouts/slideLayout147.xml"/><Relationship Id="rId11" Type="http://schemas.openxmlformats.org/officeDocument/2006/relationships/slideLayout" Target="../slideLayouts/slideLayout152.xml"/><Relationship Id="rId24" Type="http://schemas.openxmlformats.org/officeDocument/2006/relationships/slideLayout" Target="../slideLayouts/slideLayout165.xml"/><Relationship Id="rId5" Type="http://schemas.openxmlformats.org/officeDocument/2006/relationships/slideLayout" Target="../slideLayouts/slideLayout146.xml"/><Relationship Id="rId15" Type="http://schemas.openxmlformats.org/officeDocument/2006/relationships/slideLayout" Target="../slideLayouts/slideLayout156.xml"/><Relationship Id="rId23" Type="http://schemas.openxmlformats.org/officeDocument/2006/relationships/slideLayout" Target="../slideLayouts/slideLayout164.xml"/><Relationship Id="rId28" Type="http://schemas.openxmlformats.org/officeDocument/2006/relationships/image" Target="../media/image1.svg"/><Relationship Id="rId10" Type="http://schemas.openxmlformats.org/officeDocument/2006/relationships/slideLayout" Target="../slideLayouts/slideLayout151.xml"/><Relationship Id="rId19" Type="http://schemas.openxmlformats.org/officeDocument/2006/relationships/slideLayout" Target="../slideLayouts/slideLayout160.xml"/><Relationship Id="rId31" Type="http://schemas.openxmlformats.org/officeDocument/2006/relationships/image" Target="../media/image4.jpeg"/><Relationship Id="rId4" Type="http://schemas.openxmlformats.org/officeDocument/2006/relationships/slideLayout" Target="../slideLayouts/slideLayout145.xml"/><Relationship Id="rId9" Type="http://schemas.openxmlformats.org/officeDocument/2006/relationships/slideLayout" Target="../slideLayouts/slideLayout150.xml"/><Relationship Id="rId14" Type="http://schemas.openxmlformats.org/officeDocument/2006/relationships/slideLayout" Target="../slideLayouts/slideLayout155.xml"/><Relationship Id="rId22" Type="http://schemas.openxmlformats.org/officeDocument/2006/relationships/slideLayout" Target="../slideLayouts/slideLayout163.xml"/><Relationship Id="rId27" Type="http://schemas.openxmlformats.org/officeDocument/2006/relationships/theme" Target="../theme/theme6.xml"/><Relationship Id="rId30"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Segnaposto titolo 1">
            <a:extLst>
              <a:ext uri="{FF2B5EF4-FFF2-40B4-BE49-F238E27FC236}">
                <a16:creationId xmlns:a16="http://schemas.microsoft.com/office/drawing/2014/main" id="{D93F0EDA-05BE-4DD7-962F-394BE0791CF8}"/>
              </a:ext>
            </a:extLst>
          </p:cNvPr>
          <p:cNvSpPr>
            <a:spLocks noGrp="1"/>
          </p:cNvSpPr>
          <p:nvPr>
            <p:ph type="title"/>
          </p:nvPr>
        </p:nvSpPr>
        <p:spPr>
          <a:xfrm>
            <a:off x="334963" y="808073"/>
            <a:ext cx="11522075" cy="840083"/>
          </a:xfrm>
          <a:prstGeom prst="rect">
            <a:avLst/>
          </a:prstGeom>
        </p:spPr>
        <p:txBody>
          <a:bodyPr vert="horz" lIns="0" tIns="0" rIns="0" bIns="0" rtlCol="0" anchor="t">
            <a:noAutofit/>
          </a:bodyPr>
          <a:lstStyle/>
          <a:p>
            <a:endParaRPr lang="en-GB" noProof="0"/>
          </a:p>
        </p:txBody>
      </p:sp>
      <p:sp>
        <p:nvSpPr>
          <p:cNvPr id="3" name="Segnaposto testo 2">
            <a:extLst>
              <a:ext uri="{FF2B5EF4-FFF2-40B4-BE49-F238E27FC236}">
                <a16:creationId xmlns:a16="http://schemas.microsoft.com/office/drawing/2014/main" id="{8F0C82C2-529C-45CC-B0FD-8E1A68BA426E}"/>
              </a:ext>
            </a:extLst>
          </p:cNvPr>
          <p:cNvSpPr>
            <a:spLocks noGrp="1"/>
          </p:cNvSpPr>
          <p:nvPr>
            <p:ph type="body" idx="1"/>
          </p:nvPr>
        </p:nvSpPr>
        <p:spPr>
          <a:xfrm>
            <a:off x="334963" y="2060575"/>
            <a:ext cx="11522075" cy="4429125"/>
          </a:xfrm>
          <a:prstGeom prst="rect">
            <a:avLst/>
          </a:prstGeom>
        </p:spPr>
        <p:txBody>
          <a:bodyPr vert="horz" lIns="0" tIns="0" rIns="0" bIns="0" rtlCol="0">
            <a:noAutofit/>
          </a:bodyPr>
          <a:lstStyle/>
          <a:p>
            <a:pPr lvl="0"/>
            <a:r>
              <a:rPr lang="en-GB" noProof="0"/>
              <a:t>Click to edit master text styles</a:t>
            </a:r>
          </a:p>
          <a:p>
            <a:pPr lvl="1"/>
            <a:r>
              <a:rPr lang="en-GB" noProof="0"/>
              <a:t>Second level</a:t>
            </a:r>
          </a:p>
          <a:p>
            <a:pPr lvl="2"/>
            <a:r>
              <a:rPr lang="en-GB" noProof="0"/>
              <a:t>Third level</a:t>
            </a:r>
          </a:p>
        </p:txBody>
      </p:sp>
      <p:sp>
        <p:nvSpPr>
          <p:cNvPr id="4" name="Segnaposto data 3">
            <a:extLst>
              <a:ext uri="{FF2B5EF4-FFF2-40B4-BE49-F238E27FC236}">
                <a16:creationId xmlns:a16="http://schemas.microsoft.com/office/drawing/2014/main" id="{3C0DE2DC-DBA6-437E-BB4E-13D6007AE7EE}"/>
              </a:ext>
            </a:extLst>
          </p:cNvPr>
          <p:cNvSpPr>
            <a:spLocks noGrp="1"/>
          </p:cNvSpPr>
          <p:nvPr>
            <p:ph type="dt" sz="half" idx="2"/>
          </p:nvPr>
        </p:nvSpPr>
        <p:spPr>
          <a:xfrm>
            <a:off x="334964" y="39688"/>
            <a:ext cx="2383298" cy="365125"/>
          </a:xfrm>
          <a:prstGeom prst="rect">
            <a:avLst/>
          </a:prstGeom>
        </p:spPr>
        <p:txBody>
          <a:bodyPr vert="horz" lIns="0" tIns="0" rIns="0" bIns="0" rtlCol="0" anchor="b"/>
          <a:lstStyle>
            <a:lvl1pPr algn="l">
              <a:defRPr sz="700" b="1" spc="50" baseline="0">
                <a:solidFill>
                  <a:schemeClr val="tx1">
                    <a:lumMod val="65000"/>
                    <a:lumOff val="35000"/>
                  </a:schemeClr>
                </a:solidFill>
              </a:defRPr>
            </a:lvl1pPr>
          </a:lstStyle>
          <a:p>
            <a:r>
              <a:rPr lang="it-IT"/>
              <a:t>03/06/2026</a:t>
            </a:r>
          </a:p>
        </p:txBody>
      </p:sp>
      <p:sp>
        <p:nvSpPr>
          <p:cNvPr id="5" name="Segnaposto piè di pagina 4">
            <a:extLst>
              <a:ext uri="{FF2B5EF4-FFF2-40B4-BE49-F238E27FC236}">
                <a16:creationId xmlns:a16="http://schemas.microsoft.com/office/drawing/2014/main" id="{32393C94-ABEE-455B-B13B-0EB6402D37E5}"/>
              </a:ext>
            </a:extLst>
          </p:cNvPr>
          <p:cNvSpPr>
            <a:spLocks noGrp="1"/>
          </p:cNvSpPr>
          <p:nvPr>
            <p:ph type="ftr" sz="quarter" idx="3"/>
          </p:nvPr>
        </p:nvSpPr>
        <p:spPr>
          <a:xfrm>
            <a:off x="3216274" y="39688"/>
            <a:ext cx="7598263" cy="365125"/>
          </a:xfrm>
          <a:prstGeom prst="rect">
            <a:avLst/>
          </a:prstGeom>
        </p:spPr>
        <p:txBody>
          <a:bodyPr vert="horz" lIns="0" tIns="0" rIns="0" bIns="0" rtlCol="0" anchor="b"/>
          <a:lstStyle>
            <a:lvl1pPr algn="l">
              <a:defRPr sz="700" spc="50" baseline="0">
                <a:solidFill>
                  <a:schemeClr val="tx1">
                    <a:lumMod val="65000"/>
                    <a:lumOff val="35000"/>
                  </a:schemeClr>
                </a:solidFill>
              </a:defRPr>
            </a:lvl1pPr>
          </a:lstStyle>
          <a:p>
            <a:r>
              <a:rPr lang="en-US" noProof="0"/>
              <a:t>Camilla Colombo - GREEN SPECIES - COMPASS Lab - Department of Aerospace Science and Technology</a:t>
            </a:r>
            <a:endParaRPr lang="en-GB" noProof="0"/>
          </a:p>
        </p:txBody>
      </p:sp>
      <p:sp>
        <p:nvSpPr>
          <p:cNvPr id="6" name="Segnaposto numero diapositiva 5">
            <a:extLst>
              <a:ext uri="{FF2B5EF4-FFF2-40B4-BE49-F238E27FC236}">
                <a16:creationId xmlns:a16="http://schemas.microsoft.com/office/drawing/2014/main" id="{9A960919-4893-43E8-BAF3-C8C59F419B7B}"/>
              </a:ext>
            </a:extLst>
          </p:cNvPr>
          <p:cNvSpPr>
            <a:spLocks noGrp="1"/>
          </p:cNvSpPr>
          <p:nvPr>
            <p:ph type="sldNum" sz="quarter" idx="4"/>
          </p:nvPr>
        </p:nvSpPr>
        <p:spPr>
          <a:xfrm>
            <a:off x="10814538" y="39688"/>
            <a:ext cx="1042500" cy="365125"/>
          </a:xfrm>
          <a:prstGeom prst="rect">
            <a:avLst/>
          </a:prstGeom>
        </p:spPr>
        <p:txBody>
          <a:bodyPr vert="horz" lIns="0" tIns="0" rIns="0" bIns="0" rtlCol="0" anchor="b"/>
          <a:lstStyle>
            <a:lvl1pPr algn="r">
              <a:defRPr sz="700" spc="50" baseline="0">
                <a:solidFill>
                  <a:schemeClr val="tx1">
                    <a:lumMod val="65000"/>
                    <a:lumOff val="35000"/>
                  </a:schemeClr>
                </a:solidFill>
              </a:defRPr>
            </a:lvl1pPr>
          </a:lstStyle>
          <a:p>
            <a:fld id="{3135EEA2-8D42-4D46-95A6-66E65FDC5EB1}" type="slidenum">
              <a:rPr lang="it-IT" smtClean="0"/>
              <a:pPr/>
              <a:t>‹#›</a:t>
            </a:fld>
            <a:endParaRPr lang="it-IT"/>
          </a:p>
        </p:txBody>
      </p:sp>
      <p:pic>
        <p:nvPicPr>
          <p:cNvPr id="9" name="Picture 8">
            <a:extLst>
              <a:ext uri="{FF2B5EF4-FFF2-40B4-BE49-F238E27FC236}">
                <a16:creationId xmlns:a16="http://schemas.microsoft.com/office/drawing/2014/main" id="{1511D499-8966-4F74-EFED-B6D8FC9BBA66}"/>
              </a:ext>
            </a:extLst>
          </p:cNvPr>
          <p:cNvPicPr>
            <a:picLocks noChangeAspect="1"/>
          </p:cNvPicPr>
          <p:nvPr userDrawn="1"/>
        </p:nvPicPr>
        <p:blipFill>
          <a:blip>
            <a:extLst>
              <a:ext uri="{96DAC541-7B7A-43D3-8B79-37D633B846F1}">
                <asvg:svgBlip xmlns:asvg="http://schemas.microsoft.com/office/drawing/2016/SVG/main" r:embed="rId31"/>
              </a:ext>
            </a:extLst>
          </a:blip>
          <a:srcRect/>
          <a:stretch/>
        </p:blipFill>
        <p:spPr>
          <a:xfrm>
            <a:off x="10020299" y="179710"/>
            <a:ext cx="1381501" cy="342631"/>
          </a:xfrm>
          <a:prstGeom prst="rect">
            <a:avLst/>
          </a:prstGeom>
        </p:spPr>
      </p:pic>
      <p:pic>
        <p:nvPicPr>
          <p:cNvPr id="7" name="Picture 6">
            <a:extLst>
              <a:ext uri="{FF2B5EF4-FFF2-40B4-BE49-F238E27FC236}">
                <a16:creationId xmlns:a16="http://schemas.microsoft.com/office/drawing/2014/main" id="{9DAA0BA9-2028-FCA9-8842-9AB3C67581F1}"/>
              </a:ext>
            </a:extLst>
          </p:cNvPr>
          <p:cNvPicPr>
            <a:picLocks noChangeAspect="1"/>
          </p:cNvPicPr>
          <p:nvPr userDrawn="1"/>
        </p:nvPicPr>
        <p:blipFill>
          <a:blip r:embed="rId32">
            <a:extLst>
              <a:ext uri="{28A0092B-C50C-407E-A947-70E740481C1C}">
                <a14:useLocalDpi xmlns:a14="http://schemas.microsoft.com/office/drawing/2010/main" val="0"/>
              </a:ext>
            </a:extLst>
          </a:blip>
          <a:stretch>
            <a:fillRect/>
          </a:stretch>
        </p:blipFill>
        <p:spPr>
          <a:xfrm>
            <a:off x="8722214" y="6046507"/>
            <a:ext cx="1947099" cy="700768"/>
          </a:xfrm>
          <a:prstGeom prst="rect">
            <a:avLst/>
          </a:prstGeom>
        </p:spPr>
      </p:pic>
      <p:pic>
        <p:nvPicPr>
          <p:cNvPr id="8" name="Picture 7">
            <a:extLst>
              <a:ext uri="{FF2B5EF4-FFF2-40B4-BE49-F238E27FC236}">
                <a16:creationId xmlns:a16="http://schemas.microsoft.com/office/drawing/2014/main" id="{0DDB1AA0-9577-8BD8-6D52-4062BF0323AE}"/>
              </a:ext>
            </a:extLst>
          </p:cNvPr>
          <p:cNvPicPr>
            <a:picLocks noChangeAspect="1"/>
          </p:cNvPicPr>
          <p:nvPr userDrawn="1"/>
        </p:nvPicPr>
        <p:blipFill>
          <a:blip r:embed="rId33" cstate="print">
            <a:extLst>
              <a:ext uri="{28A0092B-C50C-407E-A947-70E740481C1C}">
                <a14:useLocalDpi xmlns:a14="http://schemas.microsoft.com/office/drawing/2010/main" val="0"/>
              </a:ext>
            </a:extLst>
          </a:blip>
          <a:stretch>
            <a:fillRect/>
          </a:stretch>
        </p:blipFill>
        <p:spPr>
          <a:xfrm>
            <a:off x="10583929" y="6049926"/>
            <a:ext cx="751859" cy="697349"/>
          </a:xfrm>
          <a:prstGeom prst="rect">
            <a:avLst/>
          </a:prstGeom>
        </p:spPr>
      </p:pic>
      <p:pic>
        <p:nvPicPr>
          <p:cNvPr id="10" name="Picture 3">
            <a:extLst>
              <a:ext uri="{FF2B5EF4-FFF2-40B4-BE49-F238E27FC236}">
                <a16:creationId xmlns:a16="http://schemas.microsoft.com/office/drawing/2014/main" id="{A87C4D76-1CDE-FD9D-DCAE-658A960A0621}"/>
              </a:ext>
            </a:extLst>
          </p:cNvPr>
          <p:cNvPicPr>
            <a:picLocks noChangeAspect="1"/>
          </p:cNvPicPr>
          <p:nvPr userDrawn="1"/>
        </p:nvPicPr>
        <p:blipFill>
          <a:blip r:embed="rId34">
            <a:extLst>
              <a:ext uri="{28A0092B-C50C-407E-A947-70E740481C1C}">
                <a14:useLocalDpi xmlns:a14="http://schemas.microsoft.com/office/drawing/2010/main" val="0"/>
              </a:ext>
            </a:extLst>
          </a:blip>
          <a:stretch>
            <a:fillRect/>
          </a:stretch>
        </p:blipFill>
        <p:spPr>
          <a:xfrm>
            <a:off x="11401800" y="6241764"/>
            <a:ext cx="464702" cy="313674"/>
          </a:xfrm>
          <a:prstGeom prst="rect">
            <a:avLst/>
          </a:prstGeom>
        </p:spPr>
      </p:pic>
    </p:spTree>
    <p:extLst>
      <p:ext uri="{BB962C8B-B14F-4D97-AF65-F5344CB8AC3E}">
        <p14:creationId xmlns:p14="http://schemas.microsoft.com/office/powerpoint/2010/main" val="1358981395"/>
      </p:ext>
    </p:extLst>
  </p:cSld>
  <p:clrMap bg1="lt1" tx1="dk1" bg2="lt2" tx2="dk2" accent1="accent1" accent2="accent2" accent3="accent3" accent4="accent4" accent5="accent5" accent6="accent6" hlink="hlink" folHlink="folHlink"/>
  <p:sldLayoutIdLst>
    <p:sldLayoutId id="2147483747" r:id="rId1"/>
    <p:sldLayoutId id="2147483748" r:id="rId2"/>
    <p:sldLayoutId id="2147483749" r:id="rId3"/>
    <p:sldLayoutId id="2147483750" r:id="rId4"/>
    <p:sldLayoutId id="2147483751" r:id="rId5"/>
    <p:sldLayoutId id="2147483752" r:id="rId6"/>
    <p:sldLayoutId id="2147483753" r:id="rId7"/>
    <p:sldLayoutId id="2147483754" r:id="rId8"/>
    <p:sldLayoutId id="2147483755" r:id="rId9"/>
    <p:sldLayoutId id="2147483756" r:id="rId10"/>
    <p:sldLayoutId id="2147483757" r:id="rId11"/>
    <p:sldLayoutId id="2147483758" r:id="rId12"/>
    <p:sldLayoutId id="2147483759" r:id="rId13"/>
    <p:sldLayoutId id="2147483760" r:id="rId14"/>
    <p:sldLayoutId id="2147483761" r:id="rId15"/>
    <p:sldLayoutId id="2147483762" r:id="rId16"/>
    <p:sldLayoutId id="2147483763" r:id="rId17"/>
    <p:sldLayoutId id="2147483764" r:id="rId18"/>
    <p:sldLayoutId id="2147483765" r:id="rId19"/>
    <p:sldLayoutId id="2147483766" r:id="rId20"/>
    <p:sldLayoutId id="2147483767" r:id="rId21"/>
    <p:sldLayoutId id="2147483768" r:id="rId22"/>
    <p:sldLayoutId id="2147483769" r:id="rId23"/>
    <p:sldLayoutId id="2147483770" r:id="rId24"/>
    <p:sldLayoutId id="2147483771" r:id="rId25"/>
    <p:sldLayoutId id="2147484025" r:id="rId26"/>
    <p:sldLayoutId id="2147484028" r:id="rId27"/>
    <p:sldLayoutId id="2147484035" r:id="rId28"/>
    <p:sldLayoutId id="2147484052" r:id="rId29"/>
  </p:sldLayoutIdLst>
  <p:hf hdr="0"/>
  <p:txStyles>
    <p:titleStyle>
      <a:lvl1pPr algn="l" defTabSz="914400" rtl="0" eaLnBrk="1" latinLnBrk="0" hangingPunct="1">
        <a:lnSpc>
          <a:spcPct val="100000"/>
        </a:lnSpc>
        <a:spcBef>
          <a:spcPct val="0"/>
        </a:spcBef>
        <a:buNone/>
        <a:defRPr sz="2400" b="1" kern="1200">
          <a:solidFill>
            <a:schemeClr val="tx2"/>
          </a:solidFill>
          <a:latin typeface="+mj-lt"/>
          <a:ea typeface="+mj-ea"/>
          <a:cs typeface="+mj-cs"/>
        </a:defRPr>
      </a:lvl1pPr>
    </p:titleStyle>
    <p:bodyStyle>
      <a:lvl1pPr marL="285750" indent="-285750" algn="l" defTabSz="914400" rtl="0" eaLnBrk="1" latinLnBrk="0" hangingPunct="1">
        <a:lnSpc>
          <a:spcPct val="120000"/>
        </a:lnSpc>
        <a:spcBef>
          <a:spcPts val="0"/>
        </a:spcBef>
        <a:buClr>
          <a:srgbClr val="102C53"/>
        </a:buClr>
        <a:buFont typeface="Wingdings" panose="05000000000000000000" pitchFamily="2" charset="2"/>
        <a:buChar char="§"/>
        <a:defRPr lang="it-IT" sz="1600" kern="1200" dirty="0">
          <a:solidFill>
            <a:schemeClr val="tx1"/>
          </a:solidFill>
          <a:latin typeface="+mn-lt"/>
          <a:ea typeface="+mn-ea"/>
          <a:cs typeface="+mn-cs"/>
        </a:defRPr>
      </a:lvl1pPr>
      <a:lvl2pPr marL="742950" indent="-285750" algn="l" defTabSz="914400" rtl="0" eaLnBrk="1" latinLnBrk="0" hangingPunct="1">
        <a:lnSpc>
          <a:spcPct val="120000"/>
        </a:lnSpc>
        <a:spcBef>
          <a:spcPts val="500"/>
        </a:spcBef>
        <a:buClr>
          <a:schemeClr val="tx2"/>
        </a:buClr>
        <a:buFont typeface="Arial" panose="020B0604020202020204" pitchFamily="34" charset="0"/>
        <a:buChar char="•"/>
        <a:defRPr lang="it-IT" sz="1600" kern="1200" dirty="0">
          <a:solidFill>
            <a:schemeClr val="tx1"/>
          </a:solidFill>
          <a:latin typeface="+mn-lt"/>
          <a:ea typeface="+mn-ea"/>
          <a:cs typeface="+mn-cs"/>
        </a:defRPr>
      </a:lvl2pPr>
      <a:lvl3pPr marL="1200150" indent="-285750" algn="l" defTabSz="914400" rtl="0" eaLnBrk="1" latinLnBrk="0" hangingPunct="1">
        <a:lnSpc>
          <a:spcPct val="120000"/>
        </a:lnSpc>
        <a:spcBef>
          <a:spcPts val="500"/>
        </a:spcBef>
        <a:buClr>
          <a:srgbClr val="102C53"/>
        </a:buClr>
        <a:buFont typeface="Manrope" panose="020B0604020202020204" charset="0"/>
        <a:buChar char="‒"/>
        <a:defRPr lang="it-IT" sz="1600" kern="1200" dirty="0">
          <a:solidFill>
            <a:schemeClr val="tx1"/>
          </a:solidFill>
          <a:latin typeface="+mn-lt"/>
          <a:ea typeface="+mn-ea"/>
          <a:cs typeface="+mn-cs"/>
        </a:defRPr>
      </a:lvl3pPr>
      <a:lvl4pPr marL="1371600" indent="0" algn="l" defTabSz="914400" rtl="0" eaLnBrk="1" latinLnBrk="0" hangingPunct="1">
        <a:lnSpc>
          <a:spcPct val="120000"/>
        </a:lnSpc>
        <a:spcBef>
          <a:spcPts val="500"/>
        </a:spcBef>
        <a:buFont typeface="Arial" panose="020B0604020202020204" pitchFamily="34" charset="0"/>
        <a:buNone/>
        <a:defRPr lang="it-IT" sz="1600" kern="1200" dirty="0">
          <a:solidFill>
            <a:schemeClr val="tx1"/>
          </a:solidFill>
          <a:latin typeface="+mn-lt"/>
          <a:ea typeface="+mn-ea"/>
          <a:cs typeface="+mn-cs"/>
        </a:defRPr>
      </a:lvl4pPr>
      <a:lvl5pPr marL="1828800" indent="0" algn="l" defTabSz="914400" rtl="0" eaLnBrk="1" latinLnBrk="0" hangingPunct="1">
        <a:lnSpc>
          <a:spcPct val="120000"/>
        </a:lnSpc>
        <a:spcBef>
          <a:spcPts val="500"/>
        </a:spcBef>
        <a:buFont typeface="Arial" panose="020B0604020202020204" pitchFamily="34" charset="0"/>
        <a:buNone/>
        <a:defRPr lang="it-IT" sz="1600" kern="1200" dirty="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7469" userDrawn="1">
          <p15:clr>
            <a:srgbClr val="F26B43"/>
          </p15:clr>
        </p15:guide>
        <p15:guide id="2" pos="211" userDrawn="1">
          <p15:clr>
            <a:srgbClr val="F26B43"/>
          </p15:clr>
        </p15:guide>
        <p15:guide id="3" pos="2026" userDrawn="1">
          <p15:clr>
            <a:srgbClr val="F26B43"/>
          </p15:clr>
        </p15:guide>
        <p15:guide id="4" pos="1799" userDrawn="1">
          <p15:clr>
            <a:srgbClr val="F26B43"/>
          </p15:clr>
        </p15:guide>
        <p15:guide id="5" orient="horz" pos="1298" userDrawn="1">
          <p15:clr>
            <a:srgbClr val="F26B43"/>
          </p15:clr>
        </p15:guide>
        <p15:guide id="6" orient="horz" pos="4088" userDrawn="1">
          <p15:clr>
            <a:srgbClr val="F26B43"/>
          </p15:clr>
        </p15:guide>
        <p15:guide id="7" orient="horz" pos="255" userDrawn="1">
          <p15:clr>
            <a:srgbClr val="F26B43"/>
          </p15:clr>
        </p15:guide>
        <p15:guide id="8" orient="horz" pos="981" userDrawn="1">
          <p15:clr>
            <a:srgbClr val="F26B43"/>
          </p15:clr>
        </p15:guide>
        <p15:guide id="9" orient="horz" pos="504" userDrawn="1">
          <p15:clr>
            <a:srgbClr val="F26B43"/>
          </p15:clr>
        </p15:guide>
        <p15:guide id="10" pos="3840" userDrawn="1">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Segnaposto titolo 1">
            <a:extLst>
              <a:ext uri="{FF2B5EF4-FFF2-40B4-BE49-F238E27FC236}">
                <a16:creationId xmlns:a16="http://schemas.microsoft.com/office/drawing/2014/main" id="{D93F0EDA-05BE-4DD7-962F-394BE0791CF8}"/>
              </a:ext>
            </a:extLst>
          </p:cNvPr>
          <p:cNvSpPr>
            <a:spLocks noGrp="1"/>
          </p:cNvSpPr>
          <p:nvPr>
            <p:ph type="title"/>
          </p:nvPr>
        </p:nvSpPr>
        <p:spPr>
          <a:xfrm>
            <a:off x="334963" y="808073"/>
            <a:ext cx="11522075" cy="840083"/>
          </a:xfrm>
          <a:prstGeom prst="rect">
            <a:avLst/>
          </a:prstGeom>
        </p:spPr>
        <p:txBody>
          <a:bodyPr vert="horz" lIns="0" tIns="0" rIns="0" bIns="0" rtlCol="0" anchor="b">
            <a:noAutofit/>
          </a:bodyPr>
          <a:lstStyle/>
          <a:p>
            <a:endParaRPr lang="en-GB" noProof="0"/>
          </a:p>
        </p:txBody>
      </p:sp>
      <p:sp>
        <p:nvSpPr>
          <p:cNvPr id="3" name="Segnaposto testo 2">
            <a:extLst>
              <a:ext uri="{FF2B5EF4-FFF2-40B4-BE49-F238E27FC236}">
                <a16:creationId xmlns:a16="http://schemas.microsoft.com/office/drawing/2014/main" id="{8F0C82C2-529C-45CC-B0FD-8E1A68BA426E}"/>
              </a:ext>
            </a:extLst>
          </p:cNvPr>
          <p:cNvSpPr>
            <a:spLocks noGrp="1"/>
          </p:cNvSpPr>
          <p:nvPr>
            <p:ph type="body" idx="1"/>
          </p:nvPr>
        </p:nvSpPr>
        <p:spPr>
          <a:xfrm>
            <a:off x="334963" y="2060575"/>
            <a:ext cx="11522075" cy="4429125"/>
          </a:xfrm>
          <a:prstGeom prst="rect">
            <a:avLst/>
          </a:prstGeom>
        </p:spPr>
        <p:txBody>
          <a:bodyPr vert="horz" lIns="0" tIns="0" rIns="0" bIns="0" rtlCol="0">
            <a:normAutofit/>
          </a:bodyPr>
          <a:lstStyle/>
          <a:p>
            <a:pPr lvl="0"/>
            <a:r>
              <a:rPr lang="en-GB" noProof="0"/>
              <a:t>Fare </a:t>
            </a:r>
            <a:r>
              <a:rPr lang="en-GB" noProof="0" err="1"/>
              <a:t>clic</a:t>
            </a:r>
            <a:r>
              <a:rPr lang="en-GB" noProof="0"/>
              <a:t> per </a:t>
            </a:r>
            <a:r>
              <a:rPr lang="en-GB" noProof="0" err="1"/>
              <a:t>modificare</a:t>
            </a:r>
            <a:r>
              <a:rPr lang="en-GB" noProof="0"/>
              <a:t> </a:t>
            </a:r>
            <a:r>
              <a:rPr lang="en-GB" noProof="0" err="1"/>
              <a:t>gli</a:t>
            </a:r>
            <a:r>
              <a:rPr lang="en-GB" noProof="0"/>
              <a:t> </a:t>
            </a:r>
            <a:r>
              <a:rPr lang="en-GB" noProof="0" err="1"/>
              <a:t>stili</a:t>
            </a:r>
            <a:r>
              <a:rPr lang="en-GB" noProof="0"/>
              <a:t> del testo </a:t>
            </a:r>
            <a:r>
              <a:rPr lang="en-GB" noProof="0" err="1"/>
              <a:t>dello</a:t>
            </a:r>
            <a:r>
              <a:rPr lang="en-GB" noProof="0"/>
              <a:t> schema</a:t>
            </a:r>
          </a:p>
          <a:p>
            <a:pPr lvl="1"/>
            <a:r>
              <a:rPr lang="en-GB" noProof="0"/>
              <a:t>Secondo </a:t>
            </a:r>
            <a:r>
              <a:rPr lang="en-GB" noProof="0" err="1"/>
              <a:t>livello</a:t>
            </a:r>
            <a:endParaRPr lang="en-GB" noProof="0"/>
          </a:p>
          <a:p>
            <a:pPr lvl="2"/>
            <a:r>
              <a:rPr lang="en-GB" noProof="0"/>
              <a:t>Terzo </a:t>
            </a:r>
            <a:r>
              <a:rPr lang="en-GB" noProof="0" err="1"/>
              <a:t>livello</a:t>
            </a:r>
            <a:endParaRPr lang="en-GB" noProof="0"/>
          </a:p>
          <a:p>
            <a:pPr lvl="3"/>
            <a:r>
              <a:rPr lang="en-GB" noProof="0"/>
              <a:t>Quarto </a:t>
            </a:r>
            <a:r>
              <a:rPr lang="en-GB" noProof="0" err="1"/>
              <a:t>livello</a:t>
            </a:r>
            <a:endParaRPr lang="en-GB" noProof="0"/>
          </a:p>
          <a:p>
            <a:pPr lvl="4"/>
            <a:r>
              <a:rPr lang="en-GB" noProof="0"/>
              <a:t>Quinto </a:t>
            </a:r>
            <a:r>
              <a:rPr lang="en-GB" noProof="0" err="1"/>
              <a:t>livello</a:t>
            </a:r>
            <a:endParaRPr lang="en-GB" noProof="0"/>
          </a:p>
        </p:txBody>
      </p:sp>
    </p:spTree>
    <p:extLst>
      <p:ext uri="{BB962C8B-B14F-4D97-AF65-F5344CB8AC3E}">
        <p14:creationId xmlns:p14="http://schemas.microsoft.com/office/powerpoint/2010/main" val="4066552547"/>
      </p:ext>
    </p:extLst>
  </p:cSld>
  <p:clrMap bg1="lt1" tx1="dk1" bg2="lt2" tx2="dk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1" r:id="rId6"/>
    <p:sldLayoutId id="2147483742" r:id="rId7"/>
    <p:sldLayoutId id="2147483776" r:id="rId8"/>
    <p:sldLayoutId id="2147483743" r:id="rId9"/>
    <p:sldLayoutId id="2147483773" r:id="rId10"/>
    <p:sldLayoutId id="2147483772" r:id="rId11"/>
    <p:sldLayoutId id="2147483774" r:id="rId12"/>
    <p:sldLayoutId id="2147483775" r:id="rId13"/>
    <p:sldLayoutId id="2147484024" r:id="rId14"/>
  </p:sldLayoutIdLst>
  <p:hf hdr="0"/>
  <p:txStyles>
    <p:titleStyle>
      <a:lvl1pPr algn="l" defTabSz="914400" rtl="0" eaLnBrk="1" latinLnBrk="0" hangingPunct="1">
        <a:lnSpc>
          <a:spcPct val="100000"/>
        </a:lnSpc>
        <a:spcBef>
          <a:spcPct val="0"/>
        </a:spcBef>
        <a:buNone/>
        <a:defRPr sz="6000" b="1" kern="1200">
          <a:solidFill>
            <a:schemeClr val="tx2"/>
          </a:solidFill>
          <a:latin typeface="+mj-lt"/>
          <a:ea typeface="+mj-ea"/>
          <a:cs typeface="+mj-cs"/>
        </a:defRPr>
      </a:lvl1pPr>
    </p:titleStyle>
    <p:bodyStyle>
      <a:lvl1pPr marL="0" indent="0" algn="l" defTabSz="914400" rtl="0" eaLnBrk="1" latinLnBrk="0" hangingPunct="1">
        <a:lnSpc>
          <a:spcPct val="120000"/>
        </a:lnSpc>
        <a:spcBef>
          <a:spcPts val="1000"/>
        </a:spcBef>
        <a:buFont typeface="Arial" panose="020B0604020202020204" pitchFamily="34" charset="0"/>
        <a:buNone/>
        <a:defRPr lang="it-IT" sz="1400" kern="1200" dirty="0">
          <a:solidFill>
            <a:schemeClr val="tx1"/>
          </a:solidFill>
          <a:latin typeface="+mn-lt"/>
          <a:ea typeface="+mn-ea"/>
          <a:cs typeface="+mn-cs"/>
        </a:defRPr>
      </a:lvl1pPr>
      <a:lvl2pPr marL="457200" indent="0" algn="l" defTabSz="914400" rtl="0" eaLnBrk="1" latinLnBrk="0" hangingPunct="1">
        <a:lnSpc>
          <a:spcPct val="120000"/>
        </a:lnSpc>
        <a:spcBef>
          <a:spcPts val="500"/>
        </a:spcBef>
        <a:buFont typeface="Arial" panose="020B0604020202020204" pitchFamily="34" charset="0"/>
        <a:buNone/>
        <a:defRPr lang="it-IT" sz="1400" kern="1200" dirty="0">
          <a:solidFill>
            <a:schemeClr val="tx1"/>
          </a:solidFill>
          <a:latin typeface="+mn-lt"/>
          <a:ea typeface="+mn-ea"/>
          <a:cs typeface="+mn-cs"/>
        </a:defRPr>
      </a:lvl2pPr>
      <a:lvl3pPr marL="914400" indent="0" algn="l" defTabSz="914400" rtl="0" eaLnBrk="1" latinLnBrk="0" hangingPunct="1">
        <a:lnSpc>
          <a:spcPct val="120000"/>
        </a:lnSpc>
        <a:spcBef>
          <a:spcPts val="500"/>
        </a:spcBef>
        <a:buFont typeface="Arial" panose="020B0604020202020204" pitchFamily="34" charset="0"/>
        <a:buNone/>
        <a:defRPr lang="it-IT" sz="1400" kern="1200" dirty="0">
          <a:solidFill>
            <a:schemeClr val="tx1"/>
          </a:solidFill>
          <a:latin typeface="+mn-lt"/>
          <a:ea typeface="+mn-ea"/>
          <a:cs typeface="+mn-cs"/>
        </a:defRPr>
      </a:lvl3pPr>
      <a:lvl4pPr marL="1371600" indent="0" algn="l" defTabSz="914400" rtl="0" eaLnBrk="1" latinLnBrk="0" hangingPunct="1">
        <a:lnSpc>
          <a:spcPct val="120000"/>
        </a:lnSpc>
        <a:spcBef>
          <a:spcPts val="500"/>
        </a:spcBef>
        <a:buFont typeface="Arial" panose="020B0604020202020204" pitchFamily="34" charset="0"/>
        <a:buNone/>
        <a:defRPr lang="it-IT" sz="1400" kern="1200" dirty="0">
          <a:solidFill>
            <a:schemeClr val="tx1"/>
          </a:solidFill>
          <a:latin typeface="+mn-lt"/>
          <a:ea typeface="+mn-ea"/>
          <a:cs typeface="+mn-cs"/>
        </a:defRPr>
      </a:lvl4pPr>
      <a:lvl5pPr marL="1828800" indent="0" algn="l" defTabSz="914400" rtl="0" eaLnBrk="1" latinLnBrk="0" hangingPunct="1">
        <a:lnSpc>
          <a:spcPct val="120000"/>
        </a:lnSpc>
        <a:spcBef>
          <a:spcPts val="500"/>
        </a:spcBef>
        <a:buFont typeface="Arial" panose="020B0604020202020204" pitchFamily="34" charset="0"/>
        <a:buNone/>
        <a:defRPr lang="it-IT" sz="1400" kern="1200" dirty="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7469" userDrawn="1">
          <p15:clr>
            <a:srgbClr val="F26B43"/>
          </p15:clr>
        </p15:guide>
        <p15:guide id="2" pos="211" userDrawn="1">
          <p15:clr>
            <a:srgbClr val="F26B43"/>
          </p15:clr>
        </p15:guide>
        <p15:guide id="3" pos="2026" userDrawn="1">
          <p15:clr>
            <a:srgbClr val="F26B43"/>
          </p15:clr>
        </p15:guide>
        <p15:guide id="4" pos="1799" userDrawn="1">
          <p15:clr>
            <a:srgbClr val="F26B43"/>
          </p15:clr>
        </p15:guide>
        <p15:guide id="5" orient="horz" pos="1298" userDrawn="1">
          <p15:clr>
            <a:srgbClr val="F26B43"/>
          </p15:clr>
        </p15:guide>
        <p15:guide id="6" orient="horz" pos="4088" userDrawn="1">
          <p15:clr>
            <a:srgbClr val="F26B43"/>
          </p15:clr>
        </p15:guide>
        <p15:guide id="7" orient="horz" pos="255" userDrawn="1">
          <p15:clr>
            <a:srgbClr val="F26B43"/>
          </p15:clr>
        </p15:guide>
        <p15:guide id="8" orient="horz" pos="981" userDrawn="1">
          <p15:clr>
            <a:srgbClr val="F26B43"/>
          </p15:clr>
        </p15:guide>
        <p15:guide id="9" orient="horz" pos="504" userDrawn="1">
          <p15:clr>
            <a:srgbClr val="F26B43"/>
          </p15:clr>
        </p15:guide>
        <p15:guide id="10" pos="3840" userDrawn="1">
          <p15:clr>
            <a:srgbClr val="F26B43"/>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10" name="Text Placeholder 2">
            <a:extLst>
              <a:ext uri="{FF2B5EF4-FFF2-40B4-BE49-F238E27FC236}">
                <a16:creationId xmlns:a16="http://schemas.microsoft.com/office/drawing/2014/main" id="{CC98DAB9-4E82-4DA3-8A79-2D0917A7E031}"/>
              </a:ext>
            </a:extLst>
          </p:cNvPr>
          <p:cNvSpPr>
            <a:spLocks noGrp="1"/>
          </p:cNvSpPr>
          <p:nvPr>
            <p:ph type="body" idx="1"/>
          </p:nvPr>
        </p:nvSpPr>
        <p:spPr>
          <a:xfrm>
            <a:off x="297600" y="1238342"/>
            <a:ext cx="11692800" cy="4956633"/>
          </a:xfrm>
          <a:prstGeom prst="rect">
            <a:avLst/>
          </a:prstGeom>
        </p:spPr>
        <p:txBody>
          <a:bodyPr vert="horz" lIns="91440" tIns="45720" rIns="91440" bIns="45720" rtlCol="0">
            <a:normAutofit/>
          </a:bodyPr>
          <a:lstStyle/>
          <a:p>
            <a:pPr lvl="0"/>
            <a:r>
              <a:rPr lang="en-GB" noProof="0"/>
              <a:t>Edit Master text styles</a:t>
            </a:r>
          </a:p>
          <a:p>
            <a:pPr lvl="1"/>
            <a:r>
              <a:rPr lang="en-GB" noProof="0"/>
              <a:t>Second level</a:t>
            </a:r>
          </a:p>
          <a:p>
            <a:pPr lvl="2"/>
            <a:r>
              <a:rPr lang="en-GB" noProof="0"/>
              <a:t>Third level</a:t>
            </a:r>
          </a:p>
        </p:txBody>
      </p:sp>
      <p:sp>
        <p:nvSpPr>
          <p:cNvPr id="11" name="Segnaposto titolo 1">
            <a:extLst>
              <a:ext uri="{FF2B5EF4-FFF2-40B4-BE49-F238E27FC236}">
                <a16:creationId xmlns:a16="http://schemas.microsoft.com/office/drawing/2014/main" id="{47963368-D4B1-448E-AFC3-56D642CD44A8}"/>
              </a:ext>
            </a:extLst>
          </p:cNvPr>
          <p:cNvSpPr>
            <a:spLocks noGrp="1"/>
          </p:cNvSpPr>
          <p:nvPr>
            <p:ph type="title"/>
          </p:nvPr>
        </p:nvSpPr>
        <p:spPr>
          <a:xfrm>
            <a:off x="295925" y="139169"/>
            <a:ext cx="11694849" cy="862023"/>
          </a:xfrm>
          <a:prstGeom prst="rect">
            <a:avLst/>
          </a:prstGeom>
        </p:spPr>
        <p:txBody>
          <a:bodyPr vert="horz" lIns="91440" tIns="45720" rIns="91440" bIns="45720" rtlCol="0" anchor="t" anchorCtr="0">
            <a:noAutofit/>
          </a:bodyPr>
          <a:lstStyle/>
          <a:p>
            <a:r>
              <a:rPr lang="en-GB" noProof="0"/>
              <a:t>Click to edit Master title style</a:t>
            </a:r>
          </a:p>
        </p:txBody>
      </p:sp>
      <p:sp>
        <p:nvSpPr>
          <p:cNvPr id="18" name="Date Placeholder 3">
            <a:extLst>
              <a:ext uri="{FF2B5EF4-FFF2-40B4-BE49-F238E27FC236}">
                <a16:creationId xmlns:a16="http://schemas.microsoft.com/office/drawing/2014/main" id="{F4748079-3F65-48FC-AB4A-2952544F2B87}"/>
              </a:ext>
            </a:extLst>
          </p:cNvPr>
          <p:cNvSpPr>
            <a:spLocks noGrp="1"/>
          </p:cNvSpPr>
          <p:nvPr>
            <p:ph type="dt" sz="half" idx="2"/>
          </p:nvPr>
        </p:nvSpPr>
        <p:spPr>
          <a:xfrm>
            <a:off x="295923" y="6611562"/>
            <a:ext cx="2743200" cy="134510"/>
          </a:xfrm>
          <a:prstGeom prst="rect">
            <a:avLst/>
          </a:prstGeom>
        </p:spPr>
        <p:txBody>
          <a:bodyPr vert="horz" lIns="91440" tIns="45720" rIns="91440" bIns="45720" rtlCol="0" anchor="ctr"/>
          <a:lstStyle>
            <a:lvl1pPr algn="l">
              <a:defRPr sz="1200">
                <a:solidFill>
                  <a:schemeClr val="tx2"/>
                </a:solidFill>
              </a:defRPr>
            </a:lvl1pPr>
          </a:lstStyle>
          <a:p>
            <a:r>
              <a:rPr lang="it-IT"/>
              <a:t>03/06/2026</a:t>
            </a:r>
            <a:endParaRPr lang="en-GB"/>
          </a:p>
        </p:txBody>
      </p:sp>
      <p:sp>
        <p:nvSpPr>
          <p:cNvPr id="19" name="Footer Placeholder 4">
            <a:extLst>
              <a:ext uri="{FF2B5EF4-FFF2-40B4-BE49-F238E27FC236}">
                <a16:creationId xmlns:a16="http://schemas.microsoft.com/office/drawing/2014/main" id="{198B59E2-ADB0-4E1C-B361-DD9B9B9D1861}"/>
              </a:ext>
            </a:extLst>
          </p:cNvPr>
          <p:cNvSpPr>
            <a:spLocks noGrp="1"/>
          </p:cNvSpPr>
          <p:nvPr>
            <p:ph type="ftr" sz="quarter" idx="3"/>
          </p:nvPr>
        </p:nvSpPr>
        <p:spPr>
          <a:xfrm>
            <a:off x="3137161" y="6611562"/>
            <a:ext cx="5419200" cy="134510"/>
          </a:xfrm>
          <a:prstGeom prst="rect">
            <a:avLst/>
          </a:prstGeom>
        </p:spPr>
        <p:txBody>
          <a:bodyPr vert="horz" lIns="91440" tIns="45720" rIns="91440" bIns="45720" rtlCol="0" anchor="ctr"/>
          <a:lstStyle>
            <a:lvl1pPr algn="ctr">
              <a:defRPr sz="1200">
                <a:solidFill>
                  <a:schemeClr val="tx2"/>
                </a:solidFill>
              </a:defRPr>
            </a:lvl1pPr>
          </a:lstStyle>
          <a:p>
            <a:r>
              <a:rPr lang="en-US"/>
              <a:t>Camilla Colombo - GREEN SPECIES - COMPASS Lab - Department of Aerospace Science and Technology</a:t>
            </a:r>
            <a:endParaRPr lang="en-GB"/>
          </a:p>
        </p:txBody>
      </p:sp>
      <p:sp>
        <p:nvSpPr>
          <p:cNvPr id="20" name="Slide Number Placeholder 5">
            <a:extLst>
              <a:ext uri="{FF2B5EF4-FFF2-40B4-BE49-F238E27FC236}">
                <a16:creationId xmlns:a16="http://schemas.microsoft.com/office/drawing/2014/main" id="{EDE50C7F-6FAD-42B2-974F-9D71D6FE3DFF}"/>
              </a:ext>
            </a:extLst>
          </p:cNvPr>
          <p:cNvSpPr>
            <a:spLocks noGrp="1"/>
          </p:cNvSpPr>
          <p:nvPr>
            <p:ph type="sldNum" sz="quarter" idx="4"/>
          </p:nvPr>
        </p:nvSpPr>
        <p:spPr>
          <a:xfrm>
            <a:off x="8635574" y="6611562"/>
            <a:ext cx="895172" cy="134510"/>
          </a:xfrm>
          <a:prstGeom prst="rect">
            <a:avLst/>
          </a:prstGeom>
        </p:spPr>
        <p:txBody>
          <a:bodyPr vert="horz" lIns="91440" tIns="45720" rIns="91440" bIns="45720" rtlCol="0" anchor="ctr"/>
          <a:lstStyle>
            <a:lvl1pPr algn="r">
              <a:defRPr sz="1200">
                <a:solidFill>
                  <a:schemeClr val="tx2"/>
                </a:solidFill>
              </a:defRPr>
            </a:lvl1pPr>
          </a:lstStyle>
          <a:p>
            <a:fld id="{B32E340B-6DF6-4B42-912A-1B529C9C7761}" type="slidenum">
              <a:rPr lang="en-GB" smtClean="0"/>
              <a:pPr/>
              <a:t>‹#›</a:t>
            </a:fld>
            <a:endParaRPr lang="en-GB"/>
          </a:p>
        </p:txBody>
      </p:sp>
    </p:spTree>
    <p:extLst>
      <p:ext uri="{BB962C8B-B14F-4D97-AF65-F5344CB8AC3E}">
        <p14:creationId xmlns:p14="http://schemas.microsoft.com/office/powerpoint/2010/main" val="637533499"/>
      </p:ext>
    </p:extLst>
  </p:cSld>
  <p:clrMap bg1="lt1" tx1="dk1" bg2="lt2" tx2="dk2" accent1="accent1" accent2="accent2" accent3="accent3" accent4="accent4" accent5="accent5" accent6="accent6" hlink="hlink" folHlink="folHlink"/>
  <p:sldLayoutIdLst>
    <p:sldLayoutId id="2147483780" r:id="rId1"/>
    <p:sldLayoutId id="2147483781" r:id="rId2"/>
    <p:sldLayoutId id="2147483782" r:id="rId3"/>
    <p:sldLayoutId id="2147483783" r:id="rId4"/>
    <p:sldLayoutId id="2147483784" r:id="rId5"/>
    <p:sldLayoutId id="2147483785" r:id="rId6"/>
    <p:sldLayoutId id="2147483786" r:id="rId7"/>
    <p:sldLayoutId id="2147483787" r:id="rId8"/>
    <p:sldLayoutId id="2147483788" r:id="rId9"/>
    <p:sldLayoutId id="2147483789" r:id="rId10"/>
    <p:sldLayoutId id="2147483790" r:id="rId11"/>
    <p:sldLayoutId id="2147483791" r:id="rId12"/>
    <p:sldLayoutId id="2147483792" r:id="rId13"/>
    <p:sldLayoutId id="2147483793" r:id="rId14"/>
    <p:sldLayoutId id="2147483794" r:id="rId15"/>
    <p:sldLayoutId id="2147483796" r:id="rId16"/>
    <p:sldLayoutId id="2147483797" r:id="rId17"/>
    <p:sldLayoutId id="2147483798" r:id="rId18"/>
    <p:sldLayoutId id="2147483799" r:id="rId19"/>
    <p:sldLayoutId id="2147483800" r:id="rId20"/>
    <p:sldLayoutId id="2147483801" r:id="rId21"/>
    <p:sldLayoutId id="2147483802" r:id="rId22"/>
    <p:sldLayoutId id="2147483803" r:id="rId23"/>
    <p:sldLayoutId id="2147483804" r:id="rId24"/>
    <p:sldLayoutId id="2147483805" r:id="rId25"/>
    <p:sldLayoutId id="2147483806" r:id="rId26"/>
    <p:sldLayoutId id="2147483807" r:id="rId27"/>
    <p:sldLayoutId id="2147483808" r:id="rId28"/>
    <p:sldLayoutId id="2147483809" r:id="rId29"/>
    <p:sldLayoutId id="2147483810" r:id="rId30"/>
    <p:sldLayoutId id="2147484068" r:id="rId31"/>
    <p:sldLayoutId id="2147484069" r:id="rId32"/>
    <p:sldLayoutId id="2147484070" r:id="rId33"/>
    <p:sldLayoutId id="2147484071" r:id="rId34"/>
    <p:sldLayoutId id="2147484072" r:id="rId35"/>
    <p:sldLayoutId id="2147484073" r:id="rId36"/>
    <p:sldLayoutId id="2147484074" r:id="rId37"/>
    <p:sldLayoutId id="2147484075" r:id="rId38"/>
    <p:sldLayoutId id="2147484076" r:id="rId39"/>
    <p:sldLayoutId id="2147484077" r:id="rId40"/>
    <p:sldLayoutId id="2147484078" r:id="rId41"/>
    <p:sldLayoutId id="2147484079" r:id="rId42"/>
    <p:sldLayoutId id="2147484080" r:id="rId43"/>
    <p:sldLayoutId id="2147484081" r:id="rId44"/>
    <p:sldLayoutId id="2147484082" r:id="rId45"/>
  </p:sldLayoutIdLst>
  <p:hf hdr="0"/>
  <p:txStyles>
    <p:titleStyle>
      <a:lvl1pPr algn="l" defTabSz="914400" rtl="0" eaLnBrk="1" latinLnBrk="0" hangingPunct="1">
        <a:lnSpc>
          <a:spcPct val="90000"/>
        </a:lnSpc>
        <a:spcBef>
          <a:spcPct val="0"/>
        </a:spcBef>
        <a:buNone/>
        <a:defRPr lang="en-GB" sz="3200" b="1" i="0" kern="1200" noProof="0" dirty="0">
          <a:solidFill>
            <a:schemeClr val="bg2">
              <a:lumMod val="75000"/>
            </a:schemeClr>
          </a:solidFill>
          <a:latin typeface="+mn-lt"/>
          <a:ea typeface="+mj-ea"/>
          <a:cs typeface="+mj-cs"/>
        </a:defRPr>
      </a:lvl1pPr>
    </p:titleStyle>
    <p:bodyStyle>
      <a:lvl1pPr marL="228600" indent="-228600" algn="l" defTabSz="914400" rtl="0" eaLnBrk="1" latinLnBrk="0" hangingPunct="1">
        <a:lnSpc>
          <a:spcPct val="90000"/>
        </a:lnSpc>
        <a:spcBef>
          <a:spcPts val="1000"/>
        </a:spcBef>
        <a:buClr>
          <a:schemeClr val="bg2"/>
        </a:buClr>
        <a:buFont typeface="Wingdings" panose="05000000000000000000" pitchFamily="2" charset="2"/>
        <a:buChar char="§"/>
        <a:defRPr lang="en-GB" sz="2200" b="0" i="0" kern="1200" noProof="0" dirty="0">
          <a:solidFill>
            <a:schemeClr val="tx2"/>
          </a:solidFill>
          <a:latin typeface="+mn-lt"/>
          <a:ea typeface="+mn-ea"/>
          <a:cs typeface="+mn-cs"/>
        </a:defRPr>
      </a:lvl1pPr>
      <a:lvl2pPr marL="685800" indent="-228600" algn="l" defTabSz="914400" rtl="0" eaLnBrk="1" latinLnBrk="0" hangingPunct="1">
        <a:lnSpc>
          <a:spcPct val="90000"/>
        </a:lnSpc>
        <a:spcBef>
          <a:spcPts val="500"/>
        </a:spcBef>
        <a:buClr>
          <a:schemeClr val="bg2"/>
        </a:buClr>
        <a:buFont typeface="Arial" panose="020B0604020202020204" pitchFamily="34" charset="0"/>
        <a:buChar char="•"/>
        <a:defRPr lang="en-GB" sz="2200" b="0" i="0" kern="1200" noProof="0" dirty="0">
          <a:solidFill>
            <a:schemeClr val="tx2"/>
          </a:solidFill>
          <a:latin typeface="+mn-lt"/>
          <a:ea typeface="+mn-ea"/>
          <a:cs typeface="+mn-cs"/>
        </a:defRPr>
      </a:lvl2pPr>
      <a:lvl3pPr marL="1143000" indent="-228600" algn="l" defTabSz="914400" rtl="0" eaLnBrk="1" latinLnBrk="0" hangingPunct="1">
        <a:lnSpc>
          <a:spcPct val="90000"/>
        </a:lnSpc>
        <a:spcBef>
          <a:spcPts val="500"/>
        </a:spcBef>
        <a:buClr>
          <a:schemeClr val="bg2"/>
        </a:buClr>
        <a:buFont typeface="Calibri" panose="020F0502020204030204" pitchFamily="34" charset="0"/>
        <a:buChar char="‒"/>
        <a:defRPr lang="en-GB" sz="2200" b="0" i="0" kern="1200" noProof="0" dirty="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10" name="Text Placeholder 2">
            <a:extLst>
              <a:ext uri="{FF2B5EF4-FFF2-40B4-BE49-F238E27FC236}">
                <a16:creationId xmlns:a16="http://schemas.microsoft.com/office/drawing/2014/main" id="{CC98DAB9-4E82-4DA3-8A79-2D0917A7E031}"/>
              </a:ext>
            </a:extLst>
          </p:cNvPr>
          <p:cNvSpPr>
            <a:spLocks noGrp="1"/>
          </p:cNvSpPr>
          <p:nvPr>
            <p:ph type="body" idx="1"/>
          </p:nvPr>
        </p:nvSpPr>
        <p:spPr>
          <a:xfrm>
            <a:off x="297600" y="1238342"/>
            <a:ext cx="11692800" cy="4956633"/>
          </a:xfrm>
          <a:prstGeom prst="rect">
            <a:avLst/>
          </a:prstGeom>
        </p:spPr>
        <p:txBody>
          <a:bodyPr vert="horz" lIns="91440" tIns="45720" rIns="91440" bIns="45720" rtlCol="0">
            <a:normAutofit/>
          </a:bodyPr>
          <a:lstStyle/>
          <a:p>
            <a:pPr lvl="0"/>
            <a:r>
              <a:rPr lang="en-GB" noProof="0"/>
              <a:t>Edit Master text styles</a:t>
            </a:r>
          </a:p>
          <a:p>
            <a:pPr lvl="1"/>
            <a:r>
              <a:rPr lang="en-GB" noProof="0"/>
              <a:t>Second level</a:t>
            </a:r>
          </a:p>
          <a:p>
            <a:pPr lvl="2"/>
            <a:r>
              <a:rPr lang="en-GB" noProof="0"/>
              <a:t>Third level</a:t>
            </a:r>
          </a:p>
        </p:txBody>
      </p:sp>
      <p:sp>
        <p:nvSpPr>
          <p:cNvPr id="11" name="Segnaposto titolo 1">
            <a:extLst>
              <a:ext uri="{FF2B5EF4-FFF2-40B4-BE49-F238E27FC236}">
                <a16:creationId xmlns:a16="http://schemas.microsoft.com/office/drawing/2014/main" id="{47963368-D4B1-448E-AFC3-56D642CD44A8}"/>
              </a:ext>
            </a:extLst>
          </p:cNvPr>
          <p:cNvSpPr>
            <a:spLocks noGrp="1"/>
          </p:cNvSpPr>
          <p:nvPr>
            <p:ph type="title"/>
          </p:nvPr>
        </p:nvSpPr>
        <p:spPr>
          <a:xfrm>
            <a:off x="300321" y="143565"/>
            <a:ext cx="8900829" cy="862023"/>
          </a:xfrm>
          <a:prstGeom prst="rect">
            <a:avLst/>
          </a:prstGeom>
        </p:spPr>
        <p:txBody>
          <a:bodyPr vert="horz" lIns="91440" tIns="45720" rIns="91440" bIns="45720" rtlCol="0" anchor="t" anchorCtr="0">
            <a:noAutofit/>
          </a:bodyPr>
          <a:lstStyle/>
          <a:p>
            <a:r>
              <a:rPr lang="en-GB" noProof="0"/>
              <a:t>Click to edit Master title style</a:t>
            </a:r>
          </a:p>
        </p:txBody>
      </p:sp>
      <p:sp>
        <p:nvSpPr>
          <p:cNvPr id="17" name="Rettangolo 128">
            <a:extLst>
              <a:ext uri="{FF2B5EF4-FFF2-40B4-BE49-F238E27FC236}">
                <a16:creationId xmlns:a16="http://schemas.microsoft.com/office/drawing/2014/main" id="{6F7BCC19-CE2F-462C-8E89-C033839F9776}"/>
              </a:ext>
            </a:extLst>
          </p:cNvPr>
          <p:cNvSpPr/>
          <p:nvPr userDrawn="1"/>
        </p:nvSpPr>
        <p:spPr>
          <a:xfrm>
            <a:off x="0" y="6492240"/>
            <a:ext cx="12192000" cy="373710"/>
          </a:xfrm>
          <a:prstGeom prst="rect">
            <a:avLst/>
          </a:prstGeom>
          <a:solidFill>
            <a:schemeClr val="bg2">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sz="1800" b="0" i="0" noProof="0">
              <a:latin typeface="+mn-lt"/>
            </a:endParaRPr>
          </a:p>
        </p:txBody>
      </p:sp>
      <p:sp>
        <p:nvSpPr>
          <p:cNvPr id="18" name="Date Placeholder 3">
            <a:extLst>
              <a:ext uri="{FF2B5EF4-FFF2-40B4-BE49-F238E27FC236}">
                <a16:creationId xmlns:a16="http://schemas.microsoft.com/office/drawing/2014/main" id="{F4748079-3F65-48FC-AB4A-2952544F2B87}"/>
              </a:ext>
            </a:extLst>
          </p:cNvPr>
          <p:cNvSpPr>
            <a:spLocks noGrp="1"/>
          </p:cNvSpPr>
          <p:nvPr>
            <p:ph type="dt" sz="half" idx="2"/>
          </p:nvPr>
        </p:nvSpPr>
        <p:spPr>
          <a:xfrm>
            <a:off x="295923" y="6611562"/>
            <a:ext cx="2743200" cy="134510"/>
          </a:xfrm>
          <a:prstGeom prst="rect">
            <a:avLst/>
          </a:prstGeom>
        </p:spPr>
        <p:txBody>
          <a:bodyPr vert="horz" lIns="91440" tIns="45720" rIns="91440" bIns="45720" rtlCol="0" anchor="ctr"/>
          <a:lstStyle>
            <a:lvl1pPr algn="l">
              <a:defRPr sz="1200">
                <a:solidFill>
                  <a:schemeClr val="bg1"/>
                </a:solidFill>
              </a:defRPr>
            </a:lvl1pPr>
          </a:lstStyle>
          <a:p>
            <a:r>
              <a:rPr lang="it-IT"/>
              <a:t>03/06/2026</a:t>
            </a:r>
            <a:endParaRPr lang="en-GB"/>
          </a:p>
        </p:txBody>
      </p:sp>
      <p:sp>
        <p:nvSpPr>
          <p:cNvPr id="19" name="Footer Placeholder 4">
            <a:extLst>
              <a:ext uri="{FF2B5EF4-FFF2-40B4-BE49-F238E27FC236}">
                <a16:creationId xmlns:a16="http://schemas.microsoft.com/office/drawing/2014/main" id="{198B59E2-ADB0-4E1C-B361-DD9B9B9D1861}"/>
              </a:ext>
            </a:extLst>
          </p:cNvPr>
          <p:cNvSpPr>
            <a:spLocks noGrp="1"/>
          </p:cNvSpPr>
          <p:nvPr>
            <p:ph type="ftr" sz="quarter" idx="3"/>
          </p:nvPr>
        </p:nvSpPr>
        <p:spPr>
          <a:xfrm>
            <a:off x="3137161" y="6611562"/>
            <a:ext cx="5419200" cy="134510"/>
          </a:xfrm>
          <a:prstGeom prst="rect">
            <a:avLst/>
          </a:prstGeom>
        </p:spPr>
        <p:txBody>
          <a:bodyPr vert="horz" lIns="91440" tIns="45720" rIns="91440" bIns="45720" rtlCol="0" anchor="ctr"/>
          <a:lstStyle>
            <a:lvl1pPr algn="ctr">
              <a:defRPr sz="1200">
                <a:solidFill>
                  <a:schemeClr val="bg1"/>
                </a:solidFill>
              </a:defRPr>
            </a:lvl1pPr>
          </a:lstStyle>
          <a:p>
            <a:r>
              <a:rPr lang="en-US"/>
              <a:t>Camilla Colombo - GREEN SPECIES - COMPASS Lab - Department of Aerospace Science and Technology</a:t>
            </a:r>
            <a:endParaRPr lang="en-GB"/>
          </a:p>
        </p:txBody>
      </p:sp>
      <p:sp>
        <p:nvSpPr>
          <p:cNvPr id="20" name="Slide Number Placeholder 5">
            <a:extLst>
              <a:ext uri="{FF2B5EF4-FFF2-40B4-BE49-F238E27FC236}">
                <a16:creationId xmlns:a16="http://schemas.microsoft.com/office/drawing/2014/main" id="{EDE50C7F-6FAD-42B2-974F-9D71D6FE3DFF}"/>
              </a:ext>
            </a:extLst>
          </p:cNvPr>
          <p:cNvSpPr>
            <a:spLocks noGrp="1"/>
          </p:cNvSpPr>
          <p:nvPr>
            <p:ph type="sldNum" sz="quarter" idx="4"/>
          </p:nvPr>
        </p:nvSpPr>
        <p:spPr>
          <a:xfrm>
            <a:off x="8635574" y="6611562"/>
            <a:ext cx="895172" cy="134510"/>
          </a:xfrm>
          <a:prstGeom prst="rect">
            <a:avLst/>
          </a:prstGeom>
        </p:spPr>
        <p:txBody>
          <a:bodyPr vert="horz" lIns="91440" tIns="45720" rIns="91440" bIns="45720" rtlCol="0" anchor="ctr"/>
          <a:lstStyle>
            <a:lvl1pPr algn="r">
              <a:defRPr sz="1200">
                <a:solidFill>
                  <a:schemeClr val="bg1"/>
                </a:solidFill>
              </a:defRPr>
            </a:lvl1pPr>
          </a:lstStyle>
          <a:p>
            <a:fld id="{B32E340B-6DF6-4B42-912A-1B529C9C7761}" type="slidenum">
              <a:rPr lang="en-GB" smtClean="0"/>
              <a:t>‹#›</a:t>
            </a:fld>
            <a:endParaRPr lang="en-GB"/>
          </a:p>
        </p:txBody>
      </p:sp>
      <p:pic>
        <p:nvPicPr>
          <p:cNvPr id="21" name="Picture 2" descr="Y:\IMMAGINE _COORDINATA_2014\PPT\modello1\loghi_PNG\03_Polimi_logotipo_bandiera-1riga.png">
            <a:extLst>
              <a:ext uri="{FF2B5EF4-FFF2-40B4-BE49-F238E27FC236}">
                <a16:creationId xmlns:a16="http://schemas.microsoft.com/office/drawing/2014/main" id="{3FB6A5DD-CFFF-4152-BF52-6DC88EFBDBDB}"/>
              </a:ext>
            </a:extLst>
          </p:cNvPr>
          <p:cNvPicPr>
            <a:picLocks noChangeAspect="1" noChangeArrowheads="1"/>
          </p:cNvPicPr>
          <p:nvPr userDrawn="1"/>
        </p:nvPicPr>
        <p:blipFill>
          <a:blip r:embed="rId28" cstate="print">
            <a:extLst>
              <a:ext uri="{28A0092B-C50C-407E-A947-70E740481C1C}">
                <a14:useLocalDpi xmlns:a14="http://schemas.microsoft.com/office/drawing/2010/main" val="0"/>
              </a:ext>
            </a:extLst>
          </a:blip>
          <a:srcRect/>
          <a:stretch>
            <a:fillRect/>
          </a:stretch>
        </p:blipFill>
        <p:spPr bwMode="auto">
          <a:xfrm>
            <a:off x="10296858" y="6599090"/>
            <a:ext cx="1693542" cy="176280"/>
          </a:xfrm>
          <a:prstGeom prst="rect">
            <a:avLst/>
          </a:prstGeom>
          <a:noFill/>
          <a:extLst>
            <a:ext uri="{909E8E84-426E-40DD-AFC4-6F175D3DCCD1}">
              <a14:hiddenFill xmlns:a14="http://schemas.microsoft.com/office/drawing/2010/main">
                <a:solidFill>
                  <a:srgbClr val="FFFFFF"/>
                </a:solidFill>
              </a14:hiddenFill>
            </a:ext>
          </a:extLst>
        </p:spPr>
      </p:pic>
      <p:pic>
        <p:nvPicPr>
          <p:cNvPr id="13" name="Immagine 3">
            <a:extLst>
              <a:ext uri="{FF2B5EF4-FFF2-40B4-BE49-F238E27FC236}">
                <a16:creationId xmlns:a16="http://schemas.microsoft.com/office/drawing/2014/main" id="{2B53DA13-C4CF-430D-B2BE-6FBE2E7C1843}"/>
              </a:ext>
            </a:extLst>
          </p:cNvPr>
          <p:cNvPicPr/>
          <p:nvPr userDrawn="1"/>
        </p:nvPicPr>
        <p:blipFill>
          <a:blip r:embed="rId29">
            <a:extLst>
              <a:ext uri="{28A0092B-C50C-407E-A947-70E740481C1C}">
                <a14:useLocalDpi xmlns:a14="http://schemas.microsoft.com/office/drawing/2010/main" val="0"/>
              </a:ext>
            </a:extLst>
          </a:blip>
          <a:stretch>
            <a:fillRect/>
          </a:stretch>
        </p:blipFill>
        <p:spPr>
          <a:xfrm>
            <a:off x="9279018" y="200497"/>
            <a:ext cx="1973015" cy="502106"/>
          </a:xfrm>
          <a:prstGeom prst="rect">
            <a:avLst/>
          </a:prstGeom>
        </p:spPr>
      </p:pic>
      <p:pic>
        <p:nvPicPr>
          <p:cNvPr id="2" name="Picture 1" descr="A red letter m logo&#10;&#10;Description automatically generated">
            <a:extLst>
              <a:ext uri="{FF2B5EF4-FFF2-40B4-BE49-F238E27FC236}">
                <a16:creationId xmlns:a16="http://schemas.microsoft.com/office/drawing/2014/main" id="{4635B3AA-6D57-300A-5649-228659E6E36F}"/>
              </a:ext>
            </a:extLst>
          </p:cNvPr>
          <p:cNvPicPr>
            <a:picLocks noChangeAspect="1"/>
          </p:cNvPicPr>
          <p:nvPr userDrawn="1"/>
        </p:nvPicPr>
        <p:blipFill>
          <a:blip r:embed="rId30">
            <a:extLst>
              <a:ext uri="{28A0092B-C50C-407E-A947-70E740481C1C}">
                <a14:useLocalDpi xmlns:a14="http://schemas.microsoft.com/office/drawing/2010/main" val="0"/>
              </a:ext>
            </a:extLst>
          </a:blip>
          <a:stretch>
            <a:fillRect/>
          </a:stretch>
        </p:blipFill>
        <p:spPr>
          <a:xfrm>
            <a:off x="11098352" y="264694"/>
            <a:ext cx="952962" cy="373711"/>
          </a:xfrm>
          <a:prstGeom prst="rect">
            <a:avLst/>
          </a:prstGeom>
        </p:spPr>
      </p:pic>
    </p:spTree>
    <p:extLst>
      <p:ext uri="{BB962C8B-B14F-4D97-AF65-F5344CB8AC3E}">
        <p14:creationId xmlns:p14="http://schemas.microsoft.com/office/powerpoint/2010/main" val="2004916002"/>
      </p:ext>
    </p:extLst>
  </p:cSld>
  <p:clrMap bg1="lt1" tx1="dk1" bg2="lt2" tx2="dk2" accent1="accent1" accent2="accent2" accent3="accent3" accent4="accent4" accent5="accent5" accent6="accent6" hlink="hlink" folHlink="folHlink"/>
  <p:sldLayoutIdLst>
    <p:sldLayoutId id="2147483813" r:id="rId1"/>
    <p:sldLayoutId id="2147483814" r:id="rId2"/>
    <p:sldLayoutId id="2147483815" r:id="rId3"/>
    <p:sldLayoutId id="2147483816" r:id="rId4"/>
    <p:sldLayoutId id="2147483817" r:id="rId5"/>
    <p:sldLayoutId id="2147483818" r:id="rId6"/>
    <p:sldLayoutId id="2147483819" r:id="rId7"/>
    <p:sldLayoutId id="2147483820" r:id="rId8"/>
    <p:sldLayoutId id="2147483821" r:id="rId9"/>
    <p:sldLayoutId id="2147483822" r:id="rId10"/>
    <p:sldLayoutId id="2147483823" r:id="rId11"/>
    <p:sldLayoutId id="2147483824" r:id="rId12"/>
    <p:sldLayoutId id="2147483825" r:id="rId13"/>
    <p:sldLayoutId id="2147484054" r:id="rId14"/>
    <p:sldLayoutId id="2147484055" r:id="rId15"/>
    <p:sldLayoutId id="2147484056" r:id="rId16"/>
    <p:sldLayoutId id="2147484057" r:id="rId17"/>
    <p:sldLayoutId id="2147484058" r:id="rId18"/>
    <p:sldLayoutId id="2147484059" r:id="rId19"/>
    <p:sldLayoutId id="2147484060" r:id="rId20"/>
    <p:sldLayoutId id="2147484061" r:id="rId21"/>
    <p:sldLayoutId id="2147484062" r:id="rId22"/>
    <p:sldLayoutId id="2147484063" r:id="rId23"/>
    <p:sldLayoutId id="2147484064" r:id="rId24"/>
    <p:sldLayoutId id="2147484065" r:id="rId25"/>
    <p:sldLayoutId id="2147484066" r:id="rId26"/>
  </p:sldLayoutIdLst>
  <p:hf hdr="0"/>
  <p:txStyles>
    <p:titleStyle>
      <a:lvl1pPr algn="l" defTabSz="914400" rtl="0" eaLnBrk="1" latinLnBrk="0" hangingPunct="1">
        <a:lnSpc>
          <a:spcPct val="90000"/>
        </a:lnSpc>
        <a:spcBef>
          <a:spcPct val="0"/>
        </a:spcBef>
        <a:buNone/>
        <a:defRPr lang="en-GB" sz="3200" b="1" i="0" kern="1200" noProof="0" dirty="0">
          <a:solidFill>
            <a:schemeClr val="bg2">
              <a:lumMod val="75000"/>
            </a:schemeClr>
          </a:solidFill>
          <a:latin typeface="+mn-lt"/>
          <a:ea typeface="+mj-ea"/>
          <a:cs typeface="+mj-cs"/>
        </a:defRPr>
      </a:lvl1pPr>
    </p:titleStyle>
    <p:bodyStyle>
      <a:lvl1pPr marL="228600" indent="-228600" algn="l" defTabSz="914400" rtl="0" eaLnBrk="1" latinLnBrk="0" hangingPunct="1">
        <a:lnSpc>
          <a:spcPct val="90000"/>
        </a:lnSpc>
        <a:spcBef>
          <a:spcPts val="1000"/>
        </a:spcBef>
        <a:buClr>
          <a:schemeClr val="bg2"/>
        </a:buClr>
        <a:buFont typeface="Wingdings" panose="05000000000000000000" pitchFamily="2" charset="2"/>
        <a:buChar char="§"/>
        <a:defRPr lang="en-GB" sz="2200" b="0" i="0" kern="1200" noProof="0" dirty="0">
          <a:solidFill>
            <a:schemeClr val="tx2"/>
          </a:solidFill>
          <a:latin typeface="+mn-lt"/>
          <a:ea typeface="+mn-ea"/>
          <a:cs typeface="+mn-cs"/>
        </a:defRPr>
      </a:lvl1pPr>
      <a:lvl2pPr marL="685800" indent="-228600" algn="l" defTabSz="914400" rtl="0" eaLnBrk="1" latinLnBrk="0" hangingPunct="1">
        <a:lnSpc>
          <a:spcPct val="90000"/>
        </a:lnSpc>
        <a:spcBef>
          <a:spcPts val="500"/>
        </a:spcBef>
        <a:buClr>
          <a:schemeClr val="bg2"/>
        </a:buClr>
        <a:buFont typeface="Arial" panose="020B0604020202020204" pitchFamily="34" charset="0"/>
        <a:buChar char="•"/>
        <a:defRPr lang="en-GB" sz="2200" b="0" i="0" kern="1200" noProof="0" dirty="0">
          <a:solidFill>
            <a:schemeClr val="tx2"/>
          </a:solidFill>
          <a:latin typeface="+mn-lt"/>
          <a:ea typeface="+mn-ea"/>
          <a:cs typeface="+mn-cs"/>
        </a:defRPr>
      </a:lvl2pPr>
      <a:lvl3pPr marL="1143000" indent="-228600" algn="l" defTabSz="914400" rtl="0" eaLnBrk="1" latinLnBrk="0" hangingPunct="1">
        <a:lnSpc>
          <a:spcPct val="90000"/>
        </a:lnSpc>
        <a:spcBef>
          <a:spcPts val="500"/>
        </a:spcBef>
        <a:buClr>
          <a:schemeClr val="bg2"/>
        </a:buClr>
        <a:buFont typeface="Calibri" panose="020F0502020204030204" pitchFamily="34" charset="0"/>
        <a:buChar char="‒"/>
        <a:defRPr lang="en-GB" sz="2200" b="0" i="0" kern="1200" noProof="0" dirty="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hteck 6">
            <a:extLst>
              <a:ext uri="{FF2B5EF4-FFF2-40B4-BE49-F238E27FC236}">
                <a16:creationId xmlns:a16="http://schemas.microsoft.com/office/drawing/2014/main" id="{884C9750-FA3E-41BC-8513-89AA122A2F4E}"/>
              </a:ext>
            </a:extLst>
          </p:cNvPr>
          <p:cNvSpPr/>
          <p:nvPr userDrawn="1"/>
        </p:nvSpPr>
        <p:spPr>
          <a:xfrm>
            <a:off x="0" y="0"/>
            <a:ext cx="12192000" cy="522341"/>
          </a:xfrm>
          <a:prstGeom prst="rect">
            <a:avLst/>
          </a:prstGeom>
          <a:solidFill>
            <a:schemeClr val="bg1"/>
          </a:solidFill>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2" name="Segnaposto titolo 1">
            <a:extLst>
              <a:ext uri="{FF2B5EF4-FFF2-40B4-BE49-F238E27FC236}">
                <a16:creationId xmlns:a16="http://schemas.microsoft.com/office/drawing/2014/main" id="{D93F0EDA-05BE-4DD7-962F-394BE0791CF8}"/>
              </a:ext>
            </a:extLst>
          </p:cNvPr>
          <p:cNvSpPr>
            <a:spLocks noGrp="1"/>
          </p:cNvSpPr>
          <p:nvPr>
            <p:ph type="title"/>
          </p:nvPr>
        </p:nvSpPr>
        <p:spPr>
          <a:xfrm>
            <a:off x="334963" y="808073"/>
            <a:ext cx="11522075" cy="840083"/>
          </a:xfrm>
          <a:prstGeom prst="rect">
            <a:avLst/>
          </a:prstGeom>
        </p:spPr>
        <p:txBody>
          <a:bodyPr vert="horz" lIns="0" tIns="0" rIns="0" bIns="0" rtlCol="0" anchor="t">
            <a:noAutofit/>
          </a:bodyPr>
          <a:lstStyle/>
          <a:p>
            <a:endParaRPr lang="en-GB" noProof="0"/>
          </a:p>
        </p:txBody>
      </p:sp>
      <p:sp>
        <p:nvSpPr>
          <p:cNvPr id="3" name="Segnaposto testo 2">
            <a:extLst>
              <a:ext uri="{FF2B5EF4-FFF2-40B4-BE49-F238E27FC236}">
                <a16:creationId xmlns:a16="http://schemas.microsoft.com/office/drawing/2014/main" id="{8F0C82C2-529C-45CC-B0FD-8E1A68BA426E}"/>
              </a:ext>
            </a:extLst>
          </p:cNvPr>
          <p:cNvSpPr>
            <a:spLocks noGrp="1"/>
          </p:cNvSpPr>
          <p:nvPr>
            <p:ph type="body" idx="1"/>
          </p:nvPr>
        </p:nvSpPr>
        <p:spPr>
          <a:xfrm>
            <a:off x="334963" y="2060575"/>
            <a:ext cx="11522075" cy="4429125"/>
          </a:xfrm>
          <a:prstGeom prst="rect">
            <a:avLst/>
          </a:prstGeom>
        </p:spPr>
        <p:txBody>
          <a:bodyPr vert="horz" lIns="0" tIns="0" rIns="0" bIns="0" rtlCol="0">
            <a:noAutofit/>
          </a:bodyPr>
          <a:lstStyle/>
          <a:p>
            <a:pPr lvl="0"/>
            <a:r>
              <a:rPr lang="en-GB" noProof="0"/>
              <a:t>Click to edit master text styles</a:t>
            </a:r>
          </a:p>
          <a:p>
            <a:pPr lvl="1"/>
            <a:r>
              <a:rPr lang="en-GB" noProof="0"/>
              <a:t>Second level</a:t>
            </a:r>
          </a:p>
          <a:p>
            <a:pPr lvl="2"/>
            <a:r>
              <a:rPr lang="en-GB" noProof="0"/>
              <a:t>Third level</a:t>
            </a:r>
          </a:p>
        </p:txBody>
      </p:sp>
      <p:sp>
        <p:nvSpPr>
          <p:cNvPr id="4" name="Segnaposto data 3">
            <a:extLst>
              <a:ext uri="{FF2B5EF4-FFF2-40B4-BE49-F238E27FC236}">
                <a16:creationId xmlns:a16="http://schemas.microsoft.com/office/drawing/2014/main" id="{3C0DE2DC-DBA6-437E-BB4E-13D6007AE7EE}"/>
              </a:ext>
            </a:extLst>
          </p:cNvPr>
          <p:cNvSpPr>
            <a:spLocks noGrp="1"/>
          </p:cNvSpPr>
          <p:nvPr>
            <p:ph type="dt" sz="half" idx="2"/>
          </p:nvPr>
        </p:nvSpPr>
        <p:spPr>
          <a:xfrm>
            <a:off x="334964" y="39688"/>
            <a:ext cx="2383298" cy="365125"/>
          </a:xfrm>
          <a:prstGeom prst="rect">
            <a:avLst/>
          </a:prstGeom>
        </p:spPr>
        <p:txBody>
          <a:bodyPr vert="horz" lIns="0" tIns="0" rIns="0" bIns="0" rtlCol="0" anchor="b"/>
          <a:lstStyle>
            <a:lvl1pPr algn="l">
              <a:defRPr sz="700" b="1" spc="50" baseline="0">
                <a:solidFill>
                  <a:schemeClr val="tx1">
                    <a:lumMod val="65000"/>
                    <a:lumOff val="35000"/>
                  </a:schemeClr>
                </a:solidFill>
              </a:defRPr>
            </a:lvl1pPr>
          </a:lstStyle>
          <a:p>
            <a:r>
              <a:rPr lang="it-IT"/>
              <a:t>03/06/2026</a:t>
            </a:r>
          </a:p>
        </p:txBody>
      </p:sp>
      <p:sp>
        <p:nvSpPr>
          <p:cNvPr id="5" name="Segnaposto piè di pagina 4">
            <a:extLst>
              <a:ext uri="{FF2B5EF4-FFF2-40B4-BE49-F238E27FC236}">
                <a16:creationId xmlns:a16="http://schemas.microsoft.com/office/drawing/2014/main" id="{32393C94-ABEE-455B-B13B-0EB6402D37E5}"/>
              </a:ext>
            </a:extLst>
          </p:cNvPr>
          <p:cNvSpPr>
            <a:spLocks noGrp="1"/>
          </p:cNvSpPr>
          <p:nvPr>
            <p:ph type="ftr" sz="quarter" idx="3"/>
          </p:nvPr>
        </p:nvSpPr>
        <p:spPr>
          <a:xfrm>
            <a:off x="3216274" y="39688"/>
            <a:ext cx="7598263" cy="365125"/>
          </a:xfrm>
          <a:prstGeom prst="rect">
            <a:avLst/>
          </a:prstGeom>
        </p:spPr>
        <p:txBody>
          <a:bodyPr vert="horz" lIns="0" tIns="0" rIns="0" bIns="0" rtlCol="0" anchor="b"/>
          <a:lstStyle>
            <a:lvl1pPr algn="l">
              <a:defRPr sz="700" spc="50" baseline="0">
                <a:solidFill>
                  <a:schemeClr val="tx1">
                    <a:lumMod val="65000"/>
                    <a:lumOff val="35000"/>
                  </a:schemeClr>
                </a:solidFill>
              </a:defRPr>
            </a:lvl1pPr>
          </a:lstStyle>
          <a:p>
            <a:r>
              <a:rPr lang="en-US" noProof="0"/>
              <a:t>Camilla Colombo - GREEN SPECIES - COMPASS Lab - Department of Aerospace Science and Technology</a:t>
            </a:r>
            <a:endParaRPr lang="en-GB" noProof="0"/>
          </a:p>
        </p:txBody>
      </p:sp>
      <p:sp>
        <p:nvSpPr>
          <p:cNvPr id="6" name="Segnaposto numero diapositiva 5">
            <a:extLst>
              <a:ext uri="{FF2B5EF4-FFF2-40B4-BE49-F238E27FC236}">
                <a16:creationId xmlns:a16="http://schemas.microsoft.com/office/drawing/2014/main" id="{9A960919-4893-43E8-BAF3-C8C59F419B7B}"/>
              </a:ext>
            </a:extLst>
          </p:cNvPr>
          <p:cNvSpPr>
            <a:spLocks noGrp="1"/>
          </p:cNvSpPr>
          <p:nvPr>
            <p:ph type="sldNum" sz="quarter" idx="4"/>
          </p:nvPr>
        </p:nvSpPr>
        <p:spPr>
          <a:xfrm>
            <a:off x="10814538" y="39688"/>
            <a:ext cx="1042500" cy="365125"/>
          </a:xfrm>
          <a:prstGeom prst="rect">
            <a:avLst/>
          </a:prstGeom>
        </p:spPr>
        <p:txBody>
          <a:bodyPr vert="horz" lIns="0" tIns="0" rIns="0" bIns="0" rtlCol="0" anchor="b"/>
          <a:lstStyle>
            <a:lvl1pPr algn="r">
              <a:defRPr sz="700" spc="50" baseline="0">
                <a:solidFill>
                  <a:schemeClr val="tx1">
                    <a:lumMod val="65000"/>
                    <a:lumOff val="35000"/>
                  </a:schemeClr>
                </a:solidFill>
              </a:defRPr>
            </a:lvl1pPr>
          </a:lstStyle>
          <a:p>
            <a:fld id="{3135EEA2-8D42-4D46-95A6-66E65FDC5EB1}" type="slidenum">
              <a:rPr lang="it-IT" smtClean="0"/>
              <a:pPr/>
              <a:t>‹#›</a:t>
            </a:fld>
            <a:endParaRPr lang="it-IT"/>
          </a:p>
        </p:txBody>
      </p:sp>
      <p:pic>
        <p:nvPicPr>
          <p:cNvPr id="9" name="Picture 8">
            <a:extLst>
              <a:ext uri="{FF2B5EF4-FFF2-40B4-BE49-F238E27FC236}">
                <a16:creationId xmlns:a16="http://schemas.microsoft.com/office/drawing/2014/main" id="{1511D499-8966-4F74-EFED-B6D8FC9BBA66}"/>
              </a:ext>
            </a:extLst>
          </p:cNvPr>
          <p:cNvPicPr>
            <a:picLocks noChangeAspect="1"/>
          </p:cNvPicPr>
          <p:nvPr userDrawn="1"/>
        </p:nvPicPr>
        <p:blipFill>
          <a:blip>
            <a:extLst>
              <a:ext uri="{96DAC541-7B7A-43D3-8B79-37D633B846F1}">
                <asvg:svgBlip xmlns:asvg="http://schemas.microsoft.com/office/drawing/2016/SVG/main" r:embed="rId29"/>
              </a:ext>
            </a:extLst>
          </a:blip>
          <a:srcRect/>
          <a:stretch/>
        </p:blipFill>
        <p:spPr>
          <a:xfrm>
            <a:off x="10020299" y="179710"/>
            <a:ext cx="1381501" cy="342631"/>
          </a:xfrm>
          <a:prstGeom prst="rect">
            <a:avLst/>
          </a:prstGeom>
        </p:spPr>
      </p:pic>
      <p:pic>
        <p:nvPicPr>
          <p:cNvPr id="8" name="Picture 4">
            <a:extLst>
              <a:ext uri="{FF2B5EF4-FFF2-40B4-BE49-F238E27FC236}">
                <a16:creationId xmlns:a16="http://schemas.microsoft.com/office/drawing/2014/main" id="{8D1D6A06-3F21-420F-92F9-0D1B79260A41}"/>
              </a:ext>
            </a:extLst>
          </p:cNvPr>
          <p:cNvPicPr>
            <a:picLocks noChangeAspect="1"/>
          </p:cNvPicPr>
          <p:nvPr userDrawn="1"/>
        </p:nvPicPr>
        <p:blipFill>
          <a:blip r:embed="rId30">
            <a:clrChange>
              <a:clrFrom>
                <a:srgbClr val="FEFEFE"/>
              </a:clrFrom>
              <a:clrTo>
                <a:srgbClr val="FEFEFE">
                  <a:alpha val="0"/>
                </a:srgbClr>
              </a:clrTo>
            </a:clrChange>
            <a:extLst>
              <a:ext uri="{28A0092B-C50C-407E-A947-70E740481C1C}">
                <a14:useLocalDpi xmlns:a14="http://schemas.microsoft.com/office/drawing/2010/main" val="0"/>
              </a:ext>
            </a:extLst>
          </a:blip>
          <a:stretch>
            <a:fillRect/>
          </a:stretch>
        </p:blipFill>
        <p:spPr>
          <a:xfrm>
            <a:off x="8751607" y="80743"/>
            <a:ext cx="1268691" cy="456607"/>
          </a:xfrm>
          <a:prstGeom prst="rect">
            <a:avLst/>
          </a:prstGeom>
        </p:spPr>
      </p:pic>
      <p:pic>
        <p:nvPicPr>
          <p:cNvPr id="10" name="Picture 1">
            <a:extLst>
              <a:ext uri="{FF2B5EF4-FFF2-40B4-BE49-F238E27FC236}">
                <a16:creationId xmlns:a16="http://schemas.microsoft.com/office/drawing/2014/main" id="{285D434D-25F5-418F-A61E-E9A8E044BEA8}"/>
              </a:ext>
            </a:extLst>
          </p:cNvPr>
          <p:cNvPicPr>
            <a:picLocks noChangeAspect="1"/>
          </p:cNvPicPr>
          <p:nvPr userDrawn="1"/>
        </p:nvPicPr>
        <p:blipFill>
          <a:blip r:embed="rId31" cstate="print">
            <a:extLst>
              <a:ext uri="{28A0092B-C50C-407E-A947-70E740481C1C}">
                <a14:useLocalDpi xmlns:a14="http://schemas.microsoft.com/office/drawing/2010/main" val="0"/>
              </a:ext>
            </a:extLst>
          </a:blip>
          <a:stretch>
            <a:fillRect/>
          </a:stretch>
        </p:blipFill>
        <p:spPr>
          <a:xfrm>
            <a:off x="7888327" y="63197"/>
            <a:ext cx="620652" cy="575655"/>
          </a:xfrm>
          <a:prstGeom prst="rect">
            <a:avLst/>
          </a:prstGeom>
        </p:spPr>
      </p:pic>
      <p:pic>
        <p:nvPicPr>
          <p:cNvPr id="11" name="Picture 3">
            <a:extLst>
              <a:ext uri="{FF2B5EF4-FFF2-40B4-BE49-F238E27FC236}">
                <a16:creationId xmlns:a16="http://schemas.microsoft.com/office/drawing/2014/main" id="{0AE39E6F-111A-47CA-9C09-C3CBFF99C16F}"/>
              </a:ext>
            </a:extLst>
          </p:cNvPr>
          <p:cNvPicPr>
            <a:picLocks noChangeAspect="1"/>
          </p:cNvPicPr>
          <p:nvPr userDrawn="1"/>
        </p:nvPicPr>
        <p:blipFill>
          <a:blip r:embed="rId32">
            <a:extLst>
              <a:ext uri="{28A0092B-C50C-407E-A947-70E740481C1C}">
                <a14:useLocalDpi xmlns:a14="http://schemas.microsoft.com/office/drawing/2010/main" val="0"/>
              </a:ext>
            </a:extLst>
          </a:blip>
          <a:stretch>
            <a:fillRect/>
          </a:stretch>
        </p:blipFill>
        <p:spPr>
          <a:xfrm>
            <a:off x="8506098" y="251251"/>
            <a:ext cx="266667" cy="180000"/>
          </a:xfrm>
          <a:prstGeom prst="rect">
            <a:avLst/>
          </a:prstGeom>
        </p:spPr>
      </p:pic>
    </p:spTree>
    <p:extLst>
      <p:ext uri="{BB962C8B-B14F-4D97-AF65-F5344CB8AC3E}">
        <p14:creationId xmlns:p14="http://schemas.microsoft.com/office/powerpoint/2010/main" val="2188535546"/>
      </p:ext>
    </p:extLst>
  </p:cSld>
  <p:clrMap bg1="lt1" tx1="dk1" bg2="lt2" tx2="dk2" accent1="accent1" accent2="accent2" accent3="accent3" accent4="accent4" accent5="accent5" accent6="accent6" hlink="hlink" folHlink="folHlink"/>
  <p:sldLayoutIdLst>
    <p:sldLayoutId id="2147484084" r:id="rId1"/>
    <p:sldLayoutId id="2147484085" r:id="rId2"/>
    <p:sldLayoutId id="2147484086" r:id="rId3"/>
    <p:sldLayoutId id="2147484087" r:id="rId4"/>
    <p:sldLayoutId id="2147484088" r:id="rId5"/>
    <p:sldLayoutId id="2147484089" r:id="rId6"/>
    <p:sldLayoutId id="2147484090" r:id="rId7"/>
    <p:sldLayoutId id="2147484091" r:id="rId8"/>
    <p:sldLayoutId id="2147484092" r:id="rId9"/>
    <p:sldLayoutId id="2147484093" r:id="rId10"/>
    <p:sldLayoutId id="2147484094" r:id="rId11"/>
    <p:sldLayoutId id="2147484095" r:id="rId12"/>
    <p:sldLayoutId id="2147484096" r:id="rId13"/>
    <p:sldLayoutId id="2147484097" r:id="rId14"/>
    <p:sldLayoutId id="2147484098" r:id="rId15"/>
    <p:sldLayoutId id="2147484099" r:id="rId16"/>
    <p:sldLayoutId id="2147484100" r:id="rId17"/>
    <p:sldLayoutId id="2147484101" r:id="rId18"/>
    <p:sldLayoutId id="2147484102" r:id="rId19"/>
    <p:sldLayoutId id="2147484103" r:id="rId20"/>
    <p:sldLayoutId id="2147484104" r:id="rId21"/>
    <p:sldLayoutId id="2147484105" r:id="rId22"/>
    <p:sldLayoutId id="2147484106" r:id="rId23"/>
    <p:sldLayoutId id="2147484107" r:id="rId24"/>
    <p:sldLayoutId id="2147484108" r:id="rId25"/>
    <p:sldLayoutId id="2147484109" r:id="rId26"/>
    <p:sldLayoutId id="2147484110" r:id="rId27"/>
  </p:sldLayoutIdLst>
  <p:hf hdr="0"/>
  <p:txStyles>
    <p:titleStyle>
      <a:lvl1pPr algn="l" defTabSz="914400" rtl="0" eaLnBrk="1" latinLnBrk="0" hangingPunct="1">
        <a:lnSpc>
          <a:spcPct val="100000"/>
        </a:lnSpc>
        <a:spcBef>
          <a:spcPct val="0"/>
        </a:spcBef>
        <a:buNone/>
        <a:defRPr sz="2400" b="1" kern="1200">
          <a:solidFill>
            <a:schemeClr val="tx2"/>
          </a:solidFill>
          <a:latin typeface="+mj-lt"/>
          <a:ea typeface="+mj-ea"/>
          <a:cs typeface="+mj-cs"/>
        </a:defRPr>
      </a:lvl1pPr>
    </p:titleStyle>
    <p:bodyStyle>
      <a:lvl1pPr marL="285750" indent="-285750" algn="l" defTabSz="914400" rtl="0" eaLnBrk="1" latinLnBrk="0" hangingPunct="1">
        <a:lnSpc>
          <a:spcPct val="120000"/>
        </a:lnSpc>
        <a:spcBef>
          <a:spcPts val="0"/>
        </a:spcBef>
        <a:buClr>
          <a:srgbClr val="102C53"/>
        </a:buClr>
        <a:buFont typeface="Wingdings" panose="05000000000000000000" pitchFamily="2" charset="2"/>
        <a:buChar char="§"/>
        <a:defRPr lang="it-IT" sz="1600" kern="1200" dirty="0">
          <a:solidFill>
            <a:schemeClr val="tx1"/>
          </a:solidFill>
          <a:latin typeface="+mn-lt"/>
          <a:ea typeface="+mn-ea"/>
          <a:cs typeface="+mn-cs"/>
        </a:defRPr>
      </a:lvl1pPr>
      <a:lvl2pPr marL="742950" indent="-285750" algn="l" defTabSz="914400" rtl="0" eaLnBrk="1" latinLnBrk="0" hangingPunct="1">
        <a:lnSpc>
          <a:spcPct val="120000"/>
        </a:lnSpc>
        <a:spcBef>
          <a:spcPts val="500"/>
        </a:spcBef>
        <a:buClr>
          <a:schemeClr val="tx2"/>
        </a:buClr>
        <a:buFont typeface="Arial" panose="020B0604020202020204" pitchFamily="34" charset="0"/>
        <a:buChar char="•"/>
        <a:defRPr lang="it-IT" sz="1600" kern="1200" dirty="0">
          <a:solidFill>
            <a:schemeClr val="tx1"/>
          </a:solidFill>
          <a:latin typeface="+mn-lt"/>
          <a:ea typeface="+mn-ea"/>
          <a:cs typeface="+mn-cs"/>
        </a:defRPr>
      </a:lvl2pPr>
      <a:lvl3pPr marL="1200150" indent="-285750" algn="l" defTabSz="914400" rtl="0" eaLnBrk="1" latinLnBrk="0" hangingPunct="1">
        <a:lnSpc>
          <a:spcPct val="120000"/>
        </a:lnSpc>
        <a:spcBef>
          <a:spcPts val="500"/>
        </a:spcBef>
        <a:buClr>
          <a:srgbClr val="102C53"/>
        </a:buClr>
        <a:buFont typeface="Manrope" panose="020B0604020202020204" charset="0"/>
        <a:buChar char="‒"/>
        <a:defRPr lang="it-IT" sz="1600" kern="1200" dirty="0">
          <a:solidFill>
            <a:schemeClr val="tx1"/>
          </a:solidFill>
          <a:latin typeface="+mn-lt"/>
          <a:ea typeface="+mn-ea"/>
          <a:cs typeface="+mn-cs"/>
        </a:defRPr>
      </a:lvl3pPr>
      <a:lvl4pPr marL="1371600" indent="0" algn="l" defTabSz="914400" rtl="0" eaLnBrk="1" latinLnBrk="0" hangingPunct="1">
        <a:lnSpc>
          <a:spcPct val="120000"/>
        </a:lnSpc>
        <a:spcBef>
          <a:spcPts val="500"/>
        </a:spcBef>
        <a:buFont typeface="Arial" panose="020B0604020202020204" pitchFamily="34" charset="0"/>
        <a:buNone/>
        <a:defRPr lang="it-IT" sz="1600" kern="1200" dirty="0">
          <a:solidFill>
            <a:schemeClr val="tx1"/>
          </a:solidFill>
          <a:latin typeface="+mn-lt"/>
          <a:ea typeface="+mn-ea"/>
          <a:cs typeface="+mn-cs"/>
        </a:defRPr>
      </a:lvl4pPr>
      <a:lvl5pPr marL="1828800" indent="0" algn="l" defTabSz="914400" rtl="0" eaLnBrk="1" latinLnBrk="0" hangingPunct="1">
        <a:lnSpc>
          <a:spcPct val="120000"/>
        </a:lnSpc>
        <a:spcBef>
          <a:spcPts val="500"/>
        </a:spcBef>
        <a:buFont typeface="Arial" panose="020B0604020202020204" pitchFamily="34" charset="0"/>
        <a:buNone/>
        <a:defRPr lang="it-IT" sz="1600" kern="1200" dirty="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7469">
          <p15:clr>
            <a:srgbClr val="F26B43"/>
          </p15:clr>
        </p15:guide>
        <p15:guide id="2" pos="211">
          <p15:clr>
            <a:srgbClr val="F26B43"/>
          </p15:clr>
        </p15:guide>
        <p15:guide id="3" pos="2026">
          <p15:clr>
            <a:srgbClr val="F26B43"/>
          </p15:clr>
        </p15:guide>
        <p15:guide id="4" pos="1799">
          <p15:clr>
            <a:srgbClr val="F26B43"/>
          </p15:clr>
        </p15:guide>
        <p15:guide id="5" orient="horz" pos="1298">
          <p15:clr>
            <a:srgbClr val="F26B43"/>
          </p15:clr>
        </p15:guide>
        <p15:guide id="6" orient="horz" pos="4088">
          <p15:clr>
            <a:srgbClr val="F26B43"/>
          </p15:clr>
        </p15:guide>
        <p15:guide id="7" orient="horz" pos="255">
          <p15:clr>
            <a:srgbClr val="F26B43"/>
          </p15:clr>
        </p15:guide>
        <p15:guide id="8" orient="horz" pos="981">
          <p15:clr>
            <a:srgbClr val="F26B43"/>
          </p15:clr>
        </p15:guide>
        <p15:guide id="9" orient="horz" pos="504">
          <p15:clr>
            <a:srgbClr val="F26B43"/>
          </p15:clr>
        </p15:guide>
        <p15:guide id="10" pos="3840">
          <p15:clr>
            <a:srgbClr val="F26B43"/>
          </p15:clr>
        </p15:guide>
      </p15:sldGuideLst>
    </p:ext>
  </p:extLst>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egnaposto titolo 1">
            <a:extLst>
              <a:ext uri="{FF2B5EF4-FFF2-40B4-BE49-F238E27FC236}">
                <a16:creationId xmlns:a16="http://schemas.microsoft.com/office/drawing/2014/main" id="{D93F0EDA-05BE-4DD7-962F-394BE0791CF8}"/>
              </a:ext>
            </a:extLst>
          </p:cNvPr>
          <p:cNvSpPr>
            <a:spLocks noGrp="1"/>
          </p:cNvSpPr>
          <p:nvPr>
            <p:ph type="title"/>
          </p:nvPr>
        </p:nvSpPr>
        <p:spPr>
          <a:xfrm>
            <a:off x="334963" y="808073"/>
            <a:ext cx="11522075" cy="840083"/>
          </a:xfrm>
          <a:prstGeom prst="rect">
            <a:avLst/>
          </a:prstGeom>
        </p:spPr>
        <p:txBody>
          <a:bodyPr vert="horz" lIns="0" tIns="0" rIns="0" bIns="0" rtlCol="0" anchor="t">
            <a:noAutofit/>
          </a:bodyPr>
          <a:lstStyle/>
          <a:p>
            <a:endParaRPr lang="en-GB" noProof="0"/>
          </a:p>
        </p:txBody>
      </p:sp>
      <p:sp>
        <p:nvSpPr>
          <p:cNvPr id="3" name="Segnaposto testo 2">
            <a:extLst>
              <a:ext uri="{FF2B5EF4-FFF2-40B4-BE49-F238E27FC236}">
                <a16:creationId xmlns:a16="http://schemas.microsoft.com/office/drawing/2014/main" id="{8F0C82C2-529C-45CC-B0FD-8E1A68BA426E}"/>
              </a:ext>
            </a:extLst>
          </p:cNvPr>
          <p:cNvSpPr>
            <a:spLocks noGrp="1"/>
          </p:cNvSpPr>
          <p:nvPr>
            <p:ph type="body" idx="1"/>
          </p:nvPr>
        </p:nvSpPr>
        <p:spPr>
          <a:xfrm>
            <a:off x="334963" y="2060575"/>
            <a:ext cx="11522075" cy="4429125"/>
          </a:xfrm>
          <a:prstGeom prst="rect">
            <a:avLst/>
          </a:prstGeom>
        </p:spPr>
        <p:txBody>
          <a:bodyPr vert="horz" lIns="0" tIns="0" rIns="0" bIns="0" rtlCol="0">
            <a:noAutofit/>
          </a:bodyPr>
          <a:lstStyle/>
          <a:p>
            <a:pPr lvl="0"/>
            <a:r>
              <a:rPr lang="en-GB" noProof="0"/>
              <a:t>Click to edit master text styles</a:t>
            </a:r>
          </a:p>
          <a:p>
            <a:pPr lvl="1"/>
            <a:r>
              <a:rPr lang="en-GB" noProof="0"/>
              <a:t>Second level</a:t>
            </a:r>
          </a:p>
          <a:p>
            <a:pPr lvl="2"/>
            <a:r>
              <a:rPr lang="en-GB" noProof="0"/>
              <a:t>Third level</a:t>
            </a:r>
          </a:p>
        </p:txBody>
      </p:sp>
      <p:sp>
        <p:nvSpPr>
          <p:cNvPr id="4" name="Segnaposto data 3">
            <a:extLst>
              <a:ext uri="{FF2B5EF4-FFF2-40B4-BE49-F238E27FC236}">
                <a16:creationId xmlns:a16="http://schemas.microsoft.com/office/drawing/2014/main" id="{3C0DE2DC-DBA6-437E-BB4E-13D6007AE7EE}"/>
              </a:ext>
            </a:extLst>
          </p:cNvPr>
          <p:cNvSpPr>
            <a:spLocks noGrp="1"/>
          </p:cNvSpPr>
          <p:nvPr>
            <p:ph type="dt" sz="half" idx="2"/>
          </p:nvPr>
        </p:nvSpPr>
        <p:spPr>
          <a:xfrm>
            <a:off x="334964" y="39688"/>
            <a:ext cx="2383298" cy="365125"/>
          </a:xfrm>
          <a:prstGeom prst="rect">
            <a:avLst/>
          </a:prstGeom>
        </p:spPr>
        <p:txBody>
          <a:bodyPr vert="horz" lIns="0" tIns="0" rIns="0" bIns="0" rtlCol="0" anchor="b"/>
          <a:lstStyle>
            <a:lvl1pPr algn="l">
              <a:defRPr sz="700" b="1" spc="50" baseline="0">
                <a:solidFill>
                  <a:schemeClr val="tx1">
                    <a:lumMod val="65000"/>
                    <a:lumOff val="35000"/>
                  </a:schemeClr>
                </a:solidFill>
              </a:defRPr>
            </a:lvl1pPr>
          </a:lstStyle>
          <a:p>
            <a:endParaRPr lang="it-IT"/>
          </a:p>
        </p:txBody>
      </p:sp>
      <p:sp>
        <p:nvSpPr>
          <p:cNvPr id="5" name="Segnaposto piè di pagina 4">
            <a:extLst>
              <a:ext uri="{FF2B5EF4-FFF2-40B4-BE49-F238E27FC236}">
                <a16:creationId xmlns:a16="http://schemas.microsoft.com/office/drawing/2014/main" id="{32393C94-ABEE-455B-B13B-0EB6402D37E5}"/>
              </a:ext>
            </a:extLst>
          </p:cNvPr>
          <p:cNvSpPr>
            <a:spLocks noGrp="1"/>
          </p:cNvSpPr>
          <p:nvPr>
            <p:ph type="ftr" sz="quarter" idx="3"/>
          </p:nvPr>
        </p:nvSpPr>
        <p:spPr>
          <a:xfrm>
            <a:off x="3216274" y="39688"/>
            <a:ext cx="7598263" cy="365125"/>
          </a:xfrm>
          <a:prstGeom prst="rect">
            <a:avLst/>
          </a:prstGeom>
        </p:spPr>
        <p:txBody>
          <a:bodyPr vert="horz" lIns="0" tIns="0" rIns="0" bIns="0" rtlCol="0" anchor="b"/>
          <a:lstStyle>
            <a:lvl1pPr algn="l">
              <a:defRPr sz="700" spc="50" baseline="0">
                <a:solidFill>
                  <a:schemeClr val="tx1">
                    <a:lumMod val="65000"/>
                    <a:lumOff val="35000"/>
                  </a:schemeClr>
                </a:solidFill>
              </a:defRPr>
            </a:lvl1pPr>
          </a:lstStyle>
          <a:p>
            <a:r>
              <a:rPr lang="en-US" noProof="0"/>
              <a:t>Camilla Colombo - GREEN SPECIES - COMPASS Lab - Department of Aerospace Science and Technology</a:t>
            </a:r>
            <a:endParaRPr lang="en-GB" noProof="0"/>
          </a:p>
        </p:txBody>
      </p:sp>
      <p:sp>
        <p:nvSpPr>
          <p:cNvPr id="6" name="Segnaposto numero diapositiva 5">
            <a:extLst>
              <a:ext uri="{FF2B5EF4-FFF2-40B4-BE49-F238E27FC236}">
                <a16:creationId xmlns:a16="http://schemas.microsoft.com/office/drawing/2014/main" id="{9A960919-4893-43E8-BAF3-C8C59F419B7B}"/>
              </a:ext>
            </a:extLst>
          </p:cNvPr>
          <p:cNvSpPr>
            <a:spLocks noGrp="1"/>
          </p:cNvSpPr>
          <p:nvPr>
            <p:ph type="sldNum" sz="quarter" idx="4"/>
          </p:nvPr>
        </p:nvSpPr>
        <p:spPr>
          <a:xfrm>
            <a:off x="10814538" y="39688"/>
            <a:ext cx="1042500" cy="365125"/>
          </a:xfrm>
          <a:prstGeom prst="rect">
            <a:avLst/>
          </a:prstGeom>
        </p:spPr>
        <p:txBody>
          <a:bodyPr vert="horz" lIns="0" tIns="0" rIns="0" bIns="0" rtlCol="0" anchor="b"/>
          <a:lstStyle>
            <a:lvl1pPr algn="r">
              <a:defRPr sz="700" spc="50" baseline="0">
                <a:solidFill>
                  <a:schemeClr val="tx1">
                    <a:lumMod val="65000"/>
                    <a:lumOff val="35000"/>
                  </a:schemeClr>
                </a:solidFill>
              </a:defRPr>
            </a:lvl1pPr>
          </a:lstStyle>
          <a:p>
            <a:fld id="{3135EEA2-8D42-4D46-95A6-66E65FDC5EB1}" type="slidenum">
              <a:rPr lang="it-IT" smtClean="0"/>
              <a:pPr/>
              <a:t>‹#›</a:t>
            </a:fld>
            <a:endParaRPr lang="it-IT"/>
          </a:p>
        </p:txBody>
      </p:sp>
      <p:pic>
        <p:nvPicPr>
          <p:cNvPr id="9" name="Picture 8">
            <a:extLst>
              <a:ext uri="{FF2B5EF4-FFF2-40B4-BE49-F238E27FC236}">
                <a16:creationId xmlns:a16="http://schemas.microsoft.com/office/drawing/2014/main" id="{1511D499-8966-4F74-EFED-B6D8FC9BBA66}"/>
              </a:ext>
            </a:extLst>
          </p:cNvPr>
          <p:cNvPicPr>
            <a:picLocks noChangeAspect="1"/>
          </p:cNvPicPr>
          <p:nvPr userDrawn="1"/>
        </p:nvPicPr>
        <p:blipFill>
          <a:blip>
            <a:extLst>
              <a:ext uri="{96DAC541-7B7A-43D3-8B79-37D633B846F1}">
                <asvg:svgBlip xmlns:asvg="http://schemas.microsoft.com/office/drawing/2016/SVG/main" r:embed="rId28"/>
              </a:ext>
            </a:extLst>
          </a:blip>
          <a:srcRect/>
          <a:stretch/>
        </p:blipFill>
        <p:spPr>
          <a:xfrm>
            <a:off x="10020299" y="179710"/>
            <a:ext cx="1381501" cy="342631"/>
          </a:xfrm>
          <a:prstGeom prst="rect">
            <a:avLst/>
          </a:prstGeom>
        </p:spPr>
      </p:pic>
      <p:pic>
        <p:nvPicPr>
          <p:cNvPr id="7" name="Picture 6">
            <a:extLst>
              <a:ext uri="{FF2B5EF4-FFF2-40B4-BE49-F238E27FC236}">
                <a16:creationId xmlns:a16="http://schemas.microsoft.com/office/drawing/2014/main" id="{9DAA0BA9-2028-FCA9-8842-9AB3C67581F1}"/>
              </a:ext>
            </a:extLst>
          </p:cNvPr>
          <p:cNvPicPr>
            <a:picLocks noChangeAspect="1"/>
          </p:cNvPicPr>
          <p:nvPr userDrawn="1"/>
        </p:nvPicPr>
        <p:blipFill>
          <a:blip r:embed="rId29">
            <a:extLst>
              <a:ext uri="{28A0092B-C50C-407E-A947-70E740481C1C}">
                <a14:useLocalDpi xmlns:a14="http://schemas.microsoft.com/office/drawing/2010/main" val="0"/>
              </a:ext>
            </a:extLst>
          </a:blip>
          <a:stretch>
            <a:fillRect/>
          </a:stretch>
        </p:blipFill>
        <p:spPr>
          <a:xfrm>
            <a:off x="8722214" y="6046507"/>
            <a:ext cx="1947099" cy="700768"/>
          </a:xfrm>
          <a:prstGeom prst="rect">
            <a:avLst/>
          </a:prstGeom>
        </p:spPr>
      </p:pic>
      <p:pic>
        <p:nvPicPr>
          <p:cNvPr id="8" name="Picture 7">
            <a:extLst>
              <a:ext uri="{FF2B5EF4-FFF2-40B4-BE49-F238E27FC236}">
                <a16:creationId xmlns:a16="http://schemas.microsoft.com/office/drawing/2014/main" id="{0DDB1AA0-9577-8BD8-6D52-4062BF0323AE}"/>
              </a:ext>
            </a:extLst>
          </p:cNvPr>
          <p:cNvPicPr>
            <a:picLocks noChangeAspect="1"/>
          </p:cNvPicPr>
          <p:nvPr userDrawn="1"/>
        </p:nvPicPr>
        <p:blipFill>
          <a:blip r:embed="rId30" cstate="print">
            <a:extLst>
              <a:ext uri="{28A0092B-C50C-407E-A947-70E740481C1C}">
                <a14:useLocalDpi xmlns:a14="http://schemas.microsoft.com/office/drawing/2010/main" val="0"/>
              </a:ext>
            </a:extLst>
          </a:blip>
          <a:stretch>
            <a:fillRect/>
          </a:stretch>
        </p:blipFill>
        <p:spPr>
          <a:xfrm>
            <a:off x="10583929" y="6049926"/>
            <a:ext cx="751859" cy="697349"/>
          </a:xfrm>
          <a:prstGeom prst="rect">
            <a:avLst/>
          </a:prstGeom>
        </p:spPr>
      </p:pic>
      <p:pic>
        <p:nvPicPr>
          <p:cNvPr id="10" name="Picture 3">
            <a:extLst>
              <a:ext uri="{FF2B5EF4-FFF2-40B4-BE49-F238E27FC236}">
                <a16:creationId xmlns:a16="http://schemas.microsoft.com/office/drawing/2014/main" id="{A87C4D76-1CDE-FD9D-DCAE-658A960A0621}"/>
              </a:ext>
            </a:extLst>
          </p:cNvPr>
          <p:cNvPicPr>
            <a:picLocks noChangeAspect="1"/>
          </p:cNvPicPr>
          <p:nvPr userDrawn="1"/>
        </p:nvPicPr>
        <p:blipFill>
          <a:blip r:embed="rId31">
            <a:extLst>
              <a:ext uri="{28A0092B-C50C-407E-A947-70E740481C1C}">
                <a14:useLocalDpi xmlns:a14="http://schemas.microsoft.com/office/drawing/2010/main" val="0"/>
              </a:ext>
            </a:extLst>
          </a:blip>
          <a:stretch>
            <a:fillRect/>
          </a:stretch>
        </p:blipFill>
        <p:spPr>
          <a:xfrm>
            <a:off x="11401800" y="6241764"/>
            <a:ext cx="464702" cy="313674"/>
          </a:xfrm>
          <a:prstGeom prst="rect">
            <a:avLst/>
          </a:prstGeom>
        </p:spPr>
      </p:pic>
    </p:spTree>
    <p:extLst>
      <p:ext uri="{BB962C8B-B14F-4D97-AF65-F5344CB8AC3E}">
        <p14:creationId xmlns:p14="http://schemas.microsoft.com/office/powerpoint/2010/main" val="812180094"/>
      </p:ext>
    </p:extLst>
  </p:cSld>
  <p:clrMap bg1="lt1" tx1="dk1" bg2="lt2" tx2="dk2" accent1="accent1" accent2="accent2" accent3="accent3" accent4="accent4" accent5="accent5" accent6="accent6" hlink="hlink" folHlink="folHlink"/>
  <p:sldLayoutIdLst>
    <p:sldLayoutId id="2147484112" r:id="rId1"/>
    <p:sldLayoutId id="2147484113" r:id="rId2"/>
    <p:sldLayoutId id="2147484114" r:id="rId3"/>
    <p:sldLayoutId id="2147484115" r:id="rId4"/>
    <p:sldLayoutId id="2147484116" r:id="rId5"/>
    <p:sldLayoutId id="2147484117" r:id="rId6"/>
    <p:sldLayoutId id="2147484118" r:id="rId7"/>
    <p:sldLayoutId id="2147484119" r:id="rId8"/>
    <p:sldLayoutId id="2147484120" r:id="rId9"/>
    <p:sldLayoutId id="2147484121" r:id="rId10"/>
    <p:sldLayoutId id="2147484122" r:id="rId11"/>
    <p:sldLayoutId id="2147484123" r:id="rId12"/>
    <p:sldLayoutId id="2147484124" r:id="rId13"/>
    <p:sldLayoutId id="2147484125" r:id="rId14"/>
    <p:sldLayoutId id="2147484126" r:id="rId15"/>
    <p:sldLayoutId id="2147484127" r:id="rId16"/>
    <p:sldLayoutId id="2147484128" r:id="rId17"/>
    <p:sldLayoutId id="2147484129" r:id="rId18"/>
    <p:sldLayoutId id="2147484130" r:id="rId19"/>
    <p:sldLayoutId id="2147484131" r:id="rId20"/>
    <p:sldLayoutId id="2147484132" r:id="rId21"/>
    <p:sldLayoutId id="2147484133" r:id="rId22"/>
    <p:sldLayoutId id="2147484134" r:id="rId23"/>
    <p:sldLayoutId id="2147484135" r:id="rId24"/>
    <p:sldLayoutId id="2147484136" r:id="rId25"/>
    <p:sldLayoutId id="2147484137" r:id="rId26"/>
  </p:sldLayoutIdLst>
  <p:hf hdr="0" dt="0"/>
  <p:txStyles>
    <p:titleStyle>
      <a:lvl1pPr algn="l" defTabSz="914400" rtl="0" eaLnBrk="1" latinLnBrk="0" hangingPunct="1">
        <a:lnSpc>
          <a:spcPct val="100000"/>
        </a:lnSpc>
        <a:spcBef>
          <a:spcPct val="0"/>
        </a:spcBef>
        <a:buNone/>
        <a:defRPr sz="2400" b="1" kern="1200">
          <a:solidFill>
            <a:schemeClr val="tx2"/>
          </a:solidFill>
          <a:latin typeface="+mj-lt"/>
          <a:ea typeface="+mj-ea"/>
          <a:cs typeface="+mj-cs"/>
        </a:defRPr>
      </a:lvl1pPr>
    </p:titleStyle>
    <p:bodyStyle>
      <a:lvl1pPr marL="285750" indent="-285750" algn="l" defTabSz="914400" rtl="0" eaLnBrk="1" latinLnBrk="0" hangingPunct="1">
        <a:lnSpc>
          <a:spcPct val="120000"/>
        </a:lnSpc>
        <a:spcBef>
          <a:spcPts val="0"/>
        </a:spcBef>
        <a:buClr>
          <a:srgbClr val="102C53"/>
        </a:buClr>
        <a:buFont typeface="Wingdings" panose="05000000000000000000" pitchFamily="2" charset="2"/>
        <a:buChar char="§"/>
        <a:defRPr lang="it-IT" sz="1600" kern="1200" dirty="0">
          <a:solidFill>
            <a:schemeClr val="tx1"/>
          </a:solidFill>
          <a:latin typeface="+mn-lt"/>
          <a:ea typeface="+mn-ea"/>
          <a:cs typeface="+mn-cs"/>
        </a:defRPr>
      </a:lvl1pPr>
      <a:lvl2pPr marL="742950" indent="-285750" algn="l" defTabSz="914400" rtl="0" eaLnBrk="1" latinLnBrk="0" hangingPunct="1">
        <a:lnSpc>
          <a:spcPct val="120000"/>
        </a:lnSpc>
        <a:spcBef>
          <a:spcPts val="500"/>
        </a:spcBef>
        <a:buClr>
          <a:schemeClr val="tx2"/>
        </a:buClr>
        <a:buFont typeface="Arial" panose="020B0604020202020204" pitchFamily="34" charset="0"/>
        <a:buChar char="•"/>
        <a:defRPr lang="it-IT" sz="1600" kern="1200" dirty="0">
          <a:solidFill>
            <a:schemeClr val="tx1"/>
          </a:solidFill>
          <a:latin typeface="+mn-lt"/>
          <a:ea typeface="+mn-ea"/>
          <a:cs typeface="+mn-cs"/>
        </a:defRPr>
      </a:lvl2pPr>
      <a:lvl3pPr marL="1200150" indent="-285750" algn="l" defTabSz="914400" rtl="0" eaLnBrk="1" latinLnBrk="0" hangingPunct="1">
        <a:lnSpc>
          <a:spcPct val="120000"/>
        </a:lnSpc>
        <a:spcBef>
          <a:spcPts val="500"/>
        </a:spcBef>
        <a:buClr>
          <a:srgbClr val="102C53"/>
        </a:buClr>
        <a:buFont typeface="Manrope" panose="020B0604020202020204" charset="0"/>
        <a:buChar char="‒"/>
        <a:defRPr lang="it-IT" sz="1600" kern="1200" dirty="0">
          <a:solidFill>
            <a:schemeClr val="tx1"/>
          </a:solidFill>
          <a:latin typeface="+mn-lt"/>
          <a:ea typeface="+mn-ea"/>
          <a:cs typeface="+mn-cs"/>
        </a:defRPr>
      </a:lvl3pPr>
      <a:lvl4pPr marL="1371600" indent="0" algn="l" defTabSz="914400" rtl="0" eaLnBrk="1" latinLnBrk="0" hangingPunct="1">
        <a:lnSpc>
          <a:spcPct val="120000"/>
        </a:lnSpc>
        <a:spcBef>
          <a:spcPts val="500"/>
        </a:spcBef>
        <a:buFont typeface="Arial" panose="020B0604020202020204" pitchFamily="34" charset="0"/>
        <a:buNone/>
        <a:defRPr lang="it-IT" sz="1600" kern="1200" dirty="0">
          <a:solidFill>
            <a:schemeClr val="tx1"/>
          </a:solidFill>
          <a:latin typeface="+mn-lt"/>
          <a:ea typeface="+mn-ea"/>
          <a:cs typeface="+mn-cs"/>
        </a:defRPr>
      </a:lvl4pPr>
      <a:lvl5pPr marL="1828800" indent="0" algn="l" defTabSz="914400" rtl="0" eaLnBrk="1" latinLnBrk="0" hangingPunct="1">
        <a:lnSpc>
          <a:spcPct val="120000"/>
        </a:lnSpc>
        <a:spcBef>
          <a:spcPts val="500"/>
        </a:spcBef>
        <a:buFont typeface="Arial" panose="020B0604020202020204" pitchFamily="34" charset="0"/>
        <a:buNone/>
        <a:defRPr lang="it-IT" sz="1600" kern="1200" dirty="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7469">
          <p15:clr>
            <a:srgbClr val="F26B43"/>
          </p15:clr>
        </p15:guide>
        <p15:guide id="2" pos="211">
          <p15:clr>
            <a:srgbClr val="F26B43"/>
          </p15:clr>
        </p15:guide>
        <p15:guide id="3" pos="2026">
          <p15:clr>
            <a:srgbClr val="F26B43"/>
          </p15:clr>
        </p15:guide>
        <p15:guide id="4" pos="1799">
          <p15:clr>
            <a:srgbClr val="F26B43"/>
          </p15:clr>
        </p15:guide>
        <p15:guide id="5" orient="horz" pos="1298">
          <p15:clr>
            <a:srgbClr val="F26B43"/>
          </p15:clr>
        </p15:guide>
        <p15:guide id="6" orient="horz" pos="4088">
          <p15:clr>
            <a:srgbClr val="F26B43"/>
          </p15:clr>
        </p15:guide>
        <p15:guide id="7" orient="horz" pos="255">
          <p15:clr>
            <a:srgbClr val="F26B43"/>
          </p15:clr>
        </p15:guide>
        <p15:guide id="8" orient="horz" pos="981">
          <p15:clr>
            <a:srgbClr val="F26B43"/>
          </p15:clr>
        </p15:guide>
        <p15:guide id="9" orient="horz" pos="504">
          <p15:clr>
            <a:srgbClr val="F26B43"/>
          </p15:clr>
        </p15:guide>
        <p15:guide id="10" pos="38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18.png"/><Relationship Id="rId1" Type="http://schemas.openxmlformats.org/officeDocument/2006/relationships/slideLayout" Target="../slideLayouts/slideLayout43.xml"/><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png"/><Relationship Id="rId1" Type="http://schemas.openxmlformats.org/officeDocument/2006/relationships/slideLayout" Target="../slideLayouts/slideLayout2.xml"/><Relationship Id="rId6" Type="http://schemas.openxmlformats.org/officeDocument/2006/relationships/image" Target="../media/image51.png"/><Relationship Id="rId5" Type="http://schemas.openxmlformats.org/officeDocument/2006/relationships/image" Target="../media/image50.png"/><Relationship Id="rId4" Type="http://schemas.openxmlformats.org/officeDocument/2006/relationships/image" Target="../media/image49.jpeg"/></Relationships>
</file>

<file path=ppt/slides/_rels/slide3.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png"/><Relationship Id="rId1" Type="http://schemas.openxmlformats.org/officeDocument/2006/relationships/slideLayout" Target="../slideLayouts/slideLayout2.xml"/><Relationship Id="rId6" Type="http://schemas.openxmlformats.org/officeDocument/2006/relationships/image" Target="../media/image51.png"/><Relationship Id="rId5" Type="http://schemas.openxmlformats.org/officeDocument/2006/relationships/image" Target="../media/image50.png"/><Relationship Id="rId4" Type="http://schemas.openxmlformats.org/officeDocument/2006/relationships/image" Target="../media/image49.jpeg"/></Relationships>
</file>

<file path=ppt/slides/_rels/slide4.xml.rels><?xml version="1.0" encoding="UTF-8" standalone="yes"?>
<Relationships xmlns="http://schemas.openxmlformats.org/package/2006/relationships"><Relationship Id="rId8" Type="http://schemas.openxmlformats.org/officeDocument/2006/relationships/image" Target="../media/image57.jpeg"/><Relationship Id="rId3" Type="http://schemas.openxmlformats.org/officeDocument/2006/relationships/image" Target="../media/image52.jpeg"/><Relationship Id="rId7" Type="http://schemas.openxmlformats.org/officeDocument/2006/relationships/image" Target="../media/image56.jpeg"/><Relationship Id="rId12" Type="http://schemas.openxmlformats.org/officeDocument/2006/relationships/image" Target="../media/image61.png"/><Relationship Id="rId2" Type="http://schemas.openxmlformats.org/officeDocument/2006/relationships/notesSlide" Target="../notesSlides/notesSlide1.xml"/><Relationship Id="rId1" Type="http://schemas.openxmlformats.org/officeDocument/2006/relationships/slideLayout" Target="../slideLayouts/slideLayout29.xml"/><Relationship Id="rId6" Type="http://schemas.openxmlformats.org/officeDocument/2006/relationships/image" Target="../media/image55.jpeg"/><Relationship Id="rId11" Type="http://schemas.openxmlformats.org/officeDocument/2006/relationships/image" Target="../media/image60.jpeg"/><Relationship Id="rId5" Type="http://schemas.openxmlformats.org/officeDocument/2006/relationships/image" Target="../media/image54.jpeg"/><Relationship Id="rId10" Type="http://schemas.openxmlformats.org/officeDocument/2006/relationships/image" Target="../media/image59.jpeg"/><Relationship Id="rId4" Type="http://schemas.openxmlformats.org/officeDocument/2006/relationships/image" Target="../media/image53.png"/><Relationship Id="rId9" Type="http://schemas.openxmlformats.org/officeDocument/2006/relationships/image" Target="../media/image58.jpeg"/></Relationships>
</file>

<file path=ppt/slides/_rels/slide5.xml.rels><?xml version="1.0" encoding="UTF-8" standalone="yes"?>
<Relationships xmlns="http://schemas.openxmlformats.org/package/2006/relationships"><Relationship Id="rId8" Type="http://schemas.openxmlformats.org/officeDocument/2006/relationships/image" Target="../media/image67.png"/><Relationship Id="rId3" Type="http://schemas.openxmlformats.org/officeDocument/2006/relationships/image" Target="../media/image62.jpeg"/><Relationship Id="rId7" Type="http://schemas.openxmlformats.org/officeDocument/2006/relationships/image" Target="../media/image66.jpeg"/><Relationship Id="rId2" Type="http://schemas.openxmlformats.org/officeDocument/2006/relationships/notesSlide" Target="../notesSlides/notesSlide2.xml"/><Relationship Id="rId1" Type="http://schemas.openxmlformats.org/officeDocument/2006/relationships/slideLayout" Target="../slideLayouts/slideLayout99.xml"/><Relationship Id="rId6" Type="http://schemas.openxmlformats.org/officeDocument/2006/relationships/image" Target="../media/image65.gif"/><Relationship Id="rId5" Type="http://schemas.openxmlformats.org/officeDocument/2006/relationships/image" Target="../media/image64.jpeg"/><Relationship Id="rId4" Type="http://schemas.openxmlformats.org/officeDocument/2006/relationships/image" Target="../media/image63.jpeg"/><Relationship Id="rId9" Type="http://schemas.openxmlformats.org/officeDocument/2006/relationships/image" Target="../media/image68.gif"/></Relationships>
</file>

<file path=ppt/slides/_rels/slide6.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png"/><Relationship Id="rId1" Type="http://schemas.openxmlformats.org/officeDocument/2006/relationships/slideLayout" Target="../slideLayouts/slideLayout2.xml"/><Relationship Id="rId6" Type="http://schemas.openxmlformats.org/officeDocument/2006/relationships/image" Target="../media/image51.png"/><Relationship Id="rId5" Type="http://schemas.openxmlformats.org/officeDocument/2006/relationships/image" Target="../media/image50.png"/><Relationship Id="rId4" Type="http://schemas.openxmlformats.org/officeDocument/2006/relationships/image" Target="../media/image49.jpeg"/></Relationships>
</file>

<file path=ppt/slides/_rels/slide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3.xml"/><Relationship Id="rId1" Type="http://schemas.openxmlformats.org/officeDocument/2006/relationships/slideLayout" Target="../slideLayouts/slideLayout58.xml"/></Relationships>
</file>

<file path=ppt/slides/_rels/slide8.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8" Type="http://schemas.openxmlformats.org/officeDocument/2006/relationships/image" Target="../media/image75.png"/><Relationship Id="rId3" Type="http://schemas.openxmlformats.org/officeDocument/2006/relationships/image" Target="../media/image70.png"/><Relationship Id="rId7" Type="http://schemas.openxmlformats.org/officeDocument/2006/relationships/image" Target="../media/image74.png"/><Relationship Id="rId2" Type="http://schemas.openxmlformats.org/officeDocument/2006/relationships/image" Target="../media/image69.png"/><Relationship Id="rId1" Type="http://schemas.openxmlformats.org/officeDocument/2006/relationships/slideLayout" Target="../slideLayouts/slideLayout9.xml"/><Relationship Id="rId6" Type="http://schemas.openxmlformats.org/officeDocument/2006/relationships/image" Target="../media/image73.png"/><Relationship Id="rId11" Type="http://schemas.openxmlformats.org/officeDocument/2006/relationships/image" Target="../media/image78.png"/><Relationship Id="rId5" Type="http://schemas.openxmlformats.org/officeDocument/2006/relationships/image" Target="../media/image72.png"/><Relationship Id="rId10" Type="http://schemas.openxmlformats.org/officeDocument/2006/relationships/image" Target="../media/image77.png"/><Relationship Id="rId4" Type="http://schemas.openxmlformats.org/officeDocument/2006/relationships/image" Target="../media/image71.png"/><Relationship Id="rId9" Type="http://schemas.openxmlformats.org/officeDocument/2006/relationships/image" Target="../media/image76.png"/></Relationships>
</file>

<file path=ppt/slides/_rels/slide10.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image" Target="../media/image79.pn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image" Target="../media/image81.jpeg"/><Relationship Id="rId1" Type="http://schemas.openxmlformats.org/officeDocument/2006/relationships/slideLayout" Target="../slideLayouts/slideLayout9.xml"/><Relationship Id="rId4" Type="http://schemas.openxmlformats.org/officeDocument/2006/relationships/image" Target="../media/image83.png"/></Relationships>
</file>

<file path=ppt/slides/_rels/slide12.xml.rels><?xml version="1.0" encoding="UTF-8" standalone="yes"?>
<Relationships xmlns="http://schemas.openxmlformats.org/package/2006/relationships"><Relationship Id="rId3" Type="http://schemas.openxmlformats.org/officeDocument/2006/relationships/image" Target="../media/image85.gif"/><Relationship Id="rId2" Type="http://schemas.openxmlformats.org/officeDocument/2006/relationships/image" Target="../media/image84.gif"/><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image" Target="../media/image86.png"/><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4.xml"/><Relationship Id="rId1" Type="http://schemas.openxmlformats.org/officeDocument/2006/relationships/slideLayout" Target="../slideLayouts/slideLayout58.xml"/></Relationships>
</file>

<file path=ppt/slides/_rels/slide16.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hyperlink" Target="https://www.esa.int/Space_Safety/Space_Debris/Space_debris_by_the_numbers" TargetMode="External"/><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6.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89.png"/><Relationship Id="rId4" Type="http://schemas.openxmlformats.org/officeDocument/2006/relationships/notesSlide" Target="../notesSlides/notesSlide6.xml"/></Relationships>
</file>

<file path=ppt/slides/_rels/slide19.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2" Type="http://schemas.openxmlformats.org/officeDocument/2006/relationships/image" Target="../media/image91.png"/><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png"/><Relationship Id="rId1" Type="http://schemas.openxmlformats.org/officeDocument/2006/relationships/slideLayout" Target="../slideLayouts/slideLayout2.xml"/><Relationship Id="rId6" Type="http://schemas.openxmlformats.org/officeDocument/2006/relationships/image" Target="../media/image51.png"/><Relationship Id="rId5" Type="http://schemas.openxmlformats.org/officeDocument/2006/relationships/image" Target="../media/image50.png"/><Relationship Id="rId4" Type="http://schemas.openxmlformats.org/officeDocument/2006/relationships/image" Target="../media/image49.jpeg"/></Relationships>
</file>

<file path=ppt/slides/_rels/slide2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8.xml"/><Relationship Id="rId1" Type="http://schemas.openxmlformats.org/officeDocument/2006/relationships/slideLayout" Target="../slideLayouts/slideLayout58.xml"/></Relationships>
</file>

<file path=ppt/slides/_rels/slide23.xml.rels><?xml version="1.0" encoding="UTF-8" standalone="yes"?>
<Relationships xmlns="http://schemas.openxmlformats.org/package/2006/relationships"><Relationship Id="rId3" Type="http://schemas.openxmlformats.org/officeDocument/2006/relationships/image" Target="../media/image93.png"/><Relationship Id="rId7" Type="http://schemas.openxmlformats.org/officeDocument/2006/relationships/image" Target="../media/image97.svg"/><Relationship Id="rId2" Type="http://schemas.openxmlformats.org/officeDocument/2006/relationships/image" Target="../media/image92.svg"/><Relationship Id="rId1" Type="http://schemas.openxmlformats.org/officeDocument/2006/relationships/slideLayout" Target="../slideLayouts/slideLayout9.xml"/><Relationship Id="rId6" Type="http://schemas.openxmlformats.org/officeDocument/2006/relationships/image" Target="../media/image96.png"/><Relationship Id="rId5" Type="http://schemas.openxmlformats.org/officeDocument/2006/relationships/image" Target="../media/image95.svg"/><Relationship Id="rId4" Type="http://schemas.openxmlformats.org/officeDocument/2006/relationships/image" Target="../media/image94.svg"/></Relationships>
</file>

<file path=ppt/slides/_rels/slide24.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notesSlide" Target="../notesSlides/notesSlide9.xml"/><Relationship Id="rId1" Type="http://schemas.openxmlformats.org/officeDocument/2006/relationships/slideLayout" Target="../slideLayouts/slideLayout10.xml"/><Relationship Id="rId4" Type="http://schemas.openxmlformats.org/officeDocument/2006/relationships/image" Target="../media/image99.png"/></Relationships>
</file>

<file path=ppt/slides/_rels/slide25.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26.xml.rels><?xml version="1.0" encoding="UTF-8" standalone="yes"?>
<Relationships xmlns="http://schemas.openxmlformats.org/package/2006/relationships"><Relationship Id="rId8" Type="http://schemas.openxmlformats.org/officeDocument/2006/relationships/image" Target="../media/image107.svg"/><Relationship Id="rId3" Type="http://schemas.openxmlformats.org/officeDocument/2006/relationships/image" Target="../media/image102.svg"/><Relationship Id="rId7" Type="http://schemas.openxmlformats.org/officeDocument/2006/relationships/image" Target="../media/image106.svg"/><Relationship Id="rId2" Type="http://schemas.openxmlformats.org/officeDocument/2006/relationships/image" Target="../media/image101.gif"/><Relationship Id="rId1" Type="http://schemas.openxmlformats.org/officeDocument/2006/relationships/slideLayout" Target="../slideLayouts/slideLayout9.xml"/><Relationship Id="rId6" Type="http://schemas.openxmlformats.org/officeDocument/2006/relationships/image" Target="../media/image105.svg"/><Relationship Id="rId5" Type="http://schemas.openxmlformats.org/officeDocument/2006/relationships/image" Target="../media/image104.svg"/><Relationship Id="rId10" Type="http://schemas.openxmlformats.org/officeDocument/2006/relationships/image" Target="../media/image109.svg"/><Relationship Id="rId4" Type="http://schemas.openxmlformats.org/officeDocument/2006/relationships/image" Target="../media/image103.svg"/><Relationship Id="rId9" Type="http://schemas.openxmlformats.org/officeDocument/2006/relationships/image" Target="../media/image108.svg"/></Relationships>
</file>

<file path=ppt/slides/_rels/slide27.xml.rels><?xml version="1.0" encoding="UTF-8" standalone="yes"?>
<Relationships xmlns="http://schemas.openxmlformats.org/package/2006/relationships"><Relationship Id="rId8" Type="http://schemas.openxmlformats.org/officeDocument/2006/relationships/image" Target="../media/image115.png"/><Relationship Id="rId13" Type="http://schemas.openxmlformats.org/officeDocument/2006/relationships/image" Target="../media/image119.svg"/><Relationship Id="rId3" Type="http://schemas.openxmlformats.org/officeDocument/2006/relationships/image" Target="../media/image110.png"/><Relationship Id="rId7" Type="http://schemas.openxmlformats.org/officeDocument/2006/relationships/image" Target="../media/image114.png"/><Relationship Id="rId12" Type="http://schemas.openxmlformats.org/officeDocument/2006/relationships/image" Target="../media/image118.png"/><Relationship Id="rId2" Type="http://schemas.microsoft.com/office/2017/06/relationships/model3d" Target="../media/model3d1.glb"/><Relationship Id="rId1" Type="http://schemas.openxmlformats.org/officeDocument/2006/relationships/slideLayout" Target="../slideLayouts/slideLayout9.xml"/><Relationship Id="rId6" Type="http://schemas.openxmlformats.org/officeDocument/2006/relationships/image" Target="../media/image113.png"/><Relationship Id="rId11" Type="http://schemas.microsoft.com/office/2017/06/relationships/model3d" Target="../media/model3d2.glb"/><Relationship Id="rId5" Type="http://schemas.openxmlformats.org/officeDocument/2006/relationships/image" Target="../media/image112.png"/><Relationship Id="rId10" Type="http://schemas.openxmlformats.org/officeDocument/2006/relationships/image" Target="../media/image117.png"/><Relationship Id="rId4" Type="http://schemas.openxmlformats.org/officeDocument/2006/relationships/image" Target="../media/image111.png"/><Relationship Id="rId9" Type="http://schemas.openxmlformats.org/officeDocument/2006/relationships/image" Target="../media/image116.png"/></Relationships>
</file>

<file path=ppt/slides/_rels/slide28.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png"/><Relationship Id="rId1" Type="http://schemas.openxmlformats.org/officeDocument/2006/relationships/slideLayout" Target="../slideLayouts/slideLayout2.xml"/><Relationship Id="rId6" Type="http://schemas.openxmlformats.org/officeDocument/2006/relationships/image" Target="../media/image51.png"/><Relationship Id="rId5" Type="http://schemas.openxmlformats.org/officeDocument/2006/relationships/image" Target="../media/image50.png"/><Relationship Id="rId4" Type="http://schemas.openxmlformats.org/officeDocument/2006/relationships/image" Target="../media/image49.jpeg"/></Relationships>
</file>

<file path=ppt/slides/_rels/slide30.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150.xml"/></Relationships>
</file>

<file path=ppt/slides/_rels/slide3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58.xml"/></Relationships>
</file>

<file path=ppt/slides/_rels/slide32.xml.rels><?xml version="1.0" encoding="UTF-8" standalone="yes"?>
<Relationships xmlns="http://schemas.openxmlformats.org/package/2006/relationships"><Relationship Id="rId2" Type="http://schemas.openxmlformats.org/officeDocument/2006/relationships/image" Target="../media/image120.png"/><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2" Type="http://schemas.openxmlformats.org/officeDocument/2006/relationships/image" Target="../media/image120.png"/><Relationship Id="rId1" Type="http://schemas.openxmlformats.org/officeDocument/2006/relationships/slideLayout" Target="../slideLayouts/slideLayout9.xml"/></Relationships>
</file>

<file path=ppt/slides/_rels/slide3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121.jpeg"/><Relationship Id="rId1" Type="http://schemas.openxmlformats.org/officeDocument/2006/relationships/slideLayout" Target="../slideLayouts/slideLayout9.xml"/><Relationship Id="rId6" Type="http://schemas.openxmlformats.org/officeDocument/2006/relationships/image" Target="../media/image124.png"/><Relationship Id="rId5" Type="http://schemas.openxmlformats.org/officeDocument/2006/relationships/image" Target="../media/image123.png"/><Relationship Id="rId4" Type="http://schemas.openxmlformats.org/officeDocument/2006/relationships/image" Target="../media/image122.png"/></Relationships>
</file>

<file path=ppt/slides/_rels/slide3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121.jpeg"/><Relationship Id="rId1" Type="http://schemas.openxmlformats.org/officeDocument/2006/relationships/slideLayout" Target="../slideLayouts/slideLayout9.xml"/></Relationships>
</file>

<file path=ppt/slides/_rels/slide36.xml.rels><?xml version="1.0" encoding="UTF-8" standalone="yes"?>
<Relationships xmlns="http://schemas.openxmlformats.org/package/2006/relationships"><Relationship Id="rId3" Type="http://schemas.openxmlformats.org/officeDocument/2006/relationships/image" Target="../media/image125.png"/><Relationship Id="rId2" Type="http://schemas.openxmlformats.org/officeDocument/2006/relationships/notesSlide" Target="../notesSlides/notesSlide12.xml"/><Relationship Id="rId1" Type="http://schemas.openxmlformats.org/officeDocument/2006/relationships/slideLayout" Target="../slideLayouts/slideLayout9.xml"/><Relationship Id="rId5" Type="http://schemas.openxmlformats.org/officeDocument/2006/relationships/image" Target="../media/image34.png"/><Relationship Id="rId4" Type="http://schemas.openxmlformats.org/officeDocument/2006/relationships/image" Target="../media/image121.jpeg"/></Relationships>
</file>

<file path=ppt/slides/_rels/slide37.xml.rels><?xml version="1.0" encoding="UTF-8" standalone="yes"?>
<Relationships xmlns="http://schemas.openxmlformats.org/package/2006/relationships"><Relationship Id="rId3" Type="http://schemas.openxmlformats.org/officeDocument/2006/relationships/image" Target="../media/image127.png"/><Relationship Id="rId2" Type="http://schemas.openxmlformats.org/officeDocument/2006/relationships/image" Target="../media/image126.png"/><Relationship Id="rId1" Type="http://schemas.openxmlformats.org/officeDocument/2006/relationships/slideLayout" Target="../slideLayouts/slideLayout9.xml"/><Relationship Id="rId6" Type="http://schemas.openxmlformats.org/officeDocument/2006/relationships/image" Target="../media/image48.png"/><Relationship Id="rId5" Type="http://schemas.openxmlformats.org/officeDocument/2006/relationships/image" Target="../media/image129.png"/><Relationship Id="rId4" Type="http://schemas.openxmlformats.org/officeDocument/2006/relationships/image" Target="../media/image128.png"/></Relationships>
</file>

<file path=ppt/slides/_rels/slide38.xml.rels><?xml version="1.0" encoding="UTF-8" standalone="yes"?>
<Relationships xmlns="http://schemas.openxmlformats.org/package/2006/relationships"><Relationship Id="rId2" Type="http://schemas.openxmlformats.org/officeDocument/2006/relationships/image" Target="../media/image120.png"/><Relationship Id="rId1" Type="http://schemas.openxmlformats.org/officeDocument/2006/relationships/slideLayout" Target="../slideLayouts/slideLayout9.xml"/></Relationships>
</file>

<file path=ppt/slides/_rels/slide39.xml.rels><?xml version="1.0" encoding="UTF-8" standalone="yes"?>
<Relationships xmlns="http://schemas.openxmlformats.org/package/2006/relationships"><Relationship Id="rId3" Type="http://schemas.openxmlformats.org/officeDocument/2006/relationships/image" Target="../media/image131.png"/><Relationship Id="rId2" Type="http://schemas.openxmlformats.org/officeDocument/2006/relationships/image" Target="../media/image130.png"/><Relationship Id="rId1" Type="http://schemas.openxmlformats.org/officeDocument/2006/relationships/slideLayout" Target="../slideLayouts/slideLayout10.xml"/><Relationship Id="rId5" Type="http://schemas.openxmlformats.org/officeDocument/2006/relationships/image" Target="../media/image133.emf"/><Relationship Id="rId4" Type="http://schemas.openxmlformats.org/officeDocument/2006/relationships/image" Target="../media/image132.emf"/></Relationships>
</file>

<file path=ppt/slides/_rels/slide40.xml.rels><?xml version="1.0" encoding="UTF-8" standalone="yes"?>
<Relationships xmlns="http://schemas.openxmlformats.org/package/2006/relationships"><Relationship Id="rId2" Type="http://schemas.openxmlformats.org/officeDocument/2006/relationships/image" Target="../media/image120.png"/><Relationship Id="rId1" Type="http://schemas.openxmlformats.org/officeDocument/2006/relationships/slideLayout" Target="../slideLayouts/slideLayout9.xml"/></Relationships>
</file>

<file path=ppt/slides/_rels/slide41.xml.rels><?xml version="1.0" encoding="UTF-8" standalone="yes"?>
<Relationships xmlns="http://schemas.openxmlformats.org/package/2006/relationships"><Relationship Id="rId3" Type="http://schemas.openxmlformats.org/officeDocument/2006/relationships/image" Target="../media/image135.png"/><Relationship Id="rId2" Type="http://schemas.openxmlformats.org/officeDocument/2006/relationships/image" Target="../media/image134.png"/><Relationship Id="rId1" Type="http://schemas.openxmlformats.org/officeDocument/2006/relationships/slideLayout" Target="../slideLayouts/slideLayout141.xml"/><Relationship Id="rId6" Type="http://schemas.openxmlformats.org/officeDocument/2006/relationships/image" Target="../media/image138.png"/><Relationship Id="rId5" Type="http://schemas.openxmlformats.org/officeDocument/2006/relationships/image" Target="../media/image137.png"/><Relationship Id="rId4" Type="http://schemas.openxmlformats.org/officeDocument/2006/relationships/image" Target="../media/image136.png"/></Relationships>
</file>

<file path=ppt/slides/_rels/slide42.xml.rels><?xml version="1.0" encoding="UTF-8" standalone="yes"?>
<Relationships xmlns="http://schemas.openxmlformats.org/package/2006/relationships"><Relationship Id="rId3" Type="http://schemas.openxmlformats.org/officeDocument/2006/relationships/image" Target="../media/image140.png"/><Relationship Id="rId2" Type="http://schemas.openxmlformats.org/officeDocument/2006/relationships/image" Target="../media/image139.png"/><Relationship Id="rId1" Type="http://schemas.openxmlformats.org/officeDocument/2006/relationships/slideLayout" Target="../slideLayouts/slideLayout141.xml"/><Relationship Id="rId4" Type="http://schemas.openxmlformats.org/officeDocument/2006/relationships/image" Target="../media/image165.png"/></Relationships>
</file>

<file path=ppt/slides/_rels/slide43.xml.rels><?xml version="1.0" encoding="UTF-8" standalone="yes"?>
<Relationships xmlns="http://schemas.openxmlformats.org/package/2006/relationships"><Relationship Id="rId2" Type="http://schemas.openxmlformats.org/officeDocument/2006/relationships/image" Target="../media/image120.png"/><Relationship Id="rId1" Type="http://schemas.openxmlformats.org/officeDocument/2006/relationships/slideLayout" Target="../slideLayouts/slideLayout9.xml"/></Relationships>
</file>

<file path=ppt/slides/_rels/slide44.xml.rels><?xml version="1.0" encoding="UTF-8" standalone="yes"?>
<Relationships xmlns="http://schemas.openxmlformats.org/package/2006/relationships"><Relationship Id="rId2" Type="http://schemas.openxmlformats.org/officeDocument/2006/relationships/image" Target="../media/image141.png"/><Relationship Id="rId1" Type="http://schemas.openxmlformats.org/officeDocument/2006/relationships/slideLayout" Target="../slideLayouts/slideLayout9.xml"/></Relationships>
</file>

<file path=ppt/slides/_rels/slide45.xml.rels><?xml version="1.0" encoding="UTF-8" standalone="yes"?>
<Relationships xmlns="http://schemas.openxmlformats.org/package/2006/relationships"><Relationship Id="rId3" Type="http://schemas.openxmlformats.org/officeDocument/2006/relationships/image" Target="../media/image142.png"/><Relationship Id="rId2" Type="http://schemas.openxmlformats.org/officeDocument/2006/relationships/image" Target="../media/image141.png"/><Relationship Id="rId1" Type="http://schemas.openxmlformats.org/officeDocument/2006/relationships/slideLayout" Target="../slideLayouts/slideLayout9.xml"/></Relationships>
</file>

<file path=ppt/slides/_rels/slide46.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png"/><Relationship Id="rId1" Type="http://schemas.openxmlformats.org/officeDocument/2006/relationships/slideLayout" Target="../slideLayouts/slideLayout2.xml"/><Relationship Id="rId6" Type="http://schemas.openxmlformats.org/officeDocument/2006/relationships/image" Target="../media/image51.png"/><Relationship Id="rId5" Type="http://schemas.openxmlformats.org/officeDocument/2006/relationships/image" Target="../media/image50.png"/><Relationship Id="rId4" Type="http://schemas.openxmlformats.org/officeDocument/2006/relationships/image" Target="../media/image49.jpeg"/></Relationships>
</file>

<file path=ppt/slides/_rels/slide4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3.xml"/><Relationship Id="rId1" Type="http://schemas.openxmlformats.org/officeDocument/2006/relationships/slideLayout" Target="../slideLayouts/slideLayout58.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50.xml.rels><?xml version="1.0" encoding="UTF-8" standalone="yes"?>
<Relationships xmlns="http://schemas.openxmlformats.org/package/2006/relationships"><Relationship Id="rId3" Type="http://schemas.openxmlformats.org/officeDocument/2006/relationships/image" Target="../media/image144.jpeg"/><Relationship Id="rId2" Type="http://schemas.openxmlformats.org/officeDocument/2006/relationships/image" Target="../media/image143.jpeg"/><Relationship Id="rId1" Type="http://schemas.openxmlformats.org/officeDocument/2006/relationships/slideLayout" Target="../slideLayouts/slideLayout58.xml"/><Relationship Id="rId4" Type="http://schemas.openxmlformats.org/officeDocument/2006/relationships/image" Target="../media/image145.svg"/></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55.xml.rels><?xml version="1.0" encoding="UTF-8" standalone="yes"?>
<Relationships xmlns="http://schemas.openxmlformats.org/package/2006/relationships"><Relationship Id="rId3" Type="http://schemas.openxmlformats.org/officeDocument/2006/relationships/image" Target="../media/image146.jpeg"/><Relationship Id="rId2" Type="http://schemas.openxmlformats.org/officeDocument/2006/relationships/image" Target="../media/image4.jpeg"/><Relationship Id="rId1" Type="http://schemas.openxmlformats.org/officeDocument/2006/relationships/slideLayout" Target="../slideLayouts/slideLayout4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ttangolo 10">
            <a:extLst>
              <a:ext uri="{FF2B5EF4-FFF2-40B4-BE49-F238E27FC236}">
                <a16:creationId xmlns:a16="http://schemas.microsoft.com/office/drawing/2014/main" id="{D2959DFD-F019-4D77-B2CF-95F2EE0916C2}"/>
              </a:ext>
            </a:extLst>
          </p:cNvPr>
          <p:cNvSpPr/>
          <p:nvPr/>
        </p:nvSpPr>
        <p:spPr>
          <a:xfrm>
            <a:off x="0" y="2217420"/>
            <a:ext cx="12192000" cy="3726179"/>
          </a:xfrm>
          <a:prstGeom prst="rect">
            <a:avLst/>
          </a:prstGeom>
          <a:gradFill>
            <a:gsLst>
              <a:gs pos="0">
                <a:schemeClr val="accent1">
                  <a:alpha val="29000"/>
                </a:schemeClr>
              </a:gs>
              <a:gs pos="0">
                <a:schemeClr val="accent1">
                  <a:alpha val="5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2" name="Text Placeholder 1">
            <a:extLst>
              <a:ext uri="{FF2B5EF4-FFF2-40B4-BE49-F238E27FC236}">
                <a16:creationId xmlns:a16="http://schemas.microsoft.com/office/drawing/2014/main" id="{86E79BBF-B43F-40AC-FE52-A5E3C4477E76}"/>
              </a:ext>
            </a:extLst>
          </p:cNvPr>
          <p:cNvSpPr>
            <a:spLocks noGrp="1"/>
          </p:cNvSpPr>
          <p:nvPr>
            <p:ph type="body" sz="quarter" idx="21"/>
          </p:nvPr>
        </p:nvSpPr>
        <p:spPr>
          <a:xfrm>
            <a:off x="600710" y="5189591"/>
            <a:ext cx="10943590" cy="724591"/>
          </a:xfrm>
        </p:spPr>
        <p:txBody>
          <a:bodyPr/>
          <a:lstStyle/>
          <a:p>
            <a:r>
              <a:rPr lang="en-US" sz="1800" dirty="0"/>
              <a:t>Second Space Capacity Allocation For The Sustainability of Space Activities Workshop</a:t>
            </a:r>
          </a:p>
          <a:p>
            <a:r>
              <a:rPr lang="en-US" sz="1800" dirty="0"/>
              <a:t>3–5 Jun 2026, Politecnico di Milano</a:t>
            </a:r>
            <a:endParaRPr lang="en-GB" sz="1800" dirty="0"/>
          </a:p>
        </p:txBody>
      </p:sp>
      <p:sp>
        <p:nvSpPr>
          <p:cNvPr id="3" name="Title 2">
            <a:extLst>
              <a:ext uri="{FF2B5EF4-FFF2-40B4-BE49-F238E27FC236}">
                <a16:creationId xmlns:a16="http://schemas.microsoft.com/office/drawing/2014/main" id="{8BB8F1EA-FF67-FB2D-A7C5-371CD08737B9}"/>
              </a:ext>
            </a:extLst>
          </p:cNvPr>
          <p:cNvSpPr>
            <a:spLocks noGrp="1"/>
          </p:cNvSpPr>
          <p:nvPr>
            <p:ph type="title"/>
          </p:nvPr>
        </p:nvSpPr>
        <p:spPr>
          <a:xfrm>
            <a:off x="600710" y="2217420"/>
            <a:ext cx="10558434" cy="2108271"/>
          </a:xfrm>
        </p:spPr>
        <p:txBody>
          <a:bodyPr/>
          <a:lstStyle/>
          <a:p>
            <a:r>
              <a:rPr lang="en-US" sz="3200" dirty="0"/>
              <a:t>GREEN SPECIES: Active control of the space debris population to define optimal mitigation policies to target a sustainable development of space activities</a:t>
            </a:r>
          </a:p>
        </p:txBody>
      </p:sp>
      <p:sp>
        <p:nvSpPr>
          <p:cNvPr id="4" name="Text Placeholder 3">
            <a:extLst>
              <a:ext uri="{FF2B5EF4-FFF2-40B4-BE49-F238E27FC236}">
                <a16:creationId xmlns:a16="http://schemas.microsoft.com/office/drawing/2014/main" id="{5DDFFFDC-462D-4954-BEA4-4D17EDEBDF95}"/>
              </a:ext>
            </a:extLst>
          </p:cNvPr>
          <p:cNvSpPr>
            <a:spLocks noGrp="1"/>
          </p:cNvSpPr>
          <p:nvPr>
            <p:ph type="body" sz="quarter" idx="22"/>
          </p:nvPr>
        </p:nvSpPr>
        <p:spPr>
          <a:xfrm>
            <a:off x="638809" y="4230388"/>
            <a:ext cx="11081703" cy="724591"/>
          </a:xfrm>
        </p:spPr>
        <p:txBody>
          <a:bodyPr/>
          <a:lstStyle/>
          <a:p>
            <a:r>
              <a:rPr lang="it-IT" sz="2000" dirty="0"/>
              <a:t>Camilla Colombo, Martina Rusconi, Wiebke Retagne, Achraf Mizmizi, Juan Felipe Cabrera, Giacomo Borelli, Elisa Boccolari, Francesco De Bortoli</a:t>
            </a:r>
          </a:p>
          <a:p>
            <a:endParaRPr lang="it-IT" sz="2000" dirty="0"/>
          </a:p>
        </p:txBody>
      </p:sp>
      <p:pic>
        <p:nvPicPr>
          <p:cNvPr id="9" name="Picture 8" descr="Logo&#10;&#10;Description automatically generated">
            <a:extLst>
              <a:ext uri="{FF2B5EF4-FFF2-40B4-BE49-F238E27FC236}">
                <a16:creationId xmlns:a16="http://schemas.microsoft.com/office/drawing/2014/main" id="{0FC0C964-BD2E-DEFF-5212-1458089B049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23578" y="5619939"/>
            <a:ext cx="3381966" cy="1217181"/>
          </a:xfrm>
          <a:prstGeom prst="rect">
            <a:avLst/>
          </a:prstGeom>
        </p:spPr>
      </p:pic>
      <p:pic>
        <p:nvPicPr>
          <p:cNvPr id="21" name="Immagine 20">
            <a:extLst>
              <a:ext uri="{FF2B5EF4-FFF2-40B4-BE49-F238E27FC236}">
                <a16:creationId xmlns:a16="http://schemas.microsoft.com/office/drawing/2014/main" id="{F53C203A-4503-C499-761D-BD091D8344CC}"/>
              </a:ext>
            </a:extLst>
          </p:cNvPr>
          <p:cNvPicPr>
            <a:picLocks noChangeAspect="1"/>
          </p:cNvPicPr>
          <p:nvPr/>
        </p:nvPicPr>
        <p:blipFill rotWithShape="1">
          <a:blip r:embed="rId3" cstate="hqprint">
            <a:extLst>
              <a:ext uri="{28A0092B-C50C-407E-A947-70E740481C1C}">
                <a14:useLocalDpi xmlns:a14="http://schemas.microsoft.com/office/drawing/2010/main" val="0"/>
              </a:ext>
            </a:extLst>
          </a:blip>
          <a:srcRect b="23356"/>
          <a:stretch/>
        </p:blipFill>
        <p:spPr>
          <a:xfrm>
            <a:off x="10257254" y="5909419"/>
            <a:ext cx="1165126" cy="860252"/>
          </a:xfrm>
          <a:prstGeom prst="rect">
            <a:avLst/>
          </a:prstGeom>
        </p:spPr>
      </p:pic>
      <p:pic>
        <p:nvPicPr>
          <p:cNvPr id="22" name="Picture 3">
            <a:extLst>
              <a:ext uri="{FF2B5EF4-FFF2-40B4-BE49-F238E27FC236}">
                <a16:creationId xmlns:a16="http://schemas.microsoft.com/office/drawing/2014/main" id="{7581359B-F9AC-C3E9-9152-0898D89F71A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489636" y="6119449"/>
            <a:ext cx="635107" cy="428697"/>
          </a:xfrm>
          <a:prstGeom prst="rect">
            <a:avLst/>
          </a:prstGeom>
        </p:spPr>
      </p:pic>
    </p:spTree>
    <p:extLst>
      <p:ext uri="{BB962C8B-B14F-4D97-AF65-F5344CB8AC3E}">
        <p14:creationId xmlns:p14="http://schemas.microsoft.com/office/powerpoint/2010/main" val="34635833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42031C-C77E-50A0-FA79-4D0CFD86C3E0}"/>
            </a:ext>
          </a:extLst>
        </p:cNvPr>
        <p:cNvGrpSpPr/>
        <p:nvPr/>
      </p:nvGrpSpPr>
      <p:grpSpPr>
        <a:xfrm>
          <a:off x="0" y="0"/>
          <a:ext cx="0" cy="0"/>
          <a:chOff x="0" y="0"/>
          <a:chExt cx="0" cy="0"/>
        </a:xfrm>
      </p:grpSpPr>
      <p:pic>
        <p:nvPicPr>
          <p:cNvPr id="13" name="Picture 12" descr="A road next to a body of water with mountains in the background&#10;&#10;Description automatically generated">
            <a:extLst>
              <a:ext uri="{FF2B5EF4-FFF2-40B4-BE49-F238E27FC236}">
                <a16:creationId xmlns:a16="http://schemas.microsoft.com/office/drawing/2014/main" id="{9E28D4D2-AE30-26F7-57B7-429720FF3541}"/>
              </a:ext>
            </a:extLst>
          </p:cNvPr>
          <p:cNvPicPr>
            <a:picLocks noChangeAspect="1"/>
          </p:cNvPicPr>
          <p:nvPr/>
        </p:nvPicPr>
        <p:blipFill rotWithShape="1">
          <a:blip r:embed="rId2">
            <a:extLst>
              <a:ext uri="{28A0092B-C50C-407E-A947-70E740481C1C}">
                <a14:useLocalDpi xmlns:a14="http://schemas.microsoft.com/office/drawing/2010/main" val="0"/>
              </a:ext>
            </a:extLst>
          </a:blip>
          <a:srcRect l="28920" t="27316" r="29846"/>
          <a:stretch>
            <a:fillRect/>
          </a:stretch>
        </p:blipFill>
        <p:spPr>
          <a:xfrm>
            <a:off x="8973771" y="3733954"/>
            <a:ext cx="1938739" cy="1922347"/>
          </a:xfrm>
          <a:prstGeom prst="rect">
            <a:avLst/>
          </a:prstGeom>
        </p:spPr>
      </p:pic>
      <p:pic>
        <p:nvPicPr>
          <p:cNvPr id="12" name="Picture 11">
            <a:extLst>
              <a:ext uri="{FF2B5EF4-FFF2-40B4-BE49-F238E27FC236}">
                <a16:creationId xmlns:a16="http://schemas.microsoft.com/office/drawing/2014/main" id="{1E4F7851-1BBD-876C-0A11-3DCC8D7EC758}"/>
              </a:ext>
            </a:extLst>
          </p:cNvPr>
          <p:cNvPicPr>
            <a:picLocks noChangeAspect="1"/>
          </p:cNvPicPr>
          <p:nvPr/>
        </p:nvPicPr>
        <p:blipFill>
          <a:blip r:embed="rId3">
            <a:extLst>
              <a:ext uri="{28A0092B-C50C-407E-A947-70E740481C1C}">
                <a14:useLocalDpi xmlns:a14="http://schemas.microsoft.com/office/drawing/2010/main" val="0"/>
              </a:ext>
            </a:extLst>
          </a:blip>
          <a:srcRect l="18414" t="18298" r="24658" b="14187"/>
          <a:stretch>
            <a:fillRect/>
          </a:stretch>
        </p:blipFill>
        <p:spPr>
          <a:xfrm>
            <a:off x="6826031" y="3723058"/>
            <a:ext cx="1900699" cy="1919047"/>
          </a:xfrm>
          <a:prstGeom prst="rect">
            <a:avLst/>
          </a:prstGeom>
        </p:spPr>
      </p:pic>
      <p:pic>
        <p:nvPicPr>
          <p:cNvPr id="6" name="Content Placeholder 3" descr="A picture containing star, satellite, outdoor object&#10;&#10;Description automatically generated">
            <a:extLst>
              <a:ext uri="{FF2B5EF4-FFF2-40B4-BE49-F238E27FC236}">
                <a16:creationId xmlns:a16="http://schemas.microsoft.com/office/drawing/2014/main" id="{43E53C65-A5A7-1CB2-8CB1-E975306CB982}"/>
              </a:ext>
            </a:extLst>
          </p:cNvPr>
          <p:cNvPicPr>
            <a:picLocks noChangeAspect="1"/>
          </p:cNvPicPr>
          <p:nvPr/>
        </p:nvPicPr>
        <p:blipFill>
          <a:blip r:embed="rId4">
            <a:extLst>
              <a:ext uri="{28A0092B-C50C-407E-A947-70E740481C1C}">
                <a14:useLocalDpi xmlns:a14="http://schemas.microsoft.com/office/drawing/2010/main" val="0"/>
              </a:ext>
            </a:extLst>
          </a:blip>
          <a:srcRect l="23442" t="1" r="27094" b="10742"/>
          <a:stretch>
            <a:fillRect/>
          </a:stretch>
        </p:blipFill>
        <p:spPr bwMode="auto">
          <a:xfrm>
            <a:off x="2462819" y="3708861"/>
            <a:ext cx="1890651" cy="1919047"/>
          </a:xfrm>
          <a:prstGeom prst="rect">
            <a:avLst/>
          </a:prstGeom>
          <a:noFill/>
          <a:ln w="9525">
            <a:noFill/>
            <a:miter lim="800000"/>
            <a:headEnd/>
            <a:tailEnd/>
          </a:ln>
        </p:spPr>
      </p:pic>
      <p:pic>
        <p:nvPicPr>
          <p:cNvPr id="5" name="Picture 4">
            <a:extLst>
              <a:ext uri="{FF2B5EF4-FFF2-40B4-BE49-F238E27FC236}">
                <a16:creationId xmlns:a16="http://schemas.microsoft.com/office/drawing/2014/main" id="{FF2189BB-6D64-1D6D-0B76-82D5CA7AEFC0}"/>
              </a:ext>
            </a:extLst>
          </p:cNvPr>
          <p:cNvPicPr>
            <a:picLocks noChangeAspect="1"/>
          </p:cNvPicPr>
          <p:nvPr/>
        </p:nvPicPr>
        <p:blipFill>
          <a:blip r:embed="rId5">
            <a:extLst>
              <a:ext uri="{28A0092B-C50C-407E-A947-70E740481C1C}">
                <a14:useLocalDpi xmlns:a14="http://schemas.microsoft.com/office/drawing/2010/main" val="0"/>
              </a:ext>
            </a:extLst>
          </a:blip>
          <a:srcRect l="6546" r="6128"/>
          <a:stretch>
            <a:fillRect/>
          </a:stretch>
        </p:blipFill>
        <p:spPr>
          <a:xfrm>
            <a:off x="334963" y="3709342"/>
            <a:ext cx="1890651" cy="1904370"/>
          </a:xfrm>
          <a:prstGeom prst="rect">
            <a:avLst/>
          </a:prstGeom>
        </p:spPr>
      </p:pic>
      <p:sp>
        <p:nvSpPr>
          <p:cNvPr id="31" name="Title 30">
            <a:extLst>
              <a:ext uri="{FF2B5EF4-FFF2-40B4-BE49-F238E27FC236}">
                <a16:creationId xmlns:a16="http://schemas.microsoft.com/office/drawing/2014/main" id="{A5A71C1B-CBEE-D9CE-70A5-B5A55682BE90}"/>
              </a:ext>
            </a:extLst>
          </p:cNvPr>
          <p:cNvSpPr>
            <a:spLocks noGrp="1"/>
          </p:cNvSpPr>
          <p:nvPr>
            <p:ph type="title"/>
          </p:nvPr>
        </p:nvSpPr>
        <p:spPr/>
        <p:txBody>
          <a:bodyPr/>
          <a:lstStyle/>
          <a:p>
            <a:r>
              <a:rPr lang="en-GB" dirty="0"/>
              <a:t>Outline</a:t>
            </a:r>
            <a:endParaRPr lang="it-IT" dirty="0"/>
          </a:p>
        </p:txBody>
      </p:sp>
      <p:sp>
        <p:nvSpPr>
          <p:cNvPr id="3" name="Footer Placeholder 2">
            <a:extLst>
              <a:ext uri="{FF2B5EF4-FFF2-40B4-BE49-F238E27FC236}">
                <a16:creationId xmlns:a16="http://schemas.microsoft.com/office/drawing/2014/main" id="{2C7657A6-1CC4-4A7D-22D7-03922871D75D}"/>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50" normalizeH="0" baseline="0" noProof="0">
                <a:ln>
                  <a:noFill/>
                </a:ln>
                <a:solidFill>
                  <a:srgbClr val="000000">
                    <a:lumMod val="65000"/>
                    <a:lumOff val="35000"/>
                  </a:srgbClr>
                </a:solidFill>
                <a:effectLst/>
                <a:uLnTx/>
                <a:uFillTx/>
                <a:latin typeface="Manrope"/>
                <a:ea typeface="+mn-ea"/>
                <a:cs typeface="+mn-cs"/>
              </a:rPr>
              <a:t>Camilla Colombo - GREEN SPECIES - COMPASS Lab - Department of Aerospace Science and Technology</a:t>
            </a:r>
            <a:endParaRPr kumimoji="0" lang="it-IT" sz="700" b="0" i="0" u="none" strike="noStrike" kern="1200" cap="none" spc="50" normalizeH="0" baseline="0" noProof="0">
              <a:ln>
                <a:noFill/>
              </a:ln>
              <a:solidFill>
                <a:srgbClr val="000000">
                  <a:lumMod val="65000"/>
                  <a:lumOff val="35000"/>
                </a:srgbClr>
              </a:solidFill>
              <a:effectLst/>
              <a:uLnTx/>
              <a:uFillTx/>
              <a:latin typeface="Manrope"/>
              <a:ea typeface="+mn-ea"/>
              <a:cs typeface="+mn-cs"/>
            </a:endParaRPr>
          </a:p>
        </p:txBody>
      </p:sp>
      <p:sp>
        <p:nvSpPr>
          <p:cNvPr id="4" name="Slide Number Placeholder 3">
            <a:extLst>
              <a:ext uri="{FF2B5EF4-FFF2-40B4-BE49-F238E27FC236}">
                <a16:creationId xmlns:a16="http://schemas.microsoft.com/office/drawing/2014/main" id="{A87F5F62-3F70-E965-A5C3-F466D38E6E35}"/>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135EEA2-8D42-4D46-95A6-66E65FDC5EB1}" type="slidenum">
              <a:rPr kumimoji="0" lang="it-IT" sz="700" b="0" i="0" u="none" strike="noStrike" kern="1200" cap="none" spc="50" normalizeH="0" baseline="0" noProof="0" smtClean="0">
                <a:ln>
                  <a:noFill/>
                </a:ln>
                <a:solidFill>
                  <a:srgbClr val="000000">
                    <a:lumMod val="65000"/>
                    <a:lumOff val="35000"/>
                  </a:srgbClr>
                </a:solidFill>
                <a:effectLst/>
                <a:uLnTx/>
                <a:uFillTx/>
                <a:latin typeface="Manrope"/>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it-IT" sz="700" b="0" i="0" u="none" strike="noStrike" kern="1200" cap="none" spc="50" normalizeH="0" baseline="0" noProof="0">
              <a:ln>
                <a:noFill/>
              </a:ln>
              <a:solidFill>
                <a:srgbClr val="000000">
                  <a:lumMod val="65000"/>
                  <a:lumOff val="35000"/>
                </a:srgbClr>
              </a:solidFill>
              <a:effectLst/>
              <a:uLnTx/>
              <a:uFillTx/>
              <a:latin typeface="Manrope"/>
              <a:ea typeface="+mn-ea"/>
              <a:cs typeface="+mn-cs"/>
            </a:endParaRPr>
          </a:p>
        </p:txBody>
      </p:sp>
      <p:sp>
        <p:nvSpPr>
          <p:cNvPr id="32" name="Text Placeholder 31">
            <a:extLst>
              <a:ext uri="{FF2B5EF4-FFF2-40B4-BE49-F238E27FC236}">
                <a16:creationId xmlns:a16="http://schemas.microsoft.com/office/drawing/2014/main" id="{38BA0846-B401-8915-EB71-CA2827E1CC51}"/>
              </a:ext>
            </a:extLst>
          </p:cNvPr>
          <p:cNvSpPr>
            <a:spLocks noGrp="1"/>
          </p:cNvSpPr>
          <p:nvPr>
            <p:ph type="body" sz="quarter" idx="13"/>
          </p:nvPr>
        </p:nvSpPr>
        <p:spPr>
          <a:xfrm>
            <a:off x="334963" y="3054988"/>
            <a:ext cx="1890652" cy="681792"/>
          </a:xfrm>
        </p:spPr>
        <p:txBody>
          <a:bodyPr>
            <a:normAutofit/>
          </a:bodyPr>
          <a:lstStyle/>
          <a:p>
            <a:r>
              <a:rPr lang="en-GB" dirty="0"/>
              <a:t>Introduction</a:t>
            </a:r>
            <a:endParaRPr lang="it-IT" dirty="0"/>
          </a:p>
        </p:txBody>
      </p:sp>
      <p:sp>
        <p:nvSpPr>
          <p:cNvPr id="33" name="Text Placeholder 32">
            <a:extLst>
              <a:ext uri="{FF2B5EF4-FFF2-40B4-BE49-F238E27FC236}">
                <a16:creationId xmlns:a16="http://schemas.microsoft.com/office/drawing/2014/main" id="{AC0FF200-B6D7-5501-1E3E-AD0EF3EBC90F}"/>
              </a:ext>
            </a:extLst>
          </p:cNvPr>
          <p:cNvSpPr>
            <a:spLocks noGrp="1"/>
          </p:cNvSpPr>
          <p:nvPr>
            <p:ph type="body" sz="quarter" idx="14"/>
          </p:nvPr>
        </p:nvSpPr>
        <p:spPr/>
        <p:txBody>
          <a:bodyPr/>
          <a:lstStyle/>
          <a:p>
            <a:r>
              <a:rPr lang="en-GB" dirty="0"/>
              <a:t>Space debris model</a:t>
            </a:r>
            <a:endParaRPr lang="it-IT" dirty="0"/>
          </a:p>
        </p:txBody>
      </p:sp>
      <p:sp>
        <p:nvSpPr>
          <p:cNvPr id="34" name="Text Placeholder 33">
            <a:extLst>
              <a:ext uri="{FF2B5EF4-FFF2-40B4-BE49-F238E27FC236}">
                <a16:creationId xmlns:a16="http://schemas.microsoft.com/office/drawing/2014/main" id="{03FBE93F-14EE-4B55-FF87-6DF118E9CC7D}"/>
              </a:ext>
            </a:extLst>
          </p:cNvPr>
          <p:cNvSpPr>
            <a:spLocks noGrp="1"/>
          </p:cNvSpPr>
          <p:nvPr>
            <p:ph type="body" sz="quarter" idx="15"/>
          </p:nvPr>
        </p:nvSpPr>
        <p:spPr>
          <a:xfrm>
            <a:off x="4662342" y="3054988"/>
            <a:ext cx="1890653" cy="552370"/>
          </a:xfrm>
        </p:spPr>
        <p:txBody>
          <a:bodyPr>
            <a:normAutofit/>
          </a:bodyPr>
          <a:lstStyle/>
          <a:p>
            <a:r>
              <a:rPr lang="en-GB" dirty="0"/>
              <a:t>Controlling the space object population</a:t>
            </a:r>
            <a:endParaRPr lang="it-IT" dirty="0"/>
          </a:p>
        </p:txBody>
      </p:sp>
      <p:sp>
        <p:nvSpPr>
          <p:cNvPr id="35" name="Text Placeholder 34">
            <a:extLst>
              <a:ext uri="{FF2B5EF4-FFF2-40B4-BE49-F238E27FC236}">
                <a16:creationId xmlns:a16="http://schemas.microsoft.com/office/drawing/2014/main" id="{263FF4FE-CF70-D2F4-6252-B03AC67AE10F}"/>
              </a:ext>
            </a:extLst>
          </p:cNvPr>
          <p:cNvSpPr>
            <a:spLocks noGrp="1"/>
          </p:cNvSpPr>
          <p:nvPr>
            <p:ph type="body" sz="quarter" idx="16"/>
          </p:nvPr>
        </p:nvSpPr>
        <p:spPr/>
        <p:txBody>
          <a:bodyPr vert="horz" lIns="0" tIns="0" rIns="0" bIns="0" rtlCol="0">
            <a:noAutofit/>
          </a:bodyPr>
          <a:lstStyle/>
          <a:p>
            <a:r>
              <a:rPr lang="en-GB" dirty="0"/>
              <a:t>Integrated index approach</a:t>
            </a:r>
            <a:endParaRPr lang="it-IT" dirty="0"/>
          </a:p>
        </p:txBody>
      </p:sp>
      <p:sp>
        <p:nvSpPr>
          <p:cNvPr id="36" name="Text Placeholder 35">
            <a:extLst>
              <a:ext uri="{FF2B5EF4-FFF2-40B4-BE49-F238E27FC236}">
                <a16:creationId xmlns:a16="http://schemas.microsoft.com/office/drawing/2014/main" id="{5BD719CC-8581-CB98-F754-E67C1F9F1084}"/>
              </a:ext>
            </a:extLst>
          </p:cNvPr>
          <p:cNvSpPr>
            <a:spLocks noGrp="1"/>
          </p:cNvSpPr>
          <p:nvPr>
            <p:ph type="body" sz="quarter" idx="17"/>
          </p:nvPr>
        </p:nvSpPr>
        <p:spPr/>
        <p:txBody>
          <a:bodyPr/>
          <a:lstStyle/>
          <a:p>
            <a:r>
              <a:rPr lang="en-GB" dirty="0"/>
              <a:t>Conclusions</a:t>
            </a:r>
            <a:endParaRPr lang="it-IT" dirty="0"/>
          </a:p>
        </p:txBody>
      </p:sp>
      <p:sp>
        <p:nvSpPr>
          <p:cNvPr id="38" name="Text Placeholder 37">
            <a:extLst>
              <a:ext uri="{FF2B5EF4-FFF2-40B4-BE49-F238E27FC236}">
                <a16:creationId xmlns:a16="http://schemas.microsoft.com/office/drawing/2014/main" id="{9CCB3FC9-0A81-076E-F433-5FD7D3BF5FFD}"/>
              </a:ext>
            </a:extLst>
          </p:cNvPr>
          <p:cNvSpPr>
            <a:spLocks noGrp="1"/>
          </p:cNvSpPr>
          <p:nvPr>
            <p:ph type="body" sz="quarter" idx="23"/>
          </p:nvPr>
        </p:nvSpPr>
        <p:spPr/>
        <p:txBody>
          <a:bodyPr/>
          <a:lstStyle/>
          <a:p>
            <a:endParaRPr lang="it-IT"/>
          </a:p>
        </p:txBody>
      </p:sp>
      <p:sp>
        <p:nvSpPr>
          <p:cNvPr id="39" name="Text Placeholder 38">
            <a:extLst>
              <a:ext uri="{FF2B5EF4-FFF2-40B4-BE49-F238E27FC236}">
                <a16:creationId xmlns:a16="http://schemas.microsoft.com/office/drawing/2014/main" id="{C1134211-71A6-4ACD-5550-5E948667C91B}"/>
              </a:ext>
            </a:extLst>
          </p:cNvPr>
          <p:cNvSpPr>
            <a:spLocks noGrp="1"/>
          </p:cNvSpPr>
          <p:nvPr>
            <p:ph type="body" sz="quarter" idx="24"/>
          </p:nvPr>
        </p:nvSpPr>
        <p:spPr/>
        <p:txBody>
          <a:bodyPr/>
          <a:lstStyle/>
          <a:p>
            <a:endParaRPr lang="it-IT" dirty="0"/>
          </a:p>
        </p:txBody>
      </p:sp>
      <p:sp>
        <p:nvSpPr>
          <p:cNvPr id="40" name="Text Placeholder 39">
            <a:extLst>
              <a:ext uri="{FF2B5EF4-FFF2-40B4-BE49-F238E27FC236}">
                <a16:creationId xmlns:a16="http://schemas.microsoft.com/office/drawing/2014/main" id="{52956142-1D37-F816-F2CA-33418F96638B}"/>
              </a:ext>
            </a:extLst>
          </p:cNvPr>
          <p:cNvSpPr>
            <a:spLocks noGrp="1"/>
          </p:cNvSpPr>
          <p:nvPr>
            <p:ph type="body" sz="quarter" idx="25"/>
          </p:nvPr>
        </p:nvSpPr>
        <p:spPr/>
        <p:txBody>
          <a:bodyPr/>
          <a:lstStyle/>
          <a:p>
            <a:endParaRPr lang="it-IT"/>
          </a:p>
        </p:txBody>
      </p:sp>
      <p:sp>
        <p:nvSpPr>
          <p:cNvPr id="41" name="Text Placeholder 40">
            <a:extLst>
              <a:ext uri="{FF2B5EF4-FFF2-40B4-BE49-F238E27FC236}">
                <a16:creationId xmlns:a16="http://schemas.microsoft.com/office/drawing/2014/main" id="{580C464C-376A-F6FF-BCCC-591CF8D1C85E}"/>
              </a:ext>
            </a:extLst>
          </p:cNvPr>
          <p:cNvSpPr>
            <a:spLocks noGrp="1"/>
          </p:cNvSpPr>
          <p:nvPr>
            <p:ph type="body" sz="quarter" idx="26"/>
          </p:nvPr>
        </p:nvSpPr>
        <p:spPr/>
        <p:txBody>
          <a:bodyPr/>
          <a:lstStyle/>
          <a:p>
            <a:endParaRPr lang="it-IT"/>
          </a:p>
        </p:txBody>
      </p:sp>
      <p:sp>
        <p:nvSpPr>
          <p:cNvPr id="42" name="Text Placeholder 41">
            <a:extLst>
              <a:ext uri="{FF2B5EF4-FFF2-40B4-BE49-F238E27FC236}">
                <a16:creationId xmlns:a16="http://schemas.microsoft.com/office/drawing/2014/main" id="{C983B398-2AA7-F62B-52FB-244AF9AF9ADC}"/>
              </a:ext>
            </a:extLst>
          </p:cNvPr>
          <p:cNvSpPr>
            <a:spLocks noGrp="1"/>
          </p:cNvSpPr>
          <p:nvPr>
            <p:ph type="body" sz="quarter" idx="27"/>
          </p:nvPr>
        </p:nvSpPr>
        <p:spPr/>
        <p:txBody>
          <a:bodyPr/>
          <a:lstStyle/>
          <a:p>
            <a:endParaRPr lang="it-IT" dirty="0"/>
          </a:p>
        </p:txBody>
      </p:sp>
      <p:grpSp>
        <p:nvGrpSpPr>
          <p:cNvPr id="11" name="Group 10">
            <a:extLst>
              <a:ext uri="{FF2B5EF4-FFF2-40B4-BE49-F238E27FC236}">
                <a16:creationId xmlns:a16="http://schemas.microsoft.com/office/drawing/2014/main" id="{75350946-D214-5C73-1676-A5ED5CB9CE76}"/>
              </a:ext>
            </a:extLst>
          </p:cNvPr>
          <p:cNvGrpSpPr/>
          <p:nvPr/>
        </p:nvGrpSpPr>
        <p:grpSpPr>
          <a:xfrm>
            <a:off x="4666469" y="3723058"/>
            <a:ext cx="1912521" cy="1904850"/>
            <a:chOff x="4626508" y="3694662"/>
            <a:chExt cx="1912521" cy="1904850"/>
          </a:xfrm>
        </p:grpSpPr>
        <p:pic>
          <p:nvPicPr>
            <p:cNvPr id="9" name="Picture 8">
              <a:extLst>
                <a:ext uri="{FF2B5EF4-FFF2-40B4-BE49-F238E27FC236}">
                  <a16:creationId xmlns:a16="http://schemas.microsoft.com/office/drawing/2014/main" id="{568D1DCE-AE21-4137-1E85-D941B4CEE5F5}"/>
                </a:ext>
              </a:extLst>
            </p:cNvPr>
            <p:cNvPicPr>
              <a:picLocks noChangeAspect="1"/>
            </p:cNvPicPr>
            <p:nvPr/>
          </p:nvPicPr>
          <p:blipFill>
            <a:blip r:embed="rId6">
              <a:extLst>
                <a:ext uri="{28A0092B-C50C-407E-A947-70E740481C1C}">
                  <a14:useLocalDpi xmlns:a14="http://schemas.microsoft.com/office/drawing/2010/main" val="0"/>
                </a:ext>
              </a:extLst>
            </a:blip>
            <a:srcRect l="3112" t="762" r="2780"/>
            <a:stretch>
              <a:fillRect/>
            </a:stretch>
          </p:blipFill>
          <p:spPr>
            <a:xfrm>
              <a:off x="4626508" y="3694662"/>
              <a:ext cx="1912521" cy="1696279"/>
            </a:xfrm>
            <a:prstGeom prst="rect">
              <a:avLst/>
            </a:prstGeom>
          </p:spPr>
        </p:pic>
        <p:sp>
          <p:nvSpPr>
            <p:cNvPr id="10" name="Rectangle 9">
              <a:extLst>
                <a:ext uri="{FF2B5EF4-FFF2-40B4-BE49-F238E27FC236}">
                  <a16:creationId xmlns:a16="http://schemas.microsoft.com/office/drawing/2014/main" id="{7F60D507-857C-2804-BB3A-13F955C9B778}"/>
                </a:ext>
              </a:extLst>
            </p:cNvPr>
            <p:cNvSpPr/>
            <p:nvPr/>
          </p:nvSpPr>
          <p:spPr>
            <a:xfrm>
              <a:off x="4632845" y="5220119"/>
              <a:ext cx="1900699" cy="379393"/>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a:p>
          </p:txBody>
        </p:sp>
      </p:grpSp>
    </p:spTree>
    <p:extLst>
      <p:ext uri="{BB962C8B-B14F-4D97-AF65-F5344CB8AC3E}">
        <p14:creationId xmlns:p14="http://schemas.microsoft.com/office/powerpoint/2010/main" val="3436578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3F7E2F-A6B3-92C9-452A-0EB6D1C4DDCA}"/>
            </a:ext>
          </a:extLst>
        </p:cNvPr>
        <p:cNvGrpSpPr/>
        <p:nvPr/>
      </p:nvGrpSpPr>
      <p:grpSpPr>
        <a:xfrm>
          <a:off x="0" y="0"/>
          <a:ext cx="0" cy="0"/>
          <a:chOff x="0" y="0"/>
          <a:chExt cx="0" cy="0"/>
        </a:xfrm>
      </p:grpSpPr>
      <p:pic>
        <p:nvPicPr>
          <p:cNvPr id="13" name="Picture 12" descr="A road next to a body of water with mountains in the background&#10;&#10;Description automatically generated">
            <a:extLst>
              <a:ext uri="{FF2B5EF4-FFF2-40B4-BE49-F238E27FC236}">
                <a16:creationId xmlns:a16="http://schemas.microsoft.com/office/drawing/2014/main" id="{2A2C9ABE-CBA7-0AF0-EE8C-26F12BA74025}"/>
              </a:ext>
            </a:extLst>
          </p:cNvPr>
          <p:cNvPicPr>
            <a:picLocks noChangeAspect="1"/>
          </p:cNvPicPr>
          <p:nvPr/>
        </p:nvPicPr>
        <p:blipFill rotWithShape="1">
          <a:blip r:embed="rId2">
            <a:extLst>
              <a:ext uri="{28A0092B-C50C-407E-A947-70E740481C1C}">
                <a14:useLocalDpi xmlns:a14="http://schemas.microsoft.com/office/drawing/2010/main" val="0"/>
              </a:ext>
            </a:extLst>
          </a:blip>
          <a:srcRect l="28920" t="27316" r="29846"/>
          <a:stretch>
            <a:fillRect/>
          </a:stretch>
        </p:blipFill>
        <p:spPr>
          <a:xfrm>
            <a:off x="8973771" y="3733954"/>
            <a:ext cx="1938739" cy="1922347"/>
          </a:xfrm>
          <a:prstGeom prst="rect">
            <a:avLst/>
          </a:prstGeom>
        </p:spPr>
      </p:pic>
      <p:pic>
        <p:nvPicPr>
          <p:cNvPr id="12" name="Picture 11">
            <a:extLst>
              <a:ext uri="{FF2B5EF4-FFF2-40B4-BE49-F238E27FC236}">
                <a16:creationId xmlns:a16="http://schemas.microsoft.com/office/drawing/2014/main" id="{7ACB70E3-0253-B801-9BFB-A49381827F8D}"/>
              </a:ext>
            </a:extLst>
          </p:cNvPr>
          <p:cNvPicPr>
            <a:picLocks noChangeAspect="1"/>
          </p:cNvPicPr>
          <p:nvPr/>
        </p:nvPicPr>
        <p:blipFill>
          <a:blip r:embed="rId3">
            <a:extLst>
              <a:ext uri="{28A0092B-C50C-407E-A947-70E740481C1C}">
                <a14:useLocalDpi xmlns:a14="http://schemas.microsoft.com/office/drawing/2010/main" val="0"/>
              </a:ext>
            </a:extLst>
          </a:blip>
          <a:srcRect l="18414" t="18298" r="24658" b="14187"/>
          <a:stretch>
            <a:fillRect/>
          </a:stretch>
        </p:blipFill>
        <p:spPr>
          <a:xfrm>
            <a:off x="6826031" y="3723058"/>
            <a:ext cx="1900699" cy="1919047"/>
          </a:xfrm>
          <a:prstGeom prst="rect">
            <a:avLst/>
          </a:prstGeom>
        </p:spPr>
      </p:pic>
      <p:pic>
        <p:nvPicPr>
          <p:cNvPr id="6" name="Content Placeholder 3" descr="A picture containing star, satellite, outdoor object&#10;&#10;Description automatically generated">
            <a:extLst>
              <a:ext uri="{FF2B5EF4-FFF2-40B4-BE49-F238E27FC236}">
                <a16:creationId xmlns:a16="http://schemas.microsoft.com/office/drawing/2014/main" id="{E09C2CC1-2A2C-6FDA-FEDB-3707A0569E60}"/>
              </a:ext>
            </a:extLst>
          </p:cNvPr>
          <p:cNvPicPr>
            <a:picLocks noChangeAspect="1"/>
          </p:cNvPicPr>
          <p:nvPr/>
        </p:nvPicPr>
        <p:blipFill>
          <a:blip r:embed="rId4">
            <a:extLst>
              <a:ext uri="{28A0092B-C50C-407E-A947-70E740481C1C}">
                <a14:useLocalDpi xmlns:a14="http://schemas.microsoft.com/office/drawing/2010/main" val="0"/>
              </a:ext>
            </a:extLst>
          </a:blip>
          <a:srcRect l="23442" t="1" r="27094" b="10742"/>
          <a:stretch>
            <a:fillRect/>
          </a:stretch>
        </p:blipFill>
        <p:spPr bwMode="auto">
          <a:xfrm>
            <a:off x="2462819" y="3708861"/>
            <a:ext cx="1890651" cy="1919047"/>
          </a:xfrm>
          <a:prstGeom prst="rect">
            <a:avLst/>
          </a:prstGeom>
          <a:noFill/>
          <a:ln w="9525">
            <a:noFill/>
            <a:miter lim="800000"/>
            <a:headEnd/>
            <a:tailEnd/>
          </a:ln>
        </p:spPr>
      </p:pic>
      <p:pic>
        <p:nvPicPr>
          <p:cNvPr id="5" name="Picture 4">
            <a:extLst>
              <a:ext uri="{FF2B5EF4-FFF2-40B4-BE49-F238E27FC236}">
                <a16:creationId xmlns:a16="http://schemas.microsoft.com/office/drawing/2014/main" id="{77D123E5-8299-42CF-ADD4-9ABABFCAC3FE}"/>
              </a:ext>
            </a:extLst>
          </p:cNvPr>
          <p:cNvPicPr>
            <a:picLocks noChangeAspect="1"/>
          </p:cNvPicPr>
          <p:nvPr/>
        </p:nvPicPr>
        <p:blipFill>
          <a:blip r:embed="rId5">
            <a:extLst>
              <a:ext uri="{28A0092B-C50C-407E-A947-70E740481C1C}">
                <a14:useLocalDpi xmlns:a14="http://schemas.microsoft.com/office/drawing/2010/main" val="0"/>
              </a:ext>
            </a:extLst>
          </a:blip>
          <a:srcRect l="6546" r="6128"/>
          <a:stretch>
            <a:fillRect/>
          </a:stretch>
        </p:blipFill>
        <p:spPr>
          <a:xfrm>
            <a:off x="334963" y="3709342"/>
            <a:ext cx="1890651" cy="1904370"/>
          </a:xfrm>
          <a:prstGeom prst="rect">
            <a:avLst/>
          </a:prstGeom>
        </p:spPr>
      </p:pic>
      <p:sp>
        <p:nvSpPr>
          <p:cNvPr id="31" name="Title 30">
            <a:extLst>
              <a:ext uri="{FF2B5EF4-FFF2-40B4-BE49-F238E27FC236}">
                <a16:creationId xmlns:a16="http://schemas.microsoft.com/office/drawing/2014/main" id="{E0B543A4-3B6A-B490-0A54-4CCE076A8814}"/>
              </a:ext>
            </a:extLst>
          </p:cNvPr>
          <p:cNvSpPr>
            <a:spLocks noGrp="1"/>
          </p:cNvSpPr>
          <p:nvPr>
            <p:ph type="title"/>
          </p:nvPr>
        </p:nvSpPr>
        <p:spPr/>
        <p:txBody>
          <a:bodyPr/>
          <a:lstStyle/>
          <a:p>
            <a:r>
              <a:rPr lang="en-GB" dirty="0"/>
              <a:t>Outline</a:t>
            </a:r>
            <a:endParaRPr lang="it-IT" dirty="0"/>
          </a:p>
        </p:txBody>
      </p:sp>
      <p:sp>
        <p:nvSpPr>
          <p:cNvPr id="3" name="Footer Placeholder 2">
            <a:extLst>
              <a:ext uri="{FF2B5EF4-FFF2-40B4-BE49-F238E27FC236}">
                <a16:creationId xmlns:a16="http://schemas.microsoft.com/office/drawing/2014/main" id="{A0122F4B-9FB2-4D98-DFF1-3B3A0B775AB0}"/>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50" normalizeH="0" baseline="0" noProof="0">
                <a:ln>
                  <a:noFill/>
                </a:ln>
                <a:solidFill>
                  <a:srgbClr val="000000">
                    <a:lumMod val="65000"/>
                    <a:lumOff val="35000"/>
                  </a:srgbClr>
                </a:solidFill>
                <a:effectLst/>
                <a:uLnTx/>
                <a:uFillTx/>
                <a:latin typeface="Manrope"/>
                <a:ea typeface="+mn-ea"/>
                <a:cs typeface="+mn-cs"/>
              </a:rPr>
              <a:t>Camilla Colombo - GREEN SPECIES - COMPASS Lab - Department of Aerospace Science and Technology</a:t>
            </a:r>
            <a:endParaRPr kumimoji="0" lang="it-IT" sz="700" b="0" i="0" u="none" strike="noStrike" kern="1200" cap="none" spc="50" normalizeH="0" baseline="0" noProof="0">
              <a:ln>
                <a:noFill/>
              </a:ln>
              <a:solidFill>
                <a:srgbClr val="000000">
                  <a:lumMod val="65000"/>
                  <a:lumOff val="35000"/>
                </a:srgbClr>
              </a:solidFill>
              <a:effectLst/>
              <a:uLnTx/>
              <a:uFillTx/>
              <a:latin typeface="Manrope"/>
              <a:ea typeface="+mn-ea"/>
              <a:cs typeface="+mn-cs"/>
            </a:endParaRPr>
          </a:p>
        </p:txBody>
      </p:sp>
      <p:sp>
        <p:nvSpPr>
          <p:cNvPr id="4" name="Slide Number Placeholder 3">
            <a:extLst>
              <a:ext uri="{FF2B5EF4-FFF2-40B4-BE49-F238E27FC236}">
                <a16:creationId xmlns:a16="http://schemas.microsoft.com/office/drawing/2014/main" id="{40BC7E59-50D7-0AB0-EE63-B37D29248523}"/>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135EEA2-8D42-4D46-95A6-66E65FDC5EB1}" type="slidenum">
              <a:rPr kumimoji="0" lang="it-IT" sz="700" b="0" i="0" u="none" strike="noStrike" kern="1200" cap="none" spc="50" normalizeH="0" baseline="0" noProof="0" smtClean="0">
                <a:ln>
                  <a:noFill/>
                </a:ln>
                <a:solidFill>
                  <a:srgbClr val="000000">
                    <a:lumMod val="65000"/>
                    <a:lumOff val="35000"/>
                  </a:srgbClr>
                </a:solidFill>
                <a:effectLst/>
                <a:uLnTx/>
                <a:uFillTx/>
                <a:latin typeface="Manrope"/>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it-IT" sz="700" b="0" i="0" u="none" strike="noStrike" kern="1200" cap="none" spc="50" normalizeH="0" baseline="0" noProof="0">
              <a:ln>
                <a:noFill/>
              </a:ln>
              <a:solidFill>
                <a:srgbClr val="000000">
                  <a:lumMod val="65000"/>
                  <a:lumOff val="35000"/>
                </a:srgbClr>
              </a:solidFill>
              <a:effectLst/>
              <a:uLnTx/>
              <a:uFillTx/>
              <a:latin typeface="Manrope"/>
              <a:ea typeface="+mn-ea"/>
              <a:cs typeface="+mn-cs"/>
            </a:endParaRPr>
          </a:p>
        </p:txBody>
      </p:sp>
      <p:sp>
        <p:nvSpPr>
          <p:cNvPr id="32" name="Text Placeholder 31">
            <a:extLst>
              <a:ext uri="{FF2B5EF4-FFF2-40B4-BE49-F238E27FC236}">
                <a16:creationId xmlns:a16="http://schemas.microsoft.com/office/drawing/2014/main" id="{F0489828-CCF3-F8B8-E69B-1C9BE756E0AA}"/>
              </a:ext>
            </a:extLst>
          </p:cNvPr>
          <p:cNvSpPr>
            <a:spLocks noGrp="1"/>
          </p:cNvSpPr>
          <p:nvPr>
            <p:ph type="body" sz="quarter" idx="13"/>
          </p:nvPr>
        </p:nvSpPr>
        <p:spPr>
          <a:xfrm>
            <a:off x="334963" y="3054988"/>
            <a:ext cx="1890652" cy="681792"/>
          </a:xfrm>
        </p:spPr>
        <p:txBody>
          <a:bodyPr>
            <a:normAutofit/>
          </a:bodyPr>
          <a:lstStyle/>
          <a:p>
            <a:r>
              <a:rPr lang="en-GB" dirty="0"/>
              <a:t>Introduction</a:t>
            </a:r>
            <a:endParaRPr lang="it-IT" dirty="0"/>
          </a:p>
        </p:txBody>
      </p:sp>
      <p:sp>
        <p:nvSpPr>
          <p:cNvPr id="33" name="Text Placeholder 32">
            <a:extLst>
              <a:ext uri="{FF2B5EF4-FFF2-40B4-BE49-F238E27FC236}">
                <a16:creationId xmlns:a16="http://schemas.microsoft.com/office/drawing/2014/main" id="{17024972-530C-6E27-BB1E-1E862E65A456}"/>
              </a:ext>
            </a:extLst>
          </p:cNvPr>
          <p:cNvSpPr>
            <a:spLocks noGrp="1"/>
          </p:cNvSpPr>
          <p:nvPr>
            <p:ph type="body" sz="quarter" idx="14"/>
          </p:nvPr>
        </p:nvSpPr>
        <p:spPr/>
        <p:txBody>
          <a:bodyPr/>
          <a:lstStyle/>
          <a:p>
            <a:r>
              <a:rPr lang="en-GB" dirty="0">
                <a:solidFill>
                  <a:schemeClr val="bg1">
                    <a:lumMod val="95000"/>
                  </a:schemeClr>
                </a:solidFill>
              </a:rPr>
              <a:t>Space debris model</a:t>
            </a:r>
            <a:endParaRPr lang="it-IT" dirty="0">
              <a:solidFill>
                <a:schemeClr val="bg1">
                  <a:lumMod val="95000"/>
                </a:schemeClr>
              </a:solidFill>
            </a:endParaRPr>
          </a:p>
        </p:txBody>
      </p:sp>
      <p:sp>
        <p:nvSpPr>
          <p:cNvPr id="34" name="Text Placeholder 33">
            <a:extLst>
              <a:ext uri="{FF2B5EF4-FFF2-40B4-BE49-F238E27FC236}">
                <a16:creationId xmlns:a16="http://schemas.microsoft.com/office/drawing/2014/main" id="{B7AFB37A-6EF7-7FC0-A31F-EB589495CB3E}"/>
              </a:ext>
            </a:extLst>
          </p:cNvPr>
          <p:cNvSpPr>
            <a:spLocks noGrp="1"/>
          </p:cNvSpPr>
          <p:nvPr>
            <p:ph type="body" sz="quarter" idx="15"/>
          </p:nvPr>
        </p:nvSpPr>
        <p:spPr>
          <a:xfrm>
            <a:off x="4662342" y="3054988"/>
            <a:ext cx="1890653" cy="552370"/>
          </a:xfrm>
        </p:spPr>
        <p:txBody>
          <a:bodyPr>
            <a:normAutofit/>
          </a:bodyPr>
          <a:lstStyle/>
          <a:p>
            <a:r>
              <a:rPr lang="en-GB" dirty="0">
                <a:solidFill>
                  <a:schemeClr val="bg1">
                    <a:lumMod val="95000"/>
                  </a:schemeClr>
                </a:solidFill>
              </a:rPr>
              <a:t>Controlling the space object population</a:t>
            </a:r>
            <a:endParaRPr lang="it-IT" dirty="0">
              <a:solidFill>
                <a:schemeClr val="bg1">
                  <a:lumMod val="95000"/>
                </a:schemeClr>
              </a:solidFill>
            </a:endParaRPr>
          </a:p>
        </p:txBody>
      </p:sp>
      <p:sp>
        <p:nvSpPr>
          <p:cNvPr id="35" name="Text Placeholder 34">
            <a:extLst>
              <a:ext uri="{FF2B5EF4-FFF2-40B4-BE49-F238E27FC236}">
                <a16:creationId xmlns:a16="http://schemas.microsoft.com/office/drawing/2014/main" id="{329D571E-8963-F6C8-1F2D-8ABD8CAF2437}"/>
              </a:ext>
            </a:extLst>
          </p:cNvPr>
          <p:cNvSpPr>
            <a:spLocks noGrp="1"/>
          </p:cNvSpPr>
          <p:nvPr>
            <p:ph type="body" sz="quarter" idx="16"/>
          </p:nvPr>
        </p:nvSpPr>
        <p:spPr/>
        <p:txBody>
          <a:bodyPr vert="horz" lIns="0" tIns="0" rIns="0" bIns="0" rtlCol="0">
            <a:noAutofit/>
          </a:bodyPr>
          <a:lstStyle/>
          <a:p>
            <a:r>
              <a:rPr lang="en-GB" dirty="0">
                <a:solidFill>
                  <a:schemeClr val="bg1">
                    <a:lumMod val="95000"/>
                  </a:schemeClr>
                </a:solidFill>
              </a:rPr>
              <a:t>Integrated index approach</a:t>
            </a:r>
            <a:endParaRPr lang="it-IT" dirty="0">
              <a:solidFill>
                <a:schemeClr val="bg1">
                  <a:lumMod val="95000"/>
                </a:schemeClr>
              </a:solidFill>
            </a:endParaRPr>
          </a:p>
        </p:txBody>
      </p:sp>
      <p:sp>
        <p:nvSpPr>
          <p:cNvPr id="36" name="Text Placeholder 35">
            <a:extLst>
              <a:ext uri="{FF2B5EF4-FFF2-40B4-BE49-F238E27FC236}">
                <a16:creationId xmlns:a16="http://schemas.microsoft.com/office/drawing/2014/main" id="{6BF78CE0-190B-06BB-CCE7-CFE50D478F7D}"/>
              </a:ext>
            </a:extLst>
          </p:cNvPr>
          <p:cNvSpPr>
            <a:spLocks noGrp="1"/>
          </p:cNvSpPr>
          <p:nvPr>
            <p:ph type="body" sz="quarter" idx="17"/>
          </p:nvPr>
        </p:nvSpPr>
        <p:spPr/>
        <p:txBody>
          <a:bodyPr/>
          <a:lstStyle/>
          <a:p>
            <a:r>
              <a:rPr lang="en-GB" dirty="0">
                <a:solidFill>
                  <a:schemeClr val="bg1">
                    <a:lumMod val="95000"/>
                  </a:schemeClr>
                </a:solidFill>
              </a:rPr>
              <a:t>Conclusions</a:t>
            </a:r>
            <a:endParaRPr lang="it-IT" dirty="0">
              <a:solidFill>
                <a:schemeClr val="bg1">
                  <a:lumMod val="95000"/>
                </a:schemeClr>
              </a:solidFill>
            </a:endParaRPr>
          </a:p>
        </p:txBody>
      </p:sp>
      <p:sp>
        <p:nvSpPr>
          <p:cNvPr id="38" name="Text Placeholder 37">
            <a:extLst>
              <a:ext uri="{FF2B5EF4-FFF2-40B4-BE49-F238E27FC236}">
                <a16:creationId xmlns:a16="http://schemas.microsoft.com/office/drawing/2014/main" id="{430FA34F-3DAF-013E-B96C-853632D42988}"/>
              </a:ext>
            </a:extLst>
          </p:cNvPr>
          <p:cNvSpPr>
            <a:spLocks noGrp="1"/>
          </p:cNvSpPr>
          <p:nvPr>
            <p:ph type="body" sz="quarter" idx="23"/>
          </p:nvPr>
        </p:nvSpPr>
        <p:spPr/>
        <p:txBody>
          <a:bodyPr/>
          <a:lstStyle/>
          <a:p>
            <a:endParaRPr lang="it-IT"/>
          </a:p>
        </p:txBody>
      </p:sp>
      <p:sp>
        <p:nvSpPr>
          <p:cNvPr id="39" name="Text Placeholder 38">
            <a:extLst>
              <a:ext uri="{FF2B5EF4-FFF2-40B4-BE49-F238E27FC236}">
                <a16:creationId xmlns:a16="http://schemas.microsoft.com/office/drawing/2014/main" id="{1A510EF2-286B-68C7-69F8-2F4FD6140C43}"/>
              </a:ext>
            </a:extLst>
          </p:cNvPr>
          <p:cNvSpPr>
            <a:spLocks noGrp="1"/>
          </p:cNvSpPr>
          <p:nvPr>
            <p:ph type="body" sz="quarter" idx="24"/>
          </p:nvPr>
        </p:nvSpPr>
        <p:spPr/>
        <p:txBody>
          <a:bodyPr/>
          <a:lstStyle/>
          <a:p>
            <a:endParaRPr lang="it-IT" dirty="0">
              <a:solidFill>
                <a:schemeClr val="bg1">
                  <a:lumMod val="95000"/>
                </a:schemeClr>
              </a:solidFill>
            </a:endParaRPr>
          </a:p>
        </p:txBody>
      </p:sp>
      <p:sp>
        <p:nvSpPr>
          <p:cNvPr id="40" name="Text Placeholder 39">
            <a:extLst>
              <a:ext uri="{FF2B5EF4-FFF2-40B4-BE49-F238E27FC236}">
                <a16:creationId xmlns:a16="http://schemas.microsoft.com/office/drawing/2014/main" id="{E6F907D5-218B-24ED-6EF8-F02DCCFD92AC}"/>
              </a:ext>
            </a:extLst>
          </p:cNvPr>
          <p:cNvSpPr>
            <a:spLocks noGrp="1"/>
          </p:cNvSpPr>
          <p:nvPr>
            <p:ph type="body" sz="quarter" idx="25"/>
          </p:nvPr>
        </p:nvSpPr>
        <p:spPr/>
        <p:txBody>
          <a:bodyPr/>
          <a:lstStyle/>
          <a:p>
            <a:endParaRPr lang="it-IT">
              <a:solidFill>
                <a:schemeClr val="bg1">
                  <a:lumMod val="95000"/>
                </a:schemeClr>
              </a:solidFill>
            </a:endParaRPr>
          </a:p>
        </p:txBody>
      </p:sp>
      <p:sp>
        <p:nvSpPr>
          <p:cNvPr id="41" name="Text Placeholder 40">
            <a:extLst>
              <a:ext uri="{FF2B5EF4-FFF2-40B4-BE49-F238E27FC236}">
                <a16:creationId xmlns:a16="http://schemas.microsoft.com/office/drawing/2014/main" id="{10D16F9F-A5AF-25C8-A98C-9F577FB3CCE2}"/>
              </a:ext>
            </a:extLst>
          </p:cNvPr>
          <p:cNvSpPr>
            <a:spLocks noGrp="1"/>
          </p:cNvSpPr>
          <p:nvPr>
            <p:ph type="body" sz="quarter" idx="26"/>
          </p:nvPr>
        </p:nvSpPr>
        <p:spPr/>
        <p:txBody>
          <a:bodyPr/>
          <a:lstStyle/>
          <a:p>
            <a:endParaRPr lang="it-IT">
              <a:solidFill>
                <a:schemeClr val="bg1">
                  <a:lumMod val="95000"/>
                </a:schemeClr>
              </a:solidFill>
            </a:endParaRPr>
          </a:p>
        </p:txBody>
      </p:sp>
      <p:sp>
        <p:nvSpPr>
          <p:cNvPr id="42" name="Text Placeholder 41">
            <a:extLst>
              <a:ext uri="{FF2B5EF4-FFF2-40B4-BE49-F238E27FC236}">
                <a16:creationId xmlns:a16="http://schemas.microsoft.com/office/drawing/2014/main" id="{DCD6CEA5-9E27-2FFC-D89D-9E09314B1BB8}"/>
              </a:ext>
            </a:extLst>
          </p:cNvPr>
          <p:cNvSpPr>
            <a:spLocks noGrp="1"/>
          </p:cNvSpPr>
          <p:nvPr>
            <p:ph type="body" sz="quarter" idx="27"/>
          </p:nvPr>
        </p:nvSpPr>
        <p:spPr/>
        <p:txBody>
          <a:bodyPr/>
          <a:lstStyle/>
          <a:p>
            <a:endParaRPr lang="it-IT">
              <a:solidFill>
                <a:schemeClr val="bg1">
                  <a:lumMod val="95000"/>
                </a:schemeClr>
              </a:solidFill>
            </a:endParaRPr>
          </a:p>
        </p:txBody>
      </p:sp>
      <p:grpSp>
        <p:nvGrpSpPr>
          <p:cNvPr id="11" name="Group 10">
            <a:extLst>
              <a:ext uri="{FF2B5EF4-FFF2-40B4-BE49-F238E27FC236}">
                <a16:creationId xmlns:a16="http://schemas.microsoft.com/office/drawing/2014/main" id="{A2874CDB-58B9-4448-188B-9BE1AAC8AC92}"/>
              </a:ext>
            </a:extLst>
          </p:cNvPr>
          <p:cNvGrpSpPr/>
          <p:nvPr/>
        </p:nvGrpSpPr>
        <p:grpSpPr>
          <a:xfrm>
            <a:off x="4666469" y="3723058"/>
            <a:ext cx="1912521" cy="1904850"/>
            <a:chOff x="4626508" y="3694662"/>
            <a:chExt cx="1912521" cy="1904850"/>
          </a:xfrm>
        </p:grpSpPr>
        <p:pic>
          <p:nvPicPr>
            <p:cNvPr id="9" name="Picture 8">
              <a:extLst>
                <a:ext uri="{FF2B5EF4-FFF2-40B4-BE49-F238E27FC236}">
                  <a16:creationId xmlns:a16="http://schemas.microsoft.com/office/drawing/2014/main" id="{A7B24C7D-75F0-D779-9B28-0D36C36C3097}"/>
                </a:ext>
              </a:extLst>
            </p:cNvPr>
            <p:cNvPicPr>
              <a:picLocks noChangeAspect="1"/>
            </p:cNvPicPr>
            <p:nvPr/>
          </p:nvPicPr>
          <p:blipFill>
            <a:blip r:embed="rId6">
              <a:extLst>
                <a:ext uri="{28A0092B-C50C-407E-A947-70E740481C1C}">
                  <a14:useLocalDpi xmlns:a14="http://schemas.microsoft.com/office/drawing/2010/main" val="0"/>
                </a:ext>
              </a:extLst>
            </a:blip>
            <a:srcRect l="3112" t="762" r="2780"/>
            <a:stretch>
              <a:fillRect/>
            </a:stretch>
          </p:blipFill>
          <p:spPr>
            <a:xfrm>
              <a:off x="4626508" y="3694662"/>
              <a:ext cx="1912521" cy="1696279"/>
            </a:xfrm>
            <a:prstGeom prst="rect">
              <a:avLst/>
            </a:prstGeom>
          </p:spPr>
        </p:pic>
        <p:sp>
          <p:nvSpPr>
            <p:cNvPr id="10" name="Rectangle 9">
              <a:extLst>
                <a:ext uri="{FF2B5EF4-FFF2-40B4-BE49-F238E27FC236}">
                  <a16:creationId xmlns:a16="http://schemas.microsoft.com/office/drawing/2014/main" id="{BD9740E8-395B-21A6-AE23-7151CF6A986A}"/>
                </a:ext>
              </a:extLst>
            </p:cNvPr>
            <p:cNvSpPr/>
            <p:nvPr/>
          </p:nvSpPr>
          <p:spPr>
            <a:xfrm>
              <a:off x="4632845" y="5220119"/>
              <a:ext cx="1900699" cy="379393"/>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a:p>
          </p:txBody>
        </p:sp>
      </p:grpSp>
      <p:sp>
        <p:nvSpPr>
          <p:cNvPr id="15" name="Rectangle 14">
            <a:extLst>
              <a:ext uri="{FF2B5EF4-FFF2-40B4-BE49-F238E27FC236}">
                <a16:creationId xmlns:a16="http://schemas.microsoft.com/office/drawing/2014/main" id="{F332BB2C-9E6B-A523-362E-2BFAEDCD4847}"/>
              </a:ext>
            </a:extLst>
          </p:cNvPr>
          <p:cNvSpPr/>
          <p:nvPr/>
        </p:nvSpPr>
        <p:spPr>
          <a:xfrm>
            <a:off x="8973771" y="3736781"/>
            <a:ext cx="1938739" cy="1919046"/>
          </a:xfrm>
          <a:prstGeom prst="rect">
            <a:avLst/>
          </a:prstGeom>
          <a:solidFill>
            <a:schemeClr val="accent1">
              <a:lumMod val="20000"/>
              <a:lumOff val="80000"/>
              <a:alpha val="78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16" name="Rectangle 15">
            <a:extLst>
              <a:ext uri="{FF2B5EF4-FFF2-40B4-BE49-F238E27FC236}">
                <a16:creationId xmlns:a16="http://schemas.microsoft.com/office/drawing/2014/main" id="{C0B34660-DD74-F8BA-F8F3-632124B64964}"/>
              </a:ext>
            </a:extLst>
          </p:cNvPr>
          <p:cNvSpPr/>
          <p:nvPr/>
        </p:nvSpPr>
        <p:spPr>
          <a:xfrm>
            <a:off x="6826031" y="3723058"/>
            <a:ext cx="1900700" cy="1919046"/>
          </a:xfrm>
          <a:prstGeom prst="rect">
            <a:avLst/>
          </a:prstGeom>
          <a:solidFill>
            <a:schemeClr val="accent1">
              <a:lumMod val="20000"/>
              <a:lumOff val="80000"/>
              <a:alpha val="78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17" name="Rectangle 16">
            <a:extLst>
              <a:ext uri="{FF2B5EF4-FFF2-40B4-BE49-F238E27FC236}">
                <a16:creationId xmlns:a16="http://schemas.microsoft.com/office/drawing/2014/main" id="{EEB3985D-9472-FB67-5D18-D3047027A963}"/>
              </a:ext>
            </a:extLst>
          </p:cNvPr>
          <p:cNvSpPr/>
          <p:nvPr/>
        </p:nvSpPr>
        <p:spPr>
          <a:xfrm>
            <a:off x="4660984" y="3723058"/>
            <a:ext cx="1912520" cy="1919046"/>
          </a:xfrm>
          <a:prstGeom prst="rect">
            <a:avLst/>
          </a:prstGeom>
          <a:solidFill>
            <a:schemeClr val="accent1">
              <a:lumMod val="20000"/>
              <a:lumOff val="80000"/>
              <a:alpha val="78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18" name="Rectangle 17">
            <a:extLst>
              <a:ext uri="{FF2B5EF4-FFF2-40B4-BE49-F238E27FC236}">
                <a16:creationId xmlns:a16="http://schemas.microsoft.com/office/drawing/2014/main" id="{908138FA-80F4-E0FA-6957-930F4DF991F1}"/>
              </a:ext>
            </a:extLst>
          </p:cNvPr>
          <p:cNvSpPr/>
          <p:nvPr/>
        </p:nvSpPr>
        <p:spPr>
          <a:xfrm>
            <a:off x="2462819" y="3708862"/>
            <a:ext cx="1890651" cy="1919046"/>
          </a:xfrm>
          <a:prstGeom prst="rect">
            <a:avLst/>
          </a:prstGeom>
          <a:solidFill>
            <a:schemeClr val="accent1">
              <a:lumMod val="20000"/>
              <a:lumOff val="80000"/>
              <a:alpha val="78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a:p>
        </p:txBody>
      </p:sp>
    </p:spTree>
    <p:extLst>
      <p:ext uri="{BB962C8B-B14F-4D97-AF65-F5344CB8AC3E}">
        <p14:creationId xmlns:p14="http://schemas.microsoft.com/office/powerpoint/2010/main" val="41356853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03CD042-F2F3-839B-E357-ABFAD0665483}"/>
              </a:ext>
            </a:extLst>
          </p:cNvPr>
          <p:cNvSpPr/>
          <p:nvPr/>
        </p:nvSpPr>
        <p:spPr>
          <a:xfrm>
            <a:off x="9335386" y="6072579"/>
            <a:ext cx="2699132" cy="684613"/>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800" b="0" i="0" u="none" strike="noStrike" kern="1200" cap="none" spc="0" normalizeH="0" baseline="0" noProof="0">
              <a:ln>
                <a:noFill/>
              </a:ln>
              <a:solidFill>
                <a:srgbClr val="FFFFFF"/>
              </a:solidFill>
              <a:effectLst/>
              <a:uLnTx/>
              <a:uFillTx/>
              <a:latin typeface="Manrope"/>
              <a:ea typeface="+mn-ea"/>
              <a:cs typeface="+mn-cs"/>
            </a:endParaRPr>
          </a:p>
        </p:txBody>
      </p:sp>
      <p:sp>
        <p:nvSpPr>
          <p:cNvPr id="22" name="Rectangle 21">
            <a:extLst>
              <a:ext uri="{FF2B5EF4-FFF2-40B4-BE49-F238E27FC236}">
                <a16:creationId xmlns:a16="http://schemas.microsoft.com/office/drawing/2014/main" id="{A362B518-2523-2B6B-3C90-D728E6E5906B}"/>
              </a:ext>
            </a:extLst>
          </p:cNvPr>
          <p:cNvSpPr/>
          <p:nvPr/>
        </p:nvSpPr>
        <p:spPr>
          <a:xfrm>
            <a:off x="10075043" y="100808"/>
            <a:ext cx="1795465" cy="476293"/>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800" b="0" i="0" u="none" strike="noStrike" kern="1200" cap="none" spc="0" normalizeH="0" baseline="0" noProof="0">
              <a:ln>
                <a:noFill/>
              </a:ln>
              <a:solidFill>
                <a:srgbClr val="FFFFFF"/>
              </a:solidFill>
              <a:effectLst/>
              <a:uLnTx/>
              <a:uFillTx/>
              <a:latin typeface="Manrope"/>
              <a:ea typeface="+mn-ea"/>
              <a:cs typeface="+mn-cs"/>
            </a:endParaRPr>
          </a:p>
        </p:txBody>
      </p:sp>
      <p:sp>
        <p:nvSpPr>
          <p:cNvPr id="8" name="Title 13">
            <a:extLst>
              <a:ext uri="{FF2B5EF4-FFF2-40B4-BE49-F238E27FC236}">
                <a16:creationId xmlns:a16="http://schemas.microsoft.com/office/drawing/2014/main" id="{EF26FB72-6955-0537-64CB-3C5853F5FD0F}"/>
              </a:ext>
            </a:extLst>
          </p:cNvPr>
          <p:cNvSpPr txBox="1">
            <a:spLocks/>
          </p:cNvSpPr>
          <p:nvPr/>
        </p:nvSpPr>
        <p:spPr>
          <a:xfrm>
            <a:off x="6305648" y="142057"/>
            <a:ext cx="5642867" cy="476293"/>
          </a:xfrm>
          <a:prstGeom prst="rect">
            <a:avLst/>
          </a:prstGeom>
        </p:spPr>
        <p:txBody>
          <a:bodyPr/>
          <a:lstStyle>
            <a:lvl1pPr algn="l" defTabSz="914400" rtl="0" eaLnBrk="1" latinLnBrk="0" hangingPunct="1">
              <a:lnSpc>
                <a:spcPct val="90000"/>
              </a:lnSpc>
              <a:spcBef>
                <a:spcPct val="0"/>
              </a:spcBef>
              <a:buNone/>
              <a:defRPr lang="en-GB" sz="3200" b="1" i="0" kern="1200" noProof="0" dirty="0">
                <a:solidFill>
                  <a:schemeClr val="bg2">
                    <a:lumMod val="75000"/>
                  </a:schemeClr>
                </a:solidFill>
                <a:latin typeface="+mn-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2400" b="1" i="0" u="none" strike="noStrike" kern="1200" cap="none" spc="0" normalizeH="0" baseline="0" noProof="0">
                <a:ln>
                  <a:noFill/>
                </a:ln>
                <a:solidFill>
                  <a:srgbClr val="102C53"/>
                </a:solidFill>
                <a:effectLst/>
                <a:uLnTx/>
                <a:uFillTx/>
                <a:latin typeface="Manrope"/>
                <a:ea typeface="+mj-ea"/>
                <a:cs typeface="+mj-cs"/>
              </a:rPr>
              <a:t>The space debris problem</a:t>
            </a:r>
          </a:p>
        </p:txBody>
      </p:sp>
      <p:pic>
        <p:nvPicPr>
          <p:cNvPr id="23" name="Picture 22" descr="Chart&#10;&#10;Description automatically generated">
            <a:extLst>
              <a:ext uri="{FF2B5EF4-FFF2-40B4-BE49-F238E27FC236}">
                <a16:creationId xmlns:a16="http://schemas.microsoft.com/office/drawing/2014/main" id="{C265BBBB-C775-3FE9-201F-A925E18E9022}"/>
              </a:ext>
            </a:extLst>
          </p:cNvPr>
          <p:cNvPicPr>
            <a:picLocks noChangeAspect="1"/>
          </p:cNvPicPr>
          <p:nvPr/>
        </p:nvPicPr>
        <p:blipFill rotWithShape="1">
          <a:blip r:embed="rId3">
            <a:extLst>
              <a:ext uri="{28A0092B-C50C-407E-A947-70E740481C1C}">
                <a14:useLocalDpi xmlns:a14="http://schemas.microsoft.com/office/drawing/2010/main" val="0"/>
              </a:ext>
            </a:extLst>
          </a:blip>
          <a:srcRect t="6937"/>
          <a:stretch/>
        </p:blipFill>
        <p:spPr>
          <a:xfrm>
            <a:off x="5874063" y="1375317"/>
            <a:ext cx="4000787" cy="1861622"/>
          </a:xfrm>
          <a:prstGeom prst="rect">
            <a:avLst/>
          </a:prstGeom>
        </p:spPr>
      </p:pic>
      <p:pic>
        <p:nvPicPr>
          <p:cNvPr id="6" name="Image 1">
            <a:extLst>
              <a:ext uri="{FF2B5EF4-FFF2-40B4-BE49-F238E27FC236}">
                <a16:creationId xmlns:a16="http://schemas.microsoft.com/office/drawing/2014/main" id="{727B2723-08B5-AF04-2754-40181709C8FA}"/>
              </a:ext>
            </a:extLst>
          </p:cNvPr>
          <p:cNvPicPr>
            <a:picLocks/>
          </p:cNvPicPr>
          <p:nvPr/>
        </p:nvPicPr>
        <p:blipFill rotWithShape="1">
          <a:blip r:embed="rId4"/>
          <a:srcRect t="15640" r="51930"/>
          <a:stretch/>
        </p:blipFill>
        <p:spPr bwMode="auto">
          <a:xfrm>
            <a:off x="5806765" y="3210483"/>
            <a:ext cx="4104269" cy="3041786"/>
          </a:xfrm>
          <a:prstGeom prst="rect">
            <a:avLst/>
          </a:prstGeom>
          <a:ln>
            <a:noFill/>
          </a:ln>
          <a:extLst>
            <a:ext uri="{53640926-AAD7-44D8-BBD7-CCE9431645EC}">
              <a14:shadowObscured xmlns:a14="http://schemas.microsoft.com/office/drawing/2010/main"/>
            </a:ext>
          </a:extLst>
        </p:spPr>
      </p:pic>
      <p:sp>
        <p:nvSpPr>
          <p:cNvPr id="3" name="Footer Placeholder 2">
            <a:extLst>
              <a:ext uri="{FF2B5EF4-FFF2-40B4-BE49-F238E27FC236}">
                <a16:creationId xmlns:a16="http://schemas.microsoft.com/office/drawing/2014/main" id="{4E5A456C-4CA3-B9BB-E463-6D894F1DC600}"/>
              </a:ext>
            </a:extLst>
          </p:cNvPr>
          <p:cNvSpPr>
            <a:spLocks noGrp="1"/>
          </p:cNvSpPr>
          <p:nvPr>
            <p:ph type="ftr" sz="quarter" idx="3"/>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50" normalizeH="0" baseline="0" noProof="0">
                <a:ln>
                  <a:noFill/>
                </a:ln>
                <a:solidFill>
                  <a:srgbClr val="FFFFFF"/>
                </a:solidFill>
                <a:effectLst/>
                <a:uLnTx/>
                <a:uFillTx/>
                <a:latin typeface="Manrope"/>
                <a:ea typeface="+mn-ea"/>
                <a:cs typeface="+mn-cs"/>
              </a:rPr>
              <a:t>Camilla Colombo - GREEN SPECIES - COMPASS Lab - Department of Aerospace Science and Technology</a:t>
            </a:r>
            <a:endParaRPr kumimoji="0" lang="en-GB" sz="700" b="0" i="0" u="none" strike="noStrike" kern="1200" cap="none" spc="50" normalizeH="0" baseline="0" noProof="0">
              <a:ln>
                <a:noFill/>
              </a:ln>
              <a:solidFill>
                <a:srgbClr val="FFFFFF">
                  <a:lumMod val="50000"/>
                </a:srgbClr>
              </a:solidFill>
              <a:effectLst/>
              <a:uLnTx/>
              <a:uFillTx/>
              <a:latin typeface="Manrope"/>
              <a:ea typeface="+mn-ea"/>
              <a:cs typeface="+mn-cs"/>
            </a:endParaRPr>
          </a:p>
        </p:txBody>
      </p:sp>
      <p:sp>
        <p:nvSpPr>
          <p:cNvPr id="4" name="Slide Number Placeholder 3">
            <a:extLst>
              <a:ext uri="{FF2B5EF4-FFF2-40B4-BE49-F238E27FC236}">
                <a16:creationId xmlns:a16="http://schemas.microsoft.com/office/drawing/2014/main" id="{454E2489-7C0E-15BD-D15F-8546D85F67EE}"/>
              </a:ext>
            </a:extLst>
          </p:cNvPr>
          <p:cNvSpPr>
            <a:spLocks noGrp="1"/>
          </p:cNvSpPr>
          <p:nvPr>
            <p:ph type="sldNum" sz="quarter" idx="4"/>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700" b="0" i="0" u="none" strike="noStrike" kern="1200" cap="none" spc="50" normalizeH="0" baseline="0" noProof="0">
                <a:ln>
                  <a:noFill/>
                </a:ln>
                <a:solidFill>
                  <a:srgbClr val="FFFFFF">
                    <a:lumMod val="50000"/>
                  </a:srgbClr>
                </a:solidFill>
                <a:effectLst/>
                <a:uLnTx/>
                <a:uFillTx/>
                <a:latin typeface="Manrope"/>
                <a:ea typeface="+mn-ea"/>
                <a:cs typeface="+mn-cs"/>
              </a:rPr>
              <a:t>2</a:t>
            </a:r>
          </a:p>
        </p:txBody>
      </p:sp>
      <p:sp>
        <p:nvSpPr>
          <p:cNvPr id="5" name="Title 13">
            <a:extLst>
              <a:ext uri="{FF2B5EF4-FFF2-40B4-BE49-F238E27FC236}">
                <a16:creationId xmlns:a16="http://schemas.microsoft.com/office/drawing/2014/main" id="{768D6069-2AC9-7E86-4ADA-4BF066BCE5F7}"/>
              </a:ext>
            </a:extLst>
          </p:cNvPr>
          <p:cNvSpPr txBox="1">
            <a:spLocks/>
          </p:cNvSpPr>
          <p:nvPr/>
        </p:nvSpPr>
        <p:spPr>
          <a:xfrm>
            <a:off x="295925" y="139169"/>
            <a:ext cx="5975439" cy="476293"/>
          </a:xfrm>
          <a:prstGeom prst="rect">
            <a:avLst/>
          </a:prstGeom>
        </p:spPr>
        <p:txBody>
          <a:bodyPr/>
          <a:lstStyle>
            <a:lvl1pPr algn="l" defTabSz="914400" rtl="0" eaLnBrk="1" latinLnBrk="0" hangingPunct="1">
              <a:lnSpc>
                <a:spcPct val="90000"/>
              </a:lnSpc>
              <a:spcBef>
                <a:spcPct val="0"/>
              </a:spcBef>
              <a:buNone/>
              <a:defRPr lang="en-GB" sz="3200" b="1" i="0" kern="1200" noProof="0" dirty="0">
                <a:solidFill>
                  <a:schemeClr val="bg2">
                    <a:lumMod val="75000"/>
                  </a:schemeClr>
                </a:solidFill>
                <a:latin typeface="+mn-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2400" b="1" i="0" u="none" strike="noStrike" kern="1200" cap="none" spc="0" normalizeH="0" baseline="0" noProof="0">
                <a:ln>
                  <a:noFill/>
                </a:ln>
                <a:solidFill>
                  <a:srgbClr val="102C53"/>
                </a:solidFill>
                <a:effectLst/>
                <a:uLnTx/>
                <a:uFillTx/>
                <a:latin typeface="Manrope"/>
                <a:ea typeface="+mj-ea"/>
                <a:cs typeface="+mj-cs"/>
              </a:rPr>
              <a:t>Space for        humankind</a:t>
            </a:r>
          </a:p>
        </p:txBody>
      </p:sp>
      <p:pic>
        <p:nvPicPr>
          <p:cNvPr id="10" name="Immagine 5" descr="Immagine che contiene blu, pianta, albero&#10;&#10;Descrizione generata automaticamente">
            <a:extLst>
              <a:ext uri="{FF2B5EF4-FFF2-40B4-BE49-F238E27FC236}">
                <a16:creationId xmlns:a16="http://schemas.microsoft.com/office/drawing/2014/main" id="{50A480ED-F236-CFD1-2CDA-DF0C97CE8E11}"/>
              </a:ext>
            </a:extLst>
          </p:cNvPr>
          <p:cNvPicPr>
            <a:picLocks noChangeAspect="1"/>
          </p:cNvPicPr>
          <p:nvPr/>
        </p:nvPicPr>
        <p:blipFill rotWithShape="1">
          <a:blip r:embed="rId5">
            <a:extLst>
              <a:ext uri="{28A0092B-C50C-407E-A947-70E740481C1C}">
                <a14:useLocalDpi xmlns:a14="http://schemas.microsoft.com/office/drawing/2010/main" val="0"/>
              </a:ext>
            </a:extLst>
          </a:blip>
          <a:srcRect r="1511"/>
          <a:stretch/>
        </p:blipFill>
        <p:spPr>
          <a:xfrm>
            <a:off x="2677843" y="2090054"/>
            <a:ext cx="2919824" cy="1676442"/>
          </a:xfrm>
          <a:prstGeom prst="rect">
            <a:avLst/>
          </a:prstGeom>
        </p:spPr>
      </p:pic>
      <p:pic>
        <p:nvPicPr>
          <p:cNvPr id="11" name="Immagine 7" descr="Immagine che contiene testo&#10;&#10;Descrizione generata automaticamente">
            <a:extLst>
              <a:ext uri="{FF2B5EF4-FFF2-40B4-BE49-F238E27FC236}">
                <a16:creationId xmlns:a16="http://schemas.microsoft.com/office/drawing/2014/main" id="{D6E7ADBB-D4F8-C8BB-F18C-F23E43D0002F}"/>
              </a:ext>
            </a:extLst>
          </p:cNvPr>
          <p:cNvPicPr>
            <a:picLocks noChangeAspect="1"/>
          </p:cNvPicPr>
          <p:nvPr/>
        </p:nvPicPr>
        <p:blipFill rotWithShape="1">
          <a:blip r:embed="rId6">
            <a:extLst>
              <a:ext uri="{28A0092B-C50C-407E-A947-70E740481C1C}">
                <a14:useLocalDpi xmlns:a14="http://schemas.microsoft.com/office/drawing/2010/main" val="0"/>
              </a:ext>
            </a:extLst>
          </a:blip>
          <a:srcRect l="9956" r="34114"/>
          <a:stretch/>
        </p:blipFill>
        <p:spPr>
          <a:xfrm>
            <a:off x="0" y="3816215"/>
            <a:ext cx="1083414" cy="1308370"/>
          </a:xfrm>
          <a:prstGeom prst="rect">
            <a:avLst/>
          </a:prstGeom>
        </p:spPr>
      </p:pic>
      <p:pic>
        <p:nvPicPr>
          <p:cNvPr id="12" name="Immagine 8" descr="Immagine che contiene mappa&#10;&#10;Descrizione generata automaticamente">
            <a:extLst>
              <a:ext uri="{FF2B5EF4-FFF2-40B4-BE49-F238E27FC236}">
                <a16:creationId xmlns:a16="http://schemas.microsoft.com/office/drawing/2014/main" id="{E761CE0A-18E1-90A0-02A8-B399E192DD43}"/>
              </a:ext>
            </a:extLst>
          </p:cNvPr>
          <p:cNvPicPr>
            <a:picLocks noChangeAspect="1"/>
          </p:cNvPicPr>
          <p:nvPr/>
        </p:nvPicPr>
        <p:blipFill rotWithShape="1">
          <a:blip r:embed="rId7">
            <a:extLst>
              <a:ext uri="{28A0092B-C50C-407E-A947-70E740481C1C}">
                <a14:useLocalDpi xmlns:a14="http://schemas.microsoft.com/office/drawing/2010/main" val="0"/>
              </a:ext>
            </a:extLst>
          </a:blip>
          <a:srcRect l="-1" t="902" r="46546" b="16044"/>
          <a:stretch/>
        </p:blipFill>
        <p:spPr>
          <a:xfrm>
            <a:off x="1311" y="5175829"/>
            <a:ext cx="1083513" cy="1682171"/>
          </a:xfrm>
          <a:prstGeom prst="rect">
            <a:avLst/>
          </a:prstGeom>
        </p:spPr>
      </p:pic>
      <p:pic>
        <p:nvPicPr>
          <p:cNvPr id="14" name="Immagine 10" descr="Immagine che contiene invertebrato&#10;&#10;Descrizione generata automaticamente">
            <a:extLst>
              <a:ext uri="{FF2B5EF4-FFF2-40B4-BE49-F238E27FC236}">
                <a16:creationId xmlns:a16="http://schemas.microsoft.com/office/drawing/2014/main" id="{D0F753DD-5325-9BE2-04AA-C6BE67939ED6}"/>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122817" y="3816682"/>
            <a:ext cx="2751302" cy="1535788"/>
          </a:xfrm>
          <a:prstGeom prst="rect">
            <a:avLst/>
          </a:prstGeom>
        </p:spPr>
      </p:pic>
      <p:pic>
        <p:nvPicPr>
          <p:cNvPr id="15" name="Immagine 11" descr="Immagine che contiene natura&#10;&#10;Descrizione generata automaticamente">
            <a:extLst>
              <a:ext uri="{FF2B5EF4-FFF2-40B4-BE49-F238E27FC236}">
                <a16:creationId xmlns:a16="http://schemas.microsoft.com/office/drawing/2014/main" id="{1CAEC1A9-2F0D-5448-594B-EBEDBD9DC997}"/>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127411" y="5411529"/>
            <a:ext cx="2751303" cy="1451597"/>
          </a:xfrm>
          <a:prstGeom prst="rect">
            <a:avLst/>
          </a:prstGeom>
        </p:spPr>
      </p:pic>
      <p:pic>
        <p:nvPicPr>
          <p:cNvPr id="16" name="Immagine 12" descr="Immagine che contiene mappa&#10;&#10;Descrizione generata automaticamente">
            <a:extLst>
              <a:ext uri="{FF2B5EF4-FFF2-40B4-BE49-F238E27FC236}">
                <a16:creationId xmlns:a16="http://schemas.microsoft.com/office/drawing/2014/main" id="{AF644B66-7B15-4A23-D45D-61FE3D92C926}"/>
              </a:ext>
            </a:extLst>
          </p:cNvPr>
          <p:cNvPicPr>
            <a:picLocks noChangeAspect="1"/>
          </p:cNvPicPr>
          <p:nvPr/>
        </p:nvPicPr>
        <p:blipFill rotWithShape="1">
          <a:blip r:embed="rId10">
            <a:extLst>
              <a:ext uri="{28A0092B-C50C-407E-A947-70E740481C1C}">
                <a14:useLocalDpi xmlns:a14="http://schemas.microsoft.com/office/drawing/2010/main" val="0"/>
              </a:ext>
            </a:extLst>
          </a:blip>
          <a:srcRect l="782" t="1872"/>
          <a:stretch/>
        </p:blipFill>
        <p:spPr>
          <a:xfrm rot="5400000">
            <a:off x="3233651" y="4496088"/>
            <a:ext cx="3041785" cy="1682044"/>
          </a:xfrm>
          <a:prstGeom prst="rect">
            <a:avLst/>
          </a:prstGeom>
        </p:spPr>
      </p:pic>
      <p:pic>
        <p:nvPicPr>
          <p:cNvPr id="18" name="Immagine 16" descr="Immagine che contiene mappa&#10;&#10;Descrizione generata automaticamente">
            <a:extLst>
              <a:ext uri="{FF2B5EF4-FFF2-40B4-BE49-F238E27FC236}">
                <a16:creationId xmlns:a16="http://schemas.microsoft.com/office/drawing/2014/main" id="{F1F7E628-C10A-709E-8CB3-0532B9F8CCA6}"/>
              </a:ext>
            </a:extLst>
          </p:cNvPr>
          <p:cNvPicPr>
            <a:picLocks noChangeAspect="1"/>
          </p:cNvPicPr>
          <p:nvPr/>
        </p:nvPicPr>
        <p:blipFill rotWithShape="1">
          <a:blip r:embed="rId11">
            <a:extLst>
              <a:ext uri="{28A0092B-C50C-407E-A947-70E740481C1C}">
                <a14:useLocalDpi xmlns:a14="http://schemas.microsoft.com/office/drawing/2010/main" val="0"/>
              </a:ext>
            </a:extLst>
          </a:blip>
          <a:srcRect r="4666"/>
          <a:stretch/>
        </p:blipFill>
        <p:spPr>
          <a:xfrm>
            <a:off x="-7071" y="2090055"/>
            <a:ext cx="2643836" cy="1676443"/>
          </a:xfrm>
          <a:prstGeom prst="rect">
            <a:avLst/>
          </a:prstGeom>
        </p:spPr>
      </p:pic>
      <p:pic>
        <p:nvPicPr>
          <p:cNvPr id="19" name="Immagine 5">
            <a:extLst>
              <a:ext uri="{FF2B5EF4-FFF2-40B4-BE49-F238E27FC236}">
                <a16:creationId xmlns:a16="http://schemas.microsoft.com/office/drawing/2014/main" id="{C0370279-0DDB-7C37-EDE5-3EE514B897BD}"/>
              </a:ext>
            </a:extLst>
          </p:cNvPr>
          <p:cNvPicPr>
            <a:picLocks noChangeAspect="1"/>
          </p:cNvPicPr>
          <p:nvPr/>
        </p:nvPicPr>
        <p:blipFill rotWithShape="1">
          <a:blip r:embed="rId12">
            <a:extLst>
              <a:ext uri="{28A0092B-C50C-407E-A947-70E740481C1C}">
                <a14:useLocalDpi xmlns:a14="http://schemas.microsoft.com/office/drawing/2010/main" val="0"/>
              </a:ext>
            </a:extLst>
          </a:blip>
          <a:srcRect l="22265" t="9667" r="22526" b="78576"/>
          <a:stretch/>
        </p:blipFill>
        <p:spPr>
          <a:xfrm>
            <a:off x="1994127" y="163535"/>
            <a:ext cx="3115393" cy="469111"/>
          </a:xfrm>
          <a:prstGeom prst="rect">
            <a:avLst/>
          </a:prstGeom>
        </p:spPr>
      </p:pic>
      <p:grpSp>
        <p:nvGrpSpPr>
          <p:cNvPr id="32" name="Group 31">
            <a:extLst>
              <a:ext uri="{FF2B5EF4-FFF2-40B4-BE49-F238E27FC236}">
                <a16:creationId xmlns:a16="http://schemas.microsoft.com/office/drawing/2014/main" id="{8415A57E-9EFF-C00A-5248-C97B87299401}"/>
              </a:ext>
            </a:extLst>
          </p:cNvPr>
          <p:cNvGrpSpPr/>
          <p:nvPr/>
        </p:nvGrpSpPr>
        <p:grpSpPr>
          <a:xfrm>
            <a:off x="0" y="785421"/>
            <a:ext cx="5637019" cy="1275767"/>
            <a:chOff x="831038" y="2356716"/>
            <a:chExt cx="5889621" cy="1332935"/>
          </a:xfrm>
        </p:grpSpPr>
        <p:sp>
          <p:nvSpPr>
            <p:cNvPr id="33" name="Rectangle 32">
              <a:extLst>
                <a:ext uri="{FF2B5EF4-FFF2-40B4-BE49-F238E27FC236}">
                  <a16:creationId xmlns:a16="http://schemas.microsoft.com/office/drawing/2014/main" id="{28AD01BB-C1CE-743E-6C6C-27BAB7DF08DF}"/>
                </a:ext>
              </a:extLst>
            </p:cNvPr>
            <p:cNvSpPr/>
            <p:nvPr/>
          </p:nvSpPr>
          <p:spPr>
            <a:xfrm>
              <a:off x="831038" y="2368251"/>
              <a:ext cx="5889621" cy="13214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Manrope"/>
                <a:ea typeface="+mn-ea"/>
                <a:cs typeface="+mn-cs"/>
              </a:endParaRPr>
            </a:p>
          </p:txBody>
        </p:sp>
        <p:pic>
          <p:nvPicPr>
            <p:cNvPr id="34" name="Immagine 5">
              <a:extLst>
                <a:ext uri="{FF2B5EF4-FFF2-40B4-BE49-F238E27FC236}">
                  <a16:creationId xmlns:a16="http://schemas.microsoft.com/office/drawing/2014/main" id="{BE26BA0C-8C74-3F12-9CD2-EE054D0E63F4}"/>
                </a:ext>
              </a:extLst>
            </p:cNvPr>
            <p:cNvPicPr>
              <a:picLocks noChangeAspect="1"/>
            </p:cNvPicPr>
            <p:nvPr/>
          </p:nvPicPr>
          <p:blipFill rotWithShape="1">
            <a:blip r:embed="rId12">
              <a:extLst>
                <a:ext uri="{28A0092B-C50C-407E-A947-70E740481C1C}">
                  <a14:useLocalDpi xmlns:a14="http://schemas.microsoft.com/office/drawing/2010/main" val="0"/>
                </a:ext>
              </a:extLst>
            </a:blip>
            <a:srcRect l="2950" t="23617" r="3241" b="31776"/>
            <a:stretch/>
          </p:blipFill>
          <p:spPr>
            <a:xfrm>
              <a:off x="831038" y="2356716"/>
              <a:ext cx="3929996" cy="1321400"/>
            </a:xfrm>
            <a:prstGeom prst="rect">
              <a:avLst/>
            </a:prstGeom>
          </p:spPr>
        </p:pic>
        <p:pic>
          <p:nvPicPr>
            <p:cNvPr id="35" name="Immagine 5">
              <a:extLst>
                <a:ext uri="{FF2B5EF4-FFF2-40B4-BE49-F238E27FC236}">
                  <a16:creationId xmlns:a16="http://schemas.microsoft.com/office/drawing/2014/main" id="{6E379D20-1B3A-3A7E-A8CC-134A732E3C37}"/>
                </a:ext>
              </a:extLst>
            </p:cNvPr>
            <p:cNvPicPr>
              <a:picLocks noChangeAspect="1"/>
            </p:cNvPicPr>
            <p:nvPr/>
          </p:nvPicPr>
          <p:blipFill rotWithShape="1">
            <a:blip r:embed="rId12">
              <a:extLst>
                <a:ext uri="{28A0092B-C50C-407E-A947-70E740481C1C}">
                  <a14:useLocalDpi xmlns:a14="http://schemas.microsoft.com/office/drawing/2010/main" val="0"/>
                </a:ext>
              </a:extLst>
            </a:blip>
            <a:srcRect l="4241" t="67877" r="50017" b="10060"/>
            <a:stretch/>
          </p:blipFill>
          <p:spPr>
            <a:xfrm>
              <a:off x="4761033" y="2368251"/>
              <a:ext cx="1916316" cy="653562"/>
            </a:xfrm>
            <a:prstGeom prst="rect">
              <a:avLst/>
            </a:prstGeom>
          </p:spPr>
        </p:pic>
        <p:pic>
          <p:nvPicPr>
            <p:cNvPr id="36" name="Immagine 5">
              <a:extLst>
                <a:ext uri="{FF2B5EF4-FFF2-40B4-BE49-F238E27FC236}">
                  <a16:creationId xmlns:a16="http://schemas.microsoft.com/office/drawing/2014/main" id="{41D29356-6A7D-A122-5F83-5C207F2A4C43}"/>
                </a:ext>
              </a:extLst>
            </p:cNvPr>
            <p:cNvPicPr>
              <a:picLocks noChangeAspect="1"/>
            </p:cNvPicPr>
            <p:nvPr/>
          </p:nvPicPr>
          <p:blipFill rotWithShape="1">
            <a:blip r:embed="rId12">
              <a:extLst>
                <a:ext uri="{28A0092B-C50C-407E-A947-70E740481C1C}">
                  <a14:useLocalDpi xmlns:a14="http://schemas.microsoft.com/office/drawing/2010/main" val="0"/>
                </a:ext>
              </a:extLst>
            </a:blip>
            <a:srcRect l="49983" t="67877" r="3241" b="10060"/>
            <a:stretch/>
          </p:blipFill>
          <p:spPr>
            <a:xfrm>
              <a:off x="4747845" y="3020158"/>
              <a:ext cx="1959626" cy="653562"/>
            </a:xfrm>
            <a:prstGeom prst="rect">
              <a:avLst/>
            </a:prstGeom>
          </p:spPr>
        </p:pic>
      </p:grpSp>
      <p:sp>
        <p:nvSpPr>
          <p:cNvPr id="20" name="TextBox 19">
            <a:extLst>
              <a:ext uri="{FF2B5EF4-FFF2-40B4-BE49-F238E27FC236}">
                <a16:creationId xmlns:a16="http://schemas.microsoft.com/office/drawing/2014/main" id="{98740D61-CBA1-5014-A923-6988FAF035B4}"/>
              </a:ext>
            </a:extLst>
          </p:cNvPr>
          <p:cNvSpPr txBox="1"/>
          <p:nvPr/>
        </p:nvSpPr>
        <p:spPr>
          <a:xfrm>
            <a:off x="5917018" y="749293"/>
            <a:ext cx="6269815" cy="58477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102C53"/>
                </a:solidFill>
                <a:effectLst/>
                <a:uLnTx/>
                <a:uFillTx/>
                <a:latin typeface="Manrope"/>
                <a:ea typeface="Calibri" panose="020F0502020204030204" pitchFamily="34" charset="0"/>
                <a:cs typeface="Times New Roman" panose="02020603050405020304" pitchFamily="18" charset="0"/>
              </a:rPr>
              <a:t>The long-term </a:t>
            </a:r>
            <a:r>
              <a:rPr kumimoji="0" lang="en-GB" sz="1600" b="1" i="0" u="none" strike="noStrike" kern="1200" cap="none" spc="0" normalizeH="0" baseline="0" noProof="0" dirty="0">
                <a:ln>
                  <a:noFill/>
                </a:ln>
                <a:solidFill>
                  <a:srgbClr val="102C53"/>
                </a:solidFill>
                <a:effectLst/>
                <a:uLnTx/>
                <a:uFillTx/>
                <a:latin typeface="Manrope"/>
                <a:ea typeface="Calibri" panose="020F0502020204030204" pitchFamily="34" charset="0"/>
                <a:cs typeface="Times New Roman" panose="02020603050405020304" pitchFamily="18" charset="0"/>
              </a:rPr>
              <a:t>sustainability of space activities</a:t>
            </a:r>
            <a:r>
              <a:rPr kumimoji="0" lang="en-GB" sz="1600" b="0" i="0" u="none" strike="noStrike" kern="1200" cap="none" spc="0" normalizeH="0" baseline="0" noProof="0" dirty="0">
                <a:ln>
                  <a:noFill/>
                </a:ln>
                <a:solidFill>
                  <a:srgbClr val="102C53"/>
                </a:solidFill>
                <a:effectLst/>
                <a:uLnTx/>
                <a:uFillTx/>
                <a:latin typeface="Manrope"/>
                <a:ea typeface="Calibri" panose="020F0502020204030204" pitchFamily="34" charset="0"/>
                <a:cs typeface="Times New Roman" panose="02020603050405020304" pitchFamily="18" charset="0"/>
              </a:rPr>
              <a:t> will be possible</a:t>
            </a:r>
            <a:br>
              <a:rPr kumimoji="0" lang="en-GB" sz="1600" b="0" i="0" u="none" strike="noStrike" kern="1200" cap="none" spc="0" normalizeH="0" baseline="0" noProof="0" dirty="0">
                <a:ln>
                  <a:noFill/>
                </a:ln>
                <a:solidFill>
                  <a:srgbClr val="102C53"/>
                </a:solidFill>
                <a:effectLst/>
                <a:uLnTx/>
                <a:uFillTx/>
                <a:latin typeface="Manrope"/>
                <a:ea typeface="Calibri" panose="020F0502020204030204" pitchFamily="34" charset="0"/>
                <a:cs typeface="Times New Roman" panose="02020603050405020304" pitchFamily="18" charset="0"/>
              </a:rPr>
            </a:br>
            <a:r>
              <a:rPr kumimoji="0" lang="en-GB" sz="1600" b="1" i="0" u="none" strike="noStrike" kern="1200" cap="none" spc="0" normalizeH="0" baseline="0" noProof="0" dirty="0">
                <a:ln>
                  <a:noFill/>
                </a:ln>
                <a:solidFill>
                  <a:srgbClr val="102C53"/>
                </a:solidFill>
                <a:effectLst/>
                <a:uLnTx/>
                <a:uFillTx/>
                <a:latin typeface="Manrope"/>
                <a:ea typeface="Calibri" panose="020F0502020204030204" pitchFamily="34" charset="0"/>
                <a:cs typeface="Times New Roman" panose="02020603050405020304" pitchFamily="18" charset="0"/>
              </a:rPr>
              <a:t>if a change of behaviour is put in place</a:t>
            </a:r>
            <a:r>
              <a:rPr kumimoji="0" lang="en-GB" sz="1600" b="0" i="0" u="none" strike="noStrike" kern="1200" cap="none" spc="0" normalizeH="0" baseline="0" noProof="0" dirty="0">
                <a:ln>
                  <a:noFill/>
                </a:ln>
                <a:solidFill>
                  <a:srgbClr val="102C53"/>
                </a:solidFill>
                <a:effectLst/>
                <a:uLnTx/>
                <a:uFillTx/>
                <a:latin typeface="Manrope"/>
                <a:ea typeface="Calibri" panose="020F0502020204030204" pitchFamily="34" charset="0"/>
                <a:cs typeface="Times New Roman" panose="02020603050405020304" pitchFamily="18" charset="0"/>
              </a:rPr>
              <a:t>.</a:t>
            </a:r>
            <a:endParaRPr kumimoji="0" lang="en-GB" sz="1600" b="0" i="0" u="none" strike="noStrike" kern="1200" cap="none" spc="0" normalizeH="0" baseline="0" noProof="0" dirty="0">
              <a:ln>
                <a:noFill/>
              </a:ln>
              <a:solidFill>
                <a:srgbClr val="102C53"/>
              </a:solidFill>
              <a:effectLst/>
              <a:uLnTx/>
              <a:uFillTx/>
              <a:latin typeface="Manrope"/>
              <a:ea typeface="+mn-ea"/>
              <a:cs typeface="+mn-cs"/>
            </a:endParaRPr>
          </a:p>
        </p:txBody>
      </p:sp>
      <p:sp>
        <p:nvSpPr>
          <p:cNvPr id="21" name="TextBox 20">
            <a:extLst>
              <a:ext uri="{FF2B5EF4-FFF2-40B4-BE49-F238E27FC236}">
                <a16:creationId xmlns:a16="http://schemas.microsoft.com/office/drawing/2014/main" id="{0C7FF8BB-F088-A452-3114-E2A309BB1FB9}"/>
              </a:ext>
            </a:extLst>
          </p:cNvPr>
          <p:cNvSpPr txBox="1"/>
          <p:nvPr/>
        </p:nvSpPr>
        <p:spPr>
          <a:xfrm>
            <a:off x="5851" y="6585660"/>
            <a:ext cx="5596360" cy="276999"/>
          </a:xfrm>
          <a:prstGeom prst="rect">
            <a:avLst/>
          </a:prstGeom>
          <a:solidFill>
            <a:srgbClr val="39383E">
              <a:alpha val="60000"/>
            </a:srgbClr>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srgbClr val="FFFFFF"/>
                </a:solidFill>
                <a:effectLst/>
                <a:uLnTx/>
                <a:uFillTx/>
                <a:latin typeface="Manrope"/>
                <a:ea typeface="+mn-ea"/>
                <a:cs typeface="+mn-cs"/>
              </a:rPr>
              <a:t>Image credits: European Space Agency and Copernicus EU</a:t>
            </a:r>
          </a:p>
        </p:txBody>
      </p:sp>
      <p:sp>
        <p:nvSpPr>
          <p:cNvPr id="9" name="TextBox 8">
            <a:extLst>
              <a:ext uri="{FF2B5EF4-FFF2-40B4-BE49-F238E27FC236}">
                <a16:creationId xmlns:a16="http://schemas.microsoft.com/office/drawing/2014/main" id="{02589DE1-F49E-733E-D619-F2455B74BA8D}"/>
              </a:ext>
            </a:extLst>
          </p:cNvPr>
          <p:cNvSpPr txBox="1"/>
          <p:nvPr/>
        </p:nvSpPr>
        <p:spPr>
          <a:xfrm>
            <a:off x="9874850" y="1610789"/>
            <a:ext cx="2123484" cy="1015663"/>
          </a:xfrm>
          <a:prstGeom prst="rect">
            <a:avLst/>
          </a:prstGeom>
          <a:solidFill>
            <a:sysClr val="window" lastClr="FFFFFF"/>
          </a:solidFill>
        </p:spPr>
        <p:txBody>
          <a:bodyPr wrap="square">
            <a:spAutoFit/>
          </a:bodyPr>
          <a:lstStyle/>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0" cap="none" spc="0" normalizeH="0" baseline="0" noProof="0">
                <a:ln>
                  <a:noFill/>
                </a:ln>
                <a:solidFill>
                  <a:srgbClr val="0066CC"/>
                </a:solidFill>
                <a:effectLst/>
                <a:uLnTx/>
                <a:uFillTx/>
                <a:latin typeface="Calibri" panose="020F0502020204030204"/>
                <a:ea typeface="+mn-ea"/>
                <a:cs typeface="Arial" panose="020B0604020202020204" pitchFamily="34" charset="0"/>
              </a:rPr>
              <a:t>Orbital environment trend: space debris tracked by space surveillance networks. Source: ESA’s Space Environment Report 2022.</a:t>
            </a:r>
          </a:p>
        </p:txBody>
      </p:sp>
      <p:sp>
        <p:nvSpPr>
          <p:cNvPr id="13" name="TextBox 12">
            <a:extLst>
              <a:ext uri="{FF2B5EF4-FFF2-40B4-BE49-F238E27FC236}">
                <a16:creationId xmlns:a16="http://schemas.microsoft.com/office/drawing/2014/main" id="{13E9F046-5265-4C3B-7721-CCBB0EDF639D}"/>
              </a:ext>
            </a:extLst>
          </p:cNvPr>
          <p:cNvSpPr txBox="1"/>
          <p:nvPr/>
        </p:nvSpPr>
        <p:spPr>
          <a:xfrm>
            <a:off x="5962758" y="6247308"/>
            <a:ext cx="6311972" cy="461665"/>
          </a:xfrm>
          <a:prstGeom prst="rect">
            <a:avLst/>
          </a:prstGeom>
          <a:solidFill>
            <a:schemeClr val="bg1"/>
          </a:solidFill>
        </p:spPr>
        <p:txBody>
          <a:bodyPr wrap="square">
            <a:spAutoFit/>
          </a:bodyPr>
          <a:lstStyle>
            <a:defPPr>
              <a:defRPr lang="it-IT"/>
            </a:defPPr>
            <a:lvl1pPr>
              <a:defRPr sz="1200" kern="0">
                <a:solidFill>
                  <a:schemeClr val="accent5">
                    <a:lumMod val="50000"/>
                  </a:schemeClr>
                </a:solidFill>
                <a:latin typeface="+mj-lt"/>
                <a:cs typeface="Arial" panose="020B0604020202020204" pitchFamily="34" charset="0"/>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200" b="0" i="0" u="none" strike="noStrike" kern="0" cap="none" spc="0" normalizeH="0" baseline="0" noProof="0">
                <a:ln>
                  <a:noFill/>
                </a:ln>
                <a:solidFill>
                  <a:srgbClr val="0C5BFF">
                    <a:lumMod val="50000"/>
                  </a:srgbClr>
                </a:solidFill>
                <a:effectLst/>
                <a:uLnTx/>
                <a:uFillTx/>
                <a:latin typeface="Manrope"/>
                <a:ea typeface="+mn-ea"/>
                <a:cs typeface="Arial" panose="020B0604020202020204" pitchFamily="34" charset="0"/>
              </a:rPr>
              <a:t>[1] Maury T., Loubet P., Trisolini M., </a:t>
            </a:r>
            <a:r>
              <a:rPr kumimoji="0" lang="fr-FR" sz="1200" b="0" i="0" u="none" strike="noStrike" kern="0" cap="none" spc="0" normalizeH="0" baseline="0" noProof="0" err="1">
                <a:ln>
                  <a:noFill/>
                </a:ln>
                <a:solidFill>
                  <a:srgbClr val="0C5BFF">
                    <a:lumMod val="50000"/>
                  </a:srgbClr>
                </a:solidFill>
                <a:effectLst/>
                <a:uLnTx/>
                <a:uFillTx/>
                <a:latin typeface="Manrope"/>
                <a:ea typeface="+mn-ea"/>
                <a:cs typeface="Arial" panose="020B0604020202020204" pitchFamily="34" charset="0"/>
              </a:rPr>
              <a:t>Gallice</a:t>
            </a:r>
            <a:r>
              <a:rPr kumimoji="0" lang="fr-FR" sz="1200" b="0" i="0" u="none" strike="noStrike" kern="0" cap="none" spc="0" normalizeH="0" baseline="0" noProof="0">
                <a:ln>
                  <a:noFill/>
                </a:ln>
                <a:solidFill>
                  <a:srgbClr val="0C5BFF">
                    <a:lumMod val="50000"/>
                  </a:srgbClr>
                </a:solidFill>
                <a:effectLst/>
                <a:uLnTx/>
                <a:uFillTx/>
                <a:latin typeface="Manrope"/>
                <a:ea typeface="+mn-ea"/>
                <a:cs typeface="Arial" panose="020B0604020202020204" pitchFamily="34" charset="0"/>
              </a:rPr>
              <a:t> A., </a:t>
            </a:r>
            <a:r>
              <a:rPr kumimoji="0" lang="fr-FR" sz="1200" b="0" i="0" u="none" strike="noStrike" kern="0" cap="none" spc="0" normalizeH="0" baseline="0" noProof="0" err="1">
                <a:ln>
                  <a:noFill/>
                </a:ln>
                <a:solidFill>
                  <a:srgbClr val="0C5BFF">
                    <a:lumMod val="50000"/>
                  </a:srgbClr>
                </a:solidFill>
                <a:effectLst/>
                <a:uLnTx/>
                <a:uFillTx/>
                <a:latin typeface="Manrope"/>
                <a:ea typeface="+mn-ea"/>
                <a:cs typeface="Arial" panose="020B0604020202020204" pitchFamily="34" charset="0"/>
              </a:rPr>
              <a:t>Sonnemann</a:t>
            </a:r>
            <a:r>
              <a:rPr kumimoji="0" lang="fr-FR" sz="1200" b="0" i="0" u="none" strike="noStrike" kern="0" cap="none" spc="0" normalizeH="0" baseline="0" noProof="0">
                <a:ln>
                  <a:noFill/>
                </a:ln>
                <a:solidFill>
                  <a:srgbClr val="0C5BFF">
                    <a:lumMod val="50000"/>
                  </a:srgbClr>
                </a:solidFill>
                <a:effectLst/>
                <a:uLnTx/>
                <a:uFillTx/>
                <a:latin typeface="Manrope"/>
                <a:ea typeface="+mn-ea"/>
                <a:cs typeface="Arial" panose="020B0604020202020204" pitchFamily="34" charset="0"/>
              </a:rPr>
              <a:t> G., Colombo C., </a:t>
            </a:r>
            <a:r>
              <a:rPr kumimoji="0" lang="en-US" sz="1200" b="0" i="0" u="none" strike="noStrike" kern="0" cap="none" spc="0" normalizeH="0" baseline="0" noProof="0">
                <a:ln>
                  <a:noFill/>
                </a:ln>
                <a:solidFill>
                  <a:srgbClr val="0C5BFF">
                    <a:lumMod val="50000"/>
                  </a:srgbClr>
                </a:solidFill>
                <a:effectLst/>
                <a:uLnTx/>
                <a:uFillTx/>
                <a:latin typeface="Manrope"/>
                <a:ea typeface="+mn-ea"/>
                <a:cs typeface="Arial" panose="020B0604020202020204" pitchFamily="34" charset="0"/>
              </a:rPr>
              <a:t>”Assessing the impact of space debris on orbital resource in Life Cycle Assessment”, </a:t>
            </a:r>
            <a:r>
              <a:rPr kumimoji="0" lang="en-GB" sz="1200" b="0" i="0" u="none" strike="noStrike" kern="0" cap="none" spc="0" normalizeH="0" baseline="0" noProof="0">
                <a:ln>
                  <a:noFill/>
                </a:ln>
                <a:solidFill>
                  <a:srgbClr val="0C5BFF">
                    <a:lumMod val="50000"/>
                  </a:srgbClr>
                </a:solidFill>
                <a:effectLst/>
                <a:uLnTx/>
                <a:uFillTx/>
                <a:latin typeface="Manrope"/>
                <a:ea typeface="+mn-ea"/>
                <a:cs typeface="Arial" panose="020B0604020202020204" pitchFamily="34" charset="0"/>
              </a:rPr>
              <a:t>Science of the Total Environment, 2019.</a:t>
            </a:r>
          </a:p>
        </p:txBody>
      </p:sp>
      <p:sp>
        <p:nvSpPr>
          <p:cNvPr id="17" name="TextBox 16">
            <a:extLst>
              <a:ext uri="{FF2B5EF4-FFF2-40B4-BE49-F238E27FC236}">
                <a16:creationId xmlns:a16="http://schemas.microsoft.com/office/drawing/2014/main" id="{5EE3B4EC-49DB-2022-6E82-0643B59C5483}"/>
              </a:ext>
            </a:extLst>
          </p:cNvPr>
          <p:cNvSpPr txBox="1"/>
          <p:nvPr/>
        </p:nvSpPr>
        <p:spPr>
          <a:xfrm>
            <a:off x="9911034" y="3309329"/>
            <a:ext cx="2123484" cy="461665"/>
          </a:xfrm>
          <a:prstGeom prst="rect">
            <a:avLst/>
          </a:prstGeom>
          <a:solidFill>
            <a:sysClr val="window" lastClr="FFFFFF"/>
          </a:solidFill>
        </p:spPr>
        <p:txBody>
          <a:bodyPr wrap="square">
            <a:spAutoFit/>
          </a:bodyPr>
          <a:lstStyle/>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0" cap="none" spc="0" normalizeH="0" baseline="0" noProof="0">
                <a:ln>
                  <a:noFill/>
                </a:ln>
                <a:solidFill>
                  <a:srgbClr val="0066CC"/>
                </a:solidFill>
                <a:effectLst/>
                <a:uLnTx/>
                <a:uFillTx/>
                <a:latin typeface="Calibri" panose="020F0502020204030204"/>
                <a:ea typeface="+mn-ea"/>
                <a:cs typeface="Arial" panose="020B0604020202020204" pitchFamily="34" charset="0"/>
              </a:rPr>
              <a:t>Earth system trends: environmental stressors.</a:t>
            </a:r>
          </a:p>
        </p:txBody>
      </p:sp>
      <p:sp>
        <p:nvSpPr>
          <p:cNvPr id="2" name="Date Placeholder 1">
            <a:extLst>
              <a:ext uri="{FF2B5EF4-FFF2-40B4-BE49-F238E27FC236}">
                <a16:creationId xmlns:a16="http://schemas.microsoft.com/office/drawing/2014/main" id="{21D195D9-7A00-1C73-675F-20090E020122}"/>
              </a:ext>
            </a:extLst>
          </p:cNvPr>
          <p:cNvSpPr>
            <a:spLocks noGrp="1"/>
          </p:cNvSpPr>
          <p:nvPr>
            <p:ph type="dt" sz="half" idx="2"/>
          </p:nvPr>
        </p:nvSpPr>
        <p:spPr/>
        <p:txBody>
          <a:bodyPr/>
          <a:lstStyle/>
          <a:p>
            <a:r>
              <a:rPr lang="it-IT"/>
              <a:t>03/06/2026</a:t>
            </a:r>
            <a:endParaRPr lang="en-GB"/>
          </a:p>
        </p:txBody>
      </p:sp>
    </p:spTree>
    <p:extLst>
      <p:ext uri="{BB962C8B-B14F-4D97-AF65-F5344CB8AC3E}">
        <p14:creationId xmlns:p14="http://schemas.microsoft.com/office/powerpoint/2010/main" val="916558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3"/>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9"/>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3"/>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20" grpId="0"/>
      <p:bldP spid="9" grpId="0" animBg="1"/>
      <p:bldP spid="13" grpId="0" animBg="1"/>
      <p:bldP spid="17"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descr="A picture containing blue&#10;&#10;Description automatically generated">
            <a:extLst>
              <a:ext uri="{FF2B5EF4-FFF2-40B4-BE49-F238E27FC236}">
                <a16:creationId xmlns:a16="http://schemas.microsoft.com/office/drawing/2014/main" id="{5ACA4F05-E8FB-67D0-B837-708D87EA79E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348821"/>
            <a:ext cx="3739419" cy="3509179"/>
          </a:xfrm>
          <a:prstGeom prst="rect">
            <a:avLst/>
          </a:prstGeom>
        </p:spPr>
      </p:pic>
      <p:pic>
        <p:nvPicPr>
          <p:cNvPr id="20" name="Picture 19" descr="A picture containing smoke, outdoor, steam, coming&#10;&#10;Description automatically generated">
            <a:extLst>
              <a:ext uri="{FF2B5EF4-FFF2-40B4-BE49-F238E27FC236}">
                <a16:creationId xmlns:a16="http://schemas.microsoft.com/office/drawing/2014/main" id="{43585403-26BC-D8E5-FFDE-12F214FFB9B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039387" y="0"/>
            <a:ext cx="6113226" cy="2674536"/>
          </a:xfrm>
          <a:prstGeom prst="rect">
            <a:avLst/>
          </a:prstGeom>
        </p:spPr>
      </p:pic>
      <p:sp>
        <p:nvSpPr>
          <p:cNvPr id="38" name="TextBox 37">
            <a:extLst>
              <a:ext uri="{FF2B5EF4-FFF2-40B4-BE49-F238E27FC236}">
                <a16:creationId xmlns:a16="http://schemas.microsoft.com/office/drawing/2014/main" id="{F72AB9B9-AF16-BD7F-9DB6-12CC29373229}"/>
              </a:ext>
            </a:extLst>
          </p:cNvPr>
          <p:cNvSpPr txBox="1"/>
          <p:nvPr/>
        </p:nvSpPr>
        <p:spPr>
          <a:xfrm>
            <a:off x="4369017" y="2314558"/>
            <a:ext cx="3748268" cy="276999"/>
          </a:xfrm>
          <a:prstGeom prst="rect">
            <a:avLst/>
          </a:prstGeom>
          <a:solidFill>
            <a:schemeClr val="tx1">
              <a:alpha val="19000"/>
            </a:schemeClr>
          </a:solid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white"/>
                </a:solidFill>
                <a:effectLst/>
                <a:uLnTx/>
                <a:uFillTx/>
                <a:latin typeface="Calibri" panose="020F0502020204030204"/>
                <a:ea typeface="+mn-ea"/>
                <a:cs typeface="+mn-cs"/>
              </a:rPr>
              <a:t>CO</a:t>
            </a:r>
            <a:r>
              <a:rPr kumimoji="0" lang="en-GB" sz="1200" b="0" i="0" u="none" strike="noStrike" kern="1200" cap="none" spc="0" normalizeH="0" baseline="-25000" noProof="0">
                <a:ln>
                  <a:noFill/>
                </a:ln>
                <a:solidFill>
                  <a:prstClr val="white"/>
                </a:solidFill>
                <a:effectLst/>
                <a:uLnTx/>
                <a:uFillTx/>
                <a:latin typeface="Calibri" panose="020F0502020204030204"/>
                <a:ea typeface="+mn-ea"/>
                <a:cs typeface="+mn-cs"/>
              </a:rPr>
              <a:t>2</a:t>
            </a:r>
            <a:r>
              <a:rPr kumimoji="0" lang="en-GB" sz="1200" b="0" i="0" u="none" strike="noStrike" kern="1200" cap="none" spc="0" normalizeH="0" baseline="0" noProof="0">
                <a:ln>
                  <a:noFill/>
                </a:ln>
                <a:solidFill>
                  <a:prstClr val="white"/>
                </a:solidFill>
                <a:effectLst/>
                <a:uLnTx/>
                <a:uFillTx/>
                <a:latin typeface="Calibri" panose="020F0502020204030204"/>
                <a:ea typeface="+mn-ea"/>
                <a:cs typeface="+mn-cs"/>
              </a:rPr>
              <a:t> emission. © Picture alliance/</a:t>
            </a:r>
            <a:r>
              <a:rPr kumimoji="0" lang="en-GB" sz="1200" b="0" i="0" u="none" strike="noStrike" kern="1200" cap="none" spc="0" normalizeH="0" baseline="0" noProof="0" err="1">
                <a:ln>
                  <a:noFill/>
                </a:ln>
                <a:solidFill>
                  <a:prstClr val="white"/>
                </a:solidFill>
                <a:effectLst/>
                <a:uLnTx/>
                <a:uFillTx/>
                <a:latin typeface="Calibri" panose="020F0502020204030204"/>
                <a:ea typeface="+mn-ea"/>
                <a:cs typeface="+mn-cs"/>
              </a:rPr>
              <a:t>dpa</a:t>
            </a:r>
            <a:endParaRPr kumimoji="0" lang="en-GB" sz="12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4" name="Picture 23" descr="A picture containing outdoor, plant, rock, stone&#10;&#10;Description automatically generated">
            <a:extLst>
              <a:ext uri="{FF2B5EF4-FFF2-40B4-BE49-F238E27FC236}">
                <a16:creationId xmlns:a16="http://schemas.microsoft.com/office/drawing/2014/main" id="{D98E2627-E10B-CBDC-E954-A6330EB31432}"/>
              </a:ext>
            </a:extLst>
          </p:cNvPr>
          <p:cNvPicPr>
            <a:picLocks noChangeAspect="1"/>
          </p:cNvPicPr>
          <p:nvPr/>
        </p:nvPicPr>
        <p:blipFill rotWithShape="1">
          <a:blip r:embed="rId5">
            <a:extLst>
              <a:ext uri="{28A0092B-C50C-407E-A947-70E740481C1C}">
                <a14:useLocalDpi xmlns:a14="http://schemas.microsoft.com/office/drawing/2010/main" val="0"/>
              </a:ext>
            </a:extLst>
          </a:blip>
          <a:srcRect b="30972"/>
          <a:stretch/>
        </p:blipFill>
        <p:spPr>
          <a:xfrm>
            <a:off x="0" y="0"/>
            <a:ext cx="4074717" cy="2812709"/>
          </a:xfrm>
          <a:prstGeom prst="rect">
            <a:avLst/>
          </a:prstGeom>
        </p:spPr>
      </p:pic>
      <p:sp>
        <p:nvSpPr>
          <p:cNvPr id="37" name="TextBox 36">
            <a:extLst>
              <a:ext uri="{FF2B5EF4-FFF2-40B4-BE49-F238E27FC236}">
                <a16:creationId xmlns:a16="http://schemas.microsoft.com/office/drawing/2014/main" id="{8B2965BC-CFA5-5290-A087-04ADFD3A8B18}"/>
              </a:ext>
            </a:extLst>
          </p:cNvPr>
          <p:cNvSpPr txBox="1"/>
          <p:nvPr/>
        </p:nvSpPr>
        <p:spPr>
          <a:xfrm>
            <a:off x="0" y="2311293"/>
            <a:ext cx="3748268" cy="276999"/>
          </a:xfrm>
          <a:prstGeom prst="rect">
            <a:avLst/>
          </a:prstGeom>
          <a:solidFill>
            <a:schemeClr val="tx1">
              <a:alpha val="30000"/>
            </a:schemeClr>
          </a:solid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white"/>
                </a:solidFill>
                <a:effectLst/>
                <a:uLnTx/>
                <a:uFillTx/>
                <a:latin typeface="Calibri" panose="020F0502020204030204"/>
                <a:ea typeface="+mn-ea"/>
                <a:cs typeface="+mn-cs"/>
              </a:rPr>
              <a:t>Ocean acidification. © University of Plymouth</a:t>
            </a:r>
          </a:p>
        </p:txBody>
      </p:sp>
      <p:sp>
        <p:nvSpPr>
          <p:cNvPr id="33" name="Oval 32">
            <a:extLst>
              <a:ext uri="{FF2B5EF4-FFF2-40B4-BE49-F238E27FC236}">
                <a16:creationId xmlns:a16="http://schemas.microsoft.com/office/drawing/2014/main" id="{0300F6AD-8ED8-36B1-4260-120C89F1B147}"/>
              </a:ext>
            </a:extLst>
          </p:cNvPr>
          <p:cNvSpPr/>
          <p:nvPr/>
        </p:nvSpPr>
        <p:spPr>
          <a:xfrm>
            <a:off x="3076439" y="2142772"/>
            <a:ext cx="1746777" cy="172558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 name="Picture 11" descr="A picture containing chart&#10;&#10;Description automatically generated">
            <a:extLst>
              <a:ext uri="{FF2B5EF4-FFF2-40B4-BE49-F238E27FC236}">
                <a16:creationId xmlns:a16="http://schemas.microsoft.com/office/drawing/2014/main" id="{C5FC5C5B-91A9-55A3-06CF-8567DCA43E0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074717" y="3159894"/>
            <a:ext cx="3486245" cy="2988210"/>
          </a:xfrm>
          <a:prstGeom prst="rect">
            <a:avLst/>
          </a:prstGeom>
          <a:solidFill>
            <a:schemeClr val="bg1">
              <a:lumMod val="95000"/>
            </a:schemeClr>
          </a:solidFill>
          <a:ln>
            <a:noFill/>
          </a:ln>
        </p:spPr>
      </p:pic>
      <p:pic>
        <p:nvPicPr>
          <p:cNvPr id="22" name="Picture 21" descr="A picture containing outdoor, grass, plant, tree&#10;&#10;Description automatically generated">
            <a:extLst>
              <a:ext uri="{FF2B5EF4-FFF2-40B4-BE49-F238E27FC236}">
                <a16:creationId xmlns:a16="http://schemas.microsoft.com/office/drawing/2014/main" id="{D83BA181-A9B4-1EF7-8BBC-25A7C60C5F2D}"/>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123264" y="0"/>
            <a:ext cx="4068736" cy="3051552"/>
          </a:xfrm>
          <a:prstGeom prst="rect">
            <a:avLst/>
          </a:prstGeom>
        </p:spPr>
      </p:pic>
      <p:sp>
        <p:nvSpPr>
          <p:cNvPr id="32" name="Rectangle 31">
            <a:extLst>
              <a:ext uri="{FF2B5EF4-FFF2-40B4-BE49-F238E27FC236}">
                <a16:creationId xmlns:a16="http://schemas.microsoft.com/office/drawing/2014/main" id="{BA50F867-E99B-D15D-7072-65BDCE1CC865}"/>
              </a:ext>
            </a:extLst>
          </p:cNvPr>
          <p:cNvSpPr/>
          <p:nvPr/>
        </p:nvSpPr>
        <p:spPr>
          <a:xfrm>
            <a:off x="0" y="2593413"/>
            <a:ext cx="12192000" cy="74013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Date Placeholder 4">
            <a:extLst>
              <a:ext uri="{FF2B5EF4-FFF2-40B4-BE49-F238E27FC236}">
                <a16:creationId xmlns:a16="http://schemas.microsoft.com/office/drawing/2014/main" id="{62F9B8DA-42E3-5D49-6EEF-9C364E07AD3D}"/>
              </a:ext>
            </a:extLst>
          </p:cNvPr>
          <p:cNvSpPr>
            <a:spLocks noGrp="1"/>
          </p:cNvSpPr>
          <p:nvPr>
            <p:ph type="dt" sz="half" idx="2"/>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it-IT" sz="1200" b="0" i="0" u="none" strike="noStrike" kern="1200" cap="none" spc="0" normalizeH="0" baseline="0" noProof="0">
                <a:ln>
                  <a:noFill/>
                </a:ln>
                <a:solidFill>
                  <a:prstClr val="white"/>
                </a:solidFill>
                <a:effectLst/>
                <a:uLnTx/>
                <a:uFillTx/>
                <a:latin typeface="Calibri" panose="020F0502020204030204"/>
                <a:ea typeface="+mn-ea"/>
                <a:cs typeface="+mn-cs"/>
              </a:rPr>
              <a:t>03/06/2026</a:t>
            </a:r>
            <a:endParaRPr kumimoji="0" lang="en-GB" sz="12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Footer Placeholder 2">
            <a:extLst>
              <a:ext uri="{FF2B5EF4-FFF2-40B4-BE49-F238E27FC236}">
                <a16:creationId xmlns:a16="http://schemas.microsoft.com/office/drawing/2014/main" id="{7B98E13D-A2A5-8577-F93C-00DB829FFE3B}"/>
              </a:ext>
            </a:extLst>
          </p:cNvPr>
          <p:cNvSpPr>
            <a:spLocks noGrp="1"/>
          </p:cNvSpPr>
          <p:nvPr>
            <p:ph type="ftr" sz="quarter" idx="3"/>
          </p:nvPr>
        </p:nvSpPr>
        <p:spPr/>
        <p: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white">
                    <a:lumMod val="50000"/>
                  </a:prstClr>
                </a:solidFill>
                <a:effectLst/>
                <a:uLnTx/>
                <a:uFillTx/>
                <a:latin typeface="Calibri" panose="020F0502020204030204"/>
                <a:ea typeface="+mn-ea"/>
                <a:cs typeface="+mn-cs"/>
              </a:rPr>
              <a:t>Camilla Colombo - GREEN SPECIES - COMPASS Lab - Department of Aerospace Science and Technology</a:t>
            </a:r>
            <a:endParaRPr kumimoji="0" lang="en-GB" sz="1200" b="0" i="0" u="none" strike="noStrike" kern="1200" cap="none" spc="0" normalizeH="0" baseline="0" noProof="0">
              <a:ln>
                <a:noFill/>
              </a:ln>
              <a:solidFill>
                <a:prstClr val="white">
                  <a:lumMod val="50000"/>
                </a:prstClr>
              </a:solidFill>
              <a:effectLst/>
              <a:uLnTx/>
              <a:uFillTx/>
              <a:latin typeface="Calibri" panose="020F0502020204030204"/>
              <a:ea typeface="+mn-ea"/>
              <a:cs typeface="+mn-cs"/>
            </a:endParaRPr>
          </a:p>
        </p:txBody>
      </p:sp>
      <p:sp>
        <p:nvSpPr>
          <p:cNvPr id="4" name="Slide Number Placeholder 3">
            <a:extLst>
              <a:ext uri="{FF2B5EF4-FFF2-40B4-BE49-F238E27FC236}">
                <a16:creationId xmlns:a16="http://schemas.microsoft.com/office/drawing/2014/main" id="{CE34906B-B13F-2F65-E118-CC2964F08739}"/>
              </a:ext>
            </a:extLst>
          </p:cNvPr>
          <p:cNvSpPr>
            <a:spLocks noGrp="1"/>
          </p:cNvSpPr>
          <p:nvPr>
            <p:ph type="sldNum" sz="quarter" idx="4"/>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white">
                    <a:lumMod val="50000"/>
                  </a:prstClr>
                </a:solidFill>
                <a:effectLst/>
                <a:uLnTx/>
                <a:uFillTx/>
                <a:latin typeface="Calibri" panose="020F0502020204030204"/>
                <a:ea typeface="+mn-ea"/>
                <a:cs typeface="+mn-cs"/>
              </a:rPr>
              <a:t>6</a:t>
            </a:r>
          </a:p>
        </p:txBody>
      </p:sp>
      <p:sp>
        <p:nvSpPr>
          <p:cNvPr id="36" name="TextBox 35">
            <a:extLst>
              <a:ext uri="{FF2B5EF4-FFF2-40B4-BE49-F238E27FC236}">
                <a16:creationId xmlns:a16="http://schemas.microsoft.com/office/drawing/2014/main" id="{EB94F219-D8F3-BAC1-4B84-BD90E74A5C30}"/>
              </a:ext>
            </a:extLst>
          </p:cNvPr>
          <p:cNvSpPr txBox="1"/>
          <p:nvPr/>
        </p:nvSpPr>
        <p:spPr>
          <a:xfrm>
            <a:off x="8117285" y="2306566"/>
            <a:ext cx="4074715" cy="276999"/>
          </a:xfrm>
          <a:prstGeom prst="rect">
            <a:avLst/>
          </a:prstGeom>
          <a:solidFill>
            <a:srgbClr val="000000">
              <a:alpha val="31000"/>
            </a:srgbClr>
          </a:solidFill>
        </p:spPr>
        <p:txBody>
          <a:bodyPr wrap="square">
            <a:spAutoFit/>
          </a:bodyPr>
          <a:lstStyle/>
          <a:p>
            <a:pPr marL="0" marR="0" lvl="0" indent="0" algn="r"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white"/>
                </a:solidFill>
                <a:effectLst/>
                <a:uLnTx/>
                <a:uFillTx/>
                <a:latin typeface="Calibri" panose="020F0502020204030204"/>
                <a:ea typeface="+mn-ea"/>
                <a:cs typeface="+mn-cs"/>
              </a:rPr>
              <a:t>Amazon rainforest deforestation. © REUTERS/Bruno Kelly</a:t>
            </a:r>
          </a:p>
        </p:txBody>
      </p:sp>
      <p:sp>
        <p:nvSpPr>
          <p:cNvPr id="39" name="Rectangle 38">
            <a:extLst>
              <a:ext uri="{FF2B5EF4-FFF2-40B4-BE49-F238E27FC236}">
                <a16:creationId xmlns:a16="http://schemas.microsoft.com/office/drawing/2014/main" id="{287CF6B0-DA56-2D53-956D-9FD608F565D6}"/>
              </a:ext>
            </a:extLst>
          </p:cNvPr>
          <p:cNvSpPr/>
          <p:nvPr/>
        </p:nvSpPr>
        <p:spPr>
          <a:xfrm>
            <a:off x="0" y="6109539"/>
            <a:ext cx="3739419" cy="461665"/>
          </a:xfrm>
          <a:prstGeom prst="rect">
            <a:avLst/>
          </a:prstGeom>
          <a:solidFill>
            <a:schemeClr val="bg1">
              <a:alpha val="78000"/>
            </a:schemeClr>
          </a:solidFill>
        </p:spPr>
        <p:txBody>
          <a:bodyPr wrap="square">
            <a:spAutoFit/>
          </a:bodyPr>
          <a:lstStyle/>
          <a:p>
            <a:pPr marL="0" marR="0" lvl="0" indent="0" algn="just" defTabSz="457200" rtl="0" eaLnBrk="1" fontAlgn="auto" latinLnBrk="0" hangingPunct="1">
              <a:lnSpc>
                <a:spcPct val="100000"/>
              </a:lnSpc>
              <a:spcBef>
                <a:spcPts val="0"/>
              </a:spcBef>
              <a:spcAft>
                <a:spcPts val="0"/>
              </a:spcAft>
              <a:buClrTx/>
              <a:buSzTx/>
              <a:buFontTx/>
              <a:buNone/>
              <a:tabLst/>
              <a:defRPr/>
            </a:pPr>
            <a:r>
              <a:rPr kumimoji="0" lang="it-IT" sz="1200" b="0" i="0" u="none" strike="noStrike" kern="1200" cap="none" spc="0" normalizeH="0" baseline="0" noProof="0">
                <a:ln>
                  <a:noFill/>
                </a:ln>
                <a:solidFill>
                  <a:srgbClr val="0066CC"/>
                </a:solidFill>
                <a:effectLst/>
                <a:uLnTx/>
                <a:uFillTx/>
                <a:latin typeface="Calibri" panose="020F0502020204030204"/>
                <a:ea typeface="+mn-ea"/>
                <a:cs typeface="Arial" panose="020B0604020202020204" pitchFamily="34" charset="0"/>
              </a:rPr>
              <a:t>Space </a:t>
            </a:r>
            <a:r>
              <a:rPr kumimoji="0" lang="en-GB" sz="1200" b="0" i="0" u="none" strike="noStrike" kern="1200" cap="none" spc="0" normalizeH="0" baseline="0" noProof="0">
                <a:ln>
                  <a:noFill/>
                </a:ln>
                <a:solidFill>
                  <a:srgbClr val="0066CC"/>
                </a:solidFill>
                <a:effectLst/>
                <a:uLnTx/>
                <a:uFillTx/>
                <a:latin typeface="Calibri" panose="020F0502020204030204"/>
                <a:ea typeface="+mn-ea"/>
                <a:cs typeface="Arial" panose="020B0604020202020204" pitchFamily="34" charset="0"/>
              </a:rPr>
              <a:t>debris</a:t>
            </a:r>
            <a:r>
              <a:rPr kumimoji="0" lang="it-IT" sz="1200" b="0" i="0" u="none" strike="noStrike" kern="1200" cap="none" spc="0" normalizeH="0" baseline="0" noProof="0">
                <a:ln>
                  <a:noFill/>
                </a:ln>
                <a:solidFill>
                  <a:srgbClr val="0066CC"/>
                </a:solidFill>
                <a:effectLst/>
                <a:uLnTx/>
                <a:uFillTx/>
                <a:latin typeface="Calibri" panose="020F0502020204030204"/>
                <a:ea typeface="+mn-ea"/>
                <a:cs typeface="Arial" panose="020B0604020202020204" pitchFamily="34" charset="0"/>
              </a:rPr>
              <a:t> </a:t>
            </a:r>
            <a:r>
              <a:rPr kumimoji="0" lang="en-GB" sz="1200" b="0" i="0" u="none" strike="noStrike" kern="1200" cap="none" spc="0" normalizeH="0" baseline="0" noProof="0">
                <a:ln>
                  <a:noFill/>
                </a:ln>
                <a:solidFill>
                  <a:srgbClr val="0066CC"/>
                </a:solidFill>
                <a:effectLst/>
                <a:uLnTx/>
                <a:uFillTx/>
                <a:latin typeface="Calibri" panose="020F0502020204030204"/>
                <a:ea typeface="+mn-ea"/>
                <a:cs typeface="Arial" panose="020B0604020202020204" pitchFamily="34" charset="0"/>
              </a:rPr>
              <a:t>simulation. </a:t>
            </a:r>
            <a:r>
              <a:rPr kumimoji="0" lang="en-GB" sz="1200" b="1" i="0" u="none" strike="noStrike" kern="1200" cap="none" spc="0" normalizeH="0" baseline="0" noProof="0">
                <a:ln>
                  <a:noFill/>
                </a:ln>
                <a:solidFill>
                  <a:srgbClr val="0066CC"/>
                </a:solidFill>
                <a:effectLst/>
                <a:uLnTx/>
                <a:uFillTx/>
                <a:latin typeface="Calibri" panose="020F0502020204030204"/>
                <a:ea typeface="+mn-ea"/>
                <a:cs typeface="Arial" panose="020B0604020202020204" pitchFamily="34" charset="0"/>
              </a:rPr>
              <a:t>COMPASS</a:t>
            </a:r>
            <a:r>
              <a:rPr kumimoji="0" lang="en-GB" sz="1200" b="0" i="0" u="none" strike="noStrike" kern="1200" cap="none" spc="0" normalizeH="0" baseline="0" noProof="0">
                <a:ln>
                  <a:noFill/>
                </a:ln>
                <a:solidFill>
                  <a:srgbClr val="0066CC"/>
                </a:solidFill>
                <a:effectLst/>
                <a:uLnTx/>
                <a:uFillTx/>
                <a:latin typeface="Calibri" panose="020F0502020204030204"/>
                <a:ea typeface="+mn-ea"/>
                <a:cs typeface="Arial" panose="020B0604020202020204" pitchFamily="34" charset="0"/>
              </a:rPr>
              <a:t> Virtual Reality game. Actual space debris orbits. Larger object dimensions.</a:t>
            </a:r>
          </a:p>
        </p:txBody>
      </p:sp>
      <p:sp>
        <p:nvSpPr>
          <p:cNvPr id="42" name="TextBox 41">
            <a:extLst>
              <a:ext uri="{FF2B5EF4-FFF2-40B4-BE49-F238E27FC236}">
                <a16:creationId xmlns:a16="http://schemas.microsoft.com/office/drawing/2014/main" id="{A2BE7954-0EA5-B839-B3C6-ADBF616E46B5}"/>
              </a:ext>
            </a:extLst>
          </p:cNvPr>
          <p:cNvSpPr txBox="1"/>
          <p:nvPr/>
        </p:nvSpPr>
        <p:spPr>
          <a:xfrm>
            <a:off x="7674567" y="6109539"/>
            <a:ext cx="4491766" cy="461665"/>
          </a:xfrm>
          <a:prstGeom prst="rect">
            <a:avLst/>
          </a:prstGeom>
          <a:solidFill>
            <a:schemeClr val="bg1">
              <a:lumMod val="95000"/>
            </a:schemeClr>
          </a:solidFill>
          <a:ln>
            <a:noFill/>
          </a:ln>
        </p:spPr>
        <p:txBody>
          <a:bodyPr wrap="square">
            <a:spAutoFit/>
          </a:bodyPr>
          <a:lstStyle>
            <a:defPPr>
              <a:defRPr lang="en-US"/>
            </a:defPPr>
            <a:lvl1pPr algn="just">
              <a:defRPr sz="1200">
                <a:solidFill>
                  <a:schemeClr val="bg2"/>
                </a:solidFill>
                <a:cs typeface="Arial" panose="020B0604020202020204" pitchFamily="34" charset="0"/>
              </a:defRPr>
            </a:lvl1pPr>
          </a:lstStyle>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srgbClr val="0066CC"/>
                </a:solidFill>
                <a:effectLst/>
                <a:uLnTx/>
                <a:uFillTx/>
                <a:latin typeface="Calibri" panose="020F0502020204030204"/>
                <a:ea typeface="+mn-ea"/>
                <a:cs typeface="Arial" panose="020B0604020202020204" pitchFamily="34" charset="0"/>
              </a:rPr>
              <a:t>Number of fragments for explosion of CZ-6A rocket body happened on 13 Nov 2022 in low Earth orbit. Giudici L., Colombo C. 2022.</a:t>
            </a:r>
          </a:p>
        </p:txBody>
      </p:sp>
      <p:sp>
        <p:nvSpPr>
          <p:cNvPr id="43" name="TextBox 42">
            <a:extLst>
              <a:ext uri="{FF2B5EF4-FFF2-40B4-BE49-F238E27FC236}">
                <a16:creationId xmlns:a16="http://schemas.microsoft.com/office/drawing/2014/main" id="{7A87962B-260E-D3EB-19AD-2150D87C86AB}"/>
              </a:ext>
            </a:extLst>
          </p:cNvPr>
          <p:cNvSpPr txBox="1"/>
          <p:nvPr/>
        </p:nvSpPr>
        <p:spPr>
          <a:xfrm>
            <a:off x="3739419" y="6110785"/>
            <a:ext cx="3935148" cy="461665"/>
          </a:xfrm>
          <a:prstGeom prst="rect">
            <a:avLst/>
          </a:prstGeom>
          <a:solidFill>
            <a:schemeClr val="bg1">
              <a:lumMod val="95000"/>
            </a:schemeClr>
          </a:solidFill>
          <a:ln>
            <a:noFill/>
          </a:ln>
        </p:spPr>
        <p:txBody>
          <a:bodyPr wrap="square">
            <a:spAutoFit/>
          </a:bodyPr>
          <a:lstStyle>
            <a:defPPr>
              <a:defRPr lang="en-US"/>
            </a:defPPr>
            <a:lvl1pPr algn="just">
              <a:defRPr sz="1200">
                <a:solidFill>
                  <a:schemeClr val="bg2"/>
                </a:solidFill>
                <a:cs typeface="Arial" panose="020B0604020202020204" pitchFamily="34" charset="0"/>
              </a:defRPr>
            </a:lvl1pPr>
          </a:lstStyle>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srgbClr val="0066CC"/>
                </a:solidFill>
                <a:effectLst/>
                <a:uLnTx/>
                <a:uFillTx/>
                <a:latin typeface="Calibri" panose="020F0502020204030204"/>
                <a:ea typeface="+mn-ea"/>
                <a:cs typeface="Arial" panose="020B0604020202020204" pitchFamily="34" charset="0"/>
              </a:rPr>
              <a:t>Spatial density of fragments for Cosmos-2251 collision.</a:t>
            </a: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srgbClr val="0066CC"/>
                </a:solidFill>
                <a:effectLst/>
                <a:uLnTx/>
                <a:uFillTx/>
                <a:latin typeface="Calibri" panose="020F0502020204030204"/>
                <a:ea typeface="+mn-ea"/>
                <a:cs typeface="Arial" panose="020B0604020202020204" pitchFamily="34" charset="0"/>
              </a:rPr>
              <a:t>Frey S. </a:t>
            </a:r>
            <a:r>
              <a:rPr kumimoji="0" lang="en-GB" sz="1200" b="1" i="0" u="none" strike="noStrike" kern="1200" cap="none" spc="0" normalizeH="0" baseline="0" noProof="0">
                <a:ln>
                  <a:noFill/>
                </a:ln>
                <a:solidFill>
                  <a:srgbClr val="0066CC"/>
                </a:solidFill>
                <a:effectLst/>
                <a:uLnTx/>
                <a:uFillTx/>
                <a:latin typeface="Calibri" panose="020F0502020204030204"/>
                <a:ea typeface="+mn-ea"/>
                <a:cs typeface="Arial" panose="020B0604020202020204" pitchFamily="34" charset="0"/>
              </a:rPr>
              <a:t>Colombo C.</a:t>
            </a:r>
            <a:r>
              <a:rPr kumimoji="0" lang="en-GB" sz="1200" b="0" i="0" u="none" strike="noStrike" kern="1200" cap="none" spc="0" normalizeH="0" baseline="0" noProof="0">
                <a:ln>
                  <a:noFill/>
                </a:ln>
                <a:solidFill>
                  <a:srgbClr val="0066CC"/>
                </a:solidFill>
                <a:effectLst/>
                <a:uLnTx/>
                <a:uFillTx/>
                <a:latin typeface="Calibri" panose="020F0502020204030204"/>
                <a:ea typeface="+mn-ea"/>
                <a:cs typeface="Arial" panose="020B0604020202020204" pitchFamily="34" charset="0"/>
              </a:rPr>
              <a:t> 2020.</a:t>
            </a:r>
          </a:p>
        </p:txBody>
      </p:sp>
      <p:grpSp>
        <p:nvGrpSpPr>
          <p:cNvPr id="2" name="Group 1">
            <a:extLst>
              <a:ext uri="{FF2B5EF4-FFF2-40B4-BE49-F238E27FC236}">
                <a16:creationId xmlns:a16="http://schemas.microsoft.com/office/drawing/2014/main" id="{72A1E43F-39AA-8CE4-DE9D-8073C1ED190A}"/>
              </a:ext>
            </a:extLst>
          </p:cNvPr>
          <p:cNvGrpSpPr/>
          <p:nvPr/>
        </p:nvGrpSpPr>
        <p:grpSpPr>
          <a:xfrm>
            <a:off x="0" y="2172714"/>
            <a:ext cx="12494835" cy="1590826"/>
            <a:chOff x="0" y="2172714"/>
            <a:chExt cx="12494835" cy="1590826"/>
          </a:xfrm>
        </p:grpSpPr>
        <p:pic>
          <p:nvPicPr>
            <p:cNvPr id="25" name="Picture 24" descr="Shape, background pattern&#10;&#10;Description automatically generated with medium confidence">
              <a:extLst>
                <a:ext uri="{FF2B5EF4-FFF2-40B4-BE49-F238E27FC236}">
                  <a16:creationId xmlns:a16="http://schemas.microsoft.com/office/drawing/2014/main" id="{A8F438D8-2B14-A22E-1C12-3FE5FBEEB152}"/>
                </a:ext>
              </a:extLst>
            </p:cNvPr>
            <p:cNvPicPr>
              <a:picLocks noChangeAspect="1"/>
            </p:cNvPicPr>
            <p:nvPr/>
          </p:nvPicPr>
          <p:blipFill rotWithShape="1">
            <a:blip r:embed="rId8">
              <a:extLst>
                <a:ext uri="{28A0092B-C50C-407E-A947-70E740481C1C}">
                  <a14:useLocalDpi xmlns:a14="http://schemas.microsoft.com/office/drawing/2010/main" val="0"/>
                </a:ext>
              </a:extLst>
            </a:blip>
            <a:srcRect l="1757" t="19091" b="16574"/>
            <a:stretch/>
          </p:blipFill>
          <p:spPr>
            <a:xfrm>
              <a:off x="0" y="2172714"/>
              <a:ext cx="11977768" cy="1590826"/>
            </a:xfrm>
            <a:prstGeom prst="rect">
              <a:avLst/>
            </a:prstGeom>
          </p:spPr>
        </p:pic>
        <p:sp>
          <p:nvSpPr>
            <p:cNvPr id="26" name="Rectangle 25">
              <a:extLst>
                <a:ext uri="{FF2B5EF4-FFF2-40B4-BE49-F238E27FC236}">
                  <a16:creationId xmlns:a16="http://schemas.microsoft.com/office/drawing/2014/main" id="{20F13AA1-7646-961E-6773-E4133D8FB8D6}"/>
                </a:ext>
              </a:extLst>
            </p:cNvPr>
            <p:cNvSpPr/>
            <p:nvPr/>
          </p:nvSpPr>
          <p:spPr>
            <a:xfrm>
              <a:off x="11976108" y="2652295"/>
              <a:ext cx="215892" cy="616142"/>
            </a:xfrm>
            <a:prstGeom prst="rect">
              <a:avLst/>
            </a:prstGeom>
            <a:solidFill>
              <a:srgbClr val="94CA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TextBox 26">
              <a:extLst>
                <a:ext uri="{FF2B5EF4-FFF2-40B4-BE49-F238E27FC236}">
                  <a16:creationId xmlns:a16="http://schemas.microsoft.com/office/drawing/2014/main" id="{C5B4CA00-AFD3-D57E-5B89-83ADC9CAC359}"/>
                </a:ext>
              </a:extLst>
            </p:cNvPr>
            <p:cNvSpPr txBox="1"/>
            <p:nvPr/>
          </p:nvSpPr>
          <p:spPr>
            <a:xfrm>
              <a:off x="4410015" y="2812103"/>
              <a:ext cx="8084820"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Manrope" panose="020B0604020202020204" charset="0"/>
                  <a:ea typeface="Calibri" panose="020F0502020204030204" pitchFamily="34" charset="0"/>
                  <a:cs typeface="Arial" panose="020B0604020202020204" pitchFamily="34" charset="0"/>
                </a:rPr>
                <a:t>Raise awareness of the space debris problem as an environmental issue.</a:t>
              </a:r>
            </a:p>
          </p:txBody>
        </p:sp>
      </p:grpSp>
      <p:pic>
        <p:nvPicPr>
          <p:cNvPr id="9" name="Picture 8" descr="Chart, histogram&#10;&#10;Description automatically generated">
            <a:extLst>
              <a:ext uri="{FF2B5EF4-FFF2-40B4-BE49-F238E27FC236}">
                <a16:creationId xmlns:a16="http://schemas.microsoft.com/office/drawing/2014/main" id="{9837B6BD-3AE5-B564-8CD1-FCDD996B3E27}"/>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8204582" y="3286776"/>
            <a:ext cx="3431735" cy="2802584"/>
          </a:xfrm>
          <a:prstGeom prst="rect">
            <a:avLst/>
          </a:prstGeom>
        </p:spPr>
      </p:pic>
    </p:spTree>
    <p:extLst>
      <p:ext uri="{BB962C8B-B14F-4D97-AF65-F5344CB8AC3E}">
        <p14:creationId xmlns:p14="http://schemas.microsoft.com/office/powerpoint/2010/main" val="38645659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2"/>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42"/>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3"/>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9"/>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3"/>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3"/>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 grpId="0" animBg="1"/>
      <p:bldP spid="39" grpId="0" animBg="1"/>
      <p:bldP spid="42" grpId="0" animBg="1"/>
      <p:bldP spid="43"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6C5C0D-3A48-0C4F-C6D6-F3CB58CCF0B4}"/>
            </a:ext>
          </a:extLst>
        </p:cNvPr>
        <p:cNvGrpSpPr/>
        <p:nvPr/>
      </p:nvGrpSpPr>
      <p:grpSpPr>
        <a:xfrm>
          <a:off x="0" y="0"/>
          <a:ext cx="0" cy="0"/>
          <a:chOff x="0" y="0"/>
          <a:chExt cx="0" cy="0"/>
        </a:xfrm>
      </p:grpSpPr>
      <p:pic>
        <p:nvPicPr>
          <p:cNvPr id="13" name="Picture 12" descr="A road next to a body of water with mountains in the background&#10;&#10;Description automatically generated">
            <a:extLst>
              <a:ext uri="{FF2B5EF4-FFF2-40B4-BE49-F238E27FC236}">
                <a16:creationId xmlns:a16="http://schemas.microsoft.com/office/drawing/2014/main" id="{BEE1C17A-6FBF-4B9E-24BD-91432E3B55CB}"/>
              </a:ext>
            </a:extLst>
          </p:cNvPr>
          <p:cNvPicPr>
            <a:picLocks noChangeAspect="1"/>
          </p:cNvPicPr>
          <p:nvPr/>
        </p:nvPicPr>
        <p:blipFill rotWithShape="1">
          <a:blip r:embed="rId2">
            <a:extLst>
              <a:ext uri="{28A0092B-C50C-407E-A947-70E740481C1C}">
                <a14:useLocalDpi xmlns:a14="http://schemas.microsoft.com/office/drawing/2010/main" val="0"/>
              </a:ext>
            </a:extLst>
          </a:blip>
          <a:srcRect l="28920" t="27316" r="29846"/>
          <a:stretch>
            <a:fillRect/>
          </a:stretch>
        </p:blipFill>
        <p:spPr>
          <a:xfrm>
            <a:off x="8973771" y="3733954"/>
            <a:ext cx="1938739" cy="1922347"/>
          </a:xfrm>
          <a:prstGeom prst="rect">
            <a:avLst/>
          </a:prstGeom>
        </p:spPr>
      </p:pic>
      <p:pic>
        <p:nvPicPr>
          <p:cNvPr id="12" name="Picture 11">
            <a:extLst>
              <a:ext uri="{FF2B5EF4-FFF2-40B4-BE49-F238E27FC236}">
                <a16:creationId xmlns:a16="http://schemas.microsoft.com/office/drawing/2014/main" id="{F6C343CE-17B1-6D5B-48C8-9976F8A1B99D}"/>
              </a:ext>
            </a:extLst>
          </p:cNvPr>
          <p:cNvPicPr>
            <a:picLocks noChangeAspect="1"/>
          </p:cNvPicPr>
          <p:nvPr/>
        </p:nvPicPr>
        <p:blipFill>
          <a:blip r:embed="rId3">
            <a:extLst>
              <a:ext uri="{28A0092B-C50C-407E-A947-70E740481C1C}">
                <a14:useLocalDpi xmlns:a14="http://schemas.microsoft.com/office/drawing/2010/main" val="0"/>
              </a:ext>
            </a:extLst>
          </a:blip>
          <a:srcRect l="18414" t="18298" r="24658" b="14187"/>
          <a:stretch>
            <a:fillRect/>
          </a:stretch>
        </p:blipFill>
        <p:spPr>
          <a:xfrm>
            <a:off x="6826031" y="3723058"/>
            <a:ext cx="1900699" cy="1919047"/>
          </a:xfrm>
          <a:prstGeom prst="rect">
            <a:avLst/>
          </a:prstGeom>
        </p:spPr>
      </p:pic>
      <p:pic>
        <p:nvPicPr>
          <p:cNvPr id="6" name="Content Placeholder 3" descr="A picture containing star, satellite, outdoor object&#10;&#10;Description automatically generated">
            <a:extLst>
              <a:ext uri="{FF2B5EF4-FFF2-40B4-BE49-F238E27FC236}">
                <a16:creationId xmlns:a16="http://schemas.microsoft.com/office/drawing/2014/main" id="{77C36488-86C5-8C36-6435-55888D13E820}"/>
              </a:ext>
            </a:extLst>
          </p:cNvPr>
          <p:cNvPicPr>
            <a:picLocks noChangeAspect="1"/>
          </p:cNvPicPr>
          <p:nvPr/>
        </p:nvPicPr>
        <p:blipFill>
          <a:blip r:embed="rId4">
            <a:extLst>
              <a:ext uri="{28A0092B-C50C-407E-A947-70E740481C1C}">
                <a14:useLocalDpi xmlns:a14="http://schemas.microsoft.com/office/drawing/2010/main" val="0"/>
              </a:ext>
            </a:extLst>
          </a:blip>
          <a:srcRect l="23442" t="1" r="27094" b="10742"/>
          <a:stretch>
            <a:fillRect/>
          </a:stretch>
        </p:blipFill>
        <p:spPr bwMode="auto">
          <a:xfrm>
            <a:off x="2462819" y="3708861"/>
            <a:ext cx="1890651" cy="1919047"/>
          </a:xfrm>
          <a:prstGeom prst="rect">
            <a:avLst/>
          </a:prstGeom>
          <a:noFill/>
          <a:ln w="9525">
            <a:noFill/>
            <a:miter lim="800000"/>
            <a:headEnd/>
            <a:tailEnd/>
          </a:ln>
        </p:spPr>
      </p:pic>
      <p:pic>
        <p:nvPicPr>
          <p:cNvPr id="5" name="Picture 4">
            <a:extLst>
              <a:ext uri="{FF2B5EF4-FFF2-40B4-BE49-F238E27FC236}">
                <a16:creationId xmlns:a16="http://schemas.microsoft.com/office/drawing/2014/main" id="{C6A517CA-D934-9764-7AD0-B23F00B8FA16}"/>
              </a:ext>
            </a:extLst>
          </p:cNvPr>
          <p:cNvPicPr>
            <a:picLocks noChangeAspect="1"/>
          </p:cNvPicPr>
          <p:nvPr/>
        </p:nvPicPr>
        <p:blipFill>
          <a:blip r:embed="rId5">
            <a:extLst>
              <a:ext uri="{28A0092B-C50C-407E-A947-70E740481C1C}">
                <a14:useLocalDpi xmlns:a14="http://schemas.microsoft.com/office/drawing/2010/main" val="0"/>
              </a:ext>
            </a:extLst>
          </a:blip>
          <a:srcRect l="6546" r="6128"/>
          <a:stretch>
            <a:fillRect/>
          </a:stretch>
        </p:blipFill>
        <p:spPr>
          <a:xfrm>
            <a:off x="334963" y="3709342"/>
            <a:ext cx="1890651" cy="1904370"/>
          </a:xfrm>
          <a:prstGeom prst="rect">
            <a:avLst/>
          </a:prstGeom>
        </p:spPr>
      </p:pic>
      <p:sp>
        <p:nvSpPr>
          <p:cNvPr id="31" name="Title 30">
            <a:extLst>
              <a:ext uri="{FF2B5EF4-FFF2-40B4-BE49-F238E27FC236}">
                <a16:creationId xmlns:a16="http://schemas.microsoft.com/office/drawing/2014/main" id="{88D374AF-994E-EC9B-CF1C-614CA4FAF1CA}"/>
              </a:ext>
            </a:extLst>
          </p:cNvPr>
          <p:cNvSpPr>
            <a:spLocks noGrp="1"/>
          </p:cNvSpPr>
          <p:nvPr>
            <p:ph type="title"/>
          </p:nvPr>
        </p:nvSpPr>
        <p:spPr/>
        <p:txBody>
          <a:bodyPr/>
          <a:lstStyle/>
          <a:p>
            <a:r>
              <a:rPr lang="en-GB" dirty="0"/>
              <a:t>Outline</a:t>
            </a:r>
            <a:endParaRPr lang="it-IT" dirty="0"/>
          </a:p>
        </p:txBody>
      </p:sp>
      <p:sp>
        <p:nvSpPr>
          <p:cNvPr id="3" name="Footer Placeholder 2">
            <a:extLst>
              <a:ext uri="{FF2B5EF4-FFF2-40B4-BE49-F238E27FC236}">
                <a16:creationId xmlns:a16="http://schemas.microsoft.com/office/drawing/2014/main" id="{FDAE6726-4EDA-18BB-139E-ADA974562618}"/>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50" normalizeH="0" baseline="0" noProof="0">
                <a:ln>
                  <a:noFill/>
                </a:ln>
                <a:solidFill>
                  <a:srgbClr val="000000">
                    <a:lumMod val="65000"/>
                    <a:lumOff val="35000"/>
                  </a:srgbClr>
                </a:solidFill>
                <a:effectLst/>
                <a:uLnTx/>
                <a:uFillTx/>
                <a:latin typeface="Manrope"/>
                <a:ea typeface="+mn-ea"/>
                <a:cs typeface="+mn-cs"/>
              </a:rPr>
              <a:t>Camilla Colombo - GREEN SPECIES - COMPASS Lab - Department of Aerospace Science and Technology</a:t>
            </a:r>
            <a:endParaRPr kumimoji="0" lang="it-IT" sz="700" b="0" i="0" u="none" strike="noStrike" kern="1200" cap="none" spc="50" normalizeH="0" baseline="0" noProof="0">
              <a:ln>
                <a:noFill/>
              </a:ln>
              <a:solidFill>
                <a:srgbClr val="000000">
                  <a:lumMod val="65000"/>
                  <a:lumOff val="35000"/>
                </a:srgbClr>
              </a:solidFill>
              <a:effectLst/>
              <a:uLnTx/>
              <a:uFillTx/>
              <a:latin typeface="Manrope"/>
              <a:ea typeface="+mn-ea"/>
              <a:cs typeface="+mn-cs"/>
            </a:endParaRPr>
          </a:p>
        </p:txBody>
      </p:sp>
      <p:sp>
        <p:nvSpPr>
          <p:cNvPr id="4" name="Slide Number Placeholder 3">
            <a:extLst>
              <a:ext uri="{FF2B5EF4-FFF2-40B4-BE49-F238E27FC236}">
                <a16:creationId xmlns:a16="http://schemas.microsoft.com/office/drawing/2014/main" id="{CA172F3B-FDF8-D9AE-C5CF-B711A39F1F0D}"/>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135EEA2-8D42-4D46-95A6-66E65FDC5EB1}" type="slidenum">
              <a:rPr kumimoji="0" lang="it-IT" sz="700" b="0" i="0" u="none" strike="noStrike" kern="1200" cap="none" spc="50" normalizeH="0" baseline="0" noProof="0" smtClean="0">
                <a:ln>
                  <a:noFill/>
                </a:ln>
                <a:solidFill>
                  <a:srgbClr val="000000">
                    <a:lumMod val="65000"/>
                    <a:lumOff val="35000"/>
                  </a:srgbClr>
                </a:solidFill>
                <a:effectLst/>
                <a:uLnTx/>
                <a:uFillTx/>
                <a:latin typeface="Manrope"/>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it-IT" sz="700" b="0" i="0" u="none" strike="noStrike" kern="1200" cap="none" spc="50" normalizeH="0" baseline="0" noProof="0">
              <a:ln>
                <a:noFill/>
              </a:ln>
              <a:solidFill>
                <a:srgbClr val="000000">
                  <a:lumMod val="65000"/>
                  <a:lumOff val="35000"/>
                </a:srgbClr>
              </a:solidFill>
              <a:effectLst/>
              <a:uLnTx/>
              <a:uFillTx/>
              <a:latin typeface="Manrope"/>
              <a:ea typeface="+mn-ea"/>
              <a:cs typeface="+mn-cs"/>
            </a:endParaRPr>
          </a:p>
        </p:txBody>
      </p:sp>
      <p:sp>
        <p:nvSpPr>
          <p:cNvPr id="32" name="Text Placeholder 31">
            <a:extLst>
              <a:ext uri="{FF2B5EF4-FFF2-40B4-BE49-F238E27FC236}">
                <a16:creationId xmlns:a16="http://schemas.microsoft.com/office/drawing/2014/main" id="{4A2D751B-FBCE-2568-4B93-32A4124D2738}"/>
              </a:ext>
            </a:extLst>
          </p:cNvPr>
          <p:cNvSpPr>
            <a:spLocks noGrp="1"/>
          </p:cNvSpPr>
          <p:nvPr>
            <p:ph type="body" sz="quarter" idx="13"/>
          </p:nvPr>
        </p:nvSpPr>
        <p:spPr>
          <a:xfrm>
            <a:off x="334963" y="3054988"/>
            <a:ext cx="1890652" cy="681792"/>
          </a:xfrm>
        </p:spPr>
        <p:txBody>
          <a:bodyPr>
            <a:normAutofit/>
          </a:bodyPr>
          <a:lstStyle/>
          <a:p>
            <a:r>
              <a:rPr lang="en-GB" dirty="0"/>
              <a:t>Introduction</a:t>
            </a:r>
            <a:endParaRPr lang="it-IT" dirty="0"/>
          </a:p>
        </p:txBody>
      </p:sp>
      <p:sp>
        <p:nvSpPr>
          <p:cNvPr id="33" name="Text Placeholder 32">
            <a:extLst>
              <a:ext uri="{FF2B5EF4-FFF2-40B4-BE49-F238E27FC236}">
                <a16:creationId xmlns:a16="http://schemas.microsoft.com/office/drawing/2014/main" id="{11FD51A0-E951-A36B-3D8C-8C85DB382785}"/>
              </a:ext>
            </a:extLst>
          </p:cNvPr>
          <p:cNvSpPr>
            <a:spLocks noGrp="1"/>
          </p:cNvSpPr>
          <p:nvPr>
            <p:ph type="body" sz="quarter" idx="14"/>
          </p:nvPr>
        </p:nvSpPr>
        <p:spPr/>
        <p:txBody>
          <a:bodyPr vert="horz" lIns="0" tIns="0" rIns="0" bIns="0" rtlCol="0">
            <a:normAutofit/>
          </a:bodyPr>
          <a:lstStyle/>
          <a:p>
            <a:r>
              <a:rPr lang="en-GB" dirty="0"/>
              <a:t>Space debris model</a:t>
            </a:r>
            <a:endParaRPr lang="it-IT" dirty="0"/>
          </a:p>
        </p:txBody>
      </p:sp>
      <p:sp>
        <p:nvSpPr>
          <p:cNvPr id="34" name="Text Placeholder 33">
            <a:extLst>
              <a:ext uri="{FF2B5EF4-FFF2-40B4-BE49-F238E27FC236}">
                <a16:creationId xmlns:a16="http://schemas.microsoft.com/office/drawing/2014/main" id="{44D7C29F-9592-CF07-0BD8-684686452C99}"/>
              </a:ext>
            </a:extLst>
          </p:cNvPr>
          <p:cNvSpPr>
            <a:spLocks noGrp="1"/>
          </p:cNvSpPr>
          <p:nvPr>
            <p:ph type="body" sz="quarter" idx="15"/>
          </p:nvPr>
        </p:nvSpPr>
        <p:spPr>
          <a:xfrm>
            <a:off x="4662342" y="3054988"/>
            <a:ext cx="1890653" cy="552370"/>
          </a:xfrm>
        </p:spPr>
        <p:txBody>
          <a:bodyPr>
            <a:normAutofit/>
          </a:bodyPr>
          <a:lstStyle/>
          <a:p>
            <a:r>
              <a:rPr lang="en-GB" dirty="0">
                <a:solidFill>
                  <a:schemeClr val="bg1">
                    <a:lumMod val="95000"/>
                  </a:schemeClr>
                </a:solidFill>
              </a:rPr>
              <a:t>Controlling the space object population</a:t>
            </a:r>
            <a:endParaRPr lang="it-IT" dirty="0">
              <a:solidFill>
                <a:schemeClr val="bg1">
                  <a:lumMod val="95000"/>
                </a:schemeClr>
              </a:solidFill>
            </a:endParaRPr>
          </a:p>
        </p:txBody>
      </p:sp>
      <p:sp>
        <p:nvSpPr>
          <p:cNvPr id="35" name="Text Placeholder 34">
            <a:extLst>
              <a:ext uri="{FF2B5EF4-FFF2-40B4-BE49-F238E27FC236}">
                <a16:creationId xmlns:a16="http://schemas.microsoft.com/office/drawing/2014/main" id="{9C9D0424-6AD8-4418-0662-C98BFD265842}"/>
              </a:ext>
            </a:extLst>
          </p:cNvPr>
          <p:cNvSpPr>
            <a:spLocks noGrp="1"/>
          </p:cNvSpPr>
          <p:nvPr>
            <p:ph type="body" sz="quarter" idx="16"/>
          </p:nvPr>
        </p:nvSpPr>
        <p:spPr/>
        <p:txBody>
          <a:bodyPr vert="horz" lIns="0" tIns="0" rIns="0" bIns="0" rtlCol="0">
            <a:noAutofit/>
          </a:bodyPr>
          <a:lstStyle/>
          <a:p>
            <a:r>
              <a:rPr lang="en-GB" dirty="0">
                <a:solidFill>
                  <a:schemeClr val="bg1">
                    <a:lumMod val="95000"/>
                  </a:schemeClr>
                </a:solidFill>
              </a:rPr>
              <a:t>Integrated index approach</a:t>
            </a:r>
            <a:endParaRPr lang="it-IT" dirty="0">
              <a:solidFill>
                <a:schemeClr val="bg1">
                  <a:lumMod val="95000"/>
                </a:schemeClr>
              </a:solidFill>
            </a:endParaRPr>
          </a:p>
        </p:txBody>
      </p:sp>
      <p:sp>
        <p:nvSpPr>
          <p:cNvPr id="36" name="Text Placeholder 35">
            <a:extLst>
              <a:ext uri="{FF2B5EF4-FFF2-40B4-BE49-F238E27FC236}">
                <a16:creationId xmlns:a16="http://schemas.microsoft.com/office/drawing/2014/main" id="{11966376-3FF5-021B-913A-0399425A68EF}"/>
              </a:ext>
            </a:extLst>
          </p:cNvPr>
          <p:cNvSpPr>
            <a:spLocks noGrp="1"/>
          </p:cNvSpPr>
          <p:nvPr>
            <p:ph type="body" sz="quarter" idx="17"/>
          </p:nvPr>
        </p:nvSpPr>
        <p:spPr/>
        <p:txBody>
          <a:bodyPr/>
          <a:lstStyle/>
          <a:p>
            <a:r>
              <a:rPr lang="en-GB" dirty="0">
                <a:solidFill>
                  <a:schemeClr val="bg1">
                    <a:lumMod val="95000"/>
                  </a:schemeClr>
                </a:solidFill>
              </a:rPr>
              <a:t>Conclusions</a:t>
            </a:r>
            <a:endParaRPr lang="it-IT" dirty="0">
              <a:solidFill>
                <a:schemeClr val="bg1">
                  <a:lumMod val="95000"/>
                </a:schemeClr>
              </a:solidFill>
            </a:endParaRPr>
          </a:p>
        </p:txBody>
      </p:sp>
      <p:sp>
        <p:nvSpPr>
          <p:cNvPr id="38" name="Text Placeholder 37">
            <a:extLst>
              <a:ext uri="{FF2B5EF4-FFF2-40B4-BE49-F238E27FC236}">
                <a16:creationId xmlns:a16="http://schemas.microsoft.com/office/drawing/2014/main" id="{EE799D09-E866-98C0-29B9-77222F0EBB31}"/>
              </a:ext>
            </a:extLst>
          </p:cNvPr>
          <p:cNvSpPr>
            <a:spLocks noGrp="1"/>
          </p:cNvSpPr>
          <p:nvPr>
            <p:ph type="body" sz="quarter" idx="23"/>
          </p:nvPr>
        </p:nvSpPr>
        <p:spPr/>
        <p:txBody>
          <a:bodyPr/>
          <a:lstStyle/>
          <a:p>
            <a:endParaRPr lang="it-IT" dirty="0"/>
          </a:p>
        </p:txBody>
      </p:sp>
      <p:sp>
        <p:nvSpPr>
          <p:cNvPr id="39" name="Text Placeholder 38">
            <a:extLst>
              <a:ext uri="{FF2B5EF4-FFF2-40B4-BE49-F238E27FC236}">
                <a16:creationId xmlns:a16="http://schemas.microsoft.com/office/drawing/2014/main" id="{C9B51BD7-679B-4932-F75C-5BF0FA515CEF}"/>
              </a:ext>
            </a:extLst>
          </p:cNvPr>
          <p:cNvSpPr>
            <a:spLocks noGrp="1"/>
          </p:cNvSpPr>
          <p:nvPr>
            <p:ph type="body" sz="quarter" idx="24"/>
          </p:nvPr>
        </p:nvSpPr>
        <p:spPr/>
        <p:txBody>
          <a:bodyPr vert="horz" lIns="0" tIns="0" rIns="0" bIns="0" rtlCol="0" anchor="t">
            <a:noAutofit/>
          </a:bodyPr>
          <a:lstStyle/>
          <a:p>
            <a:endParaRPr lang="it-IT" dirty="0"/>
          </a:p>
        </p:txBody>
      </p:sp>
      <p:sp>
        <p:nvSpPr>
          <p:cNvPr id="40" name="Text Placeholder 39">
            <a:extLst>
              <a:ext uri="{FF2B5EF4-FFF2-40B4-BE49-F238E27FC236}">
                <a16:creationId xmlns:a16="http://schemas.microsoft.com/office/drawing/2014/main" id="{B3E0AEA1-BA79-3ADF-190F-9FF684012794}"/>
              </a:ext>
            </a:extLst>
          </p:cNvPr>
          <p:cNvSpPr>
            <a:spLocks noGrp="1"/>
          </p:cNvSpPr>
          <p:nvPr>
            <p:ph type="body" sz="quarter" idx="25"/>
          </p:nvPr>
        </p:nvSpPr>
        <p:spPr/>
        <p:txBody>
          <a:bodyPr/>
          <a:lstStyle/>
          <a:p>
            <a:endParaRPr lang="it-IT">
              <a:solidFill>
                <a:schemeClr val="bg1">
                  <a:lumMod val="95000"/>
                </a:schemeClr>
              </a:solidFill>
            </a:endParaRPr>
          </a:p>
        </p:txBody>
      </p:sp>
      <p:sp>
        <p:nvSpPr>
          <p:cNvPr id="41" name="Text Placeholder 40">
            <a:extLst>
              <a:ext uri="{FF2B5EF4-FFF2-40B4-BE49-F238E27FC236}">
                <a16:creationId xmlns:a16="http://schemas.microsoft.com/office/drawing/2014/main" id="{C9F07F00-625B-31E0-DF3E-1B008F9D0EF3}"/>
              </a:ext>
            </a:extLst>
          </p:cNvPr>
          <p:cNvSpPr>
            <a:spLocks noGrp="1"/>
          </p:cNvSpPr>
          <p:nvPr>
            <p:ph type="body" sz="quarter" idx="26"/>
          </p:nvPr>
        </p:nvSpPr>
        <p:spPr/>
        <p:txBody>
          <a:bodyPr/>
          <a:lstStyle/>
          <a:p>
            <a:endParaRPr lang="it-IT">
              <a:solidFill>
                <a:schemeClr val="bg1">
                  <a:lumMod val="95000"/>
                </a:schemeClr>
              </a:solidFill>
            </a:endParaRPr>
          </a:p>
        </p:txBody>
      </p:sp>
      <p:sp>
        <p:nvSpPr>
          <p:cNvPr id="42" name="Text Placeholder 41">
            <a:extLst>
              <a:ext uri="{FF2B5EF4-FFF2-40B4-BE49-F238E27FC236}">
                <a16:creationId xmlns:a16="http://schemas.microsoft.com/office/drawing/2014/main" id="{C95019C6-1B85-2FA9-A09F-E9A38636114C}"/>
              </a:ext>
            </a:extLst>
          </p:cNvPr>
          <p:cNvSpPr>
            <a:spLocks noGrp="1"/>
          </p:cNvSpPr>
          <p:nvPr>
            <p:ph type="body" sz="quarter" idx="27"/>
          </p:nvPr>
        </p:nvSpPr>
        <p:spPr/>
        <p:txBody>
          <a:bodyPr/>
          <a:lstStyle/>
          <a:p>
            <a:endParaRPr lang="it-IT">
              <a:solidFill>
                <a:schemeClr val="bg1">
                  <a:lumMod val="95000"/>
                </a:schemeClr>
              </a:solidFill>
            </a:endParaRPr>
          </a:p>
        </p:txBody>
      </p:sp>
      <p:grpSp>
        <p:nvGrpSpPr>
          <p:cNvPr id="11" name="Group 10">
            <a:extLst>
              <a:ext uri="{FF2B5EF4-FFF2-40B4-BE49-F238E27FC236}">
                <a16:creationId xmlns:a16="http://schemas.microsoft.com/office/drawing/2014/main" id="{B176005A-E873-A9D8-3CE2-647622F22365}"/>
              </a:ext>
            </a:extLst>
          </p:cNvPr>
          <p:cNvGrpSpPr/>
          <p:nvPr/>
        </p:nvGrpSpPr>
        <p:grpSpPr>
          <a:xfrm>
            <a:off x="4666469" y="3723058"/>
            <a:ext cx="1912521" cy="1904850"/>
            <a:chOff x="4626508" y="3694662"/>
            <a:chExt cx="1912521" cy="1904850"/>
          </a:xfrm>
        </p:grpSpPr>
        <p:pic>
          <p:nvPicPr>
            <p:cNvPr id="9" name="Picture 8">
              <a:extLst>
                <a:ext uri="{FF2B5EF4-FFF2-40B4-BE49-F238E27FC236}">
                  <a16:creationId xmlns:a16="http://schemas.microsoft.com/office/drawing/2014/main" id="{25BD2971-0FB3-2CB8-3060-C6EF30DD42BF}"/>
                </a:ext>
              </a:extLst>
            </p:cNvPr>
            <p:cNvPicPr>
              <a:picLocks noChangeAspect="1"/>
            </p:cNvPicPr>
            <p:nvPr/>
          </p:nvPicPr>
          <p:blipFill>
            <a:blip r:embed="rId6">
              <a:extLst>
                <a:ext uri="{28A0092B-C50C-407E-A947-70E740481C1C}">
                  <a14:useLocalDpi xmlns:a14="http://schemas.microsoft.com/office/drawing/2010/main" val="0"/>
                </a:ext>
              </a:extLst>
            </a:blip>
            <a:srcRect l="3112" t="762" r="2780"/>
            <a:stretch>
              <a:fillRect/>
            </a:stretch>
          </p:blipFill>
          <p:spPr>
            <a:xfrm>
              <a:off x="4626508" y="3694662"/>
              <a:ext cx="1912521" cy="1696279"/>
            </a:xfrm>
            <a:prstGeom prst="rect">
              <a:avLst/>
            </a:prstGeom>
          </p:spPr>
        </p:pic>
        <p:sp>
          <p:nvSpPr>
            <p:cNvPr id="10" name="Rectangle 9">
              <a:extLst>
                <a:ext uri="{FF2B5EF4-FFF2-40B4-BE49-F238E27FC236}">
                  <a16:creationId xmlns:a16="http://schemas.microsoft.com/office/drawing/2014/main" id="{D4C075E5-2267-BB63-FF06-83A683FF12D9}"/>
                </a:ext>
              </a:extLst>
            </p:cNvPr>
            <p:cNvSpPr/>
            <p:nvPr/>
          </p:nvSpPr>
          <p:spPr>
            <a:xfrm>
              <a:off x="4632845" y="5220119"/>
              <a:ext cx="1900699" cy="379393"/>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a:p>
          </p:txBody>
        </p:sp>
      </p:grpSp>
      <p:sp>
        <p:nvSpPr>
          <p:cNvPr id="15" name="Rectangle 14">
            <a:extLst>
              <a:ext uri="{FF2B5EF4-FFF2-40B4-BE49-F238E27FC236}">
                <a16:creationId xmlns:a16="http://schemas.microsoft.com/office/drawing/2014/main" id="{93AF1B13-2560-2498-5563-1D55E3CFAB0B}"/>
              </a:ext>
            </a:extLst>
          </p:cNvPr>
          <p:cNvSpPr/>
          <p:nvPr/>
        </p:nvSpPr>
        <p:spPr>
          <a:xfrm>
            <a:off x="8973771" y="3736781"/>
            <a:ext cx="1938739" cy="1919046"/>
          </a:xfrm>
          <a:prstGeom prst="rect">
            <a:avLst/>
          </a:prstGeom>
          <a:solidFill>
            <a:schemeClr val="accent1">
              <a:lumMod val="20000"/>
              <a:lumOff val="80000"/>
              <a:alpha val="78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16" name="Rectangle 15">
            <a:extLst>
              <a:ext uri="{FF2B5EF4-FFF2-40B4-BE49-F238E27FC236}">
                <a16:creationId xmlns:a16="http://schemas.microsoft.com/office/drawing/2014/main" id="{627E12CD-2863-BBA1-13A3-ED2653D40364}"/>
              </a:ext>
            </a:extLst>
          </p:cNvPr>
          <p:cNvSpPr/>
          <p:nvPr/>
        </p:nvSpPr>
        <p:spPr>
          <a:xfrm>
            <a:off x="6826031" y="3723058"/>
            <a:ext cx="1900700" cy="1919046"/>
          </a:xfrm>
          <a:prstGeom prst="rect">
            <a:avLst/>
          </a:prstGeom>
          <a:solidFill>
            <a:schemeClr val="accent1">
              <a:lumMod val="20000"/>
              <a:lumOff val="80000"/>
              <a:alpha val="78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17" name="Rectangle 16">
            <a:extLst>
              <a:ext uri="{FF2B5EF4-FFF2-40B4-BE49-F238E27FC236}">
                <a16:creationId xmlns:a16="http://schemas.microsoft.com/office/drawing/2014/main" id="{D4621B4B-EA11-B519-AD7C-900898A3F888}"/>
              </a:ext>
            </a:extLst>
          </p:cNvPr>
          <p:cNvSpPr/>
          <p:nvPr/>
        </p:nvSpPr>
        <p:spPr>
          <a:xfrm>
            <a:off x="4660984" y="3723058"/>
            <a:ext cx="1912520" cy="1919046"/>
          </a:xfrm>
          <a:prstGeom prst="rect">
            <a:avLst/>
          </a:prstGeom>
          <a:solidFill>
            <a:schemeClr val="accent1">
              <a:lumMod val="20000"/>
              <a:lumOff val="80000"/>
              <a:alpha val="78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a:p>
        </p:txBody>
      </p:sp>
    </p:spTree>
    <p:extLst>
      <p:ext uri="{BB962C8B-B14F-4D97-AF65-F5344CB8AC3E}">
        <p14:creationId xmlns:p14="http://schemas.microsoft.com/office/powerpoint/2010/main" val="35410782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F89155-8D79-C8D6-0D36-2AEB1CC6D8C9}"/>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A1E46D1E-5969-B807-6470-B7F7ACEE24D0}"/>
              </a:ext>
            </a:extLst>
          </p:cNvPr>
          <p:cNvSpPr/>
          <p:nvPr/>
        </p:nvSpPr>
        <p:spPr>
          <a:xfrm>
            <a:off x="770021" y="1144097"/>
            <a:ext cx="10106526" cy="5200556"/>
          </a:xfrm>
          <a:prstGeom prst="rect">
            <a:avLst/>
          </a:prstGeom>
          <a:noFill/>
          <a:ln w="28575" cap="flat" cmpd="sng" algn="ctr">
            <a:noFill/>
            <a:prstDash val="solid"/>
            <a:round/>
            <a:headEnd type="none" w="med" len="med"/>
            <a:tailEnd type="none" w="med" len="med"/>
          </a:ln>
        </p:spPr>
        <p:style>
          <a:lnRef idx="0">
            <a:scrgbClr r="0" g="0" b="0"/>
          </a:lnRef>
          <a:fillRef idx="0">
            <a:scrgbClr r="0" g="0" b="0"/>
          </a:fillRef>
          <a:effectRef idx="0">
            <a:scrgbClr r="0" g="0" b="0"/>
          </a:effectRef>
          <a:fontRef idx="minor">
            <a:schemeClr val="accent6"/>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B050"/>
              </a:solidFill>
              <a:effectLst/>
              <a:uLnTx/>
              <a:uFillTx/>
              <a:latin typeface="Calibri" panose="020F0502020204030204"/>
              <a:ea typeface="+mn-ea"/>
              <a:cs typeface="+mn-cs"/>
            </a:endParaRPr>
          </a:p>
        </p:txBody>
      </p:sp>
      <p:sp>
        <p:nvSpPr>
          <p:cNvPr id="43" name="TextBox 42">
            <a:extLst>
              <a:ext uri="{FF2B5EF4-FFF2-40B4-BE49-F238E27FC236}">
                <a16:creationId xmlns:a16="http://schemas.microsoft.com/office/drawing/2014/main" id="{CADD1FEF-0346-C60B-8141-A663D82D319C}"/>
              </a:ext>
            </a:extLst>
          </p:cNvPr>
          <p:cNvSpPr txBox="1"/>
          <p:nvPr/>
        </p:nvSpPr>
        <p:spPr>
          <a:xfrm>
            <a:off x="6198616" y="3044622"/>
            <a:ext cx="1337181" cy="492443"/>
          </a:xfrm>
          <a:prstGeom prst="rect">
            <a:avLst/>
          </a:prstGeom>
          <a:ln w="19050">
            <a:noFill/>
          </a:ln>
        </p:spPr>
        <p:style>
          <a:lnRef idx="2">
            <a:schemeClr val="accent3"/>
          </a:lnRef>
          <a:fillRef idx="1">
            <a:schemeClr val="lt1"/>
          </a:fillRef>
          <a:effectRef idx="0">
            <a:schemeClr val="accent3"/>
          </a:effectRef>
          <a:fontRef idx="minor">
            <a:schemeClr val="dk1"/>
          </a:fontRef>
        </p:style>
        <p:txBody>
          <a:bodyPr wrap="square" lIns="0" tIns="0" rIns="0" bIns="0"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a:ln>
                  <a:noFill/>
                </a:ln>
                <a:solidFill>
                  <a:srgbClr val="000000"/>
                </a:solidFill>
                <a:effectLst/>
                <a:uLnTx/>
                <a:uFillTx/>
                <a:latin typeface="Calibri" panose="020F0502020204030204"/>
                <a:ea typeface="+mn-ea"/>
                <a:cs typeface="+mn-cs"/>
              </a:rPr>
              <a:t>M1</a:t>
            </a:r>
            <a:r>
              <a:rPr kumimoji="0" lang="en-GB" sz="1600" b="0" i="0" u="none" strike="noStrike" kern="1200" cap="none" spc="0" normalizeH="0" baseline="0" noProof="0">
                <a:ln>
                  <a:noFill/>
                </a:ln>
                <a:solidFill>
                  <a:srgbClr val="000000"/>
                </a:solidFill>
                <a:effectLst/>
                <a:uLnTx/>
                <a:uFillTx/>
                <a:latin typeface="Calibri" panose="020F0502020204030204"/>
                <a:ea typeface="+mn-ea"/>
                <a:cs typeface="+mn-cs"/>
              </a:rPr>
              <a:t>: Space debris model</a:t>
            </a:r>
          </a:p>
        </p:txBody>
      </p:sp>
      <p:sp>
        <p:nvSpPr>
          <p:cNvPr id="56" name="Rectangle 55">
            <a:extLst>
              <a:ext uri="{FF2B5EF4-FFF2-40B4-BE49-F238E27FC236}">
                <a16:creationId xmlns:a16="http://schemas.microsoft.com/office/drawing/2014/main" id="{4890A107-8553-7281-C4D6-52C3DDF5B2ED}"/>
              </a:ext>
            </a:extLst>
          </p:cNvPr>
          <p:cNvSpPr/>
          <p:nvPr/>
        </p:nvSpPr>
        <p:spPr>
          <a:xfrm>
            <a:off x="1673667" y="2693734"/>
            <a:ext cx="4461792" cy="1668979"/>
          </a:xfrm>
          <a:prstGeom prst="rect">
            <a:avLst/>
          </a:prstGeom>
          <a:ln/>
        </p:spPr>
        <p:style>
          <a:lnRef idx="0">
            <a:schemeClr val="accent3"/>
          </a:lnRef>
          <a:fillRef idx="3">
            <a:schemeClr val="accent3"/>
          </a:fillRef>
          <a:effectRef idx="3">
            <a:schemeClr val="accent3"/>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TextBox 24">
            <a:extLst>
              <a:ext uri="{FF2B5EF4-FFF2-40B4-BE49-F238E27FC236}">
                <a16:creationId xmlns:a16="http://schemas.microsoft.com/office/drawing/2014/main" id="{FE7E26D9-F4E3-E1DB-6341-0BF7B0462394}"/>
              </a:ext>
            </a:extLst>
          </p:cNvPr>
          <p:cNvSpPr txBox="1"/>
          <p:nvPr/>
        </p:nvSpPr>
        <p:spPr>
          <a:xfrm>
            <a:off x="2947842" y="2699307"/>
            <a:ext cx="2445317" cy="646331"/>
          </a:xfrm>
          <a:prstGeom prst="rect">
            <a:avLst/>
          </a:prstGeom>
          <a:noFill/>
          <a:ln w="19050">
            <a:noFill/>
          </a:ln>
        </p:spPr>
        <p:style>
          <a:lnRef idx="2">
            <a:schemeClr val="accent3"/>
          </a:lnRef>
          <a:fillRef idx="1">
            <a:schemeClr val="lt1"/>
          </a:fillRef>
          <a:effectRef idx="0">
            <a:schemeClr val="accent3"/>
          </a:effectRef>
          <a:fontRef idx="minor">
            <a:schemeClr val="dk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small" spc="0" normalizeH="0" baseline="0" noProof="0">
                <a:ln>
                  <a:noFill/>
                </a:ln>
                <a:solidFill>
                  <a:srgbClr val="27CED7">
                    <a:lumMod val="50000"/>
                  </a:srgbClr>
                </a:solidFill>
                <a:effectLst/>
                <a:uLnTx/>
                <a:uFillTx/>
                <a:latin typeface="Calibri" panose="020F0502020204030204"/>
                <a:ea typeface="+mn-ea"/>
                <a:cs typeface="+mn-cs"/>
              </a:rPr>
              <a:t>Space debris environmental model</a:t>
            </a:r>
          </a:p>
        </p:txBody>
      </p:sp>
      <p:sp>
        <p:nvSpPr>
          <p:cNvPr id="9" name="TextBox 8">
            <a:extLst>
              <a:ext uri="{FF2B5EF4-FFF2-40B4-BE49-F238E27FC236}">
                <a16:creationId xmlns:a16="http://schemas.microsoft.com/office/drawing/2014/main" id="{BE1CFD29-4B37-5978-760C-0148CE4C4A58}"/>
              </a:ext>
            </a:extLst>
          </p:cNvPr>
          <p:cNvSpPr txBox="1"/>
          <p:nvPr/>
        </p:nvSpPr>
        <p:spPr>
          <a:xfrm>
            <a:off x="3039123" y="1816911"/>
            <a:ext cx="2245502" cy="646331"/>
          </a:xfrm>
          <a:prstGeom prst="rect">
            <a:avLst/>
          </a:prstGeom>
          <a:ln/>
        </p:spPr>
        <p:style>
          <a:lnRef idx="0">
            <a:schemeClr val="accent6"/>
          </a:lnRef>
          <a:fillRef idx="3">
            <a:schemeClr val="accent6"/>
          </a:fillRef>
          <a:effectRef idx="3">
            <a:schemeClr val="accent6"/>
          </a:effectRef>
          <a:fontRef idx="minor">
            <a:schemeClr val="lt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small" spc="0" normalizeH="0" baseline="0" noProof="0">
                <a:ln>
                  <a:noFill/>
                </a:ln>
                <a:solidFill>
                  <a:prstClr val="white"/>
                </a:solidFill>
                <a:effectLst/>
                <a:uLnTx/>
                <a:uFillTx/>
                <a:latin typeface="Calibri" panose="020F0502020204030204"/>
                <a:ea typeface="+mn-ea"/>
                <a:cs typeface="+mn-cs"/>
              </a:rPr>
              <a:t>Aleatory and epistemic uncertainties</a:t>
            </a:r>
          </a:p>
        </p:txBody>
      </p:sp>
      <p:sp>
        <p:nvSpPr>
          <p:cNvPr id="10" name="TextBox 9">
            <a:extLst>
              <a:ext uri="{FF2B5EF4-FFF2-40B4-BE49-F238E27FC236}">
                <a16:creationId xmlns:a16="http://schemas.microsoft.com/office/drawing/2014/main" id="{C992CB25-2972-22EE-62E0-7EF36F723B29}"/>
              </a:ext>
            </a:extLst>
          </p:cNvPr>
          <p:cNvSpPr txBox="1"/>
          <p:nvPr/>
        </p:nvSpPr>
        <p:spPr>
          <a:xfrm>
            <a:off x="8699502" y="1426610"/>
            <a:ext cx="1833196" cy="646331"/>
          </a:xfrm>
          <a:prstGeom prst="rect">
            <a:avLst/>
          </a:prstGeom>
          <a:solidFill>
            <a:schemeClr val="bg1">
              <a:lumMod val="95000"/>
            </a:schemeClr>
          </a:solidFill>
          <a:ln/>
        </p:spPr>
        <p:style>
          <a:lnRef idx="0">
            <a:schemeClr val="accent5"/>
          </a:lnRef>
          <a:fillRef idx="3">
            <a:schemeClr val="accent5"/>
          </a:fillRef>
          <a:effectRef idx="3">
            <a:schemeClr val="accent5"/>
          </a:effectRef>
          <a:fontRef idx="minor">
            <a:schemeClr val="lt1"/>
          </a:fontRef>
        </p:style>
        <p:txBody>
          <a:bodyPr wrap="square" rtlCol="0">
            <a:spAutoFit/>
          </a:bodyPr>
          <a:lstStyle>
            <a:defPPr>
              <a:defRPr lang="it-IT"/>
            </a:defPPr>
            <a:lvl1pPr marR="0" lvl="0" indent="0" algn="ctr" defTabSz="457200" fontAlgn="auto">
              <a:lnSpc>
                <a:spcPct val="100000"/>
              </a:lnSpc>
              <a:spcBef>
                <a:spcPts val="0"/>
              </a:spcBef>
              <a:spcAft>
                <a:spcPts val="0"/>
              </a:spcAft>
              <a:buClrTx/>
              <a:buSzTx/>
              <a:buFontTx/>
              <a:buNone/>
              <a:tabLst/>
              <a:defRPr kumimoji="0" b="1" i="0" u="none" strike="noStrike" cap="small" spc="0" normalizeH="0" baseline="0">
                <a:ln>
                  <a:noFill/>
                </a:ln>
                <a:solidFill>
                  <a:prstClr val="white"/>
                </a:solidFill>
                <a:effectLst/>
                <a:uLnTx/>
                <a:uFillTx/>
                <a:latin typeface="Calibri" panose="020F0502020204030204"/>
              </a:defRPr>
            </a:lvl1p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small" spc="0" normalizeH="0" baseline="0" noProof="0">
                <a:ln>
                  <a:noFill/>
                </a:ln>
                <a:solidFill>
                  <a:prstClr val="white"/>
                </a:solidFill>
                <a:effectLst/>
                <a:uLnTx/>
                <a:uFillTx/>
                <a:latin typeface="Calibri" panose="020F0502020204030204"/>
                <a:ea typeface="+mn-ea"/>
                <a:cs typeface="+mn-cs"/>
              </a:rPr>
              <a:t>Economic forecasts</a:t>
            </a:r>
          </a:p>
        </p:txBody>
      </p:sp>
      <p:sp>
        <p:nvSpPr>
          <p:cNvPr id="12" name="TextBox 11">
            <a:extLst>
              <a:ext uri="{FF2B5EF4-FFF2-40B4-BE49-F238E27FC236}">
                <a16:creationId xmlns:a16="http://schemas.microsoft.com/office/drawing/2014/main" id="{705BDFFA-293B-3FE7-1511-1F60E200CB62}"/>
              </a:ext>
            </a:extLst>
          </p:cNvPr>
          <p:cNvSpPr txBox="1"/>
          <p:nvPr/>
        </p:nvSpPr>
        <p:spPr>
          <a:xfrm>
            <a:off x="1866880" y="3355918"/>
            <a:ext cx="1833196" cy="646331"/>
          </a:xfrm>
          <a:prstGeom prst="rect">
            <a:avLst/>
          </a:prstGeom>
          <a:ln w="19050"/>
        </p:spPr>
        <p:style>
          <a:lnRef idx="2">
            <a:schemeClr val="accent3"/>
          </a:lnRef>
          <a:fillRef idx="1">
            <a:schemeClr val="lt1"/>
          </a:fillRef>
          <a:effectRef idx="0">
            <a:schemeClr val="accent3"/>
          </a:effectRef>
          <a:fontRef idx="minor">
            <a:schemeClr val="dk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small" spc="0" normalizeH="0" baseline="0" noProof="0">
                <a:ln>
                  <a:noFill/>
                </a:ln>
                <a:solidFill>
                  <a:srgbClr val="27CED7">
                    <a:lumMod val="50000"/>
                  </a:srgbClr>
                </a:solidFill>
                <a:effectLst/>
                <a:uLnTx/>
                <a:uFillTx/>
                <a:latin typeface="Calibri" panose="020F0502020204030204"/>
                <a:ea typeface="+mn-ea"/>
                <a:cs typeface="+mn-cs"/>
              </a:rPr>
              <a:t>Space objects sources and sinks</a:t>
            </a:r>
          </a:p>
        </p:txBody>
      </p:sp>
      <p:sp>
        <p:nvSpPr>
          <p:cNvPr id="13" name="TextBox 12">
            <a:extLst>
              <a:ext uri="{FF2B5EF4-FFF2-40B4-BE49-F238E27FC236}">
                <a16:creationId xmlns:a16="http://schemas.microsoft.com/office/drawing/2014/main" id="{54882941-C7A7-7CB9-B0F9-28A8FBEE5437}"/>
              </a:ext>
            </a:extLst>
          </p:cNvPr>
          <p:cNvSpPr txBox="1"/>
          <p:nvPr/>
        </p:nvSpPr>
        <p:spPr>
          <a:xfrm>
            <a:off x="7467708" y="3358777"/>
            <a:ext cx="1995289" cy="646331"/>
          </a:xfrm>
          <a:prstGeom prst="rect">
            <a:avLst/>
          </a:prstGeom>
          <a:solidFill>
            <a:schemeClr val="bg1">
              <a:lumMod val="95000"/>
            </a:schemeClr>
          </a:solidFill>
          <a:ln/>
        </p:spPr>
        <p:style>
          <a:lnRef idx="0">
            <a:schemeClr val="accent5"/>
          </a:lnRef>
          <a:fillRef idx="3">
            <a:schemeClr val="accent5"/>
          </a:fillRef>
          <a:effectRef idx="3">
            <a:schemeClr val="accent5"/>
          </a:effectRef>
          <a:fontRef idx="minor">
            <a:schemeClr val="lt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small" spc="0" normalizeH="0" baseline="0" noProof="0">
                <a:ln>
                  <a:noFill/>
                </a:ln>
                <a:solidFill>
                  <a:prstClr val="white"/>
                </a:solidFill>
                <a:effectLst/>
                <a:uLnTx/>
                <a:uFillTx/>
                <a:latin typeface="Calibri" panose="020F0502020204030204"/>
                <a:ea typeface="+mn-ea"/>
                <a:cs typeface="+mn-cs"/>
              </a:rPr>
              <a:t>Space object population control</a:t>
            </a:r>
          </a:p>
        </p:txBody>
      </p:sp>
      <p:sp>
        <p:nvSpPr>
          <p:cNvPr id="14" name="TextBox 13">
            <a:extLst>
              <a:ext uri="{FF2B5EF4-FFF2-40B4-BE49-F238E27FC236}">
                <a16:creationId xmlns:a16="http://schemas.microsoft.com/office/drawing/2014/main" id="{96F30D33-28BC-2B02-51DD-1F4299F9007A}"/>
              </a:ext>
            </a:extLst>
          </p:cNvPr>
          <p:cNvSpPr txBox="1"/>
          <p:nvPr/>
        </p:nvSpPr>
        <p:spPr>
          <a:xfrm>
            <a:off x="7550905" y="5458883"/>
            <a:ext cx="1833196" cy="369332"/>
          </a:xfrm>
          <a:prstGeom prst="rect">
            <a:avLst/>
          </a:prstGeom>
          <a:solidFill>
            <a:schemeClr val="bg1">
              <a:lumMod val="95000"/>
            </a:schemeClr>
          </a:solidFill>
          <a:ln/>
        </p:spPr>
        <p:style>
          <a:lnRef idx="0">
            <a:schemeClr val="accent2"/>
          </a:lnRef>
          <a:fillRef idx="3">
            <a:schemeClr val="accent2"/>
          </a:fillRef>
          <a:effectRef idx="3">
            <a:schemeClr val="accent2"/>
          </a:effectRef>
          <a:fontRef idx="minor">
            <a:schemeClr val="lt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small" spc="0" normalizeH="0" baseline="0" noProof="0">
                <a:ln>
                  <a:noFill/>
                </a:ln>
                <a:solidFill>
                  <a:prstClr val="white"/>
                </a:solidFill>
                <a:effectLst/>
                <a:uLnTx/>
                <a:uFillTx/>
                <a:latin typeface="Calibri" panose="020F0502020204030204"/>
                <a:ea typeface="+mn-ea"/>
                <a:cs typeface="+mn-cs"/>
              </a:rPr>
              <a:t>Indexes</a:t>
            </a:r>
          </a:p>
        </p:txBody>
      </p:sp>
      <p:sp>
        <p:nvSpPr>
          <p:cNvPr id="15" name="TextBox 14">
            <a:extLst>
              <a:ext uri="{FF2B5EF4-FFF2-40B4-BE49-F238E27FC236}">
                <a16:creationId xmlns:a16="http://schemas.microsoft.com/office/drawing/2014/main" id="{98EEB58B-251E-62D4-952A-DBC03D585BDE}"/>
              </a:ext>
            </a:extLst>
          </p:cNvPr>
          <p:cNvSpPr txBox="1"/>
          <p:nvPr/>
        </p:nvSpPr>
        <p:spPr>
          <a:xfrm>
            <a:off x="4395989" y="5312668"/>
            <a:ext cx="1833196" cy="646331"/>
          </a:xfrm>
          <a:prstGeom prst="rect">
            <a:avLst/>
          </a:prstGeom>
          <a:solidFill>
            <a:schemeClr val="bg1">
              <a:lumMod val="95000"/>
            </a:schemeClr>
          </a:solidFill>
          <a:ln/>
        </p:spPr>
        <p:style>
          <a:lnRef idx="0">
            <a:schemeClr val="dk1"/>
          </a:lnRef>
          <a:fillRef idx="3">
            <a:schemeClr val="dk1"/>
          </a:fillRef>
          <a:effectRef idx="3">
            <a:schemeClr val="dk1"/>
          </a:effectRef>
          <a:fontRef idx="minor">
            <a:schemeClr val="lt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small" spc="0" normalizeH="0" baseline="0" noProof="0">
                <a:ln>
                  <a:noFill/>
                </a:ln>
                <a:solidFill>
                  <a:prstClr val="white"/>
                </a:solidFill>
                <a:effectLst/>
                <a:uLnTx/>
                <a:uFillTx/>
                <a:latin typeface="Calibri" panose="020F0502020204030204"/>
                <a:ea typeface="+mn-ea"/>
                <a:cs typeface="+mn-cs"/>
              </a:rPr>
              <a:t>Policies and regulations</a:t>
            </a:r>
          </a:p>
        </p:txBody>
      </p:sp>
      <p:sp>
        <p:nvSpPr>
          <p:cNvPr id="17" name="TextBox 16">
            <a:extLst>
              <a:ext uri="{FF2B5EF4-FFF2-40B4-BE49-F238E27FC236}">
                <a16:creationId xmlns:a16="http://schemas.microsoft.com/office/drawing/2014/main" id="{65F5ED5C-E753-F287-A77E-E09BD1C8C37F}"/>
              </a:ext>
            </a:extLst>
          </p:cNvPr>
          <p:cNvSpPr txBox="1"/>
          <p:nvPr/>
        </p:nvSpPr>
        <p:spPr>
          <a:xfrm>
            <a:off x="4797254" y="3358699"/>
            <a:ext cx="1233879" cy="646331"/>
          </a:xfrm>
          <a:prstGeom prst="rect">
            <a:avLst/>
          </a:prstGeom>
          <a:ln w="19050"/>
        </p:spPr>
        <p:style>
          <a:lnRef idx="2">
            <a:schemeClr val="accent3"/>
          </a:lnRef>
          <a:fillRef idx="1">
            <a:schemeClr val="lt1"/>
          </a:fillRef>
          <a:effectRef idx="0">
            <a:schemeClr val="accent3"/>
          </a:effectRef>
          <a:fontRef idx="minor">
            <a:schemeClr val="dk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small" spc="0" normalizeH="0" baseline="0" noProof="0">
                <a:ln>
                  <a:noFill/>
                </a:ln>
                <a:solidFill>
                  <a:srgbClr val="27CED7">
                    <a:lumMod val="50000"/>
                  </a:srgbClr>
                </a:solidFill>
                <a:effectLst/>
                <a:uLnTx/>
                <a:uFillTx/>
                <a:latin typeface="Calibri" panose="020F0502020204030204"/>
                <a:ea typeface="+mn-ea"/>
                <a:cs typeface="+mn-cs"/>
              </a:rPr>
              <a:t>Orbital dynamics</a:t>
            </a:r>
          </a:p>
        </p:txBody>
      </p:sp>
      <p:cxnSp>
        <p:nvCxnSpPr>
          <p:cNvPr id="21" name="Connector: Elbow 20">
            <a:extLst>
              <a:ext uri="{FF2B5EF4-FFF2-40B4-BE49-F238E27FC236}">
                <a16:creationId xmlns:a16="http://schemas.microsoft.com/office/drawing/2014/main" id="{093EE1B6-04D0-4DE2-694D-2EBC9D53C06E}"/>
              </a:ext>
            </a:extLst>
          </p:cNvPr>
          <p:cNvCxnSpPr>
            <a:cxnSpLocks/>
            <a:stCxn id="9" idx="1"/>
          </p:cNvCxnSpPr>
          <p:nvPr/>
        </p:nvCxnSpPr>
        <p:spPr>
          <a:xfrm rot="10800000" flipV="1">
            <a:off x="2909455" y="2140077"/>
            <a:ext cx="129668" cy="1219814"/>
          </a:xfrm>
          <a:prstGeom prst="bentConnector2">
            <a:avLst/>
          </a:prstGeom>
          <a:ln w="1905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22" name="Connector: Elbow 21">
            <a:extLst>
              <a:ext uri="{FF2B5EF4-FFF2-40B4-BE49-F238E27FC236}">
                <a16:creationId xmlns:a16="http://schemas.microsoft.com/office/drawing/2014/main" id="{4BD7A850-CBF6-BD9D-948A-E771694577DC}"/>
              </a:ext>
            </a:extLst>
          </p:cNvPr>
          <p:cNvCxnSpPr>
            <a:cxnSpLocks/>
            <a:stCxn id="9" idx="3"/>
            <a:endCxn id="17" idx="0"/>
          </p:cNvCxnSpPr>
          <p:nvPr/>
        </p:nvCxnSpPr>
        <p:spPr>
          <a:xfrm>
            <a:off x="5284625" y="2140077"/>
            <a:ext cx="129569" cy="1218622"/>
          </a:xfrm>
          <a:prstGeom prst="bentConnector2">
            <a:avLst/>
          </a:prstGeom>
          <a:ln w="1905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32" name="Connector: Elbow 31">
            <a:extLst>
              <a:ext uri="{FF2B5EF4-FFF2-40B4-BE49-F238E27FC236}">
                <a16:creationId xmlns:a16="http://schemas.microsoft.com/office/drawing/2014/main" id="{488A9903-0BC4-F285-62F9-3F4283F4E7AE}"/>
              </a:ext>
            </a:extLst>
          </p:cNvPr>
          <p:cNvCxnSpPr>
            <a:cxnSpLocks/>
            <a:stCxn id="12" idx="3"/>
            <a:endCxn id="17" idx="1"/>
          </p:cNvCxnSpPr>
          <p:nvPr/>
        </p:nvCxnSpPr>
        <p:spPr>
          <a:xfrm>
            <a:off x="3700076" y="3679084"/>
            <a:ext cx="1097178" cy="2781"/>
          </a:xfrm>
          <a:prstGeom prst="bentConnector3">
            <a:avLst>
              <a:gd name="adj1" fmla="val 50000"/>
            </a:avLst>
          </a:prstGeom>
          <a:ln w="1905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35" name="Connector: Elbow 34">
            <a:extLst>
              <a:ext uri="{FF2B5EF4-FFF2-40B4-BE49-F238E27FC236}">
                <a16:creationId xmlns:a16="http://schemas.microsoft.com/office/drawing/2014/main" id="{E6606ECD-A832-047D-9ABC-3AA47A5F5303}"/>
              </a:ext>
            </a:extLst>
          </p:cNvPr>
          <p:cNvCxnSpPr>
            <a:cxnSpLocks/>
            <a:stCxn id="17" idx="3"/>
            <a:endCxn id="13" idx="1"/>
          </p:cNvCxnSpPr>
          <p:nvPr/>
        </p:nvCxnSpPr>
        <p:spPr>
          <a:xfrm>
            <a:off x="6031133" y="3681865"/>
            <a:ext cx="1436575" cy="78"/>
          </a:xfrm>
          <a:prstGeom prst="bentConnector3">
            <a:avLst>
              <a:gd name="adj1" fmla="val 50000"/>
            </a:avLst>
          </a:prstGeom>
          <a:ln w="1905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38" name="TextBox 37">
            <a:extLst>
              <a:ext uri="{FF2B5EF4-FFF2-40B4-BE49-F238E27FC236}">
                <a16:creationId xmlns:a16="http://schemas.microsoft.com/office/drawing/2014/main" id="{79107820-95AF-8ED2-326F-2E01865BF9FE}"/>
              </a:ext>
            </a:extLst>
          </p:cNvPr>
          <p:cNvSpPr txBox="1"/>
          <p:nvPr/>
        </p:nvSpPr>
        <p:spPr>
          <a:xfrm>
            <a:off x="6257456" y="3770215"/>
            <a:ext cx="1139383" cy="492443"/>
          </a:xfrm>
          <a:prstGeom prst="rect">
            <a:avLst/>
          </a:prstGeom>
          <a:ln w="19050">
            <a:noFill/>
          </a:ln>
        </p:spPr>
        <p:style>
          <a:lnRef idx="2">
            <a:schemeClr val="accent3"/>
          </a:lnRef>
          <a:fillRef idx="1">
            <a:schemeClr val="lt1"/>
          </a:fillRef>
          <a:effectRef idx="0">
            <a:schemeClr val="accent3"/>
          </a:effectRef>
          <a:fontRef idx="minor">
            <a:schemeClr val="dk1"/>
          </a:fontRef>
        </p:style>
        <p:txBody>
          <a:bodyPr wrap="square" lIns="0" tIns="0" rIns="0" bIns="0"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a:ln>
                  <a:noFill/>
                </a:ln>
                <a:solidFill>
                  <a:srgbClr val="27CED7"/>
                </a:solidFill>
                <a:effectLst/>
                <a:uLnTx/>
                <a:uFillTx/>
                <a:latin typeface="Calibri" panose="020F0502020204030204"/>
                <a:ea typeface="+mn-ea"/>
                <a:cs typeface="+mn-cs"/>
              </a:rPr>
              <a:t>Environment drivers</a:t>
            </a:r>
          </a:p>
        </p:txBody>
      </p:sp>
      <p:sp>
        <p:nvSpPr>
          <p:cNvPr id="33" name="TextBox 32">
            <a:extLst>
              <a:ext uri="{FF2B5EF4-FFF2-40B4-BE49-F238E27FC236}">
                <a16:creationId xmlns:a16="http://schemas.microsoft.com/office/drawing/2014/main" id="{76DCD022-069E-B2E4-4C37-37A88E5852F8}"/>
              </a:ext>
            </a:extLst>
          </p:cNvPr>
          <p:cNvSpPr txBox="1"/>
          <p:nvPr/>
        </p:nvSpPr>
        <p:spPr>
          <a:xfrm>
            <a:off x="408407" y="1056071"/>
            <a:ext cx="2245502" cy="923330"/>
          </a:xfrm>
          <a:prstGeom prst="rect">
            <a:avLst/>
          </a:prstGeom>
          <a:solidFill>
            <a:schemeClr val="bg1">
              <a:lumMod val="95000"/>
            </a:schemeClr>
          </a:solidFill>
          <a:ln/>
        </p:spPr>
        <p:style>
          <a:lnRef idx="0">
            <a:schemeClr val="accent6"/>
          </a:lnRef>
          <a:fillRef idx="3">
            <a:schemeClr val="accent6"/>
          </a:fillRef>
          <a:effectRef idx="3">
            <a:schemeClr val="accent6"/>
          </a:effectRef>
          <a:fontRef idx="minor">
            <a:schemeClr val="lt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small" spc="0" normalizeH="0" baseline="0" noProof="0">
                <a:ln>
                  <a:noFill/>
                </a:ln>
                <a:solidFill>
                  <a:prstClr val="white"/>
                </a:solidFill>
                <a:effectLst/>
                <a:uLnTx/>
                <a:uFillTx/>
                <a:latin typeface="Calibri" panose="020F0502020204030204"/>
                <a:ea typeface="+mn-ea"/>
                <a:cs typeface="+mn-cs"/>
              </a:rPr>
              <a:t>Environmental control and management</a:t>
            </a:r>
          </a:p>
        </p:txBody>
      </p:sp>
      <p:sp>
        <p:nvSpPr>
          <p:cNvPr id="2" name="Arrow: Down 1">
            <a:extLst>
              <a:ext uri="{FF2B5EF4-FFF2-40B4-BE49-F238E27FC236}">
                <a16:creationId xmlns:a16="http://schemas.microsoft.com/office/drawing/2014/main" id="{4E50D439-75FC-D4BB-B0B2-A0AF1BE7D6F5}"/>
              </a:ext>
            </a:extLst>
          </p:cNvPr>
          <p:cNvSpPr/>
          <p:nvPr/>
        </p:nvSpPr>
        <p:spPr>
          <a:xfrm>
            <a:off x="1178156" y="1986852"/>
            <a:ext cx="572749" cy="430053"/>
          </a:xfrm>
          <a:prstGeom prst="downArrow">
            <a:avLst/>
          </a:prstGeom>
          <a:solidFill>
            <a:schemeClr val="bg1">
              <a:lumMod val="95000"/>
            </a:schemeClr>
          </a:solidFill>
          <a:ln/>
        </p:spPr>
        <p:style>
          <a:lnRef idx="0">
            <a:schemeClr val="accent6"/>
          </a:lnRef>
          <a:fillRef idx="3">
            <a:schemeClr val="accent6"/>
          </a:fillRef>
          <a:effectRef idx="3">
            <a:schemeClr val="accent6"/>
          </a:effectRef>
          <a:fontRef idx="minor">
            <a:schemeClr val="lt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small" spc="0" normalizeH="0" baseline="0" noProof="0">
              <a:ln>
                <a:noFill/>
              </a:ln>
              <a:solidFill>
                <a:prstClr val="white"/>
              </a:solidFill>
              <a:effectLst/>
              <a:uLnTx/>
              <a:uFillTx/>
              <a:latin typeface="Calibri" panose="020F0502020204030204"/>
              <a:ea typeface="+mn-ea"/>
              <a:cs typeface="+mn-cs"/>
            </a:endParaRPr>
          </a:p>
        </p:txBody>
      </p:sp>
      <p:sp>
        <p:nvSpPr>
          <p:cNvPr id="3" name="Rectangle 2">
            <a:extLst>
              <a:ext uri="{FF2B5EF4-FFF2-40B4-BE49-F238E27FC236}">
                <a16:creationId xmlns:a16="http://schemas.microsoft.com/office/drawing/2014/main" id="{92011B4A-1FF3-3BB5-79F3-7FC36E4249A9}"/>
              </a:ext>
            </a:extLst>
          </p:cNvPr>
          <p:cNvSpPr/>
          <p:nvPr/>
        </p:nvSpPr>
        <p:spPr>
          <a:xfrm>
            <a:off x="1326150" y="1917032"/>
            <a:ext cx="273844" cy="69820"/>
          </a:xfrm>
          <a:prstGeom prst="rect">
            <a:avLst/>
          </a:prstGeom>
          <a:solidFill>
            <a:schemeClr val="bg1">
              <a:lumMod val="95000"/>
            </a:schemeClr>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7" name="Oval 56">
            <a:extLst>
              <a:ext uri="{FF2B5EF4-FFF2-40B4-BE49-F238E27FC236}">
                <a16:creationId xmlns:a16="http://schemas.microsoft.com/office/drawing/2014/main" id="{30ABE563-704C-B980-6FB0-0A57317AF277}"/>
              </a:ext>
            </a:extLst>
          </p:cNvPr>
          <p:cNvSpPr/>
          <p:nvPr/>
        </p:nvSpPr>
        <p:spPr>
          <a:xfrm>
            <a:off x="6213939" y="3605125"/>
            <a:ext cx="146397" cy="143460"/>
          </a:xfrm>
          <a:prstGeom prst="ellipse">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63" name="Arrow: Down 62">
            <a:extLst>
              <a:ext uri="{FF2B5EF4-FFF2-40B4-BE49-F238E27FC236}">
                <a16:creationId xmlns:a16="http://schemas.microsoft.com/office/drawing/2014/main" id="{D097B9FB-F05F-F1CB-6DF0-5219C9BCA582}"/>
              </a:ext>
            </a:extLst>
          </p:cNvPr>
          <p:cNvSpPr/>
          <p:nvPr/>
        </p:nvSpPr>
        <p:spPr>
          <a:xfrm rot="10800000">
            <a:off x="1176697" y="598718"/>
            <a:ext cx="572749" cy="430053"/>
          </a:xfrm>
          <a:prstGeom prst="downArrow">
            <a:avLst/>
          </a:prstGeom>
          <a:solidFill>
            <a:schemeClr val="bg1">
              <a:lumMod val="95000"/>
            </a:schemeClr>
          </a:solidFill>
          <a:ln/>
        </p:spPr>
        <p:style>
          <a:lnRef idx="0">
            <a:schemeClr val="accent6"/>
          </a:lnRef>
          <a:fillRef idx="3">
            <a:schemeClr val="accent6"/>
          </a:fillRef>
          <a:effectRef idx="3">
            <a:schemeClr val="accent6"/>
          </a:effectRef>
          <a:fontRef idx="minor">
            <a:schemeClr val="lt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small" spc="0" normalizeH="0" baseline="0" noProof="0">
              <a:ln>
                <a:noFill/>
              </a:ln>
              <a:solidFill>
                <a:prstClr val="white"/>
              </a:solidFill>
              <a:effectLst/>
              <a:uLnTx/>
              <a:uFillTx/>
              <a:latin typeface="Calibri" panose="020F0502020204030204"/>
              <a:ea typeface="+mn-ea"/>
              <a:cs typeface="+mn-cs"/>
            </a:endParaRPr>
          </a:p>
        </p:txBody>
      </p:sp>
      <p:sp>
        <p:nvSpPr>
          <p:cNvPr id="64" name="Rectangle 63">
            <a:extLst>
              <a:ext uri="{FF2B5EF4-FFF2-40B4-BE49-F238E27FC236}">
                <a16:creationId xmlns:a16="http://schemas.microsoft.com/office/drawing/2014/main" id="{9E3091FC-D031-1275-1FDE-B921C426E334}"/>
              </a:ext>
            </a:extLst>
          </p:cNvPr>
          <p:cNvSpPr/>
          <p:nvPr/>
        </p:nvSpPr>
        <p:spPr>
          <a:xfrm rot="10800000">
            <a:off x="1327608" y="1028771"/>
            <a:ext cx="273844" cy="69820"/>
          </a:xfrm>
          <a:prstGeom prst="rect">
            <a:avLst/>
          </a:prstGeom>
          <a:solidFill>
            <a:schemeClr val="bg1">
              <a:lumMod val="95000"/>
            </a:schemeClr>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8" name="Group 7">
            <a:extLst>
              <a:ext uri="{FF2B5EF4-FFF2-40B4-BE49-F238E27FC236}">
                <a16:creationId xmlns:a16="http://schemas.microsoft.com/office/drawing/2014/main" id="{0A711599-C2BB-F6E0-5977-83EDA287C9B1}"/>
              </a:ext>
            </a:extLst>
          </p:cNvPr>
          <p:cNvGrpSpPr/>
          <p:nvPr/>
        </p:nvGrpSpPr>
        <p:grpSpPr>
          <a:xfrm>
            <a:off x="1422327" y="4066905"/>
            <a:ext cx="574885" cy="519351"/>
            <a:chOff x="10152675" y="1792953"/>
            <a:chExt cx="574885" cy="519351"/>
          </a:xfrm>
        </p:grpSpPr>
        <p:sp>
          <p:nvSpPr>
            <p:cNvPr id="5" name="Oval 4">
              <a:extLst>
                <a:ext uri="{FF2B5EF4-FFF2-40B4-BE49-F238E27FC236}">
                  <a16:creationId xmlns:a16="http://schemas.microsoft.com/office/drawing/2014/main" id="{BCDFB8F2-4EFB-6CD6-9CEE-9051085E045E}"/>
                </a:ext>
              </a:extLst>
            </p:cNvPr>
            <p:cNvSpPr/>
            <p:nvPr/>
          </p:nvSpPr>
          <p:spPr>
            <a:xfrm>
              <a:off x="10152675" y="1792953"/>
              <a:ext cx="547008" cy="519351"/>
            </a:xfrm>
            <a:prstGeom prst="ellipse">
              <a:avLst/>
            </a:prstGeom>
            <a:ln/>
          </p:spPr>
          <p:style>
            <a:lnRef idx="2">
              <a:schemeClr val="accent3">
                <a:shade val="50000"/>
              </a:schemeClr>
            </a:lnRef>
            <a:fillRef idx="1">
              <a:schemeClr val="accent3"/>
            </a:fillRef>
            <a:effectRef idx="0">
              <a:schemeClr val="accent3"/>
            </a:effectRef>
            <a:fontRef idx="minor">
              <a:schemeClr val="lt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small" spc="0" normalizeH="0" baseline="0" noProof="0">
                <a:ln>
                  <a:noFill/>
                </a:ln>
                <a:solidFill>
                  <a:prstClr val="white"/>
                </a:solidFill>
                <a:effectLst/>
                <a:uLnTx/>
                <a:uFillTx/>
                <a:latin typeface="Calibri" panose="020F0502020204030204"/>
                <a:ea typeface="+mn-ea"/>
                <a:cs typeface="+mn-cs"/>
              </a:endParaRPr>
            </a:p>
          </p:txBody>
        </p:sp>
        <p:sp>
          <p:nvSpPr>
            <p:cNvPr id="7" name="TextBox 6">
              <a:extLst>
                <a:ext uri="{FF2B5EF4-FFF2-40B4-BE49-F238E27FC236}">
                  <a16:creationId xmlns:a16="http://schemas.microsoft.com/office/drawing/2014/main" id="{9AD69271-76DB-0229-D076-52D24ACF1F37}"/>
                </a:ext>
              </a:extLst>
            </p:cNvPr>
            <p:cNvSpPr txBox="1"/>
            <p:nvPr/>
          </p:nvSpPr>
          <p:spPr>
            <a:xfrm>
              <a:off x="10240034" y="1934099"/>
              <a:ext cx="487526" cy="246221"/>
            </a:xfrm>
            <a:prstGeom prst="rect">
              <a:avLst/>
            </a:prstGeom>
            <a:noFill/>
            <a:ln w="19050">
              <a:noFill/>
            </a:ln>
          </p:spPr>
          <p:style>
            <a:lnRef idx="2">
              <a:schemeClr val="accent3"/>
            </a:lnRef>
            <a:fillRef idx="1">
              <a:schemeClr val="lt1"/>
            </a:fillRef>
            <a:effectRef idx="0">
              <a:schemeClr val="accent3"/>
            </a:effectRef>
            <a:fontRef idx="minor">
              <a:schemeClr val="dk1"/>
            </a:fontRef>
          </p:style>
          <p:txBody>
            <a:bodyPr wrap="square" lIns="0" tIns="0" rIns="0" bIns="0" rtlCol="0">
              <a:spAutoFit/>
            </a:bodyPr>
            <a:lstStyle>
              <a:defPPr>
                <a:defRPr lang="en-US"/>
              </a:defPPr>
              <a:lvl1pPr>
                <a:defRPr sz="1600" b="1">
                  <a:solidFill>
                    <a:schemeClr val="tx2"/>
                  </a:solidFill>
                </a:defRPr>
              </a:lvl1pPr>
              <a:lvl2pPr>
                <a:defRPr>
                  <a:solidFill>
                    <a:schemeClr val="dk1"/>
                  </a:solidFill>
                </a:defRPr>
              </a:lvl2pPr>
              <a:lvl3pPr>
                <a:defRPr>
                  <a:solidFill>
                    <a:schemeClr val="dk1"/>
                  </a:solidFill>
                </a:defRPr>
              </a:lvl3pPr>
              <a:lvl4pPr>
                <a:defRPr>
                  <a:solidFill>
                    <a:schemeClr val="dk1"/>
                  </a:solidFill>
                </a:defRPr>
              </a:lvl4pPr>
              <a:lvl5pPr>
                <a:defRPr>
                  <a:solidFill>
                    <a:schemeClr val="dk1"/>
                  </a:solidFill>
                </a:defRPr>
              </a:lvl5pPr>
              <a:lvl6pPr>
                <a:defRPr>
                  <a:solidFill>
                    <a:schemeClr val="dk1"/>
                  </a:solidFill>
                </a:defRPr>
              </a:lvl6pPr>
              <a:lvl7pPr>
                <a:defRPr>
                  <a:solidFill>
                    <a:schemeClr val="dk1"/>
                  </a:solidFill>
                </a:defRPr>
              </a:lvl7pPr>
              <a:lvl8pPr>
                <a:defRPr>
                  <a:solidFill>
                    <a:schemeClr val="dk1"/>
                  </a:solidFill>
                </a:defRPr>
              </a:lvl8pPr>
              <a:lvl9pPr>
                <a:defRPr>
                  <a:solidFill>
                    <a:schemeClr val="dk1"/>
                  </a:solidFill>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a:ln>
                    <a:noFill/>
                  </a:ln>
                  <a:solidFill>
                    <a:prstClr val="white"/>
                  </a:solidFill>
                  <a:effectLst/>
                  <a:uLnTx/>
                  <a:uFillTx/>
                  <a:latin typeface="Calibri" panose="020F0502020204030204"/>
                  <a:ea typeface="+mn-ea"/>
                  <a:cs typeface="+mn-cs"/>
                </a:rPr>
                <a:t>WP1</a:t>
              </a:r>
            </a:p>
          </p:txBody>
        </p:sp>
      </p:grpSp>
      <p:grpSp>
        <p:nvGrpSpPr>
          <p:cNvPr id="58" name="Group 57">
            <a:extLst>
              <a:ext uri="{FF2B5EF4-FFF2-40B4-BE49-F238E27FC236}">
                <a16:creationId xmlns:a16="http://schemas.microsoft.com/office/drawing/2014/main" id="{D6586E42-4C75-70D4-229D-74CDD2C38537}"/>
              </a:ext>
            </a:extLst>
          </p:cNvPr>
          <p:cNvGrpSpPr/>
          <p:nvPr/>
        </p:nvGrpSpPr>
        <p:grpSpPr>
          <a:xfrm>
            <a:off x="2934389" y="2158965"/>
            <a:ext cx="582048" cy="519351"/>
            <a:chOff x="10152675" y="1792953"/>
            <a:chExt cx="582048" cy="519351"/>
          </a:xfrm>
        </p:grpSpPr>
        <p:sp>
          <p:nvSpPr>
            <p:cNvPr id="59" name="Oval 58">
              <a:extLst>
                <a:ext uri="{FF2B5EF4-FFF2-40B4-BE49-F238E27FC236}">
                  <a16:creationId xmlns:a16="http://schemas.microsoft.com/office/drawing/2014/main" id="{C2804087-50DA-88D4-F8B2-3C586E60EFC6}"/>
                </a:ext>
              </a:extLst>
            </p:cNvPr>
            <p:cNvSpPr/>
            <p:nvPr/>
          </p:nvSpPr>
          <p:spPr>
            <a:xfrm>
              <a:off x="10152675" y="1792953"/>
              <a:ext cx="547008" cy="519351"/>
            </a:xfrm>
            <a:prstGeom prst="ellipse">
              <a:avLst/>
            </a:prstGeom>
            <a:ln/>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small" spc="0" normalizeH="0" baseline="0" noProof="0">
                <a:ln>
                  <a:noFill/>
                </a:ln>
                <a:solidFill>
                  <a:prstClr val="white"/>
                </a:solidFill>
                <a:effectLst/>
                <a:uLnTx/>
                <a:uFillTx/>
                <a:latin typeface="Calibri" panose="020F0502020204030204"/>
                <a:ea typeface="+mn-ea"/>
                <a:cs typeface="+mn-cs"/>
              </a:endParaRPr>
            </a:p>
          </p:txBody>
        </p:sp>
        <p:sp>
          <p:nvSpPr>
            <p:cNvPr id="60" name="TextBox 59">
              <a:extLst>
                <a:ext uri="{FF2B5EF4-FFF2-40B4-BE49-F238E27FC236}">
                  <a16:creationId xmlns:a16="http://schemas.microsoft.com/office/drawing/2014/main" id="{E5450805-39BF-743E-AAAD-DEACA2B9FA3A}"/>
                </a:ext>
              </a:extLst>
            </p:cNvPr>
            <p:cNvSpPr txBox="1"/>
            <p:nvPr/>
          </p:nvSpPr>
          <p:spPr>
            <a:xfrm>
              <a:off x="10247197" y="1924937"/>
              <a:ext cx="487526" cy="246221"/>
            </a:xfrm>
            <a:prstGeom prst="rect">
              <a:avLst/>
            </a:prstGeom>
            <a:noFill/>
            <a:ln w="19050">
              <a:noFill/>
            </a:ln>
          </p:spPr>
          <p:style>
            <a:lnRef idx="2">
              <a:schemeClr val="accent3"/>
            </a:lnRef>
            <a:fillRef idx="1">
              <a:schemeClr val="lt1"/>
            </a:fillRef>
            <a:effectRef idx="0">
              <a:schemeClr val="accent3"/>
            </a:effectRef>
            <a:fontRef idx="minor">
              <a:schemeClr val="dk1"/>
            </a:fontRef>
          </p:style>
          <p:txBody>
            <a:bodyPr wrap="square" lIns="0" tIns="0" rIns="0" bIns="0" rtlCol="0">
              <a:spAutoFit/>
            </a:bodyPr>
            <a:lstStyle>
              <a:defPPr>
                <a:defRPr lang="en-US"/>
              </a:defPPr>
              <a:lvl1pPr>
                <a:defRPr sz="1600" b="1">
                  <a:solidFill>
                    <a:schemeClr val="tx2"/>
                  </a:solidFill>
                </a:defRPr>
              </a:lvl1pPr>
              <a:lvl2pPr>
                <a:defRPr>
                  <a:solidFill>
                    <a:schemeClr val="dk1"/>
                  </a:solidFill>
                </a:defRPr>
              </a:lvl2pPr>
              <a:lvl3pPr>
                <a:defRPr>
                  <a:solidFill>
                    <a:schemeClr val="dk1"/>
                  </a:solidFill>
                </a:defRPr>
              </a:lvl3pPr>
              <a:lvl4pPr>
                <a:defRPr>
                  <a:solidFill>
                    <a:schemeClr val="dk1"/>
                  </a:solidFill>
                </a:defRPr>
              </a:lvl4pPr>
              <a:lvl5pPr>
                <a:defRPr>
                  <a:solidFill>
                    <a:schemeClr val="dk1"/>
                  </a:solidFill>
                </a:defRPr>
              </a:lvl5pPr>
              <a:lvl6pPr>
                <a:defRPr>
                  <a:solidFill>
                    <a:schemeClr val="dk1"/>
                  </a:solidFill>
                </a:defRPr>
              </a:lvl6pPr>
              <a:lvl7pPr>
                <a:defRPr>
                  <a:solidFill>
                    <a:schemeClr val="dk1"/>
                  </a:solidFill>
                </a:defRPr>
              </a:lvl7pPr>
              <a:lvl8pPr>
                <a:defRPr>
                  <a:solidFill>
                    <a:schemeClr val="dk1"/>
                  </a:solidFill>
                </a:defRPr>
              </a:lvl8pPr>
              <a:lvl9pPr>
                <a:defRPr>
                  <a:solidFill>
                    <a:schemeClr val="dk1"/>
                  </a:solidFill>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a:ln>
                    <a:noFill/>
                  </a:ln>
                  <a:solidFill>
                    <a:prstClr val="white"/>
                  </a:solidFill>
                  <a:effectLst/>
                  <a:uLnTx/>
                  <a:uFillTx/>
                  <a:latin typeface="Calibri" panose="020F0502020204030204"/>
                  <a:ea typeface="+mn-ea"/>
                  <a:cs typeface="+mn-cs"/>
                </a:rPr>
                <a:t>WP2</a:t>
              </a:r>
            </a:p>
          </p:txBody>
        </p:sp>
      </p:grpSp>
      <p:sp>
        <p:nvSpPr>
          <p:cNvPr id="69" name="Oval 68">
            <a:extLst>
              <a:ext uri="{FF2B5EF4-FFF2-40B4-BE49-F238E27FC236}">
                <a16:creationId xmlns:a16="http://schemas.microsoft.com/office/drawing/2014/main" id="{54AC9059-6E26-642F-B2B7-ED53BB0515BC}"/>
              </a:ext>
            </a:extLst>
          </p:cNvPr>
          <p:cNvSpPr/>
          <p:nvPr/>
        </p:nvSpPr>
        <p:spPr>
          <a:xfrm>
            <a:off x="9033146" y="3099101"/>
            <a:ext cx="547008" cy="519351"/>
          </a:xfrm>
          <a:prstGeom prst="ellipse">
            <a:avLst/>
          </a:prstGeom>
          <a:solidFill>
            <a:schemeClr val="bg1">
              <a:lumMod val="95000"/>
            </a:schemeClr>
          </a:solidFill>
          <a:ln>
            <a:solidFill>
              <a:schemeClr val="bg1">
                <a:lumMod val="85000"/>
              </a:schemeClr>
            </a:solidFill>
          </a:ln>
        </p:spPr>
        <p:style>
          <a:lnRef idx="2">
            <a:schemeClr val="accent5">
              <a:shade val="50000"/>
            </a:schemeClr>
          </a:lnRef>
          <a:fillRef idx="1">
            <a:schemeClr val="accent5"/>
          </a:fillRef>
          <a:effectRef idx="0">
            <a:schemeClr val="accent5"/>
          </a:effectRef>
          <a:fontRef idx="minor">
            <a:schemeClr val="lt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small" spc="0" normalizeH="0" baseline="0" noProof="0">
              <a:ln>
                <a:noFill/>
              </a:ln>
              <a:solidFill>
                <a:prstClr val="white"/>
              </a:solidFill>
              <a:effectLst/>
              <a:uLnTx/>
              <a:uFillTx/>
              <a:latin typeface="Calibri" panose="020F0502020204030204"/>
              <a:ea typeface="+mn-ea"/>
              <a:cs typeface="+mn-cs"/>
            </a:endParaRPr>
          </a:p>
        </p:txBody>
      </p:sp>
      <p:sp>
        <p:nvSpPr>
          <p:cNvPr id="70" name="TextBox 69">
            <a:extLst>
              <a:ext uri="{FF2B5EF4-FFF2-40B4-BE49-F238E27FC236}">
                <a16:creationId xmlns:a16="http://schemas.microsoft.com/office/drawing/2014/main" id="{790D7F84-4ED6-EA6B-1ECF-5F04A0709635}"/>
              </a:ext>
            </a:extLst>
          </p:cNvPr>
          <p:cNvSpPr txBox="1"/>
          <p:nvPr/>
        </p:nvSpPr>
        <p:spPr>
          <a:xfrm>
            <a:off x="9121248" y="3247275"/>
            <a:ext cx="487526" cy="246221"/>
          </a:xfrm>
          <a:prstGeom prst="rect">
            <a:avLst/>
          </a:prstGeom>
          <a:noFill/>
          <a:ln w="19050">
            <a:noFill/>
          </a:ln>
        </p:spPr>
        <p:style>
          <a:lnRef idx="2">
            <a:schemeClr val="accent3"/>
          </a:lnRef>
          <a:fillRef idx="1">
            <a:schemeClr val="lt1"/>
          </a:fillRef>
          <a:effectRef idx="0">
            <a:schemeClr val="accent3"/>
          </a:effectRef>
          <a:fontRef idx="minor">
            <a:schemeClr val="dk1"/>
          </a:fontRef>
        </p:style>
        <p:txBody>
          <a:bodyPr wrap="square" lIns="0" tIns="0" rIns="0" bIns="0" rtlCol="0">
            <a:spAutoFit/>
          </a:bodyPr>
          <a:lstStyle>
            <a:defPPr>
              <a:defRPr lang="en-US"/>
            </a:defPPr>
            <a:lvl1pPr>
              <a:defRPr sz="1600" b="1">
                <a:solidFill>
                  <a:schemeClr val="tx2"/>
                </a:solidFill>
              </a:defRPr>
            </a:lvl1pPr>
            <a:lvl2pPr>
              <a:defRPr>
                <a:solidFill>
                  <a:schemeClr val="dk1"/>
                </a:solidFill>
              </a:defRPr>
            </a:lvl2pPr>
            <a:lvl3pPr>
              <a:defRPr>
                <a:solidFill>
                  <a:schemeClr val="dk1"/>
                </a:solidFill>
              </a:defRPr>
            </a:lvl3pPr>
            <a:lvl4pPr>
              <a:defRPr>
                <a:solidFill>
                  <a:schemeClr val="dk1"/>
                </a:solidFill>
              </a:defRPr>
            </a:lvl4pPr>
            <a:lvl5pPr>
              <a:defRPr>
                <a:solidFill>
                  <a:schemeClr val="dk1"/>
                </a:solidFill>
              </a:defRPr>
            </a:lvl5pPr>
            <a:lvl6pPr>
              <a:defRPr>
                <a:solidFill>
                  <a:schemeClr val="dk1"/>
                </a:solidFill>
              </a:defRPr>
            </a:lvl6pPr>
            <a:lvl7pPr>
              <a:defRPr>
                <a:solidFill>
                  <a:schemeClr val="dk1"/>
                </a:solidFill>
              </a:defRPr>
            </a:lvl7pPr>
            <a:lvl8pPr>
              <a:defRPr>
                <a:solidFill>
                  <a:schemeClr val="dk1"/>
                </a:solidFill>
              </a:defRPr>
            </a:lvl8pPr>
            <a:lvl9pPr>
              <a:defRPr>
                <a:solidFill>
                  <a:schemeClr val="dk1"/>
                </a:solidFill>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a:ln>
                  <a:noFill/>
                </a:ln>
                <a:solidFill>
                  <a:prstClr val="white"/>
                </a:solidFill>
                <a:effectLst/>
                <a:uLnTx/>
                <a:uFillTx/>
                <a:latin typeface="Calibri" panose="020F0502020204030204"/>
                <a:ea typeface="+mn-ea"/>
                <a:cs typeface="+mn-cs"/>
              </a:rPr>
              <a:t>WP4</a:t>
            </a:r>
          </a:p>
        </p:txBody>
      </p:sp>
      <p:sp>
        <p:nvSpPr>
          <p:cNvPr id="74" name="Oval 73">
            <a:extLst>
              <a:ext uri="{FF2B5EF4-FFF2-40B4-BE49-F238E27FC236}">
                <a16:creationId xmlns:a16="http://schemas.microsoft.com/office/drawing/2014/main" id="{32F04801-F9DC-0281-B415-2C341EF394D6}"/>
              </a:ext>
            </a:extLst>
          </p:cNvPr>
          <p:cNvSpPr/>
          <p:nvPr/>
        </p:nvSpPr>
        <p:spPr>
          <a:xfrm>
            <a:off x="8975858" y="5712309"/>
            <a:ext cx="547008" cy="519351"/>
          </a:xfrm>
          <a:prstGeom prst="ellipse">
            <a:avLst/>
          </a:prstGeom>
          <a:solidFill>
            <a:schemeClr val="bg1">
              <a:lumMod val="95000"/>
            </a:schemeClr>
          </a:solidFill>
          <a:ln>
            <a:solidFill>
              <a:schemeClr val="bg1">
                <a:lumMod val="85000"/>
              </a:schemeClr>
            </a:solidFill>
          </a:ln>
        </p:spPr>
        <p:style>
          <a:lnRef idx="2">
            <a:schemeClr val="accent2">
              <a:shade val="50000"/>
            </a:schemeClr>
          </a:lnRef>
          <a:fillRef idx="1">
            <a:schemeClr val="accent2"/>
          </a:fillRef>
          <a:effectRef idx="0">
            <a:schemeClr val="accent2"/>
          </a:effectRef>
          <a:fontRef idx="minor">
            <a:schemeClr val="lt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small" spc="0" normalizeH="0" baseline="0" noProof="0">
              <a:ln>
                <a:noFill/>
              </a:ln>
              <a:solidFill>
                <a:prstClr val="white"/>
              </a:solidFill>
              <a:effectLst/>
              <a:uLnTx/>
              <a:uFillTx/>
              <a:latin typeface="Calibri" panose="020F0502020204030204"/>
              <a:ea typeface="+mn-ea"/>
              <a:cs typeface="+mn-cs"/>
            </a:endParaRPr>
          </a:p>
        </p:txBody>
      </p:sp>
      <p:sp>
        <p:nvSpPr>
          <p:cNvPr id="75" name="TextBox 74">
            <a:extLst>
              <a:ext uri="{FF2B5EF4-FFF2-40B4-BE49-F238E27FC236}">
                <a16:creationId xmlns:a16="http://schemas.microsoft.com/office/drawing/2014/main" id="{5E42BA5B-E678-7F09-DCE7-2F85AE9C74BA}"/>
              </a:ext>
            </a:extLst>
          </p:cNvPr>
          <p:cNvSpPr txBox="1"/>
          <p:nvPr/>
        </p:nvSpPr>
        <p:spPr>
          <a:xfrm>
            <a:off x="9060050" y="5863166"/>
            <a:ext cx="487526" cy="246221"/>
          </a:xfrm>
          <a:prstGeom prst="rect">
            <a:avLst/>
          </a:prstGeom>
          <a:noFill/>
          <a:ln w="19050">
            <a:noFill/>
          </a:ln>
        </p:spPr>
        <p:style>
          <a:lnRef idx="2">
            <a:schemeClr val="accent3"/>
          </a:lnRef>
          <a:fillRef idx="1">
            <a:schemeClr val="lt1"/>
          </a:fillRef>
          <a:effectRef idx="0">
            <a:schemeClr val="accent3"/>
          </a:effectRef>
          <a:fontRef idx="minor">
            <a:schemeClr val="dk1"/>
          </a:fontRef>
        </p:style>
        <p:txBody>
          <a:bodyPr wrap="square" lIns="0" tIns="0" rIns="0" bIns="0" rtlCol="0">
            <a:spAutoFit/>
          </a:bodyPr>
          <a:lstStyle>
            <a:defPPr>
              <a:defRPr lang="en-US"/>
            </a:defPPr>
            <a:lvl1pPr>
              <a:defRPr sz="1600" b="1">
                <a:solidFill>
                  <a:schemeClr val="tx2"/>
                </a:solidFill>
              </a:defRPr>
            </a:lvl1pPr>
            <a:lvl2pPr>
              <a:defRPr>
                <a:solidFill>
                  <a:schemeClr val="dk1"/>
                </a:solidFill>
              </a:defRPr>
            </a:lvl2pPr>
            <a:lvl3pPr>
              <a:defRPr>
                <a:solidFill>
                  <a:schemeClr val="dk1"/>
                </a:solidFill>
              </a:defRPr>
            </a:lvl3pPr>
            <a:lvl4pPr>
              <a:defRPr>
                <a:solidFill>
                  <a:schemeClr val="dk1"/>
                </a:solidFill>
              </a:defRPr>
            </a:lvl4pPr>
            <a:lvl5pPr>
              <a:defRPr>
                <a:solidFill>
                  <a:schemeClr val="dk1"/>
                </a:solidFill>
              </a:defRPr>
            </a:lvl5pPr>
            <a:lvl6pPr>
              <a:defRPr>
                <a:solidFill>
                  <a:schemeClr val="dk1"/>
                </a:solidFill>
              </a:defRPr>
            </a:lvl6pPr>
            <a:lvl7pPr>
              <a:defRPr>
                <a:solidFill>
                  <a:schemeClr val="dk1"/>
                </a:solidFill>
              </a:defRPr>
            </a:lvl7pPr>
            <a:lvl8pPr>
              <a:defRPr>
                <a:solidFill>
                  <a:schemeClr val="dk1"/>
                </a:solidFill>
              </a:defRPr>
            </a:lvl8pPr>
            <a:lvl9pPr>
              <a:defRPr>
                <a:solidFill>
                  <a:schemeClr val="dk1"/>
                </a:solidFill>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a:ln>
                  <a:noFill/>
                </a:ln>
                <a:solidFill>
                  <a:prstClr val="white"/>
                </a:solidFill>
                <a:effectLst/>
                <a:uLnTx/>
                <a:uFillTx/>
                <a:latin typeface="Calibri" panose="020F0502020204030204"/>
                <a:ea typeface="+mn-ea"/>
                <a:cs typeface="+mn-cs"/>
              </a:rPr>
              <a:t>WP5</a:t>
            </a:r>
          </a:p>
        </p:txBody>
      </p:sp>
      <p:sp>
        <p:nvSpPr>
          <p:cNvPr id="80" name="Oval 79">
            <a:extLst>
              <a:ext uri="{FF2B5EF4-FFF2-40B4-BE49-F238E27FC236}">
                <a16:creationId xmlns:a16="http://schemas.microsoft.com/office/drawing/2014/main" id="{66EE5AA8-DC35-F12F-8C51-0FC58FFC9E03}"/>
              </a:ext>
            </a:extLst>
          </p:cNvPr>
          <p:cNvSpPr/>
          <p:nvPr/>
        </p:nvSpPr>
        <p:spPr>
          <a:xfrm>
            <a:off x="2169191" y="1637879"/>
            <a:ext cx="547008" cy="519351"/>
          </a:xfrm>
          <a:prstGeom prst="ellipse">
            <a:avLst/>
          </a:prstGeom>
          <a:solidFill>
            <a:schemeClr val="bg1">
              <a:lumMod val="95000"/>
            </a:schemeClr>
          </a:solidFill>
          <a:ln>
            <a:solidFill>
              <a:schemeClr val="bg1">
                <a:lumMod val="85000"/>
              </a:schemeClr>
            </a:solidFill>
          </a:ln>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small" spc="0" normalizeH="0" baseline="0" noProof="0">
              <a:ln>
                <a:noFill/>
              </a:ln>
              <a:solidFill>
                <a:prstClr val="white"/>
              </a:solidFill>
              <a:effectLst/>
              <a:uLnTx/>
              <a:uFillTx/>
              <a:latin typeface="Calibri" panose="020F0502020204030204"/>
              <a:ea typeface="+mn-ea"/>
              <a:cs typeface="+mn-cs"/>
            </a:endParaRPr>
          </a:p>
        </p:txBody>
      </p:sp>
      <p:sp>
        <p:nvSpPr>
          <p:cNvPr id="81" name="TextBox 80">
            <a:extLst>
              <a:ext uri="{FF2B5EF4-FFF2-40B4-BE49-F238E27FC236}">
                <a16:creationId xmlns:a16="http://schemas.microsoft.com/office/drawing/2014/main" id="{46CA84B5-E970-D876-899A-841A58A2BA2A}"/>
              </a:ext>
            </a:extLst>
          </p:cNvPr>
          <p:cNvSpPr txBox="1"/>
          <p:nvPr/>
        </p:nvSpPr>
        <p:spPr>
          <a:xfrm>
            <a:off x="2245232" y="1790889"/>
            <a:ext cx="487526" cy="246221"/>
          </a:xfrm>
          <a:prstGeom prst="rect">
            <a:avLst/>
          </a:prstGeom>
          <a:noFill/>
          <a:ln w="19050">
            <a:noFill/>
          </a:ln>
        </p:spPr>
        <p:style>
          <a:lnRef idx="2">
            <a:schemeClr val="accent3"/>
          </a:lnRef>
          <a:fillRef idx="1">
            <a:schemeClr val="lt1"/>
          </a:fillRef>
          <a:effectRef idx="0">
            <a:schemeClr val="accent3"/>
          </a:effectRef>
          <a:fontRef idx="minor">
            <a:schemeClr val="dk1"/>
          </a:fontRef>
        </p:style>
        <p:txBody>
          <a:bodyPr wrap="square" lIns="0" tIns="0" rIns="0" bIns="0" rtlCol="0">
            <a:spAutoFit/>
          </a:bodyPr>
          <a:lstStyle>
            <a:defPPr>
              <a:defRPr lang="en-US"/>
            </a:defPPr>
            <a:lvl1pPr>
              <a:defRPr sz="1600" b="1">
                <a:solidFill>
                  <a:schemeClr val="tx2"/>
                </a:solidFill>
              </a:defRPr>
            </a:lvl1pPr>
            <a:lvl2pPr>
              <a:defRPr>
                <a:solidFill>
                  <a:schemeClr val="dk1"/>
                </a:solidFill>
              </a:defRPr>
            </a:lvl2pPr>
            <a:lvl3pPr>
              <a:defRPr>
                <a:solidFill>
                  <a:schemeClr val="dk1"/>
                </a:solidFill>
              </a:defRPr>
            </a:lvl3pPr>
            <a:lvl4pPr>
              <a:defRPr>
                <a:solidFill>
                  <a:schemeClr val="dk1"/>
                </a:solidFill>
              </a:defRPr>
            </a:lvl4pPr>
            <a:lvl5pPr>
              <a:defRPr>
                <a:solidFill>
                  <a:schemeClr val="dk1"/>
                </a:solidFill>
              </a:defRPr>
            </a:lvl5pPr>
            <a:lvl6pPr>
              <a:defRPr>
                <a:solidFill>
                  <a:schemeClr val="dk1"/>
                </a:solidFill>
              </a:defRPr>
            </a:lvl6pPr>
            <a:lvl7pPr>
              <a:defRPr>
                <a:solidFill>
                  <a:schemeClr val="dk1"/>
                </a:solidFill>
              </a:defRPr>
            </a:lvl7pPr>
            <a:lvl8pPr>
              <a:defRPr>
                <a:solidFill>
                  <a:schemeClr val="dk1"/>
                </a:solidFill>
              </a:defRPr>
            </a:lvl8pPr>
            <a:lvl9pPr>
              <a:defRPr>
                <a:solidFill>
                  <a:schemeClr val="dk1"/>
                </a:solidFill>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a:ln>
                  <a:noFill/>
                </a:ln>
                <a:solidFill>
                  <a:prstClr val="white"/>
                </a:solidFill>
                <a:effectLst/>
                <a:uLnTx/>
                <a:uFillTx/>
                <a:latin typeface="Calibri" panose="020F0502020204030204"/>
                <a:ea typeface="+mn-ea"/>
                <a:cs typeface="+mn-cs"/>
              </a:rPr>
              <a:t>WP7</a:t>
            </a:r>
          </a:p>
        </p:txBody>
      </p:sp>
      <p:sp>
        <p:nvSpPr>
          <p:cNvPr id="83" name="Oval 82">
            <a:extLst>
              <a:ext uri="{FF2B5EF4-FFF2-40B4-BE49-F238E27FC236}">
                <a16:creationId xmlns:a16="http://schemas.microsoft.com/office/drawing/2014/main" id="{70BF8302-8F1C-8C47-485A-BE8E77C8FD57}"/>
              </a:ext>
            </a:extLst>
          </p:cNvPr>
          <p:cNvSpPr/>
          <p:nvPr/>
        </p:nvSpPr>
        <p:spPr>
          <a:xfrm>
            <a:off x="5806308" y="5791656"/>
            <a:ext cx="547008" cy="519351"/>
          </a:xfrm>
          <a:prstGeom prst="ellipse">
            <a:avLst/>
          </a:prstGeom>
          <a:solidFill>
            <a:schemeClr val="bg1">
              <a:lumMod val="95000"/>
            </a:schemeClr>
          </a:solidFill>
          <a:ln>
            <a:solidFill>
              <a:schemeClr val="bg1">
                <a:lumMod val="85000"/>
              </a:schemeClr>
            </a:solidFill>
          </a:ln>
        </p:spPr>
        <p:style>
          <a:lnRef idx="2">
            <a:schemeClr val="dk1">
              <a:shade val="50000"/>
            </a:schemeClr>
          </a:lnRef>
          <a:fillRef idx="1">
            <a:schemeClr val="dk1"/>
          </a:fillRef>
          <a:effectRef idx="0">
            <a:schemeClr val="dk1"/>
          </a:effectRef>
          <a:fontRef idx="minor">
            <a:schemeClr val="lt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small" spc="0" normalizeH="0" baseline="0" noProof="0">
              <a:ln>
                <a:noFill/>
              </a:ln>
              <a:solidFill>
                <a:prstClr val="white"/>
              </a:solidFill>
              <a:effectLst/>
              <a:uLnTx/>
              <a:uFillTx/>
              <a:latin typeface="Calibri" panose="020F0502020204030204"/>
              <a:ea typeface="+mn-ea"/>
              <a:cs typeface="+mn-cs"/>
            </a:endParaRPr>
          </a:p>
        </p:txBody>
      </p:sp>
      <p:sp>
        <p:nvSpPr>
          <p:cNvPr id="84" name="TextBox 83">
            <a:extLst>
              <a:ext uri="{FF2B5EF4-FFF2-40B4-BE49-F238E27FC236}">
                <a16:creationId xmlns:a16="http://schemas.microsoft.com/office/drawing/2014/main" id="{079152F0-CB07-DBA0-651A-B0B8A1AF7117}"/>
              </a:ext>
            </a:extLst>
          </p:cNvPr>
          <p:cNvSpPr txBox="1"/>
          <p:nvPr/>
        </p:nvSpPr>
        <p:spPr>
          <a:xfrm>
            <a:off x="5891932" y="5921996"/>
            <a:ext cx="487526" cy="246221"/>
          </a:xfrm>
          <a:prstGeom prst="rect">
            <a:avLst/>
          </a:prstGeom>
          <a:noFill/>
          <a:ln w="19050">
            <a:noFill/>
          </a:ln>
        </p:spPr>
        <p:style>
          <a:lnRef idx="2">
            <a:schemeClr val="accent3"/>
          </a:lnRef>
          <a:fillRef idx="1">
            <a:schemeClr val="lt1"/>
          </a:fillRef>
          <a:effectRef idx="0">
            <a:schemeClr val="accent3"/>
          </a:effectRef>
          <a:fontRef idx="minor">
            <a:schemeClr val="dk1"/>
          </a:fontRef>
        </p:style>
        <p:txBody>
          <a:bodyPr wrap="square" lIns="0" tIns="0" rIns="0" bIns="0" rtlCol="0">
            <a:spAutoFit/>
          </a:bodyPr>
          <a:lstStyle>
            <a:defPPr>
              <a:defRPr lang="en-US"/>
            </a:defPPr>
            <a:lvl1pPr>
              <a:defRPr sz="1600" b="1">
                <a:solidFill>
                  <a:schemeClr val="tx2"/>
                </a:solidFill>
              </a:defRPr>
            </a:lvl1pPr>
            <a:lvl2pPr>
              <a:defRPr>
                <a:solidFill>
                  <a:schemeClr val="dk1"/>
                </a:solidFill>
              </a:defRPr>
            </a:lvl2pPr>
            <a:lvl3pPr>
              <a:defRPr>
                <a:solidFill>
                  <a:schemeClr val="dk1"/>
                </a:solidFill>
              </a:defRPr>
            </a:lvl3pPr>
            <a:lvl4pPr>
              <a:defRPr>
                <a:solidFill>
                  <a:schemeClr val="dk1"/>
                </a:solidFill>
              </a:defRPr>
            </a:lvl4pPr>
            <a:lvl5pPr>
              <a:defRPr>
                <a:solidFill>
                  <a:schemeClr val="dk1"/>
                </a:solidFill>
              </a:defRPr>
            </a:lvl5pPr>
            <a:lvl6pPr>
              <a:defRPr>
                <a:solidFill>
                  <a:schemeClr val="dk1"/>
                </a:solidFill>
              </a:defRPr>
            </a:lvl6pPr>
            <a:lvl7pPr>
              <a:defRPr>
                <a:solidFill>
                  <a:schemeClr val="dk1"/>
                </a:solidFill>
              </a:defRPr>
            </a:lvl7pPr>
            <a:lvl8pPr>
              <a:defRPr>
                <a:solidFill>
                  <a:schemeClr val="dk1"/>
                </a:solidFill>
              </a:defRPr>
            </a:lvl8pPr>
            <a:lvl9pPr>
              <a:defRPr>
                <a:solidFill>
                  <a:schemeClr val="dk1"/>
                </a:solidFill>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a:ln>
                  <a:noFill/>
                </a:ln>
                <a:solidFill>
                  <a:prstClr val="white"/>
                </a:solidFill>
                <a:effectLst/>
                <a:uLnTx/>
                <a:uFillTx/>
                <a:latin typeface="Calibri" panose="020F0502020204030204"/>
                <a:ea typeface="+mn-ea"/>
                <a:cs typeface="+mn-cs"/>
              </a:rPr>
              <a:t>WP6</a:t>
            </a:r>
          </a:p>
        </p:txBody>
      </p:sp>
      <p:sp>
        <p:nvSpPr>
          <p:cNvPr id="86" name="TextBox 85">
            <a:extLst>
              <a:ext uri="{FF2B5EF4-FFF2-40B4-BE49-F238E27FC236}">
                <a16:creationId xmlns:a16="http://schemas.microsoft.com/office/drawing/2014/main" id="{38440FA3-0284-046E-B867-16FE5E904DC5}"/>
              </a:ext>
            </a:extLst>
          </p:cNvPr>
          <p:cNvSpPr txBox="1"/>
          <p:nvPr/>
        </p:nvSpPr>
        <p:spPr>
          <a:xfrm>
            <a:off x="5461441" y="2103670"/>
            <a:ext cx="1139383" cy="492443"/>
          </a:xfrm>
          <a:prstGeom prst="rect">
            <a:avLst/>
          </a:prstGeom>
          <a:ln w="19050">
            <a:noFill/>
          </a:ln>
        </p:spPr>
        <p:style>
          <a:lnRef idx="2">
            <a:schemeClr val="accent3"/>
          </a:lnRef>
          <a:fillRef idx="1">
            <a:schemeClr val="lt1"/>
          </a:fillRef>
          <a:effectRef idx="0">
            <a:schemeClr val="accent3"/>
          </a:effectRef>
          <a:fontRef idx="minor">
            <a:schemeClr val="dk1"/>
          </a:fontRef>
        </p:style>
        <p:txBody>
          <a:bodyPr wrap="square" lIns="0" tIns="0" rIns="0" bIns="0"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a:ln>
                  <a:noFill/>
                </a:ln>
                <a:solidFill>
                  <a:srgbClr val="00B050"/>
                </a:solidFill>
                <a:effectLst/>
                <a:uLnTx/>
                <a:uFillTx/>
                <a:latin typeface="Calibri" panose="020F0502020204030204"/>
                <a:ea typeface="+mn-ea"/>
                <a:cs typeface="+mn-cs"/>
              </a:rPr>
              <a:t>Uncertainty models</a:t>
            </a:r>
          </a:p>
        </p:txBody>
      </p:sp>
      <p:sp>
        <p:nvSpPr>
          <p:cNvPr id="11" name="Date Placeholder 10">
            <a:extLst>
              <a:ext uri="{FF2B5EF4-FFF2-40B4-BE49-F238E27FC236}">
                <a16:creationId xmlns:a16="http://schemas.microsoft.com/office/drawing/2014/main" id="{785426CD-9DE4-9498-9235-202CA410B691}"/>
              </a:ext>
            </a:extLst>
          </p:cNvPr>
          <p:cNvSpPr>
            <a:spLocks noGrp="1"/>
          </p:cNvSpPr>
          <p:nvPr>
            <p:ph type="dt" sz="half" idx="2"/>
          </p:nvPr>
        </p:nvSpPr>
        <p:spPr/>
        <p:txBody>
          <a:bodyPr/>
          <a:lstStyle/>
          <a:p>
            <a:r>
              <a:rPr lang="it-IT"/>
              <a:t>03/06/2026</a:t>
            </a:r>
            <a:endParaRPr lang="en-GB"/>
          </a:p>
        </p:txBody>
      </p:sp>
      <p:sp>
        <p:nvSpPr>
          <p:cNvPr id="18" name="Footer Placeholder 17">
            <a:extLst>
              <a:ext uri="{FF2B5EF4-FFF2-40B4-BE49-F238E27FC236}">
                <a16:creationId xmlns:a16="http://schemas.microsoft.com/office/drawing/2014/main" id="{5C378EF5-AC41-4F6B-B0ED-9229A129BA93}"/>
              </a:ext>
            </a:extLst>
          </p:cNvPr>
          <p:cNvSpPr>
            <a:spLocks noGrp="1"/>
          </p:cNvSpPr>
          <p:nvPr>
            <p:ph type="ftr" sz="quarter" idx="3"/>
          </p:nvPr>
        </p:nvSpPr>
        <p:spPr/>
        <p: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white">
                    <a:lumMod val="50000"/>
                  </a:prstClr>
                </a:solidFill>
                <a:effectLst/>
                <a:uLnTx/>
                <a:uFillTx/>
                <a:latin typeface="Calibri" panose="020F0502020204030204"/>
                <a:ea typeface="+mn-ea"/>
                <a:cs typeface="+mn-cs"/>
              </a:rPr>
              <a:t>Camilla Colombo - GREEN SPECIES - COMPASS Lab - Department of Aerospace Science and Technology</a:t>
            </a:r>
            <a:endParaRPr kumimoji="0" lang="en-GB" sz="1200" b="0" i="0" u="none" strike="noStrike" kern="1200" cap="none" spc="0" normalizeH="0" baseline="0" noProof="0">
              <a:ln>
                <a:noFill/>
              </a:ln>
              <a:solidFill>
                <a:prstClr val="white">
                  <a:lumMod val="50000"/>
                </a:prstClr>
              </a:solidFill>
              <a:effectLst/>
              <a:uLnTx/>
              <a:uFillTx/>
              <a:latin typeface="Calibri" panose="020F0502020204030204"/>
              <a:ea typeface="+mn-ea"/>
              <a:cs typeface="+mn-cs"/>
            </a:endParaRPr>
          </a:p>
        </p:txBody>
      </p:sp>
      <p:sp>
        <p:nvSpPr>
          <p:cNvPr id="19" name="Slide Number Placeholder 18">
            <a:extLst>
              <a:ext uri="{FF2B5EF4-FFF2-40B4-BE49-F238E27FC236}">
                <a16:creationId xmlns:a16="http://schemas.microsoft.com/office/drawing/2014/main" id="{1F455D46-2C4A-89E4-0035-C194D87B34A6}"/>
              </a:ext>
            </a:extLst>
          </p:cNvPr>
          <p:cNvSpPr>
            <a:spLocks noGrp="1"/>
          </p:cNvSpPr>
          <p:nvPr>
            <p:ph type="sldNum" sz="quarter" idx="4"/>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white">
                    <a:lumMod val="50000"/>
                  </a:prstClr>
                </a:solidFill>
                <a:effectLst/>
                <a:uLnTx/>
                <a:uFillTx/>
                <a:latin typeface="Calibri" panose="020F0502020204030204"/>
                <a:ea typeface="+mn-ea"/>
                <a:cs typeface="+mn-cs"/>
              </a:rPr>
              <a:t>4</a:t>
            </a:r>
          </a:p>
        </p:txBody>
      </p:sp>
      <p:sp>
        <p:nvSpPr>
          <p:cNvPr id="23" name="Oval 22">
            <a:extLst>
              <a:ext uri="{FF2B5EF4-FFF2-40B4-BE49-F238E27FC236}">
                <a16:creationId xmlns:a16="http://schemas.microsoft.com/office/drawing/2014/main" id="{BC13191C-430D-B248-5933-CA74FED3A5B7}"/>
              </a:ext>
            </a:extLst>
          </p:cNvPr>
          <p:cNvSpPr/>
          <p:nvPr/>
        </p:nvSpPr>
        <p:spPr>
          <a:xfrm>
            <a:off x="10061019" y="1836103"/>
            <a:ext cx="547008" cy="519351"/>
          </a:xfrm>
          <a:prstGeom prst="ellipse">
            <a:avLst/>
          </a:prstGeom>
          <a:solidFill>
            <a:schemeClr val="bg1">
              <a:lumMod val="95000"/>
            </a:schemeClr>
          </a:solidFill>
          <a:ln>
            <a:solidFill>
              <a:schemeClr val="bg1">
                <a:lumMod val="85000"/>
              </a:schemeClr>
            </a:solidFill>
          </a:ln>
        </p:spPr>
        <p:style>
          <a:lnRef idx="2">
            <a:schemeClr val="accent5">
              <a:shade val="50000"/>
            </a:schemeClr>
          </a:lnRef>
          <a:fillRef idx="1">
            <a:schemeClr val="accent5"/>
          </a:fillRef>
          <a:effectRef idx="0">
            <a:schemeClr val="accent5"/>
          </a:effectRef>
          <a:fontRef idx="minor">
            <a:schemeClr val="lt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small" spc="0" normalizeH="0" baseline="0" noProof="0">
              <a:ln>
                <a:noFill/>
              </a:ln>
              <a:solidFill>
                <a:prstClr val="white"/>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88B009F2-5C62-DDAF-A76B-A0CCD90176F7}"/>
              </a:ext>
            </a:extLst>
          </p:cNvPr>
          <p:cNvSpPr txBox="1"/>
          <p:nvPr/>
        </p:nvSpPr>
        <p:spPr>
          <a:xfrm>
            <a:off x="10140469" y="1983045"/>
            <a:ext cx="487526" cy="246221"/>
          </a:xfrm>
          <a:prstGeom prst="rect">
            <a:avLst/>
          </a:prstGeom>
          <a:noFill/>
          <a:ln w="19050">
            <a:noFill/>
          </a:ln>
        </p:spPr>
        <p:style>
          <a:lnRef idx="2">
            <a:schemeClr val="accent3"/>
          </a:lnRef>
          <a:fillRef idx="1">
            <a:schemeClr val="lt1"/>
          </a:fillRef>
          <a:effectRef idx="0">
            <a:schemeClr val="accent3"/>
          </a:effectRef>
          <a:fontRef idx="minor">
            <a:schemeClr val="dk1"/>
          </a:fontRef>
        </p:style>
        <p:txBody>
          <a:bodyPr wrap="square" lIns="0" tIns="0" rIns="0" bIns="0" rtlCol="0">
            <a:spAutoFit/>
          </a:bodyPr>
          <a:lstStyle>
            <a:defPPr>
              <a:defRPr lang="en-US"/>
            </a:defPPr>
            <a:lvl1pPr>
              <a:defRPr sz="1600" b="1">
                <a:solidFill>
                  <a:schemeClr val="tx2"/>
                </a:solidFill>
              </a:defRPr>
            </a:lvl1pPr>
            <a:lvl2pPr>
              <a:defRPr>
                <a:solidFill>
                  <a:schemeClr val="dk1"/>
                </a:solidFill>
              </a:defRPr>
            </a:lvl2pPr>
            <a:lvl3pPr>
              <a:defRPr>
                <a:solidFill>
                  <a:schemeClr val="dk1"/>
                </a:solidFill>
              </a:defRPr>
            </a:lvl3pPr>
            <a:lvl4pPr>
              <a:defRPr>
                <a:solidFill>
                  <a:schemeClr val="dk1"/>
                </a:solidFill>
              </a:defRPr>
            </a:lvl4pPr>
            <a:lvl5pPr>
              <a:defRPr>
                <a:solidFill>
                  <a:schemeClr val="dk1"/>
                </a:solidFill>
              </a:defRPr>
            </a:lvl5pPr>
            <a:lvl6pPr>
              <a:defRPr>
                <a:solidFill>
                  <a:schemeClr val="dk1"/>
                </a:solidFill>
              </a:defRPr>
            </a:lvl6pPr>
            <a:lvl7pPr>
              <a:defRPr>
                <a:solidFill>
                  <a:schemeClr val="dk1"/>
                </a:solidFill>
              </a:defRPr>
            </a:lvl7pPr>
            <a:lvl8pPr>
              <a:defRPr>
                <a:solidFill>
                  <a:schemeClr val="dk1"/>
                </a:solidFill>
              </a:defRPr>
            </a:lvl8pPr>
            <a:lvl9pPr>
              <a:defRPr>
                <a:solidFill>
                  <a:schemeClr val="dk1"/>
                </a:solidFill>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a:ln>
                  <a:noFill/>
                </a:ln>
                <a:solidFill>
                  <a:prstClr val="white"/>
                </a:solidFill>
                <a:effectLst/>
                <a:uLnTx/>
                <a:uFillTx/>
                <a:latin typeface="Calibri" panose="020F0502020204030204"/>
                <a:ea typeface="+mn-ea"/>
                <a:cs typeface="+mn-cs"/>
              </a:rPr>
              <a:t>WP3</a:t>
            </a:r>
          </a:p>
        </p:txBody>
      </p:sp>
      <p:pic>
        <p:nvPicPr>
          <p:cNvPr id="26" name="Picture 25" descr="Logo&#10;&#10;Description automatically generated">
            <a:extLst>
              <a:ext uri="{FF2B5EF4-FFF2-40B4-BE49-F238E27FC236}">
                <a16:creationId xmlns:a16="http://schemas.microsoft.com/office/drawing/2014/main" id="{2CC99FE9-3CA0-94CB-3B7D-89840007455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02477" y="202024"/>
            <a:ext cx="3256928" cy="1172179"/>
          </a:xfrm>
          <a:prstGeom prst="rect">
            <a:avLst/>
          </a:prstGeom>
        </p:spPr>
      </p:pic>
      <p:sp>
        <p:nvSpPr>
          <p:cNvPr id="4" name="Title 13">
            <a:extLst>
              <a:ext uri="{FF2B5EF4-FFF2-40B4-BE49-F238E27FC236}">
                <a16:creationId xmlns:a16="http://schemas.microsoft.com/office/drawing/2014/main" id="{9162A79A-C308-045D-390F-A3BEB91781A4}"/>
              </a:ext>
            </a:extLst>
          </p:cNvPr>
          <p:cNvSpPr txBox="1">
            <a:spLocks/>
          </p:cNvSpPr>
          <p:nvPr/>
        </p:nvSpPr>
        <p:spPr>
          <a:xfrm>
            <a:off x="295925" y="139169"/>
            <a:ext cx="11694849" cy="476293"/>
          </a:xfrm>
          <a:prstGeom prst="rect">
            <a:avLst/>
          </a:prstGeom>
        </p:spPr>
        <p:txBody>
          <a:bodyPr/>
          <a:lstStyle>
            <a:lvl1pPr algn="l" defTabSz="914400" rtl="0" eaLnBrk="1" latinLnBrk="0" hangingPunct="1">
              <a:lnSpc>
                <a:spcPct val="90000"/>
              </a:lnSpc>
              <a:spcBef>
                <a:spcPct val="0"/>
              </a:spcBef>
              <a:buNone/>
              <a:defRPr lang="en-GB" sz="3200" b="1" i="0" kern="1200" noProof="0" dirty="0">
                <a:solidFill>
                  <a:schemeClr val="bg2">
                    <a:lumMod val="75000"/>
                  </a:schemeClr>
                </a:solidFill>
                <a:latin typeface="+mn-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2400" b="1" i="0" u="none" strike="noStrike" kern="1200" cap="none" spc="0" normalizeH="0" baseline="0" noProof="0">
                <a:ln>
                  <a:noFill/>
                </a:ln>
                <a:solidFill>
                  <a:srgbClr val="102C53"/>
                </a:solidFill>
                <a:effectLst/>
                <a:uLnTx/>
                <a:uFillTx/>
                <a:latin typeface="Manrope"/>
                <a:ea typeface="+mj-ea"/>
                <a:cs typeface="+mj-cs"/>
              </a:rPr>
              <a:t>Methodology</a:t>
            </a:r>
          </a:p>
        </p:txBody>
      </p:sp>
    </p:spTree>
    <p:extLst>
      <p:ext uri="{BB962C8B-B14F-4D97-AF65-F5344CB8AC3E}">
        <p14:creationId xmlns:p14="http://schemas.microsoft.com/office/powerpoint/2010/main" val="10038044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6B77B5-D1C3-B780-B773-2649FD06D81A}"/>
            </a:ext>
          </a:extLst>
        </p:cNvPr>
        <p:cNvGrpSpPr/>
        <p:nvPr/>
      </p:nvGrpSpPr>
      <p:grpSpPr>
        <a:xfrm>
          <a:off x="0" y="0"/>
          <a:ext cx="0" cy="0"/>
          <a:chOff x="0" y="0"/>
          <a:chExt cx="0" cy="0"/>
        </a:xfrm>
      </p:grpSpPr>
      <p:sp>
        <p:nvSpPr>
          <p:cNvPr id="2" name="Footer Placeholder 1">
            <a:extLst>
              <a:ext uri="{FF2B5EF4-FFF2-40B4-BE49-F238E27FC236}">
                <a16:creationId xmlns:a16="http://schemas.microsoft.com/office/drawing/2014/main" id="{763C9B13-84E0-38A4-4D46-C6399094136E}"/>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50" normalizeH="0" baseline="0" noProof="0">
                <a:ln>
                  <a:noFill/>
                </a:ln>
                <a:solidFill>
                  <a:srgbClr val="000000">
                    <a:lumMod val="65000"/>
                    <a:lumOff val="35000"/>
                  </a:srgbClr>
                </a:solidFill>
                <a:effectLst/>
                <a:uLnTx/>
                <a:uFillTx/>
                <a:latin typeface="Manrope"/>
                <a:ea typeface="+mn-ea"/>
                <a:cs typeface="+mn-cs"/>
              </a:rPr>
              <a:t>Camilla Colombo - GREEN SPECIES - COMPASS Lab - Department of Aerospace Science and Technology</a:t>
            </a:r>
            <a:endParaRPr kumimoji="0" lang="en-GB" sz="700" b="0" i="0" u="none" strike="noStrike" kern="1200" cap="none" spc="50" normalizeH="0" baseline="0" noProof="0">
              <a:ln>
                <a:noFill/>
              </a:ln>
              <a:solidFill>
                <a:srgbClr val="000000">
                  <a:lumMod val="65000"/>
                  <a:lumOff val="35000"/>
                </a:srgbClr>
              </a:solidFill>
              <a:effectLst/>
              <a:uLnTx/>
              <a:uFillTx/>
              <a:latin typeface="Manrope"/>
              <a:ea typeface="+mn-ea"/>
              <a:cs typeface="+mn-cs"/>
            </a:endParaRPr>
          </a:p>
        </p:txBody>
      </p:sp>
      <p:sp>
        <p:nvSpPr>
          <p:cNvPr id="3" name="Slide Number Placeholder 2">
            <a:extLst>
              <a:ext uri="{FF2B5EF4-FFF2-40B4-BE49-F238E27FC236}">
                <a16:creationId xmlns:a16="http://schemas.microsoft.com/office/drawing/2014/main" id="{6AC83061-7087-0F41-90D2-BDB1C4A25D6C}"/>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32E340B-6DF6-4B42-912A-1B529C9C7761}" type="slidenum">
              <a:rPr kumimoji="0" lang="en-GB" sz="700" b="0" i="0" u="none" strike="noStrike" kern="1200" cap="none" spc="50" normalizeH="0" baseline="0" noProof="0" smtClean="0">
                <a:ln>
                  <a:noFill/>
                </a:ln>
                <a:solidFill>
                  <a:srgbClr val="000000">
                    <a:lumMod val="65000"/>
                    <a:lumOff val="35000"/>
                  </a:srgbClr>
                </a:solidFill>
                <a:effectLst/>
                <a:uLnTx/>
                <a:uFillTx/>
                <a:latin typeface="Manrope"/>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700" b="0" i="0" u="none" strike="noStrike" kern="1200" cap="none" spc="50" normalizeH="0" baseline="0" noProof="0">
              <a:ln>
                <a:noFill/>
              </a:ln>
              <a:solidFill>
                <a:srgbClr val="000000">
                  <a:lumMod val="65000"/>
                  <a:lumOff val="35000"/>
                </a:srgbClr>
              </a:solidFill>
              <a:effectLst/>
              <a:uLnTx/>
              <a:uFillTx/>
              <a:latin typeface="Manrope"/>
              <a:ea typeface="+mn-ea"/>
              <a:cs typeface="+mn-cs"/>
            </a:endParaRPr>
          </a:p>
        </p:txBody>
      </p:sp>
      <p:sp>
        <p:nvSpPr>
          <p:cNvPr id="5" name="Text Placeholder 4">
            <a:extLst>
              <a:ext uri="{FF2B5EF4-FFF2-40B4-BE49-F238E27FC236}">
                <a16:creationId xmlns:a16="http://schemas.microsoft.com/office/drawing/2014/main" id="{8C15E12A-FF66-600F-9093-C59AF2F80AF1}"/>
              </a:ext>
            </a:extLst>
          </p:cNvPr>
          <p:cNvSpPr>
            <a:spLocks noGrp="1"/>
          </p:cNvSpPr>
          <p:nvPr>
            <p:ph type="body" sz="quarter" idx="13"/>
          </p:nvPr>
        </p:nvSpPr>
        <p:spPr>
          <a:xfrm>
            <a:off x="5192322" y="848162"/>
            <a:ext cx="6478974" cy="2447171"/>
          </a:xfrm>
          <a:solidFill>
            <a:schemeClr val="bg1"/>
          </a:solidFill>
        </p:spPr>
        <p:txBody>
          <a:bodyPr/>
          <a:lstStyle/>
          <a:p>
            <a:r>
              <a:rPr lang="en-US"/>
              <a:t>Several debris evolutionary models exists</a:t>
            </a:r>
          </a:p>
          <a:p>
            <a:r>
              <a:rPr lang="en-US"/>
              <a:t>Statistical vs deterministic models</a:t>
            </a:r>
          </a:p>
          <a:p>
            <a:r>
              <a:rPr lang="en-US"/>
              <a:t>Cross-validated within the </a:t>
            </a:r>
            <a:r>
              <a:rPr lang="en-US" b="1"/>
              <a:t>Inter Agency Debris Coordination Committee</a:t>
            </a:r>
          </a:p>
          <a:p>
            <a:r>
              <a:rPr lang="en-GB"/>
              <a:t>Do not predict future but study possible evolution under </a:t>
            </a:r>
            <a:r>
              <a:rPr lang="en-GB" b="1">
                <a:solidFill>
                  <a:srgbClr val="00B050"/>
                </a:solidFill>
              </a:rPr>
              <a:t>different hypothesis on launches, post mission disposals, collisions and explosions, solar activity and density models</a:t>
            </a:r>
          </a:p>
          <a:p>
            <a:r>
              <a:rPr lang="en-GB"/>
              <a:t>Results always as </a:t>
            </a:r>
            <a:r>
              <a:rPr lang="en-GB" b="1"/>
              <a:t>statistical distributions</a:t>
            </a:r>
          </a:p>
          <a:p>
            <a:endParaRPr lang="en-US" b="1"/>
          </a:p>
        </p:txBody>
      </p:sp>
      <p:sp>
        <p:nvSpPr>
          <p:cNvPr id="10" name="Oval 9">
            <a:extLst>
              <a:ext uri="{FF2B5EF4-FFF2-40B4-BE49-F238E27FC236}">
                <a16:creationId xmlns:a16="http://schemas.microsoft.com/office/drawing/2014/main" id="{CF4D786E-A6A8-D5B2-B1DC-1E6208A869EC}"/>
              </a:ext>
            </a:extLst>
          </p:cNvPr>
          <p:cNvSpPr/>
          <p:nvPr/>
        </p:nvSpPr>
        <p:spPr>
          <a:xfrm>
            <a:off x="3295487" y="2496740"/>
            <a:ext cx="1349359" cy="1449327"/>
          </a:xfrm>
          <a:prstGeom prst="ellipse">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800" b="0" i="0" u="none" strike="noStrike" kern="1200" cap="none" spc="0" normalizeH="0" baseline="0" noProof="0">
              <a:ln>
                <a:noFill/>
              </a:ln>
              <a:solidFill>
                <a:srgbClr val="FFFFFF"/>
              </a:solidFill>
              <a:effectLst/>
              <a:uLnTx/>
              <a:uFillTx/>
              <a:latin typeface="Manrope"/>
              <a:ea typeface="+mn-ea"/>
              <a:cs typeface="+mn-cs"/>
            </a:endParaRPr>
          </a:p>
        </p:txBody>
      </p:sp>
      <p:sp>
        <p:nvSpPr>
          <p:cNvPr id="15" name="TextBox 14">
            <a:extLst>
              <a:ext uri="{FF2B5EF4-FFF2-40B4-BE49-F238E27FC236}">
                <a16:creationId xmlns:a16="http://schemas.microsoft.com/office/drawing/2014/main" id="{20C02FE8-5948-8EDC-48D9-AAB142953E7E}"/>
              </a:ext>
            </a:extLst>
          </p:cNvPr>
          <p:cNvSpPr txBox="1"/>
          <p:nvPr/>
        </p:nvSpPr>
        <p:spPr>
          <a:xfrm>
            <a:off x="393649" y="846907"/>
            <a:ext cx="4702177" cy="830997"/>
          </a:xfrm>
          <a:prstGeom prst="rect">
            <a:avLst/>
          </a:prstGeom>
          <a:noFill/>
          <a:ln w="12700">
            <a:noFill/>
          </a:ln>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400" b="1" i="0" u="none" strike="noStrike" kern="1200" cap="none" spc="0" normalizeH="0" baseline="0" noProof="0">
                <a:ln>
                  <a:noFill/>
                </a:ln>
                <a:solidFill>
                  <a:srgbClr val="000000"/>
                </a:solidFill>
                <a:effectLst/>
                <a:uLnTx/>
                <a:uFillTx/>
                <a:latin typeface="Manrope"/>
                <a:ea typeface="Calibri" panose="020F0502020204030204" pitchFamily="34" charset="0"/>
                <a:cs typeface="Arial" panose="020B0604020202020204" pitchFamily="34" charset="0"/>
              </a:rPr>
              <a:t>Modelling of the space debris evolution</a:t>
            </a:r>
            <a:endParaRPr kumimoji="0" lang="en-GB" altLang="en-US" sz="2400" b="0" i="0" u="none" strike="noStrike" kern="1200" cap="none" spc="0" normalizeH="0" baseline="0" noProof="0">
              <a:ln>
                <a:noFill/>
              </a:ln>
              <a:solidFill>
                <a:srgbClr val="000000"/>
              </a:solidFill>
              <a:effectLst/>
              <a:uLnTx/>
              <a:uFillTx/>
              <a:latin typeface="Manrope"/>
              <a:ea typeface="Calibri" panose="020F0502020204030204" pitchFamily="34" charset="0"/>
              <a:cs typeface="Arial" panose="020B0604020202020204" pitchFamily="34" charset="0"/>
            </a:endParaRPr>
          </a:p>
        </p:txBody>
      </p:sp>
      <p:sp>
        <p:nvSpPr>
          <p:cNvPr id="17" name="TextBox 16">
            <a:extLst>
              <a:ext uri="{FF2B5EF4-FFF2-40B4-BE49-F238E27FC236}">
                <a16:creationId xmlns:a16="http://schemas.microsoft.com/office/drawing/2014/main" id="{024791F3-6F3C-EE84-068C-D9E2F4B262ED}"/>
              </a:ext>
            </a:extLst>
          </p:cNvPr>
          <p:cNvSpPr txBox="1"/>
          <p:nvPr/>
        </p:nvSpPr>
        <p:spPr>
          <a:xfrm>
            <a:off x="406906" y="1654605"/>
            <a:ext cx="3634518" cy="830997"/>
          </a:xfrm>
          <a:prstGeom prst="rect">
            <a:avLst/>
          </a:prstGeom>
          <a:solidFill>
            <a:schemeClr val="bg2">
              <a:lumMod val="95000"/>
            </a:schemeClr>
          </a:solidFill>
          <a:ln w="12700">
            <a:noFill/>
          </a:ln>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600" b="0" i="0" u="none" strike="noStrike" kern="1200" cap="none" spc="0" normalizeH="0" baseline="0" noProof="0">
                <a:ln>
                  <a:noFill/>
                </a:ln>
                <a:solidFill>
                  <a:srgbClr val="000000"/>
                </a:solidFill>
                <a:effectLst/>
                <a:uLnTx/>
                <a:uFillTx/>
                <a:latin typeface="Manrope"/>
                <a:ea typeface="Calibri" panose="020F0502020204030204" pitchFamily="34" charset="0"/>
                <a:cs typeface="Arial" panose="020B0604020202020204" pitchFamily="34" charset="0"/>
              </a:rPr>
              <a:t>Space debris </a:t>
            </a:r>
            <a:r>
              <a:rPr kumimoji="0" lang="en-GB" altLang="en-US" sz="1600" b="1" i="0" u="none" strike="noStrike" kern="1200" cap="none" spc="0" normalizeH="0" baseline="0" noProof="0">
                <a:ln>
                  <a:noFill/>
                </a:ln>
                <a:solidFill>
                  <a:srgbClr val="27CED7"/>
                </a:solidFill>
                <a:effectLst/>
                <a:uLnTx/>
                <a:uFillTx/>
                <a:latin typeface="Manrope"/>
                <a:ea typeface="Calibri" panose="020F0502020204030204" pitchFamily="34" charset="0"/>
                <a:cs typeface="Arial" panose="020B0604020202020204" pitchFamily="34" charset="0"/>
              </a:rPr>
              <a:t>complex dynamics</a:t>
            </a:r>
            <a:r>
              <a:rPr kumimoji="0" lang="en-GB" altLang="en-US" sz="1600" b="0" i="0" u="none" strike="noStrike" kern="1200" cap="none" spc="0" normalizeH="0" baseline="0" noProof="0">
                <a:ln>
                  <a:noFill/>
                </a:ln>
                <a:solidFill>
                  <a:srgbClr val="000000"/>
                </a:solidFill>
                <a:effectLst/>
                <a:uLnTx/>
                <a:uFillTx/>
                <a:latin typeface="Manrope"/>
                <a:ea typeface="Calibri" panose="020F0502020204030204" pitchFamily="34" charset="0"/>
                <a:cs typeface="Arial" panose="020B0604020202020204" pitchFamily="34" charset="0"/>
              </a:rPr>
              <a:t>, affected by </a:t>
            </a:r>
            <a:r>
              <a:rPr kumimoji="0" lang="en-GB" altLang="en-US" sz="1600" b="1" i="0" u="none" strike="noStrike" kern="1200" cap="none" spc="0" normalizeH="0" baseline="0" noProof="0">
                <a:ln>
                  <a:noFill/>
                </a:ln>
                <a:solidFill>
                  <a:srgbClr val="00B050"/>
                </a:solidFill>
                <a:effectLst/>
                <a:uLnTx/>
                <a:uFillTx/>
                <a:latin typeface="Manrope"/>
                <a:ea typeface="Calibri" panose="020F0502020204030204" pitchFamily="34" charset="0"/>
                <a:cs typeface="Arial" panose="020B0604020202020204" pitchFamily="34" charset="0"/>
              </a:rPr>
              <a:t>several overlapping uncertainties</a:t>
            </a:r>
            <a:r>
              <a:rPr kumimoji="0" lang="en-GB" altLang="en-US" sz="1600" b="0" i="0" u="none" strike="noStrike" kern="1200" cap="none" spc="0" normalizeH="0" baseline="0" noProof="0">
                <a:ln>
                  <a:noFill/>
                </a:ln>
                <a:solidFill>
                  <a:srgbClr val="000000"/>
                </a:solidFill>
                <a:effectLst/>
                <a:uLnTx/>
                <a:uFillTx/>
                <a:latin typeface="Manrope"/>
                <a:ea typeface="Calibri" panose="020F0502020204030204" pitchFamily="34" charset="0"/>
                <a:cs typeface="Arial" panose="020B0604020202020204" pitchFamily="34" charset="0"/>
              </a:rPr>
              <a:t>.</a:t>
            </a:r>
          </a:p>
        </p:txBody>
      </p:sp>
      <p:sp>
        <p:nvSpPr>
          <p:cNvPr id="4" name="Rectangle 3">
            <a:extLst>
              <a:ext uri="{FF2B5EF4-FFF2-40B4-BE49-F238E27FC236}">
                <a16:creationId xmlns:a16="http://schemas.microsoft.com/office/drawing/2014/main" id="{32CBE08C-C8C3-A739-793E-51E75FC9CA1C}"/>
              </a:ext>
            </a:extLst>
          </p:cNvPr>
          <p:cNvSpPr/>
          <p:nvPr/>
        </p:nvSpPr>
        <p:spPr>
          <a:xfrm>
            <a:off x="4684466" y="2875225"/>
            <a:ext cx="7344539" cy="616119"/>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800" b="0" i="0" u="none" strike="noStrike" kern="1200" cap="none" spc="0" normalizeH="0" baseline="0" noProof="0">
              <a:ln>
                <a:noFill/>
              </a:ln>
              <a:solidFill>
                <a:srgbClr val="FFFFFF"/>
              </a:solidFill>
              <a:effectLst/>
              <a:uLnTx/>
              <a:uFillTx/>
              <a:latin typeface="Manrope"/>
              <a:ea typeface="+mn-ea"/>
              <a:cs typeface="+mn-cs"/>
            </a:endParaRPr>
          </a:p>
        </p:txBody>
      </p:sp>
      <p:pic>
        <p:nvPicPr>
          <p:cNvPr id="12" name="Picture 11" descr="A picture containing blue&#10;&#10;Description automatically generated">
            <a:extLst>
              <a:ext uri="{FF2B5EF4-FFF2-40B4-BE49-F238E27FC236}">
                <a16:creationId xmlns:a16="http://schemas.microsoft.com/office/drawing/2014/main" id="{E3D93820-76A5-927B-9093-A155F2968B7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85959" y="2676675"/>
            <a:ext cx="3739419" cy="3509179"/>
          </a:xfrm>
          <a:prstGeom prst="ellipse">
            <a:avLst/>
          </a:prstGeom>
        </p:spPr>
      </p:pic>
      <p:cxnSp>
        <p:nvCxnSpPr>
          <p:cNvPr id="19" name="Straight Arrow Connector 18">
            <a:extLst>
              <a:ext uri="{FF2B5EF4-FFF2-40B4-BE49-F238E27FC236}">
                <a16:creationId xmlns:a16="http://schemas.microsoft.com/office/drawing/2014/main" id="{3E9ABDF5-81AC-8AB0-111B-2103BF5BF8ED}"/>
              </a:ext>
            </a:extLst>
          </p:cNvPr>
          <p:cNvCxnSpPr/>
          <p:nvPr/>
        </p:nvCxnSpPr>
        <p:spPr>
          <a:xfrm>
            <a:off x="4756571" y="3853849"/>
            <a:ext cx="1024680" cy="0"/>
          </a:xfrm>
          <a:prstGeom prst="straightConnector1">
            <a:avLst/>
          </a:prstGeom>
          <a:ln w="57150">
            <a:solidFill>
              <a:srgbClr val="00B050"/>
            </a:solidFill>
            <a:tailEnd type="triangle"/>
          </a:ln>
        </p:spPr>
        <p:style>
          <a:lnRef idx="1">
            <a:schemeClr val="accent1"/>
          </a:lnRef>
          <a:fillRef idx="0">
            <a:schemeClr val="accent1"/>
          </a:fillRef>
          <a:effectRef idx="0">
            <a:schemeClr val="accent1"/>
          </a:effectRef>
          <a:fontRef idx="minor">
            <a:schemeClr val="tx1"/>
          </a:fontRef>
        </p:style>
      </p:cxnSp>
      <p:sp>
        <p:nvSpPr>
          <p:cNvPr id="46" name="Text Placeholder 4">
            <a:extLst>
              <a:ext uri="{FF2B5EF4-FFF2-40B4-BE49-F238E27FC236}">
                <a16:creationId xmlns:a16="http://schemas.microsoft.com/office/drawing/2014/main" id="{EEC4D760-89CF-4AC3-A000-29EC21431CB0}"/>
              </a:ext>
            </a:extLst>
          </p:cNvPr>
          <p:cNvSpPr txBox="1">
            <a:spLocks/>
          </p:cNvSpPr>
          <p:nvPr/>
        </p:nvSpPr>
        <p:spPr>
          <a:xfrm>
            <a:off x="393650" y="3663238"/>
            <a:ext cx="1449666" cy="1202231"/>
          </a:xfrm>
          <a:prstGeom prst="rect">
            <a:avLst/>
          </a:prstGeom>
          <a:solidFill>
            <a:schemeClr val="bg1"/>
          </a:solidFill>
        </p:spPr>
        <p:txBody>
          <a:bodyPr vert="horz" lIns="0" tIns="0" rIns="0" bIns="0" rtlCol="0">
            <a:noAutofit/>
          </a:bodyPr>
          <a:lstStyle>
            <a:lvl1pPr marL="285750" indent="-285750" algn="l" defTabSz="914400" rtl="0" eaLnBrk="1" latinLnBrk="0" hangingPunct="1">
              <a:lnSpc>
                <a:spcPct val="120000"/>
              </a:lnSpc>
              <a:spcBef>
                <a:spcPts val="0"/>
              </a:spcBef>
              <a:buClr>
                <a:schemeClr val="tx2"/>
              </a:buClr>
              <a:buFont typeface="Wingdings" panose="05000000000000000000" pitchFamily="2" charset="2"/>
              <a:buChar char="§"/>
              <a:defRPr lang="it-IT" sz="1600" kern="1200">
                <a:solidFill>
                  <a:schemeClr val="tx1"/>
                </a:solidFill>
                <a:latin typeface="+mn-lt"/>
                <a:ea typeface="+mn-ea"/>
                <a:cs typeface="+mn-cs"/>
              </a:defRPr>
            </a:lvl1pPr>
            <a:lvl2pPr marL="742950" indent="-285750" algn="l" defTabSz="914400" rtl="0" eaLnBrk="1" latinLnBrk="0" hangingPunct="1">
              <a:lnSpc>
                <a:spcPct val="120000"/>
              </a:lnSpc>
              <a:spcBef>
                <a:spcPts val="500"/>
              </a:spcBef>
              <a:buClr>
                <a:srgbClr val="102C53"/>
              </a:buClr>
              <a:buFont typeface="Arial" panose="020B0604020202020204" pitchFamily="34" charset="0"/>
              <a:buChar char="•"/>
              <a:defRPr lang="it-IT" sz="1600" kern="1200">
                <a:solidFill>
                  <a:schemeClr val="tx1"/>
                </a:solidFill>
                <a:latin typeface="+mn-lt"/>
                <a:ea typeface="+mn-ea"/>
                <a:cs typeface="+mn-cs"/>
              </a:defRPr>
            </a:lvl2pPr>
            <a:lvl3pPr marL="1200150" indent="-285750" algn="l" defTabSz="914400" rtl="0" eaLnBrk="1" latinLnBrk="0" hangingPunct="1">
              <a:lnSpc>
                <a:spcPct val="120000"/>
              </a:lnSpc>
              <a:spcBef>
                <a:spcPts val="500"/>
              </a:spcBef>
              <a:buClr>
                <a:srgbClr val="102C53"/>
              </a:buClr>
              <a:buFont typeface="Manrope" panose="020B0604020202020204" charset="0"/>
              <a:buChar char="‒"/>
              <a:defRPr lang="it-IT" sz="1600" kern="1200">
                <a:solidFill>
                  <a:schemeClr val="tx1"/>
                </a:solidFill>
                <a:latin typeface="+mn-lt"/>
                <a:ea typeface="+mn-ea"/>
                <a:cs typeface="+mn-cs"/>
              </a:defRPr>
            </a:lvl3pPr>
            <a:lvl4pPr marL="1371600" indent="0" algn="l" defTabSz="914400" rtl="0" eaLnBrk="1" latinLnBrk="0" hangingPunct="1">
              <a:lnSpc>
                <a:spcPct val="120000"/>
              </a:lnSpc>
              <a:spcBef>
                <a:spcPts val="500"/>
              </a:spcBef>
              <a:buFont typeface="Arial" panose="020B0604020202020204" pitchFamily="34" charset="0"/>
              <a:buNone/>
              <a:defRPr lang="it-IT" sz="1600" kern="1200" dirty="0">
                <a:solidFill>
                  <a:schemeClr val="tx1"/>
                </a:solidFill>
                <a:latin typeface="+mn-lt"/>
                <a:ea typeface="+mn-ea"/>
                <a:cs typeface="+mn-cs"/>
              </a:defRPr>
            </a:lvl4pPr>
            <a:lvl5pPr marL="1828800" indent="0" algn="l" defTabSz="914400" rtl="0" eaLnBrk="1" latinLnBrk="0" hangingPunct="1">
              <a:lnSpc>
                <a:spcPct val="120000"/>
              </a:lnSpc>
              <a:spcBef>
                <a:spcPts val="500"/>
              </a:spcBef>
              <a:buFont typeface="Arial" panose="020B0604020202020204" pitchFamily="34" charset="0"/>
              <a:buNone/>
              <a:defRPr lang="it-IT" sz="1600" kern="1200" dirty="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20000"/>
              </a:lnSpc>
              <a:spcBef>
                <a:spcPts val="0"/>
              </a:spcBef>
              <a:spcAft>
                <a:spcPts val="0"/>
              </a:spcAft>
              <a:buClr>
                <a:srgbClr val="102C53"/>
              </a:buClr>
              <a:buSzTx/>
              <a:buFont typeface="Wingdings" panose="05000000000000000000" pitchFamily="2" charset="2"/>
              <a:buNone/>
              <a:tabLst/>
              <a:defRPr/>
            </a:pPr>
            <a:r>
              <a:rPr kumimoji="0" lang="en-GB" altLang="en-US" sz="1600" b="1" i="0" u="none" strike="noStrike" kern="1200" cap="none" spc="0" normalizeH="0" baseline="0" noProof="0">
                <a:ln>
                  <a:noFill/>
                </a:ln>
                <a:solidFill>
                  <a:srgbClr val="00B050"/>
                </a:solidFill>
                <a:effectLst/>
                <a:uLnTx/>
                <a:uFillTx/>
                <a:latin typeface="Manrope"/>
                <a:ea typeface="Calibri" panose="020F0502020204030204" pitchFamily="34" charset="0"/>
                <a:cs typeface="Arial" panose="020B0604020202020204" pitchFamily="34" charset="0"/>
              </a:rPr>
              <a:t>Sources</a:t>
            </a:r>
            <a:endParaRPr kumimoji="0" lang="en-US" sz="1600" b="0" i="0" u="none" strike="noStrike" kern="1200" cap="none" spc="0" normalizeH="0" baseline="0" noProof="0">
              <a:ln>
                <a:noFill/>
              </a:ln>
              <a:solidFill>
                <a:srgbClr val="000000"/>
              </a:solidFill>
              <a:effectLst/>
              <a:uLnTx/>
              <a:uFillTx/>
              <a:latin typeface="Manrope"/>
              <a:ea typeface="+mn-ea"/>
              <a:cs typeface="+mn-cs"/>
            </a:endParaRPr>
          </a:p>
          <a:p>
            <a:pPr marL="285750" marR="0" lvl="0" indent="-285750" algn="l" defTabSz="914400" rtl="0" eaLnBrk="1" fontAlgn="auto" latinLnBrk="0" hangingPunct="1">
              <a:lnSpc>
                <a:spcPct val="120000"/>
              </a:lnSpc>
              <a:spcBef>
                <a:spcPts val="0"/>
              </a:spcBef>
              <a:spcAft>
                <a:spcPts val="0"/>
              </a:spcAft>
              <a:buClr>
                <a:srgbClr val="102C53"/>
              </a:buClr>
              <a:buSzTx/>
              <a:buFont typeface="Wingdings" panose="05000000000000000000" pitchFamily="2" charset="2"/>
              <a:buChar char="§"/>
              <a:tabLst/>
              <a:defRPr/>
            </a:pPr>
            <a:r>
              <a:rPr kumimoji="0" lang="en-US" sz="1600" b="0" i="0" u="none" strike="noStrike" kern="1200" cap="none" spc="0" normalizeH="0" baseline="0" noProof="0">
                <a:ln>
                  <a:noFill/>
                </a:ln>
                <a:solidFill>
                  <a:srgbClr val="000000"/>
                </a:solidFill>
                <a:effectLst/>
                <a:uLnTx/>
                <a:uFillTx/>
                <a:latin typeface="Manrope"/>
                <a:ea typeface="+mn-ea"/>
                <a:cs typeface="+mn-cs"/>
              </a:rPr>
              <a:t>Launches</a:t>
            </a:r>
          </a:p>
          <a:p>
            <a:pPr marL="285750" marR="0" lvl="0" indent="-285750" algn="l" defTabSz="914400" rtl="0" eaLnBrk="1" fontAlgn="auto" latinLnBrk="0" hangingPunct="1">
              <a:lnSpc>
                <a:spcPct val="120000"/>
              </a:lnSpc>
              <a:spcBef>
                <a:spcPts val="0"/>
              </a:spcBef>
              <a:spcAft>
                <a:spcPts val="0"/>
              </a:spcAft>
              <a:buClr>
                <a:srgbClr val="102C53"/>
              </a:buClr>
              <a:buSzTx/>
              <a:buFont typeface="Wingdings" panose="05000000000000000000" pitchFamily="2" charset="2"/>
              <a:buChar char="§"/>
              <a:tabLst/>
              <a:defRPr/>
            </a:pPr>
            <a:r>
              <a:rPr kumimoji="0" lang="en-US" sz="1600" b="0" i="0" u="none" strike="noStrike" kern="1200" cap="none" spc="0" normalizeH="0" baseline="0" noProof="0">
                <a:ln>
                  <a:noFill/>
                </a:ln>
                <a:solidFill>
                  <a:srgbClr val="000000"/>
                </a:solidFill>
                <a:effectLst/>
                <a:uLnTx/>
                <a:uFillTx/>
                <a:latin typeface="Manrope"/>
                <a:ea typeface="+mn-ea"/>
                <a:cs typeface="+mn-cs"/>
              </a:rPr>
              <a:t>Collisions</a:t>
            </a:r>
          </a:p>
          <a:p>
            <a:pPr marL="285750" marR="0" lvl="0" indent="-285750" algn="l" defTabSz="914400" rtl="0" eaLnBrk="1" fontAlgn="auto" latinLnBrk="0" hangingPunct="1">
              <a:lnSpc>
                <a:spcPct val="120000"/>
              </a:lnSpc>
              <a:spcBef>
                <a:spcPts val="0"/>
              </a:spcBef>
              <a:spcAft>
                <a:spcPts val="0"/>
              </a:spcAft>
              <a:buClr>
                <a:srgbClr val="102C53"/>
              </a:buClr>
              <a:buSzTx/>
              <a:buFont typeface="Wingdings" panose="05000000000000000000" pitchFamily="2" charset="2"/>
              <a:buChar char="§"/>
              <a:tabLst/>
              <a:defRPr/>
            </a:pPr>
            <a:r>
              <a:rPr kumimoji="0" lang="en-US" sz="1600" b="0" i="0" u="none" strike="noStrike" kern="1200" cap="none" spc="0" normalizeH="0" baseline="0" noProof="0">
                <a:ln>
                  <a:noFill/>
                </a:ln>
                <a:solidFill>
                  <a:srgbClr val="000000"/>
                </a:solidFill>
                <a:effectLst/>
                <a:uLnTx/>
                <a:uFillTx/>
                <a:latin typeface="Manrope"/>
                <a:ea typeface="+mn-ea"/>
                <a:cs typeface="+mn-cs"/>
              </a:rPr>
              <a:t>Explosions</a:t>
            </a:r>
          </a:p>
        </p:txBody>
      </p:sp>
      <p:sp>
        <p:nvSpPr>
          <p:cNvPr id="47" name="Text Placeholder 4">
            <a:extLst>
              <a:ext uri="{FF2B5EF4-FFF2-40B4-BE49-F238E27FC236}">
                <a16:creationId xmlns:a16="http://schemas.microsoft.com/office/drawing/2014/main" id="{2A6B4FF2-8A07-9B42-490B-5F1A4D86F527}"/>
              </a:ext>
            </a:extLst>
          </p:cNvPr>
          <p:cNvSpPr txBox="1">
            <a:spLocks/>
          </p:cNvSpPr>
          <p:nvPr/>
        </p:nvSpPr>
        <p:spPr>
          <a:xfrm>
            <a:off x="5885860" y="3663238"/>
            <a:ext cx="3640432" cy="1202228"/>
          </a:xfrm>
          <a:prstGeom prst="rect">
            <a:avLst/>
          </a:prstGeom>
          <a:solidFill>
            <a:schemeClr val="bg1"/>
          </a:solidFill>
        </p:spPr>
        <p:txBody>
          <a:bodyPr vert="horz" lIns="0" tIns="0" rIns="0" bIns="0" rtlCol="0">
            <a:noAutofit/>
          </a:bodyPr>
          <a:lstStyle>
            <a:lvl1pPr marL="285750" indent="-285750" algn="l" defTabSz="914400" rtl="0" eaLnBrk="1" latinLnBrk="0" hangingPunct="1">
              <a:lnSpc>
                <a:spcPct val="120000"/>
              </a:lnSpc>
              <a:spcBef>
                <a:spcPts val="0"/>
              </a:spcBef>
              <a:buClr>
                <a:schemeClr val="tx2"/>
              </a:buClr>
              <a:buFont typeface="Wingdings" panose="05000000000000000000" pitchFamily="2" charset="2"/>
              <a:buChar char="§"/>
              <a:defRPr lang="it-IT" sz="1600" kern="1200">
                <a:solidFill>
                  <a:schemeClr val="tx1"/>
                </a:solidFill>
                <a:latin typeface="+mn-lt"/>
                <a:ea typeface="+mn-ea"/>
                <a:cs typeface="+mn-cs"/>
              </a:defRPr>
            </a:lvl1pPr>
            <a:lvl2pPr marL="742950" indent="-285750" algn="l" defTabSz="914400" rtl="0" eaLnBrk="1" latinLnBrk="0" hangingPunct="1">
              <a:lnSpc>
                <a:spcPct val="120000"/>
              </a:lnSpc>
              <a:spcBef>
                <a:spcPts val="500"/>
              </a:spcBef>
              <a:buClr>
                <a:srgbClr val="102C53"/>
              </a:buClr>
              <a:buFont typeface="Arial" panose="020B0604020202020204" pitchFamily="34" charset="0"/>
              <a:buChar char="•"/>
              <a:defRPr lang="it-IT" sz="1600" kern="1200">
                <a:solidFill>
                  <a:schemeClr val="tx1"/>
                </a:solidFill>
                <a:latin typeface="+mn-lt"/>
                <a:ea typeface="+mn-ea"/>
                <a:cs typeface="+mn-cs"/>
              </a:defRPr>
            </a:lvl2pPr>
            <a:lvl3pPr marL="1200150" indent="-285750" algn="l" defTabSz="914400" rtl="0" eaLnBrk="1" latinLnBrk="0" hangingPunct="1">
              <a:lnSpc>
                <a:spcPct val="120000"/>
              </a:lnSpc>
              <a:spcBef>
                <a:spcPts val="500"/>
              </a:spcBef>
              <a:buClr>
                <a:srgbClr val="102C53"/>
              </a:buClr>
              <a:buFont typeface="Manrope" panose="020B0604020202020204" charset="0"/>
              <a:buChar char="‒"/>
              <a:defRPr lang="it-IT" sz="1600" kern="1200">
                <a:solidFill>
                  <a:schemeClr val="tx1"/>
                </a:solidFill>
                <a:latin typeface="+mn-lt"/>
                <a:ea typeface="+mn-ea"/>
                <a:cs typeface="+mn-cs"/>
              </a:defRPr>
            </a:lvl3pPr>
            <a:lvl4pPr marL="1371600" indent="0" algn="l" defTabSz="914400" rtl="0" eaLnBrk="1" latinLnBrk="0" hangingPunct="1">
              <a:lnSpc>
                <a:spcPct val="120000"/>
              </a:lnSpc>
              <a:spcBef>
                <a:spcPts val="500"/>
              </a:spcBef>
              <a:buFont typeface="Arial" panose="020B0604020202020204" pitchFamily="34" charset="0"/>
              <a:buNone/>
              <a:defRPr lang="it-IT" sz="1600" kern="1200" dirty="0">
                <a:solidFill>
                  <a:schemeClr val="tx1"/>
                </a:solidFill>
                <a:latin typeface="+mn-lt"/>
                <a:ea typeface="+mn-ea"/>
                <a:cs typeface="+mn-cs"/>
              </a:defRPr>
            </a:lvl4pPr>
            <a:lvl5pPr marL="1828800" indent="0" algn="l" defTabSz="914400" rtl="0" eaLnBrk="1" latinLnBrk="0" hangingPunct="1">
              <a:lnSpc>
                <a:spcPct val="120000"/>
              </a:lnSpc>
              <a:spcBef>
                <a:spcPts val="500"/>
              </a:spcBef>
              <a:buFont typeface="Arial" panose="020B0604020202020204" pitchFamily="34" charset="0"/>
              <a:buNone/>
              <a:defRPr lang="it-IT" sz="1600" kern="1200" dirty="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20000"/>
              </a:lnSpc>
              <a:spcBef>
                <a:spcPts val="0"/>
              </a:spcBef>
              <a:spcAft>
                <a:spcPts val="0"/>
              </a:spcAft>
              <a:buClr>
                <a:srgbClr val="102C53"/>
              </a:buClr>
              <a:buSzTx/>
              <a:buFont typeface="Wingdings" panose="05000000000000000000" pitchFamily="2" charset="2"/>
              <a:buNone/>
              <a:tabLst/>
              <a:defRPr/>
            </a:pPr>
            <a:r>
              <a:rPr kumimoji="0" lang="en-GB" altLang="en-US" sz="1600" b="1" i="0" u="none" strike="noStrike" kern="1200" cap="none" spc="0" normalizeH="0" baseline="0" noProof="0">
                <a:ln>
                  <a:noFill/>
                </a:ln>
                <a:solidFill>
                  <a:srgbClr val="00B050"/>
                </a:solidFill>
                <a:effectLst/>
                <a:uLnTx/>
                <a:uFillTx/>
                <a:latin typeface="Manrope"/>
                <a:ea typeface="Calibri" panose="020F0502020204030204" pitchFamily="34" charset="0"/>
                <a:cs typeface="Arial" panose="020B0604020202020204" pitchFamily="34" charset="0"/>
              </a:rPr>
              <a:t>Sinks</a:t>
            </a:r>
            <a:endParaRPr kumimoji="0" lang="en-US" sz="1600" b="0" i="0" u="none" strike="noStrike" kern="1200" cap="none" spc="0" normalizeH="0" baseline="0" noProof="0">
              <a:ln>
                <a:noFill/>
              </a:ln>
              <a:solidFill>
                <a:srgbClr val="000000"/>
              </a:solidFill>
              <a:effectLst/>
              <a:uLnTx/>
              <a:uFillTx/>
              <a:latin typeface="Manrope"/>
              <a:ea typeface="+mn-ea"/>
              <a:cs typeface="+mn-cs"/>
            </a:endParaRPr>
          </a:p>
          <a:p>
            <a:pPr marL="285750" marR="0" lvl="0" indent="-285750" algn="l" defTabSz="914400" rtl="0" eaLnBrk="1" fontAlgn="auto" latinLnBrk="0" hangingPunct="1">
              <a:lnSpc>
                <a:spcPct val="120000"/>
              </a:lnSpc>
              <a:spcBef>
                <a:spcPts val="0"/>
              </a:spcBef>
              <a:spcAft>
                <a:spcPts val="0"/>
              </a:spcAft>
              <a:buClr>
                <a:srgbClr val="102C53"/>
              </a:buClr>
              <a:buSzTx/>
              <a:buFont typeface="Wingdings" panose="05000000000000000000" pitchFamily="2" charset="2"/>
              <a:buChar char="§"/>
              <a:tabLst/>
              <a:defRPr/>
            </a:pPr>
            <a:r>
              <a:rPr kumimoji="0" lang="en-US" sz="1600" b="0" i="0" u="none" strike="noStrike" kern="1200" cap="none" spc="0" normalizeH="0" baseline="0" noProof="0">
                <a:ln>
                  <a:noFill/>
                </a:ln>
                <a:solidFill>
                  <a:srgbClr val="000000"/>
                </a:solidFill>
                <a:effectLst/>
                <a:uLnTx/>
                <a:uFillTx/>
                <a:latin typeface="Manrope"/>
                <a:ea typeface="+mn-ea"/>
                <a:cs typeface="+mn-cs"/>
              </a:rPr>
              <a:t>Post mission disposals</a:t>
            </a:r>
          </a:p>
          <a:p>
            <a:pPr marL="285750" marR="0" lvl="0" indent="-285750" algn="l" defTabSz="914400" rtl="0" eaLnBrk="1" fontAlgn="auto" latinLnBrk="0" hangingPunct="1">
              <a:lnSpc>
                <a:spcPct val="120000"/>
              </a:lnSpc>
              <a:spcBef>
                <a:spcPts val="0"/>
              </a:spcBef>
              <a:spcAft>
                <a:spcPts val="0"/>
              </a:spcAft>
              <a:buClr>
                <a:srgbClr val="102C53"/>
              </a:buClr>
              <a:buSzTx/>
              <a:buFont typeface="Wingdings" panose="05000000000000000000" pitchFamily="2" charset="2"/>
              <a:buChar char="§"/>
              <a:tabLst/>
              <a:defRPr/>
            </a:pPr>
            <a:r>
              <a:rPr kumimoji="0" lang="en-US" sz="1600" b="0" i="0" u="none" strike="noStrike" kern="1200" cap="none" spc="0" normalizeH="0" baseline="0" noProof="0">
                <a:ln>
                  <a:noFill/>
                </a:ln>
                <a:solidFill>
                  <a:srgbClr val="000000"/>
                </a:solidFill>
                <a:effectLst/>
                <a:uLnTx/>
                <a:uFillTx/>
                <a:latin typeface="Manrope"/>
                <a:ea typeface="+mn-ea"/>
                <a:cs typeface="+mn-cs"/>
              </a:rPr>
              <a:t>Active debris removal missions</a:t>
            </a:r>
          </a:p>
          <a:p>
            <a:pPr marL="285750" marR="0" lvl="0" indent="-285750" algn="l" defTabSz="914400" rtl="0" eaLnBrk="1" fontAlgn="auto" latinLnBrk="0" hangingPunct="1">
              <a:lnSpc>
                <a:spcPct val="120000"/>
              </a:lnSpc>
              <a:spcBef>
                <a:spcPts val="0"/>
              </a:spcBef>
              <a:spcAft>
                <a:spcPts val="0"/>
              </a:spcAft>
              <a:buClr>
                <a:srgbClr val="102C53"/>
              </a:buClr>
              <a:buSzTx/>
              <a:buFont typeface="Wingdings" panose="05000000000000000000" pitchFamily="2" charset="2"/>
              <a:buChar char="§"/>
              <a:tabLst/>
              <a:defRPr/>
            </a:pPr>
            <a:r>
              <a:rPr kumimoji="0" lang="en-US" sz="1600" b="0" i="0" u="none" strike="noStrike" kern="1200" cap="none" spc="0" normalizeH="0" baseline="0" noProof="0">
                <a:ln>
                  <a:noFill/>
                </a:ln>
                <a:solidFill>
                  <a:srgbClr val="000000"/>
                </a:solidFill>
                <a:effectLst/>
                <a:uLnTx/>
                <a:uFillTx/>
                <a:latin typeface="Manrope"/>
                <a:ea typeface="+mn-ea"/>
                <a:cs typeface="+mn-cs"/>
              </a:rPr>
              <a:t>Re-entry due to atmospheric drag</a:t>
            </a:r>
          </a:p>
        </p:txBody>
      </p:sp>
      <p:sp>
        <p:nvSpPr>
          <p:cNvPr id="22" name="Text Placeholder 4">
            <a:extLst>
              <a:ext uri="{FF2B5EF4-FFF2-40B4-BE49-F238E27FC236}">
                <a16:creationId xmlns:a16="http://schemas.microsoft.com/office/drawing/2014/main" id="{92FA4AA5-ECE3-89A5-DDE2-EFDF6F3DA9DE}"/>
              </a:ext>
            </a:extLst>
          </p:cNvPr>
          <p:cNvSpPr txBox="1">
            <a:spLocks/>
          </p:cNvSpPr>
          <p:nvPr/>
        </p:nvSpPr>
        <p:spPr>
          <a:xfrm>
            <a:off x="1356894" y="5376123"/>
            <a:ext cx="4699284" cy="1481874"/>
          </a:xfrm>
          <a:prstGeom prst="rect">
            <a:avLst/>
          </a:prstGeom>
          <a:solidFill>
            <a:schemeClr val="bg1"/>
          </a:solidFill>
        </p:spPr>
        <p:txBody>
          <a:bodyPr vert="horz" lIns="0" tIns="0" rIns="0" bIns="0" rtlCol="0">
            <a:noAutofit/>
          </a:bodyPr>
          <a:lstStyle>
            <a:lvl1pPr marL="285750" indent="-285750" algn="l" defTabSz="914400" rtl="0" eaLnBrk="1" latinLnBrk="0" hangingPunct="1">
              <a:lnSpc>
                <a:spcPct val="120000"/>
              </a:lnSpc>
              <a:spcBef>
                <a:spcPts val="0"/>
              </a:spcBef>
              <a:buClr>
                <a:schemeClr val="tx2"/>
              </a:buClr>
              <a:buFont typeface="Wingdings" panose="05000000000000000000" pitchFamily="2" charset="2"/>
              <a:buChar char="§"/>
              <a:defRPr lang="it-IT" sz="1600" kern="1200">
                <a:solidFill>
                  <a:schemeClr val="tx1"/>
                </a:solidFill>
                <a:latin typeface="+mn-lt"/>
                <a:ea typeface="+mn-ea"/>
                <a:cs typeface="+mn-cs"/>
              </a:defRPr>
            </a:lvl1pPr>
            <a:lvl2pPr marL="742950" indent="-285750" algn="l" defTabSz="914400" rtl="0" eaLnBrk="1" latinLnBrk="0" hangingPunct="1">
              <a:lnSpc>
                <a:spcPct val="120000"/>
              </a:lnSpc>
              <a:spcBef>
                <a:spcPts val="500"/>
              </a:spcBef>
              <a:buClr>
                <a:srgbClr val="102C53"/>
              </a:buClr>
              <a:buFont typeface="Arial" panose="020B0604020202020204" pitchFamily="34" charset="0"/>
              <a:buChar char="•"/>
              <a:defRPr lang="it-IT" sz="1600" kern="1200">
                <a:solidFill>
                  <a:schemeClr val="tx1"/>
                </a:solidFill>
                <a:latin typeface="+mn-lt"/>
                <a:ea typeface="+mn-ea"/>
                <a:cs typeface="+mn-cs"/>
              </a:defRPr>
            </a:lvl2pPr>
            <a:lvl3pPr marL="1200150" indent="-285750" algn="l" defTabSz="914400" rtl="0" eaLnBrk="1" latinLnBrk="0" hangingPunct="1">
              <a:lnSpc>
                <a:spcPct val="120000"/>
              </a:lnSpc>
              <a:spcBef>
                <a:spcPts val="500"/>
              </a:spcBef>
              <a:buClr>
                <a:srgbClr val="102C53"/>
              </a:buClr>
              <a:buFont typeface="Manrope" panose="020B0604020202020204" charset="0"/>
              <a:buChar char="‒"/>
              <a:defRPr lang="it-IT" sz="1600" kern="1200">
                <a:solidFill>
                  <a:schemeClr val="tx1"/>
                </a:solidFill>
                <a:latin typeface="+mn-lt"/>
                <a:ea typeface="+mn-ea"/>
                <a:cs typeface="+mn-cs"/>
              </a:defRPr>
            </a:lvl3pPr>
            <a:lvl4pPr marL="1371600" indent="0" algn="l" defTabSz="914400" rtl="0" eaLnBrk="1" latinLnBrk="0" hangingPunct="1">
              <a:lnSpc>
                <a:spcPct val="120000"/>
              </a:lnSpc>
              <a:spcBef>
                <a:spcPts val="500"/>
              </a:spcBef>
              <a:buFont typeface="Arial" panose="020B0604020202020204" pitchFamily="34" charset="0"/>
              <a:buNone/>
              <a:defRPr lang="it-IT" sz="1600" kern="1200" dirty="0">
                <a:solidFill>
                  <a:schemeClr val="tx1"/>
                </a:solidFill>
                <a:latin typeface="+mn-lt"/>
                <a:ea typeface="+mn-ea"/>
                <a:cs typeface="+mn-cs"/>
              </a:defRPr>
            </a:lvl4pPr>
            <a:lvl5pPr marL="1828800" indent="0" algn="l" defTabSz="914400" rtl="0" eaLnBrk="1" latinLnBrk="0" hangingPunct="1">
              <a:lnSpc>
                <a:spcPct val="120000"/>
              </a:lnSpc>
              <a:spcBef>
                <a:spcPts val="500"/>
              </a:spcBef>
              <a:buFont typeface="Arial" panose="020B0604020202020204" pitchFamily="34" charset="0"/>
              <a:buNone/>
              <a:defRPr lang="it-IT" sz="1600" kern="1200" dirty="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20000"/>
              </a:lnSpc>
              <a:spcBef>
                <a:spcPts val="0"/>
              </a:spcBef>
              <a:spcAft>
                <a:spcPts val="0"/>
              </a:spcAft>
              <a:buClr>
                <a:srgbClr val="102C53"/>
              </a:buClr>
              <a:buSzTx/>
              <a:buFont typeface="Wingdings" panose="05000000000000000000" pitchFamily="2" charset="2"/>
              <a:buNone/>
              <a:tabLst/>
              <a:defRPr/>
            </a:pPr>
            <a:r>
              <a:rPr kumimoji="0" lang="en-GB" altLang="en-US" sz="1600" b="1" i="0" u="none" strike="noStrike" kern="1200" cap="none" spc="0" normalizeH="0" baseline="0" noProof="0">
                <a:ln>
                  <a:noFill/>
                </a:ln>
                <a:solidFill>
                  <a:srgbClr val="27CED7"/>
                </a:solidFill>
                <a:effectLst/>
                <a:uLnTx/>
                <a:uFillTx/>
                <a:latin typeface="Manrope"/>
                <a:ea typeface="Calibri" panose="020F0502020204030204" pitchFamily="34" charset="0"/>
                <a:cs typeface="Arial" panose="020B0604020202020204" pitchFamily="34" charset="0"/>
              </a:rPr>
              <a:t>Orbital mechanics</a:t>
            </a:r>
            <a:endParaRPr kumimoji="0" lang="en-US" sz="1600" b="0" i="0" u="none" strike="noStrike" kern="1200" cap="none" spc="0" normalizeH="0" baseline="0" noProof="0">
              <a:ln>
                <a:noFill/>
              </a:ln>
              <a:solidFill>
                <a:srgbClr val="000000"/>
              </a:solidFill>
              <a:effectLst/>
              <a:uLnTx/>
              <a:uFillTx/>
              <a:latin typeface="Manrope"/>
              <a:ea typeface="+mn-ea"/>
              <a:cs typeface="+mn-cs"/>
            </a:endParaRPr>
          </a:p>
          <a:p>
            <a:pPr marL="285750" marR="0" lvl="0" indent="-285750" algn="l" defTabSz="914400" rtl="0" eaLnBrk="1" fontAlgn="auto" latinLnBrk="0" hangingPunct="1">
              <a:lnSpc>
                <a:spcPct val="120000"/>
              </a:lnSpc>
              <a:spcBef>
                <a:spcPts val="0"/>
              </a:spcBef>
              <a:spcAft>
                <a:spcPts val="0"/>
              </a:spcAft>
              <a:buClr>
                <a:srgbClr val="102C53"/>
              </a:buClr>
              <a:buSzTx/>
              <a:buFont typeface="Wingdings" panose="05000000000000000000" pitchFamily="2" charset="2"/>
              <a:buChar char="§"/>
              <a:tabLst/>
              <a:defRPr/>
            </a:pPr>
            <a:r>
              <a:rPr kumimoji="0" lang="en-US" sz="1600" b="0" i="0" u="none" strike="noStrike" kern="1200" cap="none" spc="0" normalizeH="0" baseline="0" noProof="0">
                <a:ln>
                  <a:noFill/>
                </a:ln>
                <a:solidFill>
                  <a:srgbClr val="000000"/>
                </a:solidFill>
                <a:effectLst/>
                <a:uLnTx/>
                <a:uFillTx/>
                <a:latin typeface="Manrope"/>
                <a:ea typeface="+mn-ea"/>
                <a:cs typeface="+mn-cs"/>
              </a:rPr>
              <a:t>Earth gravity, Moon + Sun gravity perturbation</a:t>
            </a:r>
          </a:p>
          <a:p>
            <a:pPr marL="285750" marR="0" lvl="0" indent="-285750" algn="l" defTabSz="914400" rtl="0" eaLnBrk="1" fontAlgn="auto" latinLnBrk="0" hangingPunct="1">
              <a:lnSpc>
                <a:spcPct val="120000"/>
              </a:lnSpc>
              <a:spcBef>
                <a:spcPts val="0"/>
              </a:spcBef>
              <a:spcAft>
                <a:spcPts val="0"/>
              </a:spcAft>
              <a:buClr>
                <a:srgbClr val="102C53"/>
              </a:buClr>
              <a:buSzTx/>
              <a:buFont typeface="Wingdings" panose="05000000000000000000" pitchFamily="2" charset="2"/>
              <a:buChar char="§"/>
              <a:tabLst/>
              <a:defRPr/>
            </a:pPr>
            <a:r>
              <a:rPr kumimoji="0" lang="en-US" sz="1600" b="0" i="0" u="none" strike="noStrike" kern="1200" cap="none" spc="0" normalizeH="0" baseline="0" noProof="0">
                <a:ln>
                  <a:noFill/>
                </a:ln>
                <a:solidFill>
                  <a:srgbClr val="000000"/>
                </a:solidFill>
                <a:effectLst/>
                <a:uLnTx/>
                <a:uFillTx/>
                <a:latin typeface="Manrope"/>
                <a:ea typeface="+mn-ea"/>
                <a:cs typeface="+mn-cs"/>
              </a:rPr>
              <a:t>Non spherical mass distribution of Earth</a:t>
            </a:r>
          </a:p>
          <a:p>
            <a:pPr marL="285750" marR="0" lvl="0" indent="-285750" algn="l" defTabSz="914400" rtl="0" eaLnBrk="1" fontAlgn="auto" latinLnBrk="0" hangingPunct="1">
              <a:lnSpc>
                <a:spcPct val="120000"/>
              </a:lnSpc>
              <a:spcBef>
                <a:spcPts val="0"/>
              </a:spcBef>
              <a:spcAft>
                <a:spcPts val="0"/>
              </a:spcAft>
              <a:buClr>
                <a:srgbClr val="102C53"/>
              </a:buClr>
              <a:buSzTx/>
              <a:buFont typeface="Wingdings" panose="05000000000000000000" pitchFamily="2" charset="2"/>
              <a:buChar char="§"/>
              <a:tabLst/>
              <a:defRPr/>
            </a:pPr>
            <a:r>
              <a:rPr kumimoji="0" lang="en-US" sz="1600" b="0" i="0" u="none" strike="noStrike" kern="1200" cap="none" spc="0" normalizeH="0" baseline="0" noProof="0">
                <a:ln>
                  <a:noFill/>
                </a:ln>
                <a:solidFill>
                  <a:srgbClr val="000000"/>
                </a:solidFill>
                <a:effectLst/>
                <a:uLnTx/>
                <a:uFillTx/>
                <a:latin typeface="Manrope"/>
                <a:ea typeface="+mn-ea"/>
                <a:cs typeface="+mn-cs"/>
              </a:rPr>
              <a:t>Atmospheric drag (solar activity)</a:t>
            </a:r>
          </a:p>
          <a:p>
            <a:pPr marL="285750" marR="0" lvl="0" indent="-285750" algn="l" defTabSz="914400" rtl="0" eaLnBrk="1" fontAlgn="auto" latinLnBrk="0" hangingPunct="1">
              <a:lnSpc>
                <a:spcPct val="120000"/>
              </a:lnSpc>
              <a:spcBef>
                <a:spcPts val="0"/>
              </a:spcBef>
              <a:spcAft>
                <a:spcPts val="0"/>
              </a:spcAft>
              <a:buClr>
                <a:srgbClr val="102C53"/>
              </a:buClr>
              <a:buSzTx/>
              <a:buFont typeface="Wingdings" panose="05000000000000000000" pitchFamily="2" charset="2"/>
              <a:buChar char="§"/>
              <a:tabLst/>
              <a:defRPr/>
            </a:pPr>
            <a:r>
              <a:rPr kumimoji="0" lang="en-US" sz="1600" b="0" i="0" u="none" strike="noStrike" kern="1200" cap="none" spc="0" normalizeH="0" baseline="0" noProof="0">
                <a:ln>
                  <a:noFill/>
                </a:ln>
                <a:solidFill>
                  <a:srgbClr val="000000"/>
                </a:solidFill>
                <a:effectLst/>
                <a:uLnTx/>
                <a:uFillTx/>
                <a:latin typeface="Manrope"/>
                <a:ea typeface="+mn-ea"/>
                <a:cs typeface="+mn-cs"/>
              </a:rPr>
              <a:t>Solar radiation pressure</a:t>
            </a:r>
          </a:p>
        </p:txBody>
      </p:sp>
      <p:cxnSp>
        <p:nvCxnSpPr>
          <p:cNvPr id="18" name="Straight Arrow Connector 17">
            <a:extLst>
              <a:ext uri="{FF2B5EF4-FFF2-40B4-BE49-F238E27FC236}">
                <a16:creationId xmlns:a16="http://schemas.microsoft.com/office/drawing/2014/main" id="{562A7D52-63A2-26D1-B285-29DAFFA7474F}"/>
              </a:ext>
            </a:extLst>
          </p:cNvPr>
          <p:cNvCxnSpPr/>
          <p:nvPr/>
        </p:nvCxnSpPr>
        <p:spPr>
          <a:xfrm>
            <a:off x="1843316" y="3817089"/>
            <a:ext cx="1024680" cy="0"/>
          </a:xfrm>
          <a:prstGeom prst="straightConnector1">
            <a:avLst/>
          </a:prstGeom>
          <a:ln w="57150">
            <a:solidFill>
              <a:srgbClr val="00B05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41429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6401F2-DFF8-71D1-B7DC-9CDAE810DCDB}"/>
              </a:ext>
            </a:extLst>
          </p:cNvPr>
          <p:cNvSpPr>
            <a:spLocks noGrp="1"/>
          </p:cNvSpPr>
          <p:nvPr>
            <p:ph type="title"/>
          </p:nvPr>
        </p:nvSpPr>
        <p:spPr/>
        <p:txBody>
          <a:bodyPr/>
          <a:lstStyle/>
          <a:p>
            <a:r>
              <a:rPr lang="en-GB"/>
              <a:t>The COMETA model</a:t>
            </a:r>
            <a:endParaRPr lang="it-IT"/>
          </a:p>
        </p:txBody>
      </p:sp>
      <p:sp>
        <p:nvSpPr>
          <p:cNvPr id="3" name="Footer Placeholder 2">
            <a:extLst>
              <a:ext uri="{FF2B5EF4-FFF2-40B4-BE49-F238E27FC236}">
                <a16:creationId xmlns:a16="http://schemas.microsoft.com/office/drawing/2014/main" id="{4090491D-8820-6419-35C8-A905ABAD3FA3}"/>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50" normalizeH="0" baseline="0" noProof="0">
                <a:ln>
                  <a:noFill/>
                </a:ln>
                <a:solidFill>
                  <a:srgbClr val="000000">
                    <a:lumMod val="65000"/>
                    <a:lumOff val="35000"/>
                  </a:srgbClr>
                </a:solidFill>
                <a:effectLst/>
                <a:uLnTx/>
                <a:uFillTx/>
                <a:latin typeface="Manrope"/>
                <a:ea typeface="+mn-ea"/>
                <a:cs typeface="+mn-cs"/>
              </a:rPr>
              <a:t>Camilla Colombo - GREEN SPECIES - COMPASS Lab - Department of Aerospace Science and Technology</a:t>
            </a:r>
            <a:endParaRPr kumimoji="0" lang="it-IT" sz="700" b="0" i="0" u="none" strike="noStrike" kern="1200" cap="none" spc="50" normalizeH="0" baseline="0" noProof="0">
              <a:ln>
                <a:noFill/>
              </a:ln>
              <a:solidFill>
                <a:srgbClr val="000000">
                  <a:lumMod val="65000"/>
                  <a:lumOff val="35000"/>
                </a:srgbClr>
              </a:solidFill>
              <a:effectLst/>
              <a:uLnTx/>
              <a:uFillTx/>
              <a:latin typeface="Manrope"/>
              <a:ea typeface="+mn-ea"/>
              <a:cs typeface="+mn-cs"/>
            </a:endParaRPr>
          </a:p>
        </p:txBody>
      </p:sp>
      <p:sp>
        <p:nvSpPr>
          <p:cNvPr id="4" name="Slide Number Placeholder 3">
            <a:extLst>
              <a:ext uri="{FF2B5EF4-FFF2-40B4-BE49-F238E27FC236}">
                <a16:creationId xmlns:a16="http://schemas.microsoft.com/office/drawing/2014/main" id="{2420BB00-6B11-1295-8D06-610CB7A36954}"/>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135EEA2-8D42-4D46-95A6-66E65FDC5EB1}" type="slidenum">
              <a:rPr kumimoji="0" lang="it-IT" sz="700" b="0" i="0" u="none" strike="noStrike" kern="1200" cap="none" spc="50" normalizeH="0" baseline="0" noProof="0" smtClean="0">
                <a:ln>
                  <a:noFill/>
                </a:ln>
                <a:solidFill>
                  <a:srgbClr val="000000">
                    <a:lumMod val="65000"/>
                    <a:lumOff val="35000"/>
                  </a:srgbClr>
                </a:solidFill>
                <a:effectLst/>
                <a:uLnTx/>
                <a:uFillTx/>
                <a:latin typeface="Manrope"/>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it-IT" sz="700" b="0" i="0" u="none" strike="noStrike" kern="1200" cap="none" spc="50" normalizeH="0" baseline="0" noProof="0">
              <a:ln>
                <a:noFill/>
              </a:ln>
              <a:solidFill>
                <a:srgbClr val="000000">
                  <a:lumMod val="65000"/>
                  <a:lumOff val="35000"/>
                </a:srgbClr>
              </a:solidFill>
              <a:effectLst/>
              <a:uLnTx/>
              <a:uFillTx/>
              <a:latin typeface="Manrope"/>
              <a:ea typeface="+mn-ea"/>
              <a:cs typeface="+mn-cs"/>
            </a:endParaRPr>
          </a:p>
        </p:txBody>
      </p:sp>
      <p:grpSp>
        <p:nvGrpSpPr>
          <p:cNvPr id="6" name="Group 5">
            <a:extLst>
              <a:ext uri="{FF2B5EF4-FFF2-40B4-BE49-F238E27FC236}">
                <a16:creationId xmlns:a16="http://schemas.microsoft.com/office/drawing/2014/main" id="{054C3110-5864-55C6-D8AA-6847B6B44A84}"/>
              </a:ext>
            </a:extLst>
          </p:cNvPr>
          <p:cNvGrpSpPr/>
          <p:nvPr/>
        </p:nvGrpSpPr>
        <p:grpSpPr>
          <a:xfrm>
            <a:off x="295923" y="490900"/>
            <a:ext cx="11643038" cy="5735359"/>
            <a:chOff x="295923" y="675620"/>
            <a:chExt cx="11643038" cy="5735359"/>
          </a:xfrm>
        </p:grpSpPr>
        <p:sp>
          <p:nvSpPr>
            <p:cNvPr id="12" name="Rectangle: Rounded Corners 11">
              <a:extLst>
                <a:ext uri="{FF2B5EF4-FFF2-40B4-BE49-F238E27FC236}">
                  <a16:creationId xmlns:a16="http://schemas.microsoft.com/office/drawing/2014/main" id="{398D2059-0C64-0568-3684-EE38E57039D2}"/>
                </a:ext>
              </a:extLst>
            </p:cNvPr>
            <p:cNvSpPr/>
            <p:nvPr/>
          </p:nvSpPr>
          <p:spPr>
            <a:xfrm>
              <a:off x="295923" y="2853902"/>
              <a:ext cx="11278231" cy="3546528"/>
            </a:xfrm>
            <a:prstGeom prst="roundRect">
              <a:avLst/>
            </a:prstGeom>
            <a:solidFill>
              <a:schemeClr val="bg1"/>
            </a:solidFill>
            <a:ln w="28575">
              <a:solidFill>
                <a:schemeClr val="accent2">
                  <a:lumMod val="40000"/>
                  <a:lumOff val="6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Times New Roman" panose="02020603050405020304" pitchFamily="18" charset="0"/>
              </a:endParaRPr>
            </a:p>
          </p:txBody>
        </p:sp>
        <p:sp>
          <p:nvSpPr>
            <p:cNvPr id="13" name="Rectangle: Rounded Corners 12">
              <a:extLst>
                <a:ext uri="{FF2B5EF4-FFF2-40B4-BE49-F238E27FC236}">
                  <a16:creationId xmlns:a16="http://schemas.microsoft.com/office/drawing/2014/main" id="{DD73E9E0-6338-78FB-FB63-C486440ADC4D}"/>
                </a:ext>
              </a:extLst>
            </p:cNvPr>
            <p:cNvSpPr/>
            <p:nvPr/>
          </p:nvSpPr>
          <p:spPr>
            <a:xfrm>
              <a:off x="2442139" y="1492174"/>
              <a:ext cx="1948552" cy="617432"/>
            </a:xfrm>
            <a:prstGeom prst="roundRect">
              <a:avLst/>
            </a:prstGeom>
            <a:solidFill>
              <a:srgbClr val="F8D4DF"/>
            </a:solidFill>
            <a:ln w="19050">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1">
                  <a:ln>
                    <a:noFill/>
                  </a:ln>
                  <a:solidFill>
                    <a:srgbClr val="000000"/>
                  </a:solidFill>
                  <a:effectLst/>
                  <a:uLnTx/>
                  <a:uFillTx/>
                  <a:latin typeface="Calibri" panose="020F0502020204030204"/>
                  <a:ea typeface="+mn-ea"/>
                  <a:cs typeface="Times New Roman" panose="02020603050405020304" pitchFamily="18" charset="0"/>
                </a:rPr>
                <a:t>Propagate background fragments distribution</a:t>
              </a:r>
            </a:p>
          </p:txBody>
        </p:sp>
        <p:cxnSp>
          <p:nvCxnSpPr>
            <p:cNvPr id="14" name="Straight Arrow Connector 13">
              <a:extLst>
                <a:ext uri="{FF2B5EF4-FFF2-40B4-BE49-F238E27FC236}">
                  <a16:creationId xmlns:a16="http://schemas.microsoft.com/office/drawing/2014/main" id="{72490E06-7B8B-9872-8FAE-E64938C98EA7}"/>
                </a:ext>
              </a:extLst>
            </p:cNvPr>
            <p:cNvCxnSpPr>
              <a:cxnSpLocks/>
            </p:cNvCxnSpPr>
            <p:nvPr/>
          </p:nvCxnSpPr>
          <p:spPr>
            <a:xfrm flipH="1">
              <a:off x="9248150" y="1704844"/>
              <a:ext cx="860400" cy="0"/>
            </a:xfrm>
            <a:prstGeom prst="straightConnector1">
              <a:avLst/>
            </a:prstGeom>
            <a:ln w="12700">
              <a:solidFill>
                <a:schemeClr val="tx2"/>
              </a:solidFill>
              <a:prstDash val="dash"/>
              <a:headEnd type="none" w="med" len="med"/>
              <a:tailEnd type="arrow" w="med" len="med"/>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mc:Choice xmlns:a14="http://schemas.microsoft.com/office/drawing/2010/main" Requires="a14">
            <p:sp>
              <p:nvSpPr>
                <p:cNvPr id="15" name="TextBox 14">
                  <a:extLst>
                    <a:ext uri="{FF2B5EF4-FFF2-40B4-BE49-F238E27FC236}">
                      <a16:creationId xmlns:a16="http://schemas.microsoft.com/office/drawing/2014/main" id="{B2587F09-F27F-BC46-E306-F2E3EF8F759F}"/>
                    </a:ext>
                  </a:extLst>
                </p:cNvPr>
                <p:cNvSpPr txBox="1"/>
                <p:nvPr/>
              </p:nvSpPr>
              <p:spPr>
                <a:xfrm>
                  <a:off x="530278" y="1408271"/>
                  <a:ext cx="1790454" cy="738664"/>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Calibri" panose="020F0502020204030204"/>
                      <a:ea typeface="+mn-ea"/>
                      <a:cs typeface="Times New Roman" panose="02020603050405020304" pitchFamily="18" charset="0"/>
                    </a:rPr>
                    <a:t>Fragments population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Calibri" panose="020F0502020204030204"/>
                      <a:ea typeface="+mn-ea"/>
                      <a:cs typeface="Times New Roman" panose="02020603050405020304" pitchFamily="18" charset="0"/>
                    </a:rPr>
                    <a:t>at time </a:t>
                  </a:r>
                  <a14:m>
                    <m:oMath xmlns:m="http://schemas.openxmlformats.org/officeDocument/2006/math">
                      <m:sSub>
                        <m:sSubPr>
                          <m:ctrlPr>
                            <a:rPr kumimoji="0" lang="it-IT" sz="1400" b="0" i="1" u="none" strike="noStrike" kern="1200" cap="none" spc="0" normalizeH="0" baseline="0" noProof="0" dirty="0" smtClean="0">
                              <a:ln>
                                <a:noFill/>
                              </a:ln>
                              <a:solidFill>
                                <a:srgbClr val="000000"/>
                              </a:solidFill>
                              <a:effectLst/>
                              <a:uLnTx/>
                              <a:uFillTx/>
                              <a:latin typeface="Cambria Math" panose="02040503050406030204" pitchFamily="18" charset="0"/>
                              <a:ea typeface="+mn-ea"/>
                              <a:cs typeface="+mn-cs"/>
                            </a:rPr>
                          </m:ctrlPr>
                        </m:sSubPr>
                        <m:e>
                          <m:r>
                            <a:rPr kumimoji="0" lang="it-IT" sz="1400" b="0" i="1" u="none" strike="noStrike" kern="1200" cap="none" spc="0" normalizeH="0" baseline="0" noProof="0" dirty="0" smtClean="0">
                              <a:ln>
                                <a:noFill/>
                              </a:ln>
                              <a:solidFill>
                                <a:srgbClr val="000000"/>
                              </a:solidFill>
                              <a:effectLst/>
                              <a:uLnTx/>
                              <a:uFillTx/>
                              <a:latin typeface="Cambria Math" panose="02040503050406030204" pitchFamily="18" charset="0"/>
                              <a:ea typeface="+mn-ea"/>
                              <a:cs typeface="+mn-cs"/>
                            </a:rPr>
                            <m:t>𝑡</m:t>
                          </m:r>
                        </m:e>
                        <m:sub>
                          <m:r>
                            <a:rPr kumimoji="0" lang="it-IT" sz="1400" b="0" i="1" u="none" strike="noStrike" kern="1200" cap="none" spc="0" normalizeH="0" baseline="0" noProof="0" dirty="0" smtClean="0">
                              <a:ln>
                                <a:noFill/>
                              </a:ln>
                              <a:solidFill>
                                <a:srgbClr val="000000"/>
                              </a:solidFill>
                              <a:effectLst/>
                              <a:uLnTx/>
                              <a:uFillTx/>
                              <a:latin typeface="Cambria Math" panose="02040503050406030204" pitchFamily="18" charset="0"/>
                              <a:ea typeface="+mn-ea"/>
                              <a:cs typeface="+mn-cs"/>
                            </a:rPr>
                            <m:t>0</m:t>
                          </m:r>
                        </m:sub>
                      </m:sSub>
                    </m:oMath>
                  </a14:m>
                  <a:r>
                    <a:rPr kumimoji="0" lang="it-IT" sz="1400" b="0" i="0" u="none" strike="noStrike" kern="1200" cap="none" spc="0" normalizeH="0" baseline="0" noProof="0">
                      <a:ln>
                        <a:noFill/>
                      </a:ln>
                      <a:solidFill>
                        <a:srgbClr val="000000"/>
                      </a:solidFill>
                      <a:effectLst/>
                      <a:uLnTx/>
                      <a:uFillTx/>
                      <a:latin typeface="Calibri" panose="020F0502020204030204"/>
                      <a:ea typeface="+mn-ea"/>
                      <a:cs typeface="Times New Roman" panose="02020603050405020304" pitchFamily="18" charset="0"/>
                    </a:rPr>
                    <a:t>: </a:t>
                  </a:r>
                  <a:r>
                    <a:rPr kumimoji="0" lang="it-IT" sz="1400" b="0" i="1" u="none" strike="noStrike" kern="1200" cap="none" spc="0" normalizeH="0" baseline="0" noProof="0">
                      <a:ln>
                        <a:noFill/>
                      </a:ln>
                      <a:solidFill>
                        <a:srgbClr val="000000"/>
                      </a:solidFill>
                      <a:effectLst/>
                      <a:uLnTx/>
                      <a:uFillTx/>
                      <a:latin typeface="Calibri" panose="020F0502020204030204"/>
                      <a:ea typeface="+mn-ea"/>
                      <a:cs typeface="Times New Roman" panose="02020603050405020304" pitchFamily="18" charset="0"/>
                    </a:rPr>
                    <a:t>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it-IT" sz="1400" b="0" i="1" u="none" strike="noStrike" kern="1200" cap="none" spc="0" normalizeH="0" baseline="0" noProof="0">
                      <a:ln>
                        <a:noFill/>
                      </a:ln>
                      <a:solidFill>
                        <a:srgbClr val="000000"/>
                      </a:solidFill>
                      <a:effectLst/>
                      <a:uLnTx/>
                      <a:uFillTx/>
                      <a:latin typeface="Calibri" panose="020F0502020204030204"/>
                      <a:ea typeface="+mn-ea"/>
                      <a:cs typeface="Times New Roman" panose="02020603050405020304" pitchFamily="18" charset="0"/>
                    </a:rPr>
                    <a:t>a, e, i, A/M</a:t>
                  </a:r>
                </a:p>
              </p:txBody>
            </p:sp>
          </mc:Choice>
          <mc:Fallback>
            <p:sp>
              <p:nvSpPr>
                <p:cNvPr id="15" name="TextBox 14">
                  <a:extLst>
                    <a:ext uri="{FF2B5EF4-FFF2-40B4-BE49-F238E27FC236}">
                      <a16:creationId xmlns:a16="http://schemas.microsoft.com/office/drawing/2014/main" id="{B2587F09-F27F-BC46-E306-F2E3EF8F759F}"/>
                    </a:ext>
                  </a:extLst>
                </p:cNvPr>
                <p:cNvSpPr txBox="1">
                  <a:spLocks noRot="1" noChangeAspect="1" noMove="1" noResize="1" noEditPoints="1" noAdjustHandles="1" noChangeArrowheads="1" noChangeShapeType="1" noTextEdit="1"/>
                </p:cNvSpPr>
                <p:nvPr/>
              </p:nvSpPr>
              <p:spPr>
                <a:xfrm>
                  <a:off x="530278" y="1408271"/>
                  <a:ext cx="1790454" cy="738664"/>
                </a:xfrm>
                <a:prstGeom prst="rect">
                  <a:avLst/>
                </a:prstGeom>
                <a:blipFill>
                  <a:blip r:embed="rId2"/>
                  <a:stretch>
                    <a:fillRect l="-1020" t="-1653" r="-2041" b="-7438"/>
                  </a:stretch>
                </a:blipFill>
              </p:spPr>
              <p:txBody>
                <a:bodyPr/>
                <a:lstStyle/>
                <a:p>
                  <a:r>
                    <a:rPr lang="it-IT">
                      <a:noFill/>
                    </a:rPr>
                    <a:t> </a:t>
                  </a:r>
                </a:p>
              </p:txBody>
            </p:sp>
          </mc:Fallback>
        </mc:AlternateContent>
        <mc:AlternateContent xmlns:mc="http://schemas.openxmlformats.org/markup-compatibility/2006">
          <mc:Choice xmlns:a14="http://schemas.microsoft.com/office/drawing/2010/main" Requires="a14">
            <p:sp>
              <p:nvSpPr>
                <p:cNvPr id="16" name="TextBox 15">
                  <a:extLst>
                    <a:ext uri="{FF2B5EF4-FFF2-40B4-BE49-F238E27FC236}">
                      <a16:creationId xmlns:a16="http://schemas.microsoft.com/office/drawing/2014/main" id="{9A0D4A0F-340D-3461-D407-529F61449B35}"/>
                    </a:ext>
                  </a:extLst>
                </p:cNvPr>
                <p:cNvSpPr txBox="1"/>
                <p:nvPr/>
              </p:nvSpPr>
              <p:spPr>
                <a:xfrm>
                  <a:off x="4767640" y="675620"/>
                  <a:ext cx="1790453" cy="523220"/>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Calibri" panose="020F0502020204030204"/>
                      <a:ea typeface="+mn-ea"/>
                      <a:cs typeface="Times New Roman" panose="02020603050405020304" pitchFamily="18" charset="0"/>
                    </a:rPr>
                    <a:t>Time vector:</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a:ln>
                        <a:noFill/>
                      </a:ln>
                      <a:solidFill>
                        <a:srgbClr val="000000"/>
                      </a:solidFill>
                      <a:effectLst/>
                      <a:uLnTx/>
                      <a:uFillTx/>
                      <a:latin typeface="Calibri" panose="020F0502020204030204"/>
                      <a:ea typeface="+mn-ea"/>
                      <a:cs typeface="+mn-cs"/>
                    </a:rPr>
                    <a:t>  </a:t>
                  </a:r>
                  <a14:m>
                    <m:oMath xmlns:m="http://schemas.openxmlformats.org/officeDocument/2006/math">
                      <m:r>
                        <a:rPr kumimoji="0" lang="en-GB" sz="1400" b="1" i="1" u="none" strike="noStrike" kern="1200" cap="none" spc="0" normalizeH="0" baseline="0" noProof="0" dirty="0" smtClean="0">
                          <a:ln>
                            <a:noFill/>
                          </a:ln>
                          <a:solidFill>
                            <a:srgbClr val="000000"/>
                          </a:solidFill>
                          <a:effectLst/>
                          <a:uLnTx/>
                          <a:uFillTx/>
                          <a:latin typeface="Cambria Math" panose="02040503050406030204" pitchFamily="18" charset="0"/>
                          <a:ea typeface="+mn-ea"/>
                          <a:cs typeface="+mn-cs"/>
                        </a:rPr>
                        <m:t>𝒕</m:t>
                      </m:r>
                      <m:r>
                        <a:rPr kumimoji="0" lang="en-GB" sz="1400" b="1" i="1" u="none" strike="noStrike" kern="1200" cap="none" spc="0" normalizeH="0" baseline="0" noProof="0" dirty="0" smtClean="0">
                          <a:ln>
                            <a:noFill/>
                          </a:ln>
                          <a:solidFill>
                            <a:srgbClr val="000000"/>
                          </a:solidFill>
                          <a:effectLst/>
                          <a:uLnTx/>
                          <a:uFillTx/>
                          <a:latin typeface="Cambria Math" panose="02040503050406030204" pitchFamily="18" charset="0"/>
                          <a:ea typeface="+mn-ea"/>
                          <a:cs typeface="+mn-cs"/>
                        </a:rPr>
                        <m:t> </m:t>
                      </m:r>
                      <m:r>
                        <a:rPr kumimoji="0" lang="en-GB" sz="1400" b="0" i="1" u="none" strike="noStrike" kern="1200" cap="none" spc="0" normalizeH="0" baseline="0" noProof="0" dirty="0" smtClean="0">
                          <a:ln>
                            <a:noFill/>
                          </a:ln>
                          <a:solidFill>
                            <a:srgbClr val="000000"/>
                          </a:solidFill>
                          <a:effectLst/>
                          <a:uLnTx/>
                          <a:uFillTx/>
                          <a:latin typeface="Cambria Math" panose="02040503050406030204" pitchFamily="18" charset="0"/>
                          <a:ea typeface="+mn-ea"/>
                          <a:cs typeface="+mn-cs"/>
                        </a:rPr>
                        <m:t>:</m:t>
                      </m:r>
                      <m:r>
                        <a:rPr kumimoji="0" lang="it-IT" sz="1400" b="0" i="1" u="none" strike="noStrike" kern="1200" cap="none" spc="0" normalizeH="0" baseline="0" noProof="0" dirty="0" smtClean="0">
                          <a:ln>
                            <a:noFill/>
                          </a:ln>
                          <a:solidFill>
                            <a:srgbClr val="000000"/>
                          </a:solidFill>
                          <a:effectLst/>
                          <a:uLnTx/>
                          <a:uFillTx/>
                          <a:latin typeface="Cambria Math" panose="02040503050406030204" pitchFamily="18" charset="0"/>
                          <a:ea typeface="+mn-ea"/>
                          <a:cs typeface="+mn-cs"/>
                        </a:rPr>
                        <m:t>(</m:t>
                      </m:r>
                      <m:sSub>
                        <m:sSubPr>
                          <m:ctrlPr>
                            <a:rPr kumimoji="0" lang="en-GB" sz="1400" b="0" i="1" u="none" strike="noStrike" kern="1200" cap="none" spc="0" normalizeH="0" baseline="0" noProof="0" dirty="0" smtClean="0">
                              <a:ln>
                                <a:noFill/>
                              </a:ln>
                              <a:solidFill>
                                <a:srgbClr val="000000"/>
                              </a:solidFill>
                              <a:effectLst/>
                              <a:uLnTx/>
                              <a:uFillTx/>
                              <a:latin typeface="Cambria Math" panose="02040503050406030204" pitchFamily="18" charset="0"/>
                              <a:ea typeface="+mn-ea"/>
                              <a:cs typeface="+mn-cs"/>
                            </a:rPr>
                          </m:ctrlPr>
                        </m:sSubPr>
                        <m:e>
                          <m:r>
                            <a:rPr kumimoji="0" lang="en-GB" sz="1400" b="0" i="1" u="none" strike="noStrike" kern="1200" cap="none" spc="0" normalizeH="0" baseline="0" noProof="0" dirty="0" smtClean="0">
                              <a:ln>
                                <a:noFill/>
                              </a:ln>
                              <a:solidFill>
                                <a:srgbClr val="000000"/>
                              </a:solidFill>
                              <a:effectLst/>
                              <a:uLnTx/>
                              <a:uFillTx/>
                              <a:latin typeface="Cambria Math" panose="02040503050406030204" pitchFamily="18" charset="0"/>
                              <a:ea typeface="+mn-ea"/>
                              <a:cs typeface="+mn-cs"/>
                            </a:rPr>
                            <m:t>𝑡</m:t>
                          </m:r>
                        </m:e>
                        <m:sub>
                          <m:r>
                            <a:rPr kumimoji="0" lang="en-GB" sz="1400" b="0" i="1" u="none" strike="noStrike" kern="1200" cap="none" spc="0" normalizeH="0" baseline="0" noProof="0" dirty="0" smtClean="0">
                              <a:ln>
                                <a:noFill/>
                              </a:ln>
                              <a:solidFill>
                                <a:srgbClr val="000000"/>
                              </a:solidFill>
                              <a:effectLst/>
                              <a:uLnTx/>
                              <a:uFillTx/>
                              <a:latin typeface="Cambria Math" panose="02040503050406030204" pitchFamily="18" charset="0"/>
                              <a:ea typeface="+mn-ea"/>
                              <a:cs typeface="+mn-cs"/>
                            </a:rPr>
                            <m:t>0</m:t>
                          </m:r>
                        </m:sub>
                      </m:sSub>
                      <m:r>
                        <a:rPr kumimoji="0" lang="en-GB" sz="1400" b="0" i="1" u="none" strike="noStrike" kern="1200" cap="none" spc="0" normalizeH="0" baseline="0" noProof="0" dirty="0" smtClean="0">
                          <a:ln>
                            <a:noFill/>
                          </a:ln>
                          <a:solidFill>
                            <a:srgbClr val="000000"/>
                          </a:solidFill>
                          <a:effectLst/>
                          <a:uLnTx/>
                          <a:uFillTx/>
                          <a:latin typeface="Cambria Math" panose="02040503050406030204" pitchFamily="18" charset="0"/>
                          <a:ea typeface="+mn-ea"/>
                          <a:cs typeface="+mn-cs"/>
                        </a:rPr>
                        <m:t>,</m:t>
                      </m:r>
                      <m:sSub>
                        <m:sSubPr>
                          <m:ctrlPr>
                            <a:rPr kumimoji="0" lang="it-IT" sz="1400" b="0" i="1" u="none" strike="noStrike" kern="1200" cap="none" spc="0" normalizeH="0" baseline="0" noProof="0" dirty="0" smtClean="0">
                              <a:ln>
                                <a:noFill/>
                              </a:ln>
                              <a:solidFill>
                                <a:srgbClr val="000000"/>
                              </a:solidFill>
                              <a:effectLst/>
                              <a:uLnTx/>
                              <a:uFillTx/>
                              <a:latin typeface="Cambria Math" panose="02040503050406030204" pitchFamily="18" charset="0"/>
                              <a:ea typeface="+mn-ea"/>
                              <a:cs typeface="+mn-cs"/>
                            </a:rPr>
                          </m:ctrlPr>
                        </m:sSubPr>
                        <m:e>
                          <m:r>
                            <a:rPr kumimoji="0" lang="it-IT" sz="1400" b="0" i="1" u="none" strike="noStrike" kern="1200" cap="none" spc="0" normalizeH="0" baseline="0" noProof="0" dirty="0" smtClean="0">
                              <a:ln>
                                <a:noFill/>
                              </a:ln>
                              <a:solidFill>
                                <a:srgbClr val="000000"/>
                              </a:solidFill>
                              <a:effectLst/>
                              <a:uLnTx/>
                              <a:uFillTx/>
                              <a:latin typeface="Cambria Math" panose="02040503050406030204" pitchFamily="18" charset="0"/>
                              <a:ea typeface="+mn-ea"/>
                              <a:cs typeface="+mn-cs"/>
                            </a:rPr>
                            <m:t>𝑡</m:t>
                          </m:r>
                        </m:e>
                        <m:sub>
                          <m:r>
                            <a:rPr kumimoji="0" lang="it-IT" sz="1400" b="0" i="1" u="none" strike="noStrike" kern="1200" cap="none" spc="0" normalizeH="0" baseline="0" noProof="0" dirty="0" smtClean="0">
                              <a:ln>
                                <a:noFill/>
                              </a:ln>
                              <a:solidFill>
                                <a:srgbClr val="000000"/>
                              </a:solidFill>
                              <a:effectLst/>
                              <a:uLnTx/>
                              <a:uFillTx/>
                              <a:latin typeface="Cambria Math" panose="02040503050406030204" pitchFamily="18" charset="0"/>
                              <a:ea typeface="+mn-ea"/>
                              <a:cs typeface="+mn-cs"/>
                            </a:rPr>
                            <m:t>1</m:t>
                          </m:r>
                        </m:sub>
                      </m:sSub>
                      <m:r>
                        <a:rPr kumimoji="0" lang="it-IT" sz="1400" b="0" i="1" u="none" strike="noStrike" kern="1200" cap="none" spc="0" normalizeH="0" baseline="0" noProof="0" dirty="0" smtClean="0">
                          <a:ln>
                            <a:noFill/>
                          </a:ln>
                          <a:solidFill>
                            <a:srgbClr val="000000"/>
                          </a:solidFill>
                          <a:effectLst/>
                          <a:uLnTx/>
                          <a:uFillTx/>
                          <a:latin typeface="Cambria Math" panose="02040503050406030204" pitchFamily="18" charset="0"/>
                          <a:ea typeface="+mn-ea"/>
                          <a:cs typeface="+mn-cs"/>
                        </a:rPr>
                        <m:t>,</m:t>
                      </m:r>
                      <m:r>
                        <a:rPr kumimoji="0" lang="it-IT" sz="1400" b="0" i="1" u="none" strike="noStrike" kern="1200" cap="none" spc="0" normalizeH="0" baseline="0" noProof="0" dirty="0">
                          <a:ln>
                            <a:noFill/>
                          </a:ln>
                          <a:solidFill>
                            <a:srgbClr val="000000"/>
                          </a:solidFill>
                          <a:effectLst/>
                          <a:uLnTx/>
                          <a:uFillTx/>
                          <a:latin typeface="Cambria Math" panose="02040503050406030204" pitchFamily="18" charset="0"/>
                          <a:ea typeface="+mn-ea"/>
                          <a:cs typeface="+mn-cs"/>
                        </a:rPr>
                        <m:t> </m:t>
                      </m:r>
                      <m:r>
                        <a:rPr kumimoji="0" lang="it-IT" sz="1400" b="0" i="1" u="none" strike="noStrike" kern="1200" cap="none" spc="0" normalizeH="0" baseline="0" noProof="0" dirty="0" smtClean="0">
                          <a:ln>
                            <a:noFill/>
                          </a:ln>
                          <a:solidFill>
                            <a:srgbClr val="000000"/>
                          </a:solidFill>
                          <a:effectLst/>
                          <a:uLnTx/>
                          <a:uFillTx/>
                          <a:latin typeface="Cambria Math" panose="02040503050406030204" pitchFamily="18" charset="0"/>
                          <a:ea typeface="+mn-ea"/>
                          <a:cs typeface="+mn-cs"/>
                        </a:rPr>
                        <m:t>…,</m:t>
                      </m:r>
                      <m:r>
                        <a:rPr kumimoji="0" lang="it-IT" sz="1400" b="0" i="1" u="none" strike="noStrike" kern="1200" cap="none" spc="0" normalizeH="0" baseline="0" noProof="0" dirty="0">
                          <a:ln>
                            <a:noFill/>
                          </a:ln>
                          <a:solidFill>
                            <a:srgbClr val="000000"/>
                          </a:solidFill>
                          <a:effectLst/>
                          <a:uLnTx/>
                          <a:uFillTx/>
                          <a:latin typeface="Cambria Math" panose="02040503050406030204" pitchFamily="18" charset="0"/>
                          <a:ea typeface="+mn-ea"/>
                          <a:cs typeface="+mn-cs"/>
                        </a:rPr>
                        <m:t> </m:t>
                      </m:r>
                      <m:sSub>
                        <m:sSubPr>
                          <m:ctrlPr>
                            <a:rPr kumimoji="0" lang="it-IT" sz="1400" b="0" i="1" u="none" strike="noStrike" kern="1200" cap="none" spc="0" normalizeH="0" baseline="0" noProof="0" dirty="0" smtClean="0">
                              <a:ln>
                                <a:noFill/>
                              </a:ln>
                              <a:solidFill>
                                <a:srgbClr val="000000"/>
                              </a:solidFill>
                              <a:effectLst/>
                              <a:uLnTx/>
                              <a:uFillTx/>
                              <a:latin typeface="Cambria Math" panose="02040503050406030204" pitchFamily="18" charset="0"/>
                              <a:ea typeface="+mn-ea"/>
                              <a:cs typeface="+mn-cs"/>
                            </a:rPr>
                          </m:ctrlPr>
                        </m:sSubPr>
                        <m:e>
                          <m:r>
                            <a:rPr kumimoji="0" lang="it-IT" sz="1400" b="0" i="1" u="none" strike="noStrike" kern="1200" cap="none" spc="0" normalizeH="0" baseline="0" noProof="0" dirty="0" smtClean="0">
                              <a:ln>
                                <a:noFill/>
                              </a:ln>
                              <a:solidFill>
                                <a:srgbClr val="000000"/>
                              </a:solidFill>
                              <a:effectLst/>
                              <a:uLnTx/>
                              <a:uFillTx/>
                              <a:latin typeface="Cambria Math" panose="02040503050406030204" pitchFamily="18" charset="0"/>
                              <a:ea typeface="+mn-ea"/>
                              <a:cs typeface="+mn-cs"/>
                            </a:rPr>
                            <m:t>𝑡</m:t>
                          </m:r>
                        </m:e>
                        <m:sub>
                          <m:r>
                            <a:rPr kumimoji="0" lang="it-IT" sz="1400" b="0" i="1" u="none" strike="noStrike" kern="1200" cap="none" spc="0" normalizeH="0" baseline="0" noProof="0" dirty="0" smtClean="0">
                              <a:ln>
                                <a:noFill/>
                              </a:ln>
                              <a:solidFill>
                                <a:srgbClr val="000000"/>
                              </a:solidFill>
                              <a:effectLst/>
                              <a:uLnTx/>
                              <a:uFillTx/>
                              <a:latin typeface="Cambria Math" panose="02040503050406030204" pitchFamily="18" charset="0"/>
                              <a:ea typeface="+mn-ea"/>
                              <a:cs typeface="+mn-cs"/>
                            </a:rPr>
                            <m:t>𝑛</m:t>
                          </m:r>
                        </m:sub>
                      </m:sSub>
                      <m:r>
                        <a:rPr kumimoji="0" lang="it-IT" sz="1400" b="0" i="1" u="none" strike="noStrike" kern="1200" cap="none" spc="0" normalizeH="0" baseline="0" noProof="0" dirty="0">
                          <a:ln>
                            <a:noFill/>
                          </a:ln>
                          <a:solidFill>
                            <a:srgbClr val="000000"/>
                          </a:solidFill>
                          <a:effectLst/>
                          <a:uLnTx/>
                          <a:uFillTx/>
                          <a:latin typeface="Cambria Math" panose="02040503050406030204" pitchFamily="18" charset="0"/>
                          <a:ea typeface="+mn-ea"/>
                          <a:cs typeface="+mn-cs"/>
                        </a:rPr>
                        <m:t>)</m:t>
                      </m:r>
                      <m:r>
                        <a:rPr kumimoji="0" lang="it-IT" sz="1400" b="0" i="1" u="none" strike="noStrike" kern="1200" cap="none" spc="0" normalizeH="0" baseline="0" noProof="0" dirty="0" smtClean="0">
                          <a:ln>
                            <a:noFill/>
                          </a:ln>
                          <a:solidFill>
                            <a:srgbClr val="000000"/>
                          </a:solidFill>
                          <a:effectLst/>
                          <a:uLnTx/>
                          <a:uFillTx/>
                          <a:latin typeface="Cambria Math" panose="02040503050406030204" pitchFamily="18" charset="0"/>
                          <a:ea typeface="+mn-ea"/>
                          <a:cs typeface="+mn-cs"/>
                        </a:rPr>
                        <m:t> </m:t>
                      </m:r>
                    </m:oMath>
                  </a14:m>
                  <a:endParaRPr kumimoji="0" lang="it-IT" sz="1400" b="0" i="1" u="none" strike="noStrike" kern="1200" cap="none" spc="0" normalizeH="0" baseline="0" noProof="0">
                    <a:ln>
                      <a:noFill/>
                    </a:ln>
                    <a:solidFill>
                      <a:srgbClr val="000000"/>
                    </a:solidFill>
                    <a:effectLst/>
                    <a:uLnTx/>
                    <a:uFillTx/>
                    <a:latin typeface="Calibri" panose="020F0502020204030204"/>
                    <a:ea typeface="+mn-ea"/>
                    <a:cs typeface="Times New Roman" panose="02020603050405020304" pitchFamily="18" charset="0"/>
                  </a:endParaRPr>
                </a:p>
              </p:txBody>
            </p:sp>
          </mc:Choice>
          <mc:Fallback>
            <p:sp>
              <p:nvSpPr>
                <p:cNvPr id="16" name="TextBox 15">
                  <a:extLst>
                    <a:ext uri="{FF2B5EF4-FFF2-40B4-BE49-F238E27FC236}">
                      <a16:creationId xmlns:a16="http://schemas.microsoft.com/office/drawing/2014/main" id="{9A0D4A0F-340D-3461-D407-529F61449B35}"/>
                    </a:ext>
                  </a:extLst>
                </p:cNvPr>
                <p:cNvSpPr txBox="1">
                  <a:spLocks noRot="1" noChangeAspect="1" noMove="1" noResize="1" noEditPoints="1" noAdjustHandles="1" noChangeArrowheads="1" noChangeShapeType="1" noTextEdit="1"/>
                </p:cNvSpPr>
                <p:nvPr/>
              </p:nvSpPr>
              <p:spPr>
                <a:xfrm>
                  <a:off x="4767640" y="675620"/>
                  <a:ext cx="1790453" cy="523220"/>
                </a:xfrm>
                <a:prstGeom prst="rect">
                  <a:avLst/>
                </a:prstGeom>
                <a:blipFill>
                  <a:blip r:embed="rId3"/>
                  <a:stretch>
                    <a:fillRect t="-2353" b="-4706"/>
                  </a:stretch>
                </a:blipFill>
              </p:spPr>
              <p:txBody>
                <a:bodyPr/>
                <a:lstStyle/>
                <a:p>
                  <a:r>
                    <a:rPr lang="it-IT">
                      <a:noFill/>
                    </a:rPr>
                    <a:t> </a:t>
                  </a:r>
                </a:p>
              </p:txBody>
            </p:sp>
          </mc:Fallback>
        </mc:AlternateContent>
        <p:cxnSp>
          <p:nvCxnSpPr>
            <p:cNvPr id="17" name="Straight Arrow Connector 16">
              <a:extLst>
                <a:ext uri="{FF2B5EF4-FFF2-40B4-BE49-F238E27FC236}">
                  <a16:creationId xmlns:a16="http://schemas.microsoft.com/office/drawing/2014/main" id="{83C830F7-E9B5-213B-154B-00F58A85B869}"/>
                </a:ext>
              </a:extLst>
            </p:cNvPr>
            <p:cNvCxnSpPr>
              <a:cxnSpLocks/>
            </p:cNvCxnSpPr>
            <p:nvPr/>
          </p:nvCxnSpPr>
          <p:spPr>
            <a:xfrm>
              <a:off x="1639640" y="1798940"/>
              <a:ext cx="796585" cy="0"/>
            </a:xfrm>
            <a:prstGeom prst="straightConnector1">
              <a:avLst/>
            </a:prstGeom>
            <a:ln w="12700">
              <a:solidFill>
                <a:schemeClr val="tx2"/>
              </a:solidFill>
              <a:prstDash val="dash"/>
              <a:headEnd type="none" w="med" len="med"/>
              <a:tailEnd type="arrow" w="med" len="med"/>
            </a:ln>
          </p:spPr>
          <p:style>
            <a:lnRef idx="1">
              <a:schemeClr val="accent1"/>
            </a:lnRef>
            <a:fillRef idx="0">
              <a:schemeClr val="accent1"/>
            </a:fillRef>
            <a:effectRef idx="0">
              <a:schemeClr val="accent1"/>
            </a:effectRef>
            <a:fontRef idx="minor">
              <a:schemeClr val="tx1"/>
            </a:fontRef>
          </p:style>
        </p:cxnSp>
        <p:sp>
          <p:nvSpPr>
            <p:cNvPr id="18" name="Rectangle: Rounded Corners 17">
              <a:extLst>
                <a:ext uri="{FF2B5EF4-FFF2-40B4-BE49-F238E27FC236}">
                  <a16:creationId xmlns:a16="http://schemas.microsoft.com/office/drawing/2014/main" id="{3055DBA0-D2DF-77E6-4C9F-6B09183F522A}"/>
                </a:ext>
              </a:extLst>
            </p:cNvPr>
            <p:cNvSpPr/>
            <p:nvPr/>
          </p:nvSpPr>
          <p:spPr>
            <a:xfrm>
              <a:off x="2462846" y="3029464"/>
              <a:ext cx="1897370" cy="617432"/>
            </a:xfrm>
            <a:prstGeom prst="roundRect">
              <a:avLst/>
            </a:prstGeom>
            <a:solidFill>
              <a:srgbClr val="D3F5DE"/>
            </a:solidFill>
            <a:ln w="19050">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1">
                  <a:ln>
                    <a:noFill/>
                  </a:ln>
                  <a:solidFill>
                    <a:srgbClr val="000000"/>
                  </a:solidFill>
                  <a:effectLst/>
                  <a:uLnTx/>
                  <a:uFillTx/>
                  <a:latin typeface="Calibri" panose="020F0502020204030204"/>
                  <a:ea typeface="+mn-ea"/>
                  <a:cs typeface="Times New Roman" panose="02020603050405020304" pitchFamily="18" charset="0"/>
                </a:rPr>
                <a:t>Compute total fragments distribution</a:t>
              </a:r>
            </a:p>
          </p:txBody>
        </p:sp>
        <p:sp>
          <p:nvSpPr>
            <p:cNvPr id="19" name="Rectangle: Rounded Corners 18">
              <a:extLst>
                <a:ext uri="{FF2B5EF4-FFF2-40B4-BE49-F238E27FC236}">
                  <a16:creationId xmlns:a16="http://schemas.microsoft.com/office/drawing/2014/main" id="{32D9CD19-E38B-6624-992B-685DF6CCC69D}"/>
                </a:ext>
              </a:extLst>
            </p:cNvPr>
            <p:cNvSpPr/>
            <p:nvPr/>
          </p:nvSpPr>
          <p:spPr>
            <a:xfrm>
              <a:off x="2796125" y="4543127"/>
              <a:ext cx="1255301" cy="617432"/>
            </a:xfrm>
            <a:prstGeom prst="roundRect">
              <a:avLst/>
            </a:prstGeom>
            <a:solidFill>
              <a:srgbClr val="D3F5DE"/>
            </a:solidFill>
            <a:ln w="19050">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1">
                  <a:ln>
                    <a:noFill/>
                  </a:ln>
                  <a:solidFill>
                    <a:srgbClr val="000000"/>
                  </a:solidFill>
                  <a:effectLst/>
                  <a:uLnTx/>
                  <a:uFillTx/>
                  <a:latin typeface="Calibri" panose="020F0502020204030204"/>
                  <a:ea typeface="+mn-ea"/>
                  <a:cs typeface="Times New Roman" panose="02020603050405020304" pitchFamily="18" charset="0"/>
                </a:rPr>
                <a:t>Store density distribution</a:t>
              </a:r>
            </a:p>
          </p:txBody>
        </p:sp>
        <p:cxnSp>
          <p:nvCxnSpPr>
            <p:cNvPr id="20" name="Straight Arrow Connector 19">
              <a:extLst>
                <a:ext uri="{FF2B5EF4-FFF2-40B4-BE49-F238E27FC236}">
                  <a16:creationId xmlns:a16="http://schemas.microsoft.com/office/drawing/2014/main" id="{330890D0-C706-11BF-5F14-3C73EE8C0C26}"/>
                </a:ext>
              </a:extLst>
            </p:cNvPr>
            <p:cNvCxnSpPr/>
            <p:nvPr/>
          </p:nvCxnSpPr>
          <p:spPr>
            <a:xfrm flipH="1">
              <a:off x="1217263" y="4831626"/>
              <a:ext cx="1561611" cy="0"/>
            </a:xfrm>
            <a:prstGeom prst="straightConnector1">
              <a:avLst/>
            </a:prstGeom>
            <a:ln w="28575">
              <a:solidFill>
                <a:schemeClr val="tx2"/>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B01B9118-F263-4AF4-6E15-31ACA81352C1}"/>
                </a:ext>
              </a:extLst>
            </p:cNvPr>
            <p:cNvCxnSpPr>
              <a:cxnSpLocks/>
              <a:stCxn id="13" idx="2"/>
              <a:endCxn id="18" idx="0"/>
            </p:cNvCxnSpPr>
            <p:nvPr/>
          </p:nvCxnSpPr>
          <p:spPr>
            <a:xfrm flipH="1">
              <a:off x="3411531" y="2109606"/>
              <a:ext cx="0" cy="919858"/>
            </a:xfrm>
            <a:prstGeom prst="straightConnector1">
              <a:avLst/>
            </a:prstGeom>
            <a:ln w="12700">
              <a:solidFill>
                <a:schemeClr val="tx2"/>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B3E99861-59B7-F4F0-8655-C07BB1959A16}"/>
                </a:ext>
              </a:extLst>
            </p:cNvPr>
            <p:cNvCxnSpPr>
              <a:cxnSpLocks/>
            </p:cNvCxnSpPr>
            <p:nvPr/>
          </p:nvCxnSpPr>
          <p:spPr>
            <a:xfrm flipV="1">
              <a:off x="3452909" y="4188612"/>
              <a:ext cx="2031944" cy="0"/>
            </a:xfrm>
            <a:prstGeom prst="straightConnector1">
              <a:avLst/>
            </a:prstGeom>
            <a:ln w="12700">
              <a:solidFill>
                <a:schemeClr val="tx2"/>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25" name="Connector: Elbow 24">
              <a:extLst>
                <a:ext uri="{FF2B5EF4-FFF2-40B4-BE49-F238E27FC236}">
                  <a16:creationId xmlns:a16="http://schemas.microsoft.com/office/drawing/2014/main" id="{B3FB31B0-0ACF-0F93-7A2C-0E98360B4CCF}"/>
                </a:ext>
              </a:extLst>
            </p:cNvPr>
            <p:cNvCxnSpPr>
              <a:cxnSpLocks/>
              <a:stCxn id="39" idx="1"/>
              <a:endCxn id="58" idx="4"/>
            </p:cNvCxnSpPr>
            <p:nvPr/>
          </p:nvCxnSpPr>
          <p:spPr>
            <a:xfrm rot="10800000">
              <a:off x="2238019" y="4875540"/>
              <a:ext cx="3293144" cy="942467"/>
            </a:xfrm>
            <a:prstGeom prst="bentConnector2">
              <a:avLst/>
            </a:prstGeom>
            <a:ln w="127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27" name="Connector: Elbow 26">
              <a:extLst>
                <a:ext uri="{FF2B5EF4-FFF2-40B4-BE49-F238E27FC236}">
                  <a16:creationId xmlns:a16="http://schemas.microsoft.com/office/drawing/2014/main" id="{AB714A21-5611-AD92-F1DE-D6FCE11A5B85}"/>
                </a:ext>
              </a:extLst>
            </p:cNvPr>
            <p:cNvCxnSpPr>
              <a:cxnSpLocks/>
              <a:stCxn id="58" idx="0"/>
              <a:endCxn id="57" idx="2"/>
            </p:cNvCxnSpPr>
            <p:nvPr/>
          </p:nvCxnSpPr>
          <p:spPr>
            <a:xfrm rot="5400000" flipH="1" flipV="1">
              <a:off x="2505377" y="3928007"/>
              <a:ext cx="590175" cy="1124890"/>
            </a:xfrm>
            <a:prstGeom prst="bentConnector2">
              <a:avLst/>
            </a:prstGeom>
            <a:ln w="127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28" name="Connector: Elbow 27">
              <a:extLst>
                <a:ext uri="{FF2B5EF4-FFF2-40B4-BE49-F238E27FC236}">
                  <a16:creationId xmlns:a16="http://schemas.microsoft.com/office/drawing/2014/main" id="{0C9201A9-FEB3-F771-7145-5C82497ADF6C}"/>
                </a:ext>
              </a:extLst>
            </p:cNvPr>
            <p:cNvCxnSpPr>
              <a:cxnSpLocks/>
            </p:cNvCxnSpPr>
            <p:nvPr/>
          </p:nvCxnSpPr>
          <p:spPr>
            <a:xfrm rot="10800000" flipV="1">
              <a:off x="3791757" y="900576"/>
              <a:ext cx="1194846" cy="591042"/>
            </a:xfrm>
            <a:prstGeom prst="bentConnector2">
              <a:avLst/>
            </a:prstGeom>
            <a:ln w="12700">
              <a:solidFill>
                <a:schemeClr val="tx2"/>
              </a:solidFill>
              <a:prstDash val="dash"/>
              <a:headEnd type="none" w="med" len="med"/>
              <a:tailEnd type="arrow" w="med" len="med"/>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mc:Choice xmlns:a14="http://schemas.microsoft.com/office/drawing/2010/main" Requires="a14">
            <p:sp>
              <p:nvSpPr>
                <p:cNvPr id="29" name="TextBox 28">
                  <a:extLst>
                    <a:ext uri="{FF2B5EF4-FFF2-40B4-BE49-F238E27FC236}">
                      <a16:creationId xmlns:a16="http://schemas.microsoft.com/office/drawing/2014/main" id="{604D74E0-BD55-DFA3-66FC-D8109CD06B4D}"/>
                    </a:ext>
                  </a:extLst>
                </p:cNvPr>
                <p:cNvSpPr txBox="1"/>
                <p:nvPr/>
              </p:nvSpPr>
              <p:spPr>
                <a:xfrm>
                  <a:off x="3371525" y="3645386"/>
                  <a:ext cx="1886062" cy="523220"/>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1">
                      <a:ln>
                        <a:noFill/>
                      </a:ln>
                      <a:solidFill>
                        <a:srgbClr val="000000"/>
                      </a:solidFill>
                      <a:effectLst/>
                      <a:uLnTx/>
                      <a:uFillTx/>
                      <a:latin typeface="Calibri" panose="020F0502020204030204"/>
                      <a:ea typeface="+mn-ea"/>
                      <a:cs typeface="Times New Roman" panose="02020603050405020304" pitchFamily="18" charset="0"/>
                    </a:rPr>
                    <a:t>Total fragments distribution at time </a:t>
                  </a:r>
                  <a14:m>
                    <m:oMath xmlns:m="http://schemas.openxmlformats.org/officeDocument/2006/math">
                      <m:sSub>
                        <m:sSubPr>
                          <m:ctrlPr>
                            <a:rPr kumimoji="0" lang="en-GB" sz="1400" b="0" i="1" u="none" strike="noStrike" kern="1200" cap="none" spc="0" normalizeH="0" baseline="0" noProof="1" smtClean="0">
                              <a:ln>
                                <a:noFill/>
                              </a:ln>
                              <a:solidFill>
                                <a:srgbClr val="000000"/>
                              </a:solidFill>
                              <a:effectLst/>
                              <a:uLnTx/>
                              <a:uFillTx/>
                              <a:latin typeface="Cambria Math" panose="02040503050406030204" pitchFamily="18" charset="0"/>
                              <a:ea typeface="+mn-ea"/>
                              <a:cs typeface="+mn-cs"/>
                            </a:rPr>
                          </m:ctrlPr>
                        </m:sSubPr>
                        <m:e>
                          <m:r>
                            <a:rPr kumimoji="0" lang="en-GB" sz="1400" b="0" i="1" u="none" strike="noStrike" kern="1200" cap="none" spc="0" normalizeH="0" baseline="0" noProof="1" smtClean="0">
                              <a:ln>
                                <a:noFill/>
                              </a:ln>
                              <a:solidFill>
                                <a:srgbClr val="000000"/>
                              </a:solidFill>
                              <a:effectLst/>
                              <a:uLnTx/>
                              <a:uFillTx/>
                              <a:latin typeface="Cambria Math" panose="02040503050406030204" pitchFamily="18" charset="0"/>
                              <a:ea typeface="+mn-ea"/>
                              <a:cs typeface="+mn-cs"/>
                            </a:rPr>
                            <m:t>𝑡</m:t>
                          </m:r>
                        </m:e>
                        <m:sub>
                          <m:r>
                            <a:rPr kumimoji="0" lang="en-GB" sz="1400" b="0" i="1" u="none" strike="noStrike" kern="1200" cap="none" spc="0" normalizeH="0" baseline="0" noProof="1" smtClean="0">
                              <a:ln>
                                <a:noFill/>
                              </a:ln>
                              <a:solidFill>
                                <a:srgbClr val="000000"/>
                              </a:solidFill>
                              <a:effectLst/>
                              <a:uLnTx/>
                              <a:uFillTx/>
                              <a:latin typeface="Cambria Math" panose="02040503050406030204" pitchFamily="18" charset="0"/>
                              <a:ea typeface="+mn-ea"/>
                              <a:cs typeface="+mn-cs"/>
                            </a:rPr>
                            <m:t>𝑖</m:t>
                          </m:r>
                        </m:sub>
                      </m:sSub>
                    </m:oMath>
                  </a14:m>
                  <a:endParaRPr kumimoji="0" lang="en-GB" sz="1400" b="1" i="0" u="none" strike="noStrike" kern="1200" cap="none" spc="0" normalizeH="0" baseline="0" noProof="1">
                    <a:ln>
                      <a:noFill/>
                    </a:ln>
                    <a:solidFill>
                      <a:srgbClr val="000000"/>
                    </a:solidFill>
                    <a:effectLst/>
                    <a:uLnTx/>
                    <a:uFillTx/>
                    <a:latin typeface="Calibri" panose="020F0502020204030204"/>
                    <a:ea typeface="+mn-ea"/>
                    <a:cs typeface="Times New Roman" panose="02020603050405020304" pitchFamily="18" charset="0"/>
                  </a:endParaRPr>
                </a:p>
              </p:txBody>
            </p:sp>
          </mc:Choice>
          <mc:Fallback>
            <p:sp>
              <p:nvSpPr>
                <p:cNvPr id="29" name="TextBox 28">
                  <a:extLst>
                    <a:ext uri="{FF2B5EF4-FFF2-40B4-BE49-F238E27FC236}">
                      <a16:creationId xmlns:a16="http://schemas.microsoft.com/office/drawing/2014/main" id="{604D74E0-BD55-DFA3-66FC-D8109CD06B4D}"/>
                    </a:ext>
                  </a:extLst>
                </p:cNvPr>
                <p:cNvSpPr txBox="1">
                  <a:spLocks noRot="1" noChangeAspect="1" noMove="1" noResize="1" noEditPoints="1" noAdjustHandles="1" noChangeArrowheads="1" noChangeShapeType="1" noTextEdit="1"/>
                </p:cNvSpPr>
                <p:nvPr/>
              </p:nvSpPr>
              <p:spPr>
                <a:xfrm>
                  <a:off x="3371525" y="3645386"/>
                  <a:ext cx="1886062" cy="523220"/>
                </a:xfrm>
                <a:prstGeom prst="rect">
                  <a:avLst/>
                </a:prstGeom>
                <a:blipFill>
                  <a:blip r:embed="rId4"/>
                  <a:stretch>
                    <a:fillRect l="-971" t="-2326" b="-10465"/>
                  </a:stretch>
                </a:blipFill>
              </p:spPr>
              <p:txBody>
                <a:bodyPr/>
                <a:lstStyle/>
                <a:p>
                  <a:r>
                    <a:rPr lang="it-IT">
                      <a:noFill/>
                    </a:rPr>
                    <a:t> </a:t>
                  </a:r>
                </a:p>
              </p:txBody>
            </p:sp>
          </mc:Fallback>
        </mc:AlternateContent>
        <p:sp>
          <p:nvSpPr>
            <p:cNvPr id="30" name="TextBox 29">
              <a:extLst>
                <a:ext uri="{FF2B5EF4-FFF2-40B4-BE49-F238E27FC236}">
                  <a16:creationId xmlns:a16="http://schemas.microsoft.com/office/drawing/2014/main" id="{67A37A7D-5BF0-BC9B-5176-520306645CD2}"/>
                </a:ext>
              </a:extLst>
            </p:cNvPr>
            <p:cNvSpPr txBox="1"/>
            <p:nvPr/>
          </p:nvSpPr>
          <p:spPr>
            <a:xfrm>
              <a:off x="5124138" y="5559092"/>
              <a:ext cx="924894" cy="307777"/>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1">
                  <a:ln>
                    <a:noFill/>
                  </a:ln>
                  <a:solidFill>
                    <a:srgbClr val="000000"/>
                  </a:solidFill>
                  <a:effectLst/>
                  <a:uLnTx/>
                  <a:uFillTx/>
                  <a:latin typeface="Calibri" panose="020F0502020204030204"/>
                  <a:ea typeface="+mn-ea"/>
                  <a:cs typeface="Times New Roman" panose="02020603050405020304" pitchFamily="18" charset="0"/>
                </a:rPr>
                <a:t>NO</a:t>
              </a:r>
            </a:p>
          </p:txBody>
        </p:sp>
        <mc:AlternateContent xmlns:mc="http://schemas.openxmlformats.org/markup-compatibility/2006">
          <mc:Choice xmlns:a14="http://schemas.microsoft.com/office/drawing/2010/main" Requires="a14">
            <p:sp>
              <p:nvSpPr>
                <p:cNvPr id="31" name="TextBox 30">
                  <a:extLst>
                    <a:ext uri="{FF2B5EF4-FFF2-40B4-BE49-F238E27FC236}">
                      <a16:creationId xmlns:a16="http://schemas.microsoft.com/office/drawing/2014/main" id="{F3657DFB-66AE-D1C4-D756-8BE6091427BA}"/>
                    </a:ext>
                  </a:extLst>
                </p:cNvPr>
                <p:cNvSpPr txBox="1"/>
                <p:nvPr/>
              </p:nvSpPr>
              <p:spPr>
                <a:xfrm>
                  <a:off x="4432194" y="3033530"/>
                  <a:ext cx="3645005" cy="307777"/>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1">
                      <a:ln>
                        <a:noFill/>
                      </a:ln>
                      <a:solidFill>
                        <a:srgbClr val="000000"/>
                      </a:solidFill>
                      <a:effectLst/>
                      <a:uLnTx/>
                      <a:uFillTx/>
                      <a:latin typeface="Calibri" panose="020F0502020204030204"/>
                      <a:ea typeface="+mn-ea"/>
                      <a:cs typeface="Times New Roman" panose="02020603050405020304" pitchFamily="18" charset="0"/>
                    </a:rPr>
                    <a:t>Fragmentation debris distributions at </a:t>
                  </a:r>
                  <a14:m>
                    <m:oMath xmlns:m="http://schemas.openxmlformats.org/officeDocument/2006/math">
                      <m:sSub>
                        <m:sSubPr>
                          <m:ctrlPr>
                            <a:rPr kumimoji="0" lang="en-GB" sz="1400" b="0" i="1" u="none" strike="noStrike" kern="1200" cap="none" spc="0" normalizeH="0" baseline="0" noProof="1" smtClean="0">
                              <a:ln>
                                <a:noFill/>
                              </a:ln>
                              <a:solidFill>
                                <a:srgbClr val="000000"/>
                              </a:solidFill>
                              <a:effectLst/>
                              <a:uLnTx/>
                              <a:uFillTx/>
                              <a:latin typeface="Cambria Math" panose="02040503050406030204" pitchFamily="18" charset="0"/>
                              <a:ea typeface="+mn-ea"/>
                              <a:cs typeface="+mn-cs"/>
                            </a:rPr>
                          </m:ctrlPr>
                        </m:sSubPr>
                        <m:e>
                          <m:r>
                            <a:rPr kumimoji="0" lang="en-GB" sz="1400" b="0" i="1" u="none" strike="noStrike" kern="1200" cap="none" spc="0" normalizeH="0" baseline="0" noProof="1" smtClean="0">
                              <a:ln>
                                <a:noFill/>
                              </a:ln>
                              <a:solidFill>
                                <a:srgbClr val="000000"/>
                              </a:solidFill>
                              <a:effectLst/>
                              <a:uLnTx/>
                              <a:uFillTx/>
                              <a:latin typeface="Cambria Math" panose="02040503050406030204" pitchFamily="18" charset="0"/>
                              <a:ea typeface="+mn-ea"/>
                              <a:cs typeface="+mn-cs"/>
                            </a:rPr>
                            <m:t>𝑡</m:t>
                          </m:r>
                        </m:e>
                        <m:sub>
                          <m:r>
                            <a:rPr kumimoji="0" lang="en-GB" sz="1400" b="0" i="1" u="none" strike="noStrike" kern="1200" cap="none" spc="0" normalizeH="0" baseline="0" noProof="1" smtClean="0">
                              <a:ln>
                                <a:noFill/>
                              </a:ln>
                              <a:solidFill>
                                <a:srgbClr val="000000"/>
                              </a:solidFill>
                              <a:effectLst/>
                              <a:uLnTx/>
                              <a:uFillTx/>
                              <a:latin typeface="Cambria Math" panose="02040503050406030204" pitchFamily="18" charset="0"/>
                              <a:ea typeface="+mn-ea"/>
                              <a:cs typeface="+mn-cs"/>
                            </a:rPr>
                            <m:t>𝑖</m:t>
                          </m:r>
                        </m:sub>
                      </m:sSub>
                      <m:r>
                        <a:rPr kumimoji="0" lang="en-GB" sz="1400" b="0" i="1" u="none" strike="noStrike" kern="1200" cap="none" spc="0" normalizeH="0" baseline="0" noProof="1" smtClean="0">
                          <a:ln>
                            <a:noFill/>
                          </a:ln>
                          <a:solidFill>
                            <a:srgbClr val="000000"/>
                          </a:solidFill>
                          <a:effectLst/>
                          <a:uLnTx/>
                          <a:uFillTx/>
                          <a:latin typeface="Cambria Math" panose="02040503050406030204" pitchFamily="18" charset="0"/>
                          <a:ea typeface="+mn-ea"/>
                          <a:cs typeface="+mn-cs"/>
                        </a:rPr>
                        <m:t>,…,</m:t>
                      </m:r>
                      <m:sSub>
                        <m:sSubPr>
                          <m:ctrlPr>
                            <a:rPr kumimoji="0" lang="en-GB" sz="1400" b="0" i="1" u="none" strike="noStrike" kern="1200" cap="none" spc="0" normalizeH="0" baseline="0" noProof="1" smtClean="0">
                              <a:ln>
                                <a:noFill/>
                              </a:ln>
                              <a:solidFill>
                                <a:srgbClr val="000000"/>
                              </a:solidFill>
                              <a:effectLst/>
                              <a:uLnTx/>
                              <a:uFillTx/>
                              <a:latin typeface="Cambria Math" panose="02040503050406030204" pitchFamily="18" charset="0"/>
                              <a:ea typeface="+mn-ea"/>
                              <a:cs typeface="+mn-cs"/>
                            </a:rPr>
                          </m:ctrlPr>
                        </m:sSubPr>
                        <m:e>
                          <m:r>
                            <a:rPr kumimoji="0" lang="en-GB" sz="1400" b="0" i="1" u="none" strike="noStrike" kern="1200" cap="none" spc="0" normalizeH="0" baseline="0" noProof="1" smtClean="0">
                              <a:ln>
                                <a:noFill/>
                              </a:ln>
                              <a:solidFill>
                                <a:srgbClr val="000000"/>
                              </a:solidFill>
                              <a:effectLst/>
                              <a:uLnTx/>
                              <a:uFillTx/>
                              <a:latin typeface="Cambria Math" panose="02040503050406030204" pitchFamily="18" charset="0"/>
                              <a:ea typeface="+mn-ea"/>
                              <a:cs typeface="+mn-cs"/>
                            </a:rPr>
                            <m:t>𝑡</m:t>
                          </m:r>
                        </m:e>
                        <m:sub>
                          <m:r>
                            <a:rPr kumimoji="0" lang="en-GB" sz="1400" b="0" i="1" u="none" strike="noStrike" kern="1200" cap="none" spc="0" normalizeH="0" baseline="0" noProof="1" smtClean="0">
                              <a:ln>
                                <a:noFill/>
                              </a:ln>
                              <a:solidFill>
                                <a:srgbClr val="000000"/>
                              </a:solidFill>
                              <a:effectLst/>
                              <a:uLnTx/>
                              <a:uFillTx/>
                              <a:latin typeface="Cambria Math" panose="02040503050406030204" pitchFamily="18" charset="0"/>
                              <a:ea typeface="+mn-ea"/>
                              <a:cs typeface="+mn-cs"/>
                            </a:rPr>
                            <m:t>𝑛</m:t>
                          </m:r>
                        </m:sub>
                      </m:sSub>
                    </m:oMath>
                  </a14:m>
                  <a:endParaRPr kumimoji="0" lang="en-GB" sz="1400" b="0" i="0" u="none" strike="noStrike" kern="1200" cap="none" spc="0" normalizeH="0" baseline="0" noProof="1">
                    <a:ln>
                      <a:noFill/>
                    </a:ln>
                    <a:solidFill>
                      <a:srgbClr val="000000"/>
                    </a:solidFill>
                    <a:effectLst/>
                    <a:uLnTx/>
                    <a:uFillTx/>
                    <a:latin typeface="Calibri" panose="020F0502020204030204"/>
                    <a:ea typeface="+mn-ea"/>
                    <a:cs typeface="Times New Roman" panose="02020603050405020304" pitchFamily="18" charset="0"/>
                  </a:endParaRPr>
                </a:p>
              </p:txBody>
            </p:sp>
          </mc:Choice>
          <mc:Fallback>
            <p:sp>
              <p:nvSpPr>
                <p:cNvPr id="31" name="TextBox 30">
                  <a:extLst>
                    <a:ext uri="{FF2B5EF4-FFF2-40B4-BE49-F238E27FC236}">
                      <a16:creationId xmlns:a16="http://schemas.microsoft.com/office/drawing/2014/main" id="{F3657DFB-66AE-D1C4-D756-8BE6091427BA}"/>
                    </a:ext>
                  </a:extLst>
                </p:cNvPr>
                <p:cNvSpPr txBox="1">
                  <a:spLocks noRot="1" noChangeAspect="1" noMove="1" noResize="1" noEditPoints="1" noAdjustHandles="1" noChangeArrowheads="1" noChangeShapeType="1" noTextEdit="1"/>
                </p:cNvSpPr>
                <p:nvPr/>
              </p:nvSpPr>
              <p:spPr>
                <a:xfrm>
                  <a:off x="4432194" y="3033530"/>
                  <a:ext cx="3645005" cy="307777"/>
                </a:xfrm>
                <a:prstGeom prst="rect">
                  <a:avLst/>
                </a:prstGeom>
                <a:blipFill>
                  <a:blip r:embed="rId5"/>
                  <a:stretch>
                    <a:fillRect l="-502" t="-1961" b="-19608"/>
                  </a:stretch>
                </a:blipFill>
              </p:spPr>
              <p:txBody>
                <a:bodyPr/>
                <a:lstStyle/>
                <a:p>
                  <a:r>
                    <a:rPr lang="it-IT">
                      <a:noFill/>
                    </a:rPr>
                    <a:t> </a:t>
                  </a:r>
                </a:p>
              </p:txBody>
            </p:sp>
          </mc:Fallback>
        </mc:AlternateContent>
        <p:sp>
          <p:nvSpPr>
            <p:cNvPr id="32" name="TextBox 31">
              <a:extLst>
                <a:ext uri="{FF2B5EF4-FFF2-40B4-BE49-F238E27FC236}">
                  <a16:creationId xmlns:a16="http://schemas.microsoft.com/office/drawing/2014/main" id="{F92A1145-A849-FD0B-8F85-4B6BCE30C506}"/>
                </a:ext>
              </a:extLst>
            </p:cNvPr>
            <p:cNvSpPr txBox="1"/>
            <p:nvPr/>
          </p:nvSpPr>
          <p:spPr>
            <a:xfrm>
              <a:off x="721046" y="5980092"/>
              <a:ext cx="1576838" cy="430887"/>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200" b="1" i="0" u="none" strike="noStrike" kern="1200" cap="none" spc="0" normalizeH="0" baseline="0" noProof="1">
                  <a:ln>
                    <a:noFill/>
                  </a:ln>
                  <a:solidFill>
                    <a:srgbClr val="2683C6">
                      <a:lumMod val="60000"/>
                      <a:lumOff val="40000"/>
                    </a:srgbClr>
                  </a:solidFill>
                  <a:effectLst/>
                  <a:uLnTx/>
                  <a:uFillTx/>
                  <a:latin typeface="Calibri" panose="020F0502020204030204"/>
                  <a:ea typeface="+mn-ea"/>
                  <a:cs typeface="Times New Roman" panose="02020603050405020304" pitchFamily="18" charset="0"/>
                </a:rPr>
                <a:t>For loop</a:t>
              </a:r>
            </a:p>
          </p:txBody>
        </p:sp>
        <mc:AlternateContent xmlns:mc="http://schemas.openxmlformats.org/markup-compatibility/2006">
          <mc:Choice xmlns:a14="http://schemas.microsoft.com/office/drawing/2010/main" Requires="a14">
            <p:sp>
              <p:nvSpPr>
                <p:cNvPr id="33" name="TextBox 32">
                  <a:extLst>
                    <a:ext uri="{FF2B5EF4-FFF2-40B4-BE49-F238E27FC236}">
                      <a16:creationId xmlns:a16="http://schemas.microsoft.com/office/drawing/2014/main" id="{C72C5815-441C-7106-011A-107580435898}"/>
                    </a:ext>
                  </a:extLst>
                </p:cNvPr>
                <p:cNvSpPr txBox="1"/>
                <p:nvPr/>
              </p:nvSpPr>
              <p:spPr>
                <a:xfrm>
                  <a:off x="360882" y="4261552"/>
                  <a:ext cx="1856696" cy="523220"/>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1">
                      <a:ln>
                        <a:noFill/>
                      </a:ln>
                      <a:solidFill>
                        <a:srgbClr val="000000"/>
                      </a:solidFill>
                      <a:effectLst/>
                      <a:uLnTx/>
                      <a:uFillTx/>
                      <a:latin typeface="Calibri" panose="020F0502020204030204"/>
                      <a:ea typeface="+mn-ea"/>
                      <a:cs typeface="Times New Roman" panose="02020603050405020304" pitchFamily="18" charset="0"/>
                    </a:rPr>
                    <a:t>Fragments distribution at times </a:t>
                  </a:r>
                  <a14:m>
                    <m:oMath xmlns:m="http://schemas.openxmlformats.org/officeDocument/2006/math">
                      <m:sSub>
                        <m:sSubPr>
                          <m:ctrlPr>
                            <a:rPr kumimoji="0" lang="en-GB" sz="1400" b="0" i="1" u="none" strike="noStrike" kern="1200" cap="none" spc="0" normalizeH="0" baseline="0" noProof="1" smtClean="0">
                              <a:ln>
                                <a:noFill/>
                              </a:ln>
                              <a:solidFill>
                                <a:srgbClr val="000000"/>
                              </a:solidFill>
                              <a:effectLst/>
                              <a:uLnTx/>
                              <a:uFillTx/>
                              <a:latin typeface="Cambria Math" panose="02040503050406030204" pitchFamily="18" charset="0"/>
                              <a:ea typeface="+mn-ea"/>
                              <a:cs typeface="+mn-cs"/>
                            </a:rPr>
                          </m:ctrlPr>
                        </m:sSubPr>
                        <m:e>
                          <m:r>
                            <a:rPr kumimoji="0" lang="en-GB" sz="1400" b="0" i="1" u="none" strike="noStrike" kern="1200" cap="none" spc="0" normalizeH="0" baseline="0" noProof="1" smtClean="0">
                              <a:ln>
                                <a:noFill/>
                              </a:ln>
                              <a:solidFill>
                                <a:srgbClr val="000000"/>
                              </a:solidFill>
                              <a:effectLst/>
                              <a:uLnTx/>
                              <a:uFillTx/>
                              <a:latin typeface="Cambria Math" panose="02040503050406030204" pitchFamily="18" charset="0"/>
                              <a:ea typeface="+mn-ea"/>
                              <a:cs typeface="+mn-cs"/>
                            </a:rPr>
                            <m:t>𝑡</m:t>
                          </m:r>
                        </m:e>
                        <m:sub>
                          <m:r>
                            <a:rPr kumimoji="0" lang="en-GB" sz="1400" b="0" i="1" u="none" strike="noStrike" kern="1200" cap="none" spc="0" normalizeH="0" baseline="0" noProof="1" smtClean="0">
                              <a:ln>
                                <a:noFill/>
                              </a:ln>
                              <a:solidFill>
                                <a:srgbClr val="000000"/>
                              </a:solidFill>
                              <a:effectLst/>
                              <a:uLnTx/>
                              <a:uFillTx/>
                              <a:latin typeface="Cambria Math" panose="02040503050406030204" pitchFamily="18" charset="0"/>
                              <a:ea typeface="+mn-ea"/>
                              <a:cs typeface="+mn-cs"/>
                            </a:rPr>
                            <m:t>0</m:t>
                          </m:r>
                        </m:sub>
                      </m:sSub>
                      <m:r>
                        <a:rPr kumimoji="0" lang="en-GB" sz="1400" b="0" i="1" u="none" strike="noStrike" kern="1200" cap="none" spc="0" normalizeH="0" baseline="0" noProof="1" smtClean="0">
                          <a:ln>
                            <a:noFill/>
                          </a:ln>
                          <a:solidFill>
                            <a:srgbClr val="000000"/>
                          </a:solidFill>
                          <a:effectLst/>
                          <a:uLnTx/>
                          <a:uFillTx/>
                          <a:latin typeface="Cambria Math" panose="02040503050406030204" pitchFamily="18" charset="0"/>
                          <a:ea typeface="+mn-ea"/>
                          <a:cs typeface="+mn-cs"/>
                        </a:rPr>
                        <m:t>, …,</m:t>
                      </m:r>
                      <m:sSub>
                        <m:sSubPr>
                          <m:ctrlPr>
                            <a:rPr kumimoji="0" lang="en-GB" sz="1400" b="0" i="1" u="none" strike="noStrike" kern="1200" cap="none" spc="0" normalizeH="0" baseline="0" noProof="1" smtClean="0">
                              <a:ln>
                                <a:noFill/>
                              </a:ln>
                              <a:solidFill>
                                <a:srgbClr val="000000"/>
                              </a:solidFill>
                              <a:effectLst/>
                              <a:uLnTx/>
                              <a:uFillTx/>
                              <a:latin typeface="Cambria Math" panose="02040503050406030204" pitchFamily="18" charset="0"/>
                              <a:ea typeface="+mn-ea"/>
                              <a:cs typeface="+mn-cs"/>
                            </a:rPr>
                          </m:ctrlPr>
                        </m:sSubPr>
                        <m:e>
                          <m:r>
                            <a:rPr kumimoji="0" lang="en-GB" sz="1400" b="0" i="1" u="none" strike="noStrike" kern="1200" cap="none" spc="0" normalizeH="0" baseline="0" noProof="1" smtClean="0">
                              <a:ln>
                                <a:noFill/>
                              </a:ln>
                              <a:solidFill>
                                <a:srgbClr val="000000"/>
                              </a:solidFill>
                              <a:effectLst/>
                              <a:uLnTx/>
                              <a:uFillTx/>
                              <a:latin typeface="Cambria Math" panose="02040503050406030204" pitchFamily="18" charset="0"/>
                              <a:ea typeface="+mn-ea"/>
                              <a:cs typeface="+mn-cs"/>
                            </a:rPr>
                            <m:t>𝑡</m:t>
                          </m:r>
                        </m:e>
                        <m:sub>
                          <m:r>
                            <a:rPr kumimoji="0" lang="en-GB" sz="1400" b="0" i="1" u="none" strike="noStrike" kern="1200" cap="none" spc="0" normalizeH="0" baseline="0" noProof="1" smtClean="0">
                              <a:ln>
                                <a:noFill/>
                              </a:ln>
                              <a:solidFill>
                                <a:srgbClr val="000000"/>
                              </a:solidFill>
                              <a:effectLst/>
                              <a:uLnTx/>
                              <a:uFillTx/>
                              <a:latin typeface="Cambria Math" panose="02040503050406030204" pitchFamily="18" charset="0"/>
                              <a:ea typeface="+mn-ea"/>
                              <a:cs typeface="+mn-cs"/>
                            </a:rPr>
                            <m:t>𝑖</m:t>
                          </m:r>
                        </m:sub>
                      </m:sSub>
                    </m:oMath>
                  </a14:m>
                  <a:endParaRPr kumimoji="0" lang="en-GB" sz="1400" b="1" i="0" u="none" strike="noStrike" kern="1200" cap="none" spc="0" normalizeH="0" baseline="0" noProof="1">
                    <a:ln>
                      <a:noFill/>
                    </a:ln>
                    <a:solidFill>
                      <a:srgbClr val="000000"/>
                    </a:solidFill>
                    <a:effectLst/>
                    <a:uLnTx/>
                    <a:uFillTx/>
                    <a:latin typeface="Calibri" panose="020F0502020204030204"/>
                    <a:ea typeface="+mn-ea"/>
                    <a:cs typeface="Times New Roman" panose="02020603050405020304" pitchFamily="18" charset="0"/>
                  </a:endParaRPr>
                </a:p>
              </p:txBody>
            </p:sp>
          </mc:Choice>
          <mc:Fallback>
            <p:sp>
              <p:nvSpPr>
                <p:cNvPr id="33" name="TextBox 32">
                  <a:extLst>
                    <a:ext uri="{FF2B5EF4-FFF2-40B4-BE49-F238E27FC236}">
                      <a16:creationId xmlns:a16="http://schemas.microsoft.com/office/drawing/2014/main" id="{C72C5815-441C-7106-011A-107580435898}"/>
                    </a:ext>
                  </a:extLst>
                </p:cNvPr>
                <p:cNvSpPr txBox="1">
                  <a:spLocks noRot="1" noChangeAspect="1" noMove="1" noResize="1" noEditPoints="1" noAdjustHandles="1" noChangeArrowheads="1" noChangeShapeType="1" noTextEdit="1"/>
                </p:cNvSpPr>
                <p:nvPr/>
              </p:nvSpPr>
              <p:spPr>
                <a:xfrm>
                  <a:off x="360882" y="4261552"/>
                  <a:ext cx="1856696" cy="523220"/>
                </a:xfrm>
                <a:prstGeom prst="rect">
                  <a:avLst/>
                </a:prstGeom>
                <a:blipFill>
                  <a:blip r:embed="rId6"/>
                  <a:stretch>
                    <a:fillRect l="-984" t="-2326" r="-1311" b="-10465"/>
                  </a:stretch>
                </a:blipFill>
              </p:spPr>
              <p:txBody>
                <a:bodyPr/>
                <a:lstStyle/>
                <a:p>
                  <a:r>
                    <a:rPr lang="it-IT">
                      <a:noFill/>
                    </a:rPr>
                    <a:t> </a:t>
                  </a:r>
                </a:p>
              </p:txBody>
            </p:sp>
          </mc:Fallback>
        </mc:AlternateContent>
        <p:sp>
          <p:nvSpPr>
            <p:cNvPr id="34" name="Rectangle: Rounded Corners 33">
              <a:extLst>
                <a:ext uri="{FF2B5EF4-FFF2-40B4-BE49-F238E27FC236}">
                  <a16:creationId xmlns:a16="http://schemas.microsoft.com/office/drawing/2014/main" id="{D97A5DB5-3429-4BF8-E53E-486584137A60}"/>
                </a:ext>
              </a:extLst>
            </p:cNvPr>
            <p:cNvSpPr/>
            <p:nvPr/>
          </p:nvSpPr>
          <p:spPr>
            <a:xfrm>
              <a:off x="7186147" y="1452217"/>
              <a:ext cx="2062003" cy="523220"/>
            </a:xfrm>
            <a:prstGeom prst="roundRect">
              <a:avLst/>
            </a:prstGeom>
            <a:solidFill>
              <a:srgbClr val="F8D4DF"/>
            </a:solidFill>
            <a:ln w="19050">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1">
                  <a:ln>
                    <a:noFill/>
                  </a:ln>
                  <a:solidFill>
                    <a:srgbClr val="000000"/>
                  </a:solidFill>
                  <a:effectLst/>
                  <a:uLnTx/>
                  <a:uFillTx/>
                  <a:latin typeface="Calibri" panose="020F0502020204030204"/>
                  <a:ea typeface="+mn-ea"/>
                  <a:cs typeface="Times New Roman" panose="02020603050405020304" pitchFamily="18" charset="0"/>
                </a:rPr>
                <a:t>Obtain intact objects mission profile</a:t>
              </a:r>
            </a:p>
          </p:txBody>
        </p:sp>
        <mc:AlternateContent xmlns:mc="http://schemas.openxmlformats.org/markup-compatibility/2006">
          <mc:Choice xmlns:a14="http://schemas.microsoft.com/office/drawing/2010/main" Requires="a14">
            <p:sp>
              <p:nvSpPr>
                <p:cNvPr id="35" name="TextBox 34">
                  <a:extLst>
                    <a:ext uri="{FF2B5EF4-FFF2-40B4-BE49-F238E27FC236}">
                      <a16:creationId xmlns:a16="http://schemas.microsoft.com/office/drawing/2014/main" id="{C7DC125C-C567-2A41-D092-342E165E67D3}"/>
                    </a:ext>
                  </a:extLst>
                </p:cNvPr>
                <p:cNvSpPr txBox="1"/>
                <p:nvPr/>
              </p:nvSpPr>
              <p:spPr>
                <a:xfrm>
                  <a:off x="8459124" y="1143501"/>
                  <a:ext cx="3479837" cy="738664"/>
                </a:xfrm>
                <a:prstGeom prst="rect">
                  <a:avLst/>
                </a:prstGeom>
                <a:noFill/>
              </p:spPr>
              <p:txBody>
                <a:bodyPr wrap="square" rtlCol="0">
                  <a:spAutoFit/>
                </a:bodyPr>
                <a:lstStyle/>
                <a:p>
                  <a:pPr marL="0" marR="0" lvl="0" indent="0" algn="r"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Calibri" panose="020F0502020204030204"/>
                      <a:ea typeface="+mn-ea"/>
                      <a:cs typeface="Times New Roman" panose="02020603050405020304" pitchFamily="18" charset="0"/>
                    </a:rPr>
                    <a:t>Intact objects population at time</a:t>
                  </a:r>
                  <a:r>
                    <a:rPr kumimoji="0" lang="en-GB" sz="1400" b="0" i="1" u="none" strike="noStrike" kern="1200" cap="none" spc="0" normalizeH="0" baseline="0" noProof="0">
                      <a:ln>
                        <a:noFill/>
                      </a:ln>
                      <a:solidFill>
                        <a:srgbClr val="000000"/>
                      </a:solidFill>
                      <a:effectLst/>
                      <a:uLnTx/>
                      <a:uFillTx/>
                      <a:latin typeface="Calibri" panose="020F0502020204030204"/>
                      <a:ea typeface="+mn-ea"/>
                      <a:cs typeface="Times New Roman" panose="02020603050405020304" pitchFamily="18" charset="0"/>
                    </a:rPr>
                    <a:t> </a:t>
                  </a:r>
                  <a14:m>
                    <m:oMath xmlns:m="http://schemas.openxmlformats.org/officeDocument/2006/math">
                      <m:sSub>
                        <m:sSubPr>
                          <m:ctrlPr>
                            <a:rPr kumimoji="0" lang="it-IT" sz="1400" b="0" i="1" u="none" strike="noStrike" kern="1200" cap="none" spc="0" normalizeH="0" baseline="0" noProof="0" dirty="0" smtClean="0">
                              <a:ln>
                                <a:noFill/>
                              </a:ln>
                              <a:solidFill>
                                <a:srgbClr val="000000"/>
                              </a:solidFill>
                              <a:effectLst/>
                              <a:uLnTx/>
                              <a:uFillTx/>
                              <a:latin typeface="Cambria Math" panose="02040503050406030204" pitchFamily="18" charset="0"/>
                              <a:ea typeface="+mn-ea"/>
                              <a:cs typeface="+mn-cs"/>
                            </a:rPr>
                          </m:ctrlPr>
                        </m:sSubPr>
                        <m:e>
                          <m:r>
                            <a:rPr kumimoji="0" lang="it-IT" sz="1400" b="0" i="1" u="none" strike="noStrike" kern="1200" cap="none" spc="0" normalizeH="0" baseline="0" noProof="0" dirty="0" smtClean="0">
                              <a:ln>
                                <a:noFill/>
                              </a:ln>
                              <a:solidFill>
                                <a:srgbClr val="000000"/>
                              </a:solidFill>
                              <a:effectLst/>
                              <a:uLnTx/>
                              <a:uFillTx/>
                              <a:latin typeface="Cambria Math" panose="02040503050406030204" pitchFamily="18" charset="0"/>
                              <a:ea typeface="+mn-ea"/>
                              <a:cs typeface="+mn-cs"/>
                            </a:rPr>
                            <m:t>𝑡</m:t>
                          </m:r>
                        </m:e>
                        <m:sub>
                          <m:r>
                            <a:rPr kumimoji="0" lang="it-IT" sz="1400" b="0" i="1" u="none" strike="noStrike" kern="1200" cap="none" spc="0" normalizeH="0" baseline="0" noProof="0" dirty="0" smtClean="0">
                              <a:ln>
                                <a:noFill/>
                              </a:ln>
                              <a:solidFill>
                                <a:srgbClr val="000000"/>
                              </a:solidFill>
                              <a:effectLst/>
                              <a:uLnTx/>
                              <a:uFillTx/>
                              <a:latin typeface="Cambria Math" panose="02040503050406030204" pitchFamily="18" charset="0"/>
                              <a:ea typeface="+mn-ea"/>
                              <a:cs typeface="+mn-cs"/>
                            </a:rPr>
                            <m:t>0</m:t>
                          </m:r>
                        </m:sub>
                      </m:sSub>
                    </m:oMath>
                  </a14:m>
                  <a:r>
                    <a:rPr kumimoji="0" lang="it-IT" sz="1400" b="0" i="0" u="none" strike="noStrike" kern="1200" cap="none" spc="0" normalizeH="0" baseline="0" noProof="0">
                      <a:ln>
                        <a:noFill/>
                      </a:ln>
                      <a:solidFill>
                        <a:srgbClr val="000000"/>
                      </a:solidFill>
                      <a:effectLst/>
                      <a:uLnTx/>
                      <a:uFillTx/>
                      <a:latin typeface="Calibri" panose="020F0502020204030204"/>
                      <a:ea typeface="+mn-ea"/>
                      <a:cs typeface="Times New Roman" panose="02020603050405020304" pitchFamily="18" charset="0"/>
                    </a:rPr>
                    <a:t>:</a:t>
                  </a:r>
                  <a:r>
                    <a:rPr kumimoji="0" lang="it-IT" sz="1400" b="0" i="1" u="none" strike="noStrike" kern="1200" cap="none" spc="0" normalizeH="0" baseline="0" noProof="0">
                      <a:ln>
                        <a:noFill/>
                      </a:ln>
                      <a:solidFill>
                        <a:srgbClr val="000000"/>
                      </a:solidFill>
                      <a:effectLst/>
                      <a:uLnTx/>
                      <a:uFillTx/>
                      <a:latin typeface="Calibri" panose="020F0502020204030204"/>
                      <a:ea typeface="+mn-ea"/>
                      <a:cs typeface="Times New Roman" panose="02020603050405020304" pitchFamily="18" charset="0"/>
                    </a:rPr>
                    <a:t>  </a:t>
                  </a:r>
                </a:p>
                <a:p>
                  <a:pPr marL="0" marR="0" lvl="0" indent="0" algn="r" defTabSz="457200" rtl="0" eaLnBrk="1" fontAlgn="auto" latinLnBrk="0" hangingPunct="1">
                    <a:lnSpc>
                      <a:spcPct val="100000"/>
                    </a:lnSpc>
                    <a:spcBef>
                      <a:spcPts val="0"/>
                    </a:spcBef>
                    <a:spcAft>
                      <a:spcPts val="0"/>
                    </a:spcAft>
                    <a:buClrTx/>
                    <a:buSzTx/>
                    <a:buFontTx/>
                    <a:buNone/>
                    <a:tabLst/>
                    <a:defRPr/>
                  </a:pPr>
                  <a:r>
                    <a:rPr kumimoji="0" lang="it-IT" sz="1400" b="0" i="1" u="none" strike="noStrike" kern="1200" cap="none" spc="0" normalizeH="0" baseline="0" noProof="0">
                      <a:ln>
                        <a:noFill/>
                      </a:ln>
                      <a:solidFill>
                        <a:srgbClr val="000000"/>
                      </a:solidFill>
                      <a:effectLst/>
                      <a:uLnTx/>
                      <a:uFillTx/>
                      <a:latin typeface="Calibri" panose="020F0502020204030204"/>
                      <a:ea typeface="+mn-ea"/>
                      <a:cs typeface="Times New Roman" panose="02020603050405020304" pitchFamily="18" charset="0"/>
                    </a:rPr>
                    <a:t>a, e, i, A</a:t>
                  </a:r>
                  <a:r>
                    <a:rPr kumimoji="0" lang="it-IT" sz="1400" b="0" i="1" u="none" strike="noStrike" kern="1200" cap="none" spc="0" normalizeH="0" baseline="-25000" noProof="0">
                      <a:ln>
                        <a:noFill/>
                      </a:ln>
                      <a:solidFill>
                        <a:srgbClr val="000000"/>
                      </a:solidFill>
                      <a:effectLst/>
                      <a:uLnTx/>
                      <a:uFillTx/>
                      <a:latin typeface="Calibri" panose="020F0502020204030204"/>
                      <a:ea typeface="+mn-ea"/>
                      <a:cs typeface="Times New Roman" panose="02020603050405020304" pitchFamily="18" charset="0"/>
                    </a:rPr>
                    <a:t>c </a:t>
                  </a:r>
                  <a:r>
                    <a:rPr kumimoji="0" lang="it-IT" sz="1400" b="0" i="1" u="none" strike="noStrike" kern="1200" cap="none" spc="0" normalizeH="0" baseline="0" noProof="0">
                      <a:ln>
                        <a:noFill/>
                      </a:ln>
                      <a:solidFill>
                        <a:srgbClr val="000000"/>
                      </a:solidFill>
                      <a:effectLst/>
                      <a:uLnTx/>
                      <a:uFillTx/>
                      <a:latin typeface="Calibri" panose="020F0502020204030204"/>
                      <a:ea typeface="+mn-ea"/>
                      <a:cs typeface="Times New Roman" panose="02020603050405020304" pitchFamily="18" charset="0"/>
                    </a:rPr>
                    <a:t>, M, </a:t>
                  </a:r>
                  <a:r>
                    <a:rPr kumimoji="0" lang="en-GB" sz="1400" b="0" i="0" u="none" strike="noStrike" kern="1200" cap="none" spc="0" normalizeH="0" baseline="0" noProof="0">
                      <a:ln>
                        <a:noFill/>
                      </a:ln>
                      <a:solidFill>
                        <a:srgbClr val="000000"/>
                      </a:solidFill>
                      <a:effectLst/>
                      <a:uLnTx/>
                      <a:uFillTx/>
                      <a:latin typeface="Calibri" panose="020F0502020204030204"/>
                      <a:ea typeface="+mn-ea"/>
                      <a:cs typeface="Times New Roman" panose="02020603050405020304" pitchFamily="18" charset="0"/>
                    </a:rPr>
                    <a:t>launch epoch</a:t>
                  </a:r>
                  <a:r>
                    <a:rPr kumimoji="0" lang="en-GB" sz="1400" b="0" i="1" u="none" strike="noStrike" kern="1200" cap="none" spc="0" normalizeH="0" baseline="0" noProof="0">
                      <a:ln>
                        <a:noFill/>
                      </a:ln>
                      <a:solidFill>
                        <a:srgbClr val="000000"/>
                      </a:solidFill>
                      <a:effectLst/>
                      <a:uLnTx/>
                      <a:uFillTx/>
                      <a:latin typeface="Calibri" panose="020F0502020204030204"/>
                      <a:ea typeface="+mn-ea"/>
                      <a:cs typeface="Times New Roman" panose="02020603050405020304" pitchFamily="18" charset="0"/>
                    </a:rPr>
                    <a:t>, </a:t>
                  </a:r>
                </a:p>
                <a:p>
                  <a:pPr marL="0" marR="0" lvl="0" indent="0" algn="r"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Calibri" panose="020F0502020204030204"/>
                      <a:ea typeface="+mn-ea"/>
                      <a:cs typeface="Times New Roman" panose="02020603050405020304" pitchFamily="18" charset="0"/>
                    </a:rPr>
                    <a:t>activity</a:t>
                  </a:r>
                  <a:r>
                    <a:rPr kumimoji="0" lang="en-GB" sz="1400" b="0" i="1" u="none" strike="noStrike" kern="1200" cap="none" spc="0" normalizeH="0" baseline="0" noProof="0">
                      <a:ln>
                        <a:noFill/>
                      </a:ln>
                      <a:solidFill>
                        <a:srgbClr val="000000"/>
                      </a:solidFill>
                      <a:effectLst/>
                      <a:uLnTx/>
                      <a:uFillTx/>
                      <a:latin typeface="Calibri" panose="020F0502020204030204"/>
                      <a:ea typeface="+mn-ea"/>
                      <a:cs typeface="Times New Roman" panose="02020603050405020304" pitchFamily="18" charset="0"/>
                    </a:rPr>
                    <a:t> </a:t>
                  </a:r>
                  <a:r>
                    <a:rPr kumimoji="0" lang="en-GB" sz="1400" b="0" i="0" u="none" strike="noStrike" kern="1200" cap="none" spc="0" normalizeH="0" baseline="0" noProof="0">
                      <a:ln>
                        <a:noFill/>
                      </a:ln>
                      <a:solidFill>
                        <a:srgbClr val="000000"/>
                      </a:solidFill>
                      <a:effectLst/>
                      <a:uLnTx/>
                      <a:uFillTx/>
                      <a:latin typeface="Calibri" panose="020F0502020204030204"/>
                      <a:ea typeface="+mn-ea"/>
                      <a:cs typeface="Times New Roman" panose="02020603050405020304" pitchFamily="18" charset="0"/>
                    </a:rPr>
                    <a:t>status, species</a:t>
                  </a:r>
                  <a:endParaRPr kumimoji="0" lang="en-GB" sz="1400" b="0" i="0" u="none" strike="noStrike" kern="1200" cap="none" spc="0" normalizeH="0" baseline="0" noProof="0">
                    <a:ln>
                      <a:noFill/>
                    </a:ln>
                    <a:solidFill>
                      <a:srgbClr val="002060"/>
                    </a:solidFill>
                    <a:effectLst/>
                    <a:uLnTx/>
                    <a:uFillTx/>
                    <a:latin typeface="Calibri" panose="020F0502020204030204"/>
                    <a:ea typeface="+mn-ea"/>
                    <a:cs typeface="Times New Roman" panose="02020603050405020304" pitchFamily="18" charset="0"/>
                  </a:endParaRPr>
                </a:p>
              </p:txBody>
            </p:sp>
          </mc:Choice>
          <mc:Fallback>
            <p:sp>
              <p:nvSpPr>
                <p:cNvPr id="35" name="TextBox 34">
                  <a:extLst>
                    <a:ext uri="{FF2B5EF4-FFF2-40B4-BE49-F238E27FC236}">
                      <a16:creationId xmlns:a16="http://schemas.microsoft.com/office/drawing/2014/main" id="{C7DC125C-C567-2A41-D092-342E165E67D3}"/>
                    </a:ext>
                  </a:extLst>
                </p:cNvPr>
                <p:cNvSpPr txBox="1">
                  <a:spLocks noRot="1" noChangeAspect="1" noMove="1" noResize="1" noEditPoints="1" noAdjustHandles="1" noChangeArrowheads="1" noChangeShapeType="1" noTextEdit="1"/>
                </p:cNvSpPr>
                <p:nvPr/>
              </p:nvSpPr>
              <p:spPr>
                <a:xfrm>
                  <a:off x="8459124" y="1143501"/>
                  <a:ext cx="3479837" cy="738664"/>
                </a:xfrm>
                <a:prstGeom prst="rect">
                  <a:avLst/>
                </a:prstGeom>
                <a:blipFill>
                  <a:blip r:embed="rId7"/>
                  <a:stretch>
                    <a:fillRect t="-826" r="-2281" b="-8264"/>
                  </a:stretch>
                </a:blipFill>
              </p:spPr>
              <p:txBody>
                <a:bodyPr/>
                <a:lstStyle/>
                <a:p>
                  <a:r>
                    <a:rPr lang="it-IT">
                      <a:noFill/>
                    </a:rPr>
                    <a:t> </a:t>
                  </a:r>
                </a:p>
              </p:txBody>
            </p:sp>
          </mc:Fallback>
        </mc:AlternateContent>
        <p:cxnSp>
          <p:nvCxnSpPr>
            <p:cNvPr id="36" name="Connector: Elbow 35">
              <a:extLst>
                <a:ext uri="{FF2B5EF4-FFF2-40B4-BE49-F238E27FC236}">
                  <a16:creationId xmlns:a16="http://schemas.microsoft.com/office/drawing/2014/main" id="{9DE563D9-718F-53F5-0F85-0F1ABF52155F}"/>
                </a:ext>
              </a:extLst>
            </p:cNvPr>
            <p:cNvCxnSpPr>
              <a:cxnSpLocks/>
            </p:cNvCxnSpPr>
            <p:nvPr/>
          </p:nvCxnSpPr>
          <p:spPr>
            <a:xfrm>
              <a:off x="6378947" y="902240"/>
              <a:ext cx="1266915" cy="547246"/>
            </a:xfrm>
            <a:prstGeom prst="bentConnector2">
              <a:avLst/>
            </a:prstGeom>
            <a:ln w="12700">
              <a:solidFill>
                <a:schemeClr val="tx2"/>
              </a:solidFill>
              <a:prstDash val="dash"/>
              <a:headEnd type="none" w="med" len="med"/>
              <a:tailEnd type="arrow" w="med" len="med"/>
            </a:ln>
          </p:spPr>
          <p:style>
            <a:lnRef idx="1">
              <a:schemeClr val="accent1"/>
            </a:lnRef>
            <a:fillRef idx="0">
              <a:schemeClr val="accent1"/>
            </a:fillRef>
            <a:effectRef idx="0">
              <a:schemeClr val="accent1"/>
            </a:effectRef>
            <a:fontRef idx="minor">
              <a:schemeClr val="tx1"/>
            </a:fontRef>
          </p:style>
        </p:cxnSp>
        <p:sp>
          <p:nvSpPr>
            <p:cNvPr id="37" name="Rectangle: Rounded Corners 36">
              <a:extLst>
                <a:ext uri="{FF2B5EF4-FFF2-40B4-BE49-F238E27FC236}">
                  <a16:creationId xmlns:a16="http://schemas.microsoft.com/office/drawing/2014/main" id="{BAF3F4DD-A419-3DA2-BA5A-E4BD3984A882}"/>
                </a:ext>
              </a:extLst>
            </p:cNvPr>
            <p:cNvSpPr/>
            <p:nvPr/>
          </p:nvSpPr>
          <p:spPr>
            <a:xfrm>
              <a:off x="5484853" y="3883335"/>
              <a:ext cx="1936489" cy="617432"/>
            </a:xfrm>
            <a:prstGeom prst="roundRect">
              <a:avLst/>
            </a:prstGeom>
            <a:solidFill>
              <a:schemeClr val="accent4">
                <a:lumMod val="20000"/>
                <a:lumOff val="80000"/>
              </a:schemeClr>
            </a:solidFill>
            <a:ln w="19050">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1">
                  <a:ln>
                    <a:noFill/>
                  </a:ln>
                  <a:solidFill>
                    <a:srgbClr val="000000"/>
                  </a:solidFill>
                  <a:effectLst/>
                  <a:uLnTx/>
                  <a:uFillTx/>
                  <a:latin typeface="Calibri" panose="020F0502020204030204"/>
                  <a:ea typeface="+mn-ea"/>
                  <a:cs typeface="Times New Roman" panose="02020603050405020304" pitchFamily="18" charset="0"/>
                </a:rPr>
                <a:t>Estimate collision and explosion probability</a:t>
              </a:r>
            </a:p>
          </p:txBody>
        </p:sp>
        <p:cxnSp>
          <p:nvCxnSpPr>
            <p:cNvPr id="38" name="Connector: Elbow 37">
              <a:extLst>
                <a:ext uri="{FF2B5EF4-FFF2-40B4-BE49-F238E27FC236}">
                  <a16:creationId xmlns:a16="http://schemas.microsoft.com/office/drawing/2014/main" id="{A4B5102F-EF69-3E33-72BE-6EDB5F11D779}"/>
                </a:ext>
              </a:extLst>
            </p:cNvPr>
            <p:cNvCxnSpPr>
              <a:cxnSpLocks/>
              <a:stCxn id="34" idx="2"/>
              <a:endCxn id="37" idx="3"/>
            </p:cNvCxnSpPr>
            <p:nvPr/>
          </p:nvCxnSpPr>
          <p:spPr>
            <a:xfrm rot="5400000">
              <a:off x="6710939" y="2685841"/>
              <a:ext cx="2216614" cy="795807"/>
            </a:xfrm>
            <a:prstGeom prst="bentConnector2">
              <a:avLst/>
            </a:prstGeom>
            <a:ln w="127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39" name="Diamond 38">
              <a:extLst>
                <a:ext uri="{FF2B5EF4-FFF2-40B4-BE49-F238E27FC236}">
                  <a16:creationId xmlns:a16="http://schemas.microsoft.com/office/drawing/2014/main" id="{F50398BB-DB9F-E9AD-798A-E6E8D47E9B45}"/>
                </a:ext>
              </a:extLst>
            </p:cNvPr>
            <p:cNvSpPr/>
            <p:nvPr/>
          </p:nvSpPr>
          <p:spPr>
            <a:xfrm>
              <a:off x="5531163" y="5334136"/>
              <a:ext cx="1843868" cy="967740"/>
            </a:xfrm>
            <a:prstGeom prst="diamond">
              <a:avLst/>
            </a:prstGeom>
            <a:solidFill>
              <a:srgbClr val="D3F5DE"/>
            </a:solidFill>
            <a:ln w="19050">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it-IT" sz="1400" b="0" i="0" u="none" strike="noStrike" kern="1200" cap="none" spc="0" normalizeH="0" baseline="0" noProof="0">
                <a:ln>
                  <a:noFill/>
                </a:ln>
                <a:solidFill>
                  <a:srgbClr val="000000"/>
                </a:solidFill>
                <a:effectLst/>
                <a:uLnTx/>
                <a:uFillTx/>
                <a:latin typeface="Calibri" panose="020F0502020204030204"/>
                <a:ea typeface="+mn-ea"/>
                <a:cs typeface="Times New Roman" panose="02020603050405020304" pitchFamily="18" charset="0"/>
              </a:endParaRPr>
            </a:p>
          </p:txBody>
        </p:sp>
        <p:sp>
          <p:nvSpPr>
            <p:cNvPr id="40" name="TextBox 39">
              <a:extLst>
                <a:ext uri="{FF2B5EF4-FFF2-40B4-BE49-F238E27FC236}">
                  <a16:creationId xmlns:a16="http://schemas.microsoft.com/office/drawing/2014/main" id="{D7BB0F28-7206-9B47-CD57-6B110702EFF6}"/>
                </a:ext>
              </a:extLst>
            </p:cNvPr>
            <p:cNvSpPr txBox="1"/>
            <p:nvPr/>
          </p:nvSpPr>
          <p:spPr>
            <a:xfrm>
              <a:off x="5797693" y="5666168"/>
              <a:ext cx="1400355" cy="307777"/>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Calibri" panose="020F0502020204030204"/>
                  <a:ea typeface="+mn-ea"/>
                  <a:cs typeface="Times New Roman" panose="02020603050405020304" pitchFamily="18" charset="0"/>
                </a:rPr>
                <a:t>Fragmentation?</a:t>
              </a:r>
            </a:p>
          </p:txBody>
        </p:sp>
        <p:sp>
          <p:nvSpPr>
            <p:cNvPr id="41" name="Rectangle: Rounded Corners 40">
              <a:extLst>
                <a:ext uri="{FF2B5EF4-FFF2-40B4-BE49-F238E27FC236}">
                  <a16:creationId xmlns:a16="http://schemas.microsoft.com/office/drawing/2014/main" id="{FA21D63B-7D38-35E1-8E33-6E92C5F35542}"/>
                </a:ext>
              </a:extLst>
            </p:cNvPr>
            <p:cNvSpPr/>
            <p:nvPr/>
          </p:nvSpPr>
          <p:spPr>
            <a:xfrm>
              <a:off x="9248150" y="5509290"/>
              <a:ext cx="1537940" cy="617432"/>
            </a:xfrm>
            <a:prstGeom prst="roundRect">
              <a:avLst/>
            </a:prstGeom>
            <a:solidFill>
              <a:srgbClr val="F8D4DF"/>
            </a:solidFill>
            <a:ln w="19050">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1">
                  <a:ln>
                    <a:noFill/>
                  </a:ln>
                  <a:solidFill>
                    <a:srgbClr val="000000"/>
                  </a:solidFill>
                  <a:effectLst/>
                  <a:uLnTx/>
                  <a:uFillTx/>
                  <a:latin typeface="Calibri" panose="020F0502020204030204"/>
                  <a:ea typeface="+mn-ea"/>
                  <a:cs typeface="Times New Roman" panose="02020603050405020304" pitchFamily="18" charset="0"/>
                </a:rPr>
                <a:t>Trigger object breakup</a:t>
              </a:r>
            </a:p>
          </p:txBody>
        </p:sp>
        <p:cxnSp>
          <p:nvCxnSpPr>
            <p:cNvPr id="42" name="Straight Arrow Connector 41">
              <a:extLst>
                <a:ext uri="{FF2B5EF4-FFF2-40B4-BE49-F238E27FC236}">
                  <a16:creationId xmlns:a16="http://schemas.microsoft.com/office/drawing/2014/main" id="{7A57E7A5-0AB9-72AB-1FE0-4299FD7758F5}"/>
                </a:ext>
              </a:extLst>
            </p:cNvPr>
            <p:cNvCxnSpPr>
              <a:cxnSpLocks/>
            </p:cNvCxnSpPr>
            <p:nvPr/>
          </p:nvCxnSpPr>
          <p:spPr>
            <a:xfrm>
              <a:off x="7375031" y="5818006"/>
              <a:ext cx="1873119" cy="0"/>
            </a:xfrm>
            <a:prstGeom prst="straightConnector1">
              <a:avLst/>
            </a:prstGeom>
            <a:ln w="12700">
              <a:solidFill>
                <a:schemeClr val="tx2"/>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43" name="TextBox 42">
              <a:extLst>
                <a:ext uri="{FF2B5EF4-FFF2-40B4-BE49-F238E27FC236}">
                  <a16:creationId xmlns:a16="http://schemas.microsoft.com/office/drawing/2014/main" id="{2F1F7BD9-8288-994C-63FF-F97287AC214E}"/>
                </a:ext>
              </a:extLst>
            </p:cNvPr>
            <p:cNvSpPr txBox="1"/>
            <p:nvPr/>
          </p:nvSpPr>
          <p:spPr>
            <a:xfrm>
              <a:off x="7306617" y="5559465"/>
              <a:ext cx="924894" cy="307777"/>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1">
                  <a:ln>
                    <a:noFill/>
                  </a:ln>
                  <a:solidFill>
                    <a:srgbClr val="000000"/>
                  </a:solidFill>
                  <a:effectLst/>
                  <a:uLnTx/>
                  <a:uFillTx/>
                  <a:latin typeface="Calibri" panose="020F0502020204030204"/>
                  <a:ea typeface="+mn-ea"/>
                  <a:cs typeface="Times New Roman" panose="02020603050405020304" pitchFamily="18" charset="0"/>
                </a:rPr>
                <a:t>YES</a:t>
              </a:r>
            </a:p>
          </p:txBody>
        </p:sp>
        <p:sp>
          <p:nvSpPr>
            <p:cNvPr id="44" name="TextBox 43">
              <a:extLst>
                <a:ext uri="{FF2B5EF4-FFF2-40B4-BE49-F238E27FC236}">
                  <a16:creationId xmlns:a16="http://schemas.microsoft.com/office/drawing/2014/main" id="{300F82C4-39EA-4B08-BF90-8B422AE29EB6}"/>
                </a:ext>
              </a:extLst>
            </p:cNvPr>
            <p:cNvSpPr txBox="1"/>
            <p:nvPr/>
          </p:nvSpPr>
          <p:spPr>
            <a:xfrm>
              <a:off x="7843209" y="5520066"/>
              <a:ext cx="1478409" cy="307777"/>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1">
                  <a:ln>
                    <a:noFill/>
                  </a:ln>
                  <a:solidFill>
                    <a:srgbClr val="000000"/>
                  </a:solidFill>
                  <a:effectLst/>
                  <a:uLnTx/>
                  <a:uFillTx/>
                  <a:latin typeface="Calibri" panose="020F0502020204030204"/>
                  <a:ea typeface="+mn-ea"/>
                  <a:cs typeface="Times New Roman" panose="02020603050405020304" pitchFamily="18" charset="0"/>
                </a:rPr>
                <a:t>Objects IDs, type</a:t>
              </a:r>
            </a:p>
          </p:txBody>
        </p:sp>
        <p:sp>
          <p:nvSpPr>
            <p:cNvPr id="45" name="Rectangle: Rounded Corners 44">
              <a:extLst>
                <a:ext uri="{FF2B5EF4-FFF2-40B4-BE49-F238E27FC236}">
                  <a16:creationId xmlns:a16="http://schemas.microsoft.com/office/drawing/2014/main" id="{DECDEC48-FF04-8C7A-696C-BB6D3158D8A9}"/>
                </a:ext>
              </a:extLst>
            </p:cNvPr>
            <p:cNvSpPr/>
            <p:nvPr/>
          </p:nvSpPr>
          <p:spPr>
            <a:xfrm>
              <a:off x="8566030" y="3027703"/>
              <a:ext cx="2057689" cy="603451"/>
            </a:xfrm>
            <a:prstGeom prst="roundRect">
              <a:avLst/>
            </a:prstGeom>
            <a:solidFill>
              <a:srgbClr val="F8D4DF"/>
            </a:solidFill>
            <a:ln w="19050">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1">
                  <a:ln>
                    <a:noFill/>
                  </a:ln>
                  <a:solidFill>
                    <a:srgbClr val="000000"/>
                  </a:solidFill>
                  <a:effectLst/>
                  <a:uLnTx/>
                  <a:uFillTx/>
                  <a:latin typeface="Calibri" panose="020F0502020204030204"/>
                  <a:ea typeface="+mn-ea"/>
                  <a:cs typeface="Times New Roman" panose="02020603050405020304" pitchFamily="18" charset="0"/>
                </a:rPr>
                <a:t>Propagate fragmentation debris cloud</a:t>
              </a:r>
            </a:p>
          </p:txBody>
        </p:sp>
        <p:cxnSp>
          <p:nvCxnSpPr>
            <p:cNvPr id="46" name="Connector: Elbow 45">
              <a:extLst>
                <a:ext uri="{FF2B5EF4-FFF2-40B4-BE49-F238E27FC236}">
                  <a16:creationId xmlns:a16="http://schemas.microsoft.com/office/drawing/2014/main" id="{355CF1CE-FE3A-3934-2E13-1476AB44D265}"/>
                </a:ext>
              </a:extLst>
            </p:cNvPr>
            <p:cNvCxnSpPr>
              <a:cxnSpLocks/>
              <a:stCxn id="41" idx="3"/>
              <a:endCxn id="45" idx="3"/>
            </p:cNvCxnSpPr>
            <p:nvPr/>
          </p:nvCxnSpPr>
          <p:spPr>
            <a:xfrm flipH="1" flipV="1">
              <a:off x="10623719" y="3329429"/>
              <a:ext cx="162371" cy="2488577"/>
            </a:xfrm>
            <a:prstGeom prst="bentConnector3">
              <a:avLst>
                <a:gd name="adj1" fmla="val -140789"/>
              </a:avLst>
            </a:prstGeom>
            <a:ln w="127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47" name="Straight Arrow Connector 46">
              <a:extLst>
                <a:ext uri="{FF2B5EF4-FFF2-40B4-BE49-F238E27FC236}">
                  <a16:creationId xmlns:a16="http://schemas.microsoft.com/office/drawing/2014/main" id="{784E4B56-4A9A-283D-D1C6-BB676F11C9C7}"/>
                </a:ext>
              </a:extLst>
            </p:cNvPr>
            <p:cNvCxnSpPr>
              <a:cxnSpLocks/>
            </p:cNvCxnSpPr>
            <p:nvPr/>
          </p:nvCxnSpPr>
          <p:spPr>
            <a:xfrm>
              <a:off x="6456499" y="4500767"/>
              <a:ext cx="0" cy="833369"/>
            </a:xfrm>
            <a:prstGeom prst="straightConnector1">
              <a:avLst/>
            </a:prstGeom>
            <a:ln w="12700">
              <a:solidFill>
                <a:schemeClr val="tx2"/>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mc:Choice xmlns:a14="http://schemas.microsoft.com/office/drawing/2010/main" Requires="a14">
            <p:sp>
              <p:nvSpPr>
                <p:cNvPr id="48" name="TextBox 47">
                  <a:extLst>
                    <a:ext uri="{FF2B5EF4-FFF2-40B4-BE49-F238E27FC236}">
                      <a16:creationId xmlns:a16="http://schemas.microsoft.com/office/drawing/2014/main" id="{E03BF95B-0AEA-EBE8-9875-10C98CF48680}"/>
                    </a:ext>
                  </a:extLst>
                </p:cNvPr>
                <p:cNvSpPr txBox="1"/>
                <p:nvPr/>
              </p:nvSpPr>
              <p:spPr>
                <a:xfrm>
                  <a:off x="6443280" y="4722338"/>
                  <a:ext cx="2139109" cy="307777"/>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14:m>
                    <m:oMath xmlns:m="http://schemas.openxmlformats.org/officeDocument/2006/math">
                      <m:sSub>
                        <m:sSubPr>
                          <m:ctrlPr>
                            <a:rPr kumimoji="0" lang="en-GB" sz="1400" b="0" i="1" u="none" strike="noStrike" kern="1200" cap="none" spc="0" normalizeH="0" baseline="0" noProof="0" dirty="0" smtClean="0">
                              <a:ln>
                                <a:noFill/>
                              </a:ln>
                              <a:solidFill>
                                <a:srgbClr val="000000"/>
                              </a:solidFill>
                              <a:effectLst/>
                              <a:uLnTx/>
                              <a:uFillTx/>
                              <a:latin typeface="Cambria Math" panose="02040503050406030204" pitchFamily="18" charset="0"/>
                              <a:ea typeface="+mn-ea"/>
                              <a:cs typeface="+mn-cs"/>
                            </a:rPr>
                          </m:ctrlPr>
                        </m:sSubPr>
                        <m:e>
                          <m:r>
                            <a:rPr kumimoji="0" lang="en-GB" sz="1400" b="0" i="1" u="none" strike="noStrike" kern="1200" cap="none" spc="0" normalizeH="0" baseline="0" noProof="0" dirty="0" smtClean="0">
                              <a:ln>
                                <a:noFill/>
                              </a:ln>
                              <a:solidFill>
                                <a:srgbClr val="000000"/>
                              </a:solidFill>
                              <a:effectLst/>
                              <a:uLnTx/>
                              <a:uFillTx/>
                              <a:latin typeface="Cambria Math" panose="02040503050406030204" pitchFamily="18" charset="0"/>
                              <a:ea typeface="+mn-ea"/>
                              <a:cs typeface="+mn-cs"/>
                            </a:rPr>
                            <m:t>𝑃</m:t>
                          </m:r>
                        </m:e>
                        <m:sub>
                          <m:r>
                            <a:rPr kumimoji="0" lang="en-GB" sz="1400" b="0" i="1" u="none" strike="noStrike" kern="1200" cap="none" spc="0" normalizeH="0" baseline="0" noProof="0" dirty="0" smtClean="0">
                              <a:ln>
                                <a:noFill/>
                              </a:ln>
                              <a:solidFill>
                                <a:srgbClr val="000000"/>
                              </a:solidFill>
                              <a:effectLst/>
                              <a:uLnTx/>
                              <a:uFillTx/>
                              <a:latin typeface="Cambria Math" panose="02040503050406030204" pitchFamily="18" charset="0"/>
                              <a:ea typeface="+mn-ea"/>
                              <a:cs typeface="+mn-cs"/>
                            </a:rPr>
                            <m:t>𝑐</m:t>
                          </m:r>
                        </m:sub>
                      </m:sSub>
                      <m:r>
                        <a:rPr kumimoji="0" lang="en-GB" sz="1400" b="0" i="1" u="none" strike="noStrike" kern="1200" cap="none" spc="0" normalizeH="0" baseline="0" noProof="0" dirty="0" smtClean="0">
                          <a:ln>
                            <a:noFill/>
                          </a:ln>
                          <a:solidFill>
                            <a:srgbClr val="000000"/>
                          </a:solidFill>
                          <a:effectLst/>
                          <a:uLnTx/>
                          <a:uFillTx/>
                          <a:latin typeface="Cambria Math" panose="02040503050406030204" pitchFamily="18" charset="0"/>
                          <a:ea typeface="+mn-ea"/>
                          <a:cs typeface="+mn-cs"/>
                        </a:rPr>
                        <m:t>, </m:t>
                      </m:r>
                      <m:sSub>
                        <m:sSubPr>
                          <m:ctrlPr>
                            <a:rPr kumimoji="0" lang="en-GB" sz="1400" b="0" i="1" u="none" strike="noStrike" kern="1200" cap="none" spc="0" normalizeH="0" baseline="0" noProof="0" dirty="0" smtClean="0">
                              <a:ln>
                                <a:noFill/>
                              </a:ln>
                              <a:solidFill>
                                <a:srgbClr val="000000"/>
                              </a:solidFill>
                              <a:effectLst/>
                              <a:uLnTx/>
                              <a:uFillTx/>
                              <a:latin typeface="Cambria Math" panose="02040503050406030204" pitchFamily="18" charset="0"/>
                              <a:ea typeface="+mn-ea"/>
                              <a:cs typeface="+mn-cs"/>
                            </a:rPr>
                          </m:ctrlPr>
                        </m:sSubPr>
                        <m:e>
                          <m:r>
                            <a:rPr kumimoji="0" lang="en-GB" sz="1400" b="0" i="1" u="none" strike="noStrike" kern="1200" cap="none" spc="0" normalizeH="0" baseline="0" noProof="0" dirty="0" smtClean="0">
                              <a:ln>
                                <a:noFill/>
                              </a:ln>
                              <a:solidFill>
                                <a:srgbClr val="000000"/>
                              </a:solidFill>
                              <a:effectLst/>
                              <a:uLnTx/>
                              <a:uFillTx/>
                              <a:latin typeface="Cambria Math" panose="02040503050406030204" pitchFamily="18" charset="0"/>
                              <a:ea typeface="+mn-ea"/>
                              <a:cs typeface="+mn-cs"/>
                            </a:rPr>
                            <m:t>𝑃</m:t>
                          </m:r>
                        </m:e>
                        <m:sub>
                          <m:r>
                            <a:rPr kumimoji="0" lang="en-GB" sz="1400" b="0" i="1" u="none" strike="noStrike" kern="1200" cap="none" spc="0" normalizeH="0" baseline="0" noProof="0" dirty="0" smtClean="0">
                              <a:ln>
                                <a:noFill/>
                              </a:ln>
                              <a:solidFill>
                                <a:srgbClr val="000000"/>
                              </a:solidFill>
                              <a:effectLst/>
                              <a:uLnTx/>
                              <a:uFillTx/>
                              <a:latin typeface="Cambria Math" panose="02040503050406030204" pitchFamily="18" charset="0"/>
                              <a:ea typeface="+mn-ea"/>
                              <a:cs typeface="+mn-cs"/>
                            </a:rPr>
                            <m:t>𝑒</m:t>
                          </m:r>
                        </m:sub>
                      </m:sSub>
                      <m:r>
                        <a:rPr kumimoji="0" lang="en-GB" sz="1400" b="0" i="1" u="none" strike="noStrike" kern="1200" cap="none" spc="0" normalizeH="0" baseline="0" noProof="0" dirty="0" smtClean="0">
                          <a:ln>
                            <a:noFill/>
                          </a:ln>
                          <a:solidFill>
                            <a:srgbClr val="000000"/>
                          </a:solidFill>
                          <a:effectLst/>
                          <a:uLnTx/>
                          <a:uFillTx/>
                          <a:latin typeface="Cambria Math" panose="02040503050406030204" pitchFamily="18" charset="0"/>
                          <a:ea typeface="+mn-ea"/>
                          <a:cs typeface="+mn-cs"/>
                        </a:rPr>
                        <m:t> ∀</m:t>
                      </m:r>
                    </m:oMath>
                  </a14:m>
                  <a:r>
                    <a:rPr kumimoji="0" lang="en-GB" sz="1400" b="0" i="0" u="none" strike="noStrike" kern="1200" cap="none" spc="0" normalizeH="0" baseline="0" noProof="0">
                      <a:ln>
                        <a:noFill/>
                      </a:ln>
                      <a:solidFill>
                        <a:srgbClr val="000000"/>
                      </a:solidFill>
                      <a:effectLst/>
                      <a:uLnTx/>
                      <a:uFillTx/>
                      <a:latin typeface="Calibri" panose="020F0502020204030204"/>
                      <a:ea typeface="+mn-ea"/>
                      <a:cs typeface="Times New Roman" panose="02020603050405020304" pitchFamily="18" charset="0"/>
                    </a:rPr>
                    <a:t> object at time </a:t>
                  </a:r>
                  <a14:m>
                    <m:oMath xmlns:m="http://schemas.openxmlformats.org/officeDocument/2006/math">
                      <m:sSub>
                        <m:sSubPr>
                          <m:ctrlPr>
                            <a:rPr kumimoji="0" lang="en-GB" sz="1400" b="0" i="1" u="none" strike="noStrike" kern="1200" cap="none" spc="0" normalizeH="0" baseline="0" noProof="0" dirty="0" smtClean="0">
                              <a:ln>
                                <a:noFill/>
                              </a:ln>
                              <a:solidFill>
                                <a:srgbClr val="000000"/>
                              </a:solidFill>
                              <a:effectLst/>
                              <a:uLnTx/>
                              <a:uFillTx/>
                              <a:latin typeface="Cambria Math" panose="02040503050406030204" pitchFamily="18" charset="0"/>
                              <a:ea typeface="+mn-ea"/>
                              <a:cs typeface="+mn-cs"/>
                            </a:rPr>
                          </m:ctrlPr>
                        </m:sSubPr>
                        <m:e>
                          <m:r>
                            <a:rPr kumimoji="0" lang="en-GB" sz="1400" b="0" i="1" u="none" strike="noStrike" kern="1200" cap="none" spc="0" normalizeH="0" baseline="0" noProof="0" dirty="0" smtClean="0">
                              <a:ln>
                                <a:noFill/>
                              </a:ln>
                              <a:solidFill>
                                <a:srgbClr val="000000"/>
                              </a:solidFill>
                              <a:effectLst/>
                              <a:uLnTx/>
                              <a:uFillTx/>
                              <a:latin typeface="Cambria Math" panose="02040503050406030204" pitchFamily="18" charset="0"/>
                              <a:ea typeface="+mn-ea"/>
                              <a:cs typeface="+mn-cs"/>
                            </a:rPr>
                            <m:t>𝑡</m:t>
                          </m:r>
                        </m:e>
                        <m:sub>
                          <m:r>
                            <a:rPr kumimoji="0" lang="en-GB" sz="1400" b="0" i="1" u="none" strike="noStrike" kern="1200" cap="none" spc="0" normalizeH="0" baseline="0" noProof="0" dirty="0" smtClean="0">
                              <a:ln>
                                <a:noFill/>
                              </a:ln>
                              <a:solidFill>
                                <a:srgbClr val="000000"/>
                              </a:solidFill>
                              <a:effectLst/>
                              <a:uLnTx/>
                              <a:uFillTx/>
                              <a:latin typeface="Cambria Math" panose="02040503050406030204" pitchFamily="18" charset="0"/>
                              <a:ea typeface="+mn-ea"/>
                              <a:cs typeface="+mn-cs"/>
                            </a:rPr>
                            <m:t>𝑖</m:t>
                          </m:r>
                        </m:sub>
                      </m:sSub>
                    </m:oMath>
                  </a14:m>
                  <a:endParaRPr kumimoji="0" lang="en-GB" sz="1400" b="0" i="0" u="none" strike="noStrike" kern="1200" cap="none" spc="0" normalizeH="0" baseline="0" noProof="0">
                    <a:ln>
                      <a:noFill/>
                    </a:ln>
                    <a:solidFill>
                      <a:srgbClr val="000000"/>
                    </a:solidFill>
                    <a:effectLst/>
                    <a:uLnTx/>
                    <a:uFillTx/>
                    <a:latin typeface="Calibri" panose="020F0502020204030204"/>
                    <a:ea typeface="+mn-ea"/>
                    <a:cs typeface="Times New Roman" panose="02020603050405020304" pitchFamily="18" charset="0"/>
                  </a:endParaRPr>
                </a:p>
              </p:txBody>
            </p:sp>
          </mc:Choice>
          <mc:Fallback>
            <p:sp>
              <p:nvSpPr>
                <p:cNvPr id="48" name="TextBox 47">
                  <a:extLst>
                    <a:ext uri="{FF2B5EF4-FFF2-40B4-BE49-F238E27FC236}">
                      <a16:creationId xmlns:a16="http://schemas.microsoft.com/office/drawing/2014/main" id="{E03BF95B-0AEA-EBE8-9875-10C98CF48680}"/>
                    </a:ext>
                  </a:extLst>
                </p:cNvPr>
                <p:cNvSpPr txBox="1">
                  <a:spLocks noRot="1" noChangeAspect="1" noMove="1" noResize="1" noEditPoints="1" noAdjustHandles="1" noChangeArrowheads="1" noChangeShapeType="1" noTextEdit="1"/>
                </p:cNvSpPr>
                <p:nvPr/>
              </p:nvSpPr>
              <p:spPr>
                <a:xfrm>
                  <a:off x="6443280" y="4722338"/>
                  <a:ext cx="2139109" cy="307777"/>
                </a:xfrm>
                <a:prstGeom prst="rect">
                  <a:avLst/>
                </a:prstGeom>
                <a:blipFill>
                  <a:blip r:embed="rId8"/>
                  <a:stretch>
                    <a:fillRect t="-1961" b="-19608"/>
                  </a:stretch>
                </a:blipFill>
              </p:spPr>
              <p:txBody>
                <a:bodyPr/>
                <a:lstStyle/>
                <a:p>
                  <a:r>
                    <a:rPr lang="it-IT">
                      <a:noFill/>
                    </a:rPr>
                    <a:t> </a:t>
                  </a:r>
                </a:p>
              </p:txBody>
            </p:sp>
          </mc:Fallback>
        </mc:AlternateContent>
        <p:cxnSp>
          <p:nvCxnSpPr>
            <p:cNvPr id="49" name="Connector: Elbow 48">
              <a:extLst>
                <a:ext uri="{FF2B5EF4-FFF2-40B4-BE49-F238E27FC236}">
                  <a16:creationId xmlns:a16="http://schemas.microsoft.com/office/drawing/2014/main" id="{01342624-AD8D-BC40-D90F-2625C85F8D19}"/>
                </a:ext>
              </a:extLst>
            </p:cNvPr>
            <p:cNvCxnSpPr>
              <a:cxnSpLocks/>
              <a:stCxn id="56" idx="6"/>
              <a:endCxn id="41" idx="0"/>
            </p:cNvCxnSpPr>
            <p:nvPr/>
          </p:nvCxnSpPr>
          <p:spPr>
            <a:xfrm>
              <a:off x="8259731" y="4193416"/>
              <a:ext cx="1757389" cy="1315874"/>
            </a:xfrm>
            <a:prstGeom prst="bentConnector2">
              <a:avLst/>
            </a:prstGeom>
            <a:ln w="12700">
              <a:solidFill>
                <a:schemeClr val="tx2"/>
              </a:solidFill>
              <a:tailEnd type="triangle"/>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mc:Choice xmlns:a14="http://schemas.microsoft.com/office/drawing/2010/main" Requires="a14">
            <p:sp>
              <p:nvSpPr>
                <p:cNvPr id="50" name="TextBox 49">
                  <a:extLst>
                    <a:ext uri="{FF2B5EF4-FFF2-40B4-BE49-F238E27FC236}">
                      <a16:creationId xmlns:a16="http://schemas.microsoft.com/office/drawing/2014/main" id="{BF1E9FE4-8165-8A94-8B52-B986ECB548C9}"/>
                    </a:ext>
                  </a:extLst>
                </p:cNvPr>
                <p:cNvSpPr txBox="1"/>
                <p:nvPr/>
              </p:nvSpPr>
              <p:spPr>
                <a:xfrm>
                  <a:off x="8222360" y="3820311"/>
                  <a:ext cx="1855708" cy="307777"/>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Calibri" panose="020F0502020204030204"/>
                      <a:ea typeface="+mn-ea"/>
                      <a:cs typeface="Times New Roman" panose="02020603050405020304" pitchFamily="18" charset="0"/>
                    </a:rPr>
                    <a:t>Objects at time </a:t>
                  </a:r>
                  <a14:m>
                    <m:oMath xmlns:m="http://schemas.openxmlformats.org/officeDocument/2006/math">
                      <m:sSub>
                        <m:sSubPr>
                          <m:ctrlPr>
                            <a:rPr kumimoji="0" lang="en-GB" sz="1400" b="0" i="1" u="none" strike="noStrike" kern="1200" cap="none" spc="0" normalizeH="0" baseline="0" noProof="0" dirty="0" smtClean="0">
                              <a:ln>
                                <a:noFill/>
                              </a:ln>
                              <a:solidFill>
                                <a:srgbClr val="000000"/>
                              </a:solidFill>
                              <a:effectLst/>
                              <a:uLnTx/>
                              <a:uFillTx/>
                              <a:latin typeface="Cambria Math" panose="02040503050406030204" pitchFamily="18" charset="0"/>
                              <a:ea typeface="+mn-ea"/>
                              <a:cs typeface="+mn-cs"/>
                            </a:rPr>
                          </m:ctrlPr>
                        </m:sSubPr>
                        <m:e>
                          <m:r>
                            <a:rPr kumimoji="0" lang="en-GB" sz="1400" b="0" i="1" u="none" strike="noStrike" kern="1200" cap="none" spc="0" normalizeH="0" baseline="0" noProof="0" dirty="0" smtClean="0">
                              <a:ln>
                                <a:noFill/>
                              </a:ln>
                              <a:solidFill>
                                <a:srgbClr val="000000"/>
                              </a:solidFill>
                              <a:effectLst/>
                              <a:uLnTx/>
                              <a:uFillTx/>
                              <a:latin typeface="Cambria Math" panose="02040503050406030204" pitchFamily="18" charset="0"/>
                              <a:ea typeface="+mn-ea"/>
                              <a:cs typeface="+mn-cs"/>
                            </a:rPr>
                            <m:t>𝑡</m:t>
                          </m:r>
                        </m:e>
                        <m:sub>
                          <m:r>
                            <a:rPr kumimoji="0" lang="en-GB" sz="1400" b="0" i="1" u="none" strike="noStrike" kern="1200" cap="none" spc="0" normalizeH="0" baseline="0" noProof="0" dirty="0" smtClean="0">
                              <a:ln>
                                <a:noFill/>
                              </a:ln>
                              <a:solidFill>
                                <a:srgbClr val="000000"/>
                              </a:solidFill>
                              <a:effectLst/>
                              <a:uLnTx/>
                              <a:uFillTx/>
                              <a:latin typeface="Cambria Math" panose="02040503050406030204" pitchFamily="18" charset="0"/>
                              <a:ea typeface="+mn-ea"/>
                              <a:cs typeface="+mn-cs"/>
                            </a:rPr>
                            <m:t>𝑖</m:t>
                          </m:r>
                        </m:sub>
                      </m:sSub>
                    </m:oMath>
                  </a14:m>
                  <a:endParaRPr kumimoji="0" lang="en-GB" sz="1400" b="0" i="0" u="none" strike="noStrike" kern="1200" cap="none" spc="0" normalizeH="0" baseline="0" noProof="1">
                    <a:ln>
                      <a:noFill/>
                    </a:ln>
                    <a:solidFill>
                      <a:srgbClr val="000000"/>
                    </a:solidFill>
                    <a:effectLst/>
                    <a:uLnTx/>
                    <a:uFillTx/>
                    <a:latin typeface="Calibri" panose="020F0502020204030204"/>
                    <a:ea typeface="+mn-ea"/>
                    <a:cs typeface="Times New Roman" panose="02020603050405020304" pitchFamily="18" charset="0"/>
                  </a:endParaRPr>
                </a:p>
              </p:txBody>
            </p:sp>
          </mc:Choice>
          <mc:Fallback>
            <p:sp>
              <p:nvSpPr>
                <p:cNvPr id="50" name="TextBox 49">
                  <a:extLst>
                    <a:ext uri="{FF2B5EF4-FFF2-40B4-BE49-F238E27FC236}">
                      <a16:creationId xmlns:a16="http://schemas.microsoft.com/office/drawing/2014/main" id="{BF1E9FE4-8165-8A94-8B52-B986ECB548C9}"/>
                    </a:ext>
                  </a:extLst>
                </p:cNvPr>
                <p:cNvSpPr txBox="1">
                  <a:spLocks noRot="1" noChangeAspect="1" noMove="1" noResize="1" noEditPoints="1" noAdjustHandles="1" noChangeArrowheads="1" noChangeShapeType="1" noTextEdit="1"/>
                </p:cNvSpPr>
                <p:nvPr/>
              </p:nvSpPr>
              <p:spPr>
                <a:xfrm>
                  <a:off x="8222360" y="3820311"/>
                  <a:ext cx="1855708" cy="307777"/>
                </a:xfrm>
                <a:prstGeom prst="rect">
                  <a:avLst/>
                </a:prstGeom>
                <a:blipFill>
                  <a:blip r:embed="rId9"/>
                  <a:stretch>
                    <a:fillRect l="-987" t="-1961" b="-19608"/>
                  </a:stretch>
                </a:blipFill>
              </p:spPr>
              <p:txBody>
                <a:bodyPr/>
                <a:lstStyle/>
                <a:p>
                  <a:r>
                    <a:rPr lang="it-IT">
                      <a:noFill/>
                    </a:rPr>
                    <a:t> </a:t>
                  </a:r>
                </a:p>
              </p:txBody>
            </p:sp>
          </mc:Fallback>
        </mc:AlternateContent>
        <p:cxnSp>
          <p:nvCxnSpPr>
            <p:cNvPr id="51" name="Straight Arrow Connector 50">
              <a:extLst>
                <a:ext uri="{FF2B5EF4-FFF2-40B4-BE49-F238E27FC236}">
                  <a16:creationId xmlns:a16="http://schemas.microsoft.com/office/drawing/2014/main" id="{53449A32-076A-1F88-4A9A-74DB752D0E68}"/>
                </a:ext>
              </a:extLst>
            </p:cNvPr>
            <p:cNvCxnSpPr>
              <a:cxnSpLocks/>
              <a:stCxn id="18" idx="2"/>
            </p:cNvCxnSpPr>
            <p:nvPr/>
          </p:nvCxnSpPr>
          <p:spPr>
            <a:xfrm flipH="1">
              <a:off x="3407430" y="3646896"/>
              <a:ext cx="0" cy="896231"/>
            </a:xfrm>
            <a:prstGeom prst="straightConnector1">
              <a:avLst/>
            </a:prstGeom>
            <a:ln w="12700">
              <a:solidFill>
                <a:schemeClr val="tx2"/>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mc:Choice xmlns:a14="http://schemas.microsoft.com/office/drawing/2010/main" Requires="a14">
            <p:sp>
              <p:nvSpPr>
                <p:cNvPr id="52" name="TextBox 51">
                  <a:extLst>
                    <a:ext uri="{FF2B5EF4-FFF2-40B4-BE49-F238E27FC236}">
                      <a16:creationId xmlns:a16="http://schemas.microsoft.com/office/drawing/2014/main" id="{5CEA6241-5167-64C7-7A95-6DACD91C2092}"/>
                    </a:ext>
                  </a:extLst>
                </p:cNvPr>
                <p:cNvSpPr txBox="1"/>
                <p:nvPr/>
              </p:nvSpPr>
              <p:spPr>
                <a:xfrm>
                  <a:off x="3398592" y="2214441"/>
                  <a:ext cx="1858996" cy="523220"/>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1">
                      <a:ln>
                        <a:noFill/>
                      </a:ln>
                      <a:solidFill>
                        <a:srgbClr val="000000"/>
                      </a:solidFill>
                      <a:effectLst/>
                      <a:uLnTx/>
                      <a:uFillTx/>
                      <a:latin typeface="Calibri" panose="020F0502020204030204"/>
                      <a:ea typeface="+mn-ea"/>
                      <a:cs typeface="Times New Roman" panose="02020603050405020304" pitchFamily="18" charset="0"/>
                    </a:rPr>
                    <a:t>Background fragments distribution at times </a:t>
                  </a:r>
                  <a14:m>
                    <m:oMath xmlns:m="http://schemas.openxmlformats.org/officeDocument/2006/math">
                      <m:r>
                        <a:rPr kumimoji="0" lang="en-GB" sz="1400" b="1" i="1" u="none" strike="noStrike" kern="1200" cap="none" spc="0" normalizeH="0" baseline="0" noProof="1" smtClean="0">
                          <a:ln>
                            <a:noFill/>
                          </a:ln>
                          <a:solidFill>
                            <a:srgbClr val="000000"/>
                          </a:solidFill>
                          <a:effectLst/>
                          <a:uLnTx/>
                          <a:uFillTx/>
                          <a:latin typeface="Cambria Math" panose="02040503050406030204" pitchFamily="18" charset="0"/>
                          <a:ea typeface="+mn-ea"/>
                          <a:cs typeface="+mn-cs"/>
                        </a:rPr>
                        <m:t>𝒕</m:t>
                      </m:r>
                    </m:oMath>
                  </a14:m>
                  <a:endParaRPr kumimoji="0" lang="en-GB" sz="1400" b="1" i="0" u="none" strike="noStrike" kern="1200" cap="none" spc="0" normalizeH="0" baseline="0" noProof="1">
                    <a:ln>
                      <a:noFill/>
                    </a:ln>
                    <a:solidFill>
                      <a:srgbClr val="000000"/>
                    </a:solidFill>
                    <a:effectLst/>
                    <a:uLnTx/>
                    <a:uFillTx/>
                    <a:latin typeface="Calibri" panose="020F0502020204030204"/>
                    <a:ea typeface="+mn-ea"/>
                    <a:cs typeface="Times New Roman" panose="02020603050405020304" pitchFamily="18" charset="0"/>
                  </a:endParaRPr>
                </a:p>
              </p:txBody>
            </p:sp>
          </mc:Choice>
          <mc:Fallback>
            <p:sp>
              <p:nvSpPr>
                <p:cNvPr id="52" name="TextBox 51">
                  <a:extLst>
                    <a:ext uri="{FF2B5EF4-FFF2-40B4-BE49-F238E27FC236}">
                      <a16:creationId xmlns:a16="http://schemas.microsoft.com/office/drawing/2014/main" id="{5CEA6241-5167-64C7-7A95-6DACD91C2092}"/>
                    </a:ext>
                  </a:extLst>
                </p:cNvPr>
                <p:cNvSpPr txBox="1">
                  <a:spLocks noRot="1" noChangeAspect="1" noMove="1" noResize="1" noEditPoints="1" noAdjustHandles="1" noChangeArrowheads="1" noChangeShapeType="1" noTextEdit="1"/>
                </p:cNvSpPr>
                <p:nvPr/>
              </p:nvSpPr>
              <p:spPr>
                <a:xfrm>
                  <a:off x="3398592" y="2214441"/>
                  <a:ext cx="1858996" cy="523220"/>
                </a:xfrm>
                <a:prstGeom prst="rect">
                  <a:avLst/>
                </a:prstGeom>
                <a:blipFill>
                  <a:blip r:embed="rId10"/>
                  <a:stretch>
                    <a:fillRect l="-987" t="-2326" r="-987" b="-10465"/>
                  </a:stretch>
                </a:blipFill>
              </p:spPr>
              <p:txBody>
                <a:bodyPr/>
                <a:lstStyle/>
                <a:p>
                  <a:r>
                    <a:rPr lang="it-IT">
                      <a:noFill/>
                    </a:rPr>
                    <a:t> </a:t>
                  </a:r>
                </a:p>
              </p:txBody>
            </p:sp>
          </mc:Fallback>
        </mc:AlternateContent>
        <mc:AlternateContent xmlns:mc="http://schemas.openxmlformats.org/markup-compatibility/2006">
          <mc:Choice xmlns:a14="http://schemas.microsoft.com/office/drawing/2010/main" Requires="a14">
            <p:sp>
              <p:nvSpPr>
                <p:cNvPr id="53" name="TextBox 52">
                  <a:extLst>
                    <a:ext uri="{FF2B5EF4-FFF2-40B4-BE49-F238E27FC236}">
                      <a16:creationId xmlns:a16="http://schemas.microsoft.com/office/drawing/2014/main" id="{0D116EB4-5160-2994-894A-448FD82AEFA9}"/>
                    </a:ext>
                  </a:extLst>
                </p:cNvPr>
                <p:cNvSpPr txBox="1"/>
                <p:nvPr/>
              </p:nvSpPr>
              <p:spPr>
                <a:xfrm>
                  <a:off x="8213465" y="2243782"/>
                  <a:ext cx="3201904" cy="523220"/>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1">
                      <a:ln>
                        <a:noFill/>
                      </a:ln>
                      <a:solidFill>
                        <a:srgbClr val="000000"/>
                      </a:solidFill>
                      <a:effectLst/>
                      <a:uLnTx/>
                      <a:uFillTx/>
                      <a:latin typeface="Calibri" panose="020F0502020204030204"/>
                      <a:ea typeface="+mn-ea"/>
                      <a:cs typeface="Times New Roman" panose="02020603050405020304" pitchFamily="18" charset="0"/>
                    </a:rPr>
                    <a:t>Intact objects at times </a:t>
                  </a:r>
                  <a14:m>
                    <m:oMath xmlns:m="http://schemas.openxmlformats.org/officeDocument/2006/math">
                      <m:r>
                        <a:rPr kumimoji="0" lang="en-GB" sz="1400" b="1" i="1" u="none" strike="noStrike" kern="1200" cap="none" spc="0" normalizeH="0" baseline="0" noProof="1" smtClean="0">
                          <a:ln>
                            <a:noFill/>
                          </a:ln>
                          <a:solidFill>
                            <a:srgbClr val="000000"/>
                          </a:solidFill>
                          <a:effectLst/>
                          <a:uLnTx/>
                          <a:uFillTx/>
                          <a:latin typeface="Cambria Math" panose="02040503050406030204" pitchFamily="18" charset="0"/>
                          <a:ea typeface="+mn-ea"/>
                          <a:cs typeface="+mn-cs"/>
                        </a:rPr>
                        <m:t>𝒕</m:t>
                      </m:r>
                    </m:oMath>
                  </a14:m>
                  <a:r>
                    <a:rPr kumimoji="0" lang="en-GB" sz="1400" b="0" i="0" u="none" strike="noStrike" kern="1200" cap="none" spc="0" normalizeH="0" baseline="0" noProof="1">
                      <a:ln>
                        <a:noFill/>
                      </a:ln>
                      <a:solidFill>
                        <a:srgbClr val="000000"/>
                      </a:solidFill>
                      <a:effectLst/>
                      <a:uLnTx/>
                      <a:uFillTx/>
                      <a:latin typeface="Calibri" panose="020F0502020204030204"/>
                      <a:ea typeface="+mn-ea"/>
                      <a:cs typeface="Times New Roman" panose="02020603050405020304" pitchFamily="18" charset="0"/>
                    </a:rPr>
                    <a:t>:</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1" u="none" strike="noStrike" kern="1200" cap="none" spc="0" normalizeH="0" baseline="0" noProof="0">
                      <a:ln>
                        <a:noFill/>
                      </a:ln>
                      <a:solidFill>
                        <a:srgbClr val="000000"/>
                      </a:solidFill>
                      <a:effectLst/>
                      <a:uLnTx/>
                      <a:uFillTx/>
                      <a:latin typeface="Calibri" panose="020F0502020204030204"/>
                      <a:ea typeface="+mn-ea"/>
                      <a:cs typeface="Times New Roman" panose="02020603050405020304" pitchFamily="18" charset="0"/>
                    </a:rPr>
                    <a:t>a, e, </a:t>
                  </a:r>
                  <a:r>
                    <a:rPr kumimoji="0" lang="en-GB" sz="1400" b="0" i="1" u="none" strike="noStrike" kern="1200" cap="none" spc="0" normalizeH="0" baseline="0" noProof="0" err="1">
                      <a:ln>
                        <a:noFill/>
                      </a:ln>
                      <a:solidFill>
                        <a:srgbClr val="000000"/>
                      </a:solidFill>
                      <a:effectLst/>
                      <a:uLnTx/>
                      <a:uFillTx/>
                      <a:latin typeface="Calibri" panose="020F0502020204030204"/>
                      <a:ea typeface="+mn-ea"/>
                      <a:cs typeface="Times New Roman" panose="02020603050405020304" pitchFamily="18" charset="0"/>
                    </a:rPr>
                    <a:t>i</a:t>
                  </a:r>
                  <a:r>
                    <a:rPr kumimoji="0" lang="en-GB" sz="1400" b="0" i="1" u="none" strike="noStrike" kern="1200" cap="none" spc="0" normalizeH="0" baseline="0" noProof="0">
                      <a:ln>
                        <a:noFill/>
                      </a:ln>
                      <a:solidFill>
                        <a:srgbClr val="000000"/>
                      </a:solidFill>
                      <a:effectLst/>
                      <a:uLnTx/>
                      <a:uFillTx/>
                      <a:latin typeface="Calibri" panose="020F0502020204030204"/>
                      <a:ea typeface="+mn-ea"/>
                      <a:cs typeface="Times New Roman" panose="02020603050405020304" pitchFamily="18" charset="0"/>
                    </a:rPr>
                    <a:t>, A</a:t>
                  </a:r>
                  <a:r>
                    <a:rPr kumimoji="0" lang="en-GB" sz="1400" b="0" i="1" u="none" strike="noStrike" kern="1200" cap="none" spc="0" normalizeH="0" baseline="-25000" noProof="0">
                      <a:ln>
                        <a:noFill/>
                      </a:ln>
                      <a:solidFill>
                        <a:srgbClr val="000000"/>
                      </a:solidFill>
                      <a:effectLst/>
                      <a:uLnTx/>
                      <a:uFillTx/>
                      <a:latin typeface="Calibri" panose="020F0502020204030204"/>
                      <a:ea typeface="+mn-ea"/>
                      <a:cs typeface="Times New Roman" panose="02020603050405020304" pitchFamily="18" charset="0"/>
                    </a:rPr>
                    <a:t>c </a:t>
                  </a:r>
                  <a:r>
                    <a:rPr kumimoji="0" lang="en-GB" sz="1400" b="0" i="1" u="none" strike="noStrike" kern="1200" cap="none" spc="0" normalizeH="0" baseline="0" noProof="0">
                      <a:ln>
                        <a:noFill/>
                      </a:ln>
                      <a:solidFill>
                        <a:srgbClr val="000000"/>
                      </a:solidFill>
                      <a:effectLst/>
                      <a:uLnTx/>
                      <a:uFillTx/>
                      <a:latin typeface="Calibri" panose="020F0502020204030204"/>
                      <a:ea typeface="+mn-ea"/>
                      <a:cs typeface="Times New Roman" panose="02020603050405020304" pitchFamily="18" charset="0"/>
                    </a:rPr>
                    <a:t>, M, </a:t>
                  </a:r>
                  <a:r>
                    <a:rPr kumimoji="0" lang="en-GB" sz="1400" b="0" i="1" u="none" strike="noStrike" kern="1200" cap="none" spc="0" normalizeH="0" baseline="0" noProof="0" err="1">
                      <a:ln>
                        <a:noFill/>
                      </a:ln>
                      <a:solidFill>
                        <a:srgbClr val="000000"/>
                      </a:solidFill>
                      <a:effectLst/>
                      <a:uLnTx/>
                      <a:uFillTx/>
                      <a:latin typeface="Calibri" panose="020F0502020204030204"/>
                      <a:ea typeface="+mn-ea"/>
                      <a:cs typeface="Times New Roman" panose="02020603050405020304" pitchFamily="18" charset="0"/>
                    </a:rPr>
                    <a:t>t</a:t>
                  </a:r>
                  <a:r>
                    <a:rPr kumimoji="0" lang="en-GB" sz="1400" b="0" i="1" u="none" strike="noStrike" kern="1200" cap="none" spc="0" normalizeH="0" baseline="-25000" noProof="0" err="1">
                      <a:ln>
                        <a:noFill/>
                      </a:ln>
                      <a:solidFill>
                        <a:srgbClr val="000000"/>
                      </a:solidFill>
                      <a:effectLst/>
                      <a:uLnTx/>
                      <a:uFillTx/>
                      <a:latin typeface="Calibri" panose="020F0502020204030204"/>
                      <a:ea typeface="+mn-ea"/>
                      <a:cs typeface="Times New Roman" panose="02020603050405020304" pitchFamily="18" charset="0"/>
                    </a:rPr>
                    <a:t>orb</a:t>
                  </a:r>
                  <a:r>
                    <a:rPr kumimoji="0" lang="en-GB" sz="1400" b="0" i="0" u="none" strike="noStrike" kern="1200" cap="none" spc="0" normalizeH="0" baseline="0" noProof="0">
                      <a:ln>
                        <a:noFill/>
                      </a:ln>
                      <a:solidFill>
                        <a:srgbClr val="000000"/>
                      </a:solidFill>
                      <a:effectLst/>
                      <a:uLnTx/>
                      <a:uFillTx/>
                      <a:latin typeface="Calibri" panose="020F0502020204030204"/>
                      <a:ea typeface="+mn-ea"/>
                      <a:cs typeface="Times New Roman" panose="02020603050405020304" pitchFamily="18" charset="0"/>
                    </a:rPr>
                    <a:t>, activity status, species</a:t>
                  </a:r>
                  <a:endParaRPr kumimoji="0" lang="en-GB" sz="1400" b="0" i="0" u="none" strike="noStrike" kern="1200" cap="none" spc="0" normalizeH="0" baseline="0" noProof="0">
                    <a:ln>
                      <a:noFill/>
                    </a:ln>
                    <a:solidFill>
                      <a:srgbClr val="002060"/>
                    </a:solidFill>
                    <a:effectLst/>
                    <a:uLnTx/>
                    <a:uFillTx/>
                    <a:latin typeface="Calibri" panose="020F0502020204030204"/>
                    <a:ea typeface="+mn-ea"/>
                    <a:cs typeface="Times New Roman" panose="02020603050405020304" pitchFamily="18" charset="0"/>
                  </a:endParaRPr>
                </a:p>
              </p:txBody>
            </p:sp>
          </mc:Choice>
          <mc:Fallback>
            <p:sp>
              <p:nvSpPr>
                <p:cNvPr id="53" name="TextBox 52">
                  <a:extLst>
                    <a:ext uri="{FF2B5EF4-FFF2-40B4-BE49-F238E27FC236}">
                      <a16:creationId xmlns:a16="http://schemas.microsoft.com/office/drawing/2014/main" id="{0D116EB4-5160-2994-894A-448FD82AEFA9}"/>
                    </a:ext>
                  </a:extLst>
                </p:cNvPr>
                <p:cNvSpPr txBox="1">
                  <a:spLocks noRot="1" noChangeAspect="1" noMove="1" noResize="1" noEditPoints="1" noAdjustHandles="1" noChangeArrowheads="1" noChangeShapeType="1" noTextEdit="1"/>
                </p:cNvSpPr>
                <p:nvPr/>
              </p:nvSpPr>
              <p:spPr>
                <a:xfrm>
                  <a:off x="8213465" y="2243782"/>
                  <a:ext cx="3201904" cy="523220"/>
                </a:xfrm>
                <a:prstGeom prst="rect">
                  <a:avLst/>
                </a:prstGeom>
                <a:blipFill>
                  <a:blip r:embed="rId11"/>
                  <a:stretch>
                    <a:fillRect l="-570" t="-2326" b="-10465"/>
                  </a:stretch>
                </a:blipFill>
              </p:spPr>
              <p:txBody>
                <a:bodyPr/>
                <a:lstStyle/>
                <a:p>
                  <a:r>
                    <a:rPr lang="it-IT">
                      <a:noFill/>
                    </a:rPr>
                    <a:t> </a:t>
                  </a:r>
                </a:p>
              </p:txBody>
            </p:sp>
          </mc:Fallback>
        </mc:AlternateContent>
        <p:cxnSp>
          <p:nvCxnSpPr>
            <p:cNvPr id="10" name="Straight Arrow Connector 9">
              <a:extLst>
                <a:ext uri="{FF2B5EF4-FFF2-40B4-BE49-F238E27FC236}">
                  <a16:creationId xmlns:a16="http://schemas.microsoft.com/office/drawing/2014/main" id="{645149C1-8F98-AAC6-A7A1-01CA20ACED15}"/>
                </a:ext>
              </a:extLst>
            </p:cNvPr>
            <p:cNvCxnSpPr>
              <a:cxnSpLocks/>
            </p:cNvCxnSpPr>
            <p:nvPr/>
          </p:nvCxnSpPr>
          <p:spPr>
            <a:xfrm>
              <a:off x="6386567" y="1713827"/>
              <a:ext cx="796585" cy="0"/>
            </a:xfrm>
            <a:prstGeom prst="straightConnector1">
              <a:avLst/>
            </a:prstGeom>
            <a:ln w="12700">
              <a:solidFill>
                <a:schemeClr val="tx2"/>
              </a:solidFill>
              <a:prstDash val="dash"/>
              <a:headEnd type="none" w="med" len="med"/>
              <a:tailEnd type="arrow" w="med" len="med"/>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F4A5D723-BF48-A839-BE56-208ABBB7FB05}"/>
                </a:ext>
              </a:extLst>
            </p:cNvPr>
            <p:cNvSpPr txBox="1"/>
            <p:nvPr/>
          </p:nvSpPr>
          <p:spPr>
            <a:xfrm>
              <a:off x="5276327" y="1433133"/>
              <a:ext cx="1790453" cy="307777"/>
            </a:xfrm>
            <a:prstGeom prst="rect">
              <a:avLst/>
            </a:prstGeom>
            <a:noFill/>
          </p:spPr>
          <p:txBody>
            <a:bodyPr wrap="square" rtlCol="0">
              <a:spAutoFit/>
            </a:bodyPr>
            <a:lstStyle/>
            <a:p>
              <a:pPr marL="0" marR="0" lvl="0" indent="0" algn="r"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Calibri" panose="020F0502020204030204"/>
                  <a:ea typeface="+mn-ea"/>
                  <a:cs typeface="Times New Roman" panose="02020603050405020304" pitchFamily="18" charset="0"/>
                </a:rPr>
                <a:t>Species launch model</a:t>
              </a:r>
              <a:endParaRPr kumimoji="0" lang="it-IT" sz="1400" b="0" i="0" u="none" strike="noStrike" kern="1200" cap="none" spc="0" normalizeH="0" baseline="0" noProof="0">
                <a:ln>
                  <a:noFill/>
                </a:ln>
                <a:solidFill>
                  <a:srgbClr val="002060"/>
                </a:solidFill>
                <a:effectLst/>
                <a:uLnTx/>
                <a:uFillTx/>
                <a:latin typeface="Calibri" panose="020F0502020204030204"/>
                <a:ea typeface="+mn-ea"/>
                <a:cs typeface="Times New Roman" panose="02020603050405020304" pitchFamily="18" charset="0"/>
              </a:endParaRPr>
            </a:p>
          </p:txBody>
        </p:sp>
        <p:cxnSp>
          <p:nvCxnSpPr>
            <p:cNvPr id="55" name="Straight Arrow Connector 54">
              <a:extLst>
                <a:ext uri="{FF2B5EF4-FFF2-40B4-BE49-F238E27FC236}">
                  <a16:creationId xmlns:a16="http://schemas.microsoft.com/office/drawing/2014/main" id="{1B64F7AF-23CF-ABD8-EEC8-279F2D39FB25}"/>
                </a:ext>
              </a:extLst>
            </p:cNvPr>
            <p:cNvCxnSpPr>
              <a:cxnSpLocks/>
            </p:cNvCxnSpPr>
            <p:nvPr/>
          </p:nvCxnSpPr>
          <p:spPr>
            <a:xfrm flipH="1">
              <a:off x="4360216" y="3329429"/>
              <a:ext cx="4205814" cy="0"/>
            </a:xfrm>
            <a:prstGeom prst="straightConnector1">
              <a:avLst/>
            </a:prstGeom>
            <a:ln w="12700">
              <a:solidFill>
                <a:schemeClr val="tx2"/>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343C4DE9-BD3E-DB58-4103-15037EEA1C5A}"/>
                </a:ext>
              </a:extLst>
            </p:cNvPr>
            <p:cNvSpPr/>
            <p:nvPr/>
          </p:nvSpPr>
          <p:spPr>
            <a:xfrm>
              <a:off x="8169731" y="4148416"/>
              <a:ext cx="90000" cy="9000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Times New Roman" panose="02020603050405020304" pitchFamily="18" charset="0"/>
              </a:endParaRPr>
            </a:p>
          </p:txBody>
        </p:sp>
        <p:sp>
          <p:nvSpPr>
            <p:cNvPr id="57" name="Oval 56">
              <a:extLst>
                <a:ext uri="{FF2B5EF4-FFF2-40B4-BE49-F238E27FC236}">
                  <a16:creationId xmlns:a16="http://schemas.microsoft.com/office/drawing/2014/main" id="{788AEE24-8795-DB1A-9F56-2CE23A6844E5}"/>
                </a:ext>
              </a:extLst>
            </p:cNvPr>
            <p:cNvSpPr/>
            <p:nvPr/>
          </p:nvSpPr>
          <p:spPr>
            <a:xfrm>
              <a:off x="3362909" y="4150364"/>
              <a:ext cx="90000" cy="9000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Times New Roman" panose="02020603050405020304" pitchFamily="18" charset="0"/>
              </a:endParaRPr>
            </a:p>
          </p:txBody>
        </p:sp>
        <p:sp>
          <p:nvSpPr>
            <p:cNvPr id="58" name="Oval 57">
              <a:extLst>
                <a:ext uri="{FF2B5EF4-FFF2-40B4-BE49-F238E27FC236}">
                  <a16:creationId xmlns:a16="http://schemas.microsoft.com/office/drawing/2014/main" id="{0D43E015-9AC5-55E1-42F0-8AC399DEDCB1}"/>
                </a:ext>
              </a:extLst>
            </p:cNvPr>
            <p:cNvSpPr/>
            <p:nvPr/>
          </p:nvSpPr>
          <p:spPr>
            <a:xfrm>
              <a:off x="2193019" y="4785539"/>
              <a:ext cx="90000" cy="9000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Times New Roman" panose="02020603050405020304" pitchFamily="18" charset="0"/>
              </a:endParaRPr>
            </a:p>
          </p:txBody>
        </p:sp>
      </p:grpSp>
      <p:sp>
        <p:nvSpPr>
          <p:cNvPr id="8" name="TextBox 7">
            <a:extLst>
              <a:ext uri="{FF2B5EF4-FFF2-40B4-BE49-F238E27FC236}">
                <a16:creationId xmlns:a16="http://schemas.microsoft.com/office/drawing/2014/main" id="{1692BA68-13E1-9F0C-271E-092F37E34E5C}"/>
              </a:ext>
            </a:extLst>
          </p:cNvPr>
          <p:cNvSpPr txBox="1"/>
          <p:nvPr/>
        </p:nvSpPr>
        <p:spPr>
          <a:xfrm>
            <a:off x="240940" y="6306682"/>
            <a:ext cx="8325090" cy="461665"/>
          </a:xfrm>
          <a:prstGeom prst="rect">
            <a:avLst/>
          </a:prstGeom>
          <a:solidFill>
            <a:schemeClr val="bg1"/>
          </a:solidFill>
        </p:spPr>
        <p:txBody>
          <a:bodyPr wrap="square">
            <a:spAutoFit/>
          </a:bodyPr>
          <a:lstStyle>
            <a:defPPr>
              <a:defRPr lang="it-IT"/>
            </a:defPPr>
            <a:lvl1pPr>
              <a:defRPr sz="1200" kern="0">
                <a:solidFill>
                  <a:schemeClr val="accent5">
                    <a:lumMod val="50000"/>
                  </a:schemeClr>
                </a:solidFill>
                <a:latin typeface="+mj-lt"/>
                <a:cs typeface="Arial" panose="020B0604020202020204" pitchFamily="34" charset="0"/>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0" cap="none" spc="0" normalizeH="0" baseline="0" noProof="0">
                <a:ln>
                  <a:noFill/>
                </a:ln>
                <a:solidFill>
                  <a:srgbClr val="0C5BFF">
                    <a:lumMod val="50000"/>
                  </a:srgbClr>
                </a:solidFill>
                <a:effectLst/>
                <a:uLnTx/>
                <a:uFillTx/>
                <a:latin typeface="Manrope"/>
                <a:ea typeface="+mn-ea"/>
                <a:cs typeface="Arial" panose="020B0604020202020204" pitchFamily="34" charset="0"/>
              </a:rPr>
              <a:t>[8] Giudici L., Colombo C., Horstmann A., Letizia F., Lemmens S., “Density-based evolutionary model of the space debris environment in low-Earth orbit,” Acta Astronautica, 2024.</a:t>
            </a:r>
          </a:p>
        </p:txBody>
      </p:sp>
    </p:spTree>
    <p:extLst>
      <p:ext uri="{BB962C8B-B14F-4D97-AF65-F5344CB8AC3E}">
        <p14:creationId xmlns:p14="http://schemas.microsoft.com/office/powerpoint/2010/main" val="11264110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7B953A12-B46B-B6B6-4740-AB47239FE7DA}"/>
              </a:ext>
            </a:extLst>
          </p:cNvPr>
          <p:cNvSpPr txBox="1"/>
          <p:nvPr/>
        </p:nvSpPr>
        <p:spPr>
          <a:xfrm>
            <a:off x="97619" y="6117494"/>
            <a:ext cx="12037710" cy="830997"/>
          </a:xfrm>
          <a:prstGeom prst="rect">
            <a:avLst/>
          </a:prstGeom>
          <a:solidFill>
            <a:schemeClr val="bg1"/>
          </a:solidFill>
        </p:spPr>
        <p:txBody>
          <a:bodyPr wrap="square">
            <a:spAutoFit/>
          </a:bodyPr>
          <a:lstStyle>
            <a:defPPr>
              <a:defRPr lang="it-IT"/>
            </a:defPPr>
            <a:lvl1pPr>
              <a:defRPr sz="1200" kern="0">
                <a:solidFill>
                  <a:schemeClr val="accent5">
                    <a:lumMod val="50000"/>
                  </a:schemeClr>
                </a:solidFill>
                <a:latin typeface="+mj-lt"/>
                <a:cs typeface="Arial" panose="020B0604020202020204" pitchFamily="34" charset="0"/>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0" cap="none" spc="0" normalizeH="0" baseline="0" noProof="0">
                <a:ln>
                  <a:noFill/>
                </a:ln>
                <a:solidFill>
                  <a:srgbClr val="0C5BFF">
                    <a:lumMod val="50000"/>
                  </a:srgbClr>
                </a:solidFill>
                <a:effectLst/>
                <a:uLnTx/>
                <a:uFillTx/>
                <a:latin typeface="Manrope"/>
                <a:ea typeface="+mn-ea"/>
                <a:cs typeface="Arial" panose="020B0604020202020204" pitchFamily="34" charset="0"/>
              </a:rPr>
              <a:t>[9] </a:t>
            </a:r>
            <a:r>
              <a:rPr kumimoji="0" lang="en-US" sz="1200" b="0" i="0" u="none" strike="noStrike" kern="0" cap="none" spc="0" normalizeH="0" baseline="0" noProof="0">
                <a:ln>
                  <a:noFill/>
                </a:ln>
                <a:solidFill>
                  <a:srgbClr val="0C5BFF">
                    <a:lumMod val="50000"/>
                  </a:srgbClr>
                </a:solidFill>
                <a:effectLst/>
                <a:uLnTx/>
                <a:uFillTx/>
                <a:latin typeface="Manrope"/>
                <a:ea typeface="+mn-ea"/>
                <a:cs typeface="Arial" panose="020B0604020202020204" pitchFamily="34" charset="0"/>
              </a:rPr>
              <a:t>Letizia F., Bastida Virgili B., Lemmens S., “Assessment of orbital capacity thresholds through long-term simulations of the debris environment,” Advances in Space Research, 2023.</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a:ln>
                  <a:noFill/>
                </a:ln>
                <a:solidFill>
                  <a:srgbClr val="0C5BFF">
                    <a:lumMod val="50000"/>
                  </a:srgbClr>
                </a:solidFill>
                <a:effectLst/>
                <a:uLnTx/>
                <a:uFillTx/>
                <a:latin typeface="Manrope"/>
                <a:ea typeface="+mn-ea"/>
                <a:cs typeface="Arial" panose="020B0604020202020204" pitchFamily="34" charset="0"/>
              </a:rPr>
              <a:t>[10] Giudici L., Colombo C., Horstmann A., Lemmens S., Letizia S., “Continuity equation-based model for the assessment of the long-term effect of mitigation and remediation measures on the space debris environment,” IOC II, 2023. </a:t>
            </a:r>
          </a:p>
        </p:txBody>
      </p:sp>
      <p:sp>
        <p:nvSpPr>
          <p:cNvPr id="2" name="Title 1">
            <a:extLst>
              <a:ext uri="{FF2B5EF4-FFF2-40B4-BE49-F238E27FC236}">
                <a16:creationId xmlns:a16="http://schemas.microsoft.com/office/drawing/2014/main" id="{C0BD4F59-5A1B-71A5-9FF3-55ADA49F3E61}"/>
              </a:ext>
            </a:extLst>
          </p:cNvPr>
          <p:cNvSpPr>
            <a:spLocks noGrp="1"/>
          </p:cNvSpPr>
          <p:nvPr>
            <p:ph type="title"/>
          </p:nvPr>
        </p:nvSpPr>
        <p:spPr/>
        <p:txBody>
          <a:bodyPr/>
          <a:lstStyle/>
          <a:p>
            <a:r>
              <a:rPr lang="en-GB" dirty="0"/>
              <a:t>The COMETA model validation ongoing</a:t>
            </a:r>
            <a:endParaRPr lang="it-IT" dirty="0"/>
          </a:p>
        </p:txBody>
      </p:sp>
      <p:sp>
        <p:nvSpPr>
          <p:cNvPr id="3" name="Footer Placeholder 2">
            <a:extLst>
              <a:ext uri="{FF2B5EF4-FFF2-40B4-BE49-F238E27FC236}">
                <a16:creationId xmlns:a16="http://schemas.microsoft.com/office/drawing/2014/main" id="{D2AF031D-A60B-4AA4-B4B6-E86A6EF0F8B1}"/>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50" normalizeH="0" baseline="0" noProof="0">
                <a:ln>
                  <a:noFill/>
                </a:ln>
                <a:solidFill>
                  <a:srgbClr val="000000">
                    <a:lumMod val="65000"/>
                    <a:lumOff val="35000"/>
                  </a:srgbClr>
                </a:solidFill>
                <a:effectLst/>
                <a:uLnTx/>
                <a:uFillTx/>
                <a:latin typeface="Manrope"/>
                <a:ea typeface="+mn-ea"/>
                <a:cs typeface="+mn-cs"/>
              </a:rPr>
              <a:t>Camilla Colombo - GREEN SPECIES - COMPASS Lab - Department of Aerospace Science and Technology</a:t>
            </a:r>
            <a:endParaRPr kumimoji="0" lang="it-IT" sz="700" b="0" i="0" u="none" strike="noStrike" kern="1200" cap="none" spc="50" normalizeH="0" baseline="0" noProof="0">
              <a:ln>
                <a:noFill/>
              </a:ln>
              <a:solidFill>
                <a:srgbClr val="000000">
                  <a:lumMod val="65000"/>
                  <a:lumOff val="35000"/>
                </a:srgbClr>
              </a:solidFill>
              <a:effectLst/>
              <a:uLnTx/>
              <a:uFillTx/>
              <a:latin typeface="Manrope"/>
              <a:ea typeface="+mn-ea"/>
              <a:cs typeface="+mn-cs"/>
            </a:endParaRPr>
          </a:p>
        </p:txBody>
      </p:sp>
      <p:sp>
        <p:nvSpPr>
          <p:cNvPr id="4" name="Slide Number Placeholder 3">
            <a:extLst>
              <a:ext uri="{FF2B5EF4-FFF2-40B4-BE49-F238E27FC236}">
                <a16:creationId xmlns:a16="http://schemas.microsoft.com/office/drawing/2014/main" id="{B41F9CC6-A441-8238-FB24-6F93DBCAAAD5}"/>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135EEA2-8D42-4D46-95A6-66E65FDC5EB1}" type="slidenum">
              <a:rPr kumimoji="0" lang="it-IT" sz="700" b="0" i="0" u="none" strike="noStrike" kern="1200" cap="none" spc="50" normalizeH="0" baseline="0" noProof="0" smtClean="0">
                <a:ln>
                  <a:noFill/>
                </a:ln>
                <a:solidFill>
                  <a:srgbClr val="000000">
                    <a:lumMod val="65000"/>
                    <a:lumOff val="35000"/>
                  </a:srgbClr>
                </a:solidFill>
                <a:effectLst/>
                <a:uLnTx/>
                <a:uFillTx/>
                <a:latin typeface="Manrope"/>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it-IT" sz="700" b="0" i="0" u="none" strike="noStrike" kern="1200" cap="none" spc="50" normalizeH="0" baseline="0" noProof="0">
              <a:ln>
                <a:noFill/>
              </a:ln>
              <a:solidFill>
                <a:srgbClr val="000000">
                  <a:lumMod val="65000"/>
                  <a:lumOff val="35000"/>
                </a:srgbClr>
              </a:solidFill>
              <a:effectLst/>
              <a:uLnTx/>
              <a:uFillTx/>
              <a:latin typeface="Manrope"/>
              <a:ea typeface="+mn-ea"/>
              <a:cs typeface="+mn-cs"/>
            </a:endParaRPr>
          </a:p>
        </p:txBody>
      </p:sp>
      <p:pic>
        <p:nvPicPr>
          <p:cNvPr id="6" name="Picture 5">
            <a:extLst>
              <a:ext uri="{FF2B5EF4-FFF2-40B4-BE49-F238E27FC236}">
                <a16:creationId xmlns:a16="http://schemas.microsoft.com/office/drawing/2014/main" id="{607EE107-991B-EA35-6334-89FA07365B76}"/>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6444880" y="1648156"/>
            <a:ext cx="5406426" cy="4139999"/>
          </a:xfrm>
          <a:prstGeom prst="rect">
            <a:avLst/>
          </a:prstGeom>
        </p:spPr>
      </p:pic>
      <p:pic>
        <p:nvPicPr>
          <p:cNvPr id="7" name="Picture 6">
            <a:extLst>
              <a:ext uri="{FF2B5EF4-FFF2-40B4-BE49-F238E27FC236}">
                <a16:creationId xmlns:a16="http://schemas.microsoft.com/office/drawing/2014/main" id="{D677D042-5B83-D4F5-CD06-51AC9A3E94CF}"/>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334963" y="1648156"/>
            <a:ext cx="5703585" cy="4139999"/>
          </a:xfrm>
          <a:prstGeom prst="rect">
            <a:avLst/>
          </a:prstGeom>
        </p:spPr>
      </p:pic>
      <p:sp>
        <p:nvSpPr>
          <p:cNvPr id="8" name="TextBox 7">
            <a:extLst>
              <a:ext uri="{FF2B5EF4-FFF2-40B4-BE49-F238E27FC236}">
                <a16:creationId xmlns:a16="http://schemas.microsoft.com/office/drawing/2014/main" id="{9FD6AC5D-7C76-639B-C7F1-9ED1E4129329}"/>
              </a:ext>
            </a:extLst>
          </p:cNvPr>
          <p:cNvSpPr txBox="1"/>
          <p:nvPr/>
        </p:nvSpPr>
        <p:spPr>
          <a:xfrm>
            <a:off x="340694" y="5788155"/>
            <a:ext cx="4304578" cy="276999"/>
          </a:xfrm>
          <a:prstGeom prst="rect">
            <a:avLst/>
          </a:prstGeom>
          <a:noFill/>
        </p:spPr>
        <p:txBody>
          <a:bodyPr wrap="square">
            <a:spAutoFit/>
          </a:bodyPr>
          <a:lstStyle>
            <a:defPPr>
              <a:defRPr lang="it-IT"/>
            </a:defPPr>
            <a:lvl1pPr>
              <a:defRPr sz="1200" kern="0">
                <a:solidFill>
                  <a:srgbClr val="0066CC"/>
                </a:solidFill>
                <a:latin typeface="+mj-lt"/>
                <a:cs typeface="Arial" panose="020B0604020202020204" pitchFamily="34" charset="0"/>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a:ln>
                  <a:noFill/>
                </a:ln>
                <a:solidFill>
                  <a:srgbClr val="0066CC"/>
                </a:solidFill>
                <a:effectLst/>
                <a:uLnTx/>
                <a:uFillTx/>
                <a:latin typeface="Manrope"/>
                <a:ea typeface="+mn-ea"/>
                <a:cs typeface="Arial" panose="020B0604020202020204" pitchFamily="34" charset="0"/>
              </a:rPr>
              <a:t>Number of fragments &gt; 10 cm over time</a:t>
            </a:r>
            <a:endParaRPr kumimoji="0" lang="en-GB" sz="1200" b="0" i="0" u="none" strike="noStrike" kern="0" cap="none" spc="0" normalizeH="0" baseline="0" noProof="0">
              <a:ln>
                <a:noFill/>
              </a:ln>
              <a:solidFill>
                <a:srgbClr val="0066CC"/>
              </a:solidFill>
              <a:effectLst/>
              <a:uLnTx/>
              <a:uFillTx/>
              <a:latin typeface="Manrope"/>
              <a:ea typeface="+mn-ea"/>
              <a:cs typeface="Arial" panose="020B0604020202020204" pitchFamily="34" charset="0"/>
            </a:endParaRPr>
          </a:p>
        </p:txBody>
      </p:sp>
      <p:sp>
        <p:nvSpPr>
          <p:cNvPr id="9" name="TextBox 8">
            <a:extLst>
              <a:ext uri="{FF2B5EF4-FFF2-40B4-BE49-F238E27FC236}">
                <a16:creationId xmlns:a16="http://schemas.microsoft.com/office/drawing/2014/main" id="{06FBB635-434B-F87C-AA8F-DE0A7BF7212B}"/>
              </a:ext>
            </a:extLst>
          </p:cNvPr>
          <p:cNvSpPr txBox="1"/>
          <p:nvPr/>
        </p:nvSpPr>
        <p:spPr>
          <a:xfrm>
            <a:off x="6444880" y="5772928"/>
            <a:ext cx="5530640" cy="276999"/>
          </a:xfrm>
          <a:prstGeom prst="rect">
            <a:avLst/>
          </a:prstGeom>
          <a:noFill/>
        </p:spPr>
        <p:txBody>
          <a:bodyPr wrap="square">
            <a:spAutoFit/>
          </a:bodyPr>
          <a:lstStyle>
            <a:defPPr>
              <a:defRPr lang="it-IT"/>
            </a:defPPr>
            <a:lvl1pPr>
              <a:defRPr sz="1200" kern="0">
                <a:solidFill>
                  <a:srgbClr val="0066CC"/>
                </a:solidFill>
                <a:latin typeface="+mj-lt"/>
                <a:cs typeface="Arial" panose="020B0604020202020204" pitchFamily="34" charset="0"/>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a:ln>
                  <a:noFill/>
                </a:ln>
                <a:solidFill>
                  <a:srgbClr val="0066CC"/>
                </a:solidFill>
                <a:effectLst/>
                <a:uLnTx/>
                <a:uFillTx/>
                <a:latin typeface="Manrope"/>
                <a:ea typeface="+mn-ea"/>
                <a:cs typeface="Arial" panose="020B0604020202020204" pitchFamily="34" charset="0"/>
              </a:rPr>
              <a:t>Cumulative number of catastrophic collisions over time</a:t>
            </a:r>
            <a:endParaRPr kumimoji="0" lang="en-GB" sz="1200" b="0" i="0" u="none" strike="noStrike" kern="0" cap="none" spc="0" normalizeH="0" baseline="0" noProof="0">
              <a:ln>
                <a:noFill/>
              </a:ln>
              <a:solidFill>
                <a:srgbClr val="0066CC"/>
              </a:solidFill>
              <a:effectLst/>
              <a:uLnTx/>
              <a:uFillTx/>
              <a:latin typeface="Manrope"/>
              <a:ea typeface="+mn-ea"/>
              <a:cs typeface="Arial" panose="020B0604020202020204" pitchFamily="34" charset="0"/>
            </a:endParaRPr>
          </a:p>
        </p:txBody>
      </p:sp>
    </p:spTree>
    <p:extLst>
      <p:ext uri="{BB962C8B-B14F-4D97-AF65-F5344CB8AC3E}">
        <p14:creationId xmlns:p14="http://schemas.microsoft.com/office/powerpoint/2010/main" val="2900371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0EC600-8863-117A-5EAF-A09CFD152FCC}"/>
              </a:ext>
            </a:extLst>
          </p:cNvPr>
          <p:cNvSpPr>
            <a:spLocks noGrp="1"/>
          </p:cNvSpPr>
          <p:nvPr>
            <p:ph type="title"/>
          </p:nvPr>
        </p:nvSpPr>
        <p:spPr/>
        <p:txBody>
          <a:bodyPr/>
          <a:lstStyle/>
          <a:p>
            <a:r>
              <a:rPr lang="en-GB" dirty="0"/>
              <a:t>Fragmentations: non trackable fragments</a:t>
            </a:r>
            <a:endParaRPr lang="it-IT" dirty="0"/>
          </a:p>
        </p:txBody>
      </p:sp>
      <p:sp>
        <p:nvSpPr>
          <p:cNvPr id="3" name="Footer Placeholder 2">
            <a:extLst>
              <a:ext uri="{FF2B5EF4-FFF2-40B4-BE49-F238E27FC236}">
                <a16:creationId xmlns:a16="http://schemas.microsoft.com/office/drawing/2014/main" id="{157DA580-4293-3B4C-84F3-A51EAEF093BB}"/>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50" normalizeH="0" baseline="0" noProof="0">
                <a:ln>
                  <a:noFill/>
                </a:ln>
                <a:solidFill>
                  <a:srgbClr val="000000">
                    <a:lumMod val="65000"/>
                    <a:lumOff val="35000"/>
                  </a:srgbClr>
                </a:solidFill>
                <a:effectLst/>
                <a:uLnTx/>
                <a:uFillTx/>
                <a:latin typeface="Manrope"/>
                <a:ea typeface="+mn-ea"/>
                <a:cs typeface="+mn-cs"/>
              </a:rPr>
              <a:t>Camilla Colombo - GREEN SPECIES - COMPASS Lab - Department of Aerospace Science and Technology</a:t>
            </a:r>
            <a:endParaRPr kumimoji="0" lang="it-IT" sz="700" b="0" i="0" u="none" strike="noStrike" kern="1200" cap="none" spc="50" normalizeH="0" baseline="0" noProof="0">
              <a:ln>
                <a:noFill/>
              </a:ln>
              <a:solidFill>
                <a:srgbClr val="000000">
                  <a:lumMod val="65000"/>
                  <a:lumOff val="35000"/>
                </a:srgbClr>
              </a:solidFill>
              <a:effectLst/>
              <a:uLnTx/>
              <a:uFillTx/>
              <a:latin typeface="Manrope"/>
              <a:ea typeface="+mn-ea"/>
              <a:cs typeface="+mn-cs"/>
            </a:endParaRPr>
          </a:p>
        </p:txBody>
      </p:sp>
      <p:sp>
        <p:nvSpPr>
          <p:cNvPr id="4" name="Slide Number Placeholder 3">
            <a:extLst>
              <a:ext uri="{FF2B5EF4-FFF2-40B4-BE49-F238E27FC236}">
                <a16:creationId xmlns:a16="http://schemas.microsoft.com/office/drawing/2014/main" id="{10476021-921C-A0F1-4870-69AD9D7D6D01}"/>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135EEA2-8D42-4D46-95A6-66E65FDC5EB1}" type="slidenum">
              <a:rPr kumimoji="0" lang="it-IT" sz="700" b="0" i="0" u="none" strike="noStrike" kern="1200" cap="none" spc="50" normalizeH="0" baseline="0" noProof="0" smtClean="0">
                <a:ln>
                  <a:noFill/>
                </a:ln>
                <a:solidFill>
                  <a:srgbClr val="000000">
                    <a:lumMod val="65000"/>
                    <a:lumOff val="35000"/>
                  </a:srgbClr>
                </a:solidFill>
                <a:effectLst/>
                <a:uLnTx/>
                <a:uFillTx/>
                <a:latin typeface="Manrope"/>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it-IT" sz="700" b="0" i="0" u="none" strike="noStrike" kern="1200" cap="none" spc="50" normalizeH="0" baseline="0" noProof="0">
              <a:ln>
                <a:noFill/>
              </a:ln>
              <a:solidFill>
                <a:srgbClr val="000000">
                  <a:lumMod val="65000"/>
                  <a:lumOff val="35000"/>
                </a:srgbClr>
              </a:solidFill>
              <a:effectLst/>
              <a:uLnTx/>
              <a:uFillTx/>
              <a:latin typeface="Manrope"/>
              <a:ea typeface="+mn-ea"/>
              <a:cs typeface="+mn-cs"/>
            </a:endParaRPr>
          </a:p>
        </p:txBody>
      </p:sp>
      <p:pic>
        <p:nvPicPr>
          <p:cNvPr id="6" name="Picture 5" descr="A close-up of a solar panel&#10;&#10;Description automatically generated">
            <a:extLst>
              <a:ext uri="{FF2B5EF4-FFF2-40B4-BE49-F238E27FC236}">
                <a16:creationId xmlns:a16="http://schemas.microsoft.com/office/drawing/2014/main" id="{EA7AC7D8-CE26-2769-8155-387D41C8A7D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82154" y="1512841"/>
            <a:ext cx="4610527" cy="3442527"/>
          </a:xfrm>
          <a:prstGeom prst="rect">
            <a:avLst/>
          </a:prstGeom>
        </p:spPr>
      </p:pic>
      <p:sp>
        <p:nvSpPr>
          <p:cNvPr id="7" name="TextBox 6">
            <a:extLst>
              <a:ext uri="{FF2B5EF4-FFF2-40B4-BE49-F238E27FC236}">
                <a16:creationId xmlns:a16="http://schemas.microsoft.com/office/drawing/2014/main" id="{817910BF-59E5-707F-CC28-E7ED256EBAB1}"/>
              </a:ext>
            </a:extLst>
          </p:cNvPr>
          <p:cNvSpPr txBox="1"/>
          <p:nvPr/>
        </p:nvSpPr>
        <p:spPr>
          <a:xfrm>
            <a:off x="6861666" y="5481800"/>
            <a:ext cx="4831015" cy="461665"/>
          </a:xfrm>
          <a:prstGeom prst="rect">
            <a:avLst/>
          </a:prstGeom>
          <a:noFill/>
        </p:spPr>
        <p:txBody>
          <a:bodyPr wrap="square">
            <a:spAutoFit/>
          </a:bodyPr>
          <a:lstStyle>
            <a:defPPr>
              <a:defRPr lang="en-US"/>
            </a:defPPr>
            <a:lvl1pPr algn="ctr">
              <a:defRPr sz="1400"/>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0" cap="none" spc="0" normalizeH="0" baseline="0" noProof="0" dirty="0">
                <a:ln>
                  <a:noFill/>
                </a:ln>
                <a:solidFill>
                  <a:srgbClr val="0066CC"/>
                </a:solidFill>
                <a:effectLst/>
                <a:uLnTx/>
                <a:uFillTx/>
                <a:latin typeface="Manrope"/>
                <a:ea typeface="+mn-ea"/>
                <a:cs typeface="Arial" panose="020B0604020202020204" pitchFamily="34" charset="0"/>
              </a:rPr>
              <a:t>Effect of the impact of a 1 cm space debris onto the Sentinel-1A solar array [16].</a:t>
            </a:r>
            <a:endParaRPr kumimoji="0" lang="it-IT" sz="1200" b="0" i="0" u="none" strike="noStrike" kern="0" cap="none" spc="0" normalizeH="0" baseline="0" noProof="0" dirty="0">
              <a:ln>
                <a:noFill/>
              </a:ln>
              <a:solidFill>
                <a:srgbClr val="0066CC"/>
              </a:solidFill>
              <a:effectLst/>
              <a:uLnTx/>
              <a:uFillTx/>
              <a:latin typeface="Manrope"/>
              <a:ea typeface="+mn-ea"/>
              <a:cs typeface="Arial" panose="020B0604020202020204" pitchFamily="34" charset="0"/>
            </a:endParaRPr>
          </a:p>
        </p:txBody>
      </p:sp>
      <p:sp>
        <p:nvSpPr>
          <p:cNvPr id="9" name="TextBox 8">
            <a:extLst>
              <a:ext uri="{FF2B5EF4-FFF2-40B4-BE49-F238E27FC236}">
                <a16:creationId xmlns:a16="http://schemas.microsoft.com/office/drawing/2014/main" id="{6415E3A1-2D47-AC48-868F-137859197004}"/>
              </a:ext>
            </a:extLst>
          </p:cNvPr>
          <p:cNvSpPr txBox="1"/>
          <p:nvPr/>
        </p:nvSpPr>
        <p:spPr>
          <a:xfrm>
            <a:off x="195504" y="6049927"/>
            <a:ext cx="8658936" cy="655051"/>
          </a:xfrm>
          <a:prstGeom prst="rect">
            <a:avLst/>
          </a:prstGeom>
          <a:noFill/>
        </p:spPr>
        <p:txBody>
          <a:bodyPr wrap="square">
            <a:spAutoFit/>
          </a:bodyPr>
          <a:lstStyle>
            <a:defPPr>
              <a:defRPr lang="it-IT"/>
            </a:defPPr>
            <a:lvl1pPr marL="228600" indent="-228600">
              <a:lnSpc>
                <a:spcPct val="90000"/>
              </a:lnSpc>
              <a:spcBef>
                <a:spcPts val="500"/>
              </a:spcBef>
              <a:buFont typeface="+mj-lt"/>
              <a:buAutoNum type="arabicPeriod" startAt="13"/>
              <a:defRPr sz="1200">
                <a:solidFill>
                  <a:schemeClr val="tx2">
                    <a:lumMod val="90000"/>
                    <a:lumOff val="10000"/>
                  </a:schemeClr>
                </a:solidFill>
                <a:cs typeface="Times New Roman" panose="02020603050405020304" pitchFamily="18" charset="0"/>
              </a:defRPr>
            </a:lvl1pPr>
          </a:lstStyle>
          <a:p>
            <a:pPr marL="228600" marR="0" lvl="0" indent="-228600" algn="l" defTabSz="914400" rtl="0" eaLnBrk="1" fontAlgn="auto" latinLnBrk="0" hangingPunct="1">
              <a:lnSpc>
                <a:spcPct val="90000"/>
              </a:lnSpc>
              <a:spcBef>
                <a:spcPts val="500"/>
              </a:spcBef>
              <a:spcAft>
                <a:spcPts val="0"/>
              </a:spcAft>
              <a:buClrTx/>
              <a:buSzTx/>
              <a:buFont typeface="+mj-lt"/>
              <a:buAutoNum type="arabicPeriod" startAt="15"/>
              <a:tabLst/>
              <a:defRPr/>
            </a:pPr>
            <a:r>
              <a:rPr kumimoji="0" lang="en-GB" sz="1200" b="0" i="0" u="none" strike="noStrike" kern="1200" cap="none" spc="0" normalizeH="0" baseline="0" noProof="0" dirty="0">
                <a:ln>
                  <a:noFill/>
                </a:ln>
                <a:solidFill>
                  <a:srgbClr val="102C53">
                    <a:lumMod val="90000"/>
                    <a:lumOff val="10000"/>
                  </a:srgbClr>
                </a:solidFill>
                <a:effectLst/>
                <a:uLnTx/>
                <a:uFillTx/>
                <a:latin typeface="Manrope"/>
                <a:ea typeface="+mn-ea"/>
                <a:cs typeface="Times New Roman" panose="02020603050405020304" pitchFamily="18" charset="0"/>
              </a:rPr>
              <a:t>Giudici L., Gonzalo J. L., Colombo C., “Density-based in-orbit collision risk model extension to any impact geometry”, Acta Astronautica, 2024.</a:t>
            </a:r>
          </a:p>
          <a:p>
            <a:pPr marL="228600" marR="0" lvl="0" indent="-228600" algn="l" defTabSz="914400" rtl="0" eaLnBrk="1" fontAlgn="auto" latinLnBrk="0" hangingPunct="1">
              <a:lnSpc>
                <a:spcPct val="90000"/>
              </a:lnSpc>
              <a:spcBef>
                <a:spcPts val="500"/>
              </a:spcBef>
              <a:spcAft>
                <a:spcPts val="0"/>
              </a:spcAft>
              <a:buClrTx/>
              <a:buSzTx/>
              <a:buFont typeface="+mj-lt"/>
              <a:buAutoNum type="arabicPeriod" startAt="15"/>
              <a:tabLst/>
              <a:defRPr/>
            </a:pPr>
            <a:r>
              <a:rPr kumimoji="0" lang="en-GB" sz="1200" b="0" i="0" u="none" strike="noStrike" kern="1200" cap="none" spc="0" normalizeH="0" baseline="0" noProof="0" dirty="0">
                <a:ln>
                  <a:noFill/>
                </a:ln>
                <a:solidFill>
                  <a:srgbClr val="102C53">
                    <a:lumMod val="90000"/>
                    <a:lumOff val="10000"/>
                  </a:srgbClr>
                </a:solidFill>
                <a:effectLst/>
                <a:uLnTx/>
                <a:uFillTx/>
                <a:latin typeface="Manrope"/>
                <a:ea typeface="+mn-ea"/>
                <a:cs typeface="Times New Roman" panose="02020603050405020304" pitchFamily="18" charset="0"/>
              </a:rPr>
              <a:t>Krag H., et al., “A 1 cm space debris impact onto the Sentinel-1A solar array,” Acta Astronautica, 2017.</a:t>
            </a:r>
          </a:p>
        </p:txBody>
      </p:sp>
      <p:pic>
        <p:nvPicPr>
          <p:cNvPr id="11" name="Picture 10">
            <a:extLst>
              <a:ext uri="{FF2B5EF4-FFF2-40B4-BE49-F238E27FC236}">
                <a16:creationId xmlns:a16="http://schemas.microsoft.com/office/drawing/2014/main" id="{0DD9E75D-C675-C51C-B1C2-93F4D6701F49}"/>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291919" y="2947570"/>
            <a:ext cx="3492000" cy="2697280"/>
          </a:xfrm>
          <a:prstGeom prst="rect">
            <a:avLst/>
          </a:prstGeom>
        </p:spPr>
      </p:pic>
      <p:pic>
        <p:nvPicPr>
          <p:cNvPr id="12" name="Content Placeholder 8">
            <a:extLst>
              <a:ext uri="{FF2B5EF4-FFF2-40B4-BE49-F238E27FC236}">
                <a16:creationId xmlns:a16="http://schemas.microsoft.com/office/drawing/2014/main" id="{35698CBE-DE76-AD3D-B8AB-29075D189D8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3216274" y="2948762"/>
            <a:ext cx="3420000" cy="2696088"/>
          </a:xfrm>
          <a:prstGeom prst="rect">
            <a:avLst/>
          </a:prstGeom>
        </p:spPr>
      </p:pic>
      <p:sp>
        <p:nvSpPr>
          <p:cNvPr id="13" name="TextBox 12">
            <a:extLst>
              <a:ext uri="{FF2B5EF4-FFF2-40B4-BE49-F238E27FC236}">
                <a16:creationId xmlns:a16="http://schemas.microsoft.com/office/drawing/2014/main" id="{40895ED6-EEF5-B1D4-A7FC-E9F741DBEB3A}"/>
              </a:ext>
            </a:extLst>
          </p:cNvPr>
          <p:cNvSpPr txBox="1"/>
          <p:nvPr/>
        </p:nvSpPr>
        <p:spPr>
          <a:xfrm>
            <a:off x="759039" y="5664563"/>
            <a:ext cx="5677091" cy="276999"/>
          </a:xfrm>
          <a:prstGeom prst="rect">
            <a:avLst/>
          </a:prstGeom>
          <a:noFill/>
        </p:spPr>
        <p:txBody>
          <a:bodyPr wrap="square">
            <a:spAutoFit/>
          </a:bodyPr>
          <a:lstStyle>
            <a:defPPr>
              <a:defRPr lang="it-IT"/>
            </a:defPPr>
            <a:lvl1pPr>
              <a:defRPr sz="1200" kern="0">
                <a:solidFill>
                  <a:srgbClr val="0066CC"/>
                </a:solidFill>
                <a:latin typeface="+mj-lt"/>
                <a:cs typeface="Arial" panose="020B0604020202020204" pitchFamily="34" charset="0"/>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0" cap="none" spc="0" normalizeH="0" baseline="0" noProof="0" dirty="0">
                <a:ln>
                  <a:noFill/>
                </a:ln>
                <a:solidFill>
                  <a:srgbClr val="0066CC"/>
                </a:solidFill>
                <a:effectLst/>
                <a:uLnTx/>
                <a:uFillTx/>
                <a:latin typeface="Manrope"/>
                <a:ea typeface="+mn-ea"/>
                <a:cs typeface="Arial" panose="020B0604020202020204" pitchFamily="34" charset="0"/>
              </a:rPr>
              <a:t>Fragments flux in LEO as function of semi-major axis and inclination [15].</a:t>
            </a:r>
            <a:endParaRPr kumimoji="0" lang="it-IT" sz="1200" b="0" i="0" u="none" strike="noStrike" kern="0" cap="none" spc="0" normalizeH="0" baseline="0" noProof="0" dirty="0">
              <a:ln>
                <a:noFill/>
              </a:ln>
              <a:solidFill>
                <a:srgbClr val="0066CC"/>
              </a:solidFill>
              <a:effectLst/>
              <a:uLnTx/>
              <a:uFillTx/>
              <a:latin typeface="Manrope"/>
              <a:ea typeface="+mn-ea"/>
              <a:cs typeface="Arial" panose="020B0604020202020204" pitchFamily="34" charset="0"/>
            </a:endParaRPr>
          </a:p>
        </p:txBody>
      </p:sp>
      <p:sp>
        <p:nvSpPr>
          <p:cNvPr id="14" name="TextBox 13">
            <a:extLst>
              <a:ext uri="{FF2B5EF4-FFF2-40B4-BE49-F238E27FC236}">
                <a16:creationId xmlns:a16="http://schemas.microsoft.com/office/drawing/2014/main" id="{16FD6435-BAB7-1801-732F-8E5500236A69}"/>
              </a:ext>
            </a:extLst>
          </p:cNvPr>
          <p:cNvSpPr txBox="1"/>
          <p:nvPr/>
        </p:nvSpPr>
        <p:spPr>
          <a:xfrm>
            <a:off x="823793" y="3080217"/>
            <a:ext cx="2167089"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FFFFFF"/>
                </a:solidFill>
                <a:effectLst/>
                <a:uLnTx/>
                <a:uFillTx/>
                <a:latin typeface="Manrope"/>
                <a:ea typeface="+mn-ea"/>
                <a:cs typeface="+mn-cs"/>
              </a:rPr>
              <a:t>Fragments</a:t>
            </a:r>
            <a:r>
              <a:rPr kumimoji="0" lang="it-IT" sz="1400" b="0" i="0" u="none" strike="noStrike" kern="1200" cap="none" spc="0" normalizeH="0" baseline="0" noProof="0" dirty="0">
                <a:ln>
                  <a:noFill/>
                </a:ln>
                <a:solidFill>
                  <a:srgbClr val="FFFFFF"/>
                </a:solidFill>
                <a:effectLst/>
                <a:uLnTx/>
                <a:uFillTx/>
                <a:latin typeface="Manrope"/>
                <a:ea typeface="+mn-ea"/>
                <a:cs typeface="+mn-cs"/>
              </a:rPr>
              <a:t> &gt; 10 cm </a:t>
            </a:r>
          </a:p>
        </p:txBody>
      </p:sp>
      <p:sp>
        <p:nvSpPr>
          <p:cNvPr id="16" name="TextBox 15">
            <a:extLst>
              <a:ext uri="{FF2B5EF4-FFF2-40B4-BE49-F238E27FC236}">
                <a16:creationId xmlns:a16="http://schemas.microsoft.com/office/drawing/2014/main" id="{D67C0CD2-41B3-4512-AEB8-3CFC150DDD67}"/>
              </a:ext>
            </a:extLst>
          </p:cNvPr>
          <p:cNvSpPr txBox="1"/>
          <p:nvPr/>
        </p:nvSpPr>
        <p:spPr>
          <a:xfrm>
            <a:off x="3662154" y="3049774"/>
            <a:ext cx="216709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FFFFFF"/>
                </a:solidFill>
                <a:effectLst/>
                <a:uLnTx/>
                <a:uFillTx/>
                <a:latin typeface="Manrope"/>
                <a:ea typeface="+mn-ea"/>
                <a:cs typeface="+mn-cs"/>
              </a:rPr>
              <a:t>Fragments</a:t>
            </a:r>
            <a:r>
              <a:rPr kumimoji="0" lang="it-IT" sz="1400" b="0" i="0" u="none" strike="noStrike" kern="1200" cap="none" spc="0" normalizeH="0" baseline="0" noProof="0" dirty="0">
                <a:ln>
                  <a:noFill/>
                </a:ln>
                <a:solidFill>
                  <a:srgbClr val="FFFFFF"/>
                </a:solidFill>
                <a:effectLst/>
                <a:uLnTx/>
                <a:uFillTx/>
                <a:latin typeface="Manrope"/>
                <a:ea typeface="+mn-ea"/>
                <a:cs typeface="+mn-cs"/>
              </a:rPr>
              <a:t> &gt; 1 cm </a:t>
            </a:r>
          </a:p>
        </p:txBody>
      </p:sp>
      <p:sp>
        <p:nvSpPr>
          <p:cNvPr id="21" name="Text Placeholder 4">
            <a:extLst>
              <a:ext uri="{FF2B5EF4-FFF2-40B4-BE49-F238E27FC236}">
                <a16:creationId xmlns:a16="http://schemas.microsoft.com/office/drawing/2014/main" id="{690F3716-0354-DA4F-4E26-8801EC8B9853}"/>
              </a:ext>
            </a:extLst>
          </p:cNvPr>
          <p:cNvSpPr txBox="1">
            <a:spLocks/>
          </p:cNvSpPr>
          <p:nvPr/>
        </p:nvSpPr>
        <p:spPr>
          <a:xfrm>
            <a:off x="507313" y="1453807"/>
            <a:ext cx="6553212" cy="1403693"/>
          </a:xfrm>
          <a:prstGeom prst="rect">
            <a:avLst/>
          </a:prstGeom>
          <a:solidFill>
            <a:schemeClr val="bg1"/>
          </a:solidFill>
        </p:spPr>
        <p:txBody>
          <a:bodyPr vert="horz" lIns="0" tIns="0" rIns="0" bIns="0" rtlCol="0">
            <a:noAutofit/>
          </a:bodyPr>
          <a:lstStyle>
            <a:lvl1pPr marL="285750" indent="-285750" algn="l" defTabSz="914400" rtl="0" eaLnBrk="1" latinLnBrk="0" hangingPunct="1">
              <a:lnSpc>
                <a:spcPct val="120000"/>
              </a:lnSpc>
              <a:spcBef>
                <a:spcPts val="0"/>
              </a:spcBef>
              <a:buClr>
                <a:schemeClr val="tx2"/>
              </a:buClr>
              <a:buFont typeface="Wingdings" panose="05000000000000000000" pitchFamily="2" charset="2"/>
              <a:buChar char="§"/>
              <a:defRPr lang="it-IT" sz="1600" kern="1200">
                <a:solidFill>
                  <a:schemeClr val="tx1"/>
                </a:solidFill>
                <a:latin typeface="+mn-lt"/>
                <a:ea typeface="+mn-ea"/>
                <a:cs typeface="+mn-cs"/>
              </a:defRPr>
            </a:lvl1pPr>
            <a:lvl2pPr marL="742950" indent="-285750" algn="l" defTabSz="914400" rtl="0" eaLnBrk="1" latinLnBrk="0" hangingPunct="1">
              <a:lnSpc>
                <a:spcPct val="120000"/>
              </a:lnSpc>
              <a:spcBef>
                <a:spcPts val="500"/>
              </a:spcBef>
              <a:buClr>
                <a:srgbClr val="102C53"/>
              </a:buClr>
              <a:buFont typeface="Arial" panose="020B0604020202020204" pitchFamily="34" charset="0"/>
              <a:buChar char="•"/>
              <a:defRPr lang="it-IT" sz="1600" kern="1200">
                <a:solidFill>
                  <a:schemeClr val="tx1"/>
                </a:solidFill>
                <a:latin typeface="+mn-lt"/>
                <a:ea typeface="+mn-ea"/>
                <a:cs typeface="+mn-cs"/>
              </a:defRPr>
            </a:lvl2pPr>
            <a:lvl3pPr marL="1200150" indent="-285750" algn="l" defTabSz="914400" rtl="0" eaLnBrk="1" latinLnBrk="0" hangingPunct="1">
              <a:lnSpc>
                <a:spcPct val="120000"/>
              </a:lnSpc>
              <a:spcBef>
                <a:spcPts val="500"/>
              </a:spcBef>
              <a:buClr>
                <a:srgbClr val="102C53"/>
              </a:buClr>
              <a:buFont typeface="Manrope" panose="020B0604020202020204" charset="0"/>
              <a:buChar char="‒"/>
              <a:defRPr lang="it-IT" sz="1600" kern="1200">
                <a:solidFill>
                  <a:schemeClr val="tx1"/>
                </a:solidFill>
                <a:latin typeface="+mn-lt"/>
                <a:ea typeface="+mn-ea"/>
                <a:cs typeface="+mn-cs"/>
              </a:defRPr>
            </a:lvl3pPr>
            <a:lvl4pPr marL="1371600" indent="0" algn="l" defTabSz="914400" rtl="0" eaLnBrk="1" latinLnBrk="0" hangingPunct="1">
              <a:lnSpc>
                <a:spcPct val="120000"/>
              </a:lnSpc>
              <a:spcBef>
                <a:spcPts val="500"/>
              </a:spcBef>
              <a:buFont typeface="Arial" panose="020B0604020202020204" pitchFamily="34" charset="0"/>
              <a:buNone/>
              <a:defRPr lang="it-IT" sz="1600" kern="1200" dirty="0">
                <a:solidFill>
                  <a:schemeClr val="tx1"/>
                </a:solidFill>
                <a:latin typeface="+mn-lt"/>
                <a:ea typeface="+mn-ea"/>
                <a:cs typeface="+mn-cs"/>
              </a:defRPr>
            </a:lvl4pPr>
            <a:lvl5pPr marL="1828800" indent="0" algn="l" defTabSz="914400" rtl="0" eaLnBrk="1" latinLnBrk="0" hangingPunct="1">
              <a:lnSpc>
                <a:spcPct val="120000"/>
              </a:lnSpc>
              <a:spcBef>
                <a:spcPts val="500"/>
              </a:spcBef>
              <a:buFont typeface="Arial" panose="020B0604020202020204" pitchFamily="34" charset="0"/>
              <a:buNone/>
              <a:defRPr lang="it-IT" sz="1600" kern="1200" dirty="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marR="0" lvl="0" indent="-285750" algn="l" defTabSz="914400" rtl="0" eaLnBrk="1" fontAlgn="auto" latinLnBrk="0" hangingPunct="1">
              <a:lnSpc>
                <a:spcPct val="120000"/>
              </a:lnSpc>
              <a:spcBef>
                <a:spcPts val="0"/>
              </a:spcBef>
              <a:spcAft>
                <a:spcPts val="0"/>
              </a:spcAft>
              <a:buClr>
                <a:srgbClr val="102C53"/>
              </a:buClr>
              <a:buSzTx/>
              <a:buFont typeface="Wingdings" panose="05000000000000000000" pitchFamily="2" charset="2"/>
              <a:buChar char="§"/>
              <a:tabLst/>
              <a:defRPr/>
            </a:pPr>
            <a:r>
              <a:rPr kumimoji="0" lang="en-GB" sz="1600" b="0" i="0" u="none" strike="noStrike" kern="1200" cap="none" spc="0" normalizeH="0" baseline="0" noProof="0" dirty="0">
                <a:ln>
                  <a:noFill/>
                </a:ln>
                <a:solidFill>
                  <a:srgbClr val="000000"/>
                </a:solidFill>
                <a:effectLst/>
                <a:uLnTx/>
                <a:uFillTx/>
                <a:latin typeface="Manrope"/>
                <a:ea typeface="+mn-ea"/>
                <a:cs typeface="+mn-cs"/>
              </a:rPr>
              <a:t>Fragmentations produce thousand of fragments in orbit</a:t>
            </a:r>
          </a:p>
          <a:p>
            <a:pPr marL="285750" marR="0" lvl="0" indent="-285750" algn="l" defTabSz="914400" rtl="0" eaLnBrk="1" fontAlgn="auto" latinLnBrk="0" hangingPunct="1">
              <a:lnSpc>
                <a:spcPct val="120000"/>
              </a:lnSpc>
              <a:spcBef>
                <a:spcPts val="0"/>
              </a:spcBef>
              <a:spcAft>
                <a:spcPts val="0"/>
              </a:spcAft>
              <a:buClr>
                <a:srgbClr val="102C53"/>
              </a:buClr>
              <a:buSzTx/>
              <a:buFont typeface="Wingdings" panose="05000000000000000000" pitchFamily="2" charset="2"/>
              <a:buChar char="§"/>
              <a:tabLst/>
              <a:defRPr/>
            </a:pPr>
            <a:r>
              <a:rPr kumimoji="0" lang="en-GB" sz="1600" b="0" i="0" u="none" strike="noStrike" kern="1200" cap="none" spc="0" normalizeH="0" baseline="0" noProof="0" dirty="0">
                <a:ln>
                  <a:noFill/>
                </a:ln>
                <a:solidFill>
                  <a:srgbClr val="000000"/>
                </a:solidFill>
                <a:effectLst/>
                <a:uLnTx/>
                <a:uFillTx/>
                <a:latin typeface="Manrope"/>
                <a:ea typeface="+mn-ea"/>
                <a:cs typeface="+mn-cs"/>
              </a:rPr>
              <a:t>Non trackable fragments pose the </a:t>
            </a:r>
            <a:r>
              <a:rPr kumimoji="0" lang="en-GB" sz="1600" b="1" i="0" u="none" strike="noStrike" kern="1200" cap="none" spc="0" normalizeH="0" baseline="0" noProof="0" dirty="0">
                <a:ln>
                  <a:noFill/>
                </a:ln>
                <a:solidFill>
                  <a:srgbClr val="000000"/>
                </a:solidFill>
                <a:effectLst/>
                <a:uLnTx/>
                <a:uFillTx/>
                <a:latin typeface="Manrope"/>
                <a:ea typeface="+mn-ea"/>
                <a:cs typeface="+mn-cs"/>
              </a:rPr>
              <a:t>highest risk</a:t>
            </a:r>
            <a:r>
              <a:rPr kumimoji="0" lang="en-GB" sz="1600" b="0" i="0" u="none" strike="noStrike" kern="1200" cap="none" spc="0" normalizeH="0" baseline="0" noProof="0" dirty="0">
                <a:ln>
                  <a:noFill/>
                </a:ln>
                <a:solidFill>
                  <a:srgbClr val="000000"/>
                </a:solidFill>
                <a:effectLst/>
                <a:uLnTx/>
                <a:uFillTx/>
                <a:latin typeface="Manrope"/>
                <a:ea typeface="+mn-ea"/>
                <a:cs typeface="+mn-cs"/>
              </a:rPr>
              <a:t>,</a:t>
            </a:r>
          </a:p>
          <a:p>
            <a:pPr marL="742950" marR="0" lvl="1" indent="-285750" algn="l" defTabSz="914400" rtl="0" eaLnBrk="1" fontAlgn="auto" latinLnBrk="0" hangingPunct="1">
              <a:lnSpc>
                <a:spcPct val="120000"/>
              </a:lnSpc>
              <a:spcBef>
                <a:spcPts val="500"/>
              </a:spcBef>
              <a:spcAft>
                <a:spcPts val="0"/>
              </a:spcAft>
              <a:buClr>
                <a:srgbClr val="102C53"/>
              </a:buClr>
              <a:buSzTx/>
              <a:buFont typeface="Arial" panose="020B0604020202020204" pitchFamily="34" charset="0"/>
              <a:buChar char="•"/>
              <a:tabLst/>
              <a:defRPr/>
            </a:pPr>
            <a:r>
              <a:rPr kumimoji="0" lang="en-GB" sz="1600" b="0" i="0" u="none" strike="noStrike" kern="1200" cap="none" spc="0" normalizeH="0" baseline="0" noProof="0" dirty="0">
                <a:ln>
                  <a:noFill/>
                </a:ln>
                <a:solidFill>
                  <a:srgbClr val="000000"/>
                </a:solidFill>
                <a:effectLst/>
                <a:uLnTx/>
                <a:uFillTx/>
                <a:latin typeface="Manrope"/>
                <a:ea typeface="+mn-ea"/>
                <a:cs typeface="+mn-cs"/>
              </a:rPr>
              <a:t>They </a:t>
            </a:r>
            <a:r>
              <a:rPr kumimoji="0" lang="en-GB" sz="1600" b="1" i="0" u="none" strike="noStrike" kern="1200" cap="none" spc="0" normalizeH="0" baseline="0" noProof="0" dirty="0">
                <a:ln>
                  <a:noFill/>
                </a:ln>
                <a:solidFill>
                  <a:srgbClr val="000000"/>
                </a:solidFill>
                <a:effectLst/>
                <a:uLnTx/>
                <a:uFillTx/>
                <a:latin typeface="Manrope"/>
                <a:ea typeface="+mn-ea"/>
                <a:cs typeface="+mn-cs"/>
              </a:rPr>
              <a:t>cannot be tracked</a:t>
            </a:r>
            <a:r>
              <a:rPr kumimoji="0" lang="en-GB" sz="1600" b="0" i="0" u="none" strike="noStrike" kern="1200" cap="none" spc="0" normalizeH="0" baseline="0" noProof="0" dirty="0">
                <a:ln>
                  <a:noFill/>
                </a:ln>
                <a:solidFill>
                  <a:srgbClr val="000000"/>
                </a:solidFill>
                <a:effectLst/>
                <a:uLnTx/>
                <a:uFillTx/>
                <a:latin typeface="Manrope"/>
                <a:ea typeface="+mn-ea"/>
                <a:cs typeface="+mn-cs"/>
              </a:rPr>
              <a:t> by space surveillance networks</a:t>
            </a:r>
          </a:p>
          <a:p>
            <a:pPr marL="742950" marR="0" lvl="1" indent="-285750" algn="l" defTabSz="914400" rtl="0" eaLnBrk="1" fontAlgn="auto" latinLnBrk="0" hangingPunct="1">
              <a:lnSpc>
                <a:spcPct val="120000"/>
              </a:lnSpc>
              <a:spcBef>
                <a:spcPts val="500"/>
              </a:spcBef>
              <a:spcAft>
                <a:spcPts val="0"/>
              </a:spcAft>
              <a:buClr>
                <a:srgbClr val="102C53"/>
              </a:buClr>
              <a:buSzTx/>
              <a:buFont typeface="Arial" panose="020B0604020202020204" pitchFamily="34" charset="0"/>
              <a:buChar char="•"/>
              <a:tabLst/>
              <a:defRPr/>
            </a:pPr>
            <a:r>
              <a:rPr kumimoji="0" lang="en-GB" sz="1600" b="0" i="0" u="none" strike="noStrike" kern="1200" cap="none" spc="0" normalizeH="0" baseline="0" noProof="0" dirty="0">
                <a:ln>
                  <a:noFill/>
                </a:ln>
                <a:solidFill>
                  <a:srgbClr val="000000"/>
                </a:solidFill>
                <a:effectLst/>
                <a:uLnTx/>
                <a:uFillTx/>
                <a:latin typeface="Manrope"/>
                <a:ea typeface="+mn-ea"/>
                <a:cs typeface="+mn-cs"/>
              </a:rPr>
              <a:t>They are transparent to </a:t>
            </a:r>
            <a:r>
              <a:rPr kumimoji="0" lang="en-GB" sz="1600" b="1" i="0" u="none" strike="noStrike" kern="1200" cap="none" spc="0" normalizeH="0" baseline="0" noProof="0" dirty="0">
                <a:ln>
                  <a:noFill/>
                </a:ln>
                <a:solidFill>
                  <a:srgbClr val="000000"/>
                </a:solidFill>
                <a:effectLst/>
                <a:uLnTx/>
                <a:uFillTx/>
                <a:latin typeface="Manrope"/>
                <a:ea typeface="+mn-ea"/>
                <a:cs typeface="+mn-cs"/>
              </a:rPr>
              <a:t>collision avoidance manoeuvres</a:t>
            </a:r>
          </a:p>
        </p:txBody>
      </p:sp>
    </p:spTree>
    <p:extLst>
      <p:ext uri="{BB962C8B-B14F-4D97-AF65-F5344CB8AC3E}">
        <p14:creationId xmlns:p14="http://schemas.microsoft.com/office/powerpoint/2010/main" val="25030775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01F1C9-BA94-BE0E-B488-56925679046B}"/>
              </a:ext>
            </a:extLst>
          </p:cNvPr>
          <p:cNvSpPr>
            <a:spLocks noGrp="1"/>
          </p:cNvSpPr>
          <p:nvPr>
            <p:ph type="title"/>
          </p:nvPr>
        </p:nvSpPr>
        <p:spPr/>
        <p:txBody>
          <a:bodyPr/>
          <a:lstStyle/>
          <a:p>
            <a:r>
              <a:rPr lang="en-GB" dirty="0"/>
              <a:t>Fragmentations: evolution of clouds of fragments</a:t>
            </a:r>
            <a:endParaRPr lang="it-IT" dirty="0">
              <a:highlight>
                <a:srgbClr val="FFFF00"/>
              </a:highlight>
            </a:endParaRPr>
          </a:p>
        </p:txBody>
      </p:sp>
      <p:sp>
        <p:nvSpPr>
          <p:cNvPr id="3" name="Footer Placeholder 2">
            <a:extLst>
              <a:ext uri="{FF2B5EF4-FFF2-40B4-BE49-F238E27FC236}">
                <a16:creationId xmlns:a16="http://schemas.microsoft.com/office/drawing/2014/main" id="{EAB3954E-A752-8F06-53EF-BA8EE80597F0}"/>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50" normalizeH="0" baseline="0" noProof="0">
                <a:ln>
                  <a:noFill/>
                </a:ln>
                <a:solidFill>
                  <a:srgbClr val="000000">
                    <a:lumMod val="65000"/>
                    <a:lumOff val="35000"/>
                  </a:srgbClr>
                </a:solidFill>
                <a:effectLst/>
                <a:uLnTx/>
                <a:uFillTx/>
                <a:latin typeface="Manrope"/>
                <a:ea typeface="+mn-ea"/>
                <a:cs typeface="+mn-cs"/>
              </a:rPr>
              <a:t>Camilla Colombo - GREEN SPECIES - COMPASS Lab - Department of Aerospace Science and Technology</a:t>
            </a:r>
            <a:endParaRPr kumimoji="0" lang="it-IT" sz="700" b="0" i="0" u="none" strike="noStrike" kern="1200" cap="none" spc="50" normalizeH="0" baseline="0" noProof="0">
              <a:ln>
                <a:noFill/>
              </a:ln>
              <a:solidFill>
                <a:srgbClr val="000000">
                  <a:lumMod val="65000"/>
                  <a:lumOff val="35000"/>
                </a:srgbClr>
              </a:solidFill>
              <a:effectLst/>
              <a:uLnTx/>
              <a:uFillTx/>
              <a:latin typeface="Manrope"/>
              <a:ea typeface="+mn-ea"/>
              <a:cs typeface="+mn-cs"/>
            </a:endParaRPr>
          </a:p>
        </p:txBody>
      </p:sp>
      <p:sp>
        <p:nvSpPr>
          <p:cNvPr id="4" name="Slide Number Placeholder 3">
            <a:extLst>
              <a:ext uri="{FF2B5EF4-FFF2-40B4-BE49-F238E27FC236}">
                <a16:creationId xmlns:a16="http://schemas.microsoft.com/office/drawing/2014/main" id="{65BA6A16-5703-FD11-80B3-A27303018E6D}"/>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135EEA2-8D42-4D46-95A6-66E65FDC5EB1}" type="slidenum">
              <a:rPr kumimoji="0" lang="it-IT" sz="700" b="0" i="0" u="none" strike="noStrike" kern="1200" cap="none" spc="50" normalizeH="0" baseline="0" noProof="0" smtClean="0">
                <a:ln>
                  <a:noFill/>
                </a:ln>
                <a:solidFill>
                  <a:srgbClr val="000000">
                    <a:lumMod val="65000"/>
                    <a:lumOff val="35000"/>
                  </a:srgbClr>
                </a:solidFill>
                <a:effectLst/>
                <a:uLnTx/>
                <a:uFillTx/>
                <a:latin typeface="Manrope"/>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it-IT" sz="700" b="0" i="0" u="none" strike="noStrike" kern="1200" cap="none" spc="50" normalizeH="0" baseline="0" noProof="0">
              <a:ln>
                <a:noFill/>
              </a:ln>
              <a:solidFill>
                <a:srgbClr val="000000">
                  <a:lumMod val="65000"/>
                  <a:lumOff val="35000"/>
                </a:srgbClr>
              </a:solidFill>
              <a:effectLst/>
              <a:uLnTx/>
              <a:uFillTx/>
              <a:latin typeface="Manrope"/>
              <a:ea typeface="+mn-ea"/>
              <a:cs typeface="+mn-cs"/>
            </a:endParaRPr>
          </a:p>
        </p:txBody>
      </p:sp>
      <p:pic>
        <p:nvPicPr>
          <p:cNvPr id="7" name="Picture 6">
            <a:extLst>
              <a:ext uri="{FF2B5EF4-FFF2-40B4-BE49-F238E27FC236}">
                <a16:creationId xmlns:a16="http://schemas.microsoft.com/office/drawing/2014/main" id="{FD28E10C-440B-B2E2-5F17-A891D086080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82972" y="1228114"/>
            <a:ext cx="5346299" cy="4030919"/>
          </a:xfrm>
          <a:prstGeom prst="rect">
            <a:avLst/>
          </a:prstGeom>
        </p:spPr>
      </p:pic>
      <p:sp>
        <p:nvSpPr>
          <p:cNvPr id="8" name="TextBox 7">
            <a:extLst>
              <a:ext uri="{FF2B5EF4-FFF2-40B4-BE49-F238E27FC236}">
                <a16:creationId xmlns:a16="http://schemas.microsoft.com/office/drawing/2014/main" id="{132EC3F4-6AD2-C2D8-2F02-F9014AE960A9}"/>
              </a:ext>
            </a:extLst>
          </p:cNvPr>
          <p:cNvSpPr txBox="1"/>
          <p:nvPr/>
        </p:nvSpPr>
        <p:spPr>
          <a:xfrm>
            <a:off x="213684" y="5997062"/>
            <a:ext cx="8465495" cy="821250"/>
          </a:xfrm>
          <a:prstGeom prst="rect">
            <a:avLst/>
          </a:prstGeom>
          <a:noFill/>
        </p:spPr>
        <p:txBody>
          <a:bodyPr wrap="square">
            <a:spAutoFit/>
          </a:bodyPr>
          <a:lstStyle>
            <a:defPPr>
              <a:defRPr lang="it-IT"/>
            </a:defPPr>
            <a:lvl1pPr marL="228600" indent="-228600">
              <a:lnSpc>
                <a:spcPct val="90000"/>
              </a:lnSpc>
              <a:spcBef>
                <a:spcPts val="500"/>
              </a:spcBef>
              <a:buFont typeface="+mj-lt"/>
              <a:buAutoNum type="arabicPeriod" startAt="12"/>
              <a:defRPr sz="1200">
                <a:solidFill>
                  <a:schemeClr val="tx2">
                    <a:lumMod val="90000"/>
                    <a:lumOff val="10000"/>
                  </a:schemeClr>
                </a:solidFill>
                <a:cs typeface="Times New Roman" panose="02020603050405020304" pitchFamily="18" charset="0"/>
              </a:defRPr>
            </a:lvl1pPr>
          </a:lstStyle>
          <a:p>
            <a:pPr marL="228600" marR="0" lvl="0" indent="-228600" algn="l" defTabSz="914400" rtl="0" eaLnBrk="1" fontAlgn="auto" latinLnBrk="0" hangingPunct="1">
              <a:lnSpc>
                <a:spcPct val="90000"/>
              </a:lnSpc>
              <a:spcBef>
                <a:spcPts val="500"/>
              </a:spcBef>
              <a:spcAft>
                <a:spcPts val="0"/>
              </a:spcAft>
              <a:buClrTx/>
              <a:buSzTx/>
              <a:buFont typeface="+mj-lt"/>
              <a:buAutoNum type="arabicPeriod" startAt="17"/>
              <a:tabLst/>
              <a:defRPr/>
            </a:pPr>
            <a:r>
              <a:rPr kumimoji="0" lang="en-US" sz="1200" b="0" i="0" u="none" strike="noStrike" kern="1200" cap="none" spc="0" normalizeH="0" baseline="0" noProof="0" dirty="0">
                <a:ln>
                  <a:noFill/>
                </a:ln>
                <a:solidFill>
                  <a:srgbClr val="102C53">
                    <a:lumMod val="90000"/>
                    <a:lumOff val="10000"/>
                  </a:srgbClr>
                </a:solidFill>
                <a:effectLst/>
                <a:uLnTx/>
                <a:uFillTx/>
                <a:latin typeface="Manrope"/>
                <a:ea typeface="+mn-ea"/>
                <a:cs typeface="Times New Roman" panose="02020603050405020304" pitchFamily="18" charset="0"/>
              </a:rPr>
              <a:t>Cabrera J. F., Ottoboni F., Stevenson E., Colombo C., “Fragmentation Cloud Modelling for Collision Risk Estimation in LEO</a:t>
            </a:r>
            <a:r>
              <a:rPr kumimoji="0" lang="en-GB" sz="1200" b="0" i="0" u="none" strike="noStrike" kern="1200" cap="none" spc="0" normalizeH="0" baseline="0" noProof="0" dirty="0">
                <a:ln>
                  <a:noFill/>
                </a:ln>
                <a:solidFill>
                  <a:srgbClr val="102C53">
                    <a:lumMod val="90000"/>
                    <a:lumOff val="10000"/>
                  </a:srgbClr>
                </a:solidFill>
                <a:effectLst/>
                <a:uLnTx/>
                <a:uFillTx/>
                <a:latin typeface="Manrope"/>
                <a:ea typeface="+mn-ea"/>
                <a:cs typeface="Times New Roman" panose="02020603050405020304" pitchFamily="18" charset="0"/>
              </a:rPr>
              <a:t>”, </a:t>
            </a:r>
            <a:r>
              <a:rPr kumimoji="0" lang="en-US" sz="1200" b="0" i="0" u="none" strike="noStrike" kern="1200" cap="none" spc="0" normalizeH="0" baseline="0" noProof="0" dirty="0">
                <a:ln>
                  <a:noFill/>
                </a:ln>
                <a:solidFill>
                  <a:srgbClr val="102C53">
                    <a:lumMod val="90000"/>
                    <a:lumOff val="10000"/>
                  </a:srgbClr>
                </a:solidFill>
                <a:effectLst/>
                <a:uLnTx/>
                <a:uFillTx/>
                <a:latin typeface="Manrope"/>
                <a:ea typeface="+mn-ea"/>
                <a:cs typeface="Times New Roman" panose="02020603050405020304" pitchFamily="18" charset="0"/>
              </a:rPr>
              <a:t>7</a:t>
            </a:r>
            <a:r>
              <a:rPr kumimoji="0" lang="en-US" sz="1200" b="0" i="0" u="none" strike="noStrike" kern="1200" cap="none" spc="0" normalizeH="0" baseline="30000" noProof="0" dirty="0">
                <a:ln>
                  <a:noFill/>
                </a:ln>
                <a:solidFill>
                  <a:srgbClr val="102C53">
                    <a:lumMod val="90000"/>
                    <a:lumOff val="10000"/>
                  </a:srgbClr>
                </a:solidFill>
                <a:effectLst/>
                <a:uLnTx/>
                <a:uFillTx/>
                <a:latin typeface="Manrope"/>
                <a:ea typeface="+mn-ea"/>
                <a:cs typeface="Times New Roman" panose="02020603050405020304" pitchFamily="18" charset="0"/>
              </a:rPr>
              <a:t>th</a:t>
            </a:r>
            <a:r>
              <a:rPr kumimoji="0" lang="en-US" sz="1200" b="0" i="0" u="none" strike="noStrike" kern="1200" cap="none" spc="0" normalizeH="0" baseline="0" noProof="0" dirty="0">
                <a:ln>
                  <a:noFill/>
                </a:ln>
                <a:solidFill>
                  <a:srgbClr val="102C53">
                    <a:lumMod val="90000"/>
                    <a:lumOff val="10000"/>
                  </a:srgbClr>
                </a:solidFill>
                <a:effectLst/>
                <a:uLnTx/>
                <a:uFillTx/>
                <a:latin typeface="Manrope"/>
                <a:ea typeface="+mn-ea"/>
                <a:cs typeface="Times New Roman" panose="02020603050405020304" pitchFamily="18" charset="0"/>
              </a:rPr>
              <a:t>  International Workshop on Key Topics in Orbit Propagation Applied to SSA, Toulon, May 27-29, 2026.</a:t>
            </a:r>
          </a:p>
          <a:p>
            <a:pPr marL="228600" marR="0" lvl="0" indent="-228600" algn="l" defTabSz="914400" rtl="0" eaLnBrk="1" fontAlgn="auto" latinLnBrk="0" hangingPunct="1">
              <a:lnSpc>
                <a:spcPct val="90000"/>
              </a:lnSpc>
              <a:spcBef>
                <a:spcPts val="500"/>
              </a:spcBef>
              <a:spcAft>
                <a:spcPts val="0"/>
              </a:spcAft>
              <a:buClrTx/>
              <a:buSzTx/>
              <a:buFont typeface="+mj-lt"/>
              <a:buAutoNum type="arabicPeriod" startAt="17"/>
              <a:tabLst/>
              <a:defRPr/>
            </a:pPr>
            <a:r>
              <a:rPr kumimoji="0" lang="en-GB" sz="1200" b="0" i="0" u="none" strike="noStrike" kern="1200" cap="none" spc="0" normalizeH="0" baseline="0" noProof="0" dirty="0">
                <a:ln>
                  <a:noFill/>
                </a:ln>
                <a:solidFill>
                  <a:srgbClr val="102C53">
                    <a:lumMod val="90000"/>
                    <a:lumOff val="10000"/>
                  </a:srgbClr>
                </a:solidFill>
                <a:effectLst/>
                <a:uLnTx/>
                <a:uFillTx/>
                <a:latin typeface="Manrope"/>
                <a:ea typeface="+mn-ea"/>
                <a:cs typeface="Times New Roman" panose="02020603050405020304" pitchFamily="18" charset="0"/>
              </a:rPr>
              <a:t>Giudici L., Trisolini M., Colombo C., “Probabilistic multi-dimensional debris cloud propagation subject to non-linear dynamics”, Advances in Space Research, 2023.</a:t>
            </a:r>
            <a:endParaRPr kumimoji="0" lang="en-US" sz="1200" b="0" i="0" u="none" strike="noStrike" kern="1200" cap="none" spc="0" normalizeH="0" baseline="0" noProof="0" dirty="0">
              <a:ln>
                <a:noFill/>
              </a:ln>
              <a:solidFill>
                <a:srgbClr val="102C53">
                  <a:lumMod val="90000"/>
                  <a:lumOff val="10000"/>
                </a:srgbClr>
              </a:solidFill>
              <a:effectLst/>
              <a:uLnTx/>
              <a:uFillTx/>
              <a:latin typeface="Manrope"/>
              <a:ea typeface="+mn-ea"/>
              <a:cs typeface="Times New Roman" panose="02020603050405020304" pitchFamily="18" charset="0"/>
            </a:endParaRPr>
          </a:p>
        </p:txBody>
      </p:sp>
      <p:pic>
        <p:nvPicPr>
          <p:cNvPr id="9" name="Picture 8">
            <a:extLst>
              <a:ext uri="{FF2B5EF4-FFF2-40B4-BE49-F238E27FC236}">
                <a16:creationId xmlns:a16="http://schemas.microsoft.com/office/drawing/2014/main" id="{DD488D1B-EB06-A650-2C12-557D3DD47EF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2603" y="1269170"/>
            <a:ext cx="5419200" cy="4085883"/>
          </a:xfrm>
          <a:prstGeom prst="rect">
            <a:avLst/>
          </a:prstGeom>
        </p:spPr>
      </p:pic>
      <p:sp>
        <p:nvSpPr>
          <p:cNvPr id="10" name="TextBox 9">
            <a:extLst>
              <a:ext uri="{FF2B5EF4-FFF2-40B4-BE49-F238E27FC236}">
                <a16:creationId xmlns:a16="http://schemas.microsoft.com/office/drawing/2014/main" id="{5DB1BED5-E449-F512-4C85-4D79AF1DCCAF}"/>
              </a:ext>
            </a:extLst>
          </p:cNvPr>
          <p:cNvSpPr txBox="1"/>
          <p:nvPr/>
        </p:nvSpPr>
        <p:spPr>
          <a:xfrm>
            <a:off x="402603" y="5445223"/>
            <a:ext cx="4826421" cy="461665"/>
          </a:xfrm>
          <a:prstGeom prst="rect">
            <a:avLst/>
          </a:prstGeom>
          <a:noFill/>
        </p:spPr>
        <p:txBody>
          <a:bodyPr wrap="square">
            <a:spAutoFit/>
          </a:bodyPr>
          <a:lstStyle>
            <a:defPPr>
              <a:defRPr lang="it-IT"/>
            </a:defPPr>
            <a:lvl1pPr>
              <a:defRPr sz="1200" kern="0">
                <a:solidFill>
                  <a:srgbClr val="0066CC"/>
                </a:solidFill>
                <a:latin typeface="+mj-lt"/>
                <a:cs typeface="Arial" panose="020B0604020202020204" pitchFamily="34" charset="0"/>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0" cap="none" spc="0" normalizeH="0" baseline="0" noProof="0" dirty="0">
                <a:ln>
                  <a:noFill/>
                </a:ln>
                <a:solidFill>
                  <a:srgbClr val="0066CC"/>
                </a:solidFill>
                <a:effectLst/>
                <a:uLnTx/>
                <a:uFillTx/>
                <a:latin typeface="Manrope"/>
                <a:ea typeface="+mn-ea"/>
                <a:cs typeface="Arial" panose="020B0604020202020204" pitchFamily="34" charset="0"/>
              </a:rPr>
              <a:t>Fragments evolution in LEO, fragmentation at 800 km, 100 </a:t>
            </a:r>
            <a:r>
              <a:rPr kumimoji="0" lang="en-GB" sz="1200" b="0" i="0" u="none" strike="noStrike" kern="0" cap="none" spc="0" normalizeH="0" baseline="0" noProof="0" dirty="0" err="1">
                <a:ln>
                  <a:noFill/>
                </a:ln>
                <a:solidFill>
                  <a:srgbClr val="0066CC"/>
                </a:solidFill>
                <a:effectLst/>
                <a:uLnTx/>
                <a:uFillTx/>
                <a:latin typeface="Manrope"/>
                <a:ea typeface="+mn-ea"/>
                <a:cs typeface="Arial" panose="020B0604020202020204" pitchFamily="34" charset="0"/>
              </a:rPr>
              <a:t>deg</a:t>
            </a:r>
            <a:r>
              <a:rPr kumimoji="0" lang="en-GB" sz="1200" b="0" i="0" u="none" strike="noStrike" kern="0" cap="none" spc="0" normalizeH="0" baseline="0" noProof="0" dirty="0">
                <a:ln>
                  <a:noFill/>
                </a:ln>
                <a:solidFill>
                  <a:srgbClr val="0066CC"/>
                </a:solidFill>
                <a:effectLst/>
                <a:uLnTx/>
                <a:uFillTx/>
                <a:latin typeface="Manrope"/>
                <a:ea typeface="+mn-ea"/>
                <a:cs typeface="Arial" panose="020B0604020202020204" pitchFamily="34" charset="0"/>
              </a:rPr>
              <a:t> inclination, and argument of latitude equal to 0 degrees [17].</a:t>
            </a:r>
            <a:endParaRPr kumimoji="0" lang="it-IT" sz="1200" b="0" i="0" u="none" strike="noStrike" kern="0" cap="none" spc="0" normalizeH="0" baseline="0" noProof="0" dirty="0">
              <a:ln>
                <a:noFill/>
              </a:ln>
              <a:solidFill>
                <a:srgbClr val="0066CC"/>
              </a:solidFill>
              <a:effectLst/>
              <a:uLnTx/>
              <a:uFillTx/>
              <a:latin typeface="Manrope"/>
              <a:ea typeface="+mn-ea"/>
              <a:cs typeface="Arial" panose="020B0604020202020204" pitchFamily="34" charset="0"/>
            </a:endParaRPr>
          </a:p>
        </p:txBody>
      </p:sp>
      <p:sp>
        <p:nvSpPr>
          <p:cNvPr id="11" name="TextBox 10">
            <a:extLst>
              <a:ext uri="{FF2B5EF4-FFF2-40B4-BE49-F238E27FC236}">
                <a16:creationId xmlns:a16="http://schemas.microsoft.com/office/drawing/2014/main" id="{82751D60-ADAD-90E4-3F93-DDC7DC0819C6}"/>
              </a:ext>
            </a:extLst>
          </p:cNvPr>
          <p:cNvSpPr txBox="1"/>
          <p:nvPr/>
        </p:nvSpPr>
        <p:spPr>
          <a:xfrm>
            <a:off x="6179947" y="5445224"/>
            <a:ext cx="5677091" cy="461665"/>
          </a:xfrm>
          <a:prstGeom prst="rect">
            <a:avLst/>
          </a:prstGeom>
          <a:noFill/>
        </p:spPr>
        <p:txBody>
          <a:bodyPr wrap="square">
            <a:spAutoFit/>
          </a:bodyPr>
          <a:lstStyle>
            <a:defPPr>
              <a:defRPr lang="it-IT"/>
            </a:defPPr>
            <a:lvl1pPr>
              <a:defRPr sz="1200" kern="0">
                <a:solidFill>
                  <a:srgbClr val="0066CC"/>
                </a:solidFill>
                <a:latin typeface="+mj-lt"/>
                <a:cs typeface="Arial" panose="020B0604020202020204" pitchFamily="34" charset="0"/>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0" cap="none" spc="0" normalizeH="0" baseline="0" noProof="0" dirty="0">
                <a:ln>
                  <a:noFill/>
                </a:ln>
                <a:solidFill>
                  <a:srgbClr val="0066CC"/>
                </a:solidFill>
                <a:effectLst/>
                <a:uLnTx/>
                <a:uFillTx/>
                <a:latin typeface="Manrope"/>
                <a:ea typeface="+mn-ea"/>
                <a:cs typeface="Arial" panose="020B0604020202020204" pitchFamily="34" charset="0"/>
              </a:rPr>
              <a:t>Fragments evolution in LEO, fragmentation at </a:t>
            </a:r>
            <a:r>
              <a:rPr kumimoji="0" lang="en-GB" sz="1200" b="0" i="0" u="none" strike="noStrike" kern="0" cap="none" spc="0" normalizeH="0" baseline="0" noProof="0" dirty="0" err="1">
                <a:ln>
                  <a:noFill/>
                </a:ln>
                <a:solidFill>
                  <a:srgbClr val="0066CC"/>
                </a:solidFill>
                <a:effectLst/>
                <a:uLnTx/>
                <a:uFillTx/>
                <a:latin typeface="Manrope"/>
                <a:ea typeface="+mn-ea"/>
                <a:cs typeface="Arial" panose="020B0604020202020204" pitchFamily="34" charset="0"/>
              </a:rPr>
              <a:t>at</a:t>
            </a:r>
            <a:r>
              <a:rPr kumimoji="0" lang="en-GB" sz="1200" b="0" i="0" u="none" strike="noStrike" kern="0" cap="none" spc="0" normalizeH="0" baseline="0" noProof="0" dirty="0">
                <a:ln>
                  <a:noFill/>
                </a:ln>
                <a:solidFill>
                  <a:srgbClr val="0066CC"/>
                </a:solidFill>
                <a:effectLst/>
                <a:uLnTx/>
                <a:uFillTx/>
                <a:latin typeface="Manrope"/>
                <a:ea typeface="+mn-ea"/>
                <a:cs typeface="Arial" panose="020B0604020202020204" pitchFamily="34" charset="0"/>
              </a:rPr>
              <a:t> 800 km, 100 </a:t>
            </a:r>
            <a:r>
              <a:rPr kumimoji="0" lang="en-GB" sz="1200" b="0" i="0" u="none" strike="noStrike" kern="0" cap="none" spc="0" normalizeH="0" baseline="0" noProof="0" dirty="0" err="1">
                <a:ln>
                  <a:noFill/>
                </a:ln>
                <a:solidFill>
                  <a:srgbClr val="0066CC"/>
                </a:solidFill>
                <a:effectLst/>
                <a:uLnTx/>
                <a:uFillTx/>
                <a:latin typeface="Manrope"/>
                <a:ea typeface="+mn-ea"/>
                <a:cs typeface="Arial" panose="020B0604020202020204" pitchFamily="34" charset="0"/>
              </a:rPr>
              <a:t>deg</a:t>
            </a:r>
            <a:r>
              <a:rPr kumimoji="0" lang="en-GB" sz="1200" b="0" i="0" u="none" strike="noStrike" kern="0" cap="none" spc="0" normalizeH="0" baseline="0" noProof="0" dirty="0">
                <a:ln>
                  <a:noFill/>
                </a:ln>
                <a:solidFill>
                  <a:srgbClr val="0066CC"/>
                </a:solidFill>
                <a:effectLst/>
                <a:uLnTx/>
                <a:uFillTx/>
                <a:latin typeface="Manrope"/>
                <a:ea typeface="+mn-ea"/>
                <a:cs typeface="Arial" panose="020B0604020202020204" pitchFamily="34" charset="0"/>
              </a:rPr>
              <a:t> inclination, and argument of latitude equal to 90 degrees [17].</a:t>
            </a:r>
            <a:endParaRPr kumimoji="0" lang="it-IT" sz="1200" b="0" i="0" u="none" strike="noStrike" kern="0" cap="none" spc="0" normalizeH="0" baseline="0" noProof="0" dirty="0">
              <a:ln>
                <a:noFill/>
              </a:ln>
              <a:solidFill>
                <a:srgbClr val="0066CC"/>
              </a:solidFill>
              <a:effectLst/>
              <a:uLnTx/>
              <a:uFillTx/>
              <a:latin typeface="Manrope"/>
              <a:ea typeface="+mn-ea"/>
              <a:cs typeface="Arial" panose="020B0604020202020204" pitchFamily="34" charset="0"/>
            </a:endParaRPr>
          </a:p>
        </p:txBody>
      </p:sp>
      <p:sp>
        <p:nvSpPr>
          <p:cNvPr id="5" name="TextBox 4">
            <a:extLst>
              <a:ext uri="{FF2B5EF4-FFF2-40B4-BE49-F238E27FC236}">
                <a16:creationId xmlns:a16="http://schemas.microsoft.com/office/drawing/2014/main" id="{678CAA1A-ABE4-0CFC-370F-B4AA511B044D}"/>
              </a:ext>
            </a:extLst>
          </p:cNvPr>
          <p:cNvSpPr txBox="1"/>
          <p:nvPr/>
        </p:nvSpPr>
        <p:spPr>
          <a:xfrm>
            <a:off x="6669440" y="1355768"/>
            <a:ext cx="4698103" cy="584775"/>
          </a:xfrm>
          <a:prstGeom prst="rect">
            <a:avLst/>
          </a:prstGeom>
          <a:solidFill>
            <a:schemeClr val="accent1">
              <a:lumMod val="20000"/>
              <a:lumOff val="80000"/>
            </a:schemeClr>
          </a:solidFill>
          <a:ln w="38100">
            <a:solidFill>
              <a:schemeClr val="accent1"/>
            </a:solidFill>
          </a:ln>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600" b="1" i="0" u="none" strike="noStrike" kern="1200" cap="none" spc="0" normalizeH="0" baseline="0" noProof="0" dirty="0">
                <a:ln>
                  <a:noFill/>
                </a:ln>
                <a:solidFill>
                  <a:srgbClr val="6698FF">
                    <a:lumMod val="75000"/>
                  </a:srgbClr>
                </a:solidFill>
                <a:effectLst/>
                <a:uLnTx/>
                <a:uFillTx/>
                <a:latin typeface="Manrope"/>
                <a:ea typeface="Calibri" panose="020F0502020204030204" pitchFamily="34" charset="0"/>
                <a:cs typeface="Arial" panose="020B0604020202020204" pitchFamily="34" charset="0"/>
              </a:rPr>
              <a:t>Fragmentation cloud spread differently depending on their orbit and point of origin</a:t>
            </a:r>
          </a:p>
        </p:txBody>
      </p:sp>
    </p:spTree>
    <p:extLst>
      <p:ext uri="{BB962C8B-B14F-4D97-AF65-F5344CB8AC3E}">
        <p14:creationId xmlns:p14="http://schemas.microsoft.com/office/powerpoint/2010/main" val="13186900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793B2C-0148-8A7C-6F9C-7004A4E40A1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5F20B82-C43E-50D6-D44C-BAA3F8512043}"/>
              </a:ext>
            </a:extLst>
          </p:cNvPr>
          <p:cNvSpPr>
            <a:spLocks noGrp="1"/>
          </p:cNvSpPr>
          <p:nvPr>
            <p:ph type="title"/>
          </p:nvPr>
        </p:nvSpPr>
        <p:spPr/>
        <p:txBody>
          <a:bodyPr/>
          <a:lstStyle/>
          <a:p>
            <a:r>
              <a:rPr lang="en-GB" dirty="0"/>
              <a:t>Fragmentations: increased collision risk</a:t>
            </a:r>
            <a:endParaRPr lang="it-IT" dirty="0">
              <a:highlight>
                <a:srgbClr val="FFFF00"/>
              </a:highlight>
            </a:endParaRPr>
          </a:p>
        </p:txBody>
      </p:sp>
      <p:sp>
        <p:nvSpPr>
          <p:cNvPr id="3" name="Footer Placeholder 2">
            <a:extLst>
              <a:ext uri="{FF2B5EF4-FFF2-40B4-BE49-F238E27FC236}">
                <a16:creationId xmlns:a16="http://schemas.microsoft.com/office/drawing/2014/main" id="{CDCD5B34-C96E-3E32-2F8E-9A4AA4773586}"/>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50" normalizeH="0" baseline="0" noProof="0">
                <a:ln>
                  <a:noFill/>
                </a:ln>
                <a:solidFill>
                  <a:srgbClr val="000000">
                    <a:lumMod val="65000"/>
                    <a:lumOff val="35000"/>
                  </a:srgbClr>
                </a:solidFill>
                <a:effectLst/>
                <a:uLnTx/>
                <a:uFillTx/>
                <a:latin typeface="Manrope"/>
                <a:ea typeface="+mn-ea"/>
                <a:cs typeface="+mn-cs"/>
              </a:rPr>
              <a:t>Camilla Colombo - GREEN SPECIES - COMPASS Lab - Department of Aerospace Science and Technology</a:t>
            </a:r>
            <a:endParaRPr kumimoji="0" lang="it-IT" sz="700" b="0" i="0" u="none" strike="noStrike" kern="1200" cap="none" spc="50" normalizeH="0" baseline="0" noProof="0">
              <a:ln>
                <a:noFill/>
              </a:ln>
              <a:solidFill>
                <a:srgbClr val="000000">
                  <a:lumMod val="65000"/>
                  <a:lumOff val="35000"/>
                </a:srgbClr>
              </a:solidFill>
              <a:effectLst/>
              <a:uLnTx/>
              <a:uFillTx/>
              <a:latin typeface="Manrope"/>
              <a:ea typeface="+mn-ea"/>
              <a:cs typeface="+mn-cs"/>
            </a:endParaRPr>
          </a:p>
        </p:txBody>
      </p:sp>
      <p:sp>
        <p:nvSpPr>
          <p:cNvPr id="4" name="Slide Number Placeholder 3">
            <a:extLst>
              <a:ext uri="{FF2B5EF4-FFF2-40B4-BE49-F238E27FC236}">
                <a16:creationId xmlns:a16="http://schemas.microsoft.com/office/drawing/2014/main" id="{F65E06B8-08A2-B5AE-B926-E1C0391E52E4}"/>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135EEA2-8D42-4D46-95A6-66E65FDC5EB1}" type="slidenum">
              <a:rPr kumimoji="0" lang="it-IT" sz="700" b="0" i="0" u="none" strike="noStrike" kern="1200" cap="none" spc="50" normalizeH="0" baseline="0" noProof="0" smtClean="0">
                <a:ln>
                  <a:noFill/>
                </a:ln>
                <a:solidFill>
                  <a:srgbClr val="000000">
                    <a:lumMod val="65000"/>
                    <a:lumOff val="35000"/>
                  </a:srgbClr>
                </a:solidFill>
                <a:effectLst/>
                <a:uLnTx/>
                <a:uFillTx/>
                <a:latin typeface="Manrope"/>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it-IT" sz="700" b="0" i="0" u="none" strike="noStrike" kern="1200" cap="none" spc="50" normalizeH="0" baseline="0" noProof="0">
              <a:ln>
                <a:noFill/>
              </a:ln>
              <a:solidFill>
                <a:srgbClr val="000000">
                  <a:lumMod val="65000"/>
                  <a:lumOff val="35000"/>
                </a:srgbClr>
              </a:solidFill>
              <a:effectLst/>
              <a:uLnTx/>
              <a:uFillTx/>
              <a:latin typeface="Manrope"/>
              <a:ea typeface="+mn-ea"/>
              <a:cs typeface="+mn-cs"/>
            </a:endParaRPr>
          </a:p>
        </p:txBody>
      </p:sp>
      <p:sp>
        <p:nvSpPr>
          <p:cNvPr id="11" name="Text Placeholder 10">
            <a:extLst>
              <a:ext uri="{FF2B5EF4-FFF2-40B4-BE49-F238E27FC236}">
                <a16:creationId xmlns:a16="http://schemas.microsoft.com/office/drawing/2014/main" id="{95672CFC-6A67-979D-8743-862F6B716B43}"/>
              </a:ext>
            </a:extLst>
          </p:cNvPr>
          <p:cNvSpPr>
            <a:spLocks noGrp="1"/>
          </p:cNvSpPr>
          <p:nvPr>
            <p:ph type="body" sz="quarter" idx="13"/>
          </p:nvPr>
        </p:nvSpPr>
        <p:spPr>
          <a:xfrm>
            <a:off x="334963" y="1648157"/>
            <a:ext cx="5330113" cy="970352"/>
          </a:xfrm>
        </p:spPr>
        <p:txBody>
          <a:bodyPr/>
          <a:lstStyle/>
          <a:p>
            <a:r>
              <a:rPr lang="en-GB" noProof="0" dirty="0" err="1"/>
              <a:t>Oneweb</a:t>
            </a:r>
            <a:r>
              <a:rPr lang="en-GB" dirty="0"/>
              <a:t>-like </a:t>
            </a:r>
            <a:r>
              <a:rPr lang="en-GB" noProof="0" dirty="0"/>
              <a:t>fragmentation against </a:t>
            </a:r>
            <a:r>
              <a:rPr lang="en-GB" noProof="0" dirty="0" err="1"/>
              <a:t>Oneweb</a:t>
            </a:r>
            <a:endParaRPr lang="en-GB" noProof="0" dirty="0"/>
          </a:p>
          <a:p>
            <a:pPr lvl="1"/>
            <a:r>
              <a:rPr lang="en-GB" sz="1400" noProof="0" dirty="0"/>
              <a:t>Fragmentation: 1200 km and 80 </a:t>
            </a:r>
            <a:r>
              <a:rPr lang="en-GB" sz="1400" noProof="0" dirty="0" err="1"/>
              <a:t>deg</a:t>
            </a:r>
            <a:endParaRPr lang="en-GB" sz="1400" dirty="0"/>
          </a:p>
          <a:p>
            <a:pPr lvl="1"/>
            <a:r>
              <a:rPr lang="en-GB" sz="1400" noProof="0" dirty="0"/>
              <a:t>Target: 1200 km and 80 </a:t>
            </a:r>
            <a:r>
              <a:rPr lang="en-GB" sz="1400" noProof="0" dirty="0" err="1"/>
              <a:t>deg</a:t>
            </a:r>
            <a:endParaRPr lang="en-GB" noProof="0" dirty="0"/>
          </a:p>
          <a:p>
            <a:endParaRPr lang="en-GB" noProof="0" dirty="0"/>
          </a:p>
        </p:txBody>
      </p:sp>
      <p:sp>
        <p:nvSpPr>
          <p:cNvPr id="12" name="Text Placeholder 11">
            <a:extLst>
              <a:ext uri="{FF2B5EF4-FFF2-40B4-BE49-F238E27FC236}">
                <a16:creationId xmlns:a16="http://schemas.microsoft.com/office/drawing/2014/main" id="{14FA0220-9895-67B0-CCA0-B3DFE9EBC649}"/>
              </a:ext>
            </a:extLst>
          </p:cNvPr>
          <p:cNvSpPr>
            <a:spLocks noGrp="1"/>
          </p:cNvSpPr>
          <p:nvPr>
            <p:ph type="body" sz="quarter" idx="14"/>
          </p:nvPr>
        </p:nvSpPr>
        <p:spPr>
          <a:xfrm>
            <a:off x="6260399" y="1648156"/>
            <a:ext cx="5330113" cy="4832385"/>
          </a:xfrm>
        </p:spPr>
        <p:txBody>
          <a:bodyPr/>
          <a:lstStyle/>
          <a:p>
            <a:r>
              <a:rPr lang="en-GB" noProof="0" dirty="0"/>
              <a:t>Starlink-like fragmentation against Starlink</a:t>
            </a:r>
          </a:p>
          <a:p>
            <a:pPr lvl="1"/>
            <a:r>
              <a:rPr lang="en-GB" sz="1400" dirty="0"/>
              <a:t>Fragmentation: 400 km and 60 </a:t>
            </a:r>
            <a:r>
              <a:rPr lang="en-GB" sz="1400" dirty="0" err="1"/>
              <a:t>deg</a:t>
            </a:r>
            <a:endParaRPr lang="en-GB" sz="1400" dirty="0"/>
          </a:p>
          <a:p>
            <a:pPr lvl="1"/>
            <a:r>
              <a:rPr lang="en-GB" sz="1400" dirty="0"/>
              <a:t>Target: 400 km and 60 </a:t>
            </a:r>
            <a:r>
              <a:rPr lang="en-GB" sz="1400" dirty="0" err="1"/>
              <a:t>deg</a:t>
            </a:r>
            <a:endParaRPr lang="en-GB" dirty="0"/>
          </a:p>
        </p:txBody>
      </p:sp>
      <p:sp>
        <p:nvSpPr>
          <p:cNvPr id="17" name="TextBox 16">
            <a:extLst>
              <a:ext uri="{FF2B5EF4-FFF2-40B4-BE49-F238E27FC236}">
                <a16:creationId xmlns:a16="http://schemas.microsoft.com/office/drawing/2014/main" id="{9D581704-1D3A-E200-1ABB-D1EA320FC264}"/>
              </a:ext>
            </a:extLst>
          </p:cNvPr>
          <p:cNvSpPr txBox="1"/>
          <p:nvPr/>
        </p:nvSpPr>
        <p:spPr>
          <a:xfrm>
            <a:off x="236544" y="6250185"/>
            <a:ext cx="8465495" cy="424732"/>
          </a:xfrm>
          <a:prstGeom prst="rect">
            <a:avLst/>
          </a:prstGeom>
          <a:noFill/>
        </p:spPr>
        <p:txBody>
          <a:bodyPr wrap="square">
            <a:spAutoFit/>
          </a:bodyPr>
          <a:lstStyle>
            <a:defPPr>
              <a:defRPr lang="it-IT"/>
            </a:defPPr>
            <a:lvl1pPr marL="228600" indent="-228600">
              <a:lnSpc>
                <a:spcPct val="90000"/>
              </a:lnSpc>
              <a:spcBef>
                <a:spcPts val="500"/>
              </a:spcBef>
              <a:buFont typeface="+mj-lt"/>
              <a:buAutoNum type="arabicPeriod" startAt="12"/>
              <a:defRPr sz="1200">
                <a:solidFill>
                  <a:schemeClr val="tx2">
                    <a:lumMod val="90000"/>
                    <a:lumOff val="10000"/>
                  </a:schemeClr>
                </a:solidFill>
                <a:cs typeface="Times New Roman" panose="02020603050405020304" pitchFamily="18" charset="0"/>
              </a:defRPr>
            </a:lvl1pPr>
          </a:lstStyle>
          <a:p>
            <a:pPr marL="228600" marR="0" lvl="0" indent="-228600" algn="l" defTabSz="914400" rtl="0" eaLnBrk="1" fontAlgn="auto" latinLnBrk="0" hangingPunct="1">
              <a:lnSpc>
                <a:spcPct val="90000"/>
              </a:lnSpc>
              <a:spcBef>
                <a:spcPts val="500"/>
              </a:spcBef>
              <a:spcAft>
                <a:spcPts val="0"/>
              </a:spcAft>
              <a:buClrTx/>
              <a:buSzTx/>
              <a:buFont typeface="+mj-lt"/>
              <a:buAutoNum type="arabicPeriod" startAt="17"/>
              <a:tabLst/>
              <a:defRPr/>
            </a:pPr>
            <a:r>
              <a:rPr kumimoji="0" lang="en-US" sz="1200" b="0" i="0" u="none" strike="noStrike" kern="1200" cap="none" spc="0" normalizeH="0" baseline="0" noProof="0" dirty="0">
                <a:ln>
                  <a:noFill/>
                </a:ln>
                <a:solidFill>
                  <a:srgbClr val="102C53">
                    <a:lumMod val="90000"/>
                    <a:lumOff val="10000"/>
                  </a:srgbClr>
                </a:solidFill>
                <a:effectLst/>
                <a:uLnTx/>
                <a:uFillTx/>
                <a:latin typeface="Manrope"/>
                <a:ea typeface="+mn-ea"/>
                <a:cs typeface="Times New Roman" panose="02020603050405020304" pitchFamily="18" charset="0"/>
              </a:rPr>
              <a:t>Cabrera J. F., Ottoboni F., Stevenson E., Colombo C., “Fragmentation Cloud Modelling for Collision Risk Estimation in LEO</a:t>
            </a:r>
            <a:r>
              <a:rPr kumimoji="0" lang="en-GB" sz="1200" b="0" i="0" u="none" strike="noStrike" kern="1200" cap="none" spc="0" normalizeH="0" baseline="0" noProof="0" dirty="0">
                <a:ln>
                  <a:noFill/>
                </a:ln>
                <a:solidFill>
                  <a:srgbClr val="102C53">
                    <a:lumMod val="90000"/>
                    <a:lumOff val="10000"/>
                  </a:srgbClr>
                </a:solidFill>
                <a:effectLst/>
                <a:uLnTx/>
                <a:uFillTx/>
                <a:latin typeface="Manrope"/>
                <a:ea typeface="+mn-ea"/>
                <a:cs typeface="Times New Roman" panose="02020603050405020304" pitchFamily="18" charset="0"/>
              </a:rPr>
              <a:t>”, </a:t>
            </a:r>
            <a:r>
              <a:rPr kumimoji="0" lang="en-US" sz="1200" b="0" i="0" u="none" strike="noStrike" kern="1200" cap="none" spc="0" normalizeH="0" baseline="0" noProof="0" dirty="0">
                <a:ln>
                  <a:noFill/>
                </a:ln>
                <a:solidFill>
                  <a:srgbClr val="102C53">
                    <a:lumMod val="90000"/>
                    <a:lumOff val="10000"/>
                  </a:srgbClr>
                </a:solidFill>
                <a:effectLst/>
                <a:uLnTx/>
                <a:uFillTx/>
                <a:latin typeface="Manrope"/>
                <a:ea typeface="+mn-ea"/>
                <a:cs typeface="Times New Roman" panose="02020603050405020304" pitchFamily="18" charset="0"/>
              </a:rPr>
              <a:t>7</a:t>
            </a:r>
            <a:r>
              <a:rPr kumimoji="0" lang="en-US" sz="1200" b="0" i="0" u="none" strike="noStrike" kern="1200" cap="none" spc="0" normalizeH="0" baseline="30000" noProof="0" dirty="0">
                <a:ln>
                  <a:noFill/>
                </a:ln>
                <a:solidFill>
                  <a:srgbClr val="102C53">
                    <a:lumMod val="90000"/>
                    <a:lumOff val="10000"/>
                  </a:srgbClr>
                </a:solidFill>
                <a:effectLst/>
                <a:uLnTx/>
                <a:uFillTx/>
                <a:latin typeface="Manrope"/>
                <a:ea typeface="+mn-ea"/>
                <a:cs typeface="Times New Roman" panose="02020603050405020304" pitchFamily="18" charset="0"/>
              </a:rPr>
              <a:t>th</a:t>
            </a:r>
            <a:r>
              <a:rPr kumimoji="0" lang="en-US" sz="1200" b="0" i="0" u="none" strike="noStrike" kern="1200" cap="none" spc="0" normalizeH="0" baseline="0" noProof="0" dirty="0">
                <a:ln>
                  <a:noFill/>
                </a:ln>
                <a:solidFill>
                  <a:srgbClr val="102C53">
                    <a:lumMod val="90000"/>
                    <a:lumOff val="10000"/>
                  </a:srgbClr>
                </a:solidFill>
                <a:effectLst/>
                <a:uLnTx/>
                <a:uFillTx/>
                <a:latin typeface="Manrope"/>
                <a:ea typeface="+mn-ea"/>
                <a:cs typeface="Times New Roman" panose="02020603050405020304" pitchFamily="18" charset="0"/>
              </a:rPr>
              <a:t>  International Workshop on Key Topics in Orbit Propagation Applied to SSA, Toulon, May 27-29, 2026.</a:t>
            </a:r>
          </a:p>
        </p:txBody>
      </p:sp>
      <p:pic>
        <p:nvPicPr>
          <p:cNvPr id="14" name="Picture 13">
            <a:extLst>
              <a:ext uri="{FF2B5EF4-FFF2-40B4-BE49-F238E27FC236}">
                <a16:creationId xmlns:a16="http://schemas.microsoft.com/office/drawing/2014/main" id="{0CA1858E-A6AF-CA31-EFA7-1A782FA75B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1737" y="2646180"/>
            <a:ext cx="4540418" cy="3492795"/>
          </a:xfrm>
          <a:prstGeom prst="rect">
            <a:avLst/>
          </a:prstGeom>
        </p:spPr>
      </p:pic>
      <p:pic>
        <p:nvPicPr>
          <p:cNvPr id="16" name="Picture 15">
            <a:extLst>
              <a:ext uri="{FF2B5EF4-FFF2-40B4-BE49-F238E27FC236}">
                <a16:creationId xmlns:a16="http://schemas.microsoft.com/office/drawing/2014/main" id="{E4AFBA57-2492-DA05-F34B-9AF2DDBFA1D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3873" y="2729718"/>
            <a:ext cx="4582539" cy="3492796"/>
          </a:xfrm>
          <a:prstGeom prst="rect">
            <a:avLst/>
          </a:prstGeom>
        </p:spPr>
      </p:pic>
    </p:spTree>
    <p:extLst>
      <p:ext uri="{BB962C8B-B14F-4D97-AF65-F5344CB8AC3E}">
        <p14:creationId xmlns:p14="http://schemas.microsoft.com/office/powerpoint/2010/main" val="3056302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37233E75-86E9-84D2-0DF3-0CD0D359F1B0}"/>
            </a:ext>
          </a:extLst>
        </p:cNvPr>
        <p:cNvGrpSpPr/>
        <p:nvPr/>
      </p:nvGrpSpPr>
      <p:grpSpPr>
        <a:xfrm>
          <a:off x="0" y="0"/>
          <a:ext cx="0" cy="0"/>
          <a:chOff x="0" y="0"/>
          <a:chExt cx="0" cy="0"/>
        </a:xfrm>
      </p:grpSpPr>
      <p:sp>
        <p:nvSpPr>
          <p:cNvPr id="2" name="Footer Placeholder 1">
            <a:extLst>
              <a:ext uri="{FF2B5EF4-FFF2-40B4-BE49-F238E27FC236}">
                <a16:creationId xmlns:a16="http://schemas.microsoft.com/office/drawing/2014/main" id="{68B263F3-F0E2-A51A-C8F6-AFE2A350C082}"/>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50" normalizeH="0" baseline="0" noProof="0">
                <a:ln>
                  <a:noFill/>
                </a:ln>
                <a:solidFill>
                  <a:srgbClr val="000000">
                    <a:lumMod val="65000"/>
                    <a:lumOff val="35000"/>
                  </a:srgbClr>
                </a:solidFill>
                <a:effectLst/>
                <a:uLnTx/>
                <a:uFillTx/>
                <a:latin typeface="Manrope"/>
                <a:ea typeface="+mn-ea"/>
                <a:cs typeface="+mn-cs"/>
              </a:rPr>
              <a:t>Camilla Colombo - GREEN SPECIES - COMPASS Lab - Department of Aerospace Science and Technology</a:t>
            </a:r>
            <a:endParaRPr kumimoji="0" lang="en-GB" sz="700" b="0" i="0" u="none" strike="noStrike" kern="1200" cap="none" spc="50" normalizeH="0" baseline="0" noProof="0">
              <a:ln>
                <a:noFill/>
              </a:ln>
              <a:solidFill>
                <a:srgbClr val="000000">
                  <a:lumMod val="65000"/>
                  <a:lumOff val="35000"/>
                </a:srgbClr>
              </a:solidFill>
              <a:effectLst/>
              <a:uLnTx/>
              <a:uFillTx/>
              <a:latin typeface="Manrope"/>
              <a:ea typeface="+mn-ea"/>
              <a:cs typeface="+mn-cs"/>
            </a:endParaRPr>
          </a:p>
        </p:txBody>
      </p:sp>
      <p:sp>
        <p:nvSpPr>
          <p:cNvPr id="3" name="Slide Number Placeholder 2">
            <a:extLst>
              <a:ext uri="{FF2B5EF4-FFF2-40B4-BE49-F238E27FC236}">
                <a16:creationId xmlns:a16="http://schemas.microsoft.com/office/drawing/2014/main" id="{A4AA77B7-73B8-AB5E-B797-8C091200FB58}"/>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32E340B-6DF6-4B42-912A-1B529C9C7761}" type="slidenum">
              <a:rPr kumimoji="0" lang="en-GB" sz="700" b="0" i="0" u="none" strike="noStrike" kern="1200" cap="none" spc="50" normalizeH="0" baseline="0" noProof="0" smtClean="0">
                <a:ln>
                  <a:noFill/>
                </a:ln>
                <a:solidFill>
                  <a:srgbClr val="000000">
                    <a:lumMod val="65000"/>
                    <a:lumOff val="35000"/>
                  </a:srgbClr>
                </a:solidFill>
                <a:effectLst/>
                <a:uLnTx/>
                <a:uFillTx/>
                <a:latin typeface="Manrope"/>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700" b="0" i="0" u="none" strike="noStrike" kern="1200" cap="none" spc="50" normalizeH="0" baseline="0" noProof="0">
              <a:ln>
                <a:noFill/>
              </a:ln>
              <a:solidFill>
                <a:srgbClr val="000000">
                  <a:lumMod val="65000"/>
                  <a:lumOff val="35000"/>
                </a:srgbClr>
              </a:solidFill>
              <a:effectLst/>
              <a:uLnTx/>
              <a:uFillTx/>
              <a:latin typeface="Manrope"/>
              <a:ea typeface="+mn-ea"/>
              <a:cs typeface="+mn-cs"/>
            </a:endParaRPr>
          </a:p>
        </p:txBody>
      </p:sp>
      <p:sp>
        <p:nvSpPr>
          <p:cNvPr id="7" name="Rectangle: Rounded Corners 6">
            <a:extLst>
              <a:ext uri="{FF2B5EF4-FFF2-40B4-BE49-F238E27FC236}">
                <a16:creationId xmlns:a16="http://schemas.microsoft.com/office/drawing/2014/main" id="{DAE4238E-F8F9-03CE-5C23-003FFDE4DCCC}"/>
              </a:ext>
            </a:extLst>
          </p:cNvPr>
          <p:cNvSpPr/>
          <p:nvPr/>
        </p:nvSpPr>
        <p:spPr>
          <a:xfrm>
            <a:off x="305534" y="810332"/>
            <a:ext cx="3753430" cy="5661907"/>
          </a:xfrm>
          <a:prstGeom prst="roundRect">
            <a:avLst>
              <a:gd name="adj" fmla="val 3024"/>
            </a:avLst>
          </a:prstGeom>
          <a:noFill/>
          <a:ln w="38100" cap="flat" cmpd="sng" algn="ctr">
            <a:solidFill>
              <a:srgbClr val="92D050"/>
            </a:solidFill>
            <a:prstDash val="solid"/>
            <a:miter lim="800000"/>
          </a:ln>
          <a:effectLst/>
        </p:spPr>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002060"/>
              </a:solidFill>
              <a:effectLst/>
              <a:uLnTx/>
              <a:uFillTx/>
              <a:latin typeface="Calibri" panose="020F0502020204030204"/>
              <a:ea typeface="+mn-ea"/>
              <a:cs typeface="+mn-cs"/>
            </a:endParaRPr>
          </a:p>
        </p:txBody>
      </p:sp>
      <p:sp>
        <p:nvSpPr>
          <p:cNvPr id="10" name="Oval 9">
            <a:extLst>
              <a:ext uri="{FF2B5EF4-FFF2-40B4-BE49-F238E27FC236}">
                <a16:creationId xmlns:a16="http://schemas.microsoft.com/office/drawing/2014/main" id="{C3FEE6F1-94F5-5799-50C5-847FA73C1647}"/>
              </a:ext>
            </a:extLst>
          </p:cNvPr>
          <p:cNvSpPr/>
          <p:nvPr/>
        </p:nvSpPr>
        <p:spPr>
          <a:xfrm>
            <a:off x="3295487" y="2496740"/>
            <a:ext cx="1349359" cy="1449327"/>
          </a:xfrm>
          <a:prstGeom prst="ellipse">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800" b="0" i="0" u="none" strike="noStrike" kern="1200" cap="none" spc="0" normalizeH="0" baseline="0" noProof="0">
              <a:ln>
                <a:noFill/>
              </a:ln>
              <a:solidFill>
                <a:srgbClr val="FFFFFF"/>
              </a:solidFill>
              <a:effectLst/>
              <a:uLnTx/>
              <a:uFillTx/>
              <a:latin typeface="Manrope"/>
              <a:ea typeface="+mn-ea"/>
              <a:cs typeface="+mn-cs"/>
            </a:endParaRPr>
          </a:p>
        </p:txBody>
      </p:sp>
      <p:pic>
        <p:nvPicPr>
          <p:cNvPr id="11" name="Picture 10" descr="Shape, background pattern&#10;&#10;Description automatically generated with medium confidence">
            <a:extLst>
              <a:ext uri="{FF2B5EF4-FFF2-40B4-BE49-F238E27FC236}">
                <a16:creationId xmlns:a16="http://schemas.microsoft.com/office/drawing/2014/main" id="{747D7AFA-AEE3-E5FF-E0AE-E9D9F25F4E7B}"/>
              </a:ext>
            </a:extLst>
          </p:cNvPr>
          <p:cNvPicPr>
            <a:picLocks noChangeAspect="1"/>
          </p:cNvPicPr>
          <p:nvPr/>
        </p:nvPicPr>
        <p:blipFill rotWithShape="1">
          <a:blip r:embed="rId2">
            <a:extLst>
              <a:ext uri="{28A0092B-C50C-407E-A947-70E740481C1C}">
                <a14:useLocalDpi xmlns:a14="http://schemas.microsoft.com/office/drawing/2010/main" val="0"/>
              </a:ext>
            </a:extLst>
          </a:blip>
          <a:srcRect l="1757" t="19091" b="16574"/>
          <a:stretch/>
        </p:blipFill>
        <p:spPr>
          <a:xfrm>
            <a:off x="0" y="2392891"/>
            <a:ext cx="11977768" cy="1590826"/>
          </a:xfrm>
          <a:prstGeom prst="rect">
            <a:avLst/>
          </a:prstGeom>
        </p:spPr>
      </p:pic>
      <p:sp>
        <p:nvSpPr>
          <p:cNvPr id="15" name="TextBox 14">
            <a:extLst>
              <a:ext uri="{FF2B5EF4-FFF2-40B4-BE49-F238E27FC236}">
                <a16:creationId xmlns:a16="http://schemas.microsoft.com/office/drawing/2014/main" id="{6E693B70-4E58-48F0-B672-F5B6537BD804}"/>
              </a:ext>
            </a:extLst>
          </p:cNvPr>
          <p:cNvSpPr txBox="1"/>
          <p:nvPr/>
        </p:nvSpPr>
        <p:spPr>
          <a:xfrm>
            <a:off x="393650" y="846907"/>
            <a:ext cx="3634518" cy="646331"/>
          </a:xfrm>
          <a:prstGeom prst="rect">
            <a:avLst/>
          </a:prstGeom>
          <a:noFill/>
          <a:ln w="12700">
            <a:noFill/>
          </a:ln>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800" b="1" i="0" u="none" strike="noStrike" kern="1200" cap="none" spc="0" normalizeH="0" baseline="0" noProof="0">
                <a:ln>
                  <a:noFill/>
                </a:ln>
                <a:solidFill>
                  <a:srgbClr val="000000"/>
                </a:solidFill>
                <a:effectLst/>
                <a:uLnTx/>
                <a:uFillTx/>
                <a:latin typeface="Manrope"/>
                <a:ea typeface="Calibri" panose="020F0502020204030204" pitchFamily="34" charset="0"/>
                <a:cs typeface="Arial" panose="020B0604020202020204" pitchFamily="34" charset="0"/>
              </a:rPr>
              <a:t>Modelling of the space debris evolution</a:t>
            </a:r>
            <a:endParaRPr kumimoji="0" lang="en-GB" altLang="en-US" sz="1600" b="0" i="0" u="none" strike="noStrike" kern="1200" cap="none" spc="0" normalizeH="0" baseline="0" noProof="0">
              <a:ln>
                <a:noFill/>
              </a:ln>
              <a:solidFill>
                <a:srgbClr val="000000"/>
              </a:solidFill>
              <a:effectLst/>
              <a:uLnTx/>
              <a:uFillTx/>
              <a:latin typeface="Manrope"/>
              <a:ea typeface="Calibri" panose="020F0502020204030204" pitchFamily="34" charset="0"/>
              <a:cs typeface="Arial" panose="020B0604020202020204" pitchFamily="34" charset="0"/>
            </a:endParaRPr>
          </a:p>
        </p:txBody>
      </p:sp>
      <p:sp>
        <p:nvSpPr>
          <p:cNvPr id="17" name="TextBox 16">
            <a:extLst>
              <a:ext uri="{FF2B5EF4-FFF2-40B4-BE49-F238E27FC236}">
                <a16:creationId xmlns:a16="http://schemas.microsoft.com/office/drawing/2014/main" id="{008E5E18-332C-FFFF-173F-D575745CDFF2}"/>
              </a:ext>
            </a:extLst>
          </p:cNvPr>
          <p:cNvSpPr txBox="1"/>
          <p:nvPr/>
        </p:nvSpPr>
        <p:spPr>
          <a:xfrm>
            <a:off x="406906" y="1654605"/>
            <a:ext cx="3634518" cy="830997"/>
          </a:xfrm>
          <a:prstGeom prst="rect">
            <a:avLst/>
          </a:prstGeom>
          <a:noFill/>
          <a:ln w="12700">
            <a:noFill/>
          </a:ln>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600" b="0" i="0" u="none" strike="noStrike" kern="1200" cap="none" spc="0" normalizeH="0" baseline="0" noProof="0">
                <a:ln>
                  <a:noFill/>
                </a:ln>
                <a:solidFill>
                  <a:srgbClr val="000000"/>
                </a:solidFill>
                <a:effectLst/>
                <a:uLnTx/>
                <a:uFillTx/>
                <a:latin typeface="Manrope"/>
                <a:ea typeface="Calibri" panose="020F0502020204030204" pitchFamily="34" charset="0"/>
                <a:cs typeface="Arial" panose="020B0604020202020204" pitchFamily="34" charset="0"/>
              </a:rPr>
              <a:t>Space debris </a:t>
            </a:r>
            <a:r>
              <a:rPr kumimoji="0" lang="en-GB" altLang="en-US" sz="1600" b="1" i="0" u="none" strike="noStrike" kern="1200" cap="none" spc="0" normalizeH="0" baseline="0" noProof="0">
                <a:ln>
                  <a:noFill/>
                </a:ln>
                <a:solidFill>
                  <a:srgbClr val="27CED7"/>
                </a:solidFill>
                <a:effectLst/>
                <a:uLnTx/>
                <a:uFillTx/>
                <a:latin typeface="Manrope"/>
                <a:ea typeface="Calibri" panose="020F0502020204030204" pitchFamily="34" charset="0"/>
                <a:cs typeface="Arial" panose="020B0604020202020204" pitchFamily="34" charset="0"/>
              </a:rPr>
              <a:t>complex dynamics</a:t>
            </a:r>
            <a:r>
              <a:rPr kumimoji="0" lang="en-GB" altLang="en-US" sz="1600" b="0" i="0" u="none" strike="noStrike" kern="1200" cap="none" spc="0" normalizeH="0" baseline="0" noProof="0">
                <a:ln>
                  <a:noFill/>
                </a:ln>
                <a:solidFill>
                  <a:srgbClr val="000000"/>
                </a:solidFill>
                <a:effectLst/>
                <a:uLnTx/>
                <a:uFillTx/>
                <a:latin typeface="Manrope"/>
                <a:ea typeface="Calibri" panose="020F0502020204030204" pitchFamily="34" charset="0"/>
                <a:cs typeface="Arial" panose="020B0604020202020204" pitchFamily="34" charset="0"/>
              </a:rPr>
              <a:t>, affected by </a:t>
            </a:r>
            <a:r>
              <a:rPr kumimoji="0" lang="en-GB" altLang="en-US" sz="1600" b="1" i="0" u="none" strike="noStrike" kern="1200" cap="none" spc="0" normalizeH="0" baseline="0" noProof="0">
                <a:ln>
                  <a:noFill/>
                </a:ln>
                <a:solidFill>
                  <a:srgbClr val="00B050"/>
                </a:solidFill>
                <a:effectLst/>
                <a:uLnTx/>
                <a:uFillTx/>
                <a:latin typeface="Manrope"/>
                <a:ea typeface="Calibri" panose="020F0502020204030204" pitchFamily="34" charset="0"/>
                <a:cs typeface="Arial" panose="020B0604020202020204" pitchFamily="34" charset="0"/>
              </a:rPr>
              <a:t>several overlapping uncertainties</a:t>
            </a:r>
            <a:r>
              <a:rPr kumimoji="0" lang="en-GB" altLang="en-US" sz="1600" b="0" i="0" u="none" strike="noStrike" kern="1200" cap="none" spc="0" normalizeH="0" baseline="0" noProof="0">
                <a:ln>
                  <a:noFill/>
                </a:ln>
                <a:solidFill>
                  <a:srgbClr val="000000"/>
                </a:solidFill>
                <a:effectLst/>
                <a:uLnTx/>
                <a:uFillTx/>
                <a:latin typeface="Manrope"/>
                <a:ea typeface="Calibri" panose="020F0502020204030204" pitchFamily="34" charset="0"/>
                <a:cs typeface="Arial" panose="020B0604020202020204" pitchFamily="34" charset="0"/>
              </a:rPr>
              <a:t>.</a:t>
            </a:r>
          </a:p>
        </p:txBody>
      </p:sp>
      <p:sp>
        <p:nvSpPr>
          <p:cNvPr id="20" name="TextBox 19">
            <a:extLst>
              <a:ext uri="{FF2B5EF4-FFF2-40B4-BE49-F238E27FC236}">
                <a16:creationId xmlns:a16="http://schemas.microsoft.com/office/drawing/2014/main" id="{B874FAF5-F1E5-295A-62C1-EE8FA0D4C710}"/>
              </a:ext>
            </a:extLst>
          </p:cNvPr>
          <p:cNvSpPr txBox="1"/>
          <p:nvPr/>
        </p:nvSpPr>
        <p:spPr>
          <a:xfrm>
            <a:off x="393650" y="4006470"/>
            <a:ext cx="3576517" cy="2062103"/>
          </a:xfrm>
          <a:prstGeom prst="rect">
            <a:avLst/>
          </a:prstGeom>
          <a:noFill/>
          <a:ln w="12700">
            <a:noFill/>
          </a:ln>
        </p:spPr>
        <p:txBody>
          <a:bodyPr wrap="square" rtlCol="0">
            <a:spAutoFit/>
          </a:bodyPr>
          <a:lstStyle/>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
              <a:tabLst/>
              <a:defRPr/>
            </a:pPr>
            <a:r>
              <a:rPr kumimoji="0" lang="en-GB" altLang="en-US" sz="1600" b="0" i="0" u="none" strike="noStrike" kern="1200" cap="none" spc="0" normalizeH="0" baseline="0" noProof="0">
                <a:ln>
                  <a:noFill/>
                </a:ln>
                <a:solidFill>
                  <a:srgbClr val="000000"/>
                </a:solidFill>
                <a:effectLst/>
                <a:uLnTx/>
                <a:uFillTx/>
                <a:latin typeface="Manrope"/>
                <a:ea typeface="Calibri" panose="020F0502020204030204" pitchFamily="34" charset="0"/>
                <a:cs typeface="Arial" panose="020B0604020202020204" pitchFamily="34" charset="0"/>
              </a:rPr>
              <a:t>To develop the first </a:t>
            </a:r>
            <a:r>
              <a:rPr kumimoji="0" lang="en-GB" altLang="en-US" sz="1600" b="1" i="0" u="none" strike="noStrike" kern="1200" cap="none" spc="0" normalizeH="0" baseline="0" noProof="0">
                <a:ln>
                  <a:noFill/>
                </a:ln>
                <a:solidFill>
                  <a:srgbClr val="27CED7"/>
                </a:solidFill>
                <a:effectLst/>
                <a:uLnTx/>
                <a:uFillTx/>
                <a:latin typeface="Manrope"/>
                <a:ea typeface="Calibri" panose="020F0502020204030204" pitchFamily="34" charset="0"/>
                <a:cs typeface="Arial" panose="020B0604020202020204" pitchFamily="34" charset="0"/>
              </a:rPr>
              <a:t>high-fidelity, multi-dimensional probabilistic space debris model</a:t>
            </a:r>
            <a:r>
              <a:rPr kumimoji="0" lang="en-GB" altLang="en-US" sz="1600" b="0" i="0" u="none" strike="noStrike" kern="1200" cap="none" spc="0" normalizeH="0" baseline="0" noProof="0">
                <a:ln>
                  <a:noFill/>
                </a:ln>
                <a:solidFill>
                  <a:srgbClr val="000000"/>
                </a:solidFill>
                <a:effectLst/>
                <a:uLnTx/>
                <a:uFillTx/>
                <a:latin typeface="Manrope"/>
                <a:ea typeface="Calibri" panose="020F0502020204030204" pitchFamily="34" charset="0"/>
                <a:cs typeface="Arial" panose="020B0604020202020204" pitchFamily="34" charset="0"/>
              </a:rPr>
              <a:t>. </a:t>
            </a: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
              <a:tabLst/>
              <a:defRPr/>
            </a:pPr>
            <a:r>
              <a:rPr kumimoji="0" lang="en-GB" altLang="en-US" sz="1600" b="0" i="0" u="none" strike="noStrike" kern="1200" cap="none" spc="0" normalizeH="0" baseline="0" noProof="0">
                <a:ln>
                  <a:noFill/>
                </a:ln>
                <a:solidFill>
                  <a:srgbClr val="000000"/>
                </a:solidFill>
                <a:effectLst/>
                <a:uLnTx/>
                <a:uFillTx/>
                <a:latin typeface="Manrope"/>
                <a:ea typeface="Calibri" panose="020F0502020204030204" pitchFamily="34" charset="0"/>
                <a:cs typeface="Arial" panose="020B0604020202020204" pitchFamily="34" charset="0"/>
              </a:rPr>
              <a:t>To elaborate a </a:t>
            </a:r>
            <a:r>
              <a:rPr kumimoji="0" lang="en-GB" altLang="en-US" sz="1600" b="1" i="0" u="none" strike="noStrike" kern="1200" cap="none" spc="0" normalizeH="0" baseline="0" noProof="0">
                <a:ln>
                  <a:noFill/>
                </a:ln>
                <a:solidFill>
                  <a:srgbClr val="00B050"/>
                </a:solidFill>
                <a:effectLst/>
                <a:uLnTx/>
                <a:uFillTx/>
                <a:latin typeface="Manrope"/>
                <a:ea typeface="Calibri" panose="020F0502020204030204" pitchFamily="34" charset="0"/>
                <a:cs typeface="Arial" panose="020B0604020202020204" pitchFamily="34" charset="0"/>
              </a:rPr>
              <a:t>unified approach for treating concurrently all uncertainties </a:t>
            </a:r>
            <a:r>
              <a:rPr kumimoji="0" lang="en-GB" altLang="en-US" sz="1600" b="0" i="0" u="none" strike="noStrike" kern="1200" cap="none" spc="0" normalizeH="0" baseline="0" noProof="0">
                <a:ln>
                  <a:noFill/>
                </a:ln>
                <a:solidFill>
                  <a:srgbClr val="000000"/>
                </a:solidFill>
                <a:effectLst/>
                <a:uLnTx/>
                <a:uFillTx/>
                <a:latin typeface="Manrope"/>
                <a:ea typeface="Calibri" panose="020F0502020204030204" pitchFamily="34" charset="0"/>
                <a:cs typeface="Arial" panose="020B0604020202020204" pitchFamily="34" charset="0"/>
              </a:rPr>
              <a:t>of </a:t>
            </a:r>
            <a:r>
              <a:rPr kumimoji="0" lang="en-GB" altLang="en-US" sz="1600" b="1" i="0" u="none" strike="noStrike" kern="1200" cap="none" spc="0" normalizeH="0" baseline="0" noProof="0">
                <a:ln>
                  <a:noFill/>
                </a:ln>
                <a:solidFill>
                  <a:srgbClr val="00B050"/>
                </a:solidFill>
                <a:effectLst/>
                <a:uLnTx/>
                <a:uFillTx/>
                <a:latin typeface="Manrope"/>
                <a:ea typeface="Calibri" panose="020F0502020204030204" pitchFamily="34" charset="0"/>
                <a:cs typeface="Arial" panose="020B0604020202020204" pitchFamily="34" charset="0"/>
              </a:rPr>
              <a:t>physical</a:t>
            </a:r>
            <a:r>
              <a:rPr kumimoji="0" lang="en-GB" altLang="en-US" sz="1600" b="1" i="0" u="none" strike="noStrike" kern="1200" cap="none" spc="0" normalizeH="0" baseline="0" noProof="0">
                <a:ln>
                  <a:noFill/>
                </a:ln>
                <a:solidFill>
                  <a:srgbClr val="FF9933"/>
                </a:solidFill>
                <a:effectLst/>
                <a:uLnTx/>
                <a:uFillTx/>
                <a:latin typeface="Manrope"/>
                <a:ea typeface="Calibri" panose="020F0502020204030204" pitchFamily="34" charset="0"/>
                <a:cs typeface="Arial" panose="020B0604020202020204" pitchFamily="34" charset="0"/>
              </a:rPr>
              <a:t> </a:t>
            </a:r>
            <a:r>
              <a:rPr kumimoji="0" lang="en-GB" altLang="en-US" sz="1600" b="0" i="0" u="none" strike="noStrike" kern="1200" cap="none" spc="0" normalizeH="0" baseline="0" noProof="0">
                <a:ln>
                  <a:noFill/>
                </a:ln>
                <a:solidFill>
                  <a:srgbClr val="000000"/>
                </a:solidFill>
                <a:effectLst/>
                <a:uLnTx/>
                <a:uFillTx/>
                <a:latin typeface="Manrope"/>
                <a:ea typeface="Calibri" panose="020F0502020204030204" pitchFamily="34" charset="0"/>
                <a:cs typeface="Arial" panose="020B0604020202020204" pitchFamily="34" charset="0"/>
              </a:rPr>
              <a:t>nature.</a:t>
            </a:r>
          </a:p>
        </p:txBody>
      </p:sp>
      <p:grpSp>
        <p:nvGrpSpPr>
          <p:cNvPr id="23" name="Group 22">
            <a:extLst>
              <a:ext uri="{FF2B5EF4-FFF2-40B4-BE49-F238E27FC236}">
                <a16:creationId xmlns:a16="http://schemas.microsoft.com/office/drawing/2014/main" id="{2F0D0204-D2C3-F3B4-3569-56DE6BD3EDDE}"/>
              </a:ext>
            </a:extLst>
          </p:cNvPr>
          <p:cNvGrpSpPr/>
          <p:nvPr/>
        </p:nvGrpSpPr>
        <p:grpSpPr>
          <a:xfrm>
            <a:off x="2197941" y="6147758"/>
            <a:ext cx="574885" cy="519351"/>
            <a:chOff x="10152675" y="1792953"/>
            <a:chExt cx="574885" cy="519351"/>
          </a:xfrm>
        </p:grpSpPr>
        <p:sp>
          <p:nvSpPr>
            <p:cNvPr id="24" name="Oval 23">
              <a:extLst>
                <a:ext uri="{FF2B5EF4-FFF2-40B4-BE49-F238E27FC236}">
                  <a16:creationId xmlns:a16="http://schemas.microsoft.com/office/drawing/2014/main" id="{C83E0D0B-5D3C-E4F2-476C-8F5EC7B3980B}"/>
                </a:ext>
              </a:extLst>
            </p:cNvPr>
            <p:cNvSpPr/>
            <p:nvPr/>
          </p:nvSpPr>
          <p:spPr>
            <a:xfrm>
              <a:off x="10152675" y="1792953"/>
              <a:ext cx="547008" cy="519351"/>
            </a:xfrm>
            <a:prstGeom prst="ellipse">
              <a:avLst/>
            </a:prstGeom>
            <a:solidFill>
              <a:srgbClr val="27CED7"/>
            </a:solidFill>
            <a:ln w="12700" cap="flat" cmpd="sng" algn="ctr">
              <a:solidFill>
                <a:srgbClr val="27CED7">
                  <a:shade val="50000"/>
                </a:srgbClr>
              </a:solidFill>
              <a:prstDash val="solid"/>
              <a:miter lim="800000"/>
            </a:ln>
            <a:effectLst/>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0" cap="small" spc="0" normalizeH="0" baseline="0" noProof="0">
                <a:ln>
                  <a:noFill/>
                </a:ln>
                <a:solidFill>
                  <a:prstClr val="white"/>
                </a:solidFill>
                <a:effectLst/>
                <a:uLnTx/>
                <a:uFillTx/>
                <a:latin typeface="Calibri" panose="020F0502020204030204"/>
                <a:ea typeface="+mn-ea"/>
                <a:cs typeface="+mn-cs"/>
              </a:endParaRPr>
            </a:p>
          </p:txBody>
        </p:sp>
        <p:sp>
          <p:nvSpPr>
            <p:cNvPr id="25" name="TextBox 24">
              <a:extLst>
                <a:ext uri="{FF2B5EF4-FFF2-40B4-BE49-F238E27FC236}">
                  <a16:creationId xmlns:a16="http://schemas.microsoft.com/office/drawing/2014/main" id="{8922A753-B25C-4FE5-866E-E11CF07A0161}"/>
                </a:ext>
              </a:extLst>
            </p:cNvPr>
            <p:cNvSpPr txBox="1"/>
            <p:nvPr/>
          </p:nvSpPr>
          <p:spPr>
            <a:xfrm>
              <a:off x="10240034" y="1934099"/>
              <a:ext cx="487526" cy="246221"/>
            </a:xfrm>
            <a:prstGeom prst="rect">
              <a:avLst/>
            </a:prstGeom>
            <a:noFill/>
            <a:ln w="19050" cap="flat" cmpd="sng" algn="ctr">
              <a:noFill/>
              <a:prstDash val="solid"/>
              <a:miter lim="800000"/>
            </a:ln>
            <a:effectLst/>
          </p:spPr>
          <p:txBody>
            <a:bodyPr wrap="square" lIns="0" tIns="0" rIns="0" bIns="0" rtlCol="0">
              <a:spAutoFit/>
            </a:bodyPr>
            <a:lstStyle>
              <a:defPPr>
                <a:defRPr lang="en-US"/>
              </a:defPPr>
              <a:lvl1pPr>
                <a:defRPr sz="1600" b="1">
                  <a:solidFill>
                    <a:schemeClr val="tx2"/>
                  </a:solidFill>
                </a:defRPr>
              </a:lvl1pPr>
              <a:lvl2pPr>
                <a:defRPr>
                  <a:solidFill>
                    <a:schemeClr val="dk1"/>
                  </a:solidFill>
                </a:defRPr>
              </a:lvl2pPr>
              <a:lvl3pPr>
                <a:defRPr>
                  <a:solidFill>
                    <a:schemeClr val="dk1"/>
                  </a:solidFill>
                </a:defRPr>
              </a:lvl3pPr>
              <a:lvl4pPr>
                <a:defRPr>
                  <a:solidFill>
                    <a:schemeClr val="dk1"/>
                  </a:solidFill>
                </a:defRPr>
              </a:lvl4pPr>
              <a:lvl5pPr>
                <a:defRPr>
                  <a:solidFill>
                    <a:schemeClr val="dk1"/>
                  </a:solidFill>
                </a:defRPr>
              </a:lvl5pPr>
              <a:lvl6pPr>
                <a:defRPr>
                  <a:solidFill>
                    <a:schemeClr val="dk1"/>
                  </a:solidFill>
                </a:defRPr>
              </a:lvl6pPr>
              <a:lvl7pPr>
                <a:defRPr>
                  <a:solidFill>
                    <a:schemeClr val="dk1"/>
                  </a:solidFill>
                </a:defRPr>
              </a:lvl7pPr>
              <a:lvl8pPr>
                <a:defRPr>
                  <a:solidFill>
                    <a:schemeClr val="dk1"/>
                  </a:solidFill>
                </a:defRPr>
              </a:lvl8pPr>
              <a:lvl9pPr>
                <a:defRPr>
                  <a:solidFill>
                    <a:schemeClr val="dk1"/>
                  </a:solidFill>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1" i="0" u="none" strike="noStrike" kern="0" cap="none" spc="0" normalizeH="0" baseline="0" noProof="0">
                  <a:ln>
                    <a:noFill/>
                  </a:ln>
                  <a:solidFill>
                    <a:prstClr val="white"/>
                  </a:solidFill>
                  <a:effectLst/>
                  <a:uLnTx/>
                  <a:uFillTx/>
                  <a:latin typeface="Calibri" panose="020F0502020204030204"/>
                  <a:ea typeface="+mn-ea"/>
                  <a:cs typeface="+mn-cs"/>
                </a:rPr>
                <a:t>WP1</a:t>
              </a:r>
            </a:p>
          </p:txBody>
        </p:sp>
      </p:grpSp>
      <p:grpSp>
        <p:nvGrpSpPr>
          <p:cNvPr id="26" name="Group 25">
            <a:extLst>
              <a:ext uri="{FF2B5EF4-FFF2-40B4-BE49-F238E27FC236}">
                <a16:creationId xmlns:a16="http://schemas.microsoft.com/office/drawing/2014/main" id="{1644056D-D1B2-3996-4B70-203D16F4E385}"/>
              </a:ext>
            </a:extLst>
          </p:cNvPr>
          <p:cNvGrpSpPr/>
          <p:nvPr/>
        </p:nvGrpSpPr>
        <p:grpSpPr>
          <a:xfrm>
            <a:off x="2742792" y="6158952"/>
            <a:ext cx="582048" cy="519351"/>
            <a:chOff x="10152675" y="1792953"/>
            <a:chExt cx="582048" cy="519351"/>
          </a:xfrm>
        </p:grpSpPr>
        <p:sp>
          <p:nvSpPr>
            <p:cNvPr id="27" name="Oval 26">
              <a:extLst>
                <a:ext uri="{FF2B5EF4-FFF2-40B4-BE49-F238E27FC236}">
                  <a16:creationId xmlns:a16="http://schemas.microsoft.com/office/drawing/2014/main" id="{93CA97EF-8F51-E3E0-1E33-728E3C519918}"/>
                </a:ext>
              </a:extLst>
            </p:cNvPr>
            <p:cNvSpPr/>
            <p:nvPr/>
          </p:nvSpPr>
          <p:spPr>
            <a:xfrm>
              <a:off x="10152675" y="1792953"/>
              <a:ext cx="547008" cy="519351"/>
            </a:xfrm>
            <a:prstGeom prst="ellipse">
              <a:avLst/>
            </a:prstGeom>
            <a:solidFill>
              <a:srgbClr val="00B050"/>
            </a:solidFill>
            <a:ln w="12700" cap="flat" cmpd="sng" algn="ctr">
              <a:solidFill>
                <a:srgbClr val="00B050">
                  <a:shade val="50000"/>
                </a:srgbClr>
              </a:solidFill>
              <a:prstDash val="solid"/>
              <a:miter lim="800000"/>
            </a:ln>
            <a:effectLst/>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0" cap="small" spc="0" normalizeH="0" baseline="0" noProof="0">
                <a:ln>
                  <a:noFill/>
                </a:ln>
                <a:solidFill>
                  <a:prstClr val="white"/>
                </a:solidFill>
                <a:effectLst/>
                <a:uLnTx/>
                <a:uFillTx/>
                <a:latin typeface="Calibri" panose="020F0502020204030204"/>
                <a:ea typeface="+mn-ea"/>
                <a:cs typeface="+mn-cs"/>
              </a:endParaRPr>
            </a:p>
          </p:txBody>
        </p:sp>
        <p:sp>
          <p:nvSpPr>
            <p:cNvPr id="28" name="TextBox 27">
              <a:extLst>
                <a:ext uri="{FF2B5EF4-FFF2-40B4-BE49-F238E27FC236}">
                  <a16:creationId xmlns:a16="http://schemas.microsoft.com/office/drawing/2014/main" id="{3792BA05-0FB4-0F17-D570-30DB0270677E}"/>
                </a:ext>
              </a:extLst>
            </p:cNvPr>
            <p:cNvSpPr txBox="1"/>
            <p:nvPr/>
          </p:nvSpPr>
          <p:spPr>
            <a:xfrm>
              <a:off x="10247197" y="1924937"/>
              <a:ext cx="487526" cy="246221"/>
            </a:xfrm>
            <a:prstGeom prst="rect">
              <a:avLst/>
            </a:prstGeom>
            <a:noFill/>
            <a:ln w="19050" cap="flat" cmpd="sng" algn="ctr">
              <a:noFill/>
              <a:prstDash val="solid"/>
              <a:miter lim="800000"/>
            </a:ln>
            <a:effectLst/>
          </p:spPr>
          <p:txBody>
            <a:bodyPr wrap="square" lIns="0" tIns="0" rIns="0" bIns="0" rtlCol="0">
              <a:spAutoFit/>
            </a:bodyPr>
            <a:lstStyle>
              <a:defPPr>
                <a:defRPr lang="en-US"/>
              </a:defPPr>
              <a:lvl1pPr>
                <a:defRPr sz="1600" b="1">
                  <a:solidFill>
                    <a:schemeClr val="tx2"/>
                  </a:solidFill>
                </a:defRPr>
              </a:lvl1pPr>
              <a:lvl2pPr>
                <a:defRPr>
                  <a:solidFill>
                    <a:schemeClr val="dk1"/>
                  </a:solidFill>
                </a:defRPr>
              </a:lvl2pPr>
              <a:lvl3pPr>
                <a:defRPr>
                  <a:solidFill>
                    <a:schemeClr val="dk1"/>
                  </a:solidFill>
                </a:defRPr>
              </a:lvl3pPr>
              <a:lvl4pPr>
                <a:defRPr>
                  <a:solidFill>
                    <a:schemeClr val="dk1"/>
                  </a:solidFill>
                </a:defRPr>
              </a:lvl4pPr>
              <a:lvl5pPr>
                <a:defRPr>
                  <a:solidFill>
                    <a:schemeClr val="dk1"/>
                  </a:solidFill>
                </a:defRPr>
              </a:lvl5pPr>
              <a:lvl6pPr>
                <a:defRPr>
                  <a:solidFill>
                    <a:schemeClr val="dk1"/>
                  </a:solidFill>
                </a:defRPr>
              </a:lvl6pPr>
              <a:lvl7pPr>
                <a:defRPr>
                  <a:solidFill>
                    <a:schemeClr val="dk1"/>
                  </a:solidFill>
                </a:defRPr>
              </a:lvl7pPr>
              <a:lvl8pPr>
                <a:defRPr>
                  <a:solidFill>
                    <a:schemeClr val="dk1"/>
                  </a:solidFill>
                </a:defRPr>
              </a:lvl8pPr>
              <a:lvl9pPr>
                <a:defRPr>
                  <a:solidFill>
                    <a:schemeClr val="dk1"/>
                  </a:solidFill>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1" i="0" u="none" strike="noStrike" kern="0" cap="none" spc="0" normalizeH="0" baseline="0" noProof="0">
                  <a:ln>
                    <a:noFill/>
                  </a:ln>
                  <a:solidFill>
                    <a:prstClr val="white"/>
                  </a:solidFill>
                  <a:effectLst/>
                  <a:uLnTx/>
                  <a:uFillTx/>
                  <a:latin typeface="Calibri" panose="020F0502020204030204"/>
                  <a:ea typeface="+mn-ea"/>
                  <a:cs typeface="+mn-cs"/>
                </a:rPr>
                <a:t>WP2</a:t>
              </a:r>
            </a:p>
          </p:txBody>
        </p:sp>
      </p:grpSp>
      <p:sp>
        <p:nvSpPr>
          <p:cNvPr id="4" name="Rectangle 3">
            <a:extLst>
              <a:ext uri="{FF2B5EF4-FFF2-40B4-BE49-F238E27FC236}">
                <a16:creationId xmlns:a16="http://schemas.microsoft.com/office/drawing/2014/main" id="{A1323227-66E6-04C9-170A-DD59ACD86A0C}"/>
              </a:ext>
            </a:extLst>
          </p:cNvPr>
          <p:cNvSpPr/>
          <p:nvPr/>
        </p:nvSpPr>
        <p:spPr>
          <a:xfrm>
            <a:off x="4684466" y="2875225"/>
            <a:ext cx="7344539" cy="616119"/>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800" b="0" i="0" u="none" strike="noStrike" kern="1200" cap="none" spc="0" normalizeH="0" baseline="0" noProof="0">
              <a:ln>
                <a:noFill/>
              </a:ln>
              <a:solidFill>
                <a:srgbClr val="FFFFFF"/>
              </a:solidFill>
              <a:effectLst/>
              <a:uLnTx/>
              <a:uFillTx/>
              <a:latin typeface="Manrope"/>
              <a:ea typeface="+mn-ea"/>
              <a:cs typeface="+mn-cs"/>
            </a:endParaRPr>
          </a:p>
        </p:txBody>
      </p:sp>
    </p:spTree>
    <p:extLst>
      <p:ext uri="{BB962C8B-B14F-4D97-AF65-F5344CB8AC3E}">
        <p14:creationId xmlns:p14="http://schemas.microsoft.com/office/powerpoint/2010/main" val="24252543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B80A5B-6CE7-9E14-092F-D61DED5E4EA5}"/>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D394FD0C-8F27-A5EF-A1A0-6C1613D9EB81}"/>
              </a:ext>
            </a:extLst>
          </p:cNvPr>
          <p:cNvSpPr/>
          <p:nvPr/>
        </p:nvSpPr>
        <p:spPr>
          <a:xfrm>
            <a:off x="770021" y="1144097"/>
            <a:ext cx="10106526" cy="5200556"/>
          </a:xfrm>
          <a:prstGeom prst="rect">
            <a:avLst/>
          </a:prstGeom>
          <a:noFill/>
          <a:ln w="28575" cap="flat" cmpd="sng" algn="ctr">
            <a:noFill/>
            <a:prstDash val="solid"/>
            <a:round/>
            <a:headEnd type="none" w="med" len="med"/>
            <a:tailEnd type="none" w="med" len="med"/>
          </a:ln>
        </p:spPr>
        <p:style>
          <a:lnRef idx="0">
            <a:scrgbClr r="0" g="0" b="0"/>
          </a:lnRef>
          <a:fillRef idx="0">
            <a:scrgbClr r="0" g="0" b="0"/>
          </a:fillRef>
          <a:effectRef idx="0">
            <a:scrgbClr r="0" g="0" b="0"/>
          </a:effectRef>
          <a:fontRef idx="minor">
            <a:schemeClr val="accent6"/>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B050"/>
              </a:solidFill>
              <a:effectLst/>
              <a:uLnTx/>
              <a:uFillTx/>
              <a:latin typeface="Calibri" panose="020F0502020204030204"/>
              <a:ea typeface="+mn-ea"/>
              <a:cs typeface="+mn-cs"/>
            </a:endParaRPr>
          </a:p>
        </p:txBody>
      </p:sp>
      <p:sp>
        <p:nvSpPr>
          <p:cNvPr id="43" name="TextBox 42">
            <a:extLst>
              <a:ext uri="{FF2B5EF4-FFF2-40B4-BE49-F238E27FC236}">
                <a16:creationId xmlns:a16="http://schemas.microsoft.com/office/drawing/2014/main" id="{DBB2119D-F17C-F390-3CD3-03DE9C418C69}"/>
              </a:ext>
            </a:extLst>
          </p:cNvPr>
          <p:cNvSpPr txBox="1"/>
          <p:nvPr/>
        </p:nvSpPr>
        <p:spPr>
          <a:xfrm>
            <a:off x="6198616" y="3044622"/>
            <a:ext cx="1337181" cy="492443"/>
          </a:xfrm>
          <a:prstGeom prst="rect">
            <a:avLst/>
          </a:prstGeom>
          <a:ln w="19050">
            <a:noFill/>
          </a:ln>
        </p:spPr>
        <p:style>
          <a:lnRef idx="2">
            <a:schemeClr val="accent3"/>
          </a:lnRef>
          <a:fillRef idx="1">
            <a:schemeClr val="lt1"/>
          </a:fillRef>
          <a:effectRef idx="0">
            <a:schemeClr val="accent3"/>
          </a:effectRef>
          <a:fontRef idx="minor">
            <a:schemeClr val="dk1"/>
          </a:fontRef>
        </p:style>
        <p:txBody>
          <a:bodyPr wrap="square" lIns="0" tIns="0" rIns="0" bIns="0"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a:ln>
                  <a:noFill/>
                </a:ln>
                <a:solidFill>
                  <a:srgbClr val="000000"/>
                </a:solidFill>
                <a:effectLst/>
                <a:uLnTx/>
                <a:uFillTx/>
                <a:latin typeface="Calibri" panose="020F0502020204030204"/>
                <a:ea typeface="+mn-ea"/>
                <a:cs typeface="+mn-cs"/>
              </a:rPr>
              <a:t>M1</a:t>
            </a:r>
            <a:r>
              <a:rPr kumimoji="0" lang="en-GB" sz="1600" b="0" i="0" u="none" strike="noStrike" kern="1200" cap="none" spc="0" normalizeH="0" baseline="0" noProof="0">
                <a:ln>
                  <a:noFill/>
                </a:ln>
                <a:solidFill>
                  <a:srgbClr val="000000"/>
                </a:solidFill>
                <a:effectLst/>
                <a:uLnTx/>
                <a:uFillTx/>
                <a:latin typeface="Calibri" panose="020F0502020204030204"/>
                <a:ea typeface="+mn-ea"/>
                <a:cs typeface="+mn-cs"/>
              </a:rPr>
              <a:t>: Space debris model</a:t>
            </a:r>
          </a:p>
        </p:txBody>
      </p:sp>
      <p:sp>
        <p:nvSpPr>
          <p:cNvPr id="56" name="Rectangle 55">
            <a:extLst>
              <a:ext uri="{FF2B5EF4-FFF2-40B4-BE49-F238E27FC236}">
                <a16:creationId xmlns:a16="http://schemas.microsoft.com/office/drawing/2014/main" id="{65BFC4D2-E8FD-8173-8C71-8A6FA8D9F1F1}"/>
              </a:ext>
            </a:extLst>
          </p:cNvPr>
          <p:cNvSpPr/>
          <p:nvPr/>
        </p:nvSpPr>
        <p:spPr>
          <a:xfrm>
            <a:off x="1673667" y="2693734"/>
            <a:ext cx="4461792" cy="1668979"/>
          </a:xfrm>
          <a:prstGeom prst="rect">
            <a:avLst/>
          </a:prstGeom>
          <a:ln/>
        </p:spPr>
        <p:style>
          <a:lnRef idx="0">
            <a:schemeClr val="accent3"/>
          </a:lnRef>
          <a:fillRef idx="3">
            <a:schemeClr val="accent3"/>
          </a:fillRef>
          <a:effectRef idx="3">
            <a:schemeClr val="accent3"/>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TextBox 24">
            <a:extLst>
              <a:ext uri="{FF2B5EF4-FFF2-40B4-BE49-F238E27FC236}">
                <a16:creationId xmlns:a16="http://schemas.microsoft.com/office/drawing/2014/main" id="{387EBBE6-0D70-82F3-4157-4CFA03E803D8}"/>
              </a:ext>
            </a:extLst>
          </p:cNvPr>
          <p:cNvSpPr txBox="1"/>
          <p:nvPr/>
        </p:nvSpPr>
        <p:spPr>
          <a:xfrm>
            <a:off x="2947842" y="2699307"/>
            <a:ext cx="2445317" cy="646331"/>
          </a:xfrm>
          <a:prstGeom prst="rect">
            <a:avLst/>
          </a:prstGeom>
          <a:noFill/>
          <a:ln w="19050">
            <a:noFill/>
          </a:ln>
        </p:spPr>
        <p:style>
          <a:lnRef idx="2">
            <a:schemeClr val="accent3"/>
          </a:lnRef>
          <a:fillRef idx="1">
            <a:schemeClr val="lt1"/>
          </a:fillRef>
          <a:effectRef idx="0">
            <a:schemeClr val="accent3"/>
          </a:effectRef>
          <a:fontRef idx="minor">
            <a:schemeClr val="dk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small" spc="0" normalizeH="0" baseline="0" noProof="0">
                <a:ln>
                  <a:noFill/>
                </a:ln>
                <a:solidFill>
                  <a:srgbClr val="27CED7">
                    <a:lumMod val="50000"/>
                  </a:srgbClr>
                </a:solidFill>
                <a:effectLst/>
                <a:uLnTx/>
                <a:uFillTx/>
                <a:latin typeface="Calibri" panose="020F0502020204030204"/>
                <a:ea typeface="+mn-ea"/>
                <a:cs typeface="+mn-cs"/>
              </a:rPr>
              <a:t>Space debris environmental model</a:t>
            </a:r>
          </a:p>
        </p:txBody>
      </p:sp>
      <p:sp>
        <p:nvSpPr>
          <p:cNvPr id="9" name="TextBox 8">
            <a:extLst>
              <a:ext uri="{FF2B5EF4-FFF2-40B4-BE49-F238E27FC236}">
                <a16:creationId xmlns:a16="http://schemas.microsoft.com/office/drawing/2014/main" id="{A4A2C109-A290-A1D2-97FE-A635666EE12B}"/>
              </a:ext>
            </a:extLst>
          </p:cNvPr>
          <p:cNvSpPr txBox="1"/>
          <p:nvPr/>
        </p:nvSpPr>
        <p:spPr>
          <a:xfrm>
            <a:off x="3039123" y="1816911"/>
            <a:ext cx="2245502" cy="646331"/>
          </a:xfrm>
          <a:prstGeom prst="rect">
            <a:avLst/>
          </a:prstGeom>
          <a:ln/>
        </p:spPr>
        <p:style>
          <a:lnRef idx="0">
            <a:schemeClr val="accent6"/>
          </a:lnRef>
          <a:fillRef idx="3">
            <a:schemeClr val="accent6"/>
          </a:fillRef>
          <a:effectRef idx="3">
            <a:schemeClr val="accent6"/>
          </a:effectRef>
          <a:fontRef idx="minor">
            <a:schemeClr val="lt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small" spc="0" normalizeH="0" baseline="0" noProof="0">
                <a:ln>
                  <a:noFill/>
                </a:ln>
                <a:solidFill>
                  <a:prstClr val="white"/>
                </a:solidFill>
                <a:effectLst/>
                <a:uLnTx/>
                <a:uFillTx/>
                <a:latin typeface="Calibri" panose="020F0502020204030204"/>
                <a:ea typeface="+mn-ea"/>
                <a:cs typeface="+mn-cs"/>
              </a:rPr>
              <a:t>Aleatory and epistemic uncertainties</a:t>
            </a:r>
          </a:p>
        </p:txBody>
      </p:sp>
      <p:sp>
        <p:nvSpPr>
          <p:cNvPr id="10" name="TextBox 9">
            <a:extLst>
              <a:ext uri="{FF2B5EF4-FFF2-40B4-BE49-F238E27FC236}">
                <a16:creationId xmlns:a16="http://schemas.microsoft.com/office/drawing/2014/main" id="{285C6FEC-528C-0FF9-3315-9DF7F0057F6D}"/>
              </a:ext>
            </a:extLst>
          </p:cNvPr>
          <p:cNvSpPr txBox="1"/>
          <p:nvPr/>
        </p:nvSpPr>
        <p:spPr>
          <a:xfrm>
            <a:off x="8699502" y="1426610"/>
            <a:ext cx="1833196" cy="646331"/>
          </a:xfrm>
          <a:prstGeom prst="rect">
            <a:avLst/>
          </a:prstGeom>
          <a:ln/>
        </p:spPr>
        <p:style>
          <a:lnRef idx="0">
            <a:schemeClr val="accent4"/>
          </a:lnRef>
          <a:fillRef idx="3">
            <a:schemeClr val="accent4"/>
          </a:fillRef>
          <a:effectRef idx="3">
            <a:schemeClr val="accent4"/>
          </a:effectRef>
          <a:fontRef idx="minor">
            <a:schemeClr val="lt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small" spc="0" normalizeH="0" baseline="0" noProof="0">
                <a:ln>
                  <a:noFill/>
                </a:ln>
                <a:solidFill>
                  <a:prstClr val="white"/>
                </a:solidFill>
                <a:effectLst/>
                <a:uLnTx/>
                <a:uFillTx/>
                <a:latin typeface="Calibri" panose="020F0502020204030204"/>
                <a:ea typeface="+mn-ea"/>
                <a:cs typeface="+mn-cs"/>
              </a:rPr>
              <a:t>Economic forecasts</a:t>
            </a:r>
          </a:p>
        </p:txBody>
      </p:sp>
      <p:sp>
        <p:nvSpPr>
          <p:cNvPr id="12" name="TextBox 11">
            <a:extLst>
              <a:ext uri="{FF2B5EF4-FFF2-40B4-BE49-F238E27FC236}">
                <a16:creationId xmlns:a16="http://schemas.microsoft.com/office/drawing/2014/main" id="{0953B1A8-7F0E-3273-FF34-B0374DA21101}"/>
              </a:ext>
            </a:extLst>
          </p:cNvPr>
          <p:cNvSpPr txBox="1"/>
          <p:nvPr/>
        </p:nvSpPr>
        <p:spPr>
          <a:xfrm>
            <a:off x="1866880" y="3355918"/>
            <a:ext cx="1833196" cy="646331"/>
          </a:xfrm>
          <a:prstGeom prst="rect">
            <a:avLst/>
          </a:prstGeom>
          <a:ln w="19050"/>
        </p:spPr>
        <p:style>
          <a:lnRef idx="2">
            <a:schemeClr val="accent3"/>
          </a:lnRef>
          <a:fillRef idx="1">
            <a:schemeClr val="lt1"/>
          </a:fillRef>
          <a:effectRef idx="0">
            <a:schemeClr val="accent3"/>
          </a:effectRef>
          <a:fontRef idx="minor">
            <a:schemeClr val="dk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small" spc="0" normalizeH="0" baseline="0" noProof="0">
                <a:ln>
                  <a:noFill/>
                </a:ln>
                <a:solidFill>
                  <a:srgbClr val="27CED7">
                    <a:lumMod val="50000"/>
                  </a:srgbClr>
                </a:solidFill>
                <a:effectLst/>
                <a:uLnTx/>
                <a:uFillTx/>
                <a:latin typeface="Calibri" panose="020F0502020204030204"/>
                <a:ea typeface="+mn-ea"/>
                <a:cs typeface="+mn-cs"/>
              </a:rPr>
              <a:t>Space objects sources and sinks</a:t>
            </a:r>
          </a:p>
        </p:txBody>
      </p:sp>
      <p:sp>
        <p:nvSpPr>
          <p:cNvPr id="13" name="TextBox 12">
            <a:extLst>
              <a:ext uri="{FF2B5EF4-FFF2-40B4-BE49-F238E27FC236}">
                <a16:creationId xmlns:a16="http://schemas.microsoft.com/office/drawing/2014/main" id="{008FAF23-1C89-95A9-C4E9-D57AFF8CC120}"/>
              </a:ext>
            </a:extLst>
          </p:cNvPr>
          <p:cNvSpPr txBox="1"/>
          <p:nvPr/>
        </p:nvSpPr>
        <p:spPr>
          <a:xfrm>
            <a:off x="7467708" y="3358777"/>
            <a:ext cx="1995289" cy="646331"/>
          </a:xfrm>
          <a:prstGeom prst="rect">
            <a:avLst/>
          </a:prstGeom>
          <a:solidFill>
            <a:schemeClr val="bg1">
              <a:lumMod val="95000"/>
            </a:schemeClr>
          </a:solidFill>
          <a:ln/>
        </p:spPr>
        <p:style>
          <a:lnRef idx="0">
            <a:schemeClr val="accent5"/>
          </a:lnRef>
          <a:fillRef idx="3">
            <a:schemeClr val="accent5"/>
          </a:fillRef>
          <a:effectRef idx="3">
            <a:schemeClr val="accent5"/>
          </a:effectRef>
          <a:fontRef idx="minor">
            <a:schemeClr val="lt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small" spc="0" normalizeH="0" baseline="0" noProof="0">
                <a:ln>
                  <a:noFill/>
                </a:ln>
                <a:solidFill>
                  <a:prstClr val="white"/>
                </a:solidFill>
                <a:effectLst/>
                <a:uLnTx/>
                <a:uFillTx/>
                <a:latin typeface="Calibri" panose="020F0502020204030204"/>
                <a:ea typeface="+mn-ea"/>
                <a:cs typeface="+mn-cs"/>
              </a:rPr>
              <a:t>Space object population control</a:t>
            </a:r>
          </a:p>
        </p:txBody>
      </p:sp>
      <p:sp>
        <p:nvSpPr>
          <p:cNvPr id="14" name="TextBox 13">
            <a:extLst>
              <a:ext uri="{FF2B5EF4-FFF2-40B4-BE49-F238E27FC236}">
                <a16:creationId xmlns:a16="http://schemas.microsoft.com/office/drawing/2014/main" id="{9505026F-04C2-38B8-DD0A-FAA2B84DB993}"/>
              </a:ext>
            </a:extLst>
          </p:cNvPr>
          <p:cNvSpPr txBox="1"/>
          <p:nvPr/>
        </p:nvSpPr>
        <p:spPr>
          <a:xfrm>
            <a:off x="7550905" y="5458883"/>
            <a:ext cx="1833196" cy="369332"/>
          </a:xfrm>
          <a:prstGeom prst="rect">
            <a:avLst/>
          </a:prstGeom>
          <a:solidFill>
            <a:schemeClr val="bg1">
              <a:lumMod val="95000"/>
            </a:schemeClr>
          </a:solidFill>
          <a:ln/>
        </p:spPr>
        <p:style>
          <a:lnRef idx="0">
            <a:schemeClr val="accent2"/>
          </a:lnRef>
          <a:fillRef idx="3">
            <a:schemeClr val="accent2"/>
          </a:fillRef>
          <a:effectRef idx="3">
            <a:schemeClr val="accent2"/>
          </a:effectRef>
          <a:fontRef idx="minor">
            <a:schemeClr val="lt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small" spc="0" normalizeH="0" baseline="0" noProof="0">
                <a:ln>
                  <a:noFill/>
                </a:ln>
                <a:solidFill>
                  <a:prstClr val="white"/>
                </a:solidFill>
                <a:effectLst/>
                <a:uLnTx/>
                <a:uFillTx/>
                <a:latin typeface="Calibri" panose="020F0502020204030204"/>
                <a:ea typeface="+mn-ea"/>
                <a:cs typeface="+mn-cs"/>
              </a:rPr>
              <a:t>Indexes</a:t>
            </a:r>
          </a:p>
        </p:txBody>
      </p:sp>
      <p:sp>
        <p:nvSpPr>
          <p:cNvPr id="15" name="TextBox 14">
            <a:extLst>
              <a:ext uri="{FF2B5EF4-FFF2-40B4-BE49-F238E27FC236}">
                <a16:creationId xmlns:a16="http://schemas.microsoft.com/office/drawing/2014/main" id="{D98328AB-DC5D-C805-A6A7-25CC6C5A9845}"/>
              </a:ext>
            </a:extLst>
          </p:cNvPr>
          <p:cNvSpPr txBox="1"/>
          <p:nvPr/>
        </p:nvSpPr>
        <p:spPr>
          <a:xfrm>
            <a:off x="4395989" y="5312668"/>
            <a:ext cx="1833196" cy="646331"/>
          </a:xfrm>
          <a:prstGeom prst="rect">
            <a:avLst/>
          </a:prstGeom>
          <a:solidFill>
            <a:schemeClr val="bg1">
              <a:lumMod val="95000"/>
            </a:schemeClr>
          </a:solidFill>
          <a:ln/>
        </p:spPr>
        <p:style>
          <a:lnRef idx="0">
            <a:schemeClr val="dk1"/>
          </a:lnRef>
          <a:fillRef idx="3">
            <a:schemeClr val="dk1"/>
          </a:fillRef>
          <a:effectRef idx="3">
            <a:schemeClr val="dk1"/>
          </a:effectRef>
          <a:fontRef idx="minor">
            <a:schemeClr val="lt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small" spc="0" normalizeH="0" baseline="0" noProof="0">
                <a:ln>
                  <a:noFill/>
                </a:ln>
                <a:solidFill>
                  <a:prstClr val="white"/>
                </a:solidFill>
                <a:effectLst/>
                <a:uLnTx/>
                <a:uFillTx/>
                <a:latin typeface="Calibri" panose="020F0502020204030204"/>
                <a:ea typeface="+mn-ea"/>
                <a:cs typeface="+mn-cs"/>
              </a:rPr>
              <a:t>Policies and regulations</a:t>
            </a:r>
          </a:p>
        </p:txBody>
      </p:sp>
      <p:sp>
        <p:nvSpPr>
          <p:cNvPr id="17" name="TextBox 16">
            <a:extLst>
              <a:ext uri="{FF2B5EF4-FFF2-40B4-BE49-F238E27FC236}">
                <a16:creationId xmlns:a16="http://schemas.microsoft.com/office/drawing/2014/main" id="{C6F8FBFD-FFC5-BD86-281B-EC36ABEFAD68}"/>
              </a:ext>
            </a:extLst>
          </p:cNvPr>
          <p:cNvSpPr txBox="1"/>
          <p:nvPr/>
        </p:nvSpPr>
        <p:spPr>
          <a:xfrm>
            <a:off x="4797254" y="3358699"/>
            <a:ext cx="1233879" cy="646331"/>
          </a:xfrm>
          <a:prstGeom prst="rect">
            <a:avLst/>
          </a:prstGeom>
          <a:ln w="19050"/>
        </p:spPr>
        <p:style>
          <a:lnRef idx="2">
            <a:schemeClr val="accent3"/>
          </a:lnRef>
          <a:fillRef idx="1">
            <a:schemeClr val="lt1"/>
          </a:fillRef>
          <a:effectRef idx="0">
            <a:schemeClr val="accent3"/>
          </a:effectRef>
          <a:fontRef idx="minor">
            <a:schemeClr val="dk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small" spc="0" normalizeH="0" baseline="0" noProof="0">
                <a:ln>
                  <a:noFill/>
                </a:ln>
                <a:solidFill>
                  <a:srgbClr val="27CED7">
                    <a:lumMod val="50000"/>
                  </a:srgbClr>
                </a:solidFill>
                <a:effectLst/>
                <a:uLnTx/>
                <a:uFillTx/>
                <a:latin typeface="Calibri" panose="020F0502020204030204"/>
                <a:ea typeface="+mn-ea"/>
                <a:cs typeface="+mn-cs"/>
              </a:rPr>
              <a:t>Orbital dynamics</a:t>
            </a:r>
          </a:p>
        </p:txBody>
      </p:sp>
      <p:cxnSp>
        <p:nvCxnSpPr>
          <p:cNvPr id="21" name="Connector: Elbow 20">
            <a:extLst>
              <a:ext uri="{FF2B5EF4-FFF2-40B4-BE49-F238E27FC236}">
                <a16:creationId xmlns:a16="http://schemas.microsoft.com/office/drawing/2014/main" id="{EA814062-246D-2832-4A91-50536A355857}"/>
              </a:ext>
            </a:extLst>
          </p:cNvPr>
          <p:cNvCxnSpPr>
            <a:cxnSpLocks/>
            <a:stCxn id="9" idx="1"/>
          </p:cNvCxnSpPr>
          <p:nvPr/>
        </p:nvCxnSpPr>
        <p:spPr>
          <a:xfrm rot="10800000" flipV="1">
            <a:off x="2909455" y="2140077"/>
            <a:ext cx="129668" cy="1219814"/>
          </a:xfrm>
          <a:prstGeom prst="bentConnector2">
            <a:avLst/>
          </a:prstGeom>
          <a:ln w="1905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22" name="Connector: Elbow 21">
            <a:extLst>
              <a:ext uri="{FF2B5EF4-FFF2-40B4-BE49-F238E27FC236}">
                <a16:creationId xmlns:a16="http://schemas.microsoft.com/office/drawing/2014/main" id="{6DCF6A2F-0AA4-D69F-C8B0-5FE616EF178B}"/>
              </a:ext>
            </a:extLst>
          </p:cNvPr>
          <p:cNvCxnSpPr>
            <a:cxnSpLocks/>
            <a:stCxn id="9" idx="3"/>
            <a:endCxn id="17" idx="0"/>
          </p:cNvCxnSpPr>
          <p:nvPr/>
        </p:nvCxnSpPr>
        <p:spPr>
          <a:xfrm>
            <a:off x="5284625" y="2140077"/>
            <a:ext cx="129569" cy="1218622"/>
          </a:xfrm>
          <a:prstGeom prst="bentConnector2">
            <a:avLst/>
          </a:prstGeom>
          <a:ln w="1905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32" name="Connector: Elbow 31">
            <a:extLst>
              <a:ext uri="{FF2B5EF4-FFF2-40B4-BE49-F238E27FC236}">
                <a16:creationId xmlns:a16="http://schemas.microsoft.com/office/drawing/2014/main" id="{10960E27-4C6F-3719-5AE0-1198A5D0F0D0}"/>
              </a:ext>
            </a:extLst>
          </p:cNvPr>
          <p:cNvCxnSpPr>
            <a:cxnSpLocks/>
            <a:stCxn id="12" idx="3"/>
            <a:endCxn id="17" idx="1"/>
          </p:cNvCxnSpPr>
          <p:nvPr/>
        </p:nvCxnSpPr>
        <p:spPr>
          <a:xfrm>
            <a:off x="3700076" y="3679084"/>
            <a:ext cx="1097178" cy="2781"/>
          </a:xfrm>
          <a:prstGeom prst="bentConnector3">
            <a:avLst>
              <a:gd name="adj1" fmla="val 50000"/>
            </a:avLst>
          </a:prstGeom>
          <a:ln w="1905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35" name="Connector: Elbow 34">
            <a:extLst>
              <a:ext uri="{FF2B5EF4-FFF2-40B4-BE49-F238E27FC236}">
                <a16:creationId xmlns:a16="http://schemas.microsoft.com/office/drawing/2014/main" id="{F21C54C3-625E-F05C-49C8-D9084B4F2D69}"/>
              </a:ext>
            </a:extLst>
          </p:cNvPr>
          <p:cNvCxnSpPr>
            <a:cxnSpLocks/>
            <a:stCxn id="17" idx="3"/>
            <a:endCxn id="13" idx="1"/>
          </p:cNvCxnSpPr>
          <p:nvPr/>
        </p:nvCxnSpPr>
        <p:spPr>
          <a:xfrm>
            <a:off x="6031133" y="3681865"/>
            <a:ext cx="1436575" cy="78"/>
          </a:xfrm>
          <a:prstGeom prst="bentConnector3">
            <a:avLst>
              <a:gd name="adj1" fmla="val 50000"/>
            </a:avLst>
          </a:prstGeom>
          <a:ln w="1905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34" name="Connector: Elbow 133">
            <a:extLst>
              <a:ext uri="{FF2B5EF4-FFF2-40B4-BE49-F238E27FC236}">
                <a16:creationId xmlns:a16="http://schemas.microsoft.com/office/drawing/2014/main" id="{AB398039-5B29-FF38-9242-D4842E9D5E5E}"/>
              </a:ext>
            </a:extLst>
          </p:cNvPr>
          <p:cNvCxnSpPr>
            <a:cxnSpLocks/>
            <a:stCxn id="10" idx="1"/>
            <a:endCxn id="12" idx="0"/>
          </p:cNvCxnSpPr>
          <p:nvPr/>
        </p:nvCxnSpPr>
        <p:spPr>
          <a:xfrm rot="10800000" flipV="1">
            <a:off x="2783478" y="1749776"/>
            <a:ext cx="5916024" cy="1606142"/>
          </a:xfrm>
          <a:prstGeom prst="bentConnector2">
            <a:avLst/>
          </a:prstGeom>
          <a:ln w="1905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38" name="TextBox 37">
            <a:extLst>
              <a:ext uri="{FF2B5EF4-FFF2-40B4-BE49-F238E27FC236}">
                <a16:creationId xmlns:a16="http://schemas.microsoft.com/office/drawing/2014/main" id="{F27B501E-FFF0-7988-A62B-AACEEEA21489}"/>
              </a:ext>
            </a:extLst>
          </p:cNvPr>
          <p:cNvSpPr txBox="1"/>
          <p:nvPr/>
        </p:nvSpPr>
        <p:spPr>
          <a:xfrm>
            <a:off x="6257456" y="3770215"/>
            <a:ext cx="1139383" cy="492443"/>
          </a:xfrm>
          <a:prstGeom prst="rect">
            <a:avLst/>
          </a:prstGeom>
          <a:ln w="19050">
            <a:noFill/>
          </a:ln>
        </p:spPr>
        <p:style>
          <a:lnRef idx="2">
            <a:schemeClr val="accent3"/>
          </a:lnRef>
          <a:fillRef idx="1">
            <a:schemeClr val="lt1"/>
          </a:fillRef>
          <a:effectRef idx="0">
            <a:schemeClr val="accent3"/>
          </a:effectRef>
          <a:fontRef idx="minor">
            <a:schemeClr val="dk1"/>
          </a:fontRef>
        </p:style>
        <p:txBody>
          <a:bodyPr wrap="square" lIns="0" tIns="0" rIns="0" bIns="0"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a:ln>
                  <a:noFill/>
                </a:ln>
                <a:solidFill>
                  <a:srgbClr val="27CED7"/>
                </a:solidFill>
                <a:effectLst/>
                <a:uLnTx/>
                <a:uFillTx/>
                <a:latin typeface="Calibri" panose="020F0502020204030204"/>
                <a:ea typeface="+mn-ea"/>
                <a:cs typeface="+mn-cs"/>
              </a:rPr>
              <a:t>Environment drivers</a:t>
            </a:r>
          </a:p>
        </p:txBody>
      </p:sp>
      <p:sp>
        <p:nvSpPr>
          <p:cNvPr id="33" name="TextBox 32">
            <a:extLst>
              <a:ext uri="{FF2B5EF4-FFF2-40B4-BE49-F238E27FC236}">
                <a16:creationId xmlns:a16="http://schemas.microsoft.com/office/drawing/2014/main" id="{CD2EDD7F-A409-1EF5-87EF-9321E9F1553F}"/>
              </a:ext>
            </a:extLst>
          </p:cNvPr>
          <p:cNvSpPr txBox="1"/>
          <p:nvPr/>
        </p:nvSpPr>
        <p:spPr>
          <a:xfrm>
            <a:off x="408407" y="1056071"/>
            <a:ext cx="2245502" cy="923330"/>
          </a:xfrm>
          <a:prstGeom prst="rect">
            <a:avLst/>
          </a:prstGeom>
          <a:solidFill>
            <a:schemeClr val="bg1">
              <a:lumMod val="95000"/>
            </a:schemeClr>
          </a:solidFill>
          <a:ln/>
        </p:spPr>
        <p:style>
          <a:lnRef idx="0">
            <a:schemeClr val="accent6"/>
          </a:lnRef>
          <a:fillRef idx="3">
            <a:schemeClr val="accent6"/>
          </a:fillRef>
          <a:effectRef idx="3">
            <a:schemeClr val="accent6"/>
          </a:effectRef>
          <a:fontRef idx="minor">
            <a:schemeClr val="lt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small" spc="0" normalizeH="0" baseline="0" noProof="0">
                <a:ln>
                  <a:noFill/>
                </a:ln>
                <a:solidFill>
                  <a:prstClr val="white"/>
                </a:solidFill>
                <a:effectLst/>
                <a:uLnTx/>
                <a:uFillTx/>
                <a:latin typeface="Calibri" panose="020F0502020204030204"/>
                <a:ea typeface="+mn-ea"/>
                <a:cs typeface="+mn-cs"/>
              </a:rPr>
              <a:t>Environmental control and management</a:t>
            </a:r>
          </a:p>
        </p:txBody>
      </p:sp>
      <p:sp>
        <p:nvSpPr>
          <p:cNvPr id="2" name="Arrow: Down 1">
            <a:extLst>
              <a:ext uri="{FF2B5EF4-FFF2-40B4-BE49-F238E27FC236}">
                <a16:creationId xmlns:a16="http://schemas.microsoft.com/office/drawing/2014/main" id="{C01538A2-55AB-AE2C-B65E-E2D3721905CA}"/>
              </a:ext>
            </a:extLst>
          </p:cNvPr>
          <p:cNvSpPr/>
          <p:nvPr/>
        </p:nvSpPr>
        <p:spPr>
          <a:xfrm>
            <a:off x="1178156" y="1986852"/>
            <a:ext cx="572749" cy="430053"/>
          </a:xfrm>
          <a:prstGeom prst="downArrow">
            <a:avLst/>
          </a:prstGeom>
          <a:solidFill>
            <a:schemeClr val="bg1">
              <a:lumMod val="95000"/>
            </a:schemeClr>
          </a:solidFill>
          <a:ln/>
        </p:spPr>
        <p:style>
          <a:lnRef idx="0">
            <a:schemeClr val="accent6"/>
          </a:lnRef>
          <a:fillRef idx="3">
            <a:schemeClr val="accent6"/>
          </a:fillRef>
          <a:effectRef idx="3">
            <a:schemeClr val="accent6"/>
          </a:effectRef>
          <a:fontRef idx="minor">
            <a:schemeClr val="lt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small" spc="0" normalizeH="0" baseline="0" noProof="0">
              <a:ln>
                <a:noFill/>
              </a:ln>
              <a:solidFill>
                <a:prstClr val="white"/>
              </a:solidFill>
              <a:effectLst/>
              <a:uLnTx/>
              <a:uFillTx/>
              <a:latin typeface="Calibri" panose="020F0502020204030204"/>
              <a:ea typeface="+mn-ea"/>
              <a:cs typeface="+mn-cs"/>
            </a:endParaRPr>
          </a:p>
        </p:txBody>
      </p:sp>
      <p:sp>
        <p:nvSpPr>
          <p:cNvPr id="3" name="Rectangle 2">
            <a:extLst>
              <a:ext uri="{FF2B5EF4-FFF2-40B4-BE49-F238E27FC236}">
                <a16:creationId xmlns:a16="http://schemas.microsoft.com/office/drawing/2014/main" id="{4A834326-7643-236C-8868-27671BB8BA70}"/>
              </a:ext>
            </a:extLst>
          </p:cNvPr>
          <p:cNvSpPr/>
          <p:nvPr/>
        </p:nvSpPr>
        <p:spPr>
          <a:xfrm>
            <a:off x="1326150" y="1917032"/>
            <a:ext cx="273844" cy="69820"/>
          </a:xfrm>
          <a:prstGeom prst="rect">
            <a:avLst/>
          </a:prstGeom>
          <a:solidFill>
            <a:schemeClr val="bg1">
              <a:lumMod val="95000"/>
            </a:schemeClr>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7" name="Oval 56">
            <a:extLst>
              <a:ext uri="{FF2B5EF4-FFF2-40B4-BE49-F238E27FC236}">
                <a16:creationId xmlns:a16="http://schemas.microsoft.com/office/drawing/2014/main" id="{58EBC488-43FD-09AF-F25C-B22808E4804B}"/>
              </a:ext>
            </a:extLst>
          </p:cNvPr>
          <p:cNvSpPr/>
          <p:nvPr/>
        </p:nvSpPr>
        <p:spPr>
          <a:xfrm>
            <a:off x="6213939" y="3605125"/>
            <a:ext cx="146397" cy="143460"/>
          </a:xfrm>
          <a:prstGeom prst="ellipse">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63" name="Arrow: Down 62">
            <a:extLst>
              <a:ext uri="{FF2B5EF4-FFF2-40B4-BE49-F238E27FC236}">
                <a16:creationId xmlns:a16="http://schemas.microsoft.com/office/drawing/2014/main" id="{5E0AD462-0FC9-83EE-508E-E8AD8084B157}"/>
              </a:ext>
            </a:extLst>
          </p:cNvPr>
          <p:cNvSpPr/>
          <p:nvPr/>
        </p:nvSpPr>
        <p:spPr>
          <a:xfrm rot="10800000">
            <a:off x="1176697" y="598718"/>
            <a:ext cx="572749" cy="430053"/>
          </a:xfrm>
          <a:prstGeom prst="downArrow">
            <a:avLst/>
          </a:prstGeom>
          <a:solidFill>
            <a:schemeClr val="bg1">
              <a:lumMod val="95000"/>
            </a:schemeClr>
          </a:solidFill>
          <a:ln/>
        </p:spPr>
        <p:style>
          <a:lnRef idx="0">
            <a:schemeClr val="accent6"/>
          </a:lnRef>
          <a:fillRef idx="3">
            <a:schemeClr val="accent6"/>
          </a:fillRef>
          <a:effectRef idx="3">
            <a:schemeClr val="accent6"/>
          </a:effectRef>
          <a:fontRef idx="minor">
            <a:schemeClr val="lt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small" spc="0" normalizeH="0" baseline="0" noProof="0">
              <a:ln>
                <a:noFill/>
              </a:ln>
              <a:solidFill>
                <a:prstClr val="white"/>
              </a:solidFill>
              <a:effectLst/>
              <a:uLnTx/>
              <a:uFillTx/>
              <a:latin typeface="Calibri" panose="020F0502020204030204"/>
              <a:ea typeface="+mn-ea"/>
              <a:cs typeface="+mn-cs"/>
            </a:endParaRPr>
          </a:p>
        </p:txBody>
      </p:sp>
      <p:sp>
        <p:nvSpPr>
          <p:cNvPr id="64" name="Rectangle 63">
            <a:extLst>
              <a:ext uri="{FF2B5EF4-FFF2-40B4-BE49-F238E27FC236}">
                <a16:creationId xmlns:a16="http://schemas.microsoft.com/office/drawing/2014/main" id="{9455CE08-8D5A-53FD-E688-FFA98CD54317}"/>
              </a:ext>
            </a:extLst>
          </p:cNvPr>
          <p:cNvSpPr/>
          <p:nvPr/>
        </p:nvSpPr>
        <p:spPr>
          <a:xfrm rot="10800000">
            <a:off x="1327608" y="1028771"/>
            <a:ext cx="273844" cy="69820"/>
          </a:xfrm>
          <a:prstGeom prst="rect">
            <a:avLst/>
          </a:prstGeom>
          <a:solidFill>
            <a:schemeClr val="bg1">
              <a:lumMod val="95000"/>
            </a:schemeClr>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8" name="Group 7">
            <a:extLst>
              <a:ext uri="{FF2B5EF4-FFF2-40B4-BE49-F238E27FC236}">
                <a16:creationId xmlns:a16="http://schemas.microsoft.com/office/drawing/2014/main" id="{D9B401FF-13B1-8CB0-E2CA-29F87C9BD819}"/>
              </a:ext>
            </a:extLst>
          </p:cNvPr>
          <p:cNvGrpSpPr/>
          <p:nvPr/>
        </p:nvGrpSpPr>
        <p:grpSpPr>
          <a:xfrm>
            <a:off x="1422327" y="4066905"/>
            <a:ext cx="574885" cy="519351"/>
            <a:chOff x="10152675" y="1792953"/>
            <a:chExt cx="574885" cy="519351"/>
          </a:xfrm>
        </p:grpSpPr>
        <p:sp>
          <p:nvSpPr>
            <p:cNvPr id="5" name="Oval 4">
              <a:extLst>
                <a:ext uri="{FF2B5EF4-FFF2-40B4-BE49-F238E27FC236}">
                  <a16:creationId xmlns:a16="http://schemas.microsoft.com/office/drawing/2014/main" id="{CDEB4E6A-4A1B-0E64-C51D-8608F4953C34}"/>
                </a:ext>
              </a:extLst>
            </p:cNvPr>
            <p:cNvSpPr/>
            <p:nvPr/>
          </p:nvSpPr>
          <p:spPr>
            <a:xfrm>
              <a:off x="10152675" y="1792953"/>
              <a:ext cx="547008" cy="519351"/>
            </a:xfrm>
            <a:prstGeom prst="ellipse">
              <a:avLst/>
            </a:prstGeom>
            <a:ln/>
          </p:spPr>
          <p:style>
            <a:lnRef idx="2">
              <a:schemeClr val="accent3">
                <a:shade val="50000"/>
              </a:schemeClr>
            </a:lnRef>
            <a:fillRef idx="1">
              <a:schemeClr val="accent3"/>
            </a:fillRef>
            <a:effectRef idx="0">
              <a:schemeClr val="accent3"/>
            </a:effectRef>
            <a:fontRef idx="minor">
              <a:schemeClr val="lt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small" spc="0" normalizeH="0" baseline="0" noProof="0">
                <a:ln>
                  <a:noFill/>
                </a:ln>
                <a:solidFill>
                  <a:prstClr val="white"/>
                </a:solidFill>
                <a:effectLst/>
                <a:uLnTx/>
                <a:uFillTx/>
                <a:latin typeface="Calibri" panose="020F0502020204030204"/>
                <a:ea typeface="+mn-ea"/>
                <a:cs typeface="+mn-cs"/>
              </a:endParaRPr>
            </a:p>
          </p:txBody>
        </p:sp>
        <p:sp>
          <p:nvSpPr>
            <p:cNvPr id="7" name="TextBox 6">
              <a:extLst>
                <a:ext uri="{FF2B5EF4-FFF2-40B4-BE49-F238E27FC236}">
                  <a16:creationId xmlns:a16="http://schemas.microsoft.com/office/drawing/2014/main" id="{8746362E-CFBE-E40F-45B2-481D8D0B6915}"/>
                </a:ext>
              </a:extLst>
            </p:cNvPr>
            <p:cNvSpPr txBox="1"/>
            <p:nvPr/>
          </p:nvSpPr>
          <p:spPr>
            <a:xfrm>
              <a:off x="10240034" y="1934099"/>
              <a:ext cx="487526" cy="246221"/>
            </a:xfrm>
            <a:prstGeom prst="rect">
              <a:avLst/>
            </a:prstGeom>
            <a:noFill/>
            <a:ln w="19050">
              <a:noFill/>
            </a:ln>
          </p:spPr>
          <p:style>
            <a:lnRef idx="2">
              <a:schemeClr val="accent3"/>
            </a:lnRef>
            <a:fillRef idx="1">
              <a:schemeClr val="lt1"/>
            </a:fillRef>
            <a:effectRef idx="0">
              <a:schemeClr val="accent3"/>
            </a:effectRef>
            <a:fontRef idx="minor">
              <a:schemeClr val="dk1"/>
            </a:fontRef>
          </p:style>
          <p:txBody>
            <a:bodyPr wrap="square" lIns="0" tIns="0" rIns="0" bIns="0" rtlCol="0">
              <a:spAutoFit/>
            </a:bodyPr>
            <a:lstStyle>
              <a:defPPr>
                <a:defRPr lang="en-US"/>
              </a:defPPr>
              <a:lvl1pPr>
                <a:defRPr sz="1600" b="1">
                  <a:solidFill>
                    <a:schemeClr val="tx2"/>
                  </a:solidFill>
                </a:defRPr>
              </a:lvl1pPr>
              <a:lvl2pPr>
                <a:defRPr>
                  <a:solidFill>
                    <a:schemeClr val="dk1"/>
                  </a:solidFill>
                </a:defRPr>
              </a:lvl2pPr>
              <a:lvl3pPr>
                <a:defRPr>
                  <a:solidFill>
                    <a:schemeClr val="dk1"/>
                  </a:solidFill>
                </a:defRPr>
              </a:lvl3pPr>
              <a:lvl4pPr>
                <a:defRPr>
                  <a:solidFill>
                    <a:schemeClr val="dk1"/>
                  </a:solidFill>
                </a:defRPr>
              </a:lvl4pPr>
              <a:lvl5pPr>
                <a:defRPr>
                  <a:solidFill>
                    <a:schemeClr val="dk1"/>
                  </a:solidFill>
                </a:defRPr>
              </a:lvl5pPr>
              <a:lvl6pPr>
                <a:defRPr>
                  <a:solidFill>
                    <a:schemeClr val="dk1"/>
                  </a:solidFill>
                </a:defRPr>
              </a:lvl6pPr>
              <a:lvl7pPr>
                <a:defRPr>
                  <a:solidFill>
                    <a:schemeClr val="dk1"/>
                  </a:solidFill>
                </a:defRPr>
              </a:lvl7pPr>
              <a:lvl8pPr>
                <a:defRPr>
                  <a:solidFill>
                    <a:schemeClr val="dk1"/>
                  </a:solidFill>
                </a:defRPr>
              </a:lvl8pPr>
              <a:lvl9pPr>
                <a:defRPr>
                  <a:solidFill>
                    <a:schemeClr val="dk1"/>
                  </a:solidFill>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a:ln>
                    <a:noFill/>
                  </a:ln>
                  <a:solidFill>
                    <a:prstClr val="white"/>
                  </a:solidFill>
                  <a:effectLst/>
                  <a:uLnTx/>
                  <a:uFillTx/>
                  <a:latin typeface="Calibri" panose="020F0502020204030204"/>
                  <a:ea typeface="+mn-ea"/>
                  <a:cs typeface="+mn-cs"/>
                </a:rPr>
                <a:t>WP1</a:t>
              </a:r>
            </a:p>
          </p:txBody>
        </p:sp>
      </p:grpSp>
      <p:grpSp>
        <p:nvGrpSpPr>
          <p:cNvPr id="58" name="Group 57">
            <a:extLst>
              <a:ext uri="{FF2B5EF4-FFF2-40B4-BE49-F238E27FC236}">
                <a16:creationId xmlns:a16="http://schemas.microsoft.com/office/drawing/2014/main" id="{5972816A-FC77-2EDA-5096-3D876EE66808}"/>
              </a:ext>
            </a:extLst>
          </p:cNvPr>
          <p:cNvGrpSpPr/>
          <p:nvPr/>
        </p:nvGrpSpPr>
        <p:grpSpPr>
          <a:xfrm>
            <a:off x="2934389" y="2158965"/>
            <a:ext cx="582048" cy="519351"/>
            <a:chOff x="10152675" y="1792953"/>
            <a:chExt cx="582048" cy="519351"/>
          </a:xfrm>
        </p:grpSpPr>
        <p:sp>
          <p:nvSpPr>
            <p:cNvPr id="59" name="Oval 58">
              <a:extLst>
                <a:ext uri="{FF2B5EF4-FFF2-40B4-BE49-F238E27FC236}">
                  <a16:creationId xmlns:a16="http://schemas.microsoft.com/office/drawing/2014/main" id="{CA77BECF-85E0-8D15-A193-661DEA1D2C2F}"/>
                </a:ext>
              </a:extLst>
            </p:cNvPr>
            <p:cNvSpPr/>
            <p:nvPr/>
          </p:nvSpPr>
          <p:spPr>
            <a:xfrm>
              <a:off x="10152675" y="1792953"/>
              <a:ext cx="547008" cy="519351"/>
            </a:xfrm>
            <a:prstGeom prst="ellipse">
              <a:avLst/>
            </a:prstGeom>
            <a:ln/>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small" spc="0" normalizeH="0" baseline="0" noProof="0">
                <a:ln>
                  <a:noFill/>
                </a:ln>
                <a:solidFill>
                  <a:prstClr val="white"/>
                </a:solidFill>
                <a:effectLst/>
                <a:uLnTx/>
                <a:uFillTx/>
                <a:latin typeface="Calibri" panose="020F0502020204030204"/>
                <a:ea typeface="+mn-ea"/>
                <a:cs typeface="+mn-cs"/>
              </a:endParaRPr>
            </a:p>
          </p:txBody>
        </p:sp>
        <p:sp>
          <p:nvSpPr>
            <p:cNvPr id="60" name="TextBox 59">
              <a:extLst>
                <a:ext uri="{FF2B5EF4-FFF2-40B4-BE49-F238E27FC236}">
                  <a16:creationId xmlns:a16="http://schemas.microsoft.com/office/drawing/2014/main" id="{F1D5B4B2-EB73-50C0-702C-AF38CE2BADB5}"/>
                </a:ext>
              </a:extLst>
            </p:cNvPr>
            <p:cNvSpPr txBox="1"/>
            <p:nvPr/>
          </p:nvSpPr>
          <p:spPr>
            <a:xfrm>
              <a:off x="10247197" y="1924937"/>
              <a:ext cx="487526" cy="246221"/>
            </a:xfrm>
            <a:prstGeom prst="rect">
              <a:avLst/>
            </a:prstGeom>
            <a:noFill/>
            <a:ln w="19050">
              <a:noFill/>
            </a:ln>
          </p:spPr>
          <p:style>
            <a:lnRef idx="2">
              <a:schemeClr val="accent3"/>
            </a:lnRef>
            <a:fillRef idx="1">
              <a:schemeClr val="lt1"/>
            </a:fillRef>
            <a:effectRef idx="0">
              <a:schemeClr val="accent3"/>
            </a:effectRef>
            <a:fontRef idx="minor">
              <a:schemeClr val="dk1"/>
            </a:fontRef>
          </p:style>
          <p:txBody>
            <a:bodyPr wrap="square" lIns="0" tIns="0" rIns="0" bIns="0" rtlCol="0">
              <a:spAutoFit/>
            </a:bodyPr>
            <a:lstStyle>
              <a:defPPr>
                <a:defRPr lang="en-US"/>
              </a:defPPr>
              <a:lvl1pPr>
                <a:defRPr sz="1600" b="1">
                  <a:solidFill>
                    <a:schemeClr val="tx2"/>
                  </a:solidFill>
                </a:defRPr>
              </a:lvl1pPr>
              <a:lvl2pPr>
                <a:defRPr>
                  <a:solidFill>
                    <a:schemeClr val="dk1"/>
                  </a:solidFill>
                </a:defRPr>
              </a:lvl2pPr>
              <a:lvl3pPr>
                <a:defRPr>
                  <a:solidFill>
                    <a:schemeClr val="dk1"/>
                  </a:solidFill>
                </a:defRPr>
              </a:lvl3pPr>
              <a:lvl4pPr>
                <a:defRPr>
                  <a:solidFill>
                    <a:schemeClr val="dk1"/>
                  </a:solidFill>
                </a:defRPr>
              </a:lvl4pPr>
              <a:lvl5pPr>
                <a:defRPr>
                  <a:solidFill>
                    <a:schemeClr val="dk1"/>
                  </a:solidFill>
                </a:defRPr>
              </a:lvl5pPr>
              <a:lvl6pPr>
                <a:defRPr>
                  <a:solidFill>
                    <a:schemeClr val="dk1"/>
                  </a:solidFill>
                </a:defRPr>
              </a:lvl6pPr>
              <a:lvl7pPr>
                <a:defRPr>
                  <a:solidFill>
                    <a:schemeClr val="dk1"/>
                  </a:solidFill>
                </a:defRPr>
              </a:lvl7pPr>
              <a:lvl8pPr>
                <a:defRPr>
                  <a:solidFill>
                    <a:schemeClr val="dk1"/>
                  </a:solidFill>
                </a:defRPr>
              </a:lvl8pPr>
              <a:lvl9pPr>
                <a:defRPr>
                  <a:solidFill>
                    <a:schemeClr val="dk1"/>
                  </a:solidFill>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a:ln>
                    <a:noFill/>
                  </a:ln>
                  <a:solidFill>
                    <a:prstClr val="white"/>
                  </a:solidFill>
                  <a:effectLst/>
                  <a:uLnTx/>
                  <a:uFillTx/>
                  <a:latin typeface="Calibri" panose="020F0502020204030204"/>
                  <a:ea typeface="+mn-ea"/>
                  <a:cs typeface="+mn-cs"/>
                </a:rPr>
                <a:t>WP2</a:t>
              </a:r>
            </a:p>
          </p:txBody>
        </p:sp>
      </p:grpSp>
      <p:sp>
        <p:nvSpPr>
          <p:cNvPr id="69" name="Oval 68">
            <a:extLst>
              <a:ext uri="{FF2B5EF4-FFF2-40B4-BE49-F238E27FC236}">
                <a16:creationId xmlns:a16="http://schemas.microsoft.com/office/drawing/2014/main" id="{944AD32C-422C-BE3C-8A7F-D2406E650A8B}"/>
              </a:ext>
            </a:extLst>
          </p:cNvPr>
          <p:cNvSpPr/>
          <p:nvPr/>
        </p:nvSpPr>
        <p:spPr>
          <a:xfrm>
            <a:off x="9033146" y="3099101"/>
            <a:ext cx="547008" cy="519351"/>
          </a:xfrm>
          <a:prstGeom prst="ellipse">
            <a:avLst/>
          </a:prstGeom>
          <a:solidFill>
            <a:schemeClr val="bg1">
              <a:lumMod val="95000"/>
            </a:schemeClr>
          </a:solidFill>
          <a:ln>
            <a:solidFill>
              <a:schemeClr val="bg1">
                <a:lumMod val="85000"/>
              </a:schemeClr>
            </a:solidFill>
          </a:ln>
        </p:spPr>
        <p:style>
          <a:lnRef idx="2">
            <a:schemeClr val="accent5">
              <a:shade val="50000"/>
            </a:schemeClr>
          </a:lnRef>
          <a:fillRef idx="1">
            <a:schemeClr val="accent5"/>
          </a:fillRef>
          <a:effectRef idx="0">
            <a:schemeClr val="accent5"/>
          </a:effectRef>
          <a:fontRef idx="minor">
            <a:schemeClr val="lt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small" spc="0" normalizeH="0" baseline="0" noProof="0">
              <a:ln>
                <a:noFill/>
              </a:ln>
              <a:solidFill>
                <a:prstClr val="white"/>
              </a:solidFill>
              <a:effectLst/>
              <a:uLnTx/>
              <a:uFillTx/>
              <a:latin typeface="Calibri" panose="020F0502020204030204"/>
              <a:ea typeface="+mn-ea"/>
              <a:cs typeface="+mn-cs"/>
            </a:endParaRPr>
          </a:p>
        </p:txBody>
      </p:sp>
      <p:sp>
        <p:nvSpPr>
          <p:cNvPr id="70" name="TextBox 69">
            <a:extLst>
              <a:ext uri="{FF2B5EF4-FFF2-40B4-BE49-F238E27FC236}">
                <a16:creationId xmlns:a16="http://schemas.microsoft.com/office/drawing/2014/main" id="{36EE2DB3-DC45-AEEC-FCB8-4292A02C94D7}"/>
              </a:ext>
            </a:extLst>
          </p:cNvPr>
          <p:cNvSpPr txBox="1"/>
          <p:nvPr/>
        </p:nvSpPr>
        <p:spPr>
          <a:xfrm>
            <a:off x="9121248" y="3247275"/>
            <a:ext cx="487526" cy="246221"/>
          </a:xfrm>
          <a:prstGeom prst="rect">
            <a:avLst/>
          </a:prstGeom>
          <a:noFill/>
          <a:ln w="19050">
            <a:noFill/>
          </a:ln>
        </p:spPr>
        <p:style>
          <a:lnRef idx="2">
            <a:schemeClr val="accent3"/>
          </a:lnRef>
          <a:fillRef idx="1">
            <a:schemeClr val="lt1"/>
          </a:fillRef>
          <a:effectRef idx="0">
            <a:schemeClr val="accent3"/>
          </a:effectRef>
          <a:fontRef idx="minor">
            <a:schemeClr val="dk1"/>
          </a:fontRef>
        </p:style>
        <p:txBody>
          <a:bodyPr wrap="square" lIns="0" tIns="0" rIns="0" bIns="0" rtlCol="0">
            <a:spAutoFit/>
          </a:bodyPr>
          <a:lstStyle>
            <a:defPPr>
              <a:defRPr lang="en-US"/>
            </a:defPPr>
            <a:lvl1pPr>
              <a:defRPr sz="1600" b="1">
                <a:solidFill>
                  <a:schemeClr val="tx2"/>
                </a:solidFill>
              </a:defRPr>
            </a:lvl1pPr>
            <a:lvl2pPr>
              <a:defRPr>
                <a:solidFill>
                  <a:schemeClr val="dk1"/>
                </a:solidFill>
              </a:defRPr>
            </a:lvl2pPr>
            <a:lvl3pPr>
              <a:defRPr>
                <a:solidFill>
                  <a:schemeClr val="dk1"/>
                </a:solidFill>
              </a:defRPr>
            </a:lvl3pPr>
            <a:lvl4pPr>
              <a:defRPr>
                <a:solidFill>
                  <a:schemeClr val="dk1"/>
                </a:solidFill>
              </a:defRPr>
            </a:lvl4pPr>
            <a:lvl5pPr>
              <a:defRPr>
                <a:solidFill>
                  <a:schemeClr val="dk1"/>
                </a:solidFill>
              </a:defRPr>
            </a:lvl5pPr>
            <a:lvl6pPr>
              <a:defRPr>
                <a:solidFill>
                  <a:schemeClr val="dk1"/>
                </a:solidFill>
              </a:defRPr>
            </a:lvl6pPr>
            <a:lvl7pPr>
              <a:defRPr>
                <a:solidFill>
                  <a:schemeClr val="dk1"/>
                </a:solidFill>
              </a:defRPr>
            </a:lvl7pPr>
            <a:lvl8pPr>
              <a:defRPr>
                <a:solidFill>
                  <a:schemeClr val="dk1"/>
                </a:solidFill>
              </a:defRPr>
            </a:lvl8pPr>
            <a:lvl9pPr>
              <a:defRPr>
                <a:solidFill>
                  <a:schemeClr val="dk1"/>
                </a:solidFill>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a:ln>
                  <a:noFill/>
                </a:ln>
                <a:solidFill>
                  <a:prstClr val="white"/>
                </a:solidFill>
                <a:effectLst/>
                <a:uLnTx/>
                <a:uFillTx/>
                <a:latin typeface="Calibri" panose="020F0502020204030204"/>
                <a:ea typeface="+mn-ea"/>
                <a:cs typeface="+mn-cs"/>
              </a:rPr>
              <a:t>WP4</a:t>
            </a:r>
          </a:p>
        </p:txBody>
      </p:sp>
      <p:sp>
        <p:nvSpPr>
          <p:cNvPr id="74" name="Oval 73">
            <a:extLst>
              <a:ext uri="{FF2B5EF4-FFF2-40B4-BE49-F238E27FC236}">
                <a16:creationId xmlns:a16="http://schemas.microsoft.com/office/drawing/2014/main" id="{0F287F28-9C1D-DF22-55B9-E0960929A7DB}"/>
              </a:ext>
            </a:extLst>
          </p:cNvPr>
          <p:cNvSpPr/>
          <p:nvPr/>
        </p:nvSpPr>
        <p:spPr>
          <a:xfrm>
            <a:off x="8975858" y="5712309"/>
            <a:ext cx="547008" cy="519351"/>
          </a:xfrm>
          <a:prstGeom prst="ellipse">
            <a:avLst/>
          </a:prstGeom>
          <a:solidFill>
            <a:schemeClr val="bg1">
              <a:lumMod val="95000"/>
            </a:schemeClr>
          </a:solidFill>
          <a:ln>
            <a:solidFill>
              <a:schemeClr val="bg1">
                <a:lumMod val="85000"/>
              </a:schemeClr>
            </a:solidFill>
          </a:ln>
        </p:spPr>
        <p:style>
          <a:lnRef idx="2">
            <a:schemeClr val="accent2">
              <a:shade val="50000"/>
            </a:schemeClr>
          </a:lnRef>
          <a:fillRef idx="1">
            <a:schemeClr val="accent2"/>
          </a:fillRef>
          <a:effectRef idx="0">
            <a:schemeClr val="accent2"/>
          </a:effectRef>
          <a:fontRef idx="minor">
            <a:schemeClr val="lt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small" spc="0" normalizeH="0" baseline="0" noProof="0">
              <a:ln>
                <a:noFill/>
              </a:ln>
              <a:solidFill>
                <a:prstClr val="white"/>
              </a:solidFill>
              <a:effectLst/>
              <a:uLnTx/>
              <a:uFillTx/>
              <a:latin typeface="Calibri" panose="020F0502020204030204"/>
              <a:ea typeface="+mn-ea"/>
              <a:cs typeface="+mn-cs"/>
            </a:endParaRPr>
          </a:p>
        </p:txBody>
      </p:sp>
      <p:sp>
        <p:nvSpPr>
          <p:cNvPr id="75" name="TextBox 74">
            <a:extLst>
              <a:ext uri="{FF2B5EF4-FFF2-40B4-BE49-F238E27FC236}">
                <a16:creationId xmlns:a16="http://schemas.microsoft.com/office/drawing/2014/main" id="{CEA4C5C3-D6DC-E55E-86CC-3FC44BF7E331}"/>
              </a:ext>
            </a:extLst>
          </p:cNvPr>
          <p:cNvSpPr txBox="1"/>
          <p:nvPr/>
        </p:nvSpPr>
        <p:spPr>
          <a:xfrm>
            <a:off x="9060050" y="5863166"/>
            <a:ext cx="487526" cy="246221"/>
          </a:xfrm>
          <a:prstGeom prst="rect">
            <a:avLst/>
          </a:prstGeom>
          <a:noFill/>
          <a:ln w="19050">
            <a:noFill/>
          </a:ln>
        </p:spPr>
        <p:style>
          <a:lnRef idx="2">
            <a:schemeClr val="accent3"/>
          </a:lnRef>
          <a:fillRef idx="1">
            <a:schemeClr val="lt1"/>
          </a:fillRef>
          <a:effectRef idx="0">
            <a:schemeClr val="accent3"/>
          </a:effectRef>
          <a:fontRef idx="minor">
            <a:schemeClr val="dk1"/>
          </a:fontRef>
        </p:style>
        <p:txBody>
          <a:bodyPr wrap="square" lIns="0" tIns="0" rIns="0" bIns="0" rtlCol="0">
            <a:spAutoFit/>
          </a:bodyPr>
          <a:lstStyle>
            <a:defPPr>
              <a:defRPr lang="en-US"/>
            </a:defPPr>
            <a:lvl1pPr>
              <a:defRPr sz="1600" b="1">
                <a:solidFill>
                  <a:schemeClr val="tx2"/>
                </a:solidFill>
              </a:defRPr>
            </a:lvl1pPr>
            <a:lvl2pPr>
              <a:defRPr>
                <a:solidFill>
                  <a:schemeClr val="dk1"/>
                </a:solidFill>
              </a:defRPr>
            </a:lvl2pPr>
            <a:lvl3pPr>
              <a:defRPr>
                <a:solidFill>
                  <a:schemeClr val="dk1"/>
                </a:solidFill>
              </a:defRPr>
            </a:lvl3pPr>
            <a:lvl4pPr>
              <a:defRPr>
                <a:solidFill>
                  <a:schemeClr val="dk1"/>
                </a:solidFill>
              </a:defRPr>
            </a:lvl4pPr>
            <a:lvl5pPr>
              <a:defRPr>
                <a:solidFill>
                  <a:schemeClr val="dk1"/>
                </a:solidFill>
              </a:defRPr>
            </a:lvl5pPr>
            <a:lvl6pPr>
              <a:defRPr>
                <a:solidFill>
                  <a:schemeClr val="dk1"/>
                </a:solidFill>
              </a:defRPr>
            </a:lvl6pPr>
            <a:lvl7pPr>
              <a:defRPr>
                <a:solidFill>
                  <a:schemeClr val="dk1"/>
                </a:solidFill>
              </a:defRPr>
            </a:lvl7pPr>
            <a:lvl8pPr>
              <a:defRPr>
                <a:solidFill>
                  <a:schemeClr val="dk1"/>
                </a:solidFill>
              </a:defRPr>
            </a:lvl8pPr>
            <a:lvl9pPr>
              <a:defRPr>
                <a:solidFill>
                  <a:schemeClr val="dk1"/>
                </a:solidFill>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a:ln>
                  <a:noFill/>
                </a:ln>
                <a:solidFill>
                  <a:prstClr val="white"/>
                </a:solidFill>
                <a:effectLst/>
                <a:uLnTx/>
                <a:uFillTx/>
                <a:latin typeface="Calibri" panose="020F0502020204030204"/>
                <a:ea typeface="+mn-ea"/>
                <a:cs typeface="+mn-cs"/>
              </a:rPr>
              <a:t>WP5</a:t>
            </a:r>
          </a:p>
        </p:txBody>
      </p:sp>
      <p:sp>
        <p:nvSpPr>
          <p:cNvPr id="80" name="Oval 79">
            <a:extLst>
              <a:ext uri="{FF2B5EF4-FFF2-40B4-BE49-F238E27FC236}">
                <a16:creationId xmlns:a16="http://schemas.microsoft.com/office/drawing/2014/main" id="{877DA26C-5C3B-FEFF-C2EA-7886B14CEC05}"/>
              </a:ext>
            </a:extLst>
          </p:cNvPr>
          <p:cNvSpPr/>
          <p:nvPr/>
        </p:nvSpPr>
        <p:spPr>
          <a:xfrm>
            <a:off x="2169191" y="1637879"/>
            <a:ext cx="547008" cy="519351"/>
          </a:xfrm>
          <a:prstGeom prst="ellipse">
            <a:avLst/>
          </a:prstGeom>
          <a:solidFill>
            <a:schemeClr val="bg1">
              <a:lumMod val="95000"/>
            </a:schemeClr>
          </a:solidFill>
          <a:ln>
            <a:solidFill>
              <a:schemeClr val="bg1">
                <a:lumMod val="85000"/>
              </a:schemeClr>
            </a:solidFill>
          </a:ln>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small" spc="0" normalizeH="0" baseline="0" noProof="0">
              <a:ln>
                <a:noFill/>
              </a:ln>
              <a:solidFill>
                <a:prstClr val="white"/>
              </a:solidFill>
              <a:effectLst/>
              <a:uLnTx/>
              <a:uFillTx/>
              <a:latin typeface="Calibri" panose="020F0502020204030204"/>
              <a:ea typeface="+mn-ea"/>
              <a:cs typeface="+mn-cs"/>
            </a:endParaRPr>
          </a:p>
        </p:txBody>
      </p:sp>
      <p:sp>
        <p:nvSpPr>
          <p:cNvPr id="81" name="TextBox 80">
            <a:extLst>
              <a:ext uri="{FF2B5EF4-FFF2-40B4-BE49-F238E27FC236}">
                <a16:creationId xmlns:a16="http://schemas.microsoft.com/office/drawing/2014/main" id="{E00EE3FA-3E1F-A5FA-5FE6-7766540E3034}"/>
              </a:ext>
            </a:extLst>
          </p:cNvPr>
          <p:cNvSpPr txBox="1"/>
          <p:nvPr/>
        </p:nvSpPr>
        <p:spPr>
          <a:xfrm>
            <a:off x="2245232" y="1790889"/>
            <a:ext cx="487526" cy="246221"/>
          </a:xfrm>
          <a:prstGeom prst="rect">
            <a:avLst/>
          </a:prstGeom>
          <a:noFill/>
          <a:ln w="19050">
            <a:noFill/>
          </a:ln>
        </p:spPr>
        <p:style>
          <a:lnRef idx="2">
            <a:schemeClr val="accent3"/>
          </a:lnRef>
          <a:fillRef idx="1">
            <a:schemeClr val="lt1"/>
          </a:fillRef>
          <a:effectRef idx="0">
            <a:schemeClr val="accent3"/>
          </a:effectRef>
          <a:fontRef idx="minor">
            <a:schemeClr val="dk1"/>
          </a:fontRef>
        </p:style>
        <p:txBody>
          <a:bodyPr wrap="square" lIns="0" tIns="0" rIns="0" bIns="0" rtlCol="0">
            <a:spAutoFit/>
          </a:bodyPr>
          <a:lstStyle>
            <a:defPPr>
              <a:defRPr lang="en-US"/>
            </a:defPPr>
            <a:lvl1pPr>
              <a:defRPr sz="1600" b="1">
                <a:solidFill>
                  <a:schemeClr val="tx2"/>
                </a:solidFill>
              </a:defRPr>
            </a:lvl1pPr>
            <a:lvl2pPr>
              <a:defRPr>
                <a:solidFill>
                  <a:schemeClr val="dk1"/>
                </a:solidFill>
              </a:defRPr>
            </a:lvl2pPr>
            <a:lvl3pPr>
              <a:defRPr>
                <a:solidFill>
                  <a:schemeClr val="dk1"/>
                </a:solidFill>
              </a:defRPr>
            </a:lvl3pPr>
            <a:lvl4pPr>
              <a:defRPr>
                <a:solidFill>
                  <a:schemeClr val="dk1"/>
                </a:solidFill>
              </a:defRPr>
            </a:lvl4pPr>
            <a:lvl5pPr>
              <a:defRPr>
                <a:solidFill>
                  <a:schemeClr val="dk1"/>
                </a:solidFill>
              </a:defRPr>
            </a:lvl5pPr>
            <a:lvl6pPr>
              <a:defRPr>
                <a:solidFill>
                  <a:schemeClr val="dk1"/>
                </a:solidFill>
              </a:defRPr>
            </a:lvl6pPr>
            <a:lvl7pPr>
              <a:defRPr>
                <a:solidFill>
                  <a:schemeClr val="dk1"/>
                </a:solidFill>
              </a:defRPr>
            </a:lvl7pPr>
            <a:lvl8pPr>
              <a:defRPr>
                <a:solidFill>
                  <a:schemeClr val="dk1"/>
                </a:solidFill>
              </a:defRPr>
            </a:lvl8pPr>
            <a:lvl9pPr>
              <a:defRPr>
                <a:solidFill>
                  <a:schemeClr val="dk1"/>
                </a:solidFill>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a:ln>
                  <a:noFill/>
                </a:ln>
                <a:solidFill>
                  <a:prstClr val="white"/>
                </a:solidFill>
                <a:effectLst/>
                <a:uLnTx/>
                <a:uFillTx/>
                <a:latin typeface="Calibri" panose="020F0502020204030204"/>
                <a:ea typeface="+mn-ea"/>
                <a:cs typeface="+mn-cs"/>
              </a:rPr>
              <a:t>WP7</a:t>
            </a:r>
          </a:p>
        </p:txBody>
      </p:sp>
      <p:sp>
        <p:nvSpPr>
          <p:cNvPr id="83" name="Oval 82">
            <a:extLst>
              <a:ext uri="{FF2B5EF4-FFF2-40B4-BE49-F238E27FC236}">
                <a16:creationId xmlns:a16="http://schemas.microsoft.com/office/drawing/2014/main" id="{1B315644-4BF9-9742-77D8-C004CD3EC86F}"/>
              </a:ext>
            </a:extLst>
          </p:cNvPr>
          <p:cNvSpPr/>
          <p:nvPr/>
        </p:nvSpPr>
        <p:spPr>
          <a:xfrm>
            <a:off x="5806308" y="5791656"/>
            <a:ext cx="547008" cy="519351"/>
          </a:xfrm>
          <a:prstGeom prst="ellipse">
            <a:avLst/>
          </a:prstGeom>
          <a:solidFill>
            <a:schemeClr val="bg1">
              <a:lumMod val="95000"/>
            </a:schemeClr>
          </a:solidFill>
          <a:ln>
            <a:solidFill>
              <a:schemeClr val="bg1">
                <a:lumMod val="85000"/>
              </a:schemeClr>
            </a:solidFill>
          </a:ln>
        </p:spPr>
        <p:style>
          <a:lnRef idx="2">
            <a:schemeClr val="dk1">
              <a:shade val="50000"/>
            </a:schemeClr>
          </a:lnRef>
          <a:fillRef idx="1">
            <a:schemeClr val="dk1"/>
          </a:fillRef>
          <a:effectRef idx="0">
            <a:schemeClr val="dk1"/>
          </a:effectRef>
          <a:fontRef idx="minor">
            <a:schemeClr val="lt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small" spc="0" normalizeH="0" baseline="0" noProof="0">
              <a:ln>
                <a:noFill/>
              </a:ln>
              <a:solidFill>
                <a:prstClr val="white"/>
              </a:solidFill>
              <a:effectLst/>
              <a:uLnTx/>
              <a:uFillTx/>
              <a:latin typeface="Calibri" panose="020F0502020204030204"/>
              <a:ea typeface="+mn-ea"/>
              <a:cs typeface="+mn-cs"/>
            </a:endParaRPr>
          </a:p>
        </p:txBody>
      </p:sp>
      <p:sp>
        <p:nvSpPr>
          <p:cNvPr id="84" name="TextBox 83">
            <a:extLst>
              <a:ext uri="{FF2B5EF4-FFF2-40B4-BE49-F238E27FC236}">
                <a16:creationId xmlns:a16="http://schemas.microsoft.com/office/drawing/2014/main" id="{0D4807B5-118B-A1BB-0D33-F915775C646B}"/>
              </a:ext>
            </a:extLst>
          </p:cNvPr>
          <p:cNvSpPr txBox="1"/>
          <p:nvPr/>
        </p:nvSpPr>
        <p:spPr>
          <a:xfrm>
            <a:off x="5891932" y="5921996"/>
            <a:ext cx="487526" cy="246221"/>
          </a:xfrm>
          <a:prstGeom prst="rect">
            <a:avLst/>
          </a:prstGeom>
          <a:noFill/>
          <a:ln w="19050">
            <a:noFill/>
          </a:ln>
        </p:spPr>
        <p:style>
          <a:lnRef idx="2">
            <a:schemeClr val="accent3"/>
          </a:lnRef>
          <a:fillRef idx="1">
            <a:schemeClr val="lt1"/>
          </a:fillRef>
          <a:effectRef idx="0">
            <a:schemeClr val="accent3"/>
          </a:effectRef>
          <a:fontRef idx="minor">
            <a:schemeClr val="dk1"/>
          </a:fontRef>
        </p:style>
        <p:txBody>
          <a:bodyPr wrap="square" lIns="0" tIns="0" rIns="0" bIns="0" rtlCol="0">
            <a:spAutoFit/>
          </a:bodyPr>
          <a:lstStyle>
            <a:defPPr>
              <a:defRPr lang="en-US"/>
            </a:defPPr>
            <a:lvl1pPr>
              <a:defRPr sz="1600" b="1">
                <a:solidFill>
                  <a:schemeClr val="tx2"/>
                </a:solidFill>
              </a:defRPr>
            </a:lvl1pPr>
            <a:lvl2pPr>
              <a:defRPr>
                <a:solidFill>
                  <a:schemeClr val="dk1"/>
                </a:solidFill>
              </a:defRPr>
            </a:lvl2pPr>
            <a:lvl3pPr>
              <a:defRPr>
                <a:solidFill>
                  <a:schemeClr val="dk1"/>
                </a:solidFill>
              </a:defRPr>
            </a:lvl3pPr>
            <a:lvl4pPr>
              <a:defRPr>
                <a:solidFill>
                  <a:schemeClr val="dk1"/>
                </a:solidFill>
              </a:defRPr>
            </a:lvl4pPr>
            <a:lvl5pPr>
              <a:defRPr>
                <a:solidFill>
                  <a:schemeClr val="dk1"/>
                </a:solidFill>
              </a:defRPr>
            </a:lvl5pPr>
            <a:lvl6pPr>
              <a:defRPr>
                <a:solidFill>
                  <a:schemeClr val="dk1"/>
                </a:solidFill>
              </a:defRPr>
            </a:lvl6pPr>
            <a:lvl7pPr>
              <a:defRPr>
                <a:solidFill>
                  <a:schemeClr val="dk1"/>
                </a:solidFill>
              </a:defRPr>
            </a:lvl7pPr>
            <a:lvl8pPr>
              <a:defRPr>
                <a:solidFill>
                  <a:schemeClr val="dk1"/>
                </a:solidFill>
              </a:defRPr>
            </a:lvl8pPr>
            <a:lvl9pPr>
              <a:defRPr>
                <a:solidFill>
                  <a:schemeClr val="dk1"/>
                </a:solidFill>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a:ln>
                  <a:noFill/>
                </a:ln>
                <a:solidFill>
                  <a:prstClr val="white"/>
                </a:solidFill>
                <a:effectLst/>
                <a:uLnTx/>
                <a:uFillTx/>
                <a:latin typeface="Calibri" panose="020F0502020204030204"/>
                <a:ea typeface="+mn-ea"/>
                <a:cs typeface="+mn-cs"/>
              </a:rPr>
              <a:t>WP6</a:t>
            </a:r>
          </a:p>
        </p:txBody>
      </p:sp>
      <p:sp>
        <p:nvSpPr>
          <p:cNvPr id="85" name="TextBox 84">
            <a:extLst>
              <a:ext uri="{FF2B5EF4-FFF2-40B4-BE49-F238E27FC236}">
                <a16:creationId xmlns:a16="http://schemas.microsoft.com/office/drawing/2014/main" id="{35F568ED-63A5-E131-D03E-E5E1912FD2F3}"/>
              </a:ext>
            </a:extLst>
          </p:cNvPr>
          <p:cNvSpPr txBox="1"/>
          <p:nvPr/>
        </p:nvSpPr>
        <p:spPr>
          <a:xfrm>
            <a:off x="6568377" y="1485054"/>
            <a:ext cx="1833196" cy="246221"/>
          </a:xfrm>
          <a:prstGeom prst="rect">
            <a:avLst/>
          </a:prstGeom>
          <a:ln w="19050">
            <a:noFill/>
          </a:ln>
        </p:spPr>
        <p:style>
          <a:lnRef idx="2">
            <a:schemeClr val="accent3"/>
          </a:lnRef>
          <a:fillRef idx="1">
            <a:schemeClr val="lt1"/>
          </a:fillRef>
          <a:effectRef idx="0">
            <a:schemeClr val="accent3"/>
          </a:effectRef>
          <a:fontRef idx="minor">
            <a:schemeClr val="dk1"/>
          </a:fontRef>
        </p:style>
        <p:txBody>
          <a:bodyPr wrap="square" lIns="0" tIns="0" rIns="0" bIns="0"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a:ln>
                  <a:noFill/>
                </a:ln>
                <a:solidFill>
                  <a:srgbClr val="FF9933"/>
                </a:solidFill>
                <a:effectLst/>
                <a:uLnTx/>
                <a:uFillTx/>
                <a:latin typeface="Calibri" panose="020F0502020204030204"/>
                <a:ea typeface="+mn-ea"/>
                <a:cs typeface="+mn-cs"/>
              </a:rPr>
              <a:t>Future launch traffic</a:t>
            </a:r>
          </a:p>
        </p:txBody>
      </p:sp>
      <p:sp>
        <p:nvSpPr>
          <p:cNvPr id="86" name="TextBox 85">
            <a:extLst>
              <a:ext uri="{FF2B5EF4-FFF2-40B4-BE49-F238E27FC236}">
                <a16:creationId xmlns:a16="http://schemas.microsoft.com/office/drawing/2014/main" id="{9844860A-B441-D786-F8D9-DA275C525230}"/>
              </a:ext>
            </a:extLst>
          </p:cNvPr>
          <p:cNvSpPr txBox="1"/>
          <p:nvPr/>
        </p:nvSpPr>
        <p:spPr>
          <a:xfrm>
            <a:off x="5461441" y="2103670"/>
            <a:ext cx="1139383" cy="492443"/>
          </a:xfrm>
          <a:prstGeom prst="rect">
            <a:avLst/>
          </a:prstGeom>
          <a:ln w="19050">
            <a:noFill/>
          </a:ln>
        </p:spPr>
        <p:style>
          <a:lnRef idx="2">
            <a:schemeClr val="accent3"/>
          </a:lnRef>
          <a:fillRef idx="1">
            <a:schemeClr val="lt1"/>
          </a:fillRef>
          <a:effectRef idx="0">
            <a:schemeClr val="accent3"/>
          </a:effectRef>
          <a:fontRef idx="minor">
            <a:schemeClr val="dk1"/>
          </a:fontRef>
        </p:style>
        <p:txBody>
          <a:bodyPr wrap="square" lIns="0" tIns="0" rIns="0" bIns="0"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a:ln>
                  <a:noFill/>
                </a:ln>
                <a:solidFill>
                  <a:srgbClr val="00B050"/>
                </a:solidFill>
                <a:effectLst/>
                <a:uLnTx/>
                <a:uFillTx/>
                <a:latin typeface="Calibri" panose="020F0502020204030204"/>
                <a:ea typeface="+mn-ea"/>
                <a:cs typeface="+mn-cs"/>
              </a:rPr>
              <a:t>Uncertainty models</a:t>
            </a:r>
          </a:p>
        </p:txBody>
      </p:sp>
      <p:sp>
        <p:nvSpPr>
          <p:cNvPr id="11" name="Date Placeholder 10">
            <a:extLst>
              <a:ext uri="{FF2B5EF4-FFF2-40B4-BE49-F238E27FC236}">
                <a16:creationId xmlns:a16="http://schemas.microsoft.com/office/drawing/2014/main" id="{E5706408-4DA8-622E-A0B8-947D2787D96E}"/>
              </a:ext>
            </a:extLst>
          </p:cNvPr>
          <p:cNvSpPr>
            <a:spLocks noGrp="1"/>
          </p:cNvSpPr>
          <p:nvPr>
            <p:ph type="dt" sz="half" idx="2"/>
          </p:nvPr>
        </p:nvSpPr>
        <p:spPr/>
        <p:txBody>
          <a:bodyPr/>
          <a:lstStyle/>
          <a:p>
            <a:r>
              <a:rPr lang="it-IT"/>
              <a:t>03/06/2026</a:t>
            </a:r>
            <a:endParaRPr lang="en-GB"/>
          </a:p>
        </p:txBody>
      </p:sp>
      <p:sp>
        <p:nvSpPr>
          <p:cNvPr id="18" name="Footer Placeholder 17">
            <a:extLst>
              <a:ext uri="{FF2B5EF4-FFF2-40B4-BE49-F238E27FC236}">
                <a16:creationId xmlns:a16="http://schemas.microsoft.com/office/drawing/2014/main" id="{6E2608BF-1E9E-410E-2DD3-3247058E6FED}"/>
              </a:ext>
            </a:extLst>
          </p:cNvPr>
          <p:cNvSpPr>
            <a:spLocks noGrp="1"/>
          </p:cNvSpPr>
          <p:nvPr>
            <p:ph type="ftr" sz="quarter" idx="3"/>
          </p:nvPr>
        </p:nvSpPr>
        <p:spPr/>
        <p: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white">
                    <a:lumMod val="50000"/>
                  </a:prstClr>
                </a:solidFill>
                <a:effectLst/>
                <a:uLnTx/>
                <a:uFillTx/>
                <a:latin typeface="Calibri" panose="020F0502020204030204"/>
                <a:ea typeface="+mn-ea"/>
                <a:cs typeface="+mn-cs"/>
              </a:rPr>
              <a:t>Camilla Colombo - GREEN SPECIES - COMPASS Lab - Department of Aerospace Science and Technology</a:t>
            </a:r>
            <a:endParaRPr kumimoji="0" lang="en-GB" sz="1200" b="0" i="0" u="none" strike="noStrike" kern="1200" cap="none" spc="0" normalizeH="0" baseline="0" noProof="0">
              <a:ln>
                <a:noFill/>
              </a:ln>
              <a:solidFill>
                <a:prstClr val="white">
                  <a:lumMod val="50000"/>
                </a:prstClr>
              </a:solidFill>
              <a:effectLst/>
              <a:uLnTx/>
              <a:uFillTx/>
              <a:latin typeface="Calibri" panose="020F0502020204030204"/>
              <a:ea typeface="+mn-ea"/>
              <a:cs typeface="+mn-cs"/>
            </a:endParaRPr>
          </a:p>
        </p:txBody>
      </p:sp>
      <p:sp>
        <p:nvSpPr>
          <p:cNvPr id="19" name="Slide Number Placeholder 18">
            <a:extLst>
              <a:ext uri="{FF2B5EF4-FFF2-40B4-BE49-F238E27FC236}">
                <a16:creationId xmlns:a16="http://schemas.microsoft.com/office/drawing/2014/main" id="{2420AAA1-7678-E626-485C-9D05D904A1C1}"/>
              </a:ext>
            </a:extLst>
          </p:cNvPr>
          <p:cNvSpPr>
            <a:spLocks noGrp="1"/>
          </p:cNvSpPr>
          <p:nvPr>
            <p:ph type="sldNum" sz="quarter" idx="4"/>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white">
                    <a:lumMod val="50000"/>
                  </a:prstClr>
                </a:solidFill>
                <a:effectLst/>
                <a:uLnTx/>
                <a:uFillTx/>
                <a:latin typeface="Calibri" panose="020F0502020204030204"/>
                <a:ea typeface="+mn-ea"/>
                <a:cs typeface="+mn-cs"/>
              </a:rPr>
              <a:t>4</a:t>
            </a:r>
          </a:p>
        </p:txBody>
      </p:sp>
      <p:grpSp>
        <p:nvGrpSpPr>
          <p:cNvPr id="20" name="Group 19">
            <a:extLst>
              <a:ext uri="{FF2B5EF4-FFF2-40B4-BE49-F238E27FC236}">
                <a16:creationId xmlns:a16="http://schemas.microsoft.com/office/drawing/2014/main" id="{9DF74167-F746-88B3-CE89-FD72C13F5E34}"/>
              </a:ext>
            </a:extLst>
          </p:cNvPr>
          <p:cNvGrpSpPr/>
          <p:nvPr/>
        </p:nvGrpSpPr>
        <p:grpSpPr>
          <a:xfrm>
            <a:off x="10061019" y="1836103"/>
            <a:ext cx="566976" cy="519351"/>
            <a:chOff x="10152675" y="1792953"/>
            <a:chExt cx="566976" cy="519351"/>
          </a:xfrm>
        </p:grpSpPr>
        <p:sp>
          <p:nvSpPr>
            <p:cNvPr id="23" name="Oval 22">
              <a:extLst>
                <a:ext uri="{FF2B5EF4-FFF2-40B4-BE49-F238E27FC236}">
                  <a16:creationId xmlns:a16="http://schemas.microsoft.com/office/drawing/2014/main" id="{EDA9173B-5611-DEF8-FC4A-5BD0698BA936}"/>
                </a:ext>
              </a:extLst>
            </p:cNvPr>
            <p:cNvSpPr/>
            <p:nvPr/>
          </p:nvSpPr>
          <p:spPr>
            <a:xfrm>
              <a:off x="10152675" y="1792953"/>
              <a:ext cx="547008" cy="519351"/>
            </a:xfrm>
            <a:prstGeom prst="ellipse">
              <a:avLst/>
            </a:prstGeom>
            <a:ln/>
          </p:spPr>
          <p:style>
            <a:lnRef idx="2">
              <a:schemeClr val="accent4">
                <a:shade val="50000"/>
              </a:schemeClr>
            </a:lnRef>
            <a:fillRef idx="1">
              <a:schemeClr val="accent4"/>
            </a:fillRef>
            <a:effectRef idx="0">
              <a:schemeClr val="accent4"/>
            </a:effectRef>
            <a:fontRef idx="minor">
              <a:schemeClr val="lt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small" spc="0" normalizeH="0" baseline="0" noProof="0">
                <a:ln>
                  <a:noFill/>
                </a:ln>
                <a:solidFill>
                  <a:prstClr val="white"/>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716DEB5B-8A8B-135C-35FF-5401D0245C22}"/>
                </a:ext>
              </a:extLst>
            </p:cNvPr>
            <p:cNvSpPr txBox="1"/>
            <p:nvPr/>
          </p:nvSpPr>
          <p:spPr>
            <a:xfrm>
              <a:off x="10232125" y="1939895"/>
              <a:ext cx="487526" cy="246221"/>
            </a:xfrm>
            <a:prstGeom prst="rect">
              <a:avLst/>
            </a:prstGeom>
            <a:noFill/>
            <a:ln w="19050">
              <a:noFill/>
            </a:ln>
          </p:spPr>
          <p:style>
            <a:lnRef idx="2">
              <a:schemeClr val="accent3"/>
            </a:lnRef>
            <a:fillRef idx="1">
              <a:schemeClr val="lt1"/>
            </a:fillRef>
            <a:effectRef idx="0">
              <a:schemeClr val="accent3"/>
            </a:effectRef>
            <a:fontRef idx="minor">
              <a:schemeClr val="dk1"/>
            </a:fontRef>
          </p:style>
          <p:txBody>
            <a:bodyPr wrap="square" lIns="0" tIns="0" rIns="0" bIns="0" rtlCol="0">
              <a:spAutoFit/>
            </a:bodyPr>
            <a:lstStyle>
              <a:defPPr>
                <a:defRPr lang="en-US"/>
              </a:defPPr>
              <a:lvl1pPr>
                <a:defRPr sz="1600" b="1">
                  <a:solidFill>
                    <a:schemeClr val="tx2"/>
                  </a:solidFill>
                </a:defRPr>
              </a:lvl1pPr>
              <a:lvl2pPr>
                <a:defRPr>
                  <a:solidFill>
                    <a:schemeClr val="dk1"/>
                  </a:solidFill>
                </a:defRPr>
              </a:lvl2pPr>
              <a:lvl3pPr>
                <a:defRPr>
                  <a:solidFill>
                    <a:schemeClr val="dk1"/>
                  </a:solidFill>
                </a:defRPr>
              </a:lvl3pPr>
              <a:lvl4pPr>
                <a:defRPr>
                  <a:solidFill>
                    <a:schemeClr val="dk1"/>
                  </a:solidFill>
                </a:defRPr>
              </a:lvl4pPr>
              <a:lvl5pPr>
                <a:defRPr>
                  <a:solidFill>
                    <a:schemeClr val="dk1"/>
                  </a:solidFill>
                </a:defRPr>
              </a:lvl5pPr>
              <a:lvl6pPr>
                <a:defRPr>
                  <a:solidFill>
                    <a:schemeClr val="dk1"/>
                  </a:solidFill>
                </a:defRPr>
              </a:lvl6pPr>
              <a:lvl7pPr>
                <a:defRPr>
                  <a:solidFill>
                    <a:schemeClr val="dk1"/>
                  </a:solidFill>
                </a:defRPr>
              </a:lvl7pPr>
              <a:lvl8pPr>
                <a:defRPr>
                  <a:solidFill>
                    <a:schemeClr val="dk1"/>
                  </a:solidFill>
                </a:defRPr>
              </a:lvl8pPr>
              <a:lvl9pPr>
                <a:defRPr>
                  <a:solidFill>
                    <a:schemeClr val="dk1"/>
                  </a:solidFill>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a:ln>
                    <a:noFill/>
                  </a:ln>
                  <a:solidFill>
                    <a:prstClr val="white"/>
                  </a:solidFill>
                  <a:effectLst/>
                  <a:uLnTx/>
                  <a:uFillTx/>
                  <a:latin typeface="Calibri" panose="020F0502020204030204"/>
                  <a:ea typeface="+mn-ea"/>
                  <a:cs typeface="+mn-cs"/>
                </a:rPr>
                <a:t>WP3</a:t>
              </a:r>
            </a:p>
          </p:txBody>
        </p:sp>
      </p:grpSp>
      <p:pic>
        <p:nvPicPr>
          <p:cNvPr id="26" name="Picture 25" descr="Logo&#10;&#10;Description automatically generated">
            <a:extLst>
              <a:ext uri="{FF2B5EF4-FFF2-40B4-BE49-F238E27FC236}">
                <a16:creationId xmlns:a16="http://schemas.microsoft.com/office/drawing/2014/main" id="{364B8486-9DDE-08BC-C128-939B2CE548D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02477" y="202024"/>
            <a:ext cx="3256928" cy="1172179"/>
          </a:xfrm>
          <a:prstGeom prst="rect">
            <a:avLst/>
          </a:prstGeom>
        </p:spPr>
      </p:pic>
      <p:sp>
        <p:nvSpPr>
          <p:cNvPr id="4" name="Title 13">
            <a:extLst>
              <a:ext uri="{FF2B5EF4-FFF2-40B4-BE49-F238E27FC236}">
                <a16:creationId xmlns:a16="http://schemas.microsoft.com/office/drawing/2014/main" id="{485BA17E-3236-F2CC-52E4-1D3D44C51327}"/>
              </a:ext>
            </a:extLst>
          </p:cNvPr>
          <p:cNvSpPr txBox="1">
            <a:spLocks/>
          </p:cNvSpPr>
          <p:nvPr/>
        </p:nvSpPr>
        <p:spPr>
          <a:xfrm>
            <a:off x="295925" y="139169"/>
            <a:ext cx="11694849" cy="476293"/>
          </a:xfrm>
          <a:prstGeom prst="rect">
            <a:avLst/>
          </a:prstGeom>
        </p:spPr>
        <p:txBody>
          <a:bodyPr/>
          <a:lstStyle>
            <a:lvl1pPr algn="l" defTabSz="914400" rtl="0" eaLnBrk="1" latinLnBrk="0" hangingPunct="1">
              <a:lnSpc>
                <a:spcPct val="90000"/>
              </a:lnSpc>
              <a:spcBef>
                <a:spcPct val="0"/>
              </a:spcBef>
              <a:buNone/>
              <a:defRPr lang="en-GB" sz="3200" b="1" i="0" kern="1200" noProof="0" dirty="0">
                <a:solidFill>
                  <a:schemeClr val="bg2">
                    <a:lumMod val="75000"/>
                  </a:schemeClr>
                </a:solidFill>
                <a:latin typeface="+mn-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2400" b="1" i="0" u="none" strike="noStrike" kern="1200" cap="none" spc="0" normalizeH="0" baseline="0" noProof="0">
                <a:ln>
                  <a:noFill/>
                </a:ln>
                <a:solidFill>
                  <a:srgbClr val="102C53"/>
                </a:solidFill>
                <a:effectLst/>
                <a:uLnTx/>
                <a:uFillTx/>
                <a:latin typeface="Manrope"/>
                <a:ea typeface="+mj-ea"/>
                <a:cs typeface="+mj-cs"/>
              </a:rPr>
              <a:t>Methodology</a:t>
            </a:r>
          </a:p>
        </p:txBody>
      </p:sp>
    </p:spTree>
    <p:extLst>
      <p:ext uri="{BB962C8B-B14F-4D97-AF65-F5344CB8AC3E}">
        <p14:creationId xmlns:p14="http://schemas.microsoft.com/office/powerpoint/2010/main" val="28916067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5177D5-57E9-0F38-90E2-1F4111A0665D}"/>
            </a:ext>
          </a:extLst>
        </p:cNvPr>
        <p:cNvGrpSpPr/>
        <p:nvPr/>
      </p:nvGrpSpPr>
      <p:grpSpPr>
        <a:xfrm>
          <a:off x="0" y="0"/>
          <a:ext cx="0" cy="0"/>
          <a:chOff x="0" y="0"/>
          <a:chExt cx="0" cy="0"/>
        </a:xfrm>
      </p:grpSpPr>
      <p:sp>
        <p:nvSpPr>
          <p:cNvPr id="2" name="Footer Placeholder 1">
            <a:extLst>
              <a:ext uri="{FF2B5EF4-FFF2-40B4-BE49-F238E27FC236}">
                <a16:creationId xmlns:a16="http://schemas.microsoft.com/office/drawing/2014/main" id="{A6E2C9D0-D2B9-9B29-BAF4-E94CC9B79466}"/>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50" normalizeH="0" baseline="0" noProof="0">
                <a:ln>
                  <a:noFill/>
                </a:ln>
                <a:solidFill>
                  <a:srgbClr val="000000">
                    <a:lumMod val="65000"/>
                    <a:lumOff val="35000"/>
                  </a:srgbClr>
                </a:solidFill>
                <a:effectLst/>
                <a:uLnTx/>
                <a:uFillTx/>
                <a:latin typeface="Manrope"/>
                <a:ea typeface="+mn-ea"/>
                <a:cs typeface="+mn-cs"/>
              </a:rPr>
              <a:t>Camilla Colombo - GREEN SPECIES - COMPASS Lab - Department of Aerospace Science and Technology</a:t>
            </a:r>
            <a:endParaRPr kumimoji="0" lang="en-GB" sz="700" b="0" i="0" u="none" strike="noStrike" kern="1200" cap="none" spc="50" normalizeH="0" baseline="0" noProof="0">
              <a:ln>
                <a:noFill/>
              </a:ln>
              <a:solidFill>
                <a:srgbClr val="000000">
                  <a:lumMod val="65000"/>
                  <a:lumOff val="35000"/>
                </a:srgbClr>
              </a:solidFill>
              <a:effectLst/>
              <a:uLnTx/>
              <a:uFillTx/>
              <a:latin typeface="Manrope"/>
              <a:ea typeface="+mn-ea"/>
              <a:cs typeface="+mn-cs"/>
            </a:endParaRPr>
          </a:p>
        </p:txBody>
      </p:sp>
      <p:sp>
        <p:nvSpPr>
          <p:cNvPr id="3" name="Slide Number Placeholder 2">
            <a:extLst>
              <a:ext uri="{FF2B5EF4-FFF2-40B4-BE49-F238E27FC236}">
                <a16:creationId xmlns:a16="http://schemas.microsoft.com/office/drawing/2014/main" id="{FF874E32-B6A4-70AF-6F63-E0D9FEF4AAD8}"/>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32E340B-6DF6-4B42-912A-1B529C9C7761}" type="slidenum">
              <a:rPr kumimoji="0" lang="en-GB" sz="700" b="0" i="0" u="none" strike="noStrike" kern="1200" cap="none" spc="50" normalizeH="0" baseline="0" noProof="0" smtClean="0">
                <a:ln>
                  <a:noFill/>
                </a:ln>
                <a:solidFill>
                  <a:srgbClr val="000000">
                    <a:lumMod val="65000"/>
                    <a:lumOff val="35000"/>
                  </a:srgbClr>
                </a:solidFill>
                <a:effectLst/>
                <a:uLnTx/>
                <a:uFillTx/>
                <a:latin typeface="Manrope"/>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700" b="0" i="0" u="none" strike="noStrike" kern="1200" cap="none" spc="50" normalizeH="0" baseline="0" noProof="0">
              <a:ln>
                <a:noFill/>
              </a:ln>
              <a:solidFill>
                <a:srgbClr val="000000">
                  <a:lumMod val="65000"/>
                  <a:lumOff val="35000"/>
                </a:srgbClr>
              </a:solidFill>
              <a:effectLst/>
              <a:uLnTx/>
              <a:uFillTx/>
              <a:latin typeface="Manrope"/>
              <a:ea typeface="+mn-ea"/>
              <a:cs typeface="+mn-cs"/>
            </a:endParaRPr>
          </a:p>
        </p:txBody>
      </p:sp>
      <p:sp>
        <p:nvSpPr>
          <p:cNvPr id="6" name="Text Placeholder 4">
            <a:extLst>
              <a:ext uri="{FF2B5EF4-FFF2-40B4-BE49-F238E27FC236}">
                <a16:creationId xmlns:a16="http://schemas.microsoft.com/office/drawing/2014/main" id="{9552B189-12F1-25AB-CBBB-09BCF9C7A510}"/>
              </a:ext>
            </a:extLst>
          </p:cNvPr>
          <p:cNvSpPr>
            <a:spLocks noGrp="1"/>
          </p:cNvSpPr>
          <p:nvPr>
            <p:ph type="body" sz="quarter" idx="13"/>
          </p:nvPr>
        </p:nvSpPr>
        <p:spPr>
          <a:xfrm>
            <a:off x="450201" y="3325548"/>
            <a:ext cx="3634518" cy="2899815"/>
          </a:xfrm>
          <a:solidFill>
            <a:schemeClr val="bg1"/>
          </a:solidFill>
        </p:spPr>
        <p:txBody>
          <a:bodyPr/>
          <a:lstStyle/>
          <a:p>
            <a:r>
              <a:rPr lang="en-GB" noProof="0" dirty="0"/>
              <a:t>Current launch traffic differ much from the past one</a:t>
            </a:r>
          </a:p>
          <a:p>
            <a:r>
              <a:rPr lang="en-US" dirty="0"/>
              <a:t>Economic factors need to be included in launch traffic model, to adapt to changing trends</a:t>
            </a:r>
          </a:p>
          <a:p>
            <a:endParaRPr lang="en-US" dirty="0"/>
          </a:p>
          <a:p>
            <a:endParaRPr lang="en-US" dirty="0"/>
          </a:p>
          <a:p>
            <a:endParaRPr lang="en-US" dirty="0"/>
          </a:p>
          <a:p>
            <a:pPr marL="0" indent="0" algn="ctr">
              <a:buNone/>
            </a:pPr>
            <a:r>
              <a:rPr lang="en-US" b="1" dirty="0">
                <a:solidFill>
                  <a:srgbClr val="FF9933"/>
                </a:solidFill>
              </a:rPr>
              <a:t>Moving from modelling to forecasting</a:t>
            </a:r>
          </a:p>
          <a:p>
            <a:endParaRPr lang="en-US" b="1" dirty="0"/>
          </a:p>
        </p:txBody>
      </p:sp>
      <p:sp>
        <p:nvSpPr>
          <p:cNvPr id="15" name="TextBox 14">
            <a:extLst>
              <a:ext uri="{FF2B5EF4-FFF2-40B4-BE49-F238E27FC236}">
                <a16:creationId xmlns:a16="http://schemas.microsoft.com/office/drawing/2014/main" id="{08B1216D-9855-EFD3-B67F-4585D6569746}"/>
              </a:ext>
            </a:extLst>
          </p:cNvPr>
          <p:cNvSpPr txBox="1"/>
          <p:nvPr/>
        </p:nvSpPr>
        <p:spPr>
          <a:xfrm>
            <a:off x="393649" y="846907"/>
            <a:ext cx="4702177" cy="461665"/>
          </a:xfrm>
          <a:prstGeom prst="rect">
            <a:avLst/>
          </a:prstGeom>
          <a:noFill/>
          <a:ln w="12700">
            <a:noFill/>
          </a:ln>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400" b="1" i="0" u="none" strike="noStrike" kern="1200" cap="none" spc="0" normalizeH="0" baseline="0" noProof="0">
                <a:ln>
                  <a:noFill/>
                </a:ln>
                <a:solidFill>
                  <a:srgbClr val="000000"/>
                </a:solidFill>
                <a:effectLst/>
                <a:uLnTx/>
                <a:uFillTx/>
                <a:latin typeface="Manrope"/>
                <a:ea typeface="Calibri" panose="020F0502020204030204" pitchFamily="34" charset="0"/>
                <a:cs typeface="Arial" panose="020B0604020202020204" pitchFamily="34" charset="0"/>
              </a:rPr>
              <a:t>Launch traffic model</a:t>
            </a:r>
          </a:p>
        </p:txBody>
      </p:sp>
      <p:sp>
        <p:nvSpPr>
          <p:cNvPr id="17" name="TextBox 16">
            <a:extLst>
              <a:ext uri="{FF2B5EF4-FFF2-40B4-BE49-F238E27FC236}">
                <a16:creationId xmlns:a16="http://schemas.microsoft.com/office/drawing/2014/main" id="{5CF1609E-67B1-952A-DF80-A928FA188723}"/>
              </a:ext>
            </a:extLst>
          </p:cNvPr>
          <p:cNvSpPr txBox="1"/>
          <p:nvPr/>
        </p:nvSpPr>
        <p:spPr>
          <a:xfrm>
            <a:off x="406906" y="1654605"/>
            <a:ext cx="3634518" cy="1077218"/>
          </a:xfrm>
          <a:prstGeom prst="rect">
            <a:avLst/>
          </a:prstGeom>
          <a:solidFill>
            <a:schemeClr val="bg2">
              <a:lumMod val="95000"/>
            </a:schemeClr>
          </a:solidFill>
          <a:ln w="12700">
            <a:noFill/>
          </a:ln>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600" b="0" i="0" u="none" strike="noStrike" kern="1200" cap="none" spc="0" normalizeH="0" baseline="0" noProof="0">
                <a:ln>
                  <a:noFill/>
                </a:ln>
                <a:solidFill>
                  <a:srgbClr val="000000"/>
                </a:solidFill>
                <a:effectLst/>
                <a:uLnTx/>
                <a:uFillTx/>
                <a:latin typeface="Manrope"/>
                <a:ea typeface="Calibri" panose="020F0502020204030204" pitchFamily="34" charset="0"/>
                <a:cs typeface="Arial" panose="020B0604020202020204" pitchFamily="34" charset="0"/>
              </a:rPr>
              <a:t>Space debris </a:t>
            </a:r>
            <a:r>
              <a:rPr kumimoji="0" lang="en-GB" altLang="en-US" sz="1600" b="1" i="0" u="none" strike="noStrike" kern="1200" cap="none" spc="0" normalizeH="0" baseline="0" noProof="0">
                <a:ln>
                  <a:noFill/>
                </a:ln>
                <a:solidFill>
                  <a:srgbClr val="27CED7"/>
                </a:solidFill>
                <a:effectLst/>
                <a:uLnTx/>
                <a:uFillTx/>
                <a:latin typeface="Manrope"/>
                <a:ea typeface="Calibri" panose="020F0502020204030204" pitchFamily="34" charset="0"/>
                <a:cs typeface="Arial" panose="020B0604020202020204" pitchFamily="34" charset="0"/>
              </a:rPr>
              <a:t>complex dynamics</a:t>
            </a:r>
            <a:r>
              <a:rPr kumimoji="0" lang="en-GB" altLang="en-US" sz="1600" b="0" i="0" u="none" strike="noStrike" kern="1200" cap="none" spc="0" normalizeH="0" baseline="0" noProof="0">
                <a:ln>
                  <a:noFill/>
                </a:ln>
                <a:solidFill>
                  <a:srgbClr val="000000"/>
                </a:solidFill>
                <a:effectLst/>
                <a:uLnTx/>
                <a:uFillTx/>
                <a:latin typeface="Manrope"/>
                <a:ea typeface="Calibri" panose="020F0502020204030204" pitchFamily="34" charset="0"/>
                <a:cs typeface="Arial" panose="020B0604020202020204" pitchFamily="34" charset="0"/>
              </a:rPr>
              <a:t>, affected by </a:t>
            </a:r>
            <a:r>
              <a:rPr kumimoji="0" lang="en-GB" altLang="en-US" sz="1600" b="1" i="0" u="none" strike="noStrike" kern="1200" cap="none" spc="0" normalizeH="0" baseline="0" noProof="0">
                <a:ln>
                  <a:noFill/>
                </a:ln>
                <a:solidFill>
                  <a:srgbClr val="00B050"/>
                </a:solidFill>
                <a:effectLst/>
                <a:uLnTx/>
                <a:uFillTx/>
                <a:latin typeface="Manrope"/>
                <a:ea typeface="Calibri" panose="020F0502020204030204" pitchFamily="34" charset="0"/>
                <a:cs typeface="Arial" panose="020B0604020202020204" pitchFamily="34" charset="0"/>
              </a:rPr>
              <a:t>several overlapping uncertainties </a:t>
            </a:r>
            <a:r>
              <a:rPr kumimoji="0" lang="en-US" altLang="en-US" sz="1600" b="0" i="0" u="none" strike="noStrike" kern="1200" cap="none" spc="0" normalizeH="0" baseline="0" noProof="0">
                <a:ln>
                  <a:noFill/>
                </a:ln>
                <a:solidFill>
                  <a:srgbClr val="000000"/>
                </a:solidFill>
                <a:effectLst/>
                <a:uLnTx/>
                <a:uFillTx/>
                <a:latin typeface="Manrope"/>
                <a:ea typeface="Calibri" panose="020F0502020204030204" pitchFamily="34" charset="0"/>
                <a:cs typeface="Arial" panose="020B0604020202020204" pitchFamily="34" charset="0"/>
              </a:rPr>
              <a:t>and </a:t>
            </a:r>
            <a:r>
              <a:rPr kumimoji="0" lang="en-US" altLang="en-US" sz="1600" b="1" i="0" u="none" strike="noStrike" kern="1200" cap="none" spc="0" normalizeH="0" baseline="0" noProof="0">
                <a:ln>
                  <a:noFill/>
                </a:ln>
                <a:solidFill>
                  <a:srgbClr val="FF9933"/>
                </a:solidFill>
                <a:effectLst/>
                <a:uLnTx/>
                <a:uFillTx/>
                <a:latin typeface="Manrope"/>
                <a:ea typeface="Calibri" panose="020F0502020204030204" pitchFamily="34" charset="0"/>
                <a:cs typeface="Arial" panose="020B0604020202020204" pitchFamily="34" charset="0"/>
              </a:rPr>
              <a:t>factors of economic nature</a:t>
            </a:r>
            <a:r>
              <a:rPr kumimoji="0" lang="en-US" altLang="en-US" sz="1600" b="0" i="0" u="none" strike="noStrike" kern="1200" cap="none" spc="0" normalizeH="0" baseline="0" noProof="0">
                <a:ln>
                  <a:noFill/>
                </a:ln>
                <a:solidFill>
                  <a:srgbClr val="000000"/>
                </a:solidFill>
                <a:effectLst/>
                <a:uLnTx/>
                <a:uFillTx/>
                <a:latin typeface="Manrope"/>
                <a:ea typeface="Calibri" panose="020F0502020204030204" pitchFamily="34" charset="0"/>
                <a:cs typeface="Arial" panose="020B0604020202020204" pitchFamily="34" charset="0"/>
              </a:rPr>
              <a:t>.</a:t>
            </a:r>
          </a:p>
        </p:txBody>
      </p:sp>
      <p:sp>
        <p:nvSpPr>
          <p:cNvPr id="31" name="Arrow: Down 30">
            <a:extLst>
              <a:ext uri="{FF2B5EF4-FFF2-40B4-BE49-F238E27FC236}">
                <a16:creationId xmlns:a16="http://schemas.microsoft.com/office/drawing/2014/main" id="{C52451CB-38F6-99F1-8A1D-767770C6CF40}"/>
              </a:ext>
            </a:extLst>
          </p:cNvPr>
          <p:cNvSpPr/>
          <p:nvPr/>
        </p:nvSpPr>
        <p:spPr>
          <a:xfrm>
            <a:off x="2006962" y="5036866"/>
            <a:ext cx="520995" cy="483782"/>
          </a:xfrm>
          <a:prstGeom prst="downArrow">
            <a:avLst/>
          </a:prstGeom>
          <a:solidFill>
            <a:srgbClr val="FF9933"/>
          </a:solidFill>
          <a:ln>
            <a:solidFill>
              <a:srgbClr val="FF993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800" b="0" i="0" u="none" strike="noStrike" kern="1200" cap="none" spc="0" normalizeH="0" baseline="0" noProof="0">
              <a:ln>
                <a:noFill/>
              </a:ln>
              <a:solidFill>
                <a:srgbClr val="FFFFFF"/>
              </a:solidFill>
              <a:effectLst/>
              <a:uLnTx/>
              <a:uFillTx/>
              <a:latin typeface="Manrope"/>
              <a:ea typeface="+mn-ea"/>
              <a:cs typeface="+mn-cs"/>
            </a:endParaRPr>
          </a:p>
        </p:txBody>
      </p:sp>
      <p:sp>
        <p:nvSpPr>
          <p:cNvPr id="5" name="TextBox 4">
            <a:extLst>
              <a:ext uri="{FF2B5EF4-FFF2-40B4-BE49-F238E27FC236}">
                <a16:creationId xmlns:a16="http://schemas.microsoft.com/office/drawing/2014/main" id="{0D0C6E5F-895A-F60D-CF31-7BC67533900C}"/>
              </a:ext>
            </a:extLst>
          </p:cNvPr>
          <p:cNvSpPr txBox="1"/>
          <p:nvPr/>
        </p:nvSpPr>
        <p:spPr>
          <a:xfrm>
            <a:off x="300467" y="6328475"/>
            <a:ext cx="8871933" cy="424732"/>
          </a:xfrm>
          <a:prstGeom prst="rect">
            <a:avLst/>
          </a:prstGeom>
          <a:noFill/>
        </p:spPr>
        <p:txBody>
          <a:bodyPr wrap="square">
            <a:spAutoFit/>
          </a:bodyPr>
          <a:lstStyle/>
          <a:p>
            <a:pPr marL="228600" indent="-228600">
              <a:lnSpc>
                <a:spcPct val="90000"/>
              </a:lnSpc>
              <a:spcBef>
                <a:spcPts val="500"/>
              </a:spcBef>
              <a:buFont typeface="+mj-lt"/>
              <a:buAutoNum type="arabicPeriod" startAt="7"/>
            </a:pPr>
            <a:r>
              <a:rPr lang="en-US" sz="1200" dirty="0">
                <a:hlinkClick r:id="rId2">
                  <a:extLst>
                    <a:ext uri="{A12FA001-AC4F-418D-AE19-62706E023703}">
                      <ahyp:hlinkClr xmlns:ahyp="http://schemas.microsoft.com/office/drawing/2018/hyperlinkcolor" val="tx"/>
                    </a:ext>
                  </a:extLst>
                </a:hlinkClick>
              </a:rPr>
              <a:t>ESA - Space debris by the numbers</a:t>
            </a:r>
            <a:r>
              <a:rPr lang="en-US" sz="1200" dirty="0"/>
              <a:t>, 21 April 2026, https://www.esa.int/Space_Safety/Space_Debris/Space_debris_by_the_numbers</a:t>
            </a:r>
            <a:endParaRPr lang="en-GB" sz="1200" dirty="0"/>
          </a:p>
        </p:txBody>
      </p:sp>
      <p:pic>
        <p:nvPicPr>
          <p:cNvPr id="8" name="Picture 7">
            <a:extLst>
              <a:ext uri="{FF2B5EF4-FFF2-40B4-BE49-F238E27FC236}">
                <a16:creationId xmlns:a16="http://schemas.microsoft.com/office/drawing/2014/main" id="{CB1D7AAF-B919-E9A1-DCF9-7981DB1DF48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46285" y="1300698"/>
            <a:ext cx="5515192" cy="3939423"/>
          </a:xfrm>
          <a:prstGeom prst="rect">
            <a:avLst/>
          </a:prstGeom>
        </p:spPr>
      </p:pic>
      <p:sp>
        <p:nvSpPr>
          <p:cNvPr id="9" name="TextBox 8">
            <a:extLst>
              <a:ext uri="{FF2B5EF4-FFF2-40B4-BE49-F238E27FC236}">
                <a16:creationId xmlns:a16="http://schemas.microsoft.com/office/drawing/2014/main" id="{0E8771A3-3692-F35D-574F-F94DF4AA1C86}"/>
              </a:ext>
            </a:extLst>
          </p:cNvPr>
          <p:cNvSpPr txBox="1"/>
          <p:nvPr/>
        </p:nvSpPr>
        <p:spPr>
          <a:xfrm>
            <a:off x="7243660" y="5181305"/>
            <a:ext cx="3881004" cy="461665"/>
          </a:xfrm>
          <a:prstGeom prst="rect">
            <a:avLst/>
          </a:prstGeom>
          <a:noFill/>
        </p:spPr>
        <p:txBody>
          <a:bodyPr wrap="square">
            <a:spAutoFit/>
          </a:bodyPr>
          <a:lstStyle>
            <a:defPPr>
              <a:defRPr lang="it-IT"/>
            </a:defPPr>
            <a:lvl1pPr>
              <a:defRPr sz="1200" kern="0">
                <a:solidFill>
                  <a:srgbClr val="0066CC"/>
                </a:solidFill>
                <a:latin typeface="+mj-lt"/>
                <a:cs typeface="Arial" panose="020B0604020202020204" pitchFamily="34" charset="0"/>
              </a:defRPr>
            </a:lvl1pPr>
          </a:lstStyle>
          <a:p>
            <a:r>
              <a:rPr lang="en-US" dirty="0"/>
              <a:t>Evolution of the launch traffic in number of payloads objects.</a:t>
            </a:r>
            <a:endParaRPr lang="it-IT" dirty="0"/>
          </a:p>
        </p:txBody>
      </p:sp>
    </p:spTree>
    <p:extLst>
      <p:ext uri="{BB962C8B-B14F-4D97-AF65-F5344CB8AC3E}">
        <p14:creationId xmlns:p14="http://schemas.microsoft.com/office/powerpoint/2010/main" val="32970829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CF59ADC9-A03E-7720-D9EB-2CEA25D4113A}"/>
              </a:ext>
            </a:extLst>
          </p:cNvPr>
          <p:cNvSpPr>
            <a:spLocks noGrp="1"/>
          </p:cNvSpPr>
          <p:nvPr>
            <p:ph type="title"/>
          </p:nvPr>
        </p:nvSpPr>
        <p:spPr/>
        <p:txBody>
          <a:bodyPr/>
          <a:lstStyle/>
          <a:p>
            <a:r>
              <a:rPr lang="en-GB" dirty="0"/>
              <a:t>Some representative large constellation programmes</a:t>
            </a:r>
            <a:endParaRPr lang="it-IT" dirty="0"/>
          </a:p>
        </p:txBody>
      </p:sp>
      <p:sp>
        <p:nvSpPr>
          <p:cNvPr id="3" name="Footer Placeholder 2">
            <a:extLst>
              <a:ext uri="{FF2B5EF4-FFF2-40B4-BE49-F238E27FC236}">
                <a16:creationId xmlns:a16="http://schemas.microsoft.com/office/drawing/2014/main" id="{9A664486-6852-3433-2FB8-A99E8BE444D6}"/>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50" normalizeH="0" baseline="0" noProof="0">
                <a:ln>
                  <a:noFill/>
                </a:ln>
                <a:solidFill>
                  <a:srgbClr val="000000">
                    <a:lumMod val="65000"/>
                    <a:lumOff val="35000"/>
                  </a:srgbClr>
                </a:solidFill>
                <a:effectLst/>
                <a:uLnTx/>
                <a:uFillTx/>
                <a:latin typeface="Manrope"/>
                <a:ea typeface="+mn-ea"/>
                <a:cs typeface="+mn-cs"/>
              </a:rPr>
              <a:t>Camilla Colombo - GREEN SPECIES - COMPASS Lab - Department of Aerospace Science and Technology</a:t>
            </a:r>
            <a:endParaRPr kumimoji="0" lang="it-IT" sz="700" b="0" i="0" u="none" strike="noStrike" kern="1200" cap="none" spc="50" normalizeH="0" baseline="0" noProof="0">
              <a:ln>
                <a:noFill/>
              </a:ln>
              <a:solidFill>
                <a:srgbClr val="000000">
                  <a:lumMod val="65000"/>
                  <a:lumOff val="35000"/>
                </a:srgbClr>
              </a:solidFill>
              <a:effectLst/>
              <a:uLnTx/>
              <a:uFillTx/>
              <a:latin typeface="Manrope"/>
              <a:ea typeface="+mn-ea"/>
              <a:cs typeface="+mn-cs"/>
            </a:endParaRPr>
          </a:p>
        </p:txBody>
      </p:sp>
      <p:sp>
        <p:nvSpPr>
          <p:cNvPr id="4" name="Slide Number Placeholder 3">
            <a:extLst>
              <a:ext uri="{FF2B5EF4-FFF2-40B4-BE49-F238E27FC236}">
                <a16:creationId xmlns:a16="http://schemas.microsoft.com/office/drawing/2014/main" id="{F66A064A-FDC7-A893-5C4E-E4C859F2769E}"/>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135EEA2-8D42-4D46-95A6-66E65FDC5EB1}" type="slidenum">
              <a:rPr kumimoji="0" lang="it-IT" sz="700" b="0" i="0" u="none" strike="noStrike" kern="1200" cap="none" spc="50" normalizeH="0" baseline="0" noProof="0" smtClean="0">
                <a:ln>
                  <a:noFill/>
                </a:ln>
                <a:solidFill>
                  <a:srgbClr val="000000">
                    <a:lumMod val="65000"/>
                    <a:lumOff val="35000"/>
                  </a:srgbClr>
                </a:solidFill>
                <a:effectLst/>
                <a:uLnTx/>
                <a:uFillTx/>
                <a:latin typeface="Manrope"/>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it-IT" sz="700" b="0" i="0" u="none" strike="noStrike" kern="1200" cap="none" spc="50" normalizeH="0" baseline="0" noProof="0">
              <a:ln>
                <a:noFill/>
              </a:ln>
              <a:solidFill>
                <a:srgbClr val="000000">
                  <a:lumMod val="65000"/>
                  <a:lumOff val="35000"/>
                </a:srgbClr>
              </a:solidFill>
              <a:effectLst/>
              <a:uLnTx/>
              <a:uFillTx/>
              <a:latin typeface="Manrope"/>
              <a:ea typeface="+mn-ea"/>
              <a:cs typeface="+mn-cs"/>
            </a:endParaRPr>
          </a:p>
        </p:txBody>
      </p:sp>
      <p:graphicFrame>
        <p:nvGraphicFramePr>
          <p:cNvPr id="11" name="表格 15">
            <a:extLst>
              <a:ext uri="{FF2B5EF4-FFF2-40B4-BE49-F238E27FC236}">
                <a16:creationId xmlns:a16="http://schemas.microsoft.com/office/drawing/2014/main" id="{6264FB79-DA7D-FF59-266C-3335D16B9A36}"/>
              </a:ext>
            </a:extLst>
          </p:cNvPr>
          <p:cNvGraphicFramePr>
            <a:graphicFrameLocks noGrp="1"/>
          </p:cNvGraphicFramePr>
          <p:nvPr/>
        </p:nvGraphicFramePr>
        <p:xfrm>
          <a:off x="5665074" y="1485486"/>
          <a:ext cx="6057376" cy="4564441"/>
        </p:xfrm>
        <a:graphic>
          <a:graphicData uri="http://schemas.openxmlformats.org/drawingml/2006/table">
            <a:tbl>
              <a:tblPr>
                <a:tableStyleId>{073A0DAA-6AF3-43AB-8588-CEC1D06C72B9}</a:tableStyleId>
              </a:tblPr>
              <a:tblGrid>
                <a:gridCol w="1620210">
                  <a:extLst>
                    <a:ext uri="{9D8B030D-6E8A-4147-A177-3AD203B41FA5}">
                      <a16:colId xmlns:a16="http://schemas.microsoft.com/office/drawing/2014/main" val="1625773531"/>
                    </a:ext>
                  </a:extLst>
                </a:gridCol>
                <a:gridCol w="1620210">
                  <a:extLst>
                    <a:ext uri="{9D8B030D-6E8A-4147-A177-3AD203B41FA5}">
                      <a16:colId xmlns:a16="http://schemas.microsoft.com/office/drawing/2014/main" val="153406141"/>
                    </a:ext>
                  </a:extLst>
                </a:gridCol>
                <a:gridCol w="1620210">
                  <a:extLst>
                    <a:ext uri="{9D8B030D-6E8A-4147-A177-3AD203B41FA5}">
                      <a16:colId xmlns:a16="http://schemas.microsoft.com/office/drawing/2014/main" val="1421601292"/>
                    </a:ext>
                  </a:extLst>
                </a:gridCol>
                <a:gridCol w="1196746">
                  <a:extLst>
                    <a:ext uri="{9D8B030D-6E8A-4147-A177-3AD203B41FA5}">
                      <a16:colId xmlns:a16="http://schemas.microsoft.com/office/drawing/2014/main" val="3814873790"/>
                    </a:ext>
                  </a:extLst>
                </a:gridCol>
              </a:tblGrid>
              <a:tr h="498607">
                <a:tc>
                  <a:txBody>
                    <a:bodyPr/>
                    <a:lstStyle/>
                    <a:p>
                      <a:pPr algn="ctr" rtl="0" fontAlgn="ctr">
                        <a:buNone/>
                      </a:pPr>
                      <a:r>
                        <a:rPr lang="en-US" sz="1600" b="1" u="none" strike="noStrike" dirty="0">
                          <a:solidFill>
                            <a:schemeClr val="bg1"/>
                          </a:solidFill>
                          <a:effectLst/>
                        </a:rPr>
                        <a:t>Generation</a:t>
                      </a:r>
                      <a:endParaRPr lang="en-US" sz="1600" b="1" i="0" u="none" strike="noStrike" dirty="0">
                        <a:solidFill>
                          <a:schemeClr val="bg1"/>
                        </a:solidFill>
                        <a:effectLst/>
                        <a:latin typeface="微软雅黑" panose="020B0503020204020204" pitchFamily="34" charset="-122"/>
                        <a:ea typeface="微软雅黑" panose="020B0503020204020204" pitchFamily="34" charset="-122"/>
                      </a:endParaRPr>
                    </a:p>
                  </a:txBody>
                  <a:tcPr marL="4763" marR="4763" marT="4763" marB="0" anchor="ctr">
                    <a:solidFill>
                      <a:srgbClr val="6698FF"/>
                    </a:solidFill>
                  </a:tcPr>
                </a:tc>
                <a:tc>
                  <a:txBody>
                    <a:bodyPr/>
                    <a:lstStyle/>
                    <a:p>
                      <a:pPr algn="ctr" rtl="0" fontAlgn="ctr">
                        <a:buNone/>
                      </a:pPr>
                      <a:r>
                        <a:rPr lang="en-US" sz="1600" b="1" u="none" strike="noStrike" dirty="0">
                          <a:solidFill>
                            <a:schemeClr val="bg1"/>
                          </a:solidFill>
                          <a:effectLst/>
                        </a:rPr>
                        <a:t>Altitude</a:t>
                      </a:r>
                      <a:endParaRPr lang="en-US" sz="1600" b="1" i="0" u="none" strike="noStrike" dirty="0">
                        <a:solidFill>
                          <a:schemeClr val="bg1"/>
                        </a:solidFill>
                        <a:effectLst/>
                        <a:latin typeface="微软雅黑" panose="020B0503020204020204" pitchFamily="34" charset="-122"/>
                        <a:ea typeface="微软雅黑" panose="020B0503020204020204" pitchFamily="34" charset="-122"/>
                      </a:endParaRPr>
                    </a:p>
                  </a:txBody>
                  <a:tcPr marL="4763" marR="4763" marT="4763" marB="0" anchor="ctr">
                    <a:solidFill>
                      <a:srgbClr val="6698FF"/>
                    </a:solidFill>
                  </a:tcPr>
                </a:tc>
                <a:tc>
                  <a:txBody>
                    <a:bodyPr/>
                    <a:lstStyle/>
                    <a:p>
                      <a:pPr algn="ctr" rtl="0" fontAlgn="ctr">
                        <a:buNone/>
                      </a:pPr>
                      <a:r>
                        <a:rPr lang="en-US" sz="1600" b="1" u="none" strike="noStrike" dirty="0">
                          <a:solidFill>
                            <a:schemeClr val="bg1"/>
                          </a:solidFill>
                          <a:effectLst/>
                        </a:rPr>
                        <a:t>Inclination</a:t>
                      </a:r>
                      <a:endParaRPr lang="en-US" sz="1600" b="1" i="0" u="none" strike="noStrike" dirty="0">
                        <a:solidFill>
                          <a:schemeClr val="bg1"/>
                        </a:solidFill>
                        <a:effectLst/>
                        <a:latin typeface="微软雅黑" panose="020B0503020204020204" pitchFamily="34" charset="-122"/>
                        <a:ea typeface="微软雅黑" panose="020B0503020204020204" pitchFamily="34" charset="-122"/>
                      </a:endParaRPr>
                    </a:p>
                  </a:txBody>
                  <a:tcPr marL="4763" marR="4763" marT="4763" marB="0" anchor="ctr">
                    <a:solidFill>
                      <a:srgbClr val="6698FF"/>
                    </a:solidFill>
                  </a:tcPr>
                </a:tc>
                <a:tc>
                  <a:txBody>
                    <a:bodyPr/>
                    <a:lstStyle/>
                    <a:p>
                      <a:pPr algn="ctr" rtl="0" fontAlgn="ctr">
                        <a:buNone/>
                      </a:pPr>
                      <a:r>
                        <a:rPr lang="en-US" sz="1600" b="1" u="none" strike="noStrike" dirty="0">
                          <a:solidFill>
                            <a:schemeClr val="bg1"/>
                          </a:solidFill>
                          <a:effectLst/>
                        </a:rPr>
                        <a:t>Planned</a:t>
                      </a:r>
                      <a:endParaRPr lang="en-US" sz="1600" b="1" i="0" u="none" strike="noStrike" dirty="0">
                        <a:solidFill>
                          <a:schemeClr val="bg1"/>
                        </a:solidFill>
                        <a:effectLst/>
                        <a:latin typeface="微软雅黑" panose="020B0503020204020204" pitchFamily="34" charset="-122"/>
                        <a:ea typeface="微软雅黑" panose="020B0503020204020204" pitchFamily="34" charset="-122"/>
                      </a:endParaRPr>
                    </a:p>
                  </a:txBody>
                  <a:tcPr marL="4763" marR="4763" marT="4763" marB="0" anchor="ctr">
                    <a:solidFill>
                      <a:srgbClr val="6698FF"/>
                    </a:solidFill>
                  </a:tcPr>
                </a:tc>
                <a:extLst>
                  <a:ext uri="{0D108BD9-81ED-4DB2-BD59-A6C34878D82A}">
                    <a16:rowId xmlns:a16="http://schemas.microsoft.com/office/drawing/2014/main" val="1582806158"/>
                  </a:ext>
                </a:extLst>
              </a:tr>
              <a:tr h="254902">
                <a:tc rowSpan="4">
                  <a:txBody>
                    <a:bodyPr/>
                    <a:lstStyle/>
                    <a:p>
                      <a:pPr algn="ctr" rtl="0" fontAlgn="ctr">
                        <a:buNone/>
                      </a:pPr>
                      <a:r>
                        <a:rPr lang="en-US" sz="1600" b="1" u="none" strike="noStrike" dirty="0">
                          <a:effectLst/>
                        </a:rPr>
                        <a:t>Gen 1</a:t>
                      </a:r>
                      <a:endParaRPr lang="en-US" sz="1600" b="1" i="0" u="none" strike="noStrike" dirty="0">
                        <a:solidFill>
                          <a:srgbClr val="1F1F1F"/>
                        </a:solidFill>
                        <a:effectLst/>
                        <a:latin typeface="Arial" panose="020B0604020202020204" pitchFamily="34" charset="0"/>
                        <a:ea typeface="等线" panose="02010600030101010101" pitchFamily="2" charset="-122"/>
                      </a:endParaRPr>
                    </a:p>
                  </a:txBody>
                  <a:tcPr marL="4763" marR="4763" marT="4763" marB="0" anchor="ctr">
                    <a:solidFill>
                      <a:srgbClr val="D3DDFF"/>
                    </a:solidFill>
                  </a:tcPr>
                </a:tc>
                <a:tc>
                  <a:txBody>
                    <a:bodyPr/>
                    <a:lstStyle/>
                    <a:p>
                      <a:pPr algn="ctr" rtl="0" fontAlgn="ctr">
                        <a:buNone/>
                      </a:pPr>
                      <a:r>
                        <a:rPr lang="en-US" sz="1600" u="none" strike="noStrike" dirty="0">
                          <a:effectLst/>
                        </a:rPr>
                        <a:t>540 km</a:t>
                      </a:r>
                      <a:endParaRPr lang="en-US" sz="1600" b="0" i="0" u="none" strike="noStrike" dirty="0">
                        <a:solidFill>
                          <a:srgbClr val="1F1F1F"/>
                        </a:solidFill>
                        <a:effectLst/>
                        <a:latin typeface="Arial" panose="020B0604020202020204" pitchFamily="34" charset="0"/>
                        <a:ea typeface="等线" panose="02010600030101010101" pitchFamily="2" charset="-122"/>
                      </a:endParaRPr>
                    </a:p>
                  </a:txBody>
                  <a:tcPr marL="4763" marR="4763" marT="4763" marB="0" anchor="ctr">
                    <a:solidFill>
                      <a:srgbClr val="EAEFFF"/>
                    </a:solidFill>
                  </a:tcPr>
                </a:tc>
                <a:tc>
                  <a:txBody>
                    <a:bodyPr/>
                    <a:lstStyle/>
                    <a:p>
                      <a:pPr algn="ctr" rtl="0" fontAlgn="ctr">
                        <a:buNone/>
                      </a:pPr>
                      <a:r>
                        <a:rPr lang="en-US" altLang="zh-CN" sz="1600" u="none" strike="noStrike" dirty="0">
                          <a:effectLst/>
                        </a:rPr>
                        <a:t>53.2°</a:t>
                      </a:r>
                      <a:endParaRPr lang="en-US" altLang="zh-CN" sz="1600" b="0" i="0" u="none" strike="noStrike" dirty="0">
                        <a:solidFill>
                          <a:srgbClr val="1F1F1F"/>
                        </a:solidFill>
                        <a:effectLst/>
                        <a:latin typeface="Arial" panose="020B0604020202020204" pitchFamily="34" charset="0"/>
                        <a:ea typeface="等线" panose="02010600030101010101" pitchFamily="2" charset="-122"/>
                      </a:endParaRPr>
                    </a:p>
                  </a:txBody>
                  <a:tcPr marL="4763" marR="4763" marT="4763" marB="0" anchor="ctr">
                    <a:solidFill>
                      <a:srgbClr val="EAEFFF"/>
                    </a:solidFill>
                  </a:tcPr>
                </a:tc>
                <a:tc>
                  <a:txBody>
                    <a:bodyPr/>
                    <a:lstStyle/>
                    <a:p>
                      <a:pPr algn="ctr" rtl="0" fontAlgn="ctr">
                        <a:buNone/>
                      </a:pPr>
                      <a:r>
                        <a:rPr lang="en-US" altLang="zh-CN" sz="1600" u="none" strike="noStrike" dirty="0">
                          <a:effectLst/>
                        </a:rPr>
                        <a:t>1,584</a:t>
                      </a:r>
                      <a:endParaRPr lang="en-US" altLang="zh-CN" sz="1600" b="0" i="0" u="none" strike="noStrike" dirty="0">
                        <a:solidFill>
                          <a:srgbClr val="1F1F1F"/>
                        </a:solidFill>
                        <a:effectLst/>
                        <a:latin typeface="Arial" panose="020B0604020202020204" pitchFamily="34" charset="0"/>
                        <a:ea typeface="等线" panose="02010600030101010101" pitchFamily="2" charset="-122"/>
                      </a:endParaRPr>
                    </a:p>
                  </a:txBody>
                  <a:tcPr marL="4763" marR="4763" marT="4763" marB="0" anchor="ctr">
                    <a:solidFill>
                      <a:srgbClr val="EAEFFF"/>
                    </a:solidFill>
                  </a:tcPr>
                </a:tc>
                <a:extLst>
                  <a:ext uri="{0D108BD9-81ED-4DB2-BD59-A6C34878D82A}">
                    <a16:rowId xmlns:a16="http://schemas.microsoft.com/office/drawing/2014/main" val="4171454154"/>
                  </a:ext>
                </a:extLst>
              </a:tr>
              <a:tr h="254902">
                <a:tc vMerge="1">
                  <a:txBody>
                    <a:bodyPr/>
                    <a:lstStyle/>
                    <a:p>
                      <a:endParaRPr lang="zh-CN" altLang="en-US"/>
                    </a:p>
                  </a:txBody>
                  <a:tcPr/>
                </a:tc>
                <a:tc>
                  <a:txBody>
                    <a:bodyPr/>
                    <a:lstStyle/>
                    <a:p>
                      <a:pPr algn="ctr" rtl="0" fontAlgn="ctr">
                        <a:buNone/>
                      </a:pPr>
                      <a:r>
                        <a:rPr lang="en-US" sz="1600" u="none" strike="noStrike" dirty="0">
                          <a:effectLst/>
                        </a:rPr>
                        <a:t>550 km</a:t>
                      </a:r>
                      <a:endParaRPr lang="en-US" sz="1600" b="0" i="0" u="none" strike="noStrike" dirty="0">
                        <a:solidFill>
                          <a:srgbClr val="1F1F1F"/>
                        </a:solidFill>
                        <a:effectLst/>
                        <a:latin typeface="Arial" panose="020B0604020202020204" pitchFamily="34" charset="0"/>
                        <a:ea typeface="等线" panose="02010600030101010101" pitchFamily="2" charset="-122"/>
                      </a:endParaRPr>
                    </a:p>
                  </a:txBody>
                  <a:tcPr marL="4763" marR="4763" marT="4763" marB="0" anchor="ctr">
                    <a:solidFill>
                      <a:srgbClr val="EAEFFF"/>
                    </a:solidFill>
                  </a:tcPr>
                </a:tc>
                <a:tc>
                  <a:txBody>
                    <a:bodyPr/>
                    <a:lstStyle/>
                    <a:p>
                      <a:pPr algn="ctr" rtl="0" fontAlgn="ctr">
                        <a:buNone/>
                      </a:pPr>
                      <a:r>
                        <a:rPr lang="en-US" altLang="zh-CN" sz="1600" u="none" strike="noStrike" dirty="0">
                          <a:effectLst/>
                        </a:rPr>
                        <a:t>53.0°</a:t>
                      </a:r>
                      <a:endParaRPr lang="en-US" altLang="zh-CN" sz="1600" b="0" i="0" u="none" strike="noStrike" dirty="0">
                        <a:solidFill>
                          <a:srgbClr val="1F1F1F"/>
                        </a:solidFill>
                        <a:effectLst/>
                        <a:latin typeface="Arial" panose="020B0604020202020204" pitchFamily="34" charset="0"/>
                        <a:ea typeface="等线" panose="02010600030101010101" pitchFamily="2" charset="-122"/>
                      </a:endParaRPr>
                    </a:p>
                  </a:txBody>
                  <a:tcPr marL="4763" marR="4763" marT="4763" marB="0" anchor="ctr">
                    <a:solidFill>
                      <a:srgbClr val="EAEFFF"/>
                    </a:solidFill>
                  </a:tcPr>
                </a:tc>
                <a:tc>
                  <a:txBody>
                    <a:bodyPr/>
                    <a:lstStyle/>
                    <a:p>
                      <a:pPr algn="ctr" rtl="0" fontAlgn="ctr">
                        <a:buNone/>
                      </a:pPr>
                      <a:r>
                        <a:rPr lang="en-US" altLang="zh-CN" sz="1600" u="none" strike="noStrike" dirty="0">
                          <a:effectLst/>
                        </a:rPr>
                        <a:t>1,584</a:t>
                      </a:r>
                      <a:endParaRPr lang="en-US" altLang="zh-CN" sz="1600" b="0" i="0" u="none" strike="noStrike" dirty="0">
                        <a:solidFill>
                          <a:srgbClr val="1F1F1F"/>
                        </a:solidFill>
                        <a:effectLst/>
                        <a:latin typeface="Arial" panose="020B0604020202020204" pitchFamily="34" charset="0"/>
                        <a:ea typeface="等线" panose="02010600030101010101" pitchFamily="2" charset="-122"/>
                      </a:endParaRPr>
                    </a:p>
                  </a:txBody>
                  <a:tcPr marL="4763" marR="4763" marT="4763" marB="0" anchor="ctr">
                    <a:solidFill>
                      <a:srgbClr val="EAEFFF"/>
                    </a:solidFill>
                  </a:tcPr>
                </a:tc>
                <a:extLst>
                  <a:ext uri="{0D108BD9-81ED-4DB2-BD59-A6C34878D82A}">
                    <a16:rowId xmlns:a16="http://schemas.microsoft.com/office/drawing/2014/main" val="2120234897"/>
                  </a:ext>
                </a:extLst>
              </a:tr>
              <a:tr h="254902">
                <a:tc vMerge="1">
                  <a:txBody>
                    <a:bodyPr/>
                    <a:lstStyle/>
                    <a:p>
                      <a:endParaRPr lang="zh-CN" altLang="en-US"/>
                    </a:p>
                  </a:txBody>
                  <a:tcPr/>
                </a:tc>
                <a:tc>
                  <a:txBody>
                    <a:bodyPr/>
                    <a:lstStyle/>
                    <a:p>
                      <a:pPr algn="ctr" rtl="0" fontAlgn="ctr">
                        <a:buNone/>
                      </a:pPr>
                      <a:r>
                        <a:rPr lang="en-US" sz="1600" u="none" strike="noStrike" dirty="0">
                          <a:effectLst/>
                        </a:rPr>
                        <a:t>560 km</a:t>
                      </a:r>
                      <a:endParaRPr lang="en-US" sz="1600" b="0" i="0" u="none" strike="noStrike" dirty="0">
                        <a:solidFill>
                          <a:srgbClr val="1F1F1F"/>
                        </a:solidFill>
                        <a:effectLst/>
                        <a:latin typeface="Arial" panose="020B0604020202020204" pitchFamily="34" charset="0"/>
                        <a:ea typeface="等线" panose="02010600030101010101" pitchFamily="2" charset="-122"/>
                      </a:endParaRPr>
                    </a:p>
                  </a:txBody>
                  <a:tcPr marL="4763" marR="4763" marT="4763" marB="0" anchor="ctr">
                    <a:solidFill>
                      <a:srgbClr val="EAEFFF"/>
                    </a:solidFill>
                  </a:tcPr>
                </a:tc>
                <a:tc>
                  <a:txBody>
                    <a:bodyPr/>
                    <a:lstStyle/>
                    <a:p>
                      <a:pPr algn="ctr" rtl="0" fontAlgn="ctr">
                        <a:buNone/>
                      </a:pPr>
                      <a:r>
                        <a:rPr lang="en-US" altLang="zh-CN" sz="1600" u="none" strike="noStrike" dirty="0">
                          <a:effectLst/>
                        </a:rPr>
                        <a:t>97.6°</a:t>
                      </a:r>
                      <a:endParaRPr lang="en-US" altLang="zh-CN" sz="1600" b="0" i="0" u="none" strike="noStrike" dirty="0">
                        <a:solidFill>
                          <a:srgbClr val="1F1F1F"/>
                        </a:solidFill>
                        <a:effectLst/>
                        <a:latin typeface="Arial" panose="020B0604020202020204" pitchFamily="34" charset="0"/>
                        <a:ea typeface="等线" panose="02010600030101010101" pitchFamily="2" charset="-122"/>
                      </a:endParaRPr>
                    </a:p>
                  </a:txBody>
                  <a:tcPr marL="4763" marR="4763" marT="4763" marB="0" anchor="ctr">
                    <a:solidFill>
                      <a:srgbClr val="EAEFFF"/>
                    </a:solidFill>
                  </a:tcPr>
                </a:tc>
                <a:tc>
                  <a:txBody>
                    <a:bodyPr/>
                    <a:lstStyle/>
                    <a:p>
                      <a:pPr algn="ctr" rtl="0" fontAlgn="ctr">
                        <a:buNone/>
                      </a:pPr>
                      <a:r>
                        <a:rPr lang="en-US" altLang="zh-CN" sz="1600" u="none" strike="noStrike" dirty="0">
                          <a:effectLst/>
                        </a:rPr>
                        <a:t>520</a:t>
                      </a:r>
                      <a:endParaRPr lang="en-US" altLang="zh-CN" sz="1600" b="0" i="0" u="none" strike="noStrike" dirty="0">
                        <a:solidFill>
                          <a:srgbClr val="1F1F1F"/>
                        </a:solidFill>
                        <a:effectLst/>
                        <a:latin typeface="Arial" panose="020B0604020202020204" pitchFamily="34" charset="0"/>
                        <a:ea typeface="等线" panose="02010600030101010101" pitchFamily="2" charset="-122"/>
                      </a:endParaRPr>
                    </a:p>
                  </a:txBody>
                  <a:tcPr marL="4763" marR="4763" marT="4763" marB="0" anchor="ctr">
                    <a:solidFill>
                      <a:srgbClr val="EAEFFF"/>
                    </a:solidFill>
                  </a:tcPr>
                </a:tc>
                <a:extLst>
                  <a:ext uri="{0D108BD9-81ED-4DB2-BD59-A6C34878D82A}">
                    <a16:rowId xmlns:a16="http://schemas.microsoft.com/office/drawing/2014/main" val="1811513419"/>
                  </a:ext>
                </a:extLst>
              </a:tr>
              <a:tr h="254902">
                <a:tc vMerge="1">
                  <a:txBody>
                    <a:bodyPr/>
                    <a:lstStyle/>
                    <a:p>
                      <a:endParaRPr lang="zh-CN" altLang="en-US"/>
                    </a:p>
                  </a:txBody>
                  <a:tcPr/>
                </a:tc>
                <a:tc>
                  <a:txBody>
                    <a:bodyPr/>
                    <a:lstStyle/>
                    <a:p>
                      <a:pPr algn="ctr" rtl="0" fontAlgn="ctr">
                        <a:buNone/>
                      </a:pPr>
                      <a:r>
                        <a:rPr lang="en-US" sz="1600" u="none" strike="noStrike">
                          <a:effectLst/>
                        </a:rPr>
                        <a:t>570 km</a:t>
                      </a:r>
                      <a:endParaRPr lang="en-US" sz="1600" b="0" i="0" u="none" strike="noStrike">
                        <a:solidFill>
                          <a:srgbClr val="1F1F1F"/>
                        </a:solidFill>
                        <a:effectLst/>
                        <a:latin typeface="Arial" panose="020B0604020202020204" pitchFamily="34" charset="0"/>
                        <a:ea typeface="等线" panose="02010600030101010101" pitchFamily="2" charset="-122"/>
                      </a:endParaRPr>
                    </a:p>
                  </a:txBody>
                  <a:tcPr marL="4763" marR="4763" marT="4763" marB="0" anchor="ctr">
                    <a:solidFill>
                      <a:srgbClr val="EAEFFF"/>
                    </a:solidFill>
                  </a:tcPr>
                </a:tc>
                <a:tc>
                  <a:txBody>
                    <a:bodyPr/>
                    <a:lstStyle/>
                    <a:p>
                      <a:pPr algn="ctr" rtl="0" fontAlgn="ctr">
                        <a:buNone/>
                      </a:pPr>
                      <a:r>
                        <a:rPr lang="en-US" altLang="zh-CN" sz="1600" u="none" strike="noStrike">
                          <a:effectLst/>
                        </a:rPr>
                        <a:t>70.0°</a:t>
                      </a:r>
                      <a:endParaRPr lang="en-US" altLang="zh-CN" sz="1600" b="0" i="0" u="none" strike="noStrike">
                        <a:solidFill>
                          <a:srgbClr val="1F1F1F"/>
                        </a:solidFill>
                        <a:effectLst/>
                        <a:latin typeface="Arial" panose="020B0604020202020204" pitchFamily="34" charset="0"/>
                        <a:ea typeface="等线" panose="02010600030101010101" pitchFamily="2" charset="-122"/>
                      </a:endParaRPr>
                    </a:p>
                  </a:txBody>
                  <a:tcPr marL="4763" marR="4763" marT="4763" marB="0" anchor="ctr">
                    <a:solidFill>
                      <a:srgbClr val="EAEFFF"/>
                    </a:solidFill>
                  </a:tcPr>
                </a:tc>
                <a:tc>
                  <a:txBody>
                    <a:bodyPr/>
                    <a:lstStyle/>
                    <a:p>
                      <a:pPr algn="ctr" rtl="0" fontAlgn="ctr">
                        <a:buNone/>
                      </a:pPr>
                      <a:r>
                        <a:rPr lang="en-US" altLang="zh-CN" sz="1600" u="none" strike="noStrike" dirty="0">
                          <a:effectLst/>
                        </a:rPr>
                        <a:t>720</a:t>
                      </a:r>
                      <a:endParaRPr lang="en-US" altLang="zh-CN" sz="1600" b="0" i="0" u="none" strike="noStrike" dirty="0">
                        <a:solidFill>
                          <a:srgbClr val="1F1F1F"/>
                        </a:solidFill>
                        <a:effectLst/>
                        <a:latin typeface="Arial" panose="020B0604020202020204" pitchFamily="34" charset="0"/>
                        <a:ea typeface="等线" panose="02010600030101010101" pitchFamily="2" charset="-122"/>
                      </a:endParaRPr>
                    </a:p>
                  </a:txBody>
                  <a:tcPr marL="4763" marR="4763" marT="4763" marB="0" anchor="ctr">
                    <a:solidFill>
                      <a:srgbClr val="EAEFFF"/>
                    </a:solidFill>
                  </a:tcPr>
                </a:tc>
                <a:extLst>
                  <a:ext uri="{0D108BD9-81ED-4DB2-BD59-A6C34878D82A}">
                    <a16:rowId xmlns:a16="http://schemas.microsoft.com/office/drawing/2014/main" val="3810022953"/>
                  </a:ext>
                </a:extLst>
              </a:tr>
              <a:tr h="254902">
                <a:tc rowSpan="12">
                  <a:txBody>
                    <a:bodyPr/>
                    <a:lstStyle/>
                    <a:p>
                      <a:pPr algn="ctr" rtl="0" fontAlgn="ctr">
                        <a:buNone/>
                      </a:pPr>
                      <a:r>
                        <a:rPr lang="en-US" sz="1600" b="1" u="none" strike="noStrike" dirty="0">
                          <a:effectLst/>
                        </a:rPr>
                        <a:t>Gen 2</a:t>
                      </a:r>
                      <a:endParaRPr lang="en-US" sz="1600" b="1" i="0" u="none" strike="noStrike" dirty="0">
                        <a:solidFill>
                          <a:srgbClr val="1F1F1F"/>
                        </a:solidFill>
                        <a:effectLst/>
                        <a:latin typeface="Arial" panose="020B0604020202020204" pitchFamily="34" charset="0"/>
                        <a:ea typeface="等线" panose="02010600030101010101" pitchFamily="2" charset="-122"/>
                      </a:endParaRPr>
                    </a:p>
                  </a:txBody>
                  <a:tcPr marL="4763" marR="4763" marT="4763" marB="0" anchor="ctr">
                    <a:solidFill>
                      <a:srgbClr val="D3DDFF"/>
                    </a:solidFill>
                  </a:tcPr>
                </a:tc>
                <a:tc>
                  <a:txBody>
                    <a:bodyPr/>
                    <a:lstStyle/>
                    <a:p>
                      <a:pPr algn="ctr" rtl="0" fontAlgn="ctr">
                        <a:buNone/>
                      </a:pPr>
                      <a:r>
                        <a:rPr lang="en-US" sz="1600" u="none" strike="noStrike">
                          <a:effectLst/>
                        </a:rPr>
                        <a:t>340 km </a:t>
                      </a:r>
                      <a:endParaRPr lang="en-US" sz="1600" b="0" i="0" u="none" strike="noStrike">
                        <a:solidFill>
                          <a:srgbClr val="1F1F1F"/>
                        </a:solidFill>
                        <a:effectLst/>
                        <a:latin typeface="Arial" panose="020B0604020202020204" pitchFamily="34" charset="0"/>
                        <a:ea typeface="等线" panose="02010600030101010101" pitchFamily="2" charset="-122"/>
                      </a:endParaRPr>
                    </a:p>
                  </a:txBody>
                  <a:tcPr marL="4763" marR="4763" marT="4763" marB="0" anchor="ctr">
                    <a:solidFill>
                      <a:srgbClr val="EAEFFF"/>
                    </a:solidFill>
                  </a:tcPr>
                </a:tc>
                <a:tc>
                  <a:txBody>
                    <a:bodyPr/>
                    <a:lstStyle/>
                    <a:p>
                      <a:pPr algn="ctr" rtl="0" fontAlgn="ctr">
                        <a:buNone/>
                      </a:pPr>
                      <a:r>
                        <a:rPr lang="en-US" altLang="zh-CN" sz="1600" u="none" strike="noStrike">
                          <a:effectLst/>
                        </a:rPr>
                        <a:t>53.0°</a:t>
                      </a:r>
                      <a:endParaRPr lang="en-US" altLang="zh-CN" sz="1600" b="0" i="0" u="none" strike="noStrike">
                        <a:solidFill>
                          <a:srgbClr val="1F1F1F"/>
                        </a:solidFill>
                        <a:effectLst/>
                        <a:latin typeface="Arial" panose="020B0604020202020204" pitchFamily="34" charset="0"/>
                        <a:ea typeface="等线" panose="02010600030101010101" pitchFamily="2" charset="-122"/>
                      </a:endParaRPr>
                    </a:p>
                  </a:txBody>
                  <a:tcPr marL="4763" marR="4763" marT="4763" marB="0" anchor="ctr">
                    <a:solidFill>
                      <a:srgbClr val="EAEFFF"/>
                    </a:solidFill>
                  </a:tcPr>
                </a:tc>
                <a:tc rowSpan="12">
                  <a:txBody>
                    <a:bodyPr/>
                    <a:lstStyle/>
                    <a:p>
                      <a:pPr algn="ctr" rtl="0" fontAlgn="ctr">
                        <a:buNone/>
                      </a:pPr>
                      <a:r>
                        <a:rPr lang="en-US" altLang="zh-CN" sz="1600" u="none" strike="noStrike" dirty="0">
                          <a:effectLst/>
                        </a:rPr>
                        <a:t>&lt;15,000</a:t>
                      </a:r>
                      <a:endParaRPr lang="en-US" altLang="zh-CN" sz="1600" b="0" i="0" u="none" strike="noStrike" dirty="0">
                        <a:solidFill>
                          <a:srgbClr val="1F1F1F"/>
                        </a:solidFill>
                        <a:effectLst/>
                        <a:latin typeface="Arial" panose="020B0604020202020204" pitchFamily="34" charset="0"/>
                        <a:ea typeface="等线" panose="02010600030101010101" pitchFamily="2" charset="-122"/>
                      </a:endParaRPr>
                    </a:p>
                  </a:txBody>
                  <a:tcPr marL="4763" marR="4763" marT="4763" marB="0" anchor="ctr">
                    <a:solidFill>
                      <a:srgbClr val="EAEFFF"/>
                    </a:solidFill>
                  </a:tcPr>
                </a:tc>
                <a:extLst>
                  <a:ext uri="{0D108BD9-81ED-4DB2-BD59-A6C34878D82A}">
                    <a16:rowId xmlns:a16="http://schemas.microsoft.com/office/drawing/2014/main" val="2760233410"/>
                  </a:ext>
                </a:extLst>
              </a:tr>
              <a:tr h="254902">
                <a:tc vMerge="1">
                  <a:txBody>
                    <a:bodyPr/>
                    <a:lstStyle/>
                    <a:p>
                      <a:endParaRPr lang="zh-CN" altLang="en-US"/>
                    </a:p>
                  </a:txBody>
                  <a:tcPr/>
                </a:tc>
                <a:tc>
                  <a:txBody>
                    <a:bodyPr/>
                    <a:lstStyle/>
                    <a:p>
                      <a:pPr algn="ctr" rtl="0" fontAlgn="ctr">
                        <a:buNone/>
                      </a:pPr>
                      <a:r>
                        <a:rPr lang="en-US" sz="1600" u="none" strike="noStrike">
                          <a:effectLst/>
                        </a:rPr>
                        <a:t>345 km </a:t>
                      </a:r>
                      <a:endParaRPr lang="en-US" sz="1600" b="0" i="0" u="none" strike="noStrike">
                        <a:solidFill>
                          <a:srgbClr val="1F1F1F"/>
                        </a:solidFill>
                        <a:effectLst/>
                        <a:latin typeface="Arial" panose="020B0604020202020204" pitchFamily="34" charset="0"/>
                        <a:ea typeface="等线" panose="02010600030101010101" pitchFamily="2" charset="-122"/>
                      </a:endParaRPr>
                    </a:p>
                  </a:txBody>
                  <a:tcPr marL="4763" marR="4763" marT="4763" marB="0" anchor="ctr">
                    <a:solidFill>
                      <a:srgbClr val="EAEFFF"/>
                    </a:solidFill>
                  </a:tcPr>
                </a:tc>
                <a:tc>
                  <a:txBody>
                    <a:bodyPr/>
                    <a:lstStyle/>
                    <a:p>
                      <a:pPr algn="ctr" rtl="0" fontAlgn="ctr">
                        <a:buNone/>
                      </a:pPr>
                      <a:r>
                        <a:rPr lang="en-US" altLang="zh-CN" sz="1600" u="none" strike="noStrike" dirty="0">
                          <a:effectLst/>
                        </a:rPr>
                        <a:t>48.0°</a:t>
                      </a:r>
                      <a:endParaRPr lang="en-US" altLang="zh-CN" sz="1600" b="0" i="0" u="none" strike="noStrike" dirty="0">
                        <a:solidFill>
                          <a:srgbClr val="1F1F1F"/>
                        </a:solidFill>
                        <a:effectLst/>
                        <a:latin typeface="Arial" panose="020B0604020202020204" pitchFamily="34" charset="0"/>
                        <a:ea typeface="等线" panose="02010600030101010101" pitchFamily="2" charset="-122"/>
                      </a:endParaRPr>
                    </a:p>
                  </a:txBody>
                  <a:tcPr marL="4763" marR="4763" marT="4763" marB="0" anchor="ctr">
                    <a:solidFill>
                      <a:srgbClr val="EAEFFF"/>
                    </a:solidFill>
                  </a:tcPr>
                </a:tc>
                <a:tc vMerge="1">
                  <a:txBody>
                    <a:bodyPr/>
                    <a:lstStyle/>
                    <a:p>
                      <a:endParaRPr lang="zh-CN" altLang="en-US"/>
                    </a:p>
                  </a:txBody>
                  <a:tcPr/>
                </a:tc>
                <a:extLst>
                  <a:ext uri="{0D108BD9-81ED-4DB2-BD59-A6C34878D82A}">
                    <a16:rowId xmlns:a16="http://schemas.microsoft.com/office/drawing/2014/main" val="840097960"/>
                  </a:ext>
                </a:extLst>
              </a:tr>
              <a:tr h="254902">
                <a:tc vMerge="1">
                  <a:txBody>
                    <a:bodyPr/>
                    <a:lstStyle/>
                    <a:p>
                      <a:endParaRPr lang="zh-CN" altLang="en-US"/>
                    </a:p>
                  </a:txBody>
                  <a:tcPr/>
                </a:tc>
                <a:tc>
                  <a:txBody>
                    <a:bodyPr/>
                    <a:lstStyle/>
                    <a:p>
                      <a:pPr algn="ctr" rtl="0" fontAlgn="ctr">
                        <a:buNone/>
                      </a:pPr>
                      <a:r>
                        <a:rPr lang="en-US" sz="1600" u="none" strike="noStrike">
                          <a:effectLst/>
                        </a:rPr>
                        <a:t>350 km </a:t>
                      </a:r>
                      <a:endParaRPr lang="en-US" sz="1600" b="0" i="0" u="none" strike="noStrike">
                        <a:solidFill>
                          <a:srgbClr val="1F1F1F"/>
                        </a:solidFill>
                        <a:effectLst/>
                        <a:latin typeface="Arial" panose="020B0604020202020204" pitchFamily="34" charset="0"/>
                        <a:ea typeface="等线" panose="02010600030101010101" pitchFamily="2" charset="-122"/>
                      </a:endParaRPr>
                    </a:p>
                  </a:txBody>
                  <a:tcPr marL="4763" marR="4763" marT="4763" marB="0" anchor="ctr">
                    <a:solidFill>
                      <a:srgbClr val="EAEFFF"/>
                    </a:solidFill>
                  </a:tcPr>
                </a:tc>
                <a:tc>
                  <a:txBody>
                    <a:bodyPr/>
                    <a:lstStyle/>
                    <a:p>
                      <a:pPr algn="ctr" rtl="0" fontAlgn="ctr">
                        <a:buNone/>
                      </a:pPr>
                      <a:r>
                        <a:rPr lang="en-US" altLang="zh-CN" sz="1600" u="none" strike="noStrike">
                          <a:effectLst/>
                        </a:rPr>
                        <a:t>38.0°</a:t>
                      </a:r>
                      <a:endParaRPr lang="en-US" altLang="zh-CN" sz="1600" b="0" i="0" u="none" strike="noStrike">
                        <a:solidFill>
                          <a:srgbClr val="1F1F1F"/>
                        </a:solidFill>
                        <a:effectLst/>
                        <a:latin typeface="Arial" panose="020B0604020202020204" pitchFamily="34" charset="0"/>
                        <a:ea typeface="等线" panose="02010600030101010101" pitchFamily="2" charset="-122"/>
                      </a:endParaRPr>
                    </a:p>
                  </a:txBody>
                  <a:tcPr marL="4763" marR="4763" marT="4763" marB="0" anchor="ctr">
                    <a:solidFill>
                      <a:srgbClr val="EAEFFF"/>
                    </a:solidFill>
                  </a:tcPr>
                </a:tc>
                <a:tc vMerge="1">
                  <a:txBody>
                    <a:bodyPr/>
                    <a:lstStyle/>
                    <a:p>
                      <a:endParaRPr lang="zh-CN" altLang="en-US"/>
                    </a:p>
                  </a:txBody>
                  <a:tcPr/>
                </a:tc>
                <a:extLst>
                  <a:ext uri="{0D108BD9-81ED-4DB2-BD59-A6C34878D82A}">
                    <a16:rowId xmlns:a16="http://schemas.microsoft.com/office/drawing/2014/main" val="3588807199"/>
                  </a:ext>
                </a:extLst>
              </a:tr>
              <a:tr h="254902">
                <a:tc vMerge="1">
                  <a:txBody>
                    <a:bodyPr/>
                    <a:lstStyle/>
                    <a:p>
                      <a:endParaRPr lang="zh-CN" altLang="en-US"/>
                    </a:p>
                  </a:txBody>
                  <a:tcPr/>
                </a:tc>
                <a:tc>
                  <a:txBody>
                    <a:bodyPr/>
                    <a:lstStyle/>
                    <a:p>
                      <a:pPr algn="ctr" rtl="0" fontAlgn="ctr">
                        <a:buNone/>
                      </a:pPr>
                      <a:r>
                        <a:rPr lang="en-US" sz="1600" u="none" strike="noStrike">
                          <a:effectLst/>
                        </a:rPr>
                        <a:t>355 km </a:t>
                      </a:r>
                      <a:endParaRPr lang="en-US" sz="1600" b="0" i="0" u="none" strike="noStrike">
                        <a:solidFill>
                          <a:srgbClr val="1F1F1F"/>
                        </a:solidFill>
                        <a:effectLst/>
                        <a:latin typeface="Arial" panose="020B0604020202020204" pitchFamily="34" charset="0"/>
                        <a:ea typeface="等线" panose="02010600030101010101" pitchFamily="2" charset="-122"/>
                      </a:endParaRPr>
                    </a:p>
                  </a:txBody>
                  <a:tcPr marL="4763" marR="4763" marT="4763" marB="0" anchor="ctr">
                    <a:solidFill>
                      <a:srgbClr val="EAEFFF"/>
                    </a:solidFill>
                  </a:tcPr>
                </a:tc>
                <a:tc>
                  <a:txBody>
                    <a:bodyPr/>
                    <a:lstStyle/>
                    <a:p>
                      <a:pPr algn="ctr" rtl="0" fontAlgn="ctr">
                        <a:buNone/>
                      </a:pPr>
                      <a:r>
                        <a:rPr lang="en-US" altLang="zh-CN" sz="1600" u="none" strike="noStrike" dirty="0">
                          <a:effectLst/>
                        </a:rPr>
                        <a:t>43.0°</a:t>
                      </a:r>
                      <a:endParaRPr lang="en-US" altLang="zh-CN" sz="1600" b="0" i="0" u="none" strike="noStrike" dirty="0">
                        <a:solidFill>
                          <a:srgbClr val="1F1F1F"/>
                        </a:solidFill>
                        <a:effectLst/>
                        <a:latin typeface="Arial" panose="020B0604020202020204" pitchFamily="34" charset="0"/>
                        <a:ea typeface="等线" panose="02010600030101010101" pitchFamily="2" charset="-122"/>
                      </a:endParaRPr>
                    </a:p>
                  </a:txBody>
                  <a:tcPr marL="4763" marR="4763" marT="4763" marB="0" anchor="ctr">
                    <a:solidFill>
                      <a:srgbClr val="EAEFFF"/>
                    </a:solidFill>
                  </a:tcPr>
                </a:tc>
                <a:tc vMerge="1">
                  <a:txBody>
                    <a:bodyPr/>
                    <a:lstStyle/>
                    <a:p>
                      <a:endParaRPr lang="zh-CN" altLang="en-US"/>
                    </a:p>
                  </a:txBody>
                  <a:tcPr/>
                </a:tc>
                <a:extLst>
                  <a:ext uri="{0D108BD9-81ED-4DB2-BD59-A6C34878D82A}">
                    <a16:rowId xmlns:a16="http://schemas.microsoft.com/office/drawing/2014/main" val="3919404031"/>
                  </a:ext>
                </a:extLst>
              </a:tr>
              <a:tr h="254902">
                <a:tc vMerge="1">
                  <a:txBody>
                    <a:bodyPr/>
                    <a:lstStyle/>
                    <a:p>
                      <a:endParaRPr lang="zh-CN" altLang="en-US"/>
                    </a:p>
                  </a:txBody>
                  <a:tcPr/>
                </a:tc>
                <a:tc>
                  <a:txBody>
                    <a:bodyPr/>
                    <a:lstStyle/>
                    <a:p>
                      <a:pPr algn="ctr" rtl="0" fontAlgn="ctr">
                        <a:buNone/>
                      </a:pPr>
                      <a:r>
                        <a:rPr lang="en-US" sz="1600" u="none" strike="noStrike">
                          <a:effectLst/>
                        </a:rPr>
                        <a:t>360 km </a:t>
                      </a:r>
                      <a:endParaRPr lang="en-US" sz="1600" b="0" i="0" u="none" strike="noStrike">
                        <a:solidFill>
                          <a:srgbClr val="1F1F1F"/>
                        </a:solidFill>
                        <a:effectLst/>
                        <a:latin typeface="Arial" panose="020B0604020202020204" pitchFamily="34" charset="0"/>
                        <a:ea typeface="等线" panose="02010600030101010101" pitchFamily="2" charset="-122"/>
                      </a:endParaRPr>
                    </a:p>
                  </a:txBody>
                  <a:tcPr marL="4763" marR="4763" marT="4763" marB="0" anchor="ctr">
                    <a:solidFill>
                      <a:srgbClr val="EAEFFF"/>
                    </a:solidFill>
                  </a:tcPr>
                </a:tc>
                <a:tc>
                  <a:txBody>
                    <a:bodyPr/>
                    <a:lstStyle/>
                    <a:p>
                      <a:pPr algn="ctr" rtl="0" fontAlgn="ctr">
                        <a:buNone/>
                      </a:pPr>
                      <a:r>
                        <a:rPr lang="en-US" altLang="zh-CN" sz="1600" u="none" strike="noStrike">
                          <a:effectLst/>
                        </a:rPr>
                        <a:t>96.9°</a:t>
                      </a:r>
                      <a:endParaRPr lang="en-US" altLang="zh-CN" sz="1600" b="0" i="0" u="none" strike="noStrike">
                        <a:solidFill>
                          <a:srgbClr val="1F1F1F"/>
                        </a:solidFill>
                        <a:effectLst/>
                        <a:latin typeface="Arial" panose="020B0604020202020204" pitchFamily="34" charset="0"/>
                        <a:ea typeface="等线" panose="02010600030101010101" pitchFamily="2" charset="-122"/>
                      </a:endParaRPr>
                    </a:p>
                  </a:txBody>
                  <a:tcPr marL="4763" marR="4763" marT="4763" marB="0" anchor="ctr">
                    <a:solidFill>
                      <a:srgbClr val="EAEFFF"/>
                    </a:solidFill>
                  </a:tcPr>
                </a:tc>
                <a:tc vMerge="1">
                  <a:txBody>
                    <a:bodyPr/>
                    <a:lstStyle/>
                    <a:p>
                      <a:endParaRPr lang="zh-CN" altLang="en-US"/>
                    </a:p>
                  </a:txBody>
                  <a:tcPr/>
                </a:tc>
                <a:extLst>
                  <a:ext uri="{0D108BD9-81ED-4DB2-BD59-A6C34878D82A}">
                    <a16:rowId xmlns:a16="http://schemas.microsoft.com/office/drawing/2014/main" val="238713094"/>
                  </a:ext>
                </a:extLst>
              </a:tr>
              <a:tr h="220157">
                <a:tc vMerge="1">
                  <a:txBody>
                    <a:bodyPr/>
                    <a:lstStyle/>
                    <a:p>
                      <a:endParaRPr lang="zh-CN" altLang="en-US"/>
                    </a:p>
                  </a:txBody>
                  <a:tcPr/>
                </a:tc>
                <a:tc>
                  <a:txBody>
                    <a:bodyPr/>
                    <a:lstStyle/>
                    <a:p>
                      <a:pPr algn="ctr" rtl="0" fontAlgn="ctr">
                        <a:buNone/>
                      </a:pPr>
                      <a:r>
                        <a:rPr lang="en-US" sz="1600" u="none" strike="noStrike" dirty="0">
                          <a:effectLst/>
                        </a:rPr>
                        <a:t>365 km </a:t>
                      </a:r>
                      <a:endParaRPr lang="en-US" sz="1600" b="0" i="0" u="none" strike="noStrike" dirty="0">
                        <a:solidFill>
                          <a:srgbClr val="1F1F1F"/>
                        </a:solidFill>
                        <a:effectLst/>
                        <a:latin typeface="Arial" panose="020B0604020202020204" pitchFamily="34" charset="0"/>
                        <a:ea typeface="等线" panose="02010600030101010101" pitchFamily="2" charset="-122"/>
                      </a:endParaRPr>
                    </a:p>
                  </a:txBody>
                  <a:tcPr marL="4763" marR="4763" marT="4763" marB="0" anchor="ctr">
                    <a:solidFill>
                      <a:srgbClr val="EAEFFF"/>
                    </a:solidFill>
                  </a:tcPr>
                </a:tc>
                <a:tc>
                  <a:txBody>
                    <a:bodyPr/>
                    <a:lstStyle/>
                    <a:p>
                      <a:pPr algn="ctr" rtl="0" fontAlgn="ctr">
                        <a:buNone/>
                      </a:pPr>
                      <a:r>
                        <a:rPr lang="en-US" altLang="zh-CN" sz="1600" u="none" strike="noStrike" dirty="0">
                          <a:effectLst/>
                        </a:rPr>
                        <a:t>28.0 - 32.0°</a:t>
                      </a:r>
                      <a:endParaRPr lang="en-US" altLang="zh-CN" sz="1600" b="0" i="0" u="none" strike="noStrike" dirty="0">
                        <a:solidFill>
                          <a:srgbClr val="1F1F1F"/>
                        </a:solidFill>
                        <a:effectLst/>
                        <a:latin typeface="Arial" panose="020B0604020202020204" pitchFamily="34" charset="0"/>
                        <a:ea typeface="等线" panose="02010600030101010101" pitchFamily="2" charset="-122"/>
                      </a:endParaRPr>
                    </a:p>
                  </a:txBody>
                  <a:tcPr marL="4763" marR="4763" marT="4763" marB="0" anchor="ctr">
                    <a:solidFill>
                      <a:srgbClr val="EAEFFF"/>
                    </a:solidFill>
                  </a:tcPr>
                </a:tc>
                <a:tc vMerge="1">
                  <a:txBody>
                    <a:bodyPr/>
                    <a:lstStyle/>
                    <a:p>
                      <a:endParaRPr lang="zh-CN" altLang="en-US"/>
                    </a:p>
                  </a:txBody>
                  <a:tcPr/>
                </a:tc>
                <a:extLst>
                  <a:ext uri="{0D108BD9-81ED-4DB2-BD59-A6C34878D82A}">
                    <a16:rowId xmlns:a16="http://schemas.microsoft.com/office/drawing/2014/main" val="3107819292"/>
                  </a:ext>
                </a:extLst>
              </a:tr>
              <a:tr h="212624">
                <a:tc vMerge="1">
                  <a:txBody>
                    <a:bodyPr/>
                    <a:lstStyle/>
                    <a:p>
                      <a:endParaRPr lang="zh-CN" altLang="en-US"/>
                    </a:p>
                  </a:txBody>
                  <a:tcPr/>
                </a:tc>
                <a:tc>
                  <a:txBody>
                    <a:bodyPr/>
                    <a:lstStyle/>
                    <a:p>
                      <a:pPr algn="ctr" rtl="0" fontAlgn="ctr">
                        <a:buNone/>
                      </a:pPr>
                      <a:r>
                        <a:rPr lang="en-US" sz="1600" u="none" strike="noStrike">
                          <a:effectLst/>
                        </a:rPr>
                        <a:t>475 km </a:t>
                      </a:r>
                      <a:endParaRPr lang="en-US" sz="1600" b="0" i="0" u="none" strike="noStrike">
                        <a:solidFill>
                          <a:srgbClr val="1F1F1F"/>
                        </a:solidFill>
                        <a:effectLst/>
                        <a:latin typeface="Arial" panose="020B0604020202020204" pitchFamily="34" charset="0"/>
                        <a:ea typeface="等线" panose="02010600030101010101" pitchFamily="2" charset="-122"/>
                      </a:endParaRPr>
                    </a:p>
                  </a:txBody>
                  <a:tcPr marL="4763" marR="4763" marT="4763" marB="0" anchor="ctr">
                    <a:solidFill>
                      <a:srgbClr val="EAEFFF"/>
                    </a:solidFill>
                  </a:tcPr>
                </a:tc>
                <a:tc>
                  <a:txBody>
                    <a:bodyPr/>
                    <a:lstStyle/>
                    <a:p>
                      <a:pPr algn="ctr" rtl="0" fontAlgn="ctr">
                        <a:buNone/>
                      </a:pPr>
                      <a:r>
                        <a:rPr lang="en-US" altLang="zh-CN" sz="1600" u="none" strike="noStrike" dirty="0">
                          <a:effectLst/>
                        </a:rPr>
                        <a:t>28.0 - 32.0°</a:t>
                      </a:r>
                      <a:endParaRPr lang="en-US" altLang="zh-CN" sz="1600" b="0" i="0" u="none" strike="noStrike" dirty="0">
                        <a:solidFill>
                          <a:srgbClr val="1F1F1F"/>
                        </a:solidFill>
                        <a:effectLst/>
                        <a:latin typeface="Arial" panose="020B0604020202020204" pitchFamily="34" charset="0"/>
                        <a:ea typeface="等线" panose="02010600030101010101" pitchFamily="2" charset="-122"/>
                      </a:endParaRPr>
                    </a:p>
                  </a:txBody>
                  <a:tcPr marL="4763" marR="4763" marT="4763" marB="0" anchor="ctr">
                    <a:solidFill>
                      <a:srgbClr val="EAEFFF"/>
                    </a:solidFill>
                  </a:tcPr>
                </a:tc>
                <a:tc vMerge="1">
                  <a:txBody>
                    <a:bodyPr/>
                    <a:lstStyle/>
                    <a:p>
                      <a:endParaRPr lang="zh-CN" altLang="en-US"/>
                    </a:p>
                  </a:txBody>
                  <a:tcPr/>
                </a:tc>
                <a:extLst>
                  <a:ext uri="{0D108BD9-81ED-4DB2-BD59-A6C34878D82A}">
                    <a16:rowId xmlns:a16="http://schemas.microsoft.com/office/drawing/2014/main" val="1658783564"/>
                  </a:ext>
                </a:extLst>
              </a:tr>
              <a:tr h="254902">
                <a:tc vMerge="1">
                  <a:txBody>
                    <a:bodyPr/>
                    <a:lstStyle/>
                    <a:p>
                      <a:endParaRPr lang="zh-CN" altLang="en-US"/>
                    </a:p>
                  </a:txBody>
                  <a:tcPr/>
                </a:tc>
                <a:tc>
                  <a:txBody>
                    <a:bodyPr/>
                    <a:lstStyle/>
                    <a:p>
                      <a:pPr algn="ctr" rtl="0" fontAlgn="ctr">
                        <a:buNone/>
                      </a:pPr>
                      <a:r>
                        <a:rPr lang="en-US" sz="1600" u="none" strike="noStrike">
                          <a:effectLst/>
                        </a:rPr>
                        <a:t>480 km </a:t>
                      </a:r>
                      <a:endParaRPr lang="en-US" sz="1600" b="0" i="0" u="none" strike="noStrike">
                        <a:solidFill>
                          <a:srgbClr val="1F1F1F"/>
                        </a:solidFill>
                        <a:effectLst/>
                        <a:latin typeface="Arial" panose="020B0604020202020204" pitchFamily="34" charset="0"/>
                        <a:ea typeface="等线" panose="02010600030101010101" pitchFamily="2" charset="-122"/>
                      </a:endParaRPr>
                    </a:p>
                  </a:txBody>
                  <a:tcPr marL="4763" marR="4763" marT="4763" marB="0" anchor="ctr">
                    <a:solidFill>
                      <a:srgbClr val="EAEFFF"/>
                    </a:solidFill>
                  </a:tcPr>
                </a:tc>
                <a:tc>
                  <a:txBody>
                    <a:bodyPr/>
                    <a:lstStyle/>
                    <a:p>
                      <a:pPr algn="ctr" rtl="0" fontAlgn="ctr">
                        <a:buNone/>
                      </a:pPr>
                      <a:r>
                        <a:rPr lang="en-US" altLang="zh-CN" sz="1600" u="none" strike="noStrike" dirty="0">
                          <a:effectLst/>
                        </a:rPr>
                        <a:t>53.0°</a:t>
                      </a:r>
                      <a:endParaRPr lang="en-US" altLang="zh-CN" sz="1600" b="0" i="0" u="none" strike="noStrike" dirty="0">
                        <a:solidFill>
                          <a:srgbClr val="1F1F1F"/>
                        </a:solidFill>
                        <a:effectLst/>
                        <a:latin typeface="Arial" panose="020B0604020202020204" pitchFamily="34" charset="0"/>
                        <a:ea typeface="等线" panose="02010600030101010101" pitchFamily="2" charset="-122"/>
                      </a:endParaRPr>
                    </a:p>
                  </a:txBody>
                  <a:tcPr marL="4763" marR="4763" marT="4763" marB="0" anchor="ctr">
                    <a:solidFill>
                      <a:srgbClr val="EAEFFF"/>
                    </a:solidFill>
                  </a:tcPr>
                </a:tc>
                <a:tc vMerge="1">
                  <a:txBody>
                    <a:bodyPr/>
                    <a:lstStyle/>
                    <a:p>
                      <a:endParaRPr lang="zh-CN" altLang="en-US"/>
                    </a:p>
                  </a:txBody>
                  <a:tcPr/>
                </a:tc>
                <a:extLst>
                  <a:ext uri="{0D108BD9-81ED-4DB2-BD59-A6C34878D82A}">
                    <a16:rowId xmlns:a16="http://schemas.microsoft.com/office/drawing/2014/main" val="2315095262"/>
                  </a:ext>
                </a:extLst>
              </a:tr>
              <a:tr h="254902">
                <a:tc vMerge="1">
                  <a:txBody>
                    <a:bodyPr/>
                    <a:lstStyle/>
                    <a:p>
                      <a:endParaRPr lang="zh-CN" altLang="en-US"/>
                    </a:p>
                  </a:txBody>
                  <a:tcPr/>
                </a:tc>
                <a:tc>
                  <a:txBody>
                    <a:bodyPr/>
                    <a:lstStyle/>
                    <a:p>
                      <a:pPr algn="ctr" rtl="0" fontAlgn="ctr">
                        <a:buNone/>
                      </a:pPr>
                      <a:r>
                        <a:rPr lang="en-US" sz="1600" u="none" strike="noStrike" dirty="0">
                          <a:effectLst/>
                        </a:rPr>
                        <a:t>485 km </a:t>
                      </a:r>
                      <a:endParaRPr lang="en-US" sz="1600" b="0" i="0" u="none" strike="noStrike" dirty="0">
                        <a:solidFill>
                          <a:srgbClr val="1F1F1F"/>
                        </a:solidFill>
                        <a:effectLst/>
                        <a:latin typeface="Arial" panose="020B0604020202020204" pitchFamily="34" charset="0"/>
                        <a:ea typeface="等线" panose="02010600030101010101" pitchFamily="2" charset="-122"/>
                      </a:endParaRPr>
                    </a:p>
                  </a:txBody>
                  <a:tcPr marL="4763" marR="4763" marT="4763" marB="0" anchor="ctr">
                    <a:solidFill>
                      <a:srgbClr val="EAEFFF"/>
                    </a:solidFill>
                  </a:tcPr>
                </a:tc>
                <a:tc>
                  <a:txBody>
                    <a:bodyPr/>
                    <a:lstStyle/>
                    <a:p>
                      <a:pPr algn="ctr" rtl="0" fontAlgn="ctr">
                        <a:buNone/>
                      </a:pPr>
                      <a:r>
                        <a:rPr lang="en-US" altLang="zh-CN" sz="1600" u="none" strike="noStrike" dirty="0">
                          <a:effectLst/>
                        </a:rPr>
                        <a:t>43.0°</a:t>
                      </a:r>
                      <a:endParaRPr lang="en-US" altLang="zh-CN" sz="1600" b="0" i="0" u="none" strike="noStrike" dirty="0">
                        <a:solidFill>
                          <a:srgbClr val="1F1F1F"/>
                        </a:solidFill>
                        <a:effectLst/>
                        <a:latin typeface="Arial" panose="020B0604020202020204" pitchFamily="34" charset="0"/>
                        <a:ea typeface="等线" panose="02010600030101010101" pitchFamily="2" charset="-122"/>
                      </a:endParaRPr>
                    </a:p>
                  </a:txBody>
                  <a:tcPr marL="4763" marR="4763" marT="4763" marB="0" anchor="ctr">
                    <a:solidFill>
                      <a:srgbClr val="EAEFFF"/>
                    </a:solidFill>
                  </a:tcPr>
                </a:tc>
                <a:tc vMerge="1">
                  <a:txBody>
                    <a:bodyPr/>
                    <a:lstStyle/>
                    <a:p>
                      <a:endParaRPr lang="zh-CN" altLang="en-US"/>
                    </a:p>
                  </a:txBody>
                  <a:tcPr/>
                </a:tc>
                <a:extLst>
                  <a:ext uri="{0D108BD9-81ED-4DB2-BD59-A6C34878D82A}">
                    <a16:rowId xmlns:a16="http://schemas.microsoft.com/office/drawing/2014/main" val="966408776"/>
                  </a:ext>
                </a:extLst>
              </a:tr>
              <a:tr h="254902">
                <a:tc vMerge="1">
                  <a:txBody>
                    <a:bodyPr/>
                    <a:lstStyle/>
                    <a:p>
                      <a:endParaRPr lang="zh-CN" altLang="en-US"/>
                    </a:p>
                  </a:txBody>
                  <a:tcPr/>
                </a:tc>
                <a:tc>
                  <a:txBody>
                    <a:bodyPr/>
                    <a:lstStyle/>
                    <a:p>
                      <a:pPr algn="ctr" rtl="0" fontAlgn="ctr">
                        <a:buNone/>
                      </a:pPr>
                      <a:r>
                        <a:rPr lang="en-US" sz="1600" u="none" strike="noStrike">
                          <a:effectLst/>
                        </a:rPr>
                        <a:t>525 km </a:t>
                      </a:r>
                      <a:endParaRPr lang="en-US" sz="1600" b="0" i="0" u="none" strike="noStrike">
                        <a:solidFill>
                          <a:srgbClr val="1F1F1F"/>
                        </a:solidFill>
                        <a:effectLst/>
                        <a:latin typeface="Arial" panose="020B0604020202020204" pitchFamily="34" charset="0"/>
                        <a:ea typeface="等线" panose="02010600030101010101" pitchFamily="2" charset="-122"/>
                      </a:endParaRPr>
                    </a:p>
                  </a:txBody>
                  <a:tcPr marL="4763" marR="4763" marT="4763" marB="0" anchor="ctr">
                    <a:solidFill>
                      <a:srgbClr val="EAEFFF"/>
                    </a:solidFill>
                  </a:tcPr>
                </a:tc>
                <a:tc>
                  <a:txBody>
                    <a:bodyPr/>
                    <a:lstStyle/>
                    <a:p>
                      <a:pPr algn="ctr" rtl="0" fontAlgn="ctr">
                        <a:buNone/>
                      </a:pPr>
                      <a:r>
                        <a:rPr lang="en-US" altLang="zh-CN" sz="1600" u="none" strike="noStrike" dirty="0">
                          <a:effectLst/>
                        </a:rPr>
                        <a:t>53.0°</a:t>
                      </a:r>
                      <a:endParaRPr lang="en-US" altLang="zh-CN" sz="1600" b="0" i="0" u="none" strike="noStrike" dirty="0">
                        <a:solidFill>
                          <a:srgbClr val="1F1F1F"/>
                        </a:solidFill>
                        <a:effectLst/>
                        <a:latin typeface="Arial" panose="020B0604020202020204" pitchFamily="34" charset="0"/>
                        <a:ea typeface="等线" panose="02010600030101010101" pitchFamily="2" charset="-122"/>
                      </a:endParaRPr>
                    </a:p>
                  </a:txBody>
                  <a:tcPr marL="4763" marR="4763" marT="4763" marB="0" anchor="ctr">
                    <a:solidFill>
                      <a:srgbClr val="EAEFFF"/>
                    </a:solidFill>
                  </a:tcPr>
                </a:tc>
                <a:tc vMerge="1">
                  <a:txBody>
                    <a:bodyPr/>
                    <a:lstStyle/>
                    <a:p>
                      <a:endParaRPr lang="zh-CN" altLang="en-US"/>
                    </a:p>
                  </a:txBody>
                  <a:tcPr/>
                </a:tc>
                <a:extLst>
                  <a:ext uri="{0D108BD9-81ED-4DB2-BD59-A6C34878D82A}">
                    <a16:rowId xmlns:a16="http://schemas.microsoft.com/office/drawing/2014/main" val="2934341561"/>
                  </a:ext>
                </a:extLst>
              </a:tr>
              <a:tr h="254902">
                <a:tc vMerge="1">
                  <a:txBody>
                    <a:bodyPr/>
                    <a:lstStyle/>
                    <a:p>
                      <a:endParaRPr lang="zh-CN" altLang="en-US"/>
                    </a:p>
                  </a:txBody>
                  <a:tcPr/>
                </a:tc>
                <a:tc>
                  <a:txBody>
                    <a:bodyPr/>
                    <a:lstStyle/>
                    <a:p>
                      <a:pPr algn="ctr" rtl="0" fontAlgn="ctr">
                        <a:buNone/>
                      </a:pPr>
                      <a:r>
                        <a:rPr lang="en-US" sz="1600" u="none" strike="noStrike">
                          <a:effectLst/>
                        </a:rPr>
                        <a:t>530 km </a:t>
                      </a:r>
                      <a:endParaRPr lang="en-US" sz="1600" b="0" i="0" u="none" strike="noStrike">
                        <a:solidFill>
                          <a:srgbClr val="1F1F1F"/>
                        </a:solidFill>
                        <a:effectLst/>
                        <a:latin typeface="Arial" panose="020B0604020202020204" pitchFamily="34" charset="0"/>
                        <a:ea typeface="等线" panose="02010600030101010101" pitchFamily="2" charset="-122"/>
                      </a:endParaRPr>
                    </a:p>
                  </a:txBody>
                  <a:tcPr marL="4763" marR="4763" marT="4763" marB="0" anchor="ctr">
                    <a:solidFill>
                      <a:srgbClr val="EAEFFF"/>
                    </a:solidFill>
                  </a:tcPr>
                </a:tc>
                <a:tc>
                  <a:txBody>
                    <a:bodyPr/>
                    <a:lstStyle/>
                    <a:p>
                      <a:pPr algn="ctr" rtl="0" fontAlgn="ctr">
                        <a:buNone/>
                      </a:pPr>
                      <a:r>
                        <a:rPr lang="en-US" altLang="zh-CN" sz="1600" u="none" strike="noStrike" dirty="0">
                          <a:effectLst/>
                        </a:rPr>
                        <a:t>43.0°</a:t>
                      </a:r>
                      <a:endParaRPr lang="en-US" altLang="zh-CN" sz="1600" b="0" i="0" u="none" strike="noStrike" dirty="0">
                        <a:solidFill>
                          <a:srgbClr val="1F1F1F"/>
                        </a:solidFill>
                        <a:effectLst/>
                        <a:latin typeface="Arial" panose="020B0604020202020204" pitchFamily="34" charset="0"/>
                        <a:ea typeface="等线" panose="02010600030101010101" pitchFamily="2" charset="-122"/>
                      </a:endParaRPr>
                    </a:p>
                  </a:txBody>
                  <a:tcPr marL="4763" marR="4763" marT="4763" marB="0" anchor="ctr">
                    <a:solidFill>
                      <a:srgbClr val="EAEFFF"/>
                    </a:solidFill>
                  </a:tcPr>
                </a:tc>
                <a:tc vMerge="1">
                  <a:txBody>
                    <a:bodyPr/>
                    <a:lstStyle/>
                    <a:p>
                      <a:endParaRPr lang="zh-CN" altLang="en-US"/>
                    </a:p>
                  </a:txBody>
                  <a:tcPr/>
                </a:tc>
                <a:extLst>
                  <a:ext uri="{0D108BD9-81ED-4DB2-BD59-A6C34878D82A}">
                    <a16:rowId xmlns:a16="http://schemas.microsoft.com/office/drawing/2014/main" val="1602247419"/>
                  </a:ext>
                </a:extLst>
              </a:tr>
              <a:tr h="254902">
                <a:tc vMerge="1">
                  <a:txBody>
                    <a:bodyPr/>
                    <a:lstStyle/>
                    <a:p>
                      <a:endParaRPr lang="zh-CN" altLang="en-US"/>
                    </a:p>
                  </a:txBody>
                  <a:tcPr/>
                </a:tc>
                <a:tc>
                  <a:txBody>
                    <a:bodyPr/>
                    <a:lstStyle/>
                    <a:p>
                      <a:pPr algn="ctr" rtl="0" fontAlgn="ctr">
                        <a:buNone/>
                      </a:pPr>
                      <a:r>
                        <a:rPr lang="en-US" sz="1600" u="none" strike="noStrike">
                          <a:effectLst/>
                        </a:rPr>
                        <a:t>535 km </a:t>
                      </a:r>
                      <a:endParaRPr lang="en-US" sz="1600" b="0" i="0" u="none" strike="noStrike">
                        <a:solidFill>
                          <a:srgbClr val="1F1F1F"/>
                        </a:solidFill>
                        <a:effectLst/>
                        <a:latin typeface="Arial" panose="020B0604020202020204" pitchFamily="34" charset="0"/>
                        <a:ea typeface="等线" panose="02010600030101010101" pitchFamily="2" charset="-122"/>
                      </a:endParaRPr>
                    </a:p>
                  </a:txBody>
                  <a:tcPr marL="4763" marR="4763" marT="4763" marB="0" anchor="ctr">
                    <a:solidFill>
                      <a:srgbClr val="EAEFFF"/>
                    </a:solidFill>
                  </a:tcPr>
                </a:tc>
                <a:tc>
                  <a:txBody>
                    <a:bodyPr/>
                    <a:lstStyle/>
                    <a:p>
                      <a:pPr algn="ctr" rtl="0" fontAlgn="ctr">
                        <a:buNone/>
                      </a:pPr>
                      <a:r>
                        <a:rPr lang="en-US" altLang="zh-CN" sz="1600" u="none" strike="noStrike" dirty="0">
                          <a:effectLst/>
                        </a:rPr>
                        <a:t>33.0°</a:t>
                      </a:r>
                      <a:endParaRPr lang="en-US" altLang="zh-CN" sz="1600" b="0" i="0" u="none" strike="noStrike" dirty="0">
                        <a:solidFill>
                          <a:srgbClr val="1F1F1F"/>
                        </a:solidFill>
                        <a:effectLst/>
                        <a:latin typeface="Arial" panose="020B0604020202020204" pitchFamily="34" charset="0"/>
                        <a:ea typeface="等线" panose="02010600030101010101" pitchFamily="2" charset="-122"/>
                      </a:endParaRPr>
                    </a:p>
                  </a:txBody>
                  <a:tcPr marL="4763" marR="4763" marT="4763" marB="0" anchor="ctr">
                    <a:solidFill>
                      <a:srgbClr val="EAEFFF"/>
                    </a:solidFill>
                  </a:tcPr>
                </a:tc>
                <a:tc vMerge="1">
                  <a:txBody>
                    <a:bodyPr/>
                    <a:lstStyle/>
                    <a:p>
                      <a:endParaRPr lang="zh-CN" altLang="en-US"/>
                    </a:p>
                  </a:txBody>
                  <a:tcPr/>
                </a:tc>
                <a:extLst>
                  <a:ext uri="{0D108BD9-81ED-4DB2-BD59-A6C34878D82A}">
                    <a16:rowId xmlns:a16="http://schemas.microsoft.com/office/drawing/2014/main" val="1184910638"/>
                  </a:ext>
                </a:extLst>
              </a:tr>
            </a:tbl>
          </a:graphicData>
        </a:graphic>
      </p:graphicFrame>
      <p:sp>
        <p:nvSpPr>
          <p:cNvPr id="33" name="Isosceles Triangle 32">
            <a:extLst>
              <a:ext uri="{FF2B5EF4-FFF2-40B4-BE49-F238E27FC236}">
                <a16:creationId xmlns:a16="http://schemas.microsoft.com/office/drawing/2014/main" id="{95626746-9676-F9DF-3727-7AAE69D37E26}"/>
              </a:ext>
            </a:extLst>
          </p:cNvPr>
          <p:cNvSpPr/>
          <p:nvPr/>
        </p:nvSpPr>
        <p:spPr>
          <a:xfrm rot="16200000">
            <a:off x="2968437" y="3348876"/>
            <a:ext cx="4527819" cy="865460"/>
          </a:xfrm>
          <a:prstGeom prst="triangle">
            <a:avLst>
              <a:gd name="adj" fmla="val 90360"/>
            </a:avLst>
          </a:prstGeom>
          <a:solidFill>
            <a:schemeClr val="bg2">
              <a:lumMod val="85000"/>
              <a:alpha val="31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800" b="0" i="0" u="none" strike="noStrike" kern="1200" cap="none" spc="0" normalizeH="0" baseline="0" noProof="0">
              <a:ln>
                <a:noFill/>
              </a:ln>
              <a:solidFill>
                <a:srgbClr val="FFFFFF"/>
              </a:solidFill>
              <a:effectLst/>
              <a:uLnTx/>
              <a:uFillTx/>
              <a:latin typeface="Manrope"/>
              <a:ea typeface="+mn-ea"/>
              <a:cs typeface="+mn-cs"/>
            </a:endParaRPr>
          </a:p>
        </p:txBody>
      </p:sp>
      <p:graphicFrame>
        <p:nvGraphicFramePr>
          <p:cNvPr id="10" name="Table 9">
            <a:extLst>
              <a:ext uri="{FF2B5EF4-FFF2-40B4-BE49-F238E27FC236}">
                <a16:creationId xmlns:a16="http://schemas.microsoft.com/office/drawing/2014/main" id="{5E11B783-2DE4-1A6B-90A4-F64A78C291A8}"/>
              </a:ext>
            </a:extLst>
          </p:cNvPr>
          <p:cNvGraphicFramePr>
            <a:graphicFrameLocks noGrp="1"/>
          </p:cNvGraphicFramePr>
          <p:nvPr/>
        </p:nvGraphicFramePr>
        <p:xfrm>
          <a:off x="268466" y="1513285"/>
          <a:ext cx="4572639" cy="3239867"/>
        </p:xfrm>
        <a:graphic>
          <a:graphicData uri="http://schemas.openxmlformats.org/drawingml/2006/table">
            <a:tbl>
              <a:tblPr firstRow="1" bandRow="1">
                <a:tableStyleId>{5C22544A-7EE6-4342-B048-85BDC9FD1C3A}</a:tableStyleId>
              </a:tblPr>
              <a:tblGrid>
                <a:gridCol w="1524213">
                  <a:extLst>
                    <a:ext uri="{9D8B030D-6E8A-4147-A177-3AD203B41FA5}">
                      <a16:colId xmlns:a16="http://schemas.microsoft.com/office/drawing/2014/main" val="1979840897"/>
                    </a:ext>
                  </a:extLst>
                </a:gridCol>
                <a:gridCol w="1524213">
                  <a:extLst>
                    <a:ext uri="{9D8B030D-6E8A-4147-A177-3AD203B41FA5}">
                      <a16:colId xmlns:a16="http://schemas.microsoft.com/office/drawing/2014/main" val="517819837"/>
                    </a:ext>
                  </a:extLst>
                </a:gridCol>
                <a:gridCol w="1524213">
                  <a:extLst>
                    <a:ext uri="{9D8B030D-6E8A-4147-A177-3AD203B41FA5}">
                      <a16:colId xmlns:a16="http://schemas.microsoft.com/office/drawing/2014/main" val="1374865609"/>
                    </a:ext>
                  </a:extLst>
                </a:gridCol>
              </a:tblGrid>
              <a:tr h="389037">
                <a:tc>
                  <a:txBody>
                    <a:bodyPr/>
                    <a:lstStyle/>
                    <a:p>
                      <a:pPr algn="ctr" rtl="0" fontAlgn="ctr">
                        <a:buNone/>
                      </a:pPr>
                      <a:r>
                        <a:rPr lang="en-US" sz="1600" b="1" u="none" strike="noStrike" dirty="0">
                          <a:effectLst/>
                        </a:rPr>
                        <a:t>Constellation</a:t>
                      </a:r>
                      <a:endParaRPr lang="en-US" sz="1600" b="1" i="0" u="none" strike="noStrike" dirty="0">
                        <a:solidFill>
                          <a:srgbClr val="1F1F1F"/>
                        </a:solidFill>
                        <a:effectLst/>
                        <a:latin typeface="Arial" panose="020B0604020202020204" pitchFamily="34" charset="0"/>
                        <a:ea typeface="等线" panose="02010600030101010101" pitchFamily="2" charset="-122"/>
                      </a:endParaRPr>
                    </a:p>
                  </a:txBody>
                  <a:tcPr marL="4763" marR="4763" marT="4763" marB="0" anchor="ctr"/>
                </a:tc>
                <a:tc>
                  <a:txBody>
                    <a:bodyPr/>
                    <a:lstStyle/>
                    <a:p>
                      <a:pPr algn="ctr" rtl="0" fontAlgn="ctr">
                        <a:buNone/>
                      </a:pPr>
                      <a:r>
                        <a:rPr lang="en-US" sz="1600" b="1" u="none" strike="noStrike" dirty="0">
                          <a:effectLst/>
                        </a:rPr>
                        <a:t>In orbit [7]</a:t>
                      </a:r>
                      <a:endParaRPr lang="en-US" sz="1600" b="1" i="0" u="none" strike="noStrike" dirty="0">
                        <a:solidFill>
                          <a:srgbClr val="1F1F1F"/>
                        </a:solidFill>
                        <a:effectLst/>
                        <a:latin typeface="微软雅黑" panose="020B0503020204020204" pitchFamily="34" charset="-122"/>
                        <a:ea typeface="微软雅黑" panose="020B0503020204020204" pitchFamily="34" charset="-122"/>
                      </a:endParaRPr>
                    </a:p>
                  </a:txBody>
                  <a:tcPr marL="4763" marR="4763" marT="4763" marB="0" anchor="ctr"/>
                </a:tc>
                <a:tc>
                  <a:txBody>
                    <a:bodyPr/>
                    <a:lstStyle/>
                    <a:p>
                      <a:pPr algn="ctr" rtl="0" fontAlgn="ctr">
                        <a:buNone/>
                      </a:pPr>
                      <a:r>
                        <a:rPr lang="en-US" sz="1600" b="1" u="none" strike="noStrike" dirty="0">
                          <a:effectLst/>
                        </a:rPr>
                        <a:t>Planned</a:t>
                      </a:r>
                      <a:endParaRPr lang="en-US" sz="1600" b="1" i="0" u="none" strike="noStrike" dirty="0">
                        <a:solidFill>
                          <a:srgbClr val="1F1F1F"/>
                        </a:solidFill>
                        <a:effectLst/>
                        <a:latin typeface="微软雅黑" panose="020B0503020204020204" pitchFamily="34" charset="-122"/>
                        <a:ea typeface="微软雅黑" panose="020B0503020204020204" pitchFamily="34" charset="-122"/>
                      </a:endParaRPr>
                    </a:p>
                  </a:txBody>
                  <a:tcPr marL="4763" marR="4763" marT="4763" marB="0" anchor="ctr"/>
                </a:tc>
                <a:extLst>
                  <a:ext uri="{0D108BD9-81ED-4DB2-BD59-A6C34878D82A}">
                    <a16:rowId xmlns:a16="http://schemas.microsoft.com/office/drawing/2014/main" val="501454553"/>
                  </a:ext>
                </a:extLst>
              </a:tr>
              <a:tr h="389037">
                <a:tc>
                  <a:txBody>
                    <a:bodyPr/>
                    <a:lstStyle/>
                    <a:p>
                      <a:pPr algn="ctr" rtl="0" fontAlgn="ctr">
                        <a:buNone/>
                      </a:pPr>
                      <a:r>
                        <a:rPr lang="en-US" sz="1600" b="1" u="none" strike="noStrike" dirty="0">
                          <a:effectLst/>
                        </a:rPr>
                        <a:t>Starlink</a:t>
                      </a:r>
                      <a:endParaRPr lang="en-US" sz="1600" b="1" i="0" u="none" strike="noStrike" dirty="0">
                        <a:solidFill>
                          <a:srgbClr val="1F1F1F"/>
                        </a:solidFill>
                        <a:effectLst/>
                        <a:latin typeface="Arial" panose="020B0604020202020204" pitchFamily="34" charset="0"/>
                        <a:ea typeface="等线" panose="02010600030101010101" pitchFamily="2" charset="-122"/>
                      </a:endParaRPr>
                    </a:p>
                  </a:txBody>
                  <a:tcPr marL="4763" marR="4763" marT="4763" marB="0" anchor="ctr"/>
                </a:tc>
                <a:tc>
                  <a:txBody>
                    <a:bodyPr/>
                    <a:lstStyle/>
                    <a:p>
                      <a:pPr algn="ctr" rtl="0" fontAlgn="ctr">
                        <a:buNone/>
                      </a:pPr>
                      <a:r>
                        <a:rPr lang="en-US" altLang="zh-CN" sz="1600" u="none" strike="noStrike" dirty="0">
                          <a:effectLst/>
                        </a:rPr>
                        <a:t>~10,373</a:t>
                      </a:r>
                      <a:endParaRPr lang="en-US" altLang="zh-CN" sz="1600" b="0" i="0" u="none" strike="noStrike" dirty="0">
                        <a:solidFill>
                          <a:srgbClr val="1F1F1F"/>
                        </a:solidFill>
                        <a:effectLst/>
                        <a:latin typeface="Arial" panose="020B0604020202020204" pitchFamily="34" charset="0"/>
                        <a:ea typeface="等线" panose="02010600030101010101" pitchFamily="2" charset="-122"/>
                      </a:endParaRPr>
                    </a:p>
                  </a:txBody>
                  <a:tcPr marL="4763" marR="4763" marT="4763" marB="0" anchor="ctr"/>
                </a:tc>
                <a:tc>
                  <a:txBody>
                    <a:bodyPr/>
                    <a:lstStyle/>
                    <a:p>
                      <a:pPr algn="ctr" rtl="0" fontAlgn="ctr">
                        <a:buNone/>
                      </a:pPr>
                      <a:r>
                        <a:rPr lang="en-US" altLang="zh-CN" sz="1600" u="none" strike="noStrike" dirty="0">
                          <a:effectLst/>
                        </a:rPr>
                        <a:t>~12,000</a:t>
                      </a:r>
                      <a:endParaRPr lang="en-US" altLang="zh-CN" sz="1600" b="0" i="0" u="none" strike="noStrike" dirty="0">
                        <a:solidFill>
                          <a:srgbClr val="1F1F1F"/>
                        </a:solidFill>
                        <a:effectLst/>
                        <a:latin typeface="Arial" panose="020B0604020202020204" pitchFamily="34" charset="0"/>
                        <a:ea typeface="等线" panose="02010600030101010101" pitchFamily="2" charset="-122"/>
                      </a:endParaRPr>
                    </a:p>
                  </a:txBody>
                  <a:tcPr marL="4763" marR="4763" marT="4763" marB="0" anchor="ctr"/>
                </a:tc>
                <a:extLst>
                  <a:ext uri="{0D108BD9-81ED-4DB2-BD59-A6C34878D82A}">
                    <a16:rowId xmlns:a16="http://schemas.microsoft.com/office/drawing/2014/main" val="1992469870"/>
                  </a:ext>
                </a:extLst>
              </a:tr>
              <a:tr h="389037">
                <a:tc>
                  <a:txBody>
                    <a:bodyPr/>
                    <a:lstStyle/>
                    <a:p>
                      <a:pPr algn="ctr" rtl="0" fontAlgn="ctr">
                        <a:buNone/>
                      </a:pPr>
                      <a:r>
                        <a:rPr lang="en-US" sz="1600" b="1" u="none" strike="noStrike" dirty="0">
                          <a:effectLst/>
                        </a:rPr>
                        <a:t>G60 Qianfan</a:t>
                      </a:r>
                      <a:endParaRPr lang="en-US" sz="1600" b="1" i="0" u="none" strike="noStrike" dirty="0">
                        <a:solidFill>
                          <a:srgbClr val="1F1F1F"/>
                        </a:solidFill>
                        <a:effectLst/>
                        <a:latin typeface="Arial" panose="020B0604020202020204" pitchFamily="34" charset="0"/>
                        <a:ea typeface="等线" panose="02010600030101010101" pitchFamily="2" charset="-122"/>
                      </a:endParaRPr>
                    </a:p>
                  </a:txBody>
                  <a:tcPr marL="4763" marR="4763" marT="4763" marB="0" anchor="ctr"/>
                </a:tc>
                <a:tc>
                  <a:txBody>
                    <a:bodyPr/>
                    <a:lstStyle/>
                    <a:p>
                      <a:pPr algn="ctr" rtl="0" fontAlgn="ctr">
                        <a:buNone/>
                      </a:pPr>
                      <a:r>
                        <a:rPr lang="en-US" altLang="zh-CN" sz="1600" u="none" strike="noStrike" dirty="0">
                          <a:effectLst/>
                        </a:rPr>
                        <a:t>~144</a:t>
                      </a:r>
                      <a:endParaRPr lang="en-US" altLang="zh-CN" sz="1600" b="0" i="0" u="none" strike="noStrike" dirty="0">
                        <a:solidFill>
                          <a:srgbClr val="1F1F1F"/>
                        </a:solidFill>
                        <a:effectLst/>
                        <a:latin typeface="Arial" panose="020B0604020202020204" pitchFamily="34" charset="0"/>
                        <a:ea typeface="等线" panose="02010600030101010101" pitchFamily="2" charset="-122"/>
                      </a:endParaRPr>
                    </a:p>
                  </a:txBody>
                  <a:tcPr marL="4763" marR="4763" marT="4763" marB="0" anchor="ctr"/>
                </a:tc>
                <a:tc>
                  <a:txBody>
                    <a:bodyPr/>
                    <a:lstStyle/>
                    <a:p>
                      <a:pPr algn="ctr" rtl="0" fontAlgn="ctr">
                        <a:buNone/>
                      </a:pPr>
                      <a:r>
                        <a:rPr lang="en-US" altLang="zh-CN" sz="1600" u="none" strike="noStrike" dirty="0">
                          <a:effectLst/>
                        </a:rPr>
                        <a:t>~15,000</a:t>
                      </a:r>
                      <a:endParaRPr lang="en-US" altLang="zh-CN" sz="1600" b="0" i="0" u="none" strike="noStrike" dirty="0">
                        <a:solidFill>
                          <a:srgbClr val="1F1F1F"/>
                        </a:solidFill>
                        <a:effectLst/>
                        <a:latin typeface="Arial" panose="020B0604020202020204" pitchFamily="34" charset="0"/>
                        <a:ea typeface="等线" panose="02010600030101010101" pitchFamily="2" charset="-122"/>
                      </a:endParaRPr>
                    </a:p>
                  </a:txBody>
                  <a:tcPr marL="4763" marR="4763" marT="4763" marB="0" anchor="ctr"/>
                </a:tc>
                <a:extLst>
                  <a:ext uri="{0D108BD9-81ED-4DB2-BD59-A6C34878D82A}">
                    <a16:rowId xmlns:a16="http://schemas.microsoft.com/office/drawing/2014/main" val="3291828268"/>
                  </a:ext>
                </a:extLst>
              </a:tr>
              <a:tr h="389037">
                <a:tc>
                  <a:txBody>
                    <a:bodyPr/>
                    <a:lstStyle/>
                    <a:p>
                      <a:pPr algn="ctr" rtl="0" fontAlgn="ctr">
                        <a:buNone/>
                      </a:pPr>
                      <a:r>
                        <a:rPr lang="en-US" sz="1600" b="1" u="none" strike="noStrike" dirty="0">
                          <a:effectLst/>
                        </a:rPr>
                        <a:t>GW </a:t>
                      </a:r>
                      <a:r>
                        <a:rPr lang="en-US" sz="1600" b="1" u="none" strike="noStrike" dirty="0" err="1">
                          <a:effectLst/>
                        </a:rPr>
                        <a:t>Guowang</a:t>
                      </a:r>
                      <a:endParaRPr lang="en-US" sz="1600" b="1" i="0" u="none" strike="noStrike" dirty="0">
                        <a:solidFill>
                          <a:srgbClr val="1F1F1F"/>
                        </a:solidFill>
                        <a:effectLst/>
                        <a:latin typeface="Arial" panose="020B0604020202020204" pitchFamily="34" charset="0"/>
                        <a:ea typeface="等线" panose="02010600030101010101" pitchFamily="2" charset="-122"/>
                      </a:endParaRPr>
                    </a:p>
                  </a:txBody>
                  <a:tcPr marL="4763" marR="4763" marT="4763" marB="0" anchor="ctr"/>
                </a:tc>
                <a:tc>
                  <a:txBody>
                    <a:bodyPr/>
                    <a:lstStyle/>
                    <a:p>
                      <a:pPr algn="ctr" rtl="0" fontAlgn="ctr">
                        <a:buNone/>
                      </a:pPr>
                      <a:r>
                        <a:rPr lang="en-US" altLang="zh-CN" sz="1600" u="none" strike="noStrike" dirty="0">
                          <a:effectLst/>
                        </a:rPr>
                        <a:t>~168</a:t>
                      </a:r>
                      <a:endParaRPr lang="en-US" altLang="zh-CN" sz="1600" b="0" i="0" u="none" strike="noStrike" dirty="0">
                        <a:solidFill>
                          <a:srgbClr val="1F1F1F"/>
                        </a:solidFill>
                        <a:effectLst/>
                        <a:latin typeface="Arial" panose="020B0604020202020204" pitchFamily="34" charset="0"/>
                        <a:ea typeface="等线" panose="02010600030101010101" pitchFamily="2" charset="-122"/>
                      </a:endParaRPr>
                    </a:p>
                  </a:txBody>
                  <a:tcPr marL="4763" marR="4763" marT="4763" marB="0" anchor="ctr"/>
                </a:tc>
                <a:tc>
                  <a:txBody>
                    <a:bodyPr/>
                    <a:lstStyle/>
                    <a:p>
                      <a:pPr algn="ctr" rtl="0" fontAlgn="ctr">
                        <a:buNone/>
                      </a:pPr>
                      <a:r>
                        <a:rPr lang="en-US" altLang="zh-CN" sz="1600" u="none" strike="noStrike" dirty="0">
                          <a:effectLst/>
                        </a:rPr>
                        <a:t>12,992</a:t>
                      </a:r>
                      <a:endParaRPr lang="en-US" altLang="zh-CN" sz="1600" b="0" i="0" u="none" strike="noStrike" dirty="0">
                        <a:solidFill>
                          <a:srgbClr val="1F1F1F"/>
                        </a:solidFill>
                        <a:effectLst/>
                        <a:latin typeface="Arial" panose="020B0604020202020204" pitchFamily="34" charset="0"/>
                        <a:ea typeface="等线" panose="02010600030101010101" pitchFamily="2" charset="-122"/>
                      </a:endParaRPr>
                    </a:p>
                  </a:txBody>
                  <a:tcPr marL="4763" marR="4763" marT="4763" marB="0" anchor="ctr"/>
                </a:tc>
                <a:extLst>
                  <a:ext uri="{0D108BD9-81ED-4DB2-BD59-A6C34878D82A}">
                    <a16:rowId xmlns:a16="http://schemas.microsoft.com/office/drawing/2014/main" val="2206170170"/>
                  </a:ext>
                </a:extLst>
              </a:tr>
              <a:tr h="516608">
                <a:tc>
                  <a:txBody>
                    <a:bodyPr/>
                    <a:lstStyle/>
                    <a:p>
                      <a:pPr algn="ctr" rtl="0" fontAlgn="ctr">
                        <a:buNone/>
                      </a:pPr>
                      <a:r>
                        <a:rPr lang="en-US" sz="1600" b="1" u="none" strike="noStrike" dirty="0">
                          <a:effectLst/>
                        </a:rPr>
                        <a:t>Amazon Leo (Kuiper)</a:t>
                      </a:r>
                      <a:endParaRPr lang="en-US" sz="1600" b="1" i="0" u="none" strike="noStrike" dirty="0">
                        <a:solidFill>
                          <a:srgbClr val="1F1F1F"/>
                        </a:solidFill>
                        <a:effectLst/>
                        <a:latin typeface="Arial" panose="020B0604020202020204" pitchFamily="34" charset="0"/>
                        <a:ea typeface="等线" panose="02010600030101010101" pitchFamily="2" charset="-122"/>
                      </a:endParaRPr>
                    </a:p>
                  </a:txBody>
                  <a:tcPr marL="4763" marR="4763" marT="4763" marB="0" anchor="ctr"/>
                </a:tc>
                <a:tc>
                  <a:txBody>
                    <a:bodyPr/>
                    <a:lstStyle/>
                    <a:p>
                      <a:pPr algn="ctr" rtl="0" fontAlgn="ctr">
                        <a:buNone/>
                      </a:pPr>
                      <a:r>
                        <a:rPr lang="en-US" altLang="zh-CN" sz="1600" u="none" strike="noStrike">
                          <a:effectLst/>
                        </a:rPr>
                        <a:t>~304</a:t>
                      </a:r>
                      <a:endParaRPr lang="en-US" altLang="zh-CN" sz="1600" b="0" i="0" u="none" strike="noStrike">
                        <a:solidFill>
                          <a:srgbClr val="1F1F1F"/>
                        </a:solidFill>
                        <a:effectLst/>
                        <a:latin typeface="Arial" panose="020B0604020202020204" pitchFamily="34" charset="0"/>
                        <a:ea typeface="等线" panose="02010600030101010101" pitchFamily="2" charset="-122"/>
                      </a:endParaRPr>
                    </a:p>
                  </a:txBody>
                  <a:tcPr marL="4763" marR="4763" marT="4763" marB="0" anchor="ctr"/>
                </a:tc>
                <a:tc>
                  <a:txBody>
                    <a:bodyPr/>
                    <a:lstStyle/>
                    <a:p>
                      <a:pPr algn="ctr" rtl="0" fontAlgn="ctr">
                        <a:buNone/>
                      </a:pPr>
                      <a:r>
                        <a:rPr lang="en-US" altLang="zh-CN" sz="1600" u="none" strike="noStrike" dirty="0">
                          <a:effectLst/>
                        </a:rPr>
                        <a:t>3,236</a:t>
                      </a:r>
                      <a:endParaRPr lang="en-US" altLang="zh-CN" sz="1600" b="0" i="0" u="none" strike="noStrike" dirty="0">
                        <a:solidFill>
                          <a:srgbClr val="1F1F1F"/>
                        </a:solidFill>
                        <a:effectLst/>
                        <a:latin typeface="Arial" panose="020B0604020202020204" pitchFamily="34" charset="0"/>
                        <a:ea typeface="等线" panose="02010600030101010101" pitchFamily="2" charset="-122"/>
                      </a:endParaRPr>
                    </a:p>
                  </a:txBody>
                  <a:tcPr marL="4763" marR="4763" marT="4763" marB="0" anchor="ctr"/>
                </a:tc>
                <a:extLst>
                  <a:ext uri="{0D108BD9-81ED-4DB2-BD59-A6C34878D82A}">
                    <a16:rowId xmlns:a16="http://schemas.microsoft.com/office/drawing/2014/main" val="1488456988"/>
                  </a:ext>
                </a:extLst>
              </a:tr>
              <a:tr h="389037">
                <a:tc>
                  <a:txBody>
                    <a:bodyPr/>
                    <a:lstStyle/>
                    <a:p>
                      <a:pPr algn="ctr" rtl="0" fontAlgn="ctr">
                        <a:buNone/>
                      </a:pPr>
                      <a:r>
                        <a:rPr lang="en-US" sz="1600" b="1" u="none" strike="noStrike" dirty="0">
                          <a:effectLst/>
                        </a:rPr>
                        <a:t>OneWeb </a:t>
                      </a:r>
                      <a:endParaRPr lang="en-US" sz="1600" b="1" i="0" u="none" strike="noStrike" dirty="0">
                        <a:solidFill>
                          <a:srgbClr val="1F1F1F"/>
                        </a:solidFill>
                        <a:effectLst/>
                        <a:latin typeface="Arial" panose="020B0604020202020204" pitchFamily="34" charset="0"/>
                        <a:ea typeface="等线" panose="02010600030101010101" pitchFamily="2" charset="-122"/>
                      </a:endParaRPr>
                    </a:p>
                  </a:txBody>
                  <a:tcPr marL="4763" marR="4763" marT="4763" marB="0" anchor="ctr"/>
                </a:tc>
                <a:tc>
                  <a:txBody>
                    <a:bodyPr/>
                    <a:lstStyle/>
                    <a:p>
                      <a:pPr algn="ctr" rtl="0" fontAlgn="ctr">
                        <a:buNone/>
                      </a:pPr>
                      <a:r>
                        <a:rPr lang="en-US" altLang="zh-CN" sz="1600" u="none" strike="noStrike" dirty="0">
                          <a:effectLst/>
                        </a:rPr>
                        <a:t>~656</a:t>
                      </a:r>
                      <a:endParaRPr lang="en-US" altLang="zh-CN" sz="1600" b="0" i="0" u="none" strike="noStrike" dirty="0">
                        <a:solidFill>
                          <a:srgbClr val="1F1F1F"/>
                        </a:solidFill>
                        <a:effectLst/>
                        <a:latin typeface="Arial" panose="020B0604020202020204" pitchFamily="34" charset="0"/>
                        <a:ea typeface="等线" panose="02010600030101010101" pitchFamily="2" charset="-122"/>
                      </a:endParaRPr>
                    </a:p>
                  </a:txBody>
                  <a:tcPr marL="4763" marR="4763" marT="4763" marB="0" anchor="ctr"/>
                </a:tc>
                <a:tc>
                  <a:txBody>
                    <a:bodyPr/>
                    <a:lstStyle/>
                    <a:p>
                      <a:pPr algn="ctr" rtl="0" fontAlgn="ctr">
                        <a:buNone/>
                      </a:pPr>
                      <a:r>
                        <a:rPr lang="en-US" altLang="zh-CN" sz="1600" u="none" strike="noStrike" dirty="0">
                          <a:effectLst/>
                        </a:rPr>
                        <a:t>~1,100</a:t>
                      </a:r>
                      <a:endParaRPr lang="en-US" altLang="zh-CN" sz="1600" b="0" i="0" u="none" strike="noStrike" dirty="0">
                        <a:solidFill>
                          <a:srgbClr val="1F1F1F"/>
                        </a:solidFill>
                        <a:effectLst/>
                        <a:latin typeface="Arial" panose="020B0604020202020204" pitchFamily="34" charset="0"/>
                        <a:ea typeface="等线" panose="02010600030101010101" pitchFamily="2" charset="-122"/>
                      </a:endParaRPr>
                    </a:p>
                  </a:txBody>
                  <a:tcPr marL="4763" marR="4763" marT="4763" marB="0" anchor="ctr"/>
                </a:tc>
                <a:extLst>
                  <a:ext uri="{0D108BD9-81ED-4DB2-BD59-A6C34878D82A}">
                    <a16:rowId xmlns:a16="http://schemas.microsoft.com/office/drawing/2014/main" val="2159626904"/>
                  </a:ext>
                </a:extLst>
              </a:tr>
              <a:tr h="389037">
                <a:tc>
                  <a:txBody>
                    <a:bodyPr/>
                    <a:lstStyle/>
                    <a:p>
                      <a:pPr algn="ctr" rtl="0" fontAlgn="ctr">
                        <a:buNone/>
                      </a:pPr>
                      <a:r>
                        <a:rPr lang="en-US" sz="1600" b="1" i="0" u="none" strike="noStrike" dirty="0">
                          <a:solidFill>
                            <a:srgbClr val="1F1F1F"/>
                          </a:solidFill>
                          <a:effectLst/>
                          <a:latin typeface="Arial" panose="020B0604020202020204" pitchFamily="34" charset="0"/>
                          <a:ea typeface="等线" panose="02010600030101010101" pitchFamily="2" charset="-122"/>
                        </a:rPr>
                        <a:t>Telesat</a:t>
                      </a:r>
                    </a:p>
                  </a:txBody>
                  <a:tcPr marL="4763" marR="4763" marT="4763" marB="0" anchor="ctr"/>
                </a:tc>
                <a:tc>
                  <a:txBody>
                    <a:bodyPr/>
                    <a:lstStyle/>
                    <a:p>
                      <a:pPr algn="ctr" rtl="0" fontAlgn="ctr">
                        <a:buNone/>
                      </a:pPr>
                      <a:endParaRPr lang="en-US" altLang="zh-CN" sz="1600" b="0" i="0" u="none" strike="noStrike" dirty="0">
                        <a:solidFill>
                          <a:srgbClr val="1F1F1F"/>
                        </a:solidFill>
                        <a:effectLst/>
                        <a:latin typeface="Arial" panose="020B0604020202020204" pitchFamily="34" charset="0"/>
                        <a:ea typeface="等线" panose="02010600030101010101" pitchFamily="2" charset="-122"/>
                      </a:endParaRPr>
                    </a:p>
                  </a:txBody>
                  <a:tcPr marL="4763" marR="4763" marT="4763" marB="0" anchor="ctr"/>
                </a:tc>
                <a:tc>
                  <a:txBody>
                    <a:bodyPr/>
                    <a:lstStyle/>
                    <a:p>
                      <a:pPr algn="ctr" rtl="0" fontAlgn="ctr">
                        <a:buNone/>
                      </a:pPr>
                      <a:r>
                        <a:rPr lang="en-US" altLang="zh-CN" sz="1600" u="none" strike="noStrike" dirty="0">
                          <a:effectLst/>
                        </a:rPr>
                        <a:t>~</a:t>
                      </a:r>
                      <a:r>
                        <a:rPr lang="en-US" altLang="zh-CN" sz="1600" b="0" i="0" u="none" strike="noStrike" dirty="0">
                          <a:solidFill>
                            <a:srgbClr val="1F1F1F"/>
                          </a:solidFill>
                          <a:effectLst/>
                          <a:latin typeface="Arial" panose="020B0604020202020204" pitchFamily="34" charset="0"/>
                          <a:ea typeface="等线" panose="02010600030101010101" pitchFamily="2" charset="-122"/>
                        </a:rPr>
                        <a:t>198</a:t>
                      </a:r>
                    </a:p>
                  </a:txBody>
                  <a:tcPr marL="4763" marR="4763" marT="4763" marB="0" anchor="ctr"/>
                </a:tc>
                <a:extLst>
                  <a:ext uri="{0D108BD9-81ED-4DB2-BD59-A6C34878D82A}">
                    <a16:rowId xmlns:a16="http://schemas.microsoft.com/office/drawing/2014/main" val="2980490560"/>
                  </a:ext>
                </a:extLst>
              </a:tr>
              <a:tr h="389037">
                <a:tc>
                  <a:txBody>
                    <a:bodyPr/>
                    <a:lstStyle/>
                    <a:p>
                      <a:pPr algn="ctr" rtl="0" fontAlgn="ctr">
                        <a:buNone/>
                      </a:pPr>
                      <a:r>
                        <a:rPr lang="en-US" sz="1600" b="1" i="0" u="none" strike="noStrike" dirty="0">
                          <a:solidFill>
                            <a:srgbClr val="1F1F1F"/>
                          </a:solidFill>
                          <a:effectLst/>
                          <a:latin typeface="Arial" panose="020B0604020202020204" pitchFamily="34" charset="0"/>
                          <a:ea typeface="等线" panose="02010600030101010101" pitchFamily="2" charset="-122"/>
                        </a:rPr>
                        <a:t>IRIS</a:t>
                      </a:r>
                      <a:r>
                        <a:rPr lang="en-US" sz="1600" b="1" i="0" u="none" strike="noStrike" baseline="30000" dirty="0">
                          <a:solidFill>
                            <a:srgbClr val="1F1F1F"/>
                          </a:solidFill>
                          <a:effectLst/>
                          <a:latin typeface="Arial" panose="020B0604020202020204" pitchFamily="34" charset="0"/>
                          <a:ea typeface="等线" panose="02010600030101010101" pitchFamily="2" charset="-122"/>
                        </a:rPr>
                        <a:t>2</a:t>
                      </a:r>
                    </a:p>
                  </a:txBody>
                  <a:tcPr marL="4763" marR="4763" marT="4763" marB="0" anchor="ctr"/>
                </a:tc>
                <a:tc>
                  <a:txBody>
                    <a:bodyPr/>
                    <a:lstStyle/>
                    <a:p>
                      <a:pPr algn="ctr" rtl="0" fontAlgn="ctr">
                        <a:buNone/>
                      </a:pPr>
                      <a:endParaRPr lang="en-US" altLang="zh-CN" sz="1600" b="0" i="0" u="none" strike="noStrike" dirty="0">
                        <a:solidFill>
                          <a:srgbClr val="1F1F1F"/>
                        </a:solidFill>
                        <a:effectLst/>
                        <a:latin typeface="Arial" panose="020B0604020202020204" pitchFamily="34" charset="0"/>
                        <a:ea typeface="等线" panose="02010600030101010101" pitchFamily="2" charset="-122"/>
                      </a:endParaRPr>
                    </a:p>
                  </a:txBody>
                  <a:tcPr marL="4763" marR="4763" marT="4763" marB="0" anchor="ctr"/>
                </a:tc>
                <a:tc>
                  <a:txBody>
                    <a:bodyPr/>
                    <a:lstStyle/>
                    <a:p>
                      <a:pPr algn="ctr" rtl="0" fontAlgn="ctr">
                        <a:buNone/>
                      </a:pPr>
                      <a:r>
                        <a:rPr lang="en-US" altLang="zh-CN" sz="1600" u="none" strike="noStrike" dirty="0">
                          <a:effectLst/>
                        </a:rPr>
                        <a:t>~</a:t>
                      </a:r>
                      <a:r>
                        <a:rPr lang="en-US" altLang="zh-CN" sz="1600" b="0" i="0" u="none" strike="noStrike" dirty="0">
                          <a:solidFill>
                            <a:srgbClr val="1F1F1F"/>
                          </a:solidFill>
                          <a:effectLst/>
                          <a:latin typeface="Arial" panose="020B0604020202020204" pitchFamily="34" charset="0"/>
                          <a:ea typeface="等线" panose="02010600030101010101" pitchFamily="2" charset="-122"/>
                        </a:rPr>
                        <a:t>264+18</a:t>
                      </a:r>
                    </a:p>
                  </a:txBody>
                  <a:tcPr marL="4763" marR="4763" marT="4763" marB="0" anchor="ctr"/>
                </a:tc>
                <a:extLst>
                  <a:ext uri="{0D108BD9-81ED-4DB2-BD59-A6C34878D82A}">
                    <a16:rowId xmlns:a16="http://schemas.microsoft.com/office/drawing/2014/main" val="1714581190"/>
                  </a:ext>
                </a:extLst>
              </a:tr>
            </a:tbl>
          </a:graphicData>
        </a:graphic>
      </p:graphicFrame>
      <p:sp>
        <p:nvSpPr>
          <p:cNvPr id="17" name="矩形 16">
            <a:extLst>
              <a:ext uri="{FF2B5EF4-FFF2-40B4-BE49-F238E27FC236}">
                <a16:creationId xmlns:a16="http://schemas.microsoft.com/office/drawing/2014/main" id="{36D46A60-1531-268C-C52F-3D7232855417}"/>
              </a:ext>
            </a:extLst>
          </p:cNvPr>
          <p:cNvSpPr/>
          <p:nvPr/>
        </p:nvSpPr>
        <p:spPr>
          <a:xfrm>
            <a:off x="267671" y="1938375"/>
            <a:ext cx="4546041" cy="346842"/>
          </a:xfrm>
          <a:prstGeom prst="rect">
            <a:avLst/>
          </a:prstGeom>
          <a:noFill/>
          <a:ln w="57150">
            <a:solidFill>
              <a:schemeClr val="bg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srgbClr val="FFFFFF"/>
              </a:solidFill>
              <a:effectLst/>
              <a:uLnTx/>
              <a:uFillTx/>
              <a:latin typeface="Manrope"/>
              <a:ea typeface="+mn-ea"/>
              <a:cs typeface="+mn-cs"/>
            </a:endParaRPr>
          </a:p>
        </p:txBody>
      </p:sp>
      <p:sp>
        <p:nvSpPr>
          <p:cNvPr id="37" name="矩形 16">
            <a:extLst>
              <a:ext uri="{FF2B5EF4-FFF2-40B4-BE49-F238E27FC236}">
                <a16:creationId xmlns:a16="http://schemas.microsoft.com/office/drawing/2014/main" id="{10347474-747B-F698-FFA6-36B0F7D0C67A}"/>
              </a:ext>
            </a:extLst>
          </p:cNvPr>
          <p:cNvSpPr/>
          <p:nvPr/>
        </p:nvSpPr>
        <p:spPr>
          <a:xfrm>
            <a:off x="5665074" y="1517695"/>
            <a:ext cx="6057376" cy="4523409"/>
          </a:xfrm>
          <a:prstGeom prst="rect">
            <a:avLst/>
          </a:prstGeom>
          <a:noFill/>
          <a:ln w="57150">
            <a:solidFill>
              <a:schemeClr val="bg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srgbClr val="FFFFFF"/>
              </a:solidFill>
              <a:effectLst/>
              <a:uLnTx/>
              <a:uFillTx/>
              <a:latin typeface="Manrope"/>
              <a:ea typeface="+mn-ea"/>
              <a:cs typeface="+mn-cs"/>
            </a:endParaRPr>
          </a:p>
        </p:txBody>
      </p:sp>
      <p:sp>
        <p:nvSpPr>
          <p:cNvPr id="38" name="TextBox 37">
            <a:extLst>
              <a:ext uri="{FF2B5EF4-FFF2-40B4-BE49-F238E27FC236}">
                <a16:creationId xmlns:a16="http://schemas.microsoft.com/office/drawing/2014/main" id="{0C44F0F7-058B-A270-98BD-451604FB509B}"/>
              </a:ext>
            </a:extLst>
          </p:cNvPr>
          <p:cNvSpPr txBox="1"/>
          <p:nvPr/>
        </p:nvSpPr>
        <p:spPr>
          <a:xfrm>
            <a:off x="281766" y="5966525"/>
            <a:ext cx="8871933" cy="719171"/>
          </a:xfrm>
          <a:prstGeom prst="rect">
            <a:avLst/>
          </a:prstGeom>
          <a:noFill/>
        </p:spPr>
        <p:txBody>
          <a:bodyPr wrap="square">
            <a:spAutoFit/>
          </a:bodyPr>
          <a:lstStyle/>
          <a:p>
            <a:pPr marL="228600" marR="0" lvl="0" indent="-228600" algn="l" defTabSz="914400" rtl="0" eaLnBrk="1" fontAlgn="auto" latinLnBrk="0" hangingPunct="1">
              <a:lnSpc>
                <a:spcPct val="90000"/>
              </a:lnSpc>
              <a:spcBef>
                <a:spcPts val="500"/>
              </a:spcBef>
              <a:spcAft>
                <a:spcPts val="0"/>
              </a:spcAft>
              <a:buClrTx/>
              <a:buSzTx/>
              <a:buFont typeface="+mj-lt"/>
              <a:buAutoNum type="arabicPeriod" startAt="7"/>
              <a:tabLst/>
              <a:defRPr/>
            </a:pPr>
            <a:r>
              <a:rPr kumimoji="0" lang="en-US" sz="1200" b="0" i="0" u="none" strike="noStrike" kern="1200" cap="none" spc="0" normalizeH="0" baseline="0" noProof="0" dirty="0">
                <a:ln>
                  <a:noFill/>
                </a:ln>
                <a:solidFill>
                  <a:srgbClr val="102C53">
                    <a:lumMod val="90000"/>
                    <a:lumOff val="10000"/>
                  </a:srgbClr>
                </a:solidFill>
                <a:effectLst/>
                <a:uLnTx/>
                <a:uFillTx/>
                <a:latin typeface="Manrope"/>
                <a:ea typeface="+mn-ea"/>
                <a:cs typeface="Times New Roman" panose="02020603050405020304" pitchFamily="18" charset="0"/>
              </a:rPr>
              <a:t>https://spacemapper.cn/en-us/, 10 May 2026</a:t>
            </a:r>
          </a:p>
          <a:p>
            <a:pPr marL="228600" marR="0" lvl="0" indent="-228600" algn="l" defTabSz="914400" rtl="0" eaLnBrk="1" fontAlgn="auto" latinLnBrk="0" hangingPunct="1">
              <a:lnSpc>
                <a:spcPct val="90000"/>
              </a:lnSpc>
              <a:spcBef>
                <a:spcPts val="500"/>
              </a:spcBef>
              <a:spcAft>
                <a:spcPts val="0"/>
              </a:spcAft>
              <a:buClrTx/>
              <a:buSzTx/>
              <a:buFont typeface="+mj-lt"/>
              <a:buAutoNum type="arabicPeriod" startAt="7"/>
              <a:tabLst/>
              <a:defRPr/>
            </a:pPr>
            <a:r>
              <a:rPr kumimoji="0" lang="en-US" sz="1200" b="0" i="0" u="none" strike="noStrike" kern="1200" cap="none" spc="0" normalizeH="0" baseline="0" noProof="0" dirty="0">
                <a:ln>
                  <a:noFill/>
                </a:ln>
                <a:solidFill>
                  <a:srgbClr val="102C53">
                    <a:lumMod val="90000"/>
                    <a:lumOff val="10000"/>
                  </a:srgbClr>
                </a:solidFill>
                <a:effectLst/>
                <a:uLnTx/>
                <a:uFillTx/>
                <a:latin typeface="Manrope"/>
                <a:ea typeface="+mn-ea"/>
                <a:cs typeface="Times New Roman" panose="02020603050405020304" pitchFamily="18" charset="0"/>
              </a:rPr>
              <a:t>https://sma.nasa.gov/sma-disciplines/orbital-debris, 16 May 2026</a:t>
            </a:r>
          </a:p>
          <a:p>
            <a:pPr marL="228600" marR="0" lvl="0" indent="-228600" algn="l" defTabSz="914400" rtl="0" eaLnBrk="1" fontAlgn="auto" latinLnBrk="0" hangingPunct="1">
              <a:lnSpc>
                <a:spcPct val="90000"/>
              </a:lnSpc>
              <a:spcBef>
                <a:spcPts val="500"/>
              </a:spcBef>
              <a:spcAft>
                <a:spcPts val="0"/>
              </a:spcAft>
              <a:buClrTx/>
              <a:buSzTx/>
              <a:buFont typeface="+mj-lt"/>
              <a:buAutoNum type="arabicPeriod" startAt="7"/>
              <a:tabLst/>
              <a:defRPr/>
            </a:pPr>
            <a:r>
              <a:rPr kumimoji="0" lang="en-US" sz="1200" b="0" i="0" u="none" strike="noStrike" kern="1200" cap="none" spc="0" normalizeH="0" baseline="0" noProof="0" dirty="0">
                <a:ln>
                  <a:noFill/>
                </a:ln>
                <a:solidFill>
                  <a:srgbClr val="102C53">
                    <a:lumMod val="90000"/>
                    <a:lumOff val="10000"/>
                  </a:srgbClr>
                </a:solidFill>
                <a:effectLst/>
                <a:uLnTx/>
                <a:uFillTx/>
                <a:latin typeface="Manrope"/>
                <a:ea typeface="+mn-ea"/>
                <a:cs typeface="Times New Roman" panose="02020603050405020304" pitchFamily="18" charset="0"/>
              </a:rPr>
              <a:t>chrome-extension://</a:t>
            </a:r>
            <a:r>
              <a:rPr kumimoji="0" lang="en-US" sz="1200" b="0" i="0" u="none" strike="noStrike" kern="1200" cap="none" spc="0" normalizeH="0" baseline="0" noProof="0" dirty="0" err="1">
                <a:ln>
                  <a:noFill/>
                </a:ln>
                <a:solidFill>
                  <a:srgbClr val="102C53">
                    <a:lumMod val="90000"/>
                    <a:lumOff val="10000"/>
                  </a:srgbClr>
                </a:solidFill>
                <a:effectLst/>
                <a:uLnTx/>
                <a:uFillTx/>
                <a:latin typeface="Manrope"/>
                <a:ea typeface="+mn-ea"/>
                <a:cs typeface="Times New Roman" panose="02020603050405020304" pitchFamily="18" charset="0"/>
              </a:rPr>
              <a:t>efaidnbmnnnibpcajpcglclefindmkaj</a:t>
            </a:r>
            <a:r>
              <a:rPr kumimoji="0" lang="en-US" sz="1200" b="0" i="0" u="none" strike="noStrike" kern="1200" cap="none" spc="0" normalizeH="0" baseline="0" noProof="0" dirty="0">
                <a:ln>
                  <a:noFill/>
                </a:ln>
                <a:solidFill>
                  <a:srgbClr val="102C53">
                    <a:lumMod val="90000"/>
                    <a:lumOff val="10000"/>
                  </a:srgbClr>
                </a:solidFill>
                <a:effectLst/>
                <a:uLnTx/>
                <a:uFillTx/>
                <a:latin typeface="Manrope"/>
                <a:ea typeface="+mn-ea"/>
                <a:cs typeface="Times New Roman" panose="02020603050405020304" pitchFamily="18" charset="0"/>
              </a:rPr>
              <a:t>/https://docs.fcc.gov/public/attachments/DA-26-36A1.pdf</a:t>
            </a:r>
          </a:p>
        </p:txBody>
      </p:sp>
      <p:sp>
        <p:nvSpPr>
          <p:cNvPr id="39" name="Text Placeholder 5">
            <a:extLst>
              <a:ext uri="{FF2B5EF4-FFF2-40B4-BE49-F238E27FC236}">
                <a16:creationId xmlns:a16="http://schemas.microsoft.com/office/drawing/2014/main" id="{A9252EDB-E2B9-514B-2D56-6315D7D631EE}"/>
              </a:ext>
            </a:extLst>
          </p:cNvPr>
          <p:cNvSpPr txBox="1">
            <a:spLocks/>
          </p:cNvSpPr>
          <p:nvPr/>
        </p:nvSpPr>
        <p:spPr>
          <a:xfrm>
            <a:off x="5665074" y="6161023"/>
            <a:ext cx="4079362" cy="206788"/>
          </a:xfrm>
          <a:prstGeom prst="rect">
            <a:avLst/>
          </a:prstGeom>
          <a:noFill/>
        </p:spPr>
        <p:txBody>
          <a:bodyPr vert="horz" wrap="square" lIns="0" tIns="0" rIns="0" bIns="0" rtlCol="0">
            <a:spAutoFit/>
          </a:bodyPr>
          <a:lstStyle>
            <a:lvl1pPr marL="285750" indent="-285750" algn="l" defTabSz="914400" rtl="0" eaLnBrk="1" latinLnBrk="0" hangingPunct="1">
              <a:lnSpc>
                <a:spcPct val="120000"/>
              </a:lnSpc>
              <a:spcBef>
                <a:spcPts val="0"/>
              </a:spcBef>
              <a:buClr>
                <a:srgbClr val="102C53"/>
              </a:buClr>
              <a:buFont typeface="Wingdings" panose="05000000000000000000" pitchFamily="2" charset="2"/>
              <a:buChar char="§"/>
              <a:defRPr lang="it-IT" sz="1600" kern="1200" dirty="0">
                <a:solidFill>
                  <a:schemeClr val="tx1"/>
                </a:solidFill>
                <a:latin typeface="+mn-lt"/>
                <a:ea typeface="+mn-ea"/>
                <a:cs typeface="+mn-cs"/>
              </a:defRPr>
            </a:lvl1pPr>
            <a:lvl2pPr marL="742950" indent="-285750" algn="l" defTabSz="914400" rtl="0" eaLnBrk="1" latinLnBrk="0" hangingPunct="1">
              <a:lnSpc>
                <a:spcPct val="120000"/>
              </a:lnSpc>
              <a:spcBef>
                <a:spcPts val="500"/>
              </a:spcBef>
              <a:buClr>
                <a:schemeClr val="tx2"/>
              </a:buClr>
              <a:buFont typeface="Arial" panose="020B0604020202020204" pitchFamily="34" charset="0"/>
              <a:buChar char="•"/>
              <a:defRPr lang="it-IT" sz="1600" kern="1200" dirty="0">
                <a:solidFill>
                  <a:schemeClr val="tx1"/>
                </a:solidFill>
                <a:latin typeface="+mn-lt"/>
                <a:ea typeface="+mn-ea"/>
                <a:cs typeface="+mn-cs"/>
              </a:defRPr>
            </a:lvl2pPr>
            <a:lvl3pPr marL="1200150" indent="-285750" algn="l" defTabSz="914400" rtl="0" eaLnBrk="1" latinLnBrk="0" hangingPunct="1">
              <a:lnSpc>
                <a:spcPct val="120000"/>
              </a:lnSpc>
              <a:spcBef>
                <a:spcPts val="500"/>
              </a:spcBef>
              <a:buClr>
                <a:srgbClr val="102C53"/>
              </a:buClr>
              <a:buFont typeface="Manrope" panose="020B0604020202020204" charset="0"/>
              <a:buChar char="‒"/>
              <a:defRPr lang="it-IT" sz="1600" kern="1200" dirty="0">
                <a:solidFill>
                  <a:schemeClr val="tx1"/>
                </a:solidFill>
                <a:latin typeface="+mn-lt"/>
                <a:ea typeface="+mn-ea"/>
                <a:cs typeface="+mn-cs"/>
              </a:defRPr>
            </a:lvl3pPr>
            <a:lvl4pPr marL="1371600" indent="0" algn="l" defTabSz="914400" rtl="0" eaLnBrk="1" latinLnBrk="0" hangingPunct="1">
              <a:lnSpc>
                <a:spcPct val="120000"/>
              </a:lnSpc>
              <a:spcBef>
                <a:spcPts val="500"/>
              </a:spcBef>
              <a:buFont typeface="Arial" panose="020B0604020202020204" pitchFamily="34" charset="0"/>
              <a:buNone/>
              <a:defRPr lang="it-IT" sz="1600" kern="1200" dirty="0">
                <a:solidFill>
                  <a:schemeClr val="tx1"/>
                </a:solidFill>
                <a:latin typeface="+mn-lt"/>
                <a:ea typeface="+mn-ea"/>
                <a:cs typeface="+mn-cs"/>
              </a:defRPr>
            </a:lvl4pPr>
            <a:lvl5pPr marL="1828800" indent="0" algn="l" defTabSz="914400" rtl="0" eaLnBrk="1" latinLnBrk="0" hangingPunct="1">
              <a:lnSpc>
                <a:spcPct val="120000"/>
              </a:lnSpc>
              <a:spcBef>
                <a:spcPts val="500"/>
              </a:spcBef>
              <a:buFont typeface="Arial" panose="020B0604020202020204" pitchFamily="34" charset="0"/>
              <a:buNone/>
              <a:defRPr lang="it-IT" sz="1600" kern="1200" dirty="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20000"/>
              </a:lnSpc>
              <a:spcBef>
                <a:spcPts val="0"/>
              </a:spcBef>
              <a:spcAft>
                <a:spcPts val="0"/>
              </a:spcAft>
              <a:buClr>
                <a:srgbClr val="102C53"/>
              </a:buClr>
              <a:buSzTx/>
              <a:buFont typeface="Wingdings" panose="05000000000000000000" pitchFamily="2" charset="2"/>
              <a:buNone/>
              <a:tabLst/>
              <a:defRPr/>
            </a:pPr>
            <a:r>
              <a:rPr kumimoji="0" lang="en-US" sz="1200" b="0" i="0" u="none" strike="noStrike" kern="0" cap="none" spc="0" normalizeH="0" baseline="0" noProof="0" dirty="0">
                <a:ln>
                  <a:noFill/>
                </a:ln>
                <a:solidFill>
                  <a:srgbClr val="0066CC"/>
                </a:solidFill>
                <a:effectLst/>
                <a:uLnTx/>
                <a:uFillTx/>
                <a:latin typeface="Manrope"/>
                <a:ea typeface="+mn-ea"/>
                <a:cs typeface="Arial" panose="020B0604020202020204" pitchFamily="34" charset="0"/>
              </a:rPr>
              <a:t>Starlink mission architecture [8, 9].</a:t>
            </a:r>
          </a:p>
        </p:txBody>
      </p:sp>
      <p:sp>
        <p:nvSpPr>
          <p:cNvPr id="40" name="TextBox 39">
            <a:extLst>
              <a:ext uri="{FF2B5EF4-FFF2-40B4-BE49-F238E27FC236}">
                <a16:creationId xmlns:a16="http://schemas.microsoft.com/office/drawing/2014/main" id="{3290A67B-7F13-1BA4-7EC1-9660CC7A0A40}"/>
              </a:ext>
            </a:extLst>
          </p:cNvPr>
          <p:cNvSpPr txBox="1"/>
          <p:nvPr/>
        </p:nvSpPr>
        <p:spPr>
          <a:xfrm>
            <a:off x="334963" y="4954020"/>
            <a:ext cx="4998894" cy="584775"/>
          </a:xfrm>
          <a:prstGeom prst="rect">
            <a:avLst/>
          </a:prstGeom>
          <a:solidFill>
            <a:schemeClr val="accent1">
              <a:lumMod val="20000"/>
              <a:lumOff val="80000"/>
            </a:schemeClr>
          </a:solidFill>
          <a:ln w="38100">
            <a:solidFill>
              <a:schemeClr val="accent1"/>
            </a:solidFill>
          </a:ln>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6698FF">
                    <a:lumMod val="75000"/>
                  </a:srgbClr>
                </a:solidFill>
                <a:effectLst/>
                <a:uLnTx/>
                <a:uFillTx/>
                <a:latin typeface="Manrope"/>
                <a:ea typeface="Calibri" panose="020F0502020204030204" pitchFamily="34" charset="0"/>
                <a:cs typeface="Arial" panose="020B0604020202020204" pitchFamily="34" charset="0"/>
              </a:rPr>
              <a:t>Large constellations are injecting into orbit an unprecedented number of active spacecraft</a:t>
            </a:r>
            <a:endParaRPr kumimoji="0" lang="en-GB" sz="1600" b="1" i="0" u="none" strike="noStrike" kern="1200" cap="none" spc="0" normalizeH="0" baseline="0" noProof="0" dirty="0">
              <a:ln>
                <a:noFill/>
              </a:ln>
              <a:solidFill>
                <a:srgbClr val="6698FF">
                  <a:lumMod val="75000"/>
                </a:srgbClr>
              </a:solidFill>
              <a:effectLst/>
              <a:uLnTx/>
              <a:uFillTx/>
              <a:latin typeface="Manrope"/>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2246321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Starlink Animation Demonstration">
            <a:hlinkClick r:id="" action="ppaction://media"/>
            <a:extLst>
              <a:ext uri="{FF2B5EF4-FFF2-40B4-BE49-F238E27FC236}">
                <a16:creationId xmlns:a16="http://schemas.microsoft.com/office/drawing/2014/main" id="{7890368B-5170-BE79-4D6B-23A4D98EC7C4}"/>
              </a:ext>
            </a:extLst>
          </p:cNvPr>
          <p:cNvPicPr>
            <a:picLocks noChangeAspect="1"/>
          </p:cNvPicPr>
          <p:nvPr>
            <a:videoFile r:link="rId2"/>
            <p:extLst>
              <p:ext uri="{DAA4B4D4-6D71-4841-9C94-3DE7FCFB9230}">
                <p14:media xmlns:p14="http://schemas.microsoft.com/office/powerpoint/2010/main" r:embed="rId1"/>
              </p:ext>
            </p:extLst>
          </p:nvPr>
        </p:nvPicPr>
        <p:blipFill>
          <a:blip r:embed="rId5"/>
          <a:srcRect t="19656" b="5861"/>
          <a:stretch>
            <a:fillRect/>
          </a:stretch>
        </p:blipFill>
        <p:spPr>
          <a:xfrm>
            <a:off x="0" y="0"/>
            <a:ext cx="13789920" cy="6847408"/>
          </a:xfrm>
          <a:prstGeom prst="rect">
            <a:avLst/>
          </a:prstGeom>
        </p:spPr>
      </p:pic>
      <p:sp>
        <p:nvSpPr>
          <p:cNvPr id="14" name="Title 2">
            <a:extLst>
              <a:ext uri="{FF2B5EF4-FFF2-40B4-BE49-F238E27FC236}">
                <a16:creationId xmlns:a16="http://schemas.microsoft.com/office/drawing/2014/main" id="{F3D02FBC-4C05-0273-439E-C7F44B0318CD}"/>
              </a:ext>
            </a:extLst>
          </p:cNvPr>
          <p:cNvSpPr>
            <a:spLocks noGrp="1"/>
          </p:cNvSpPr>
          <p:nvPr>
            <p:ph type="title"/>
          </p:nvPr>
        </p:nvSpPr>
        <p:spPr>
          <a:xfrm>
            <a:off x="295925" y="139169"/>
            <a:ext cx="8909621" cy="862023"/>
          </a:xfrm>
        </p:spPr>
        <p:txBody>
          <a:bodyPr/>
          <a:lstStyle/>
          <a:p>
            <a:r>
              <a:rPr lang="en-US" dirty="0">
                <a:solidFill>
                  <a:schemeClr val="bg1"/>
                </a:solidFill>
              </a:rPr>
              <a:t>From GEO orbital slots to LEO orbital shells</a:t>
            </a:r>
          </a:p>
        </p:txBody>
      </p:sp>
      <p:sp>
        <p:nvSpPr>
          <p:cNvPr id="3" name="Footer Placeholder 2">
            <a:extLst>
              <a:ext uri="{FF2B5EF4-FFF2-40B4-BE49-F238E27FC236}">
                <a16:creationId xmlns:a16="http://schemas.microsoft.com/office/drawing/2014/main" id="{7BACBB2C-E0ED-6841-63BE-500FFD9A2EF6}"/>
              </a:ext>
            </a:extLst>
          </p:cNvPr>
          <p:cNvSpPr>
            <a:spLocks noGrp="1"/>
          </p:cNvSpPr>
          <p:nvPr>
            <p:ph type="ftr" sz="quarter" idx="3"/>
          </p:nvPr>
        </p:nvSpPr>
        <p:spPr>
          <a:xfrm>
            <a:off x="3137161" y="6611562"/>
            <a:ext cx="5419200" cy="134510"/>
          </a:xfrm>
        </p:spPr>
        <p:txBody>
          <a:bodyPr anchor="ctr">
            <a:normAutofit/>
          </a:bodyPr>
          <a:lstStyle/>
          <a:p>
            <a:pPr>
              <a:lnSpc>
                <a:spcPct val="90000"/>
              </a:lnSpc>
              <a:spcAft>
                <a:spcPts val="600"/>
              </a:spcAft>
            </a:pPr>
            <a:r>
              <a:rPr lang="en-US" sz="300"/>
              <a:t>Camilla Colombo - GREEN SPECIES - COMPASS Lab - Department of Aerospace Science and Technology</a:t>
            </a:r>
            <a:endParaRPr lang="it-IT" sz="300"/>
          </a:p>
        </p:txBody>
      </p:sp>
      <p:sp>
        <p:nvSpPr>
          <p:cNvPr id="4" name="Slide Number Placeholder 3">
            <a:extLst>
              <a:ext uri="{FF2B5EF4-FFF2-40B4-BE49-F238E27FC236}">
                <a16:creationId xmlns:a16="http://schemas.microsoft.com/office/drawing/2014/main" id="{0309B6DC-080F-4226-B73B-2B2D5036E856}"/>
              </a:ext>
            </a:extLst>
          </p:cNvPr>
          <p:cNvSpPr>
            <a:spLocks noGrp="1"/>
          </p:cNvSpPr>
          <p:nvPr>
            <p:ph type="sldNum" sz="quarter" idx="4"/>
          </p:nvPr>
        </p:nvSpPr>
        <p:spPr>
          <a:xfrm>
            <a:off x="8635574" y="6611562"/>
            <a:ext cx="895172" cy="134510"/>
          </a:xfrm>
        </p:spPr>
        <p:txBody>
          <a:bodyPr anchor="ctr">
            <a:normAutofit/>
          </a:bodyPr>
          <a:lstStyle/>
          <a:p>
            <a:pPr>
              <a:lnSpc>
                <a:spcPct val="90000"/>
              </a:lnSpc>
              <a:spcAft>
                <a:spcPts val="600"/>
              </a:spcAft>
            </a:pPr>
            <a:fld id="{3135EEA2-8D42-4D46-95A6-66E65FDC5EB1}" type="slidenum">
              <a:rPr lang="it-IT" sz="300" smtClean="0"/>
              <a:pPr>
                <a:lnSpc>
                  <a:spcPct val="90000"/>
                </a:lnSpc>
                <a:spcAft>
                  <a:spcPts val="600"/>
                </a:spcAft>
              </a:pPr>
              <a:t>18</a:t>
            </a:fld>
            <a:endParaRPr lang="it-IT" sz="300"/>
          </a:p>
        </p:txBody>
      </p:sp>
      <p:sp>
        <p:nvSpPr>
          <p:cNvPr id="12" name="TextBox 11">
            <a:extLst>
              <a:ext uri="{FF2B5EF4-FFF2-40B4-BE49-F238E27FC236}">
                <a16:creationId xmlns:a16="http://schemas.microsoft.com/office/drawing/2014/main" id="{11F8E346-3F00-1B98-E52A-5C3209340B20}"/>
              </a:ext>
            </a:extLst>
          </p:cNvPr>
          <p:cNvSpPr txBox="1"/>
          <p:nvPr/>
        </p:nvSpPr>
        <p:spPr>
          <a:xfrm>
            <a:off x="106506" y="6530037"/>
            <a:ext cx="8871933" cy="258532"/>
          </a:xfrm>
          <a:prstGeom prst="rect">
            <a:avLst/>
          </a:prstGeom>
          <a:noFill/>
        </p:spPr>
        <p:txBody>
          <a:bodyPr wrap="square">
            <a:spAutoFit/>
          </a:bodyPr>
          <a:lstStyle/>
          <a:p>
            <a:pPr marL="228600" indent="-228600">
              <a:lnSpc>
                <a:spcPct val="90000"/>
              </a:lnSpc>
              <a:spcBef>
                <a:spcPts val="500"/>
              </a:spcBef>
              <a:buFont typeface="+mj-lt"/>
              <a:buAutoNum type="arabicPeriod" startAt="10"/>
            </a:pPr>
            <a:r>
              <a:rPr lang="en-US" sz="1200" dirty="0">
                <a:solidFill>
                  <a:schemeClr val="bg1"/>
                </a:solidFill>
                <a:cs typeface="Times New Roman" panose="02020603050405020304" pitchFamily="18" charset="0"/>
              </a:rPr>
              <a:t>https://satellitemap.space/, 17 May 2026 </a:t>
            </a:r>
          </a:p>
        </p:txBody>
      </p:sp>
      <p:sp>
        <p:nvSpPr>
          <p:cNvPr id="19" name="TextBox 18">
            <a:extLst>
              <a:ext uri="{FF2B5EF4-FFF2-40B4-BE49-F238E27FC236}">
                <a16:creationId xmlns:a16="http://schemas.microsoft.com/office/drawing/2014/main" id="{882411F1-17CD-C008-2EDB-B2489ED92C1D}"/>
              </a:ext>
            </a:extLst>
          </p:cNvPr>
          <p:cNvSpPr txBox="1"/>
          <p:nvPr/>
        </p:nvSpPr>
        <p:spPr>
          <a:xfrm>
            <a:off x="5118890" y="5408094"/>
            <a:ext cx="6250880" cy="830997"/>
          </a:xfrm>
          <a:prstGeom prst="rect">
            <a:avLst/>
          </a:prstGeom>
          <a:solidFill>
            <a:schemeClr val="accent1">
              <a:lumMod val="20000"/>
              <a:lumOff val="80000"/>
            </a:schemeClr>
          </a:solidFill>
          <a:ln w="38100">
            <a:solidFill>
              <a:schemeClr val="accent1"/>
            </a:solidFill>
          </a:ln>
        </p:spPr>
        <p:txBody>
          <a:bodyPr wrap="square" rtlCol="0">
            <a:spAutoFit/>
          </a:bodyPr>
          <a:lstStyle/>
          <a:p>
            <a:pPr lvl="0" eaLnBrk="0" fontAlgn="base" hangingPunct="0">
              <a:spcBef>
                <a:spcPct val="0"/>
              </a:spcBef>
              <a:spcAft>
                <a:spcPct val="0"/>
              </a:spcAft>
            </a:pPr>
            <a:r>
              <a:rPr lang="en-GB" sz="1600" b="1" dirty="0">
                <a:solidFill>
                  <a:schemeClr val="accent1">
                    <a:lumMod val="75000"/>
                  </a:schemeClr>
                </a:solidFill>
                <a:ea typeface="Calibri" panose="020F0502020204030204" pitchFamily="34" charset="0"/>
                <a:cs typeface="Arial" panose="020B0604020202020204" pitchFamily="34" charset="0"/>
              </a:rPr>
              <a:t>A LEO large constellation occupy almost a full orbital altitude shell. Once a constellation is in place at a give altitude, it is difficult to place another constellation at the same altitude.</a:t>
            </a:r>
            <a:endParaRPr lang="en-GB" sz="1600" b="1" noProof="0" dirty="0">
              <a:solidFill>
                <a:schemeClr val="accent1">
                  <a:lumMod val="75000"/>
                </a:schemeClr>
              </a:solidFill>
              <a:ea typeface="Calibri" panose="020F0502020204030204" pitchFamily="34" charset="0"/>
              <a:cs typeface="Arial" panose="020B0604020202020204" pitchFamily="34" charset="0"/>
            </a:endParaRPr>
          </a:p>
        </p:txBody>
      </p:sp>
      <p:sp>
        <p:nvSpPr>
          <p:cNvPr id="2" name="Date Placeholder 1">
            <a:extLst>
              <a:ext uri="{FF2B5EF4-FFF2-40B4-BE49-F238E27FC236}">
                <a16:creationId xmlns:a16="http://schemas.microsoft.com/office/drawing/2014/main" id="{3067689C-29DD-0089-3DCD-1EA38DE8F394}"/>
              </a:ext>
            </a:extLst>
          </p:cNvPr>
          <p:cNvSpPr>
            <a:spLocks noGrp="1"/>
          </p:cNvSpPr>
          <p:nvPr>
            <p:ph type="dt" sz="half" idx="2"/>
          </p:nvPr>
        </p:nvSpPr>
        <p:spPr/>
        <p:txBody>
          <a:bodyPr/>
          <a:lstStyle/>
          <a:p>
            <a:r>
              <a:rPr lang="it-IT"/>
              <a:t>03/06/2026</a:t>
            </a:r>
            <a:endParaRPr lang="en-GB"/>
          </a:p>
        </p:txBody>
      </p:sp>
      <p:sp>
        <p:nvSpPr>
          <p:cNvPr id="6" name="Text Placeholder 5">
            <a:extLst>
              <a:ext uri="{FF2B5EF4-FFF2-40B4-BE49-F238E27FC236}">
                <a16:creationId xmlns:a16="http://schemas.microsoft.com/office/drawing/2014/main" id="{2A1A3544-9E99-4BE3-E07C-1FE8C2E4CE12}"/>
              </a:ext>
            </a:extLst>
          </p:cNvPr>
          <p:cNvSpPr>
            <a:spLocks noGrp="1"/>
          </p:cNvSpPr>
          <p:nvPr>
            <p:ph type="body" sz="quarter" idx="14"/>
          </p:nvPr>
        </p:nvSpPr>
        <p:spPr/>
        <p:txBody>
          <a:bodyPr/>
          <a:lstStyle/>
          <a:p>
            <a:endParaRPr lang="it-IT"/>
          </a:p>
        </p:txBody>
      </p:sp>
    </p:spTree>
    <p:extLst>
      <p:ext uri="{BB962C8B-B14F-4D97-AF65-F5344CB8AC3E}">
        <p14:creationId xmlns:p14="http://schemas.microsoft.com/office/powerpoint/2010/main" val="2502258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23652"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0"/>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0"/>
                                        </p:tgtEl>
                                      </p:cBhvr>
                                    </p:cmd>
                                  </p:childTnLst>
                                </p:cTn>
                              </p:par>
                            </p:childTnLst>
                          </p:cTn>
                        </p:par>
                      </p:childTnLst>
                    </p:cTn>
                  </p:par>
                </p:childTnLst>
              </p:cTn>
              <p:nextCondLst>
                <p:cond evt="onClick" delay="0">
                  <p:tgtEl>
                    <p:spTgt spid="10"/>
                  </p:tgtEl>
                </p:cond>
              </p:nextCondLst>
            </p:seq>
            <p:video>
              <p:cMediaNode vol="80000">
                <p:cTn id="12" fill="hold" display="0">
                  <p:stCondLst>
                    <p:cond delay="indefinite"/>
                  </p:stCondLst>
                </p:cTn>
                <p:tgtEl>
                  <p:spTgt spid="10"/>
                </p:tgtEl>
              </p:cMediaNode>
            </p:vide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1EA4C4-AA91-DF42-87C3-97052E34A609}"/>
              </a:ext>
            </a:extLst>
          </p:cNvPr>
          <p:cNvSpPr>
            <a:spLocks noGrp="1"/>
          </p:cNvSpPr>
          <p:nvPr>
            <p:ph type="title"/>
          </p:nvPr>
        </p:nvSpPr>
        <p:spPr/>
        <p:txBody>
          <a:bodyPr/>
          <a:lstStyle/>
          <a:p>
            <a:r>
              <a:rPr lang="en-GB" dirty="0"/>
              <a:t>Extrapolation of future launches: numbers</a:t>
            </a:r>
            <a:endParaRPr lang="it-IT" dirty="0"/>
          </a:p>
        </p:txBody>
      </p:sp>
      <p:sp>
        <p:nvSpPr>
          <p:cNvPr id="3" name="Footer Placeholder 2">
            <a:extLst>
              <a:ext uri="{FF2B5EF4-FFF2-40B4-BE49-F238E27FC236}">
                <a16:creationId xmlns:a16="http://schemas.microsoft.com/office/drawing/2014/main" id="{5F231388-3574-92A1-5128-691DE37C89E8}"/>
              </a:ext>
            </a:extLst>
          </p:cNvPr>
          <p:cNvSpPr>
            <a:spLocks noGrp="1"/>
          </p:cNvSpPr>
          <p:nvPr>
            <p:ph type="ftr" sz="quarter" idx="11"/>
          </p:nvPr>
        </p:nvSpPr>
        <p:spPr/>
        <p:txBody>
          <a:bodyPr/>
          <a:lstStyle/>
          <a:p>
            <a:r>
              <a:rPr lang="en-US"/>
              <a:t>Camilla Colombo - GREEN SPECIES - COMPASS Lab - Department of Aerospace Science and Technology</a:t>
            </a:r>
            <a:endParaRPr lang="it-IT"/>
          </a:p>
        </p:txBody>
      </p:sp>
      <p:sp>
        <p:nvSpPr>
          <p:cNvPr id="4" name="Slide Number Placeholder 3">
            <a:extLst>
              <a:ext uri="{FF2B5EF4-FFF2-40B4-BE49-F238E27FC236}">
                <a16:creationId xmlns:a16="http://schemas.microsoft.com/office/drawing/2014/main" id="{40ABFF20-90AD-5384-6CDD-1371C2D64BB8}"/>
              </a:ext>
            </a:extLst>
          </p:cNvPr>
          <p:cNvSpPr>
            <a:spLocks noGrp="1"/>
          </p:cNvSpPr>
          <p:nvPr>
            <p:ph type="sldNum" sz="quarter" idx="12"/>
          </p:nvPr>
        </p:nvSpPr>
        <p:spPr/>
        <p:txBody>
          <a:bodyPr/>
          <a:lstStyle/>
          <a:p>
            <a:fld id="{3135EEA2-8D42-4D46-95A6-66E65FDC5EB1}" type="slidenum">
              <a:rPr lang="it-IT" smtClean="0"/>
              <a:pPr/>
              <a:t>19</a:t>
            </a:fld>
            <a:endParaRPr lang="it-IT"/>
          </a:p>
        </p:txBody>
      </p:sp>
      <p:sp>
        <p:nvSpPr>
          <p:cNvPr id="5" name="Text Placeholder 4">
            <a:extLst>
              <a:ext uri="{FF2B5EF4-FFF2-40B4-BE49-F238E27FC236}">
                <a16:creationId xmlns:a16="http://schemas.microsoft.com/office/drawing/2014/main" id="{D1A5A5DF-3776-2623-D7A2-A250B7802F7E}"/>
              </a:ext>
            </a:extLst>
          </p:cNvPr>
          <p:cNvSpPr>
            <a:spLocks noGrp="1"/>
          </p:cNvSpPr>
          <p:nvPr>
            <p:ph type="body" sz="quarter" idx="13"/>
          </p:nvPr>
        </p:nvSpPr>
        <p:spPr>
          <a:xfrm>
            <a:off x="334963" y="3124200"/>
            <a:ext cx="3688398" cy="2805263"/>
          </a:xfrm>
        </p:spPr>
        <p:txBody>
          <a:bodyPr/>
          <a:lstStyle/>
          <a:p>
            <a:r>
              <a:rPr lang="en-US" b="1" dirty="0"/>
              <a:t>Non-constellation launches </a:t>
            </a:r>
            <a:r>
              <a:rPr lang="en-US" dirty="0"/>
              <a:t>determined based on a SARIMAX based forecast including </a:t>
            </a:r>
            <a:r>
              <a:rPr lang="en-US" dirty="0">
                <a:highlight>
                  <a:srgbClr val="FFFFFF"/>
                </a:highlight>
              </a:rPr>
              <a:t>Gross Domestic Product information [11]</a:t>
            </a:r>
          </a:p>
          <a:p>
            <a:r>
              <a:rPr lang="en-US" b="1" dirty="0"/>
              <a:t>Mean rate </a:t>
            </a:r>
            <a:r>
              <a:rPr lang="en-US" dirty="0"/>
              <a:t>launch forecast</a:t>
            </a:r>
          </a:p>
          <a:p>
            <a:r>
              <a:rPr lang="en-US" b="1" dirty="0"/>
              <a:t>8 constellations </a:t>
            </a:r>
            <a:r>
              <a:rPr lang="en-US" dirty="0"/>
              <a:t>(5-year replenishment is assumed).</a:t>
            </a:r>
          </a:p>
          <a:p>
            <a:r>
              <a:rPr lang="en-US" dirty="0"/>
              <a:t>Only those constellations that have launched satellites are considered.</a:t>
            </a:r>
          </a:p>
          <a:p>
            <a:endParaRPr lang="it-IT" dirty="0"/>
          </a:p>
        </p:txBody>
      </p:sp>
      <p:pic>
        <p:nvPicPr>
          <p:cNvPr id="7" name="Picture 6">
            <a:extLst>
              <a:ext uri="{FF2B5EF4-FFF2-40B4-BE49-F238E27FC236}">
                <a16:creationId xmlns:a16="http://schemas.microsoft.com/office/drawing/2014/main" id="{35D29772-B579-EC62-2F68-93D34C49229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53593" y="1800069"/>
            <a:ext cx="7031633" cy="3515817"/>
          </a:xfrm>
          <a:prstGeom prst="rect">
            <a:avLst/>
          </a:prstGeom>
        </p:spPr>
      </p:pic>
      <p:sp>
        <p:nvSpPr>
          <p:cNvPr id="12" name="TextBox 11">
            <a:extLst>
              <a:ext uri="{FF2B5EF4-FFF2-40B4-BE49-F238E27FC236}">
                <a16:creationId xmlns:a16="http://schemas.microsoft.com/office/drawing/2014/main" id="{30FB849A-E0DD-C233-F22C-C5D40376B611}"/>
              </a:ext>
            </a:extLst>
          </p:cNvPr>
          <p:cNvSpPr txBox="1"/>
          <p:nvPr/>
        </p:nvSpPr>
        <p:spPr>
          <a:xfrm>
            <a:off x="100966" y="6312223"/>
            <a:ext cx="8631554" cy="424732"/>
          </a:xfrm>
          <a:prstGeom prst="rect">
            <a:avLst/>
          </a:prstGeom>
          <a:noFill/>
        </p:spPr>
        <p:txBody>
          <a:bodyPr wrap="square">
            <a:spAutoFit/>
          </a:bodyPr>
          <a:lstStyle>
            <a:defPPr>
              <a:defRPr lang="it-IT"/>
            </a:defPPr>
            <a:lvl1pPr marL="228600" indent="-228600">
              <a:lnSpc>
                <a:spcPct val="90000"/>
              </a:lnSpc>
              <a:spcBef>
                <a:spcPts val="500"/>
              </a:spcBef>
              <a:buFont typeface="+mj-lt"/>
              <a:buAutoNum type="arabicPeriod" startAt="7"/>
              <a:defRPr sz="1200">
                <a:solidFill>
                  <a:schemeClr val="tx2">
                    <a:lumMod val="90000"/>
                    <a:lumOff val="10000"/>
                  </a:schemeClr>
                </a:solidFill>
                <a:cs typeface="Times New Roman" panose="02020603050405020304" pitchFamily="18" charset="0"/>
              </a:defRPr>
            </a:lvl1pPr>
          </a:lstStyle>
          <a:p>
            <a:pPr>
              <a:buFont typeface="+mj-lt"/>
              <a:buAutoNum type="arabicPeriod" startAt="11"/>
            </a:pPr>
            <a:r>
              <a:rPr lang="en-GB" dirty="0"/>
              <a:t>Retagne W., Colombo C., "Satellite launch traffic forecast based on the global Gross Domestic Product and constellation plans", Acta Astronautica, Vol. 246, 2026, pp. 717-733, https://doi.org/10.1016/j.actaastro.2026.04.046.</a:t>
            </a:r>
          </a:p>
        </p:txBody>
      </p:sp>
      <p:sp>
        <p:nvSpPr>
          <p:cNvPr id="13" name="TextBox 12">
            <a:extLst>
              <a:ext uri="{FF2B5EF4-FFF2-40B4-BE49-F238E27FC236}">
                <a16:creationId xmlns:a16="http://schemas.microsoft.com/office/drawing/2014/main" id="{117B7823-8590-C1D5-A91C-FA59D2D261F7}"/>
              </a:ext>
            </a:extLst>
          </p:cNvPr>
          <p:cNvSpPr txBox="1"/>
          <p:nvPr/>
        </p:nvSpPr>
        <p:spPr>
          <a:xfrm>
            <a:off x="5413844" y="5467799"/>
            <a:ext cx="5584910" cy="461665"/>
          </a:xfrm>
          <a:prstGeom prst="rect">
            <a:avLst/>
          </a:prstGeom>
          <a:noFill/>
        </p:spPr>
        <p:txBody>
          <a:bodyPr wrap="square">
            <a:spAutoFit/>
          </a:bodyPr>
          <a:lstStyle>
            <a:defPPr>
              <a:defRPr lang="it-IT"/>
            </a:defPPr>
            <a:lvl1pPr>
              <a:defRPr sz="1200" kern="0">
                <a:solidFill>
                  <a:srgbClr val="0066CC"/>
                </a:solidFill>
                <a:latin typeface="+mj-lt"/>
                <a:cs typeface="Arial" panose="020B0604020202020204" pitchFamily="34" charset="0"/>
              </a:defRPr>
            </a:lvl1pPr>
          </a:lstStyle>
          <a:p>
            <a:r>
              <a:rPr lang="en-US" dirty="0"/>
              <a:t>Historical launch traffic until 2024 and then future mean rate forecast including constellations, assuming a 5-year replenishment</a:t>
            </a:r>
            <a:endParaRPr lang="it-IT" dirty="0"/>
          </a:p>
        </p:txBody>
      </p:sp>
      <p:sp>
        <p:nvSpPr>
          <p:cNvPr id="14" name="TextBox 13">
            <a:extLst>
              <a:ext uri="{FF2B5EF4-FFF2-40B4-BE49-F238E27FC236}">
                <a16:creationId xmlns:a16="http://schemas.microsoft.com/office/drawing/2014/main" id="{0943F64F-7B40-FCCF-353A-840793BFFDB2}"/>
              </a:ext>
            </a:extLst>
          </p:cNvPr>
          <p:cNvSpPr txBox="1"/>
          <p:nvPr/>
        </p:nvSpPr>
        <p:spPr>
          <a:xfrm>
            <a:off x="334963" y="1800069"/>
            <a:ext cx="4313237" cy="836743"/>
          </a:xfrm>
          <a:prstGeom prst="rect">
            <a:avLst/>
          </a:prstGeom>
          <a:solidFill>
            <a:schemeClr val="accent1">
              <a:lumMod val="20000"/>
              <a:lumOff val="80000"/>
            </a:schemeClr>
          </a:solidFill>
          <a:ln w="38100">
            <a:solidFill>
              <a:schemeClr val="accent1"/>
            </a:solidFill>
          </a:ln>
        </p:spPr>
        <p:txBody>
          <a:bodyPr wrap="square" rtlCol="0">
            <a:spAutoFit/>
          </a:bodyPr>
          <a:lstStyle/>
          <a:p>
            <a:pPr lvl="0" eaLnBrk="0" fontAlgn="base" hangingPunct="0">
              <a:spcBef>
                <a:spcPct val="0"/>
              </a:spcBef>
              <a:spcAft>
                <a:spcPct val="0"/>
              </a:spcAft>
            </a:pPr>
            <a:r>
              <a:rPr lang="en-GB" altLang="en-US" sz="1600" b="1" dirty="0">
                <a:solidFill>
                  <a:schemeClr val="accent1">
                    <a:lumMod val="75000"/>
                  </a:schemeClr>
                </a:solidFill>
                <a:ea typeface="Calibri" panose="020F0502020204030204" pitchFamily="34" charset="0"/>
                <a:cs typeface="Arial" panose="020B0604020202020204" pitchFamily="34" charset="0"/>
              </a:rPr>
              <a:t>Space debris complex dynamics, affected by several overlapping uncertainties </a:t>
            </a:r>
            <a:r>
              <a:rPr kumimoji="0" lang="en-US" altLang="en-US" sz="1600" b="1" i="0" u="none" strike="noStrike" kern="1200" cap="none" spc="0" normalizeH="0" baseline="0" noProof="0" dirty="0">
                <a:ln>
                  <a:noFill/>
                </a:ln>
                <a:solidFill>
                  <a:schemeClr val="accent1">
                    <a:lumMod val="75000"/>
                  </a:schemeClr>
                </a:solidFill>
                <a:effectLst/>
                <a:uLnTx/>
                <a:uFillTx/>
                <a:latin typeface="Manrope"/>
                <a:ea typeface="Calibri" panose="020F0502020204030204" pitchFamily="34" charset="0"/>
                <a:cs typeface="Arial" panose="020B0604020202020204" pitchFamily="34" charset="0"/>
              </a:rPr>
              <a:t>and factors of economic nature.</a:t>
            </a:r>
          </a:p>
        </p:txBody>
      </p:sp>
    </p:spTree>
    <p:extLst>
      <p:ext uri="{BB962C8B-B14F-4D97-AF65-F5344CB8AC3E}">
        <p14:creationId xmlns:p14="http://schemas.microsoft.com/office/powerpoint/2010/main" val="14854691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A3A520A9-910B-A8E7-CF67-3242E407456C}"/>
              </a:ext>
            </a:extLst>
          </p:cNvPr>
          <p:cNvSpPr>
            <a:spLocks noGrp="1"/>
          </p:cNvSpPr>
          <p:nvPr>
            <p:ph type="title"/>
          </p:nvPr>
        </p:nvSpPr>
        <p:spPr/>
        <p:txBody>
          <a:bodyPr/>
          <a:lstStyle/>
          <a:p>
            <a:r>
              <a:rPr lang="en-GB" dirty="0"/>
              <a:t>Extrapolation of future launches: orbital slots</a:t>
            </a:r>
            <a:endParaRPr lang="it-IT" dirty="0"/>
          </a:p>
        </p:txBody>
      </p:sp>
      <p:sp>
        <p:nvSpPr>
          <p:cNvPr id="3" name="Footer Placeholder 2">
            <a:extLst>
              <a:ext uri="{FF2B5EF4-FFF2-40B4-BE49-F238E27FC236}">
                <a16:creationId xmlns:a16="http://schemas.microsoft.com/office/drawing/2014/main" id="{FB6EBFA4-B787-7FDC-2C3E-D24BF461E3E7}"/>
              </a:ext>
            </a:extLst>
          </p:cNvPr>
          <p:cNvSpPr>
            <a:spLocks noGrp="1"/>
          </p:cNvSpPr>
          <p:nvPr>
            <p:ph type="ftr" sz="quarter" idx="11"/>
          </p:nvPr>
        </p:nvSpPr>
        <p:spPr/>
        <p:txBody>
          <a:bodyPr/>
          <a:lstStyle/>
          <a:p>
            <a:r>
              <a:rPr lang="en-US"/>
              <a:t>Camilla Colombo - GREEN SPECIES - COMPASS Lab - Department of Aerospace Science and Technology</a:t>
            </a:r>
            <a:endParaRPr lang="it-IT"/>
          </a:p>
        </p:txBody>
      </p:sp>
      <p:sp>
        <p:nvSpPr>
          <p:cNvPr id="4" name="Slide Number Placeholder 3">
            <a:extLst>
              <a:ext uri="{FF2B5EF4-FFF2-40B4-BE49-F238E27FC236}">
                <a16:creationId xmlns:a16="http://schemas.microsoft.com/office/drawing/2014/main" id="{7F7854EE-4AB5-97F4-9EEE-F271DE0D559F}"/>
              </a:ext>
            </a:extLst>
          </p:cNvPr>
          <p:cNvSpPr>
            <a:spLocks noGrp="1"/>
          </p:cNvSpPr>
          <p:nvPr>
            <p:ph type="sldNum" sz="quarter" idx="12"/>
          </p:nvPr>
        </p:nvSpPr>
        <p:spPr/>
        <p:txBody>
          <a:bodyPr/>
          <a:lstStyle/>
          <a:p>
            <a:fld id="{3135EEA2-8D42-4D46-95A6-66E65FDC5EB1}" type="slidenum">
              <a:rPr lang="it-IT" smtClean="0"/>
              <a:pPr/>
              <a:t>20</a:t>
            </a:fld>
            <a:endParaRPr lang="it-IT"/>
          </a:p>
        </p:txBody>
      </p:sp>
      <p:pic>
        <p:nvPicPr>
          <p:cNvPr id="10" name="Picture 9">
            <a:extLst>
              <a:ext uri="{FF2B5EF4-FFF2-40B4-BE49-F238E27FC236}">
                <a16:creationId xmlns:a16="http://schemas.microsoft.com/office/drawing/2014/main" id="{4E4B02DB-DC73-B083-9BDB-4B44C2CA344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92595" y="1508150"/>
            <a:ext cx="9659389" cy="4123414"/>
          </a:xfrm>
          <a:prstGeom prst="rect">
            <a:avLst/>
          </a:prstGeom>
        </p:spPr>
      </p:pic>
      <p:sp>
        <p:nvSpPr>
          <p:cNvPr id="13" name="TextBox 12">
            <a:extLst>
              <a:ext uri="{FF2B5EF4-FFF2-40B4-BE49-F238E27FC236}">
                <a16:creationId xmlns:a16="http://schemas.microsoft.com/office/drawing/2014/main" id="{018738EB-B28F-42C0-0D08-95FD4A6510F6}"/>
              </a:ext>
            </a:extLst>
          </p:cNvPr>
          <p:cNvSpPr txBox="1"/>
          <p:nvPr/>
        </p:nvSpPr>
        <p:spPr>
          <a:xfrm>
            <a:off x="1292595" y="5886097"/>
            <a:ext cx="7861034" cy="276999"/>
          </a:xfrm>
          <a:prstGeom prst="rect">
            <a:avLst/>
          </a:prstGeom>
          <a:noFill/>
        </p:spPr>
        <p:txBody>
          <a:bodyPr wrap="square">
            <a:spAutoFit/>
          </a:bodyPr>
          <a:lstStyle>
            <a:defPPr>
              <a:defRPr lang="it-IT"/>
            </a:defPPr>
            <a:lvl1pPr>
              <a:defRPr sz="1200" kern="0">
                <a:solidFill>
                  <a:srgbClr val="0066CC"/>
                </a:solidFill>
                <a:latin typeface="+mj-lt"/>
                <a:cs typeface="Arial" panose="020B0604020202020204" pitchFamily="34" charset="0"/>
              </a:defRPr>
            </a:lvl1pPr>
          </a:lstStyle>
          <a:p>
            <a:r>
              <a:rPr lang="en-US" dirty="0"/>
              <a:t>Future launch traffic evolution distribution in orbital slots in inclination and semi-major axis</a:t>
            </a:r>
            <a:endParaRPr lang="it-IT" dirty="0"/>
          </a:p>
        </p:txBody>
      </p:sp>
      <p:sp>
        <p:nvSpPr>
          <p:cNvPr id="17" name="TextBox 16">
            <a:extLst>
              <a:ext uri="{FF2B5EF4-FFF2-40B4-BE49-F238E27FC236}">
                <a16:creationId xmlns:a16="http://schemas.microsoft.com/office/drawing/2014/main" id="{4C7CBB47-635A-8D70-FE9D-D8215EED50F6}"/>
              </a:ext>
            </a:extLst>
          </p:cNvPr>
          <p:cNvSpPr txBox="1"/>
          <p:nvPr/>
        </p:nvSpPr>
        <p:spPr>
          <a:xfrm>
            <a:off x="159297" y="6254256"/>
            <a:ext cx="6172923" cy="440371"/>
          </a:xfrm>
          <a:prstGeom prst="rect">
            <a:avLst/>
          </a:prstGeom>
          <a:noFill/>
        </p:spPr>
        <p:txBody>
          <a:bodyPr wrap="square">
            <a:spAutoFit/>
          </a:bodyPr>
          <a:lstStyle>
            <a:defPPr>
              <a:defRPr lang="it-IT"/>
            </a:defPPr>
            <a:lvl1pPr marL="228600" indent="-228600">
              <a:lnSpc>
                <a:spcPct val="90000"/>
              </a:lnSpc>
              <a:spcBef>
                <a:spcPts val="500"/>
              </a:spcBef>
              <a:buFont typeface="+mj-lt"/>
              <a:buAutoNum type="arabicPeriod" startAt="11"/>
              <a:defRPr sz="1200">
                <a:solidFill>
                  <a:schemeClr val="tx2">
                    <a:lumMod val="90000"/>
                    <a:lumOff val="10000"/>
                  </a:schemeClr>
                </a:solidFill>
                <a:cs typeface="Times New Roman" panose="02020603050405020304" pitchFamily="18" charset="0"/>
              </a:defRPr>
            </a:lvl1pPr>
          </a:lstStyle>
          <a:p>
            <a:pPr>
              <a:buFont typeface="+mj-lt"/>
              <a:buAutoNum type="arabicPeriod" startAt="12"/>
            </a:pPr>
            <a:r>
              <a:rPr lang="en-GB" dirty="0"/>
              <a:t>Retagne W., Colombo C., “</a:t>
            </a:r>
            <a:r>
              <a:rPr lang="en-US" dirty="0"/>
              <a:t>Studies of future launch traffic effect on the space debris environment evolution”, In preparation 2026.</a:t>
            </a:r>
            <a:endParaRPr lang="en-GB" dirty="0"/>
          </a:p>
        </p:txBody>
      </p:sp>
    </p:spTree>
    <p:extLst>
      <p:ext uri="{BB962C8B-B14F-4D97-AF65-F5344CB8AC3E}">
        <p14:creationId xmlns:p14="http://schemas.microsoft.com/office/powerpoint/2010/main" val="32825037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1F981B-E93B-7574-FFDC-8007870B55D3}"/>
            </a:ext>
          </a:extLst>
        </p:cNvPr>
        <p:cNvGrpSpPr/>
        <p:nvPr/>
      </p:nvGrpSpPr>
      <p:grpSpPr>
        <a:xfrm>
          <a:off x="0" y="0"/>
          <a:ext cx="0" cy="0"/>
          <a:chOff x="0" y="0"/>
          <a:chExt cx="0" cy="0"/>
        </a:xfrm>
      </p:grpSpPr>
      <p:pic>
        <p:nvPicPr>
          <p:cNvPr id="13" name="Picture 12" descr="A road next to a body of water with mountains in the background&#10;&#10;Description automatically generated">
            <a:extLst>
              <a:ext uri="{FF2B5EF4-FFF2-40B4-BE49-F238E27FC236}">
                <a16:creationId xmlns:a16="http://schemas.microsoft.com/office/drawing/2014/main" id="{C87B9A24-8D6A-BC26-3B98-B9F94B728BA6}"/>
              </a:ext>
            </a:extLst>
          </p:cNvPr>
          <p:cNvPicPr>
            <a:picLocks noChangeAspect="1"/>
          </p:cNvPicPr>
          <p:nvPr/>
        </p:nvPicPr>
        <p:blipFill rotWithShape="1">
          <a:blip r:embed="rId2">
            <a:extLst>
              <a:ext uri="{28A0092B-C50C-407E-A947-70E740481C1C}">
                <a14:useLocalDpi xmlns:a14="http://schemas.microsoft.com/office/drawing/2010/main" val="0"/>
              </a:ext>
            </a:extLst>
          </a:blip>
          <a:srcRect l="28920" t="27316" r="29846"/>
          <a:stretch>
            <a:fillRect/>
          </a:stretch>
        </p:blipFill>
        <p:spPr>
          <a:xfrm>
            <a:off x="8973771" y="3733954"/>
            <a:ext cx="1938739" cy="1922347"/>
          </a:xfrm>
          <a:prstGeom prst="rect">
            <a:avLst/>
          </a:prstGeom>
        </p:spPr>
      </p:pic>
      <p:pic>
        <p:nvPicPr>
          <p:cNvPr id="12" name="Picture 11">
            <a:extLst>
              <a:ext uri="{FF2B5EF4-FFF2-40B4-BE49-F238E27FC236}">
                <a16:creationId xmlns:a16="http://schemas.microsoft.com/office/drawing/2014/main" id="{606273BE-42CF-B669-A2DC-4109BBE00CA2}"/>
              </a:ext>
            </a:extLst>
          </p:cNvPr>
          <p:cNvPicPr>
            <a:picLocks noChangeAspect="1"/>
          </p:cNvPicPr>
          <p:nvPr/>
        </p:nvPicPr>
        <p:blipFill>
          <a:blip r:embed="rId3">
            <a:extLst>
              <a:ext uri="{28A0092B-C50C-407E-A947-70E740481C1C}">
                <a14:useLocalDpi xmlns:a14="http://schemas.microsoft.com/office/drawing/2010/main" val="0"/>
              </a:ext>
            </a:extLst>
          </a:blip>
          <a:srcRect l="18414" t="18298" r="24658" b="14187"/>
          <a:stretch>
            <a:fillRect/>
          </a:stretch>
        </p:blipFill>
        <p:spPr>
          <a:xfrm>
            <a:off x="6826031" y="3723058"/>
            <a:ext cx="1900699" cy="1919047"/>
          </a:xfrm>
          <a:prstGeom prst="rect">
            <a:avLst/>
          </a:prstGeom>
        </p:spPr>
      </p:pic>
      <p:pic>
        <p:nvPicPr>
          <p:cNvPr id="6" name="Content Placeholder 3" descr="A picture containing star, satellite, outdoor object&#10;&#10;Description automatically generated">
            <a:extLst>
              <a:ext uri="{FF2B5EF4-FFF2-40B4-BE49-F238E27FC236}">
                <a16:creationId xmlns:a16="http://schemas.microsoft.com/office/drawing/2014/main" id="{D8726CD9-7072-DFDC-4EF2-C5857982CBD0}"/>
              </a:ext>
            </a:extLst>
          </p:cNvPr>
          <p:cNvPicPr>
            <a:picLocks noChangeAspect="1"/>
          </p:cNvPicPr>
          <p:nvPr/>
        </p:nvPicPr>
        <p:blipFill>
          <a:blip r:embed="rId4">
            <a:extLst>
              <a:ext uri="{28A0092B-C50C-407E-A947-70E740481C1C}">
                <a14:useLocalDpi xmlns:a14="http://schemas.microsoft.com/office/drawing/2010/main" val="0"/>
              </a:ext>
            </a:extLst>
          </a:blip>
          <a:srcRect l="23442" t="1" r="27094" b="10742"/>
          <a:stretch>
            <a:fillRect/>
          </a:stretch>
        </p:blipFill>
        <p:spPr bwMode="auto">
          <a:xfrm>
            <a:off x="2462819" y="3708861"/>
            <a:ext cx="1890651" cy="1919047"/>
          </a:xfrm>
          <a:prstGeom prst="rect">
            <a:avLst/>
          </a:prstGeom>
          <a:noFill/>
          <a:ln w="9525">
            <a:noFill/>
            <a:miter lim="800000"/>
            <a:headEnd/>
            <a:tailEnd/>
          </a:ln>
        </p:spPr>
      </p:pic>
      <p:pic>
        <p:nvPicPr>
          <p:cNvPr id="5" name="Picture 4">
            <a:extLst>
              <a:ext uri="{FF2B5EF4-FFF2-40B4-BE49-F238E27FC236}">
                <a16:creationId xmlns:a16="http://schemas.microsoft.com/office/drawing/2014/main" id="{D3BB93EE-1EF7-2BAA-CF43-AD2B82DB3158}"/>
              </a:ext>
            </a:extLst>
          </p:cNvPr>
          <p:cNvPicPr>
            <a:picLocks noChangeAspect="1"/>
          </p:cNvPicPr>
          <p:nvPr/>
        </p:nvPicPr>
        <p:blipFill>
          <a:blip r:embed="rId5">
            <a:extLst>
              <a:ext uri="{28A0092B-C50C-407E-A947-70E740481C1C}">
                <a14:useLocalDpi xmlns:a14="http://schemas.microsoft.com/office/drawing/2010/main" val="0"/>
              </a:ext>
            </a:extLst>
          </a:blip>
          <a:srcRect l="6546" r="6128"/>
          <a:stretch>
            <a:fillRect/>
          </a:stretch>
        </p:blipFill>
        <p:spPr>
          <a:xfrm>
            <a:off x="334963" y="3709342"/>
            <a:ext cx="1890651" cy="1904370"/>
          </a:xfrm>
          <a:prstGeom prst="rect">
            <a:avLst/>
          </a:prstGeom>
        </p:spPr>
      </p:pic>
      <p:sp>
        <p:nvSpPr>
          <p:cNvPr id="31" name="Title 30">
            <a:extLst>
              <a:ext uri="{FF2B5EF4-FFF2-40B4-BE49-F238E27FC236}">
                <a16:creationId xmlns:a16="http://schemas.microsoft.com/office/drawing/2014/main" id="{FD7DA0DF-CBA9-4D22-7C95-4183BE87240F}"/>
              </a:ext>
            </a:extLst>
          </p:cNvPr>
          <p:cNvSpPr>
            <a:spLocks noGrp="1"/>
          </p:cNvSpPr>
          <p:nvPr>
            <p:ph type="title"/>
          </p:nvPr>
        </p:nvSpPr>
        <p:spPr/>
        <p:txBody>
          <a:bodyPr/>
          <a:lstStyle/>
          <a:p>
            <a:r>
              <a:rPr lang="en-GB" dirty="0"/>
              <a:t>Outline</a:t>
            </a:r>
            <a:endParaRPr lang="it-IT" dirty="0"/>
          </a:p>
        </p:txBody>
      </p:sp>
      <p:sp>
        <p:nvSpPr>
          <p:cNvPr id="3" name="Footer Placeholder 2">
            <a:extLst>
              <a:ext uri="{FF2B5EF4-FFF2-40B4-BE49-F238E27FC236}">
                <a16:creationId xmlns:a16="http://schemas.microsoft.com/office/drawing/2014/main" id="{1EDBDE96-EEBC-B258-AD27-BFEEB00E36D0}"/>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50" normalizeH="0" baseline="0" noProof="0">
                <a:ln>
                  <a:noFill/>
                </a:ln>
                <a:solidFill>
                  <a:srgbClr val="000000">
                    <a:lumMod val="65000"/>
                    <a:lumOff val="35000"/>
                  </a:srgbClr>
                </a:solidFill>
                <a:effectLst/>
                <a:uLnTx/>
                <a:uFillTx/>
                <a:latin typeface="Manrope"/>
                <a:ea typeface="+mn-ea"/>
                <a:cs typeface="+mn-cs"/>
              </a:rPr>
              <a:t>Camilla Colombo - GREEN SPECIES - COMPASS Lab - Department of Aerospace Science and Technology</a:t>
            </a:r>
            <a:endParaRPr kumimoji="0" lang="it-IT" sz="700" b="0" i="0" u="none" strike="noStrike" kern="1200" cap="none" spc="50" normalizeH="0" baseline="0" noProof="0">
              <a:ln>
                <a:noFill/>
              </a:ln>
              <a:solidFill>
                <a:srgbClr val="000000">
                  <a:lumMod val="65000"/>
                  <a:lumOff val="35000"/>
                </a:srgbClr>
              </a:solidFill>
              <a:effectLst/>
              <a:uLnTx/>
              <a:uFillTx/>
              <a:latin typeface="Manrope"/>
              <a:ea typeface="+mn-ea"/>
              <a:cs typeface="+mn-cs"/>
            </a:endParaRPr>
          </a:p>
        </p:txBody>
      </p:sp>
      <p:sp>
        <p:nvSpPr>
          <p:cNvPr id="4" name="Slide Number Placeholder 3">
            <a:extLst>
              <a:ext uri="{FF2B5EF4-FFF2-40B4-BE49-F238E27FC236}">
                <a16:creationId xmlns:a16="http://schemas.microsoft.com/office/drawing/2014/main" id="{B254316E-E2FF-E95A-187F-F8C1F6FB16A9}"/>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135EEA2-8D42-4D46-95A6-66E65FDC5EB1}" type="slidenum">
              <a:rPr kumimoji="0" lang="it-IT" sz="700" b="0" i="0" u="none" strike="noStrike" kern="1200" cap="none" spc="50" normalizeH="0" baseline="0" noProof="0" smtClean="0">
                <a:ln>
                  <a:noFill/>
                </a:ln>
                <a:solidFill>
                  <a:srgbClr val="000000">
                    <a:lumMod val="65000"/>
                    <a:lumOff val="35000"/>
                  </a:srgbClr>
                </a:solidFill>
                <a:effectLst/>
                <a:uLnTx/>
                <a:uFillTx/>
                <a:latin typeface="Manrope"/>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it-IT" sz="700" b="0" i="0" u="none" strike="noStrike" kern="1200" cap="none" spc="50" normalizeH="0" baseline="0" noProof="0">
              <a:ln>
                <a:noFill/>
              </a:ln>
              <a:solidFill>
                <a:srgbClr val="000000">
                  <a:lumMod val="65000"/>
                  <a:lumOff val="35000"/>
                </a:srgbClr>
              </a:solidFill>
              <a:effectLst/>
              <a:uLnTx/>
              <a:uFillTx/>
              <a:latin typeface="Manrope"/>
              <a:ea typeface="+mn-ea"/>
              <a:cs typeface="+mn-cs"/>
            </a:endParaRPr>
          </a:p>
        </p:txBody>
      </p:sp>
      <p:sp>
        <p:nvSpPr>
          <p:cNvPr id="32" name="Text Placeholder 31">
            <a:extLst>
              <a:ext uri="{FF2B5EF4-FFF2-40B4-BE49-F238E27FC236}">
                <a16:creationId xmlns:a16="http://schemas.microsoft.com/office/drawing/2014/main" id="{B791A48F-21E8-2157-773F-17A126D035F6}"/>
              </a:ext>
            </a:extLst>
          </p:cNvPr>
          <p:cNvSpPr>
            <a:spLocks noGrp="1"/>
          </p:cNvSpPr>
          <p:nvPr>
            <p:ph type="body" sz="quarter" idx="13"/>
          </p:nvPr>
        </p:nvSpPr>
        <p:spPr>
          <a:xfrm>
            <a:off x="334963" y="3054988"/>
            <a:ext cx="1890652" cy="681792"/>
          </a:xfrm>
        </p:spPr>
        <p:txBody>
          <a:bodyPr>
            <a:normAutofit/>
          </a:bodyPr>
          <a:lstStyle/>
          <a:p>
            <a:r>
              <a:rPr lang="en-GB" dirty="0"/>
              <a:t>Introduction</a:t>
            </a:r>
            <a:endParaRPr lang="it-IT" dirty="0"/>
          </a:p>
        </p:txBody>
      </p:sp>
      <p:sp>
        <p:nvSpPr>
          <p:cNvPr id="33" name="Text Placeholder 32">
            <a:extLst>
              <a:ext uri="{FF2B5EF4-FFF2-40B4-BE49-F238E27FC236}">
                <a16:creationId xmlns:a16="http://schemas.microsoft.com/office/drawing/2014/main" id="{EE88BF8F-CC0B-9AF4-464B-89CFC22E925F}"/>
              </a:ext>
            </a:extLst>
          </p:cNvPr>
          <p:cNvSpPr>
            <a:spLocks noGrp="1"/>
          </p:cNvSpPr>
          <p:nvPr>
            <p:ph type="body" sz="quarter" idx="14"/>
          </p:nvPr>
        </p:nvSpPr>
        <p:spPr/>
        <p:txBody>
          <a:bodyPr vert="horz" lIns="0" tIns="0" rIns="0" bIns="0" rtlCol="0">
            <a:normAutofit/>
          </a:bodyPr>
          <a:lstStyle/>
          <a:p>
            <a:r>
              <a:rPr lang="en-GB" dirty="0"/>
              <a:t>Space debris model</a:t>
            </a:r>
            <a:endParaRPr lang="it-IT" dirty="0"/>
          </a:p>
        </p:txBody>
      </p:sp>
      <p:sp>
        <p:nvSpPr>
          <p:cNvPr id="34" name="Text Placeholder 33">
            <a:extLst>
              <a:ext uri="{FF2B5EF4-FFF2-40B4-BE49-F238E27FC236}">
                <a16:creationId xmlns:a16="http://schemas.microsoft.com/office/drawing/2014/main" id="{D32CC9EB-E86A-2FEE-0D8F-CD2BD2833D14}"/>
              </a:ext>
            </a:extLst>
          </p:cNvPr>
          <p:cNvSpPr>
            <a:spLocks noGrp="1"/>
          </p:cNvSpPr>
          <p:nvPr>
            <p:ph type="body" sz="quarter" idx="15"/>
          </p:nvPr>
        </p:nvSpPr>
        <p:spPr>
          <a:xfrm>
            <a:off x="4662342" y="3054988"/>
            <a:ext cx="1890653" cy="552370"/>
          </a:xfrm>
        </p:spPr>
        <p:txBody>
          <a:bodyPr>
            <a:normAutofit/>
          </a:bodyPr>
          <a:lstStyle/>
          <a:p>
            <a:r>
              <a:rPr lang="en-GB" dirty="0"/>
              <a:t>Controlling</a:t>
            </a:r>
            <a:r>
              <a:rPr lang="en-GB" dirty="0">
                <a:solidFill>
                  <a:schemeClr val="bg1">
                    <a:lumMod val="95000"/>
                  </a:schemeClr>
                </a:solidFill>
              </a:rPr>
              <a:t> </a:t>
            </a:r>
            <a:r>
              <a:rPr lang="en-GB" dirty="0"/>
              <a:t>the space object population</a:t>
            </a:r>
            <a:endParaRPr lang="it-IT" dirty="0"/>
          </a:p>
        </p:txBody>
      </p:sp>
      <p:sp>
        <p:nvSpPr>
          <p:cNvPr id="35" name="Text Placeholder 34">
            <a:extLst>
              <a:ext uri="{FF2B5EF4-FFF2-40B4-BE49-F238E27FC236}">
                <a16:creationId xmlns:a16="http://schemas.microsoft.com/office/drawing/2014/main" id="{BCDEB1BE-4D3F-59E9-B11C-88F74BAD45F9}"/>
              </a:ext>
            </a:extLst>
          </p:cNvPr>
          <p:cNvSpPr>
            <a:spLocks noGrp="1"/>
          </p:cNvSpPr>
          <p:nvPr>
            <p:ph type="body" sz="quarter" idx="16"/>
          </p:nvPr>
        </p:nvSpPr>
        <p:spPr/>
        <p:txBody>
          <a:bodyPr vert="horz" lIns="0" tIns="0" rIns="0" bIns="0" rtlCol="0">
            <a:noAutofit/>
          </a:bodyPr>
          <a:lstStyle/>
          <a:p>
            <a:r>
              <a:rPr lang="en-GB" dirty="0">
                <a:solidFill>
                  <a:schemeClr val="bg1">
                    <a:lumMod val="95000"/>
                  </a:schemeClr>
                </a:solidFill>
              </a:rPr>
              <a:t>Integrated index approach</a:t>
            </a:r>
            <a:endParaRPr lang="it-IT" dirty="0">
              <a:solidFill>
                <a:schemeClr val="bg1">
                  <a:lumMod val="95000"/>
                </a:schemeClr>
              </a:solidFill>
            </a:endParaRPr>
          </a:p>
        </p:txBody>
      </p:sp>
      <p:sp>
        <p:nvSpPr>
          <p:cNvPr id="36" name="Text Placeholder 35">
            <a:extLst>
              <a:ext uri="{FF2B5EF4-FFF2-40B4-BE49-F238E27FC236}">
                <a16:creationId xmlns:a16="http://schemas.microsoft.com/office/drawing/2014/main" id="{FCA3AEA3-D5C2-F901-5549-BFB1F7C9B146}"/>
              </a:ext>
            </a:extLst>
          </p:cNvPr>
          <p:cNvSpPr>
            <a:spLocks noGrp="1"/>
          </p:cNvSpPr>
          <p:nvPr>
            <p:ph type="body" sz="quarter" idx="17"/>
          </p:nvPr>
        </p:nvSpPr>
        <p:spPr/>
        <p:txBody>
          <a:bodyPr/>
          <a:lstStyle/>
          <a:p>
            <a:r>
              <a:rPr lang="en-GB" dirty="0">
                <a:solidFill>
                  <a:schemeClr val="bg1">
                    <a:lumMod val="95000"/>
                  </a:schemeClr>
                </a:solidFill>
              </a:rPr>
              <a:t>Conclusions</a:t>
            </a:r>
            <a:endParaRPr lang="it-IT" dirty="0">
              <a:solidFill>
                <a:schemeClr val="bg1">
                  <a:lumMod val="95000"/>
                </a:schemeClr>
              </a:solidFill>
            </a:endParaRPr>
          </a:p>
        </p:txBody>
      </p:sp>
      <p:sp>
        <p:nvSpPr>
          <p:cNvPr id="38" name="Text Placeholder 37">
            <a:extLst>
              <a:ext uri="{FF2B5EF4-FFF2-40B4-BE49-F238E27FC236}">
                <a16:creationId xmlns:a16="http://schemas.microsoft.com/office/drawing/2014/main" id="{141F7276-FFA2-FC06-E1CA-31322F6E2792}"/>
              </a:ext>
            </a:extLst>
          </p:cNvPr>
          <p:cNvSpPr>
            <a:spLocks noGrp="1"/>
          </p:cNvSpPr>
          <p:nvPr>
            <p:ph type="body" sz="quarter" idx="23"/>
          </p:nvPr>
        </p:nvSpPr>
        <p:spPr/>
        <p:txBody>
          <a:bodyPr/>
          <a:lstStyle/>
          <a:p>
            <a:endParaRPr lang="it-IT" dirty="0"/>
          </a:p>
        </p:txBody>
      </p:sp>
      <p:sp>
        <p:nvSpPr>
          <p:cNvPr id="39" name="Text Placeholder 38">
            <a:extLst>
              <a:ext uri="{FF2B5EF4-FFF2-40B4-BE49-F238E27FC236}">
                <a16:creationId xmlns:a16="http://schemas.microsoft.com/office/drawing/2014/main" id="{D00947D7-A973-9A3C-72AB-CE2FDD81238D}"/>
              </a:ext>
            </a:extLst>
          </p:cNvPr>
          <p:cNvSpPr>
            <a:spLocks noGrp="1"/>
          </p:cNvSpPr>
          <p:nvPr>
            <p:ph type="body" sz="quarter" idx="24"/>
          </p:nvPr>
        </p:nvSpPr>
        <p:spPr/>
        <p:txBody>
          <a:bodyPr vert="horz" lIns="0" tIns="0" rIns="0" bIns="0" rtlCol="0" anchor="t">
            <a:noAutofit/>
          </a:bodyPr>
          <a:lstStyle/>
          <a:p>
            <a:endParaRPr lang="it-IT" dirty="0"/>
          </a:p>
        </p:txBody>
      </p:sp>
      <p:sp>
        <p:nvSpPr>
          <p:cNvPr id="40" name="Text Placeholder 39">
            <a:extLst>
              <a:ext uri="{FF2B5EF4-FFF2-40B4-BE49-F238E27FC236}">
                <a16:creationId xmlns:a16="http://schemas.microsoft.com/office/drawing/2014/main" id="{45D4640A-84FE-277F-AD0D-330EDB58DDA5}"/>
              </a:ext>
            </a:extLst>
          </p:cNvPr>
          <p:cNvSpPr>
            <a:spLocks noGrp="1"/>
          </p:cNvSpPr>
          <p:nvPr>
            <p:ph type="body" sz="quarter" idx="25"/>
          </p:nvPr>
        </p:nvSpPr>
        <p:spPr/>
        <p:txBody>
          <a:bodyPr vert="horz" lIns="0" tIns="0" rIns="0" bIns="0" rtlCol="0" anchor="t">
            <a:noAutofit/>
          </a:bodyPr>
          <a:lstStyle/>
          <a:p>
            <a:endParaRPr lang="it-IT" dirty="0"/>
          </a:p>
        </p:txBody>
      </p:sp>
      <p:sp>
        <p:nvSpPr>
          <p:cNvPr id="41" name="Text Placeholder 40">
            <a:extLst>
              <a:ext uri="{FF2B5EF4-FFF2-40B4-BE49-F238E27FC236}">
                <a16:creationId xmlns:a16="http://schemas.microsoft.com/office/drawing/2014/main" id="{8AC95577-291F-0E8D-23FA-1E29D47A3A7F}"/>
              </a:ext>
            </a:extLst>
          </p:cNvPr>
          <p:cNvSpPr>
            <a:spLocks noGrp="1"/>
          </p:cNvSpPr>
          <p:nvPr>
            <p:ph type="body" sz="quarter" idx="26"/>
          </p:nvPr>
        </p:nvSpPr>
        <p:spPr/>
        <p:txBody>
          <a:bodyPr/>
          <a:lstStyle/>
          <a:p>
            <a:endParaRPr lang="it-IT">
              <a:solidFill>
                <a:schemeClr val="bg1">
                  <a:lumMod val="95000"/>
                </a:schemeClr>
              </a:solidFill>
            </a:endParaRPr>
          </a:p>
        </p:txBody>
      </p:sp>
      <p:sp>
        <p:nvSpPr>
          <p:cNvPr id="42" name="Text Placeholder 41">
            <a:extLst>
              <a:ext uri="{FF2B5EF4-FFF2-40B4-BE49-F238E27FC236}">
                <a16:creationId xmlns:a16="http://schemas.microsoft.com/office/drawing/2014/main" id="{E2D8220C-A83B-313F-EDA7-DA053E258799}"/>
              </a:ext>
            </a:extLst>
          </p:cNvPr>
          <p:cNvSpPr>
            <a:spLocks noGrp="1"/>
          </p:cNvSpPr>
          <p:nvPr>
            <p:ph type="body" sz="quarter" idx="27"/>
          </p:nvPr>
        </p:nvSpPr>
        <p:spPr/>
        <p:txBody>
          <a:bodyPr/>
          <a:lstStyle/>
          <a:p>
            <a:endParaRPr lang="it-IT">
              <a:solidFill>
                <a:schemeClr val="bg1">
                  <a:lumMod val="95000"/>
                </a:schemeClr>
              </a:solidFill>
            </a:endParaRPr>
          </a:p>
        </p:txBody>
      </p:sp>
      <p:grpSp>
        <p:nvGrpSpPr>
          <p:cNvPr id="11" name="Group 10">
            <a:extLst>
              <a:ext uri="{FF2B5EF4-FFF2-40B4-BE49-F238E27FC236}">
                <a16:creationId xmlns:a16="http://schemas.microsoft.com/office/drawing/2014/main" id="{6DA90F9A-5444-9EB3-D2AA-131DAC553E5B}"/>
              </a:ext>
            </a:extLst>
          </p:cNvPr>
          <p:cNvGrpSpPr/>
          <p:nvPr/>
        </p:nvGrpSpPr>
        <p:grpSpPr>
          <a:xfrm>
            <a:off x="4666469" y="3723058"/>
            <a:ext cx="1912521" cy="1904850"/>
            <a:chOff x="4626508" y="3694662"/>
            <a:chExt cx="1912521" cy="1904850"/>
          </a:xfrm>
        </p:grpSpPr>
        <p:pic>
          <p:nvPicPr>
            <p:cNvPr id="9" name="Picture 8">
              <a:extLst>
                <a:ext uri="{FF2B5EF4-FFF2-40B4-BE49-F238E27FC236}">
                  <a16:creationId xmlns:a16="http://schemas.microsoft.com/office/drawing/2014/main" id="{93B86EF1-500E-0F9E-FBF4-976624B34B4B}"/>
                </a:ext>
              </a:extLst>
            </p:cNvPr>
            <p:cNvPicPr>
              <a:picLocks noChangeAspect="1"/>
            </p:cNvPicPr>
            <p:nvPr/>
          </p:nvPicPr>
          <p:blipFill>
            <a:blip r:embed="rId6">
              <a:extLst>
                <a:ext uri="{28A0092B-C50C-407E-A947-70E740481C1C}">
                  <a14:useLocalDpi xmlns:a14="http://schemas.microsoft.com/office/drawing/2010/main" val="0"/>
                </a:ext>
              </a:extLst>
            </a:blip>
            <a:srcRect l="3112" t="762" r="2780"/>
            <a:stretch>
              <a:fillRect/>
            </a:stretch>
          </p:blipFill>
          <p:spPr>
            <a:xfrm>
              <a:off x="4626508" y="3694662"/>
              <a:ext cx="1912521" cy="1696279"/>
            </a:xfrm>
            <a:prstGeom prst="rect">
              <a:avLst/>
            </a:prstGeom>
          </p:spPr>
        </p:pic>
        <p:sp>
          <p:nvSpPr>
            <p:cNvPr id="10" name="Rectangle 9">
              <a:extLst>
                <a:ext uri="{FF2B5EF4-FFF2-40B4-BE49-F238E27FC236}">
                  <a16:creationId xmlns:a16="http://schemas.microsoft.com/office/drawing/2014/main" id="{F78C9EB7-7357-B9F4-40C5-8DF72A31FECE}"/>
                </a:ext>
              </a:extLst>
            </p:cNvPr>
            <p:cNvSpPr/>
            <p:nvPr/>
          </p:nvSpPr>
          <p:spPr>
            <a:xfrm>
              <a:off x="4632845" y="5220119"/>
              <a:ext cx="1900699" cy="379393"/>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a:p>
          </p:txBody>
        </p:sp>
      </p:grpSp>
      <p:sp>
        <p:nvSpPr>
          <p:cNvPr id="15" name="Rectangle 14">
            <a:extLst>
              <a:ext uri="{FF2B5EF4-FFF2-40B4-BE49-F238E27FC236}">
                <a16:creationId xmlns:a16="http://schemas.microsoft.com/office/drawing/2014/main" id="{102E9142-9365-E6D5-E485-B62C08DB2ED4}"/>
              </a:ext>
            </a:extLst>
          </p:cNvPr>
          <p:cNvSpPr/>
          <p:nvPr/>
        </p:nvSpPr>
        <p:spPr>
          <a:xfrm>
            <a:off x="8973771" y="3736781"/>
            <a:ext cx="1938739" cy="1919046"/>
          </a:xfrm>
          <a:prstGeom prst="rect">
            <a:avLst/>
          </a:prstGeom>
          <a:solidFill>
            <a:schemeClr val="accent1">
              <a:lumMod val="20000"/>
              <a:lumOff val="80000"/>
              <a:alpha val="78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16" name="Rectangle 15">
            <a:extLst>
              <a:ext uri="{FF2B5EF4-FFF2-40B4-BE49-F238E27FC236}">
                <a16:creationId xmlns:a16="http://schemas.microsoft.com/office/drawing/2014/main" id="{196AE8B9-9A52-61AC-BD29-2436036EFC77}"/>
              </a:ext>
            </a:extLst>
          </p:cNvPr>
          <p:cNvSpPr/>
          <p:nvPr/>
        </p:nvSpPr>
        <p:spPr>
          <a:xfrm>
            <a:off x="6826031" y="3723058"/>
            <a:ext cx="1900700" cy="1919046"/>
          </a:xfrm>
          <a:prstGeom prst="rect">
            <a:avLst/>
          </a:prstGeom>
          <a:solidFill>
            <a:schemeClr val="accent1">
              <a:lumMod val="20000"/>
              <a:lumOff val="80000"/>
              <a:alpha val="78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a:p>
        </p:txBody>
      </p:sp>
    </p:spTree>
    <p:extLst>
      <p:ext uri="{BB962C8B-B14F-4D97-AF65-F5344CB8AC3E}">
        <p14:creationId xmlns:p14="http://schemas.microsoft.com/office/powerpoint/2010/main" val="29855169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9C5FF9-4719-D5E3-BE00-76F746EBE1DE}"/>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1F014E45-CEFE-1209-BA59-888A7D323015}"/>
              </a:ext>
            </a:extLst>
          </p:cNvPr>
          <p:cNvSpPr/>
          <p:nvPr/>
        </p:nvSpPr>
        <p:spPr>
          <a:xfrm>
            <a:off x="770021" y="1144097"/>
            <a:ext cx="10106526" cy="5200556"/>
          </a:xfrm>
          <a:prstGeom prst="rect">
            <a:avLst/>
          </a:prstGeom>
          <a:noFill/>
          <a:ln w="28575" cap="flat" cmpd="sng" algn="ctr">
            <a:noFill/>
            <a:prstDash val="solid"/>
            <a:round/>
            <a:headEnd type="none" w="med" len="med"/>
            <a:tailEnd type="none" w="med" len="med"/>
          </a:ln>
        </p:spPr>
        <p:style>
          <a:lnRef idx="0">
            <a:scrgbClr r="0" g="0" b="0"/>
          </a:lnRef>
          <a:fillRef idx="0">
            <a:scrgbClr r="0" g="0" b="0"/>
          </a:fillRef>
          <a:effectRef idx="0">
            <a:scrgbClr r="0" g="0" b="0"/>
          </a:effectRef>
          <a:fontRef idx="minor">
            <a:schemeClr val="accent6"/>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B050"/>
              </a:solidFill>
              <a:effectLst/>
              <a:uLnTx/>
              <a:uFillTx/>
              <a:latin typeface="Calibri" panose="020F0502020204030204"/>
              <a:ea typeface="+mn-ea"/>
              <a:cs typeface="+mn-cs"/>
            </a:endParaRPr>
          </a:p>
        </p:txBody>
      </p:sp>
      <p:sp>
        <p:nvSpPr>
          <p:cNvPr id="43" name="TextBox 42">
            <a:extLst>
              <a:ext uri="{FF2B5EF4-FFF2-40B4-BE49-F238E27FC236}">
                <a16:creationId xmlns:a16="http://schemas.microsoft.com/office/drawing/2014/main" id="{23E5F178-639B-3A39-B680-252BECAE6DA1}"/>
              </a:ext>
            </a:extLst>
          </p:cNvPr>
          <p:cNvSpPr txBox="1"/>
          <p:nvPr/>
        </p:nvSpPr>
        <p:spPr>
          <a:xfrm>
            <a:off x="6198616" y="3044622"/>
            <a:ext cx="1337181" cy="492443"/>
          </a:xfrm>
          <a:prstGeom prst="rect">
            <a:avLst/>
          </a:prstGeom>
          <a:ln w="19050">
            <a:noFill/>
          </a:ln>
        </p:spPr>
        <p:style>
          <a:lnRef idx="2">
            <a:schemeClr val="accent3"/>
          </a:lnRef>
          <a:fillRef idx="1">
            <a:schemeClr val="lt1"/>
          </a:fillRef>
          <a:effectRef idx="0">
            <a:schemeClr val="accent3"/>
          </a:effectRef>
          <a:fontRef idx="minor">
            <a:schemeClr val="dk1"/>
          </a:fontRef>
        </p:style>
        <p:txBody>
          <a:bodyPr wrap="square" lIns="0" tIns="0" rIns="0" bIns="0"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a:ln>
                  <a:noFill/>
                </a:ln>
                <a:solidFill>
                  <a:srgbClr val="000000"/>
                </a:solidFill>
                <a:effectLst/>
                <a:uLnTx/>
                <a:uFillTx/>
                <a:latin typeface="Calibri" panose="020F0502020204030204"/>
                <a:ea typeface="+mn-ea"/>
                <a:cs typeface="+mn-cs"/>
              </a:rPr>
              <a:t>M1</a:t>
            </a:r>
            <a:r>
              <a:rPr kumimoji="0" lang="en-GB" sz="1600" b="0" i="0" u="none" strike="noStrike" kern="1200" cap="none" spc="0" normalizeH="0" baseline="0" noProof="0">
                <a:ln>
                  <a:noFill/>
                </a:ln>
                <a:solidFill>
                  <a:srgbClr val="000000"/>
                </a:solidFill>
                <a:effectLst/>
                <a:uLnTx/>
                <a:uFillTx/>
                <a:latin typeface="Calibri" panose="020F0502020204030204"/>
                <a:ea typeface="+mn-ea"/>
                <a:cs typeface="+mn-cs"/>
              </a:rPr>
              <a:t>: Space debris model</a:t>
            </a:r>
          </a:p>
        </p:txBody>
      </p:sp>
      <p:sp>
        <p:nvSpPr>
          <p:cNvPr id="56" name="Rectangle 55">
            <a:extLst>
              <a:ext uri="{FF2B5EF4-FFF2-40B4-BE49-F238E27FC236}">
                <a16:creationId xmlns:a16="http://schemas.microsoft.com/office/drawing/2014/main" id="{4620C23C-DABD-D631-136D-82C66B728250}"/>
              </a:ext>
            </a:extLst>
          </p:cNvPr>
          <p:cNvSpPr/>
          <p:nvPr/>
        </p:nvSpPr>
        <p:spPr>
          <a:xfrm>
            <a:off x="1673667" y="2693734"/>
            <a:ext cx="4461792" cy="1668979"/>
          </a:xfrm>
          <a:prstGeom prst="rect">
            <a:avLst/>
          </a:prstGeom>
          <a:ln/>
        </p:spPr>
        <p:style>
          <a:lnRef idx="0">
            <a:schemeClr val="accent3"/>
          </a:lnRef>
          <a:fillRef idx="3">
            <a:schemeClr val="accent3"/>
          </a:fillRef>
          <a:effectRef idx="3">
            <a:schemeClr val="accent3"/>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TextBox 24">
            <a:extLst>
              <a:ext uri="{FF2B5EF4-FFF2-40B4-BE49-F238E27FC236}">
                <a16:creationId xmlns:a16="http://schemas.microsoft.com/office/drawing/2014/main" id="{E8F660E2-B3B3-D6BC-C4E2-641B86DF3AB4}"/>
              </a:ext>
            </a:extLst>
          </p:cNvPr>
          <p:cNvSpPr txBox="1"/>
          <p:nvPr/>
        </p:nvSpPr>
        <p:spPr>
          <a:xfrm>
            <a:off x="2947842" y="2699307"/>
            <a:ext cx="2445317" cy="646331"/>
          </a:xfrm>
          <a:prstGeom prst="rect">
            <a:avLst/>
          </a:prstGeom>
          <a:noFill/>
          <a:ln w="19050">
            <a:noFill/>
          </a:ln>
        </p:spPr>
        <p:style>
          <a:lnRef idx="2">
            <a:schemeClr val="accent3"/>
          </a:lnRef>
          <a:fillRef idx="1">
            <a:schemeClr val="lt1"/>
          </a:fillRef>
          <a:effectRef idx="0">
            <a:schemeClr val="accent3"/>
          </a:effectRef>
          <a:fontRef idx="minor">
            <a:schemeClr val="dk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small" spc="0" normalizeH="0" baseline="0" noProof="0">
                <a:ln>
                  <a:noFill/>
                </a:ln>
                <a:solidFill>
                  <a:srgbClr val="27CED7">
                    <a:lumMod val="50000"/>
                  </a:srgbClr>
                </a:solidFill>
                <a:effectLst/>
                <a:uLnTx/>
                <a:uFillTx/>
                <a:latin typeface="Calibri" panose="020F0502020204030204"/>
                <a:ea typeface="+mn-ea"/>
                <a:cs typeface="+mn-cs"/>
              </a:rPr>
              <a:t>Space debris environmental model</a:t>
            </a:r>
          </a:p>
        </p:txBody>
      </p:sp>
      <p:cxnSp>
        <p:nvCxnSpPr>
          <p:cNvPr id="150" name="Straight Connector 149">
            <a:extLst>
              <a:ext uri="{FF2B5EF4-FFF2-40B4-BE49-F238E27FC236}">
                <a16:creationId xmlns:a16="http://schemas.microsoft.com/office/drawing/2014/main" id="{2F6DEC7A-8C75-071B-5EB8-02A26475AD23}"/>
              </a:ext>
            </a:extLst>
          </p:cNvPr>
          <p:cNvCxnSpPr>
            <a:cxnSpLocks/>
            <a:endCxn id="147" idx="6"/>
          </p:cNvCxnSpPr>
          <p:nvPr/>
        </p:nvCxnSpPr>
        <p:spPr>
          <a:xfrm flipH="1" flipV="1">
            <a:off x="8205906" y="4890247"/>
            <a:ext cx="258796" cy="158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1A010AA4-CD4C-8CE7-504E-2DC23CD8788D}"/>
              </a:ext>
            </a:extLst>
          </p:cNvPr>
          <p:cNvSpPr txBox="1"/>
          <p:nvPr/>
        </p:nvSpPr>
        <p:spPr>
          <a:xfrm>
            <a:off x="3039123" y="1816911"/>
            <a:ext cx="2245502" cy="646331"/>
          </a:xfrm>
          <a:prstGeom prst="rect">
            <a:avLst/>
          </a:prstGeom>
          <a:ln/>
        </p:spPr>
        <p:style>
          <a:lnRef idx="0">
            <a:schemeClr val="accent6"/>
          </a:lnRef>
          <a:fillRef idx="3">
            <a:schemeClr val="accent6"/>
          </a:fillRef>
          <a:effectRef idx="3">
            <a:schemeClr val="accent6"/>
          </a:effectRef>
          <a:fontRef idx="minor">
            <a:schemeClr val="lt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small" spc="0" normalizeH="0" baseline="0" noProof="0">
                <a:ln>
                  <a:noFill/>
                </a:ln>
                <a:solidFill>
                  <a:prstClr val="white"/>
                </a:solidFill>
                <a:effectLst/>
                <a:uLnTx/>
                <a:uFillTx/>
                <a:latin typeface="Calibri" panose="020F0502020204030204"/>
                <a:ea typeface="+mn-ea"/>
                <a:cs typeface="+mn-cs"/>
              </a:rPr>
              <a:t>Aleatory and epistemic uncertainties</a:t>
            </a:r>
          </a:p>
        </p:txBody>
      </p:sp>
      <p:sp>
        <p:nvSpPr>
          <p:cNvPr id="10" name="TextBox 9">
            <a:extLst>
              <a:ext uri="{FF2B5EF4-FFF2-40B4-BE49-F238E27FC236}">
                <a16:creationId xmlns:a16="http://schemas.microsoft.com/office/drawing/2014/main" id="{7A4F73AC-5530-122B-8699-64AF8ECAD91C}"/>
              </a:ext>
            </a:extLst>
          </p:cNvPr>
          <p:cNvSpPr txBox="1"/>
          <p:nvPr/>
        </p:nvSpPr>
        <p:spPr>
          <a:xfrm>
            <a:off x="8699502" y="1426610"/>
            <a:ext cx="1833196" cy="646331"/>
          </a:xfrm>
          <a:prstGeom prst="rect">
            <a:avLst/>
          </a:prstGeom>
          <a:solidFill>
            <a:schemeClr val="bg1">
              <a:lumMod val="95000"/>
            </a:schemeClr>
          </a:solidFill>
          <a:ln/>
        </p:spPr>
        <p:style>
          <a:lnRef idx="0">
            <a:schemeClr val="accent2"/>
          </a:lnRef>
          <a:fillRef idx="3">
            <a:schemeClr val="accent2"/>
          </a:fillRef>
          <a:effectRef idx="3">
            <a:schemeClr val="accent2"/>
          </a:effectRef>
          <a:fontRef idx="minor">
            <a:schemeClr val="lt1"/>
          </a:fontRef>
        </p:style>
        <p:txBody>
          <a:bodyPr wrap="square" rtlCol="0">
            <a:spAutoFit/>
          </a:bodyPr>
          <a:lstStyle>
            <a:defPPr>
              <a:defRPr lang="it-IT"/>
            </a:defPPr>
            <a:lvl1pPr marR="0" lvl="0" indent="0" algn="ctr" defTabSz="457200" fontAlgn="auto">
              <a:lnSpc>
                <a:spcPct val="100000"/>
              </a:lnSpc>
              <a:spcBef>
                <a:spcPts val="0"/>
              </a:spcBef>
              <a:spcAft>
                <a:spcPts val="0"/>
              </a:spcAft>
              <a:buClrTx/>
              <a:buSzTx/>
              <a:buFontTx/>
              <a:buNone/>
              <a:tabLst/>
              <a:defRPr kumimoji="0" b="1" i="0" u="none" strike="noStrike" cap="small" spc="0" normalizeH="0" baseline="0">
                <a:ln>
                  <a:noFill/>
                </a:ln>
                <a:solidFill>
                  <a:prstClr val="white"/>
                </a:solidFill>
                <a:effectLst/>
                <a:uLnTx/>
                <a:uFillTx/>
                <a:latin typeface="Calibri" panose="020F0502020204030204"/>
              </a:defRPr>
            </a:lvl1p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small" spc="0" normalizeH="0" baseline="0" noProof="0">
                <a:ln>
                  <a:noFill/>
                </a:ln>
                <a:solidFill>
                  <a:prstClr val="white"/>
                </a:solidFill>
                <a:effectLst/>
                <a:uLnTx/>
                <a:uFillTx/>
                <a:latin typeface="Calibri" panose="020F0502020204030204"/>
                <a:ea typeface="+mn-ea"/>
                <a:cs typeface="+mn-cs"/>
              </a:rPr>
              <a:t>Economic forecasts</a:t>
            </a:r>
          </a:p>
        </p:txBody>
      </p:sp>
      <p:sp>
        <p:nvSpPr>
          <p:cNvPr id="12" name="TextBox 11">
            <a:extLst>
              <a:ext uri="{FF2B5EF4-FFF2-40B4-BE49-F238E27FC236}">
                <a16:creationId xmlns:a16="http://schemas.microsoft.com/office/drawing/2014/main" id="{EEB4B5AD-25BD-C484-BC2F-9F7B626C63BB}"/>
              </a:ext>
            </a:extLst>
          </p:cNvPr>
          <p:cNvSpPr txBox="1"/>
          <p:nvPr/>
        </p:nvSpPr>
        <p:spPr>
          <a:xfrm>
            <a:off x="1866880" y="3355918"/>
            <a:ext cx="1833196" cy="646331"/>
          </a:xfrm>
          <a:prstGeom prst="rect">
            <a:avLst/>
          </a:prstGeom>
          <a:ln w="19050"/>
        </p:spPr>
        <p:style>
          <a:lnRef idx="2">
            <a:schemeClr val="accent3"/>
          </a:lnRef>
          <a:fillRef idx="1">
            <a:schemeClr val="lt1"/>
          </a:fillRef>
          <a:effectRef idx="0">
            <a:schemeClr val="accent3"/>
          </a:effectRef>
          <a:fontRef idx="minor">
            <a:schemeClr val="dk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small" spc="0" normalizeH="0" baseline="0" noProof="0">
                <a:ln>
                  <a:noFill/>
                </a:ln>
                <a:solidFill>
                  <a:srgbClr val="27CED7">
                    <a:lumMod val="50000"/>
                  </a:srgbClr>
                </a:solidFill>
                <a:effectLst/>
                <a:uLnTx/>
                <a:uFillTx/>
                <a:latin typeface="Calibri" panose="020F0502020204030204"/>
                <a:ea typeface="+mn-ea"/>
                <a:cs typeface="+mn-cs"/>
              </a:rPr>
              <a:t>Space objects sources and sinks</a:t>
            </a:r>
          </a:p>
        </p:txBody>
      </p:sp>
      <p:sp>
        <p:nvSpPr>
          <p:cNvPr id="13" name="TextBox 12">
            <a:extLst>
              <a:ext uri="{FF2B5EF4-FFF2-40B4-BE49-F238E27FC236}">
                <a16:creationId xmlns:a16="http://schemas.microsoft.com/office/drawing/2014/main" id="{C2C3D637-C8EA-125F-DD7B-8DA058FDC7A7}"/>
              </a:ext>
            </a:extLst>
          </p:cNvPr>
          <p:cNvSpPr txBox="1"/>
          <p:nvPr/>
        </p:nvSpPr>
        <p:spPr>
          <a:xfrm>
            <a:off x="7467708" y="3358777"/>
            <a:ext cx="1995289" cy="646331"/>
          </a:xfrm>
          <a:prstGeom prst="rect">
            <a:avLst/>
          </a:prstGeom>
          <a:ln/>
        </p:spPr>
        <p:style>
          <a:lnRef idx="0">
            <a:schemeClr val="accent5"/>
          </a:lnRef>
          <a:fillRef idx="3">
            <a:schemeClr val="accent5"/>
          </a:fillRef>
          <a:effectRef idx="3">
            <a:schemeClr val="accent5"/>
          </a:effectRef>
          <a:fontRef idx="minor">
            <a:schemeClr val="lt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small" spc="0" normalizeH="0" baseline="0" noProof="0">
                <a:ln>
                  <a:noFill/>
                </a:ln>
                <a:solidFill>
                  <a:prstClr val="white"/>
                </a:solidFill>
                <a:effectLst/>
                <a:uLnTx/>
                <a:uFillTx/>
                <a:latin typeface="Calibri" panose="020F0502020204030204"/>
                <a:ea typeface="+mn-ea"/>
                <a:cs typeface="+mn-cs"/>
              </a:rPr>
              <a:t>Space object population control</a:t>
            </a:r>
          </a:p>
        </p:txBody>
      </p:sp>
      <p:sp>
        <p:nvSpPr>
          <p:cNvPr id="15" name="TextBox 14">
            <a:extLst>
              <a:ext uri="{FF2B5EF4-FFF2-40B4-BE49-F238E27FC236}">
                <a16:creationId xmlns:a16="http://schemas.microsoft.com/office/drawing/2014/main" id="{92969D1B-730D-090B-435C-F3C0817C9835}"/>
              </a:ext>
            </a:extLst>
          </p:cNvPr>
          <p:cNvSpPr txBox="1"/>
          <p:nvPr/>
        </p:nvSpPr>
        <p:spPr>
          <a:xfrm>
            <a:off x="4395989" y="5312668"/>
            <a:ext cx="1833196" cy="646331"/>
          </a:xfrm>
          <a:prstGeom prst="rect">
            <a:avLst/>
          </a:prstGeom>
          <a:solidFill>
            <a:schemeClr val="bg1">
              <a:lumMod val="95000"/>
            </a:schemeClr>
          </a:solidFill>
          <a:ln/>
        </p:spPr>
        <p:style>
          <a:lnRef idx="0">
            <a:schemeClr val="dk1"/>
          </a:lnRef>
          <a:fillRef idx="3">
            <a:schemeClr val="dk1"/>
          </a:fillRef>
          <a:effectRef idx="3">
            <a:schemeClr val="dk1"/>
          </a:effectRef>
          <a:fontRef idx="minor">
            <a:schemeClr val="lt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small" spc="0" normalizeH="0" baseline="0" noProof="0">
                <a:ln>
                  <a:noFill/>
                </a:ln>
                <a:solidFill>
                  <a:prstClr val="white"/>
                </a:solidFill>
                <a:effectLst/>
                <a:uLnTx/>
                <a:uFillTx/>
                <a:latin typeface="Calibri" panose="020F0502020204030204"/>
                <a:ea typeface="+mn-ea"/>
                <a:cs typeface="+mn-cs"/>
              </a:rPr>
              <a:t>Policies and regulations</a:t>
            </a:r>
          </a:p>
        </p:txBody>
      </p:sp>
      <p:sp>
        <p:nvSpPr>
          <p:cNvPr id="17" name="TextBox 16">
            <a:extLst>
              <a:ext uri="{FF2B5EF4-FFF2-40B4-BE49-F238E27FC236}">
                <a16:creationId xmlns:a16="http://schemas.microsoft.com/office/drawing/2014/main" id="{BEBDAADB-9CEE-7A9F-556D-D1BCEE599CE1}"/>
              </a:ext>
            </a:extLst>
          </p:cNvPr>
          <p:cNvSpPr txBox="1"/>
          <p:nvPr/>
        </p:nvSpPr>
        <p:spPr>
          <a:xfrm>
            <a:off x="4797254" y="3358699"/>
            <a:ext cx="1233879" cy="646331"/>
          </a:xfrm>
          <a:prstGeom prst="rect">
            <a:avLst/>
          </a:prstGeom>
          <a:ln w="19050"/>
        </p:spPr>
        <p:style>
          <a:lnRef idx="2">
            <a:schemeClr val="accent3"/>
          </a:lnRef>
          <a:fillRef idx="1">
            <a:schemeClr val="lt1"/>
          </a:fillRef>
          <a:effectRef idx="0">
            <a:schemeClr val="accent3"/>
          </a:effectRef>
          <a:fontRef idx="minor">
            <a:schemeClr val="dk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small" spc="0" normalizeH="0" baseline="0" noProof="0">
                <a:ln>
                  <a:noFill/>
                </a:ln>
                <a:solidFill>
                  <a:srgbClr val="27CED7">
                    <a:lumMod val="50000"/>
                  </a:srgbClr>
                </a:solidFill>
                <a:effectLst/>
                <a:uLnTx/>
                <a:uFillTx/>
                <a:latin typeface="Calibri" panose="020F0502020204030204"/>
                <a:ea typeface="+mn-ea"/>
                <a:cs typeface="+mn-cs"/>
              </a:rPr>
              <a:t>Orbital dynamics</a:t>
            </a:r>
          </a:p>
        </p:txBody>
      </p:sp>
      <p:cxnSp>
        <p:nvCxnSpPr>
          <p:cNvPr id="21" name="Connector: Elbow 20">
            <a:extLst>
              <a:ext uri="{FF2B5EF4-FFF2-40B4-BE49-F238E27FC236}">
                <a16:creationId xmlns:a16="http://schemas.microsoft.com/office/drawing/2014/main" id="{A47A2773-3954-9E4F-B9EB-87157D388109}"/>
              </a:ext>
            </a:extLst>
          </p:cNvPr>
          <p:cNvCxnSpPr>
            <a:cxnSpLocks/>
            <a:stCxn id="9" idx="1"/>
          </p:cNvCxnSpPr>
          <p:nvPr/>
        </p:nvCxnSpPr>
        <p:spPr>
          <a:xfrm rot="10800000" flipV="1">
            <a:off x="2909455" y="2140077"/>
            <a:ext cx="129668" cy="1219814"/>
          </a:xfrm>
          <a:prstGeom prst="bentConnector2">
            <a:avLst/>
          </a:prstGeom>
          <a:ln w="1905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22" name="Connector: Elbow 21">
            <a:extLst>
              <a:ext uri="{FF2B5EF4-FFF2-40B4-BE49-F238E27FC236}">
                <a16:creationId xmlns:a16="http://schemas.microsoft.com/office/drawing/2014/main" id="{88C5BE24-3DF1-104F-779B-D18C359F762E}"/>
              </a:ext>
            </a:extLst>
          </p:cNvPr>
          <p:cNvCxnSpPr>
            <a:cxnSpLocks/>
            <a:stCxn id="9" idx="3"/>
            <a:endCxn id="17" idx="0"/>
          </p:cNvCxnSpPr>
          <p:nvPr/>
        </p:nvCxnSpPr>
        <p:spPr>
          <a:xfrm>
            <a:off x="5284625" y="2140077"/>
            <a:ext cx="129569" cy="1218622"/>
          </a:xfrm>
          <a:prstGeom prst="bentConnector2">
            <a:avLst/>
          </a:prstGeom>
          <a:ln w="1905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32" name="Connector: Elbow 31">
            <a:extLst>
              <a:ext uri="{FF2B5EF4-FFF2-40B4-BE49-F238E27FC236}">
                <a16:creationId xmlns:a16="http://schemas.microsoft.com/office/drawing/2014/main" id="{A076BFEF-CC92-A6D3-CE77-7372CCB587DC}"/>
              </a:ext>
            </a:extLst>
          </p:cNvPr>
          <p:cNvCxnSpPr>
            <a:cxnSpLocks/>
            <a:stCxn id="12" idx="3"/>
            <a:endCxn id="17" idx="1"/>
          </p:cNvCxnSpPr>
          <p:nvPr/>
        </p:nvCxnSpPr>
        <p:spPr>
          <a:xfrm>
            <a:off x="3700076" y="3679084"/>
            <a:ext cx="1097178" cy="2781"/>
          </a:xfrm>
          <a:prstGeom prst="bentConnector3">
            <a:avLst>
              <a:gd name="adj1" fmla="val 50000"/>
            </a:avLst>
          </a:prstGeom>
          <a:ln w="1905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35" name="Connector: Elbow 34">
            <a:extLst>
              <a:ext uri="{FF2B5EF4-FFF2-40B4-BE49-F238E27FC236}">
                <a16:creationId xmlns:a16="http://schemas.microsoft.com/office/drawing/2014/main" id="{38DFBEEA-B959-F902-1322-3DE167748550}"/>
              </a:ext>
            </a:extLst>
          </p:cNvPr>
          <p:cNvCxnSpPr>
            <a:cxnSpLocks/>
            <a:stCxn id="17" idx="3"/>
            <a:endCxn id="13" idx="1"/>
          </p:cNvCxnSpPr>
          <p:nvPr/>
        </p:nvCxnSpPr>
        <p:spPr>
          <a:xfrm>
            <a:off x="6031133" y="3681865"/>
            <a:ext cx="1436575" cy="78"/>
          </a:xfrm>
          <a:prstGeom prst="bentConnector3">
            <a:avLst>
              <a:gd name="adj1" fmla="val 50000"/>
            </a:avLst>
          </a:prstGeom>
          <a:ln w="1905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40" name="Connector: Elbow 39">
            <a:extLst>
              <a:ext uri="{FF2B5EF4-FFF2-40B4-BE49-F238E27FC236}">
                <a16:creationId xmlns:a16="http://schemas.microsoft.com/office/drawing/2014/main" id="{8274BA5F-591E-4523-C25A-05484538C2B1}"/>
              </a:ext>
            </a:extLst>
          </p:cNvPr>
          <p:cNvCxnSpPr>
            <a:cxnSpLocks/>
            <a:endCxn id="12" idx="2"/>
          </p:cNvCxnSpPr>
          <p:nvPr/>
        </p:nvCxnSpPr>
        <p:spPr>
          <a:xfrm rot="10800000">
            <a:off x="2783478" y="4002249"/>
            <a:ext cx="5329680" cy="905842"/>
          </a:xfrm>
          <a:prstGeom prst="bentConnector2">
            <a:avLst/>
          </a:prstGeom>
          <a:ln w="1905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147" name="Oval 146">
            <a:extLst>
              <a:ext uri="{FF2B5EF4-FFF2-40B4-BE49-F238E27FC236}">
                <a16:creationId xmlns:a16="http://schemas.microsoft.com/office/drawing/2014/main" id="{9FD2BE6B-DF80-41D1-3BBA-9F9C05239228}"/>
              </a:ext>
            </a:extLst>
          </p:cNvPr>
          <p:cNvSpPr/>
          <p:nvPr/>
        </p:nvSpPr>
        <p:spPr>
          <a:xfrm>
            <a:off x="8095399" y="4830514"/>
            <a:ext cx="110507" cy="119466"/>
          </a:xfrm>
          <a:prstGeom prst="ellipse">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8" name="Oval 147">
            <a:extLst>
              <a:ext uri="{FF2B5EF4-FFF2-40B4-BE49-F238E27FC236}">
                <a16:creationId xmlns:a16="http://schemas.microsoft.com/office/drawing/2014/main" id="{5E584DD8-E8D5-EFD5-A426-FCD2465BFC10}"/>
              </a:ext>
            </a:extLst>
          </p:cNvPr>
          <p:cNvSpPr/>
          <p:nvPr/>
        </p:nvSpPr>
        <p:spPr>
          <a:xfrm>
            <a:off x="8410850" y="4821766"/>
            <a:ext cx="110507" cy="119466"/>
          </a:xfrm>
          <a:prstGeom prst="ellipse">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56" name="Connector: Elbow 155">
            <a:extLst>
              <a:ext uri="{FF2B5EF4-FFF2-40B4-BE49-F238E27FC236}">
                <a16:creationId xmlns:a16="http://schemas.microsoft.com/office/drawing/2014/main" id="{ED147F7C-194D-797B-D4F0-2F0497C870C8}"/>
              </a:ext>
            </a:extLst>
          </p:cNvPr>
          <p:cNvCxnSpPr>
            <a:cxnSpLocks/>
            <a:stCxn id="13" idx="2"/>
            <a:endCxn id="148" idx="0"/>
          </p:cNvCxnSpPr>
          <p:nvPr/>
        </p:nvCxnSpPr>
        <p:spPr>
          <a:xfrm rot="16200000" flipH="1">
            <a:off x="8057399" y="4413061"/>
            <a:ext cx="816658" cy="751"/>
          </a:xfrm>
          <a:prstGeom prst="bentConnector3">
            <a:avLst>
              <a:gd name="adj1" fmla="val 50000"/>
            </a:avLst>
          </a:prstGeom>
          <a:ln w="1905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34" name="TextBox 33">
            <a:extLst>
              <a:ext uri="{FF2B5EF4-FFF2-40B4-BE49-F238E27FC236}">
                <a16:creationId xmlns:a16="http://schemas.microsoft.com/office/drawing/2014/main" id="{E171192A-EFD0-58F4-86C2-52ADFDBECF81}"/>
              </a:ext>
            </a:extLst>
          </p:cNvPr>
          <p:cNvSpPr txBox="1"/>
          <p:nvPr/>
        </p:nvSpPr>
        <p:spPr>
          <a:xfrm>
            <a:off x="3661731" y="4614666"/>
            <a:ext cx="3823989" cy="246221"/>
          </a:xfrm>
          <a:prstGeom prst="rect">
            <a:avLst/>
          </a:prstGeom>
          <a:ln w="19050">
            <a:noFill/>
          </a:ln>
        </p:spPr>
        <p:style>
          <a:lnRef idx="2">
            <a:schemeClr val="accent3"/>
          </a:lnRef>
          <a:fillRef idx="1">
            <a:schemeClr val="lt1"/>
          </a:fillRef>
          <a:effectRef idx="0">
            <a:schemeClr val="accent3"/>
          </a:effectRef>
          <a:fontRef idx="minor">
            <a:schemeClr val="dk1"/>
          </a:fontRef>
        </p:style>
        <p:txBody>
          <a:bodyPr wrap="square" lIns="0" tIns="0" rIns="0" bIns="0"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a:ln>
                  <a:noFill/>
                </a:ln>
                <a:solidFill>
                  <a:srgbClr val="FF0066"/>
                </a:solidFill>
                <a:effectLst/>
                <a:uLnTx/>
                <a:uFillTx/>
                <a:latin typeface="Calibri" panose="020F0502020204030204"/>
                <a:ea typeface="+mn-ea"/>
                <a:cs typeface="+mn-cs"/>
              </a:rPr>
              <a:t>Ideal technical mitigation solutions</a:t>
            </a:r>
          </a:p>
        </p:txBody>
      </p:sp>
      <p:sp>
        <p:nvSpPr>
          <p:cNvPr id="38" name="TextBox 37">
            <a:extLst>
              <a:ext uri="{FF2B5EF4-FFF2-40B4-BE49-F238E27FC236}">
                <a16:creationId xmlns:a16="http://schemas.microsoft.com/office/drawing/2014/main" id="{5CC46025-63AD-98B6-5F0D-995F4C31724D}"/>
              </a:ext>
            </a:extLst>
          </p:cNvPr>
          <p:cNvSpPr txBox="1"/>
          <p:nvPr/>
        </p:nvSpPr>
        <p:spPr>
          <a:xfrm>
            <a:off x="6257456" y="3770215"/>
            <a:ext cx="1139383" cy="492443"/>
          </a:xfrm>
          <a:prstGeom prst="rect">
            <a:avLst/>
          </a:prstGeom>
          <a:ln w="19050">
            <a:noFill/>
          </a:ln>
        </p:spPr>
        <p:style>
          <a:lnRef idx="2">
            <a:schemeClr val="accent3"/>
          </a:lnRef>
          <a:fillRef idx="1">
            <a:schemeClr val="lt1"/>
          </a:fillRef>
          <a:effectRef idx="0">
            <a:schemeClr val="accent3"/>
          </a:effectRef>
          <a:fontRef idx="minor">
            <a:schemeClr val="dk1"/>
          </a:fontRef>
        </p:style>
        <p:txBody>
          <a:bodyPr wrap="square" lIns="0" tIns="0" rIns="0" bIns="0"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a:ln>
                  <a:noFill/>
                </a:ln>
                <a:solidFill>
                  <a:srgbClr val="27CED7"/>
                </a:solidFill>
                <a:effectLst/>
                <a:uLnTx/>
                <a:uFillTx/>
                <a:latin typeface="Calibri" panose="020F0502020204030204"/>
                <a:ea typeface="+mn-ea"/>
                <a:cs typeface="+mn-cs"/>
              </a:rPr>
              <a:t>Environment drivers</a:t>
            </a:r>
          </a:p>
        </p:txBody>
      </p:sp>
      <p:sp>
        <p:nvSpPr>
          <p:cNvPr id="33" name="TextBox 32">
            <a:extLst>
              <a:ext uri="{FF2B5EF4-FFF2-40B4-BE49-F238E27FC236}">
                <a16:creationId xmlns:a16="http://schemas.microsoft.com/office/drawing/2014/main" id="{4DA705BF-F837-687D-AE9C-072D94377047}"/>
              </a:ext>
            </a:extLst>
          </p:cNvPr>
          <p:cNvSpPr txBox="1"/>
          <p:nvPr/>
        </p:nvSpPr>
        <p:spPr>
          <a:xfrm>
            <a:off x="408407" y="1056071"/>
            <a:ext cx="2245502" cy="923330"/>
          </a:xfrm>
          <a:prstGeom prst="rect">
            <a:avLst/>
          </a:prstGeom>
          <a:solidFill>
            <a:schemeClr val="bg1">
              <a:lumMod val="95000"/>
            </a:schemeClr>
          </a:solidFill>
          <a:ln/>
        </p:spPr>
        <p:style>
          <a:lnRef idx="0">
            <a:schemeClr val="accent6"/>
          </a:lnRef>
          <a:fillRef idx="3">
            <a:schemeClr val="accent6"/>
          </a:fillRef>
          <a:effectRef idx="3">
            <a:schemeClr val="accent6"/>
          </a:effectRef>
          <a:fontRef idx="minor">
            <a:schemeClr val="lt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small" spc="0" normalizeH="0" baseline="0" noProof="0">
                <a:ln>
                  <a:noFill/>
                </a:ln>
                <a:solidFill>
                  <a:prstClr val="white"/>
                </a:solidFill>
                <a:effectLst/>
                <a:uLnTx/>
                <a:uFillTx/>
                <a:latin typeface="Calibri" panose="020F0502020204030204"/>
                <a:ea typeface="+mn-ea"/>
                <a:cs typeface="+mn-cs"/>
              </a:rPr>
              <a:t>Environmental control and management</a:t>
            </a:r>
          </a:p>
        </p:txBody>
      </p:sp>
      <p:sp>
        <p:nvSpPr>
          <p:cNvPr id="39" name="Oval 38">
            <a:extLst>
              <a:ext uri="{FF2B5EF4-FFF2-40B4-BE49-F238E27FC236}">
                <a16:creationId xmlns:a16="http://schemas.microsoft.com/office/drawing/2014/main" id="{620CE311-6B2E-A8EA-24AF-5A37FC8D69FF}"/>
              </a:ext>
            </a:extLst>
          </p:cNvPr>
          <p:cNvSpPr/>
          <p:nvPr/>
        </p:nvSpPr>
        <p:spPr>
          <a:xfrm>
            <a:off x="8401573" y="4391529"/>
            <a:ext cx="146397" cy="143460"/>
          </a:xfrm>
          <a:prstGeom prst="ellipse">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55" name="TextBox 54">
            <a:extLst>
              <a:ext uri="{FF2B5EF4-FFF2-40B4-BE49-F238E27FC236}">
                <a16:creationId xmlns:a16="http://schemas.microsoft.com/office/drawing/2014/main" id="{9B546AA2-010F-9CA9-8784-8C8A7AD515E0}"/>
              </a:ext>
            </a:extLst>
          </p:cNvPr>
          <p:cNvSpPr txBox="1"/>
          <p:nvPr/>
        </p:nvSpPr>
        <p:spPr>
          <a:xfrm>
            <a:off x="8619838" y="4208949"/>
            <a:ext cx="1897742" cy="492443"/>
          </a:xfrm>
          <a:prstGeom prst="rect">
            <a:avLst/>
          </a:prstGeom>
          <a:ln w="19050">
            <a:noFill/>
          </a:ln>
        </p:spPr>
        <p:style>
          <a:lnRef idx="2">
            <a:schemeClr val="accent3"/>
          </a:lnRef>
          <a:fillRef idx="1">
            <a:schemeClr val="lt1"/>
          </a:fillRef>
          <a:effectRef idx="0">
            <a:schemeClr val="accent3"/>
          </a:effectRef>
          <a:fontRef idx="minor">
            <a:schemeClr val="dk1"/>
          </a:fontRef>
        </p:style>
        <p:txBody>
          <a:bodyPr wrap="square" lIns="0" tIns="0" rIns="0" bIns="0"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a:ln>
                  <a:noFill/>
                </a:ln>
                <a:solidFill>
                  <a:srgbClr val="000000"/>
                </a:solidFill>
                <a:effectLst/>
                <a:uLnTx/>
                <a:uFillTx/>
                <a:latin typeface="Calibri" panose="020F0502020204030204"/>
                <a:ea typeface="+mn-ea"/>
                <a:cs typeface="+mn-cs"/>
              </a:rPr>
              <a:t>M2</a:t>
            </a:r>
            <a:r>
              <a:rPr kumimoji="0" lang="en-GB" sz="1600" b="0" i="0" u="none" strike="noStrike" kern="1200" cap="none" spc="0" normalizeH="0" baseline="0" noProof="0">
                <a:ln>
                  <a:noFill/>
                </a:ln>
                <a:solidFill>
                  <a:srgbClr val="000000"/>
                </a:solidFill>
                <a:effectLst/>
                <a:uLnTx/>
                <a:uFillTx/>
                <a:latin typeface="Calibri" panose="020F0502020204030204"/>
                <a:ea typeface="+mn-ea"/>
                <a:cs typeface="+mn-cs"/>
              </a:rPr>
              <a:t>: Dynamical system theory analyses</a:t>
            </a:r>
          </a:p>
        </p:txBody>
      </p:sp>
      <p:sp>
        <p:nvSpPr>
          <p:cNvPr id="57" name="Oval 56">
            <a:extLst>
              <a:ext uri="{FF2B5EF4-FFF2-40B4-BE49-F238E27FC236}">
                <a16:creationId xmlns:a16="http://schemas.microsoft.com/office/drawing/2014/main" id="{74EF1456-3F4C-8970-2961-D9D77764C2F9}"/>
              </a:ext>
            </a:extLst>
          </p:cNvPr>
          <p:cNvSpPr/>
          <p:nvPr/>
        </p:nvSpPr>
        <p:spPr>
          <a:xfrm>
            <a:off x="6213939" y="3605125"/>
            <a:ext cx="146397" cy="143460"/>
          </a:xfrm>
          <a:prstGeom prst="ellipse">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9" name="TextBox 28">
            <a:extLst>
              <a:ext uri="{FF2B5EF4-FFF2-40B4-BE49-F238E27FC236}">
                <a16:creationId xmlns:a16="http://schemas.microsoft.com/office/drawing/2014/main" id="{64EEDC38-025B-0FA3-272E-16FDECE3C713}"/>
              </a:ext>
            </a:extLst>
          </p:cNvPr>
          <p:cNvSpPr txBox="1"/>
          <p:nvPr/>
        </p:nvSpPr>
        <p:spPr>
          <a:xfrm>
            <a:off x="7286984" y="4208949"/>
            <a:ext cx="1090063" cy="492443"/>
          </a:xfrm>
          <a:prstGeom prst="rect">
            <a:avLst/>
          </a:prstGeom>
          <a:ln w="19050">
            <a:noFill/>
          </a:ln>
        </p:spPr>
        <p:style>
          <a:lnRef idx="2">
            <a:schemeClr val="accent3"/>
          </a:lnRef>
          <a:fillRef idx="1">
            <a:schemeClr val="lt1"/>
          </a:fillRef>
          <a:effectRef idx="0">
            <a:schemeClr val="accent3"/>
          </a:effectRef>
          <a:fontRef idx="minor">
            <a:schemeClr val="dk1"/>
          </a:fontRef>
        </p:style>
        <p:txBody>
          <a:bodyPr wrap="square" lIns="0" tIns="0" rIns="0" bIns="0"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a:ln>
                  <a:noFill/>
                </a:ln>
                <a:solidFill>
                  <a:srgbClr val="000000"/>
                </a:solidFill>
                <a:effectLst/>
                <a:uLnTx/>
                <a:uFillTx/>
                <a:latin typeface="Calibri" panose="020F0502020204030204"/>
                <a:ea typeface="+mn-ea"/>
                <a:cs typeface="+mn-cs"/>
              </a:rPr>
              <a:t>M3</a:t>
            </a:r>
            <a:r>
              <a:rPr kumimoji="0" lang="en-GB" sz="1600" b="0" i="0" u="none" strike="noStrike" kern="1200" cap="none" spc="0" normalizeH="0" baseline="0" noProof="0">
                <a:ln>
                  <a:noFill/>
                </a:ln>
                <a:solidFill>
                  <a:srgbClr val="000000"/>
                </a:solidFill>
                <a:effectLst/>
                <a:uLnTx/>
                <a:uFillTx/>
                <a:latin typeface="Calibri" panose="020F0502020204030204"/>
                <a:ea typeface="+mn-ea"/>
                <a:cs typeface="+mn-cs"/>
              </a:rPr>
              <a:t>: Control actions</a:t>
            </a:r>
          </a:p>
        </p:txBody>
      </p:sp>
      <p:grpSp>
        <p:nvGrpSpPr>
          <p:cNvPr id="20" name="Group 19">
            <a:extLst>
              <a:ext uri="{FF2B5EF4-FFF2-40B4-BE49-F238E27FC236}">
                <a16:creationId xmlns:a16="http://schemas.microsoft.com/office/drawing/2014/main" id="{CB0671D6-854F-6A8D-BD5C-A2FAB0BF08EC}"/>
              </a:ext>
            </a:extLst>
          </p:cNvPr>
          <p:cNvGrpSpPr/>
          <p:nvPr/>
        </p:nvGrpSpPr>
        <p:grpSpPr>
          <a:xfrm>
            <a:off x="1176697" y="598718"/>
            <a:ext cx="574208" cy="1818187"/>
            <a:chOff x="1176697" y="598718"/>
            <a:chExt cx="574208" cy="1818187"/>
          </a:xfrm>
        </p:grpSpPr>
        <p:grpSp>
          <p:nvGrpSpPr>
            <p:cNvPr id="4" name="Group 3">
              <a:extLst>
                <a:ext uri="{FF2B5EF4-FFF2-40B4-BE49-F238E27FC236}">
                  <a16:creationId xmlns:a16="http://schemas.microsoft.com/office/drawing/2014/main" id="{F7BA7BA1-D8FE-246D-6E17-E844644F40E4}"/>
                </a:ext>
              </a:extLst>
            </p:cNvPr>
            <p:cNvGrpSpPr/>
            <p:nvPr/>
          </p:nvGrpSpPr>
          <p:grpSpPr>
            <a:xfrm>
              <a:off x="1178156" y="1917032"/>
              <a:ext cx="572749" cy="499873"/>
              <a:chOff x="911662" y="2585117"/>
              <a:chExt cx="572749" cy="499873"/>
            </a:xfrm>
            <a:solidFill>
              <a:schemeClr val="bg1">
                <a:lumMod val="95000"/>
              </a:schemeClr>
            </a:solidFill>
          </p:grpSpPr>
          <p:sp>
            <p:nvSpPr>
              <p:cNvPr id="2" name="Arrow: Down 1">
                <a:extLst>
                  <a:ext uri="{FF2B5EF4-FFF2-40B4-BE49-F238E27FC236}">
                    <a16:creationId xmlns:a16="http://schemas.microsoft.com/office/drawing/2014/main" id="{74AFF845-09E3-63AF-1B56-2AB4F8CABC25}"/>
                  </a:ext>
                </a:extLst>
              </p:cNvPr>
              <p:cNvSpPr/>
              <p:nvPr/>
            </p:nvSpPr>
            <p:spPr>
              <a:xfrm>
                <a:off x="911662" y="2654937"/>
                <a:ext cx="572749" cy="430053"/>
              </a:xfrm>
              <a:prstGeom prst="downArrow">
                <a:avLst/>
              </a:prstGeom>
              <a:grpFill/>
              <a:ln/>
            </p:spPr>
            <p:style>
              <a:lnRef idx="0">
                <a:schemeClr val="accent6"/>
              </a:lnRef>
              <a:fillRef idx="3">
                <a:schemeClr val="accent6"/>
              </a:fillRef>
              <a:effectRef idx="3">
                <a:schemeClr val="accent6"/>
              </a:effectRef>
              <a:fontRef idx="minor">
                <a:schemeClr val="lt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small" spc="0" normalizeH="0" baseline="0" noProof="0">
                  <a:ln>
                    <a:noFill/>
                  </a:ln>
                  <a:solidFill>
                    <a:prstClr val="white"/>
                  </a:solidFill>
                  <a:effectLst/>
                  <a:uLnTx/>
                  <a:uFillTx/>
                  <a:latin typeface="Calibri" panose="020F0502020204030204"/>
                  <a:ea typeface="+mn-ea"/>
                  <a:cs typeface="+mn-cs"/>
                </a:endParaRPr>
              </a:p>
            </p:txBody>
          </p:sp>
          <p:sp>
            <p:nvSpPr>
              <p:cNvPr id="3" name="Rectangle 2">
                <a:extLst>
                  <a:ext uri="{FF2B5EF4-FFF2-40B4-BE49-F238E27FC236}">
                    <a16:creationId xmlns:a16="http://schemas.microsoft.com/office/drawing/2014/main" id="{F11F8F73-00F5-B400-8691-D384CF2C6221}"/>
                  </a:ext>
                </a:extLst>
              </p:cNvPr>
              <p:cNvSpPr/>
              <p:nvPr/>
            </p:nvSpPr>
            <p:spPr>
              <a:xfrm>
                <a:off x="1059656" y="2585117"/>
                <a:ext cx="273844" cy="69820"/>
              </a:xfrm>
              <a:prstGeom prst="rect">
                <a:avLst/>
              </a:prstGeom>
              <a:grp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62" name="Group 61">
              <a:extLst>
                <a:ext uri="{FF2B5EF4-FFF2-40B4-BE49-F238E27FC236}">
                  <a16:creationId xmlns:a16="http://schemas.microsoft.com/office/drawing/2014/main" id="{256D0B25-672B-4A55-F64E-709D91734C18}"/>
                </a:ext>
              </a:extLst>
            </p:cNvPr>
            <p:cNvGrpSpPr/>
            <p:nvPr/>
          </p:nvGrpSpPr>
          <p:grpSpPr>
            <a:xfrm rot="10800000">
              <a:off x="1176697" y="598718"/>
              <a:ext cx="572749" cy="499873"/>
              <a:chOff x="911662" y="2585117"/>
              <a:chExt cx="572749" cy="499873"/>
            </a:xfrm>
            <a:solidFill>
              <a:schemeClr val="bg1">
                <a:lumMod val="95000"/>
              </a:schemeClr>
            </a:solidFill>
          </p:grpSpPr>
          <p:sp>
            <p:nvSpPr>
              <p:cNvPr id="63" name="Arrow: Down 62">
                <a:extLst>
                  <a:ext uri="{FF2B5EF4-FFF2-40B4-BE49-F238E27FC236}">
                    <a16:creationId xmlns:a16="http://schemas.microsoft.com/office/drawing/2014/main" id="{CA9D061C-0DE7-61A2-6D3C-E209151DEB6E}"/>
                  </a:ext>
                </a:extLst>
              </p:cNvPr>
              <p:cNvSpPr/>
              <p:nvPr/>
            </p:nvSpPr>
            <p:spPr>
              <a:xfrm>
                <a:off x="911662" y="2654937"/>
                <a:ext cx="572749" cy="430053"/>
              </a:xfrm>
              <a:prstGeom prst="downArrow">
                <a:avLst/>
              </a:prstGeom>
              <a:grpFill/>
              <a:ln/>
            </p:spPr>
            <p:style>
              <a:lnRef idx="0">
                <a:schemeClr val="accent6"/>
              </a:lnRef>
              <a:fillRef idx="3">
                <a:schemeClr val="accent6"/>
              </a:fillRef>
              <a:effectRef idx="3">
                <a:schemeClr val="accent6"/>
              </a:effectRef>
              <a:fontRef idx="minor">
                <a:schemeClr val="lt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small" spc="0" normalizeH="0" baseline="0" noProof="0">
                  <a:ln>
                    <a:noFill/>
                  </a:ln>
                  <a:solidFill>
                    <a:prstClr val="white"/>
                  </a:solidFill>
                  <a:effectLst/>
                  <a:uLnTx/>
                  <a:uFillTx/>
                  <a:latin typeface="Calibri" panose="020F0502020204030204"/>
                  <a:ea typeface="+mn-ea"/>
                  <a:cs typeface="+mn-cs"/>
                </a:endParaRPr>
              </a:p>
            </p:txBody>
          </p:sp>
          <p:sp>
            <p:nvSpPr>
              <p:cNvPr id="64" name="Rectangle 63">
                <a:extLst>
                  <a:ext uri="{FF2B5EF4-FFF2-40B4-BE49-F238E27FC236}">
                    <a16:creationId xmlns:a16="http://schemas.microsoft.com/office/drawing/2014/main" id="{E2714F27-1049-05EB-D25B-E3C45E54D157}"/>
                  </a:ext>
                </a:extLst>
              </p:cNvPr>
              <p:cNvSpPr/>
              <p:nvPr/>
            </p:nvSpPr>
            <p:spPr>
              <a:xfrm>
                <a:off x="1059656" y="2585117"/>
                <a:ext cx="273844" cy="69820"/>
              </a:xfrm>
              <a:prstGeom prst="rect">
                <a:avLst/>
              </a:prstGeom>
              <a:grp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grpSp>
        <p:nvGrpSpPr>
          <p:cNvPr id="8" name="Group 7">
            <a:extLst>
              <a:ext uri="{FF2B5EF4-FFF2-40B4-BE49-F238E27FC236}">
                <a16:creationId xmlns:a16="http://schemas.microsoft.com/office/drawing/2014/main" id="{78BFE03A-88B6-9B80-A4E3-AD183E1C4CF5}"/>
              </a:ext>
            </a:extLst>
          </p:cNvPr>
          <p:cNvGrpSpPr/>
          <p:nvPr/>
        </p:nvGrpSpPr>
        <p:grpSpPr>
          <a:xfrm>
            <a:off x="1422327" y="4066905"/>
            <a:ext cx="574885" cy="519351"/>
            <a:chOff x="10152675" y="1792953"/>
            <a:chExt cx="574885" cy="519351"/>
          </a:xfrm>
        </p:grpSpPr>
        <p:sp>
          <p:nvSpPr>
            <p:cNvPr id="5" name="Oval 4">
              <a:extLst>
                <a:ext uri="{FF2B5EF4-FFF2-40B4-BE49-F238E27FC236}">
                  <a16:creationId xmlns:a16="http://schemas.microsoft.com/office/drawing/2014/main" id="{250D4A6C-28CF-ED58-26D7-D0F27AF29597}"/>
                </a:ext>
              </a:extLst>
            </p:cNvPr>
            <p:cNvSpPr/>
            <p:nvPr/>
          </p:nvSpPr>
          <p:spPr>
            <a:xfrm>
              <a:off x="10152675" y="1792953"/>
              <a:ext cx="547008" cy="519351"/>
            </a:xfrm>
            <a:prstGeom prst="ellipse">
              <a:avLst/>
            </a:prstGeom>
            <a:ln/>
          </p:spPr>
          <p:style>
            <a:lnRef idx="2">
              <a:schemeClr val="accent3">
                <a:shade val="50000"/>
              </a:schemeClr>
            </a:lnRef>
            <a:fillRef idx="1">
              <a:schemeClr val="accent3"/>
            </a:fillRef>
            <a:effectRef idx="0">
              <a:schemeClr val="accent3"/>
            </a:effectRef>
            <a:fontRef idx="minor">
              <a:schemeClr val="lt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small" spc="0" normalizeH="0" baseline="0" noProof="0">
                <a:ln>
                  <a:noFill/>
                </a:ln>
                <a:solidFill>
                  <a:prstClr val="white"/>
                </a:solidFill>
                <a:effectLst/>
                <a:uLnTx/>
                <a:uFillTx/>
                <a:latin typeface="Calibri" panose="020F0502020204030204"/>
                <a:ea typeface="+mn-ea"/>
                <a:cs typeface="+mn-cs"/>
              </a:endParaRPr>
            </a:p>
          </p:txBody>
        </p:sp>
        <p:sp>
          <p:nvSpPr>
            <p:cNvPr id="7" name="TextBox 6">
              <a:extLst>
                <a:ext uri="{FF2B5EF4-FFF2-40B4-BE49-F238E27FC236}">
                  <a16:creationId xmlns:a16="http://schemas.microsoft.com/office/drawing/2014/main" id="{A194AEDC-EB06-532E-9F9D-0CC2880D891D}"/>
                </a:ext>
              </a:extLst>
            </p:cNvPr>
            <p:cNvSpPr txBox="1"/>
            <p:nvPr/>
          </p:nvSpPr>
          <p:spPr>
            <a:xfrm>
              <a:off x="10240034" y="1934099"/>
              <a:ext cx="487526" cy="246221"/>
            </a:xfrm>
            <a:prstGeom prst="rect">
              <a:avLst/>
            </a:prstGeom>
            <a:noFill/>
            <a:ln w="19050">
              <a:noFill/>
            </a:ln>
          </p:spPr>
          <p:style>
            <a:lnRef idx="2">
              <a:schemeClr val="accent3"/>
            </a:lnRef>
            <a:fillRef idx="1">
              <a:schemeClr val="lt1"/>
            </a:fillRef>
            <a:effectRef idx="0">
              <a:schemeClr val="accent3"/>
            </a:effectRef>
            <a:fontRef idx="minor">
              <a:schemeClr val="dk1"/>
            </a:fontRef>
          </p:style>
          <p:txBody>
            <a:bodyPr wrap="square" lIns="0" tIns="0" rIns="0" bIns="0" rtlCol="0">
              <a:spAutoFit/>
            </a:bodyPr>
            <a:lstStyle>
              <a:defPPr>
                <a:defRPr lang="en-US"/>
              </a:defPPr>
              <a:lvl1pPr>
                <a:defRPr sz="1600" b="1">
                  <a:solidFill>
                    <a:schemeClr val="tx2"/>
                  </a:solidFill>
                </a:defRPr>
              </a:lvl1pPr>
              <a:lvl2pPr>
                <a:defRPr>
                  <a:solidFill>
                    <a:schemeClr val="dk1"/>
                  </a:solidFill>
                </a:defRPr>
              </a:lvl2pPr>
              <a:lvl3pPr>
                <a:defRPr>
                  <a:solidFill>
                    <a:schemeClr val="dk1"/>
                  </a:solidFill>
                </a:defRPr>
              </a:lvl3pPr>
              <a:lvl4pPr>
                <a:defRPr>
                  <a:solidFill>
                    <a:schemeClr val="dk1"/>
                  </a:solidFill>
                </a:defRPr>
              </a:lvl4pPr>
              <a:lvl5pPr>
                <a:defRPr>
                  <a:solidFill>
                    <a:schemeClr val="dk1"/>
                  </a:solidFill>
                </a:defRPr>
              </a:lvl5pPr>
              <a:lvl6pPr>
                <a:defRPr>
                  <a:solidFill>
                    <a:schemeClr val="dk1"/>
                  </a:solidFill>
                </a:defRPr>
              </a:lvl6pPr>
              <a:lvl7pPr>
                <a:defRPr>
                  <a:solidFill>
                    <a:schemeClr val="dk1"/>
                  </a:solidFill>
                </a:defRPr>
              </a:lvl7pPr>
              <a:lvl8pPr>
                <a:defRPr>
                  <a:solidFill>
                    <a:schemeClr val="dk1"/>
                  </a:solidFill>
                </a:defRPr>
              </a:lvl8pPr>
              <a:lvl9pPr>
                <a:defRPr>
                  <a:solidFill>
                    <a:schemeClr val="dk1"/>
                  </a:solidFill>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a:ln>
                    <a:noFill/>
                  </a:ln>
                  <a:solidFill>
                    <a:prstClr val="white"/>
                  </a:solidFill>
                  <a:effectLst/>
                  <a:uLnTx/>
                  <a:uFillTx/>
                  <a:latin typeface="Calibri" panose="020F0502020204030204"/>
                  <a:ea typeface="+mn-ea"/>
                  <a:cs typeface="+mn-cs"/>
                </a:rPr>
                <a:t>WP1</a:t>
              </a:r>
            </a:p>
          </p:txBody>
        </p:sp>
      </p:grpSp>
      <p:grpSp>
        <p:nvGrpSpPr>
          <p:cNvPr id="58" name="Group 57">
            <a:extLst>
              <a:ext uri="{FF2B5EF4-FFF2-40B4-BE49-F238E27FC236}">
                <a16:creationId xmlns:a16="http://schemas.microsoft.com/office/drawing/2014/main" id="{F6C0540C-273A-6A4F-4072-686E4FD45513}"/>
              </a:ext>
            </a:extLst>
          </p:cNvPr>
          <p:cNvGrpSpPr/>
          <p:nvPr/>
        </p:nvGrpSpPr>
        <p:grpSpPr>
          <a:xfrm>
            <a:off x="2934389" y="2158965"/>
            <a:ext cx="582048" cy="519351"/>
            <a:chOff x="10152675" y="1792953"/>
            <a:chExt cx="582048" cy="519351"/>
          </a:xfrm>
        </p:grpSpPr>
        <p:sp>
          <p:nvSpPr>
            <p:cNvPr id="59" name="Oval 58">
              <a:extLst>
                <a:ext uri="{FF2B5EF4-FFF2-40B4-BE49-F238E27FC236}">
                  <a16:creationId xmlns:a16="http://schemas.microsoft.com/office/drawing/2014/main" id="{D0BAE241-9729-20A4-F920-189E262EA7E1}"/>
                </a:ext>
              </a:extLst>
            </p:cNvPr>
            <p:cNvSpPr/>
            <p:nvPr/>
          </p:nvSpPr>
          <p:spPr>
            <a:xfrm>
              <a:off x="10152675" y="1792953"/>
              <a:ext cx="547008" cy="519351"/>
            </a:xfrm>
            <a:prstGeom prst="ellipse">
              <a:avLst/>
            </a:prstGeom>
            <a:ln/>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small" spc="0" normalizeH="0" baseline="0" noProof="0">
                <a:ln>
                  <a:noFill/>
                </a:ln>
                <a:solidFill>
                  <a:prstClr val="white"/>
                </a:solidFill>
                <a:effectLst/>
                <a:uLnTx/>
                <a:uFillTx/>
                <a:latin typeface="Calibri" panose="020F0502020204030204"/>
                <a:ea typeface="+mn-ea"/>
                <a:cs typeface="+mn-cs"/>
              </a:endParaRPr>
            </a:p>
          </p:txBody>
        </p:sp>
        <p:sp>
          <p:nvSpPr>
            <p:cNvPr id="60" name="TextBox 59">
              <a:extLst>
                <a:ext uri="{FF2B5EF4-FFF2-40B4-BE49-F238E27FC236}">
                  <a16:creationId xmlns:a16="http://schemas.microsoft.com/office/drawing/2014/main" id="{65A7CD7A-1B25-CB86-B1B9-876364F2A0AD}"/>
                </a:ext>
              </a:extLst>
            </p:cNvPr>
            <p:cNvSpPr txBox="1"/>
            <p:nvPr/>
          </p:nvSpPr>
          <p:spPr>
            <a:xfrm>
              <a:off x="10247197" y="1924937"/>
              <a:ext cx="487526" cy="246221"/>
            </a:xfrm>
            <a:prstGeom prst="rect">
              <a:avLst/>
            </a:prstGeom>
            <a:noFill/>
            <a:ln w="19050">
              <a:noFill/>
            </a:ln>
          </p:spPr>
          <p:style>
            <a:lnRef idx="2">
              <a:schemeClr val="accent3"/>
            </a:lnRef>
            <a:fillRef idx="1">
              <a:schemeClr val="lt1"/>
            </a:fillRef>
            <a:effectRef idx="0">
              <a:schemeClr val="accent3"/>
            </a:effectRef>
            <a:fontRef idx="minor">
              <a:schemeClr val="dk1"/>
            </a:fontRef>
          </p:style>
          <p:txBody>
            <a:bodyPr wrap="square" lIns="0" tIns="0" rIns="0" bIns="0" rtlCol="0">
              <a:spAutoFit/>
            </a:bodyPr>
            <a:lstStyle>
              <a:defPPr>
                <a:defRPr lang="en-US"/>
              </a:defPPr>
              <a:lvl1pPr>
                <a:defRPr sz="1600" b="1">
                  <a:solidFill>
                    <a:schemeClr val="tx2"/>
                  </a:solidFill>
                </a:defRPr>
              </a:lvl1pPr>
              <a:lvl2pPr>
                <a:defRPr>
                  <a:solidFill>
                    <a:schemeClr val="dk1"/>
                  </a:solidFill>
                </a:defRPr>
              </a:lvl2pPr>
              <a:lvl3pPr>
                <a:defRPr>
                  <a:solidFill>
                    <a:schemeClr val="dk1"/>
                  </a:solidFill>
                </a:defRPr>
              </a:lvl3pPr>
              <a:lvl4pPr>
                <a:defRPr>
                  <a:solidFill>
                    <a:schemeClr val="dk1"/>
                  </a:solidFill>
                </a:defRPr>
              </a:lvl4pPr>
              <a:lvl5pPr>
                <a:defRPr>
                  <a:solidFill>
                    <a:schemeClr val="dk1"/>
                  </a:solidFill>
                </a:defRPr>
              </a:lvl5pPr>
              <a:lvl6pPr>
                <a:defRPr>
                  <a:solidFill>
                    <a:schemeClr val="dk1"/>
                  </a:solidFill>
                </a:defRPr>
              </a:lvl6pPr>
              <a:lvl7pPr>
                <a:defRPr>
                  <a:solidFill>
                    <a:schemeClr val="dk1"/>
                  </a:solidFill>
                </a:defRPr>
              </a:lvl7pPr>
              <a:lvl8pPr>
                <a:defRPr>
                  <a:solidFill>
                    <a:schemeClr val="dk1"/>
                  </a:solidFill>
                </a:defRPr>
              </a:lvl8pPr>
              <a:lvl9pPr>
                <a:defRPr>
                  <a:solidFill>
                    <a:schemeClr val="dk1"/>
                  </a:solidFill>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a:ln>
                    <a:noFill/>
                  </a:ln>
                  <a:solidFill>
                    <a:prstClr val="white"/>
                  </a:solidFill>
                  <a:effectLst/>
                  <a:uLnTx/>
                  <a:uFillTx/>
                  <a:latin typeface="Calibri" panose="020F0502020204030204"/>
                  <a:ea typeface="+mn-ea"/>
                  <a:cs typeface="+mn-cs"/>
                </a:rPr>
                <a:t>WP2</a:t>
              </a:r>
            </a:p>
          </p:txBody>
        </p:sp>
      </p:grpSp>
      <p:grpSp>
        <p:nvGrpSpPr>
          <p:cNvPr id="68" name="Group 67">
            <a:extLst>
              <a:ext uri="{FF2B5EF4-FFF2-40B4-BE49-F238E27FC236}">
                <a16:creationId xmlns:a16="http://schemas.microsoft.com/office/drawing/2014/main" id="{4B91108E-4D5C-3F54-7CB6-4847CE2CE438}"/>
              </a:ext>
            </a:extLst>
          </p:cNvPr>
          <p:cNvGrpSpPr/>
          <p:nvPr/>
        </p:nvGrpSpPr>
        <p:grpSpPr>
          <a:xfrm>
            <a:off x="9033146" y="3099101"/>
            <a:ext cx="575628" cy="519351"/>
            <a:chOff x="10152675" y="1792953"/>
            <a:chExt cx="575628" cy="519351"/>
          </a:xfrm>
        </p:grpSpPr>
        <p:sp>
          <p:nvSpPr>
            <p:cNvPr id="69" name="Oval 68">
              <a:extLst>
                <a:ext uri="{FF2B5EF4-FFF2-40B4-BE49-F238E27FC236}">
                  <a16:creationId xmlns:a16="http://schemas.microsoft.com/office/drawing/2014/main" id="{A4208DE8-67BA-9EBC-1929-79B4849D1001}"/>
                </a:ext>
              </a:extLst>
            </p:cNvPr>
            <p:cNvSpPr/>
            <p:nvPr/>
          </p:nvSpPr>
          <p:spPr>
            <a:xfrm>
              <a:off x="10152675" y="1792953"/>
              <a:ext cx="547008" cy="519351"/>
            </a:xfrm>
            <a:prstGeom prst="ellipse">
              <a:avLst/>
            </a:prstGeom>
            <a:ln/>
          </p:spPr>
          <p:style>
            <a:lnRef idx="2">
              <a:schemeClr val="accent5">
                <a:shade val="50000"/>
              </a:schemeClr>
            </a:lnRef>
            <a:fillRef idx="1">
              <a:schemeClr val="accent5"/>
            </a:fillRef>
            <a:effectRef idx="0">
              <a:schemeClr val="accent5"/>
            </a:effectRef>
            <a:fontRef idx="minor">
              <a:schemeClr val="lt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small" spc="0" normalizeH="0" baseline="0" noProof="0">
                <a:ln>
                  <a:noFill/>
                </a:ln>
                <a:solidFill>
                  <a:prstClr val="white"/>
                </a:solidFill>
                <a:effectLst/>
                <a:uLnTx/>
                <a:uFillTx/>
                <a:latin typeface="Calibri" panose="020F0502020204030204"/>
                <a:ea typeface="+mn-ea"/>
                <a:cs typeface="+mn-cs"/>
              </a:endParaRPr>
            </a:p>
          </p:txBody>
        </p:sp>
        <p:sp>
          <p:nvSpPr>
            <p:cNvPr id="70" name="TextBox 69">
              <a:extLst>
                <a:ext uri="{FF2B5EF4-FFF2-40B4-BE49-F238E27FC236}">
                  <a16:creationId xmlns:a16="http://schemas.microsoft.com/office/drawing/2014/main" id="{88836EF4-BB32-BEEC-90E2-554EF49BF3D9}"/>
                </a:ext>
              </a:extLst>
            </p:cNvPr>
            <p:cNvSpPr txBox="1"/>
            <p:nvPr/>
          </p:nvSpPr>
          <p:spPr>
            <a:xfrm>
              <a:off x="10240777" y="1941127"/>
              <a:ext cx="487526" cy="246221"/>
            </a:xfrm>
            <a:prstGeom prst="rect">
              <a:avLst/>
            </a:prstGeom>
            <a:noFill/>
            <a:ln w="19050">
              <a:noFill/>
            </a:ln>
          </p:spPr>
          <p:style>
            <a:lnRef idx="2">
              <a:schemeClr val="accent3"/>
            </a:lnRef>
            <a:fillRef idx="1">
              <a:schemeClr val="lt1"/>
            </a:fillRef>
            <a:effectRef idx="0">
              <a:schemeClr val="accent3"/>
            </a:effectRef>
            <a:fontRef idx="minor">
              <a:schemeClr val="dk1"/>
            </a:fontRef>
          </p:style>
          <p:txBody>
            <a:bodyPr wrap="square" lIns="0" tIns="0" rIns="0" bIns="0" rtlCol="0">
              <a:spAutoFit/>
            </a:bodyPr>
            <a:lstStyle>
              <a:defPPr>
                <a:defRPr lang="en-US"/>
              </a:defPPr>
              <a:lvl1pPr>
                <a:defRPr sz="1600" b="1">
                  <a:solidFill>
                    <a:schemeClr val="tx2"/>
                  </a:solidFill>
                </a:defRPr>
              </a:lvl1pPr>
              <a:lvl2pPr>
                <a:defRPr>
                  <a:solidFill>
                    <a:schemeClr val="dk1"/>
                  </a:solidFill>
                </a:defRPr>
              </a:lvl2pPr>
              <a:lvl3pPr>
                <a:defRPr>
                  <a:solidFill>
                    <a:schemeClr val="dk1"/>
                  </a:solidFill>
                </a:defRPr>
              </a:lvl3pPr>
              <a:lvl4pPr>
                <a:defRPr>
                  <a:solidFill>
                    <a:schemeClr val="dk1"/>
                  </a:solidFill>
                </a:defRPr>
              </a:lvl4pPr>
              <a:lvl5pPr>
                <a:defRPr>
                  <a:solidFill>
                    <a:schemeClr val="dk1"/>
                  </a:solidFill>
                </a:defRPr>
              </a:lvl5pPr>
              <a:lvl6pPr>
                <a:defRPr>
                  <a:solidFill>
                    <a:schemeClr val="dk1"/>
                  </a:solidFill>
                </a:defRPr>
              </a:lvl6pPr>
              <a:lvl7pPr>
                <a:defRPr>
                  <a:solidFill>
                    <a:schemeClr val="dk1"/>
                  </a:solidFill>
                </a:defRPr>
              </a:lvl7pPr>
              <a:lvl8pPr>
                <a:defRPr>
                  <a:solidFill>
                    <a:schemeClr val="dk1"/>
                  </a:solidFill>
                </a:defRPr>
              </a:lvl8pPr>
              <a:lvl9pPr>
                <a:defRPr>
                  <a:solidFill>
                    <a:schemeClr val="dk1"/>
                  </a:solidFill>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a:ln>
                    <a:noFill/>
                  </a:ln>
                  <a:solidFill>
                    <a:prstClr val="white"/>
                  </a:solidFill>
                  <a:effectLst/>
                  <a:uLnTx/>
                  <a:uFillTx/>
                  <a:latin typeface="Calibri" panose="020F0502020204030204"/>
                  <a:ea typeface="+mn-ea"/>
                  <a:cs typeface="+mn-cs"/>
                </a:rPr>
                <a:t>WP4</a:t>
              </a:r>
            </a:p>
          </p:txBody>
        </p:sp>
      </p:grpSp>
      <p:sp>
        <p:nvSpPr>
          <p:cNvPr id="75" name="TextBox 74">
            <a:extLst>
              <a:ext uri="{FF2B5EF4-FFF2-40B4-BE49-F238E27FC236}">
                <a16:creationId xmlns:a16="http://schemas.microsoft.com/office/drawing/2014/main" id="{DBFAE3FE-0043-5323-B640-211C113EEF1B}"/>
              </a:ext>
            </a:extLst>
          </p:cNvPr>
          <p:cNvSpPr txBox="1"/>
          <p:nvPr/>
        </p:nvSpPr>
        <p:spPr>
          <a:xfrm>
            <a:off x="9033380" y="5863166"/>
            <a:ext cx="487526" cy="246221"/>
          </a:xfrm>
          <a:prstGeom prst="rect">
            <a:avLst/>
          </a:prstGeom>
          <a:noFill/>
          <a:ln w="19050">
            <a:noFill/>
          </a:ln>
        </p:spPr>
        <p:style>
          <a:lnRef idx="2">
            <a:schemeClr val="accent3"/>
          </a:lnRef>
          <a:fillRef idx="1">
            <a:schemeClr val="lt1"/>
          </a:fillRef>
          <a:effectRef idx="0">
            <a:schemeClr val="accent3"/>
          </a:effectRef>
          <a:fontRef idx="minor">
            <a:schemeClr val="dk1"/>
          </a:fontRef>
        </p:style>
        <p:txBody>
          <a:bodyPr wrap="square" lIns="0" tIns="0" rIns="0" bIns="0" rtlCol="0">
            <a:spAutoFit/>
          </a:bodyPr>
          <a:lstStyle>
            <a:defPPr>
              <a:defRPr lang="en-US"/>
            </a:defPPr>
            <a:lvl1pPr>
              <a:defRPr sz="1600" b="1">
                <a:solidFill>
                  <a:schemeClr val="tx2"/>
                </a:solidFill>
              </a:defRPr>
            </a:lvl1pPr>
            <a:lvl2pPr>
              <a:defRPr>
                <a:solidFill>
                  <a:schemeClr val="dk1"/>
                </a:solidFill>
              </a:defRPr>
            </a:lvl2pPr>
            <a:lvl3pPr>
              <a:defRPr>
                <a:solidFill>
                  <a:schemeClr val="dk1"/>
                </a:solidFill>
              </a:defRPr>
            </a:lvl3pPr>
            <a:lvl4pPr>
              <a:defRPr>
                <a:solidFill>
                  <a:schemeClr val="dk1"/>
                </a:solidFill>
              </a:defRPr>
            </a:lvl4pPr>
            <a:lvl5pPr>
              <a:defRPr>
                <a:solidFill>
                  <a:schemeClr val="dk1"/>
                </a:solidFill>
              </a:defRPr>
            </a:lvl5pPr>
            <a:lvl6pPr>
              <a:defRPr>
                <a:solidFill>
                  <a:schemeClr val="dk1"/>
                </a:solidFill>
              </a:defRPr>
            </a:lvl6pPr>
            <a:lvl7pPr>
              <a:defRPr>
                <a:solidFill>
                  <a:schemeClr val="dk1"/>
                </a:solidFill>
              </a:defRPr>
            </a:lvl7pPr>
            <a:lvl8pPr>
              <a:defRPr>
                <a:solidFill>
                  <a:schemeClr val="dk1"/>
                </a:solidFill>
              </a:defRPr>
            </a:lvl8pPr>
            <a:lvl9pPr>
              <a:defRPr>
                <a:solidFill>
                  <a:schemeClr val="dk1"/>
                </a:solidFill>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a:ln>
                  <a:noFill/>
                </a:ln>
                <a:solidFill>
                  <a:prstClr val="white"/>
                </a:solidFill>
                <a:effectLst/>
                <a:uLnTx/>
                <a:uFillTx/>
                <a:latin typeface="Calibri" panose="020F0502020204030204"/>
                <a:ea typeface="+mn-ea"/>
                <a:cs typeface="+mn-cs"/>
              </a:rPr>
              <a:t>WP5</a:t>
            </a:r>
          </a:p>
        </p:txBody>
      </p:sp>
      <p:sp>
        <p:nvSpPr>
          <p:cNvPr id="80" name="Oval 79">
            <a:extLst>
              <a:ext uri="{FF2B5EF4-FFF2-40B4-BE49-F238E27FC236}">
                <a16:creationId xmlns:a16="http://schemas.microsoft.com/office/drawing/2014/main" id="{FAA3E0EE-D9CA-B6C7-5F35-5B67D6F55D75}"/>
              </a:ext>
            </a:extLst>
          </p:cNvPr>
          <p:cNvSpPr/>
          <p:nvPr/>
        </p:nvSpPr>
        <p:spPr>
          <a:xfrm>
            <a:off x="2169191" y="1637879"/>
            <a:ext cx="547008" cy="519351"/>
          </a:xfrm>
          <a:prstGeom prst="ellipse">
            <a:avLst/>
          </a:prstGeom>
          <a:solidFill>
            <a:schemeClr val="bg1">
              <a:lumMod val="95000"/>
            </a:schemeClr>
          </a:solidFill>
          <a:ln>
            <a:solidFill>
              <a:srgbClr val="C4C4C4"/>
            </a:solidFill>
          </a:ln>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small" spc="0" normalizeH="0" baseline="0" noProof="0">
              <a:ln>
                <a:noFill/>
              </a:ln>
              <a:solidFill>
                <a:prstClr val="white"/>
              </a:solidFill>
              <a:effectLst/>
              <a:uLnTx/>
              <a:uFillTx/>
              <a:latin typeface="Calibri" panose="020F0502020204030204"/>
              <a:ea typeface="+mn-ea"/>
              <a:cs typeface="+mn-cs"/>
            </a:endParaRPr>
          </a:p>
        </p:txBody>
      </p:sp>
      <p:sp>
        <p:nvSpPr>
          <p:cNvPr id="81" name="TextBox 80">
            <a:extLst>
              <a:ext uri="{FF2B5EF4-FFF2-40B4-BE49-F238E27FC236}">
                <a16:creationId xmlns:a16="http://schemas.microsoft.com/office/drawing/2014/main" id="{71E0AC42-CC93-95C7-974C-64C1DBC877D2}"/>
              </a:ext>
            </a:extLst>
          </p:cNvPr>
          <p:cNvSpPr txBox="1"/>
          <p:nvPr/>
        </p:nvSpPr>
        <p:spPr>
          <a:xfrm>
            <a:off x="2245232" y="1790889"/>
            <a:ext cx="487526" cy="246221"/>
          </a:xfrm>
          <a:prstGeom prst="rect">
            <a:avLst/>
          </a:prstGeom>
          <a:noFill/>
          <a:ln w="19050">
            <a:noFill/>
          </a:ln>
        </p:spPr>
        <p:style>
          <a:lnRef idx="2">
            <a:schemeClr val="accent3"/>
          </a:lnRef>
          <a:fillRef idx="1">
            <a:schemeClr val="lt1"/>
          </a:fillRef>
          <a:effectRef idx="0">
            <a:schemeClr val="accent3"/>
          </a:effectRef>
          <a:fontRef idx="minor">
            <a:schemeClr val="dk1"/>
          </a:fontRef>
        </p:style>
        <p:txBody>
          <a:bodyPr wrap="square" lIns="0" tIns="0" rIns="0" bIns="0" rtlCol="0">
            <a:spAutoFit/>
          </a:bodyPr>
          <a:lstStyle>
            <a:defPPr>
              <a:defRPr lang="en-US"/>
            </a:defPPr>
            <a:lvl1pPr>
              <a:defRPr sz="1600" b="1">
                <a:solidFill>
                  <a:schemeClr val="tx2"/>
                </a:solidFill>
              </a:defRPr>
            </a:lvl1pPr>
            <a:lvl2pPr>
              <a:defRPr>
                <a:solidFill>
                  <a:schemeClr val="dk1"/>
                </a:solidFill>
              </a:defRPr>
            </a:lvl2pPr>
            <a:lvl3pPr>
              <a:defRPr>
                <a:solidFill>
                  <a:schemeClr val="dk1"/>
                </a:solidFill>
              </a:defRPr>
            </a:lvl3pPr>
            <a:lvl4pPr>
              <a:defRPr>
                <a:solidFill>
                  <a:schemeClr val="dk1"/>
                </a:solidFill>
              </a:defRPr>
            </a:lvl4pPr>
            <a:lvl5pPr>
              <a:defRPr>
                <a:solidFill>
                  <a:schemeClr val="dk1"/>
                </a:solidFill>
              </a:defRPr>
            </a:lvl5pPr>
            <a:lvl6pPr>
              <a:defRPr>
                <a:solidFill>
                  <a:schemeClr val="dk1"/>
                </a:solidFill>
              </a:defRPr>
            </a:lvl6pPr>
            <a:lvl7pPr>
              <a:defRPr>
                <a:solidFill>
                  <a:schemeClr val="dk1"/>
                </a:solidFill>
              </a:defRPr>
            </a:lvl7pPr>
            <a:lvl8pPr>
              <a:defRPr>
                <a:solidFill>
                  <a:schemeClr val="dk1"/>
                </a:solidFill>
              </a:defRPr>
            </a:lvl8pPr>
            <a:lvl9pPr>
              <a:defRPr>
                <a:solidFill>
                  <a:schemeClr val="dk1"/>
                </a:solidFill>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a:ln>
                  <a:noFill/>
                </a:ln>
                <a:solidFill>
                  <a:prstClr val="white"/>
                </a:solidFill>
                <a:effectLst/>
                <a:uLnTx/>
                <a:uFillTx/>
                <a:latin typeface="Calibri" panose="020F0502020204030204"/>
                <a:ea typeface="+mn-ea"/>
                <a:cs typeface="+mn-cs"/>
              </a:rPr>
              <a:t>WP7</a:t>
            </a:r>
          </a:p>
        </p:txBody>
      </p:sp>
      <p:sp>
        <p:nvSpPr>
          <p:cNvPr id="83" name="Oval 82">
            <a:extLst>
              <a:ext uri="{FF2B5EF4-FFF2-40B4-BE49-F238E27FC236}">
                <a16:creationId xmlns:a16="http://schemas.microsoft.com/office/drawing/2014/main" id="{ECEF032E-2749-E593-E4C6-693354253E51}"/>
              </a:ext>
            </a:extLst>
          </p:cNvPr>
          <p:cNvSpPr/>
          <p:nvPr/>
        </p:nvSpPr>
        <p:spPr>
          <a:xfrm>
            <a:off x="5806308" y="5791656"/>
            <a:ext cx="547008" cy="519351"/>
          </a:xfrm>
          <a:prstGeom prst="ellipse">
            <a:avLst/>
          </a:prstGeom>
          <a:solidFill>
            <a:schemeClr val="bg1">
              <a:lumMod val="95000"/>
            </a:schemeClr>
          </a:solidFill>
          <a:ln>
            <a:solidFill>
              <a:schemeClr val="bg1">
                <a:lumMod val="85000"/>
              </a:schemeClr>
            </a:solidFill>
          </a:ln>
        </p:spPr>
        <p:style>
          <a:lnRef idx="2">
            <a:schemeClr val="dk1">
              <a:shade val="50000"/>
            </a:schemeClr>
          </a:lnRef>
          <a:fillRef idx="1">
            <a:schemeClr val="dk1"/>
          </a:fillRef>
          <a:effectRef idx="0">
            <a:schemeClr val="dk1"/>
          </a:effectRef>
          <a:fontRef idx="minor">
            <a:schemeClr val="lt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small" spc="0" normalizeH="0" baseline="0" noProof="0">
              <a:ln>
                <a:noFill/>
              </a:ln>
              <a:solidFill>
                <a:prstClr val="white"/>
              </a:solidFill>
              <a:effectLst/>
              <a:uLnTx/>
              <a:uFillTx/>
              <a:latin typeface="Calibri" panose="020F0502020204030204"/>
              <a:ea typeface="+mn-ea"/>
              <a:cs typeface="+mn-cs"/>
            </a:endParaRPr>
          </a:p>
        </p:txBody>
      </p:sp>
      <p:sp>
        <p:nvSpPr>
          <p:cNvPr id="84" name="TextBox 83">
            <a:extLst>
              <a:ext uri="{FF2B5EF4-FFF2-40B4-BE49-F238E27FC236}">
                <a16:creationId xmlns:a16="http://schemas.microsoft.com/office/drawing/2014/main" id="{07E10B94-7B4E-13D2-22B0-AE8196852B8B}"/>
              </a:ext>
            </a:extLst>
          </p:cNvPr>
          <p:cNvSpPr txBox="1"/>
          <p:nvPr/>
        </p:nvSpPr>
        <p:spPr>
          <a:xfrm>
            <a:off x="5891932" y="5921996"/>
            <a:ext cx="487526" cy="246221"/>
          </a:xfrm>
          <a:prstGeom prst="rect">
            <a:avLst/>
          </a:prstGeom>
          <a:noFill/>
          <a:ln w="19050">
            <a:noFill/>
          </a:ln>
        </p:spPr>
        <p:style>
          <a:lnRef idx="2">
            <a:schemeClr val="accent3"/>
          </a:lnRef>
          <a:fillRef idx="1">
            <a:schemeClr val="lt1"/>
          </a:fillRef>
          <a:effectRef idx="0">
            <a:schemeClr val="accent3"/>
          </a:effectRef>
          <a:fontRef idx="minor">
            <a:schemeClr val="dk1"/>
          </a:fontRef>
        </p:style>
        <p:txBody>
          <a:bodyPr wrap="square" lIns="0" tIns="0" rIns="0" bIns="0" rtlCol="0">
            <a:spAutoFit/>
          </a:bodyPr>
          <a:lstStyle>
            <a:defPPr>
              <a:defRPr lang="en-US"/>
            </a:defPPr>
            <a:lvl1pPr>
              <a:defRPr sz="1600" b="1">
                <a:solidFill>
                  <a:schemeClr val="tx2"/>
                </a:solidFill>
              </a:defRPr>
            </a:lvl1pPr>
            <a:lvl2pPr>
              <a:defRPr>
                <a:solidFill>
                  <a:schemeClr val="dk1"/>
                </a:solidFill>
              </a:defRPr>
            </a:lvl2pPr>
            <a:lvl3pPr>
              <a:defRPr>
                <a:solidFill>
                  <a:schemeClr val="dk1"/>
                </a:solidFill>
              </a:defRPr>
            </a:lvl3pPr>
            <a:lvl4pPr>
              <a:defRPr>
                <a:solidFill>
                  <a:schemeClr val="dk1"/>
                </a:solidFill>
              </a:defRPr>
            </a:lvl4pPr>
            <a:lvl5pPr>
              <a:defRPr>
                <a:solidFill>
                  <a:schemeClr val="dk1"/>
                </a:solidFill>
              </a:defRPr>
            </a:lvl5pPr>
            <a:lvl6pPr>
              <a:defRPr>
                <a:solidFill>
                  <a:schemeClr val="dk1"/>
                </a:solidFill>
              </a:defRPr>
            </a:lvl6pPr>
            <a:lvl7pPr>
              <a:defRPr>
                <a:solidFill>
                  <a:schemeClr val="dk1"/>
                </a:solidFill>
              </a:defRPr>
            </a:lvl7pPr>
            <a:lvl8pPr>
              <a:defRPr>
                <a:solidFill>
                  <a:schemeClr val="dk1"/>
                </a:solidFill>
              </a:defRPr>
            </a:lvl8pPr>
            <a:lvl9pPr>
              <a:defRPr>
                <a:solidFill>
                  <a:schemeClr val="dk1"/>
                </a:solidFill>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a:ln>
                  <a:noFill/>
                </a:ln>
                <a:solidFill>
                  <a:prstClr val="white"/>
                </a:solidFill>
                <a:effectLst/>
                <a:uLnTx/>
                <a:uFillTx/>
                <a:latin typeface="Calibri" panose="020F0502020204030204"/>
                <a:ea typeface="+mn-ea"/>
                <a:cs typeface="+mn-cs"/>
              </a:rPr>
              <a:t>WP6</a:t>
            </a:r>
          </a:p>
        </p:txBody>
      </p:sp>
      <p:sp>
        <p:nvSpPr>
          <p:cNvPr id="86" name="TextBox 85">
            <a:extLst>
              <a:ext uri="{FF2B5EF4-FFF2-40B4-BE49-F238E27FC236}">
                <a16:creationId xmlns:a16="http://schemas.microsoft.com/office/drawing/2014/main" id="{783E70E6-E031-DCEB-5244-BC02E19063B5}"/>
              </a:ext>
            </a:extLst>
          </p:cNvPr>
          <p:cNvSpPr txBox="1"/>
          <p:nvPr/>
        </p:nvSpPr>
        <p:spPr>
          <a:xfrm>
            <a:off x="5461441" y="2103670"/>
            <a:ext cx="1139383" cy="492443"/>
          </a:xfrm>
          <a:prstGeom prst="rect">
            <a:avLst/>
          </a:prstGeom>
          <a:ln w="19050">
            <a:noFill/>
          </a:ln>
        </p:spPr>
        <p:style>
          <a:lnRef idx="2">
            <a:schemeClr val="accent3"/>
          </a:lnRef>
          <a:fillRef idx="1">
            <a:schemeClr val="lt1"/>
          </a:fillRef>
          <a:effectRef idx="0">
            <a:schemeClr val="accent3"/>
          </a:effectRef>
          <a:fontRef idx="minor">
            <a:schemeClr val="dk1"/>
          </a:fontRef>
        </p:style>
        <p:txBody>
          <a:bodyPr wrap="square" lIns="0" tIns="0" rIns="0" bIns="0"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a:ln>
                  <a:noFill/>
                </a:ln>
                <a:solidFill>
                  <a:srgbClr val="00B050"/>
                </a:solidFill>
                <a:effectLst/>
                <a:uLnTx/>
                <a:uFillTx/>
                <a:latin typeface="Calibri" panose="020F0502020204030204"/>
                <a:ea typeface="+mn-ea"/>
                <a:cs typeface="+mn-cs"/>
              </a:rPr>
              <a:t>Uncertainty models</a:t>
            </a:r>
          </a:p>
        </p:txBody>
      </p:sp>
      <p:sp>
        <p:nvSpPr>
          <p:cNvPr id="16" name="Date Placeholder 15">
            <a:extLst>
              <a:ext uri="{FF2B5EF4-FFF2-40B4-BE49-F238E27FC236}">
                <a16:creationId xmlns:a16="http://schemas.microsoft.com/office/drawing/2014/main" id="{879E69FD-5599-5ED7-3C1C-1956751E8D1F}"/>
              </a:ext>
            </a:extLst>
          </p:cNvPr>
          <p:cNvSpPr>
            <a:spLocks noGrp="1"/>
          </p:cNvSpPr>
          <p:nvPr>
            <p:ph type="dt" sz="half" idx="2"/>
          </p:nvPr>
        </p:nvSpPr>
        <p:spPr/>
        <p:txBody>
          <a:bodyPr/>
          <a:lstStyle/>
          <a:p>
            <a:r>
              <a:rPr lang="it-IT"/>
              <a:t>03/06/2026</a:t>
            </a:r>
            <a:endParaRPr lang="en-GB"/>
          </a:p>
        </p:txBody>
      </p:sp>
      <p:sp>
        <p:nvSpPr>
          <p:cNvPr id="18" name="Footer Placeholder 17">
            <a:extLst>
              <a:ext uri="{FF2B5EF4-FFF2-40B4-BE49-F238E27FC236}">
                <a16:creationId xmlns:a16="http://schemas.microsoft.com/office/drawing/2014/main" id="{BED5D53E-429E-4A34-4AE2-D403F43C48A3}"/>
              </a:ext>
            </a:extLst>
          </p:cNvPr>
          <p:cNvSpPr>
            <a:spLocks noGrp="1"/>
          </p:cNvSpPr>
          <p:nvPr>
            <p:ph type="ftr" sz="quarter" idx="3"/>
          </p:nvPr>
        </p:nvSpPr>
        <p:spPr/>
        <p: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white">
                    <a:lumMod val="50000"/>
                  </a:prstClr>
                </a:solidFill>
                <a:effectLst/>
                <a:uLnTx/>
                <a:uFillTx/>
                <a:latin typeface="Calibri" panose="020F0502020204030204"/>
                <a:ea typeface="+mn-ea"/>
                <a:cs typeface="+mn-cs"/>
              </a:rPr>
              <a:t>Camilla Colombo - GREEN SPECIES - COMPASS Lab - Department of Aerospace Science and Technology</a:t>
            </a:r>
            <a:endParaRPr kumimoji="0" lang="en-GB" sz="1200" b="0" i="0" u="none" strike="noStrike" kern="1200" cap="none" spc="0" normalizeH="0" baseline="0" noProof="0">
              <a:ln>
                <a:noFill/>
              </a:ln>
              <a:solidFill>
                <a:prstClr val="white">
                  <a:lumMod val="50000"/>
                </a:prstClr>
              </a:solidFill>
              <a:effectLst/>
              <a:uLnTx/>
              <a:uFillTx/>
              <a:latin typeface="Calibri" panose="020F0502020204030204"/>
              <a:ea typeface="+mn-ea"/>
              <a:cs typeface="+mn-cs"/>
            </a:endParaRPr>
          </a:p>
        </p:txBody>
      </p:sp>
      <p:sp>
        <p:nvSpPr>
          <p:cNvPr id="19" name="Slide Number Placeholder 18">
            <a:extLst>
              <a:ext uri="{FF2B5EF4-FFF2-40B4-BE49-F238E27FC236}">
                <a16:creationId xmlns:a16="http://schemas.microsoft.com/office/drawing/2014/main" id="{D90BECFC-9043-6A64-ED2A-100CFC78A7B3}"/>
              </a:ext>
            </a:extLst>
          </p:cNvPr>
          <p:cNvSpPr>
            <a:spLocks noGrp="1"/>
          </p:cNvSpPr>
          <p:nvPr>
            <p:ph type="sldNum" sz="quarter" idx="4"/>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white">
                    <a:lumMod val="50000"/>
                  </a:prstClr>
                </a:solidFill>
                <a:effectLst/>
                <a:uLnTx/>
                <a:uFillTx/>
                <a:latin typeface="Calibri" panose="020F0502020204030204"/>
                <a:ea typeface="+mn-ea"/>
                <a:cs typeface="+mn-cs"/>
              </a:rPr>
              <a:t>4</a:t>
            </a:r>
          </a:p>
        </p:txBody>
      </p:sp>
      <p:pic>
        <p:nvPicPr>
          <p:cNvPr id="26" name="Picture 25" descr="Logo&#10;&#10;Description automatically generated">
            <a:extLst>
              <a:ext uri="{FF2B5EF4-FFF2-40B4-BE49-F238E27FC236}">
                <a16:creationId xmlns:a16="http://schemas.microsoft.com/office/drawing/2014/main" id="{435FD47B-CF18-8D4D-24D8-EE10A0DFB05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02477" y="202024"/>
            <a:ext cx="3256928" cy="1172179"/>
          </a:xfrm>
          <a:prstGeom prst="rect">
            <a:avLst/>
          </a:prstGeom>
        </p:spPr>
      </p:pic>
      <p:sp>
        <p:nvSpPr>
          <p:cNvPr id="30" name="TextBox 29">
            <a:extLst>
              <a:ext uri="{FF2B5EF4-FFF2-40B4-BE49-F238E27FC236}">
                <a16:creationId xmlns:a16="http://schemas.microsoft.com/office/drawing/2014/main" id="{4E5A3CE0-530D-3EF8-1808-66274AD4D5B3}"/>
              </a:ext>
            </a:extLst>
          </p:cNvPr>
          <p:cNvSpPr txBox="1"/>
          <p:nvPr/>
        </p:nvSpPr>
        <p:spPr>
          <a:xfrm>
            <a:off x="7550905" y="5458883"/>
            <a:ext cx="1833196" cy="369332"/>
          </a:xfrm>
          <a:prstGeom prst="rect">
            <a:avLst/>
          </a:prstGeom>
          <a:solidFill>
            <a:schemeClr val="bg1">
              <a:lumMod val="95000"/>
            </a:schemeClr>
          </a:solidFill>
          <a:ln/>
        </p:spPr>
        <p:style>
          <a:lnRef idx="0">
            <a:schemeClr val="accent2"/>
          </a:lnRef>
          <a:fillRef idx="3">
            <a:schemeClr val="accent2"/>
          </a:fillRef>
          <a:effectRef idx="3">
            <a:schemeClr val="accent2"/>
          </a:effectRef>
          <a:fontRef idx="minor">
            <a:schemeClr val="lt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small" spc="0" normalizeH="0" baseline="0" noProof="0">
                <a:ln>
                  <a:noFill/>
                </a:ln>
                <a:solidFill>
                  <a:prstClr val="white"/>
                </a:solidFill>
                <a:effectLst/>
                <a:uLnTx/>
                <a:uFillTx/>
                <a:latin typeface="Calibri" panose="020F0502020204030204"/>
                <a:ea typeface="+mn-ea"/>
                <a:cs typeface="+mn-cs"/>
              </a:rPr>
              <a:t>Indexes</a:t>
            </a:r>
          </a:p>
        </p:txBody>
      </p:sp>
      <p:sp>
        <p:nvSpPr>
          <p:cNvPr id="31" name="Oval 30">
            <a:extLst>
              <a:ext uri="{FF2B5EF4-FFF2-40B4-BE49-F238E27FC236}">
                <a16:creationId xmlns:a16="http://schemas.microsoft.com/office/drawing/2014/main" id="{9A872EB4-06B9-4E02-ADAF-4391458E9C1F}"/>
              </a:ext>
            </a:extLst>
          </p:cNvPr>
          <p:cNvSpPr/>
          <p:nvPr/>
        </p:nvSpPr>
        <p:spPr>
          <a:xfrm>
            <a:off x="8975858" y="5712309"/>
            <a:ext cx="547008" cy="519351"/>
          </a:xfrm>
          <a:prstGeom prst="ellipse">
            <a:avLst/>
          </a:prstGeom>
          <a:solidFill>
            <a:schemeClr val="bg1">
              <a:lumMod val="95000"/>
            </a:schemeClr>
          </a:solidFill>
          <a:ln>
            <a:solidFill>
              <a:schemeClr val="bg1">
                <a:lumMod val="85000"/>
              </a:schemeClr>
            </a:solidFill>
          </a:ln>
        </p:spPr>
        <p:style>
          <a:lnRef idx="2">
            <a:schemeClr val="accent2">
              <a:shade val="50000"/>
            </a:schemeClr>
          </a:lnRef>
          <a:fillRef idx="1">
            <a:schemeClr val="accent2"/>
          </a:fillRef>
          <a:effectRef idx="0">
            <a:schemeClr val="accent2"/>
          </a:effectRef>
          <a:fontRef idx="minor">
            <a:schemeClr val="lt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small" spc="0" normalizeH="0" baseline="0" noProof="0">
              <a:ln>
                <a:noFill/>
              </a:ln>
              <a:solidFill>
                <a:prstClr val="white"/>
              </a:solidFill>
              <a:effectLst/>
              <a:uLnTx/>
              <a:uFillTx/>
              <a:latin typeface="Calibri" panose="020F0502020204030204"/>
              <a:ea typeface="+mn-ea"/>
              <a:cs typeface="+mn-cs"/>
            </a:endParaRPr>
          </a:p>
        </p:txBody>
      </p:sp>
      <p:sp>
        <p:nvSpPr>
          <p:cNvPr id="36" name="TextBox 35">
            <a:extLst>
              <a:ext uri="{FF2B5EF4-FFF2-40B4-BE49-F238E27FC236}">
                <a16:creationId xmlns:a16="http://schemas.microsoft.com/office/drawing/2014/main" id="{ACC45859-A996-DFE1-0681-A898A214991F}"/>
              </a:ext>
            </a:extLst>
          </p:cNvPr>
          <p:cNvSpPr txBox="1"/>
          <p:nvPr/>
        </p:nvSpPr>
        <p:spPr>
          <a:xfrm>
            <a:off x="9060050" y="5863166"/>
            <a:ext cx="487526" cy="246221"/>
          </a:xfrm>
          <a:prstGeom prst="rect">
            <a:avLst/>
          </a:prstGeom>
          <a:noFill/>
          <a:ln w="19050">
            <a:noFill/>
          </a:ln>
        </p:spPr>
        <p:style>
          <a:lnRef idx="2">
            <a:schemeClr val="accent3"/>
          </a:lnRef>
          <a:fillRef idx="1">
            <a:schemeClr val="lt1"/>
          </a:fillRef>
          <a:effectRef idx="0">
            <a:schemeClr val="accent3"/>
          </a:effectRef>
          <a:fontRef idx="minor">
            <a:schemeClr val="dk1"/>
          </a:fontRef>
        </p:style>
        <p:txBody>
          <a:bodyPr wrap="square" lIns="0" tIns="0" rIns="0" bIns="0" rtlCol="0">
            <a:spAutoFit/>
          </a:bodyPr>
          <a:lstStyle>
            <a:defPPr>
              <a:defRPr lang="en-US"/>
            </a:defPPr>
            <a:lvl1pPr>
              <a:defRPr sz="1600" b="1">
                <a:solidFill>
                  <a:schemeClr val="tx2"/>
                </a:solidFill>
              </a:defRPr>
            </a:lvl1pPr>
            <a:lvl2pPr>
              <a:defRPr>
                <a:solidFill>
                  <a:schemeClr val="dk1"/>
                </a:solidFill>
              </a:defRPr>
            </a:lvl2pPr>
            <a:lvl3pPr>
              <a:defRPr>
                <a:solidFill>
                  <a:schemeClr val="dk1"/>
                </a:solidFill>
              </a:defRPr>
            </a:lvl3pPr>
            <a:lvl4pPr>
              <a:defRPr>
                <a:solidFill>
                  <a:schemeClr val="dk1"/>
                </a:solidFill>
              </a:defRPr>
            </a:lvl4pPr>
            <a:lvl5pPr>
              <a:defRPr>
                <a:solidFill>
                  <a:schemeClr val="dk1"/>
                </a:solidFill>
              </a:defRPr>
            </a:lvl5pPr>
            <a:lvl6pPr>
              <a:defRPr>
                <a:solidFill>
                  <a:schemeClr val="dk1"/>
                </a:solidFill>
              </a:defRPr>
            </a:lvl6pPr>
            <a:lvl7pPr>
              <a:defRPr>
                <a:solidFill>
                  <a:schemeClr val="dk1"/>
                </a:solidFill>
              </a:defRPr>
            </a:lvl7pPr>
            <a:lvl8pPr>
              <a:defRPr>
                <a:solidFill>
                  <a:schemeClr val="dk1"/>
                </a:solidFill>
              </a:defRPr>
            </a:lvl8pPr>
            <a:lvl9pPr>
              <a:defRPr>
                <a:solidFill>
                  <a:schemeClr val="dk1"/>
                </a:solidFill>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a:ln>
                  <a:noFill/>
                </a:ln>
                <a:solidFill>
                  <a:prstClr val="white"/>
                </a:solidFill>
                <a:effectLst/>
                <a:uLnTx/>
                <a:uFillTx/>
                <a:latin typeface="Calibri" panose="020F0502020204030204"/>
                <a:ea typeface="+mn-ea"/>
                <a:cs typeface="+mn-cs"/>
              </a:rPr>
              <a:t>WP5</a:t>
            </a:r>
          </a:p>
        </p:txBody>
      </p:sp>
      <p:sp>
        <p:nvSpPr>
          <p:cNvPr id="14" name="Title 13">
            <a:extLst>
              <a:ext uri="{FF2B5EF4-FFF2-40B4-BE49-F238E27FC236}">
                <a16:creationId xmlns:a16="http://schemas.microsoft.com/office/drawing/2014/main" id="{F76B7DB1-EA7F-CE1C-55BE-FD8D9D2865CB}"/>
              </a:ext>
            </a:extLst>
          </p:cNvPr>
          <p:cNvSpPr txBox="1">
            <a:spLocks/>
          </p:cNvSpPr>
          <p:nvPr/>
        </p:nvSpPr>
        <p:spPr>
          <a:xfrm>
            <a:off x="295925" y="139169"/>
            <a:ext cx="11694849" cy="476293"/>
          </a:xfrm>
          <a:prstGeom prst="rect">
            <a:avLst/>
          </a:prstGeom>
        </p:spPr>
        <p:txBody>
          <a:bodyPr/>
          <a:lstStyle>
            <a:lvl1pPr algn="l" defTabSz="914400" rtl="0" eaLnBrk="1" latinLnBrk="0" hangingPunct="1">
              <a:lnSpc>
                <a:spcPct val="90000"/>
              </a:lnSpc>
              <a:spcBef>
                <a:spcPct val="0"/>
              </a:spcBef>
              <a:buNone/>
              <a:defRPr lang="en-GB" sz="3200" b="1" i="0" kern="1200" noProof="0" dirty="0">
                <a:solidFill>
                  <a:schemeClr val="bg2">
                    <a:lumMod val="75000"/>
                  </a:schemeClr>
                </a:solidFill>
                <a:latin typeface="+mn-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2400" b="1" i="0" u="none" strike="noStrike" kern="1200" cap="none" spc="0" normalizeH="0" baseline="0" noProof="0">
                <a:ln>
                  <a:noFill/>
                </a:ln>
                <a:solidFill>
                  <a:srgbClr val="102C53"/>
                </a:solidFill>
                <a:effectLst/>
                <a:uLnTx/>
                <a:uFillTx/>
                <a:latin typeface="Manrope"/>
                <a:ea typeface="+mj-ea"/>
                <a:cs typeface="+mj-cs"/>
              </a:rPr>
              <a:t>Methodology</a:t>
            </a:r>
          </a:p>
        </p:txBody>
      </p:sp>
      <p:sp>
        <p:nvSpPr>
          <p:cNvPr id="11" name="Oval 10">
            <a:extLst>
              <a:ext uri="{FF2B5EF4-FFF2-40B4-BE49-F238E27FC236}">
                <a16:creationId xmlns:a16="http://schemas.microsoft.com/office/drawing/2014/main" id="{A0CDA9B4-16EA-327C-AC9E-315519BADB46}"/>
              </a:ext>
            </a:extLst>
          </p:cNvPr>
          <p:cNvSpPr/>
          <p:nvPr/>
        </p:nvSpPr>
        <p:spPr>
          <a:xfrm>
            <a:off x="10061019" y="1836103"/>
            <a:ext cx="547008" cy="519351"/>
          </a:xfrm>
          <a:prstGeom prst="ellipse">
            <a:avLst/>
          </a:prstGeom>
          <a:solidFill>
            <a:schemeClr val="bg1">
              <a:lumMod val="95000"/>
            </a:schemeClr>
          </a:solidFill>
          <a:ln>
            <a:solidFill>
              <a:schemeClr val="bg1">
                <a:lumMod val="85000"/>
              </a:schemeClr>
            </a:solidFill>
          </a:ln>
        </p:spPr>
        <p:style>
          <a:lnRef idx="2">
            <a:schemeClr val="accent5">
              <a:shade val="50000"/>
            </a:schemeClr>
          </a:lnRef>
          <a:fillRef idx="1">
            <a:schemeClr val="accent5"/>
          </a:fillRef>
          <a:effectRef idx="0">
            <a:schemeClr val="accent5"/>
          </a:effectRef>
          <a:fontRef idx="minor">
            <a:schemeClr val="lt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small"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108488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E48CD6-DEC8-E06C-A397-741BD0E49545}"/>
            </a:ext>
          </a:extLst>
        </p:cNvPr>
        <p:cNvGrpSpPr/>
        <p:nvPr/>
      </p:nvGrpSpPr>
      <p:grpSpPr>
        <a:xfrm>
          <a:off x="0" y="0"/>
          <a:ext cx="0" cy="0"/>
          <a:chOff x="0" y="0"/>
          <a:chExt cx="0" cy="0"/>
        </a:xfrm>
      </p:grpSpPr>
      <p:sp>
        <p:nvSpPr>
          <p:cNvPr id="54" name="Rectangle: Rounded Corners 53">
            <a:extLst>
              <a:ext uri="{FF2B5EF4-FFF2-40B4-BE49-F238E27FC236}">
                <a16:creationId xmlns:a16="http://schemas.microsoft.com/office/drawing/2014/main" id="{E0C6D95E-D556-99A2-9B4D-8A9BB450107D}"/>
              </a:ext>
            </a:extLst>
          </p:cNvPr>
          <p:cNvSpPr/>
          <p:nvPr/>
        </p:nvSpPr>
        <p:spPr>
          <a:xfrm>
            <a:off x="9147457" y="5044702"/>
            <a:ext cx="2759013" cy="408623"/>
          </a:xfrm>
          <a:prstGeom prst="roundRect">
            <a:avLst/>
          </a:prstGeom>
          <a:gradFill rotWithShape="1">
            <a:gsLst>
              <a:gs pos="0">
                <a:srgbClr val="2683C6">
                  <a:satMod val="103000"/>
                  <a:lumMod val="102000"/>
                  <a:tint val="94000"/>
                </a:srgbClr>
              </a:gs>
              <a:gs pos="50000">
                <a:srgbClr val="2683C6">
                  <a:satMod val="110000"/>
                  <a:lumMod val="100000"/>
                  <a:shade val="100000"/>
                </a:srgbClr>
              </a:gs>
              <a:gs pos="100000">
                <a:srgbClr val="2683C6">
                  <a:lumMod val="99000"/>
                  <a:satMod val="120000"/>
                  <a:shade val="78000"/>
                </a:srgbClr>
              </a:gs>
            </a:gsLst>
            <a:lin ang="5400000" scaled="0"/>
          </a:gradFill>
          <a:ln>
            <a:noFill/>
          </a:ln>
          <a:effectLst>
            <a:outerShdw blurRad="57150" dist="19050" dir="5400000" algn="ctr" rotWithShape="0">
              <a:srgbClr val="000000">
                <a:alpha val="63000"/>
              </a:srgbClr>
            </a:outerShdw>
          </a:effectLst>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0" cap="none" spc="0" normalizeH="0" baseline="0" noProof="0">
                <a:ln>
                  <a:noFill/>
                </a:ln>
                <a:solidFill>
                  <a:prstClr val="white"/>
                </a:solidFill>
                <a:effectLst/>
                <a:uLnTx/>
                <a:uFillTx/>
                <a:latin typeface="Calibri" panose="020F0502020204030204"/>
                <a:ea typeface="+mn-ea"/>
                <a:cs typeface="+mn-cs"/>
              </a:rPr>
              <a:t>Performance function</a:t>
            </a:r>
          </a:p>
        </p:txBody>
      </p:sp>
      <p:pic>
        <p:nvPicPr>
          <p:cNvPr id="64" name="Graphic 63" descr="Statistics RTL">
            <a:extLst>
              <a:ext uri="{FF2B5EF4-FFF2-40B4-BE49-F238E27FC236}">
                <a16:creationId xmlns:a16="http://schemas.microsoft.com/office/drawing/2014/main" id="{46D08295-9AD0-36AD-80A4-6FC2EB43CA7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1402962" y="5044702"/>
            <a:ext cx="408623" cy="408623"/>
          </a:xfrm>
          <a:prstGeom prst="rect">
            <a:avLst/>
          </a:prstGeom>
        </p:spPr>
      </p:pic>
      <p:sp>
        <p:nvSpPr>
          <p:cNvPr id="56" name="Rectangle: Rounded Corners 55">
            <a:extLst>
              <a:ext uri="{FF2B5EF4-FFF2-40B4-BE49-F238E27FC236}">
                <a16:creationId xmlns:a16="http://schemas.microsoft.com/office/drawing/2014/main" id="{D2E102D4-8D1B-ECDA-B425-9A2B6150F427}"/>
              </a:ext>
            </a:extLst>
          </p:cNvPr>
          <p:cNvSpPr/>
          <p:nvPr/>
        </p:nvSpPr>
        <p:spPr>
          <a:xfrm>
            <a:off x="1134163" y="4648553"/>
            <a:ext cx="1564135" cy="756043"/>
          </a:xfrm>
          <a:prstGeom prst="roundRect">
            <a:avLst/>
          </a:prstGeom>
          <a:gradFill rotWithShape="1">
            <a:gsLst>
              <a:gs pos="0">
                <a:srgbClr val="27CED7">
                  <a:satMod val="103000"/>
                  <a:lumMod val="102000"/>
                  <a:tint val="94000"/>
                </a:srgbClr>
              </a:gs>
              <a:gs pos="50000">
                <a:srgbClr val="27CED7">
                  <a:satMod val="110000"/>
                  <a:lumMod val="100000"/>
                  <a:shade val="100000"/>
                </a:srgbClr>
              </a:gs>
              <a:gs pos="100000">
                <a:srgbClr val="27CED7">
                  <a:lumMod val="99000"/>
                  <a:satMod val="120000"/>
                  <a:shade val="78000"/>
                </a:srgbClr>
              </a:gs>
            </a:gsLst>
            <a:lin ang="5400000" scaled="0"/>
          </a:gradFill>
          <a:ln>
            <a:noFill/>
          </a:ln>
          <a:effectLst>
            <a:outerShdw blurRad="57150" dist="19050" dir="5400000" algn="ctr" rotWithShape="0">
              <a:srgbClr val="000000">
                <a:alpha val="63000"/>
              </a:srgbClr>
            </a:outerShdw>
          </a:effectLst>
        </p:spPr>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37B780A-73AB-8F77-679B-E2BA7879D13E}"/>
              </a:ext>
            </a:extLst>
          </p:cNvPr>
          <p:cNvSpPr>
            <a:spLocks noGrp="1"/>
          </p:cNvSpPr>
          <p:nvPr>
            <p:ph type="title"/>
          </p:nvPr>
        </p:nvSpPr>
        <p:spPr/>
        <p:txBody>
          <a:bodyPr/>
          <a:lstStyle/>
          <a:p>
            <a:r>
              <a:rPr lang="en-GB" noProof="0" dirty="0"/>
              <a:t>Space debris population control</a:t>
            </a:r>
          </a:p>
        </p:txBody>
      </p:sp>
      <p:sp>
        <p:nvSpPr>
          <p:cNvPr id="3" name="Footer Placeholder 2">
            <a:extLst>
              <a:ext uri="{FF2B5EF4-FFF2-40B4-BE49-F238E27FC236}">
                <a16:creationId xmlns:a16="http://schemas.microsoft.com/office/drawing/2014/main" id="{FD32DDED-EF73-499B-4A99-C5852FB54D12}"/>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50" normalizeH="0" baseline="0" noProof="0">
                <a:ln>
                  <a:noFill/>
                </a:ln>
                <a:solidFill>
                  <a:srgbClr val="000000">
                    <a:lumMod val="65000"/>
                    <a:lumOff val="35000"/>
                  </a:srgbClr>
                </a:solidFill>
                <a:effectLst/>
                <a:uLnTx/>
                <a:uFillTx/>
                <a:latin typeface="Manrope"/>
                <a:ea typeface="+mn-ea"/>
                <a:cs typeface="+mn-cs"/>
              </a:rPr>
              <a:t>Camilla Colombo - GREEN SPECIES - COMPASS Lab - Department of Aerospace Science and Technology</a:t>
            </a:r>
            <a:endParaRPr kumimoji="0" lang="it-IT" sz="700" b="0" i="0" u="none" strike="noStrike" kern="1200" cap="none" spc="50" normalizeH="0" baseline="0" noProof="0">
              <a:ln>
                <a:noFill/>
              </a:ln>
              <a:solidFill>
                <a:srgbClr val="000000">
                  <a:lumMod val="65000"/>
                  <a:lumOff val="35000"/>
                </a:srgbClr>
              </a:solidFill>
              <a:effectLst/>
              <a:uLnTx/>
              <a:uFillTx/>
              <a:latin typeface="Manrope"/>
              <a:ea typeface="+mn-ea"/>
              <a:cs typeface="+mn-cs"/>
            </a:endParaRPr>
          </a:p>
        </p:txBody>
      </p:sp>
      <p:sp>
        <p:nvSpPr>
          <p:cNvPr id="4" name="Slide Number Placeholder 3">
            <a:extLst>
              <a:ext uri="{FF2B5EF4-FFF2-40B4-BE49-F238E27FC236}">
                <a16:creationId xmlns:a16="http://schemas.microsoft.com/office/drawing/2014/main" id="{2E210DC2-9725-26DB-1EA7-923C32658DE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135EEA2-8D42-4D46-95A6-66E65FDC5EB1}" type="slidenum">
              <a:rPr kumimoji="0" lang="it-IT" sz="700" b="0" i="0" u="none" strike="noStrike" kern="1200" cap="none" spc="50" normalizeH="0" baseline="0" noProof="0" smtClean="0">
                <a:ln>
                  <a:noFill/>
                </a:ln>
                <a:solidFill>
                  <a:srgbClr val="000000">
                    <a:lumMod val="65000"/>
                    <a:lumOff val="35000"/>
                  </a:srgbClr>
                </a:solidFill>
                <a:effectLst/>
                <a:uLnTx/>
                <a:uFillTx/>
                <a:latin typeface="Manrope"/>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it-IT" sz="700" b="0" i="0" u="none" strike="noStrike" kern="1200" cap="none" spc="50" normalizeH="0" baseline="0" noProof="0">
              <a:ln>
                <a:noFill/>
              </a:ln>
              <a:solidFill>
                <a:srgbClr val="000000">
                  <a:lumMod val="65000"/>
                  <a:lumOff val="35000"/>
                </a:srgbClr>
              </a:solidFill>
              <a:effectLst/>
              <a:uLnTx/>
              <a:uFillTx/>
              <a:latin typeface="Manrope"/>
              <a:ea typeface="+mn-ea"/>
              <a:cs typeface="+mn-cs"/>
            </a:endParaRPr>
          </a:p>
        </p:txBody>
      </p:sp>
      <p:pic>
        <p:nvPicPr>
          <p:cNvPr id="17" name="Picture 16">
            <a:extLst>
              <a:ext uri="{FF2B5EF4-FFF2-40B4-BE49-F238E27FC236}">
                <a16:creationId xmlns:a16="http://schemas.microsoft.com/office/drawing/2014/main" id="{F9099668-CA67-719C-8806-F9B05E25E7F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4467" y="2203795"/>
            <a:ext cx="3330072" cy="2161239"/>
          </a:xfrm>
          <a:prstGeom prst="rect">
            <a:avLst/>
          </a:prstGeom>
        </p:spPr>
      </p:pic>
      <p:sp>
        <p:nvSpPr>
          <p:cNvPr id="38" name="TextBox 37">
            <a:extLst>
              <a:ext uri="{FF2B5EF4-FFF2-40B4-BE49-F238E27FC236}">
                <a16:creationId xmlns:a16="http://schemas.microsoft.com/office/drawing/2014/main" id="{1A6411B7-C5AE-E613-83BB-A59F76D03211}"/>
              </a:ext>
            </a:extLst>
          </p:cNvPr>
          <p:cNvSpPr txBox="1"/>
          <p:nvPr/>
        </p:nvSpPr>
        <p:spPr>
          <a:xfrm>
            <a:off x="445042" y="1567242"/>
            <a:ext cx="3036498" cy="646331"/>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srgbClr val="00CC66">
                    <a:lumMod val="50000"/>
                  </a:srgbClr>
                </a:solidFill>
                <a:effectLst/>
                <a:uLnTx/>
                <a:uFillTx/>
                <a:latin typeface="Calibri" panose="020F0502020204030204"/>
                <a:ea typeface="+mn-ea"/>
                <a:cs typeface="+mn-cs"/>
              </a:rPr>
              <a:t>Model of the space environment evolution</a:t>
            </a:r>
          </a:p>
        </p:txBody>
      </p:sp>
      <p:cxnSp>
        <p:nvCxnSpPr>
          <p:cNvPr id="43" name="Connector: Elbow 42">
            <a:extLst>
              <a:ext uri="{FF2B5EF4-FFF2-40B4-BE49-F238E27FC236}">
                <a16:creationId xmlns:a16="http://schemas.microsoft.com/office/drawing/2014/main" id="{9A3256D5-C1DF-A26B-83CC-4B110D0F511D}"/>
              </a:ext>
            </a:extLst>
          </p:cNvPr>
          <p:cNvCxnSpPr>
            <a:cxnSpLocks/>
          </p:cNvCxnSpPr>
          <p:nvPr/>
        </p:nvCxnSpPr>
        <p:spPr>
          <a:xfrm rot="16200000" flipH="1">
            <a:off x="3031876" y="4292213"/>
            <a:ext cx="383413" cy="2632334"/>
          </a:xfrm>
          <a:prstGeom prst="bentConnector2">
            <a:avLst/>
          </a:prstGeom>
          <a:ln w="1905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45" name="Rectangle: Rounded Corners 44">
            <a:extLst>
              <a:ext uri="{FF2B5EF4-FFF2-40B4-BE49-F238E27FC236}">
                <a16:creationId xmlns:a16="http://schemas.microsoft.com/office/drawing/2014/main" id="{769571BA-C2E9-B914-8E53-042F1FF62F21}"/>
              </a:ext>
            </a:extLst>
          </p:cNvPr>
          <p:cNvSpPr/>
          <p:nvPr/>
        </p:nvSpPr>
        <p:spPr>
          <a:xfrm>
            <a:off x="4539749" y="5147689"/>
            <a:ext cx="3731095" cy="1620000"/>
          </a:xfrm>
          <a:prstGeom prst="roundRect">
            <a:avLst/>
          </a:prstGeom>
          <a:gradFill rotWithShape="1">
            <a:gsLst>
              <a:gs pos="0">
                <a:srgbClr val="FF0066">
                  <a:satMod val="103000"/>
                  <a:lumMod val="102000"/>
                  <a:tint val="94000"/>
                </a:srgbClr>
              </a:gs>
              <a:gs pos="50000">
                <a:srgbClr val="FF0066">
                  <a:satMod val="110000"/>
                  <a:lumMod val="100000"/>
                  <a:shade val="100000"/>
                </a:srgbClr>
              </a:gs>
              <a:gs pos="100000">
                <a:srgbClr val="FF0066">
                  <a:lumMod val="99000"/>
                  <a:satMod val="120000"/>
                  <a:shade val="78000"/>
                </a:srgbClr>
              </a:gs>
            </a:gsLst>
            <a:lin ang="5400000" scaled="0"/>
          </a:gradFill>
          <a:ln>
            <a:noFill/>
          </a:ln>
          <a:effectLst>
            <a:outerShdw blurRad="57150" dist="19050" dir="5400000" algn="ctr" rotWithShape="0">
              <a:srgbClr val="000000">
                <a:alpha val="63000"/>
              </a:srgbClr>
            </a:outerShdw>
          </a:effectLst>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0" cap="small" spc="0" normalizeH="0" baseline="0" noProof="0">
              <a:ln>
                <a:noFill/>
              </a:ln>
              <a:solidFill>
                <a:prstClr val="white"/>
              </a:solidFill>
              <a:effectLst/>
              <a:uLnTx/>
              <a:uFillTx/>
              <a:latin typeface="Calibri" panose="020F0502020204030204"/>
              <a:ea typeface="+mn-ea"/>
              <a:cs typeface="+mn-cs"/>
            </a:endParaRPr>
          </a:p>
        </p:txBody>
      </p:sp>
      <p:sp>
        <p:nvSpPr>
          <p:cNvPr id="46" name="TextBox 45">
            <a:extLst>
              <a:ext uri="{FF2B5EF4-FFF2-40B4-BE49-F238E27FC236}">
                <a16:creationId xmlns:a16="http://schemas.microsoft.com/office/drawing/2014/main" id="{246789E7-EF3B-04C9-3D25-60A5EA41A04B}"/>
              </a:ext>
            </a:extLst>
          </p:cNvPr>
          <p:cNvSpPr txBox="1"/>
          <p:nvPr/>
        </p:nvSpPr>
        <p:spPr>
          <a:xfrm>
            <a:off x="5337096" y="5132229"/>
            <a:ext cx="2184591" cy="369332"/>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srgbClr val="FFFFFF"/>
                </a:solidFill>
                <a:effectLst/>
                <a:uLnTx/>
                <a:uFillTx/>
                <a:latin typeface="Calibri" panose="020F0502020204030204"/>
                <a:ea typeface="+mn-ea"/>
                <a:cs typeface="Times New Roman" panose="02020603050405020304" pitchFamily="18" charset="0"/>
              </a:rPr>
              <a:t>Feedback controller</a:t>
            </a:r>
          </a:p>
        </p:txBody>
      </p:sp>
      <p:pic>
        <p:nvPicPr>
          <p:cNvPr id="47" name="Graphic 46" descr="Scientific Thought outline">
            <a:extLst>
              <a:ext uri="{FF2B5EF4-FFF2-40B4-BE49-F238E27FC236}">
                <a16:creationId xmlns:a16="http://schemas.microsoft.com/office/drawing/2014/main" id="{AA3A1E9B-2FEB-7AA5-8E29-CBC99D7D1937}"/>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191525" y="5488907"/>
            <a:ext cx="683067" cy="620359"/>
          </a:xfrm>
          <a:prstGeom prst="rect">
            <a:avLst/>
          </a:prstGeom>
        </p:spPr>
      </p:pic>
      <p:pic>
        <p:nvPicPr>
          <p:cNvPr id="48" name="Graphic 47" descr="Scroll with solid fill">
            <a:extLst>
              <a:ext uri="{FF2B5EF4-FFF2-40B4-BE49-F238E27FC236}">
                <a16:creationId xmlns:a16="http://schemas.microsoft.com/office/drawing/2014/main" id="{D80D9D35-DD05-A26B-2B3B-E2F5A3BEE34E}"/>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7045574" y="5459161"/>
            <a:ext cx="733759" cy="666396"/>
          </a:xfrm>
          <a:prstGeom prst="rect">
            <a:avLst/>
          </a:prstGeom>
        </p:spPr>
      </p:pic>
      <p:sp>
        <p:nvSpPr>
          <p:cNvPr id="49" name="TextBox 48">
            <a:extLst>
              <a:ext uri="{FF2B5EF4-FFF2-40B4-BE49-F238E27FC236}">
                <a16:creationId xmlns:a16="http://schemas.microsoft.com/office/drawing/2014/main" id="{6A121733-9090-0BA0-6917-995FDF8E432E}"/>
              </a:ext>
            </a:extLst>
          </p:cNvPr>
          <p:cNvSpPr txBox="1"/>
          <p:nvPr/>
        </p:nvSpPr>
        <p:spPr>
          <a:xfrm>
            <a:off x="4912632" y="6147589"/>
            <a:ext cx="1240853" cy="338554"/>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a:ln>
                  <a:noFill/>
                </a:ln>
                <a:solidFill>
                  <a:srgbClr val="FFFFFF"/>
                </a:solidFill>
                <a:effectLst/>
                <a:uLnTx/>
                <a:uFillTx/>
                <a:latin typeface="Calibri" panose="020F0502020204030204"/>
                <a:ea typeface="+mn-ea"/>
                <a:cs typeface="Times New Roman" panose="02020603050405020304" pitchFamily="18" charset="0"/>
              </a:rPr>
              <a:t>Control logic</a:t>
            </a:r>
          </a:p>
        </p:txBody>
      </p:sp>
      <p:sp>
        <p:nvSpPr>
          <p:cNvPr id="50" name="TextBox 49">
            <a:extLst>
              <a:ext uri="{FF2B5EF4-FFF2-40B4-BE49-F238E27FC236}">
                <a16:creationId xmlns:a16="http://schemas.microsoft.com/office/drawing/2014/main" id="{1F2318FC-87CD-6A09-4E58-5C25DF3D5E7E}"/>
              </a:ext>
            </a:extLst>
          </p:cNvPr>
          <p:cNvSpPr txBox="1"/>
          <p:nvPr/>
        </p:nvSpPr>
        <p:spPr>
          <a:xfrm>
            <a:off x="6856328" y="6124691"/>
            <a:ext cx="1240853" cy="584775"/>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a:ln>
                  <a:noFill/>
                </a:ln>
                <a:solidFill>
                  <a:srgbClr val="FFFFFF"/>
                </a:solidFill>
                <a:effectLst/>
                <a:uLnTx/>
                <a:uFillTx/>
                <a:latin typeface="Calibri" panose="020F0502020204030204"/>
                <a:ea typeface="+mn-ea"/>
                <a:cs typeface="Times New Roman" panose="02020603050405020304" pitchFamily="18" charset="0"/>
              </a:rPr>
              <a:t>Mitigation strategy</a:t>
            </a:r>
          </a:p>
        </p:txBody>
      </p:sp>
      <p:sp>
        <p:nvSpPr>
          <p:cNvPr id="51" name="Arrow: Right 50">
            <a:extLst>
              <a:ext uri="{FF2B5EF4-FFF2-40B4-BE49-F238E27FC236}">
                <a16:creationId xmlns:a16="http://schemas.microsoft.com/office/drawing/2014/main" id="{0791196F-FBD7-665D-FBBB-7A9498D5236A}"/>
              </a:ext>
            </a:extLst>
          </p:cNvPr>
          <p:cNvSpPr/>
          <p:nvPr/>
        </p:nvSpPr>
        <p:spPr>
          <a:xfrm>
            <a:off x="6153485" y="5699078"/>
            <a:ext cx="613164" cy="277723"/>
          </a:xfrm>
          <a:prstGeom prst="rightArrow">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2" name="TextBox 51">
            <a:extLst>
              <a:ext uri="{FF2B5EF4-FFF2-40B4-BE49-F238E27FC236}">
                <a16:creationId xmlns:a16="http://schemas.microsoft.com/office/drawing/2014/main" id="{4B8C17A8-655E-0000-DA57-7FBA6F6B483E}"/>
              </a:ext>
            </a:extLst>
          </p:cNvPr>
          <p:cNvSpPr txBox="1"/>
          <p:nvPr/>
        </p:nvSpPr>
        <p:spPr>
          <a:xfrm>
            <a:off x="9037810" y="1318128"/>
            <a:ext cx="3036498" cy="646331"/>
          </a:xfrm>
          <a:prstGeom prst="rect">
            <a:avLst/>
          </a:prstGeom>
          <a:solidFill>
            <a:srgbClr val="92D050"/>
          </a:solidFill>
          <a:ln>
            <a:solidFill>
              <a:srgbClr val="00B050"/>
            </a:solidFill>
          </a:ln>
          <a:effectLst>
            <a:outerShdw blurRad="57150" dist="19050" dir="5400000" algn="ctr" rotWithShape="0">
              <a:srgbClr val="000000">
                <a:alpha val="63000"/>
              </a:srgbClr>
            </a:outerShdw>
          </a:effectLst>
        </p:spPr>
        <p:txBody>
          <a:bodyPr wrap="square" rtlCol="0">
            <a:spAutoFit/>
          </a:bodyPr>
          <a:lstStyle>
            <a:defPPr>
              <a:defRPr lang="it-IT"/>
            </a:defPPr>
            <a:lvl1pPr defTabSz="457200">
              <a:defRPr b="1" kern="0">
                <a:solidFill>
                  <a:prstClr val="white"/>
                </a:solidFill>
                <a:latin typeface="Calibri" panose="020F0502020204030204"/>
              </a:defRPr>
            </a:lvl1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0" cap="none" spc="0" normalizeH="0" baseline="0" noProof="0" dirty="0">
                <a:ln>
                  <a:noFill/>
                </a:ln>
                <a:solidFill>
                  <a:prstClr val="white"/>
                </a:solidFill>
                <a:effectLst/>
                <a:uLnTx/>
                <a:uFillTx/>
                <a:latin typeface="Calibri" panose="020F0502020204030204"/>
                <a:ea typeface="+mn-ea"/>
                <a:cs typeface="+mn-cs"/>
              </a:rPr>
              <a:t>Definition of sustainable target scenario</a:t>
            </a:r>
          </a:p>
        </p:txBody>
      </p:sp>
      <p:pic>
        <p:nvPicPr>
          <p:cNvPr id="55" name="Picture 54">
            <a:extLst>
              <a:ext uri="{FF2B5EF4-FFF2-40B4-BE49-F238E27FC236}">
                <a16:creationId xmlns:a16="http://schemas.microsoft.com/office/drawing/2014/main" id="{D0363168-4D19-38EC-533B-BB4B1454D3E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4467" y="2203795"/>
            <a:ext cx="3330072" cy="2161239"/>
          </a:xfrm>
          <a:prstGeom prst="rect">
            <a:avLst/>
          </a:prstGeom>
        </p:spPr>
      </p:pic>
      <p:sp>
        <p:nvSpPr>
          <p:cNvPr id="57" name="TextBox 56">
            <a:extLst>
              <a:ext uri="{FF2B5EF4-FFF2-40B4-BE49-F238E27FC236}">
                <a16:creationId xmlns:a16="http://schemas.microsoft.com/office/drawing/2014/main" id="{0F07A3B6-5316-9716-A149-81108578C69B}"/>
              </a:ext>
            </a:extLst>
          </p:cNvPr>
          <p:cNvSpPr txBox="1"/>
          <p:nvPr/>
        </p:nvSpPr>
        <p:spPr>
          <a:xfrm>
            <a:off x="861651" y="4732120"/>
            <a:ext cx="2109158" cy="584775"/>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srgbClr val="FFFFFF"/>
                </a:solidFill>
                <a:effectLst/>
                <a:uLnTx/>
                <a:uFillTx/>
                <a:latin typeface="Calibri" panose="020F0502020204030204"/>
                <a:ea typeface="+mn-ea"/>
                <a:cs typeface="+mn-cs"/>
              </a:rPr>
              <a:t>Orbital slots representation</a:t>
            </a:r>
          </a:p>
        </p:txBody>
      </p:sp>
      <p:cxnSp>
        <p:nvCxnSpPr>
          <p:cNvPr id="58" name="Straight Arrow Connector 57">
            <a:extLst>
              <a:ext uri="{FF2B5EF4-FFF2-40B4-BE49-F238E27FC236}">
                <a16:creationId xmlns:a16="http://schemas.microsoft.com/office/drawing/2014/main" id="{2966990B-60C8-C06F-6604-76F4D74776C2}"/>
              </a:ext>
            </a:extLst>
          </p:cNvPr>
          <p:cNvCxnSpPr>
            <a:cxnSpLocks/>
          </p:cNvCxnSpPr>
          <p:nvPr/>
        </p:nvCxnSpPr>
        <p:spPr>
          <a:xfrm>
            <a:off x="1869503" y="4404646"/>
            <a:ext cx="0" cy="255985"/>
          </a:xfrm>
          <a:prstGeom prst="straightConnector1">
            <a:avLst/>
          </a:prstGeom>
          <a:ln w="19050">
            <a:solidFill>
              <a:schemeClr val="tx2"/>
            </a:solidFill>
            <a:tailEnd type="triangle"/>
          </a:ln>
        </p:spPr>
        <p:style>
          <a:lnRef idx="1">
            <a:schemeClr val="accent1"/>
          </a:lnRef>
          <a:fillRef idx="0">
            <a:schemeClr val="accent1"/>
          </a:fillRef>
          <a:effectRef idx="0">
            <a:schemeClr val="accent1"/>
          </a:effectRef>
          <a:fontRef idx="minor">
            <a:schemeClr val="tx1"/>
          </a:fontRef>
        </p:style>
      </p:cxnSp>
      <p:pic>
        <p:nvPicPr>
          <p:cNvPr id="61" name="Picture 60">
            <a:extLst>
              <a:ext uri="{FF2B5EF4-FFF2-40B4-BE49-F238E27FC236}">
                <a16:creationId xmlns:a16="http://schemas.microsoft.com/office/drawing/2014/main" id="{F21C015F-0ACD-0DF2-A88A-0077045A33D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861928" y="2428460"/>
            <a:ext cx="3330072" cy="1968270"/>
          </a:xfrm>
          <a:prstGeom prst="rect">
            <a:avLst/>
          </a:prstGeom>
        </p:spPr>
      </p:pic>
      <p:pic>
        <p:nvPicPr>
          <p:cNvPr id="62" name="Graphic 61" descr="Repeat">
            <a:extLst>
              <a:ext uri="{FF2B5EF4-FFF2-40B4-BE49-F238E27FC236}">
                <a16:creationId xmlns:a16="http://schemas.microsoft.com/office/drawing/2014/main" id="{0299B917-0600-8C67-3A4E-7CFA53BFC540}"/>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11402962" y="3898021"/>
            <a:ext cx="423221" cy="423221"/>
          </a:xfrm>
          <a:prstGeom prst="rect">
            <a:avLst/>
          </a:prstGeom>
        </p:spPr>
      </p:pic>
      <p:cxnSp>
        <p:nvCxnSpPr>
          <p:cNvPr id="65" name="Straight Arrow Connector 64">
            <a:extLst>
              <a:ext uri="{FF2B5EF4-FFF2-40B4-BE49-F238E27FC236}">
                <a16:creationId xmlns:a16="http://schemas.microsoft.com/office/drawing/2014/main" id="{1EEC2A56-AEAA-8988-EB03-A8BA54633693}"/>
              </a:ext>
            </a:extLst>
          </p:cNvPr>
          <p:cNvCxnSpPr>
            <a:cxnSpLocks/>
            <a:stCxn id="61" idx="2"/>
            <a:endCxn id="54" idx="0"/>
          </p:cNvCxnSpPr>
          <p:nvPr/>
        </p:nvCxnSpPr>
        <p:spPr>
          <a:xfrm>
            <a:off x="10526964" y="4396730"/>
            <a:ext cx="0" cy="647972"/>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66" name="Connector: Elbow 65">
            <a:extLst>
              <a:ext uri="{FF2B5EF4-FFF2-40B4-BE49-F238E27FC236}">
                <a16:creationId xmlns:a16="http://schemas.microsoft.com/office/drawing/2014/main" id="{7CE94E5D-F1A0-6DDF-6FAD-A90FD520727E}"/>
              </a:ext>
            </a:extLst>
          </p:cNvPr>
          <p:cNvCxnSpPr>
            <a:cxnSpLocks/>
            <a:stCxn id="54" idx="2"/>
            <a:endCxn id="45" idx="3"/>
          </p:cNvCxnSpPr>
          <p:nvPr/>
        </p:nvCxnSpPr>
        <p:spPr>
          <a:xfrm rot="5400000">
            <a:off x="9146722" y="4577447"/>
            <a:ext cx="504364" cy="2256120"/>
          </a:xfrm>
          <a:prstGeom prst="bentConnector2">
            <a:avLst/>
          </a:prstGeom>
          <a:ln w="1905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68" name="Connector: Elbow 67">
            <a:extLst>
              <a:ext uri="{FF2B5EF4-FFF2-40B4-BE49-F238E27FC236}">
                <a16:creationId xmlns:a16="http://schemas.microsoft.com/office/drawing/2014/main" id="{759105D3-8BF8-0665-5A52-8DCAA3347623}"/>
              </a:ext>
            </a:extLst>
          </p:cNvPr>
          <p:cNvCxnSpPr>
            <a:cxnSpLocks/>
            <a:stCxn id="52" idx="2"/>
          </p:cNvCxnSpPr>
          <p:nvPr/>
        </p:nvCxnSpPr>
        <p:spPr>
          <a:xfrm rot="16200000" flipH="1">
            <a:off x="10351747" y="2168770"/>
            <a:ext cx="408625" cy="1"/>
          </a:xfrm>
          <a:prstGeom prst="bentConnector3">
            <a:avLst>
              <a:gd name="adj1" fmla="val 50000"/>
            </a:avLst>
          </a:prstGeom>
          <a:ln w="1905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6" name="Text Placeholder 4">
            <a:extLst>
              <a:ext uri="{FF2B5EF4-FFF2-40B4-BE49-F238E27FC236}">
                <a16:creationId xmlns:a16="http://schemas.microsoft.com/office/drawing/2014/main" id="{B5AE6177-99A8-2A0C-05BC-E6C556FD6EEB}"/>
              </a:ext>
            </a:extLst>
          </p:cNvPr>
          <p:cNvSpPr txBox="1">
            <a:spLocks/>
          </p:cNvSpPr>
          <p:nvPr/>
        </p:nvSpPr>
        <p:spPr>
          <a:xfrm>
            <a:off x="3993429" y="2203795"/>
            <a:ext cx="3640432" cy="1761557"/>
          </a:xfrm>
          <a:prstGeom prst="rect">
            <a:avLst/>
          </a:prstGeom>
          <a:solidFill>
            <a:schemeClr val="bg1"/>
          </a:solidFill>
        </p:spPr>
        <p:txBody>
          <a:bodyPr vert="horz" lIns="0" tIns="0" rIns="0" bIns="0" rtlCol="0">
            <a:noAutofit/>
          </a:bodyPr>
          <a:lstStyle>
            <a:lvl1pPr marL="285750" indent="-285750" algn="l" defTabSz="914400" rtl="0" eaLnBrk="1" latinLnBrk="0" hangingPunct="1">
              <a:lnSpc>
                <a:spcPct val="120000"/>
              </a:lnSpc>
              <a:spcBef>
                <a:spcPts val="0"/>
              </a:spcBef>
              <a:buClr>
                <a:schemeClr val="tx2"/>
              </a:buClr>
              <a:buFont typeface="Wingdings" panose="05000000000000000000" pitchFamily="2" charset="2"/>
              <a:buChar char="§"/>
              <a:defRPr lang="it-IT" sz="1600" kern="1200">
                <a:solidFill>
                  <a:schemeClr val="tx1"/>
                </a:solidFill>
                <a:latin typeface="+mn-lt"/>
                <a:ea typeface="+mn-ea"/>
                <a:cs typeface="+mn-cs"/>
              </a:defRPr>
            </a:lvl1pPr>
            <a:lvl2pPr marL="742950" indent="-285750" algn="l" defTabSz="914400" rtl="0" eaLnBrk="1" latinLnBrk="0" hangingPunct="1">
              <a:lnSpc>
                <a:spcPct val="120000"/>
              </a:lnSpc>
              <a:spcBef>
                <a:spcPts val="500"/>
              </a:spcBef>
              <a:buClr>
                <a:srgbClr val="102C53"/>
              </a:buClr>
              <a:buFont typeface="Arial" panose="020B0604020202020204" pitchFamily="34" charset="0"/>
              <a:buChar char="•"/>
              <a:defRPr lang="it-IT" sz="1600" kern="1200">
                <a:solidFill>
                  <a:schemeClr val="tx1"/>
                </a:solidFill>
                <a:latin typeface="+mn-lt"/>
                <a:ea typeface="+mn-ea"/>
                <a:cs typeface="+mn-cs"/>
              </a:defRPr>
            </a:lvl2pPr>
            <a:lvl3pPr marL="1200150" indent="-285750" algn="l" defTabSz="914400" rtl="0" eaLnBrk="1" latinLnBrk="0" hangingPunct="1">
              <a:lnSpc>
                <a:spcPct val="120000"/>
              </a:lnSpc>
              <a:spcBef>
                <a:spcPts val="500"/>
              </a:spcBef>
              <a:buClr>
                <a:srgbClr val="102C53"/>
              </a:buClr>
              <a:buFont typeface="Manrope" panose="020B0604020202020204" charset="0"/>
              <a:buChar char="‒"/>
              <a:defRPr lang="it-IT" sz="1600" kern="1200">
                <a:solidFill>
                  <a:schemeClr val="tx1"/>
                </a:solidFill>
                <a:latin typeface="+mn-lt"/>
                <a:ea typeface="+mn-ea"/>
                <a:cs typeface="+mn-cs"/>
              </a:defRPr>
            </a:lvl3pPr>
            <a:lvl4pPr marL="1371600" indent="0" algn="l" defTabSz="914400" rtl="0" eaLnBrk="1" latinLnBrk="0" hangingPunct="1">
              <a:lnSpc>
                <a:spcPct val="120000"/>
              </a:lnSpc>
              <a:spcBef>
                <a:spcPts val="500"/>
              </a:spcBef>
              <a:buFont typeface="Arial" panose="020B0604020202020204" pitchFamily="34" charset="0"/>
              <a:buNone/>
              <a:defRPr lang="it-IT" sz="1600" kern="1200" dirty="0">
                <a:solidFill>
                  <a:schemeClr val="tx1"/>
                </a:solidFill>
                <a:latin typeface="+mn-lt"/>
                <a:ea typeface="+mn-ea"/>
                <a:cs typeface="+mn-cs"/>
              </a:defRPr>
            </a:lvl4pPr>
            <a:lvl5pPr marL="1828800" indent="0" algn="l" defTabSz="914400" rtl="0" eaLnBrk="1" latinLnBrk="0" hangingPunct="1">
              <a:lnSpc>
                <a:spcPct val="120000"/>
              </a:lnSpc>
              <a:spcBef>
                <a:spcPts val="500"/>
              </a:spcBef>
              <a:buFont typeface="Arial" panose="020B0604020202020204" pitchFamily="34" charset="0"/>
              <a:buNone/>
              <a:defRPr lang="it-IT" sz="1600" kern="1200" dirty="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20000"/>
              </a:lnSpc>
              <a:spcBef>
                <a:spcPts val="0"/>
              </a:spcBef>
              <a:spcAft>
                <a:spcPts val="0"/>
              </a:spcAft>
              <a:buClr>
                <a:srgbClr val="102C53"/>
              </a:buClr>
              <a:buSzTx/>
              <a:buFont typeface="Wingdings" panose="05000000000000000000" pitchFamily="2" charset="2"/>
              <a:buNone/>
              <a:tabLst/>
              <a:defRPr/>
            </a:pPr>
            <a:r>
              <a:rPr kumimoji="0" lang="en-GB" altLang="en-US" sz="1600" b="1" i="0" u="none" strike="noStrike" kern="1200" cap="none" spc="0" normalizeH="0" baseline="0" noProof="0" dirty="0">
                <a:ln>
                  <a:noFill/>
                </a:ln>
                <a:solidFill>
                  <a:srgbClr val="FF3975"/>
                </a:solidFill>
                <a:effectLst/>
                <a:uLnTx/>
                <a:uFillTx/>
                <a:latin typeface="Manrope"/>
                <a:ea typeface="Calibri" panose="020F0502020204030204" pitchFamily="34" charset="0"/>
                <a:cs typeface="Arial" panose="020B0604020202020204" pitchFamily="34" charset="0"/>
              </a:rPr>
              <a:t>How to control it?</a:t>
            </a:r>
            <a:endParaRPr kumimoji="0" lang="en-US" sz="1600" b="0" i="0" u="none" strike="noStrike" kern="1200" cap="none" spc="0" normalizeH="0" baseline="0" noProof="0" dirty="0">
              <a:ln>
                <a:noFill/>
              </a:ln>
              <a:solidFill>
                <a:srgbClr val="FF3975"/>
              </a:solidFill>
              <a:effectLst/>
              <a:uLnTx/>
              <a:uFillTx/>
              <a:latin typeface="Manrope"/>
              <a:ea typeface="+mn-ea"/>
              <a:cs typeface="+mn-cs"/>
            </a:endParaRPr>
          </a:p>
          <a:p>
            <a:pPr marL="285750" marR="0" lvl="0" indent="-285750" algn="l" defTabSz="914400" rtl="0" eaLnBrk="1" fontAlgn="auto" latinLnBrk="0" hangingPunct="1">
              <a:lnSpc>
                <a:spcPct val="120000"/>
              </a:lnSpc>
              <a:spcBef>
                <a:spcPts val="0"/>
              </a:spcBef>
              <a:spcAft>
                <a:spcPts val="0"/>
              </a:spcAft>
              <a:buClr>
                <a:srgbClr val="102C53"/>
              </a:buClr>
              <a:buSzTx/>
              <a:buFont typeface="Wingdings" panose="05000000000000000000" pitchFamily="2" charset="2"/>
              <a:buChar char="§"/>
              <a:tabLst/>
              <a:defRPr/>
            </a:pPr>
            <a:r>
              <a:rPr kumimoji="0" lang="en-US" sz="1600" b="0" i="0" u="none" strike="noStrike" kern="1200" cap="none" spc="0" normalizeH="0" baseline="0" noProof="0" dirty="0">
                <a:ln>
                  <a:noFill/>
                </a:ln>
                <a:solidFill>
                  <a:srgbClr val="000000"/>
                </a:solidFill>
                <a:effectLst/>
                <a:uLnTx/>
                <a:uFillTx/>
                <a:latin typeface="Manrope"/>
                <a:ea typeface="+mn-ea"/>
                <a:cs typeface="+mn-cs"/>
              </a:rPr>
              <a:t>Post mission disposal compliance</a:t>
            </a:r>
          </a:p>
          <a:p>
            <a:pPr marL="285750" marR="0" lvl="0" indent="-285750" algn="l" defTabSz="914400" rtl="0" eaLnBrk="1" fontAlgn="auto" latinLnBrk="0" hangingPunct="1">
              <a:lnSpc>
                <a:spcPct val="120000"/>
              </a:lnSpc>
              <a:spcBef>
                <a:spcPts val="0"/>
              </a:spcBef>
              <a:spcAft>
                <a:spcPts val="0"/>
              </a:spcAft>
              <a:buClr>
                <a:srgbClr val="102C53"/>
              </a:buClr>
              <a:buSzTx/>
              <a:buFont typeface="Wingdings" panose="05000000000000000000" pitchFamily="2" charset="2"/>
              <a:buChar char="§"/>
              <a:tabLst/>
              <a:defRPr/>
            </a:pPr>
            <a:r>
              <a:rPr kumimoji="0" lang="en-US" sz="1600" b="0" i="0" u="none" strike="noStrike" kern="1200" cap="none" spc="0" normalizeH="0" baseline="0" noProof="0" dirty="0">
                <a:ln>
                  <a:noFill/>
                </a:ln>
                <a:solidFill>
                  <a:srgbClr val="000000"/>
                </a:solidFill>
                <a:effectLst/>
                <a:uLnTx/>
                <a:uFillTx/>
                <a:latin typeface="Manrope"/>
                <a:ea typeface="+mn-ea"/>
                <a:cs typeface="+mn-cs"/>
              </a:rPr>
              <a:t>Active debris removal missions</a:t>
            </a:r>
          </a:p>
          <a:p>
            <a:pPr marL="285750" marR="0" lvl="0" indent="-285750" algn="l" defTabSz="914400" rtl="0" eaLnBrk="1" fontAlgn="auto" latinLnBrk="0" hangingPunct="1">
              <a:lnSpc>
                <a:spcPct val="120000"/>
              </a:lnSpc>
              <a:spcBef>
                <a:spcPts val="0"/>
              </a:spcBef>
              <a:spcAft>
                <a:spcPts val="0"/>
              </a:spcAft>
              <a:buClr>
                <a:srgbClr val="102C53"/>
              </a:buClr>
              <a:buSzTx/>
              <a:buFont typeface="Wingdings" panose="05000000000000000000" pitchFamily="2" charset="2"/>
              <a:buChar char="§"/>
              <a:tabLst/>
              <a:defRPr/>
            </a:pPr>
            <a:r>
              <a:rPr kumimoji="0" lang="en-US" sz="1600" b="0" i="0" u="none" strike="noStrike" kern="1200" cap="none" spc="0" normalizeH="0" baseline="0" noProof="0" dirty="0">
                <a:ln>
                  <a:noFill/>
                </a:ln>
                <a:solidFill>
                  <a:srgbClr val="000000"/>
                </a:solidFill>
                <a:effectLst/>
                <a:uLnTx/>
                <a:uFillTx/>
                <a:latin typeface="Manrope"/>
                <a:ea typeface="+mn-ea"/>
                <a:cs typeface="+mn-cs"/>
              </a:rPr>
              <a:t>Re-entry due to atmospheric drag</a:t>
            </a:r>
          </a:p>
          <a:p>
            <a:pPr marL="285750" marR="0" lvl="0" indent="-285750" algn="l" defTabSz="914400" rtl="0" eaLnBrk="1" fontAlgn="auto" latinLnBrk="0" hangingPunct="1">
              <a:lnSpc>
                <a:spcPct val="120000"/>
              </a:lnSpc>
              <a:spcBef>
                <a:spcPts val="0"/>
              </a:spcBef>
              <a:spcAft>
                <a:spcPts val="0"/>
              </a:spcAft>
              <a:buClr>
                <a:srgbClr val="102C53"/>
              </a:buClr>
              <a:buSzTx/>
              <a:buFont typeface="Wingdings" panose="05000000000000000000" pitchFamily="2" charset="2"/>
              <a:buChar char="§"/>
              <a:tabLst/>
              <a:defRPr/>
            </a:pPr>
            <a:r>
              <a:rPr kumimoji="0" lang="en-US" sz="1600" b="0" i="0" u="none" strike="noStrike" kern="1200" cap="none" spc="0" normalizeH="0" baseline="0" noProof="0" dirty="0">
                <a:ln>
                  <a:noFill/>
                </a:ln>
                <a:solidFill>
                  <a:srgbClr val="000000"/>
                </a:solidFill>
                <a:effectLst/>
                <a:uLnTx/>
                <a:uFillTx/>
                <a:latin typeface="Manrope"/>
                <a:ea typeface="+mn-ea"/>
                <a:cs typeface="+mn-cs"/>
              </a:rPr>
              <a:t>Launches</a:t>
            </a:r>
          </a:p>
          <a:p>
            <a:pPr marL="285750" marR="0" lvl="0" indent="-285750" algn="l" defTabSz="914400" rtl="0" eaLnBrk="1" fontAlgn="auto" latinLnBrk="0" hangingPunct="1">
              <a:lnSpc>
                <a:spcPct val="120000"/>
              </a:lnSpc>
              <a:spcBef>
                <a:spcPts val="0"/>
              </a:spcBef>
              <a:spcAft>
                <a:spcPts val="0"/>
              </a:spcAft>
              <a:buClr>
                <a:srgbClr val="102C53"/>
              </a:buClr>
              <a:buSzTx/>
              <a:buFont typeface="Wingdings" panose="05000000000000000000" pitchFamily="2" charset="2"/>
              <a:buChar char="§"/>
              <a:tabLst/>
              <a:defRPr/>
            </a:pPr>
            <a:r>
              <a:rPr lang="en-US" dirty="0">
                <a:solidFill>
                  <a:srgbClr val="000000"/>
                </a:solidFill>
                <a:latin typeface="Manrope"/>
              </a:rPr>
              <a:t>Collision avoidance </a:t>
            </a:r>
            <a:r>
              <a:rPr lang="en-US" dirty="0" err="1">
                <a:solidFill>
                  <a:srgbClr val="000000"/>
                </a:solidFill>
                <a:latin typeface="Manrope"/>
              </a:rPr>
              <a:t>maneouvres</a:t>
            </a:r>
            <a:endParaRPr kumimoji="0" lang="en-US" sz="1600" b="0" i="0" u="none" strike="noStrike" kern="1200" cap="none" spc="0" normalizeH="0" baseline="0" noProof="0" dirty="0">
              <a:ln>
                <a:noFill/>
              </a:ln>
              <a:solidFill>
                <a:srgbClr val="000000"/>
              </a:solidFill>
              <a:effectLst/>
              <a:uLnTx/>
              <a:uFillTx/>
              <a:latin typeface="Manrope"/>
              <a:ea typeface="+mn-ea"/>
              <a:cs typeface="+mn-cs"/>
            </a:endParaRPr>
          </a:p>
        </p:txBody>
      </p:sp>
      <p:sp>
        <p:nvSpPr>
          <p:cNvPr id="7" name="TextBox 6">
            <a:extLst>
              <a:ext uri="{FF2B5EF4-FFF2-40B4-BE49-F238E27FC236}">
                <a16:creationId xmlns:a16="http://schemas.microsoft.com/office/drawing/2014/main" id="{E7E50DA1-0AEF-DA61-7F58-8D45B5E068AE}"/>
              </a:ext>
            </a:extLst>
          </p:cNvPr>
          <p:cNvSpPr txBox="1"/>
          <p:nvPr/>
        </p:nvSpPr>
        <p:spPr>
          <a:xfrm>
            <a:off x="5227410" y="723432"/>
            <a:ext cx="3634518" cy="1077218"/>
          </a:xfrm>
          <a:prstGeom prst="rect">
            <a:avLst/>
          </a:prstGeom>
          <a:solidFill>
            <a:schemeClr val="bg2">
              <a:lumMod val="95000"/>
            </a:schemeClr>
          </a:solidFill>
          <a:ln w="12700">
            <a:noFill/>
          </a:ln>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600" b="0" i="0" u="none" strike="noStrike" kern="1200" cap="none" spc="0" normalizeH="0" baseline="0" noProof="0">
                <a:ln>
                  <a:noFill/>
                </a:ln>
                <a:solidFill>
                  <a:srgbClr val="000000"/>
                </a:solidFill>
                <a:effectLst/>
                <a:uLnTx/>
                <a:uFillTx/>
                <a:latin typeface="Manrope"/>
                <a:ea typeface="Calibri" panose="020F0502020204030204" pitchFamily="34" charset="0"/>
                <a:cs typeface="Arial" panose="020B0604020202020204" pitchFamily="34" charset="0"/>
              </a:rPr>
              <a:t>Urgent to </a:t>
            </a:r>
            <a:r>
              <a:rPr kumimoji="0" lang="en-US" altLang="en-US" sz="1600" b="1" i="0" u="none" strike="noStrike" kern="1200" cap="none" spc="0" normalizeH="0" baseline="0" noProof="0">
                <a:ln>
                  <a:noFill/>
                </a:ln>
                <a:solidFill>
                  <a:srgbClr val="FF0066"/>
                </a:solidFill>
                <a:effectLst/>
                <a:uLnTx/>
                <a:uFillTx/>
                <a:latin typeface="Manrope"/>
                <a:ea typeface="Calibri" panose="020F0502020204030204" pitchFamily="34" charset="0"/>
                <a:cs typeface="Arial" panose="020B0604020202020204" pitchFamily="34" charset="0"/>
              </a:rPr>
              <a:t>control the space debris population as a whole </a:t>
            </a:r>
            <a:r>
              <a:rPr kumimoji="0" lang="en-US" altLang="en-US" sz="1600" b="0" i="0" u="none" strike="noStrike" kern="1200" cap="none" spc="0" normalizeH="0" baseline="0" noProof="0">
                <a:ln>
                  <a:noFill/>
                </a:ln>
                <a:solidFill>
                  <a:srgbClr val="000000"/>
                </a:solidFill>
                <a:effectLst/>
                <a:uLnTx/>
                <a:uFillTx/>
                <a:latin typeface="Manrope"/>
                <a:ea typeface="Calibri" panose="020F0502020204030204" pitchFamily="34" charset="0"/>
                <a:cs typeface="Arial" panose="020B0604020202020204" pitchFamily="34" charset="0"/>
              </a:rPr>
              <a:t>and to integrate debris mitigation in Space traffic management.</a:t>
            </a:r>
          </a:p>
        </p:txBody>
      </p:sp>
    </p:spTree>
    <p:extLst>
      <p:ext uri="{BB962C8B-B14F-4D97-AF65-F5344CB8AC3E}">
        <p14:creationId xmlns:p14="http://schemas.microsoft.com/office/powerpoint/2010/main" val="7399466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0995878-75B2-C577-92AC-959FEAC6C22D}"/>
              </a:ext>
            </a:extLst>
          </p:cNvPr>
          <p:cNvSpPr>
            <a:spLocks noGrp="1"/>
          </p:cNvSpPr>
          <p:nvPr>
            <p:ph type="title"/>
          </p:nvPr>
        </p:nvSpPr>
        <p:spPr/>
        <p:txBody>
          <a:bodyPr/>
          <a:lstStyle/>
          <a:p>
            <a:r>
              <a:rPr lang="en-GB" dirty="0"/>
              <a:t>Space debris population control</a:t>
            </a:r>
            <a:endParaRPr lang="it-IT" dirty="0"/>
          </a:p>
        </p:txBody>
      </p:sp>
      <p:sp>
        <p:nvSpPr>
          <p:cNvPr id="3" name="Footer Placeholder 2">
            <a:extLst>
              <a:ext uri="{FF2B5EF4-FFF2-40B4-BE49-F238E27FC236}">
                <a16:creationId xmlns:a16="http://schemas.microsoft.com/office/drawing/2014/main" id="{4E009E9B-45FF-A508-6DFA-AE770A90AC87}"/>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50" normalizeH="0" baseline="0" noProof="0">
                <a:ln>
                  <a:noFill/>
                </a:ln>
                <a:solidFill>
                  <a:srgbClr val="000000">
                    <a:lumMod val="65000"/>
                    <a:lumOff val="35000"/>
                  </a:srgbClr>
                </a:solidFill>
                <a:effectLst/>
                <a:uLnTx/>
                <a:uFillTx/>
                <a:latin typeface="Manrope"/>
                <a:ea typeface="+mn-ea"/>
                <a:cs typeface="+mn-cs"/>
              </a:rPr>
              <a:t>Camilla Colombo - GREEN SPECIES - COMPASS Lab - Department of Aerospace Science and Technology</a:t>
            </a:r>
            <a:endParaRPr kumimoji="0" lang="it-IT" sz="700" b="0" i="0" u="none" strike="noStrike" kern="1200" cap="none" spc="50" normalizeH="0" baseline="0" noProof="0">
              <a:ln>
                <a:noFill/>
              </a:ln>
              <a:solidFill>
                <a:srgbClr val="000000">
                  <a:lumMod val="65000"/>
                  <a:lumOff val="35000"/>
                </a:srgbClr>
              </a:solidFill>
              <a:effectLst/>
              <a:uLnTx/>
              <a:uFillTx/>
              <a:latin typeface="Manrope"/>
              <a:ea typeface="+mn-ea"/>
              <a:cs typeface="+mn-cs"/>
            </a:endParaRPr>
          </a:p>
        </p:txBody>
      </p:sp>
      <p:sp>
        <p:nvSpPr>
          <p:cNvPr id="4" name="Slide Number Placeholder 3">
            <a:extLst>
              <a:ext uri="{FF2B5EF4-FFF2-40B4-BE49-F238E27FC236}">
                <a16:creationId xmlns:a16="http://schemas.microsoft.com/office/drawing/2014/main" id="{D9B6DEB4-EBBC-6715-9E46-8804105E2721}"/>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135EEA2-8D42-4D46-95A6-66E65FDC5EB1}" type="slidenum">
              <a:rPr kumimoji="0" lang="it-IT" sz="700" b="0" i="0" u="none" strike="noStrike" kern="1200" cap="none" spc="50" normalizeH="0" baseline="0" noProof="0" smtClean="0">
                <a:ln>
                  <a:noFill/>
                </a:ln>
                <a:solidFill>
                  <a:srgbClr val="000000">
                    <a:lumMod val="65000"/>
                    <a:lumOff val="35000"/>
                  </a:srgbClr>
                </a:solidFill>
                <a:effectLst/>
                <a:uLnTx/>
                <a:uFillTx/>
                <a:latin typeface="Manrope"/>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it-IT" sz="700" b="0" i="0" u="none" strike="noStrike" kern="1200" cap="none" spc="50" normalizeH="0" baseline="0" noProof="0">
              <a:ln>
                <a:noFill/>
              </a:ln>
              <a:solidFill>
                <a:srgbClr val="000000">
                  <a:lumMod val="65000"/>
                  <a:lumOff val="35000"/>
                </a:srgbClr>
              </a:solidFill>
              <a:effectLst/>
              <a:uLnTx/>
              <a:uFillTx/>
              <a:latin typeface="Manrope"/>
              <a:ea typeface="+mn-ea"/>
              <a:cs typeface="+mn-cs"/>
            </a:endParaRPr>
          </a:p>
        </p:txBody>
      </p:sp>
      <p:pic>
        <p:nvPicPr>
          <p:cNvPr id="14" name="Picture 13">
            <a:extLst>
              <a:ext uri="{FF2B5EF4-FFF2-40B4-BE49-F238E27FC236}">
                <a16:creationId xmlns:a16="http://schemas.microsoft.com/office/drawing/2014/main" id="{B879E473-25F5-772D-48C1-E1CFC62F4CCF}"/>
              </a:ext>
            </a:extLst>
          </p:cNvPr>
          <p:cNvPicPr>
            <a:picLocks noChangeAspect="1"/>
          </p:cNvPicPr>
          <p:nvPr/>
        </p:nvPicPr>
        <p:blipFill>
          <a:blip r:embed="rId3">
            <a:extLst>
              <a:ext uri="{28A0092B-C50C-407E-A947-70E740481C1C}">
                <a14:useLocalDpi xmlns:a14="http://schemas.microsoft.com/office/drawing/2010/main" val="0"/>
              </a:ext>
            </a:extLst>
          </a:blip>
          <a:srcRect r="26409"/>
          <a:stretch>
            <a:fillRect/>
          </a:stretch>
        </p:blipFill>
        <p:spPr>
          <a:xfrm>
            <a:off x="6685627" y="2648256"/>
            <a:ext cx="4551437" cy="3644226"/>
          </a:xfrm>
          <a:prstGeom prst="rect">
            <a:avLst/>
          </a:prstGeom>
        </p:spPr>
      </p:pic>
      <p:pic>
        <p:nvPicPr>
          <p:cNvPr id="16" name="Picture 15">
            <a:extLst>
              <a:ext uri="{FF2B5EF4-FFF2-40B4-BE49-F238E27FC236}">
                <a16:creationId xmlns:a16="http://schemas.microsoft.com/office/drawing/2014/main" id="{D2844C1B-5E46-8663-81B2-75423D4329B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34963" y="2648256"/>
            <a:ext cx="6294120" cy="3644226"/>
          </a:xfrm>
          <a:prstGeom prst="rect">
            <a:avLst/>
          </a:prstGeom>
        </p:spPr>
      </p:pic>
      <p:sp>
        <p:nvSpPr>
          <p:cNvPr id="17" name="TextBox 16">
            <a:extLst>
              <a:ext uri="{FF2B5EF4-FFF2-40B4-BE49-F238E27FC236}">
                <a16:creationId xmlns:a16="http://schemas.microsoft.com/office/drawing/2014/main" id="{31F2B23A-3D5A-08A0-C2AD-54D0C2B036DF}"/>
              </a:ext>
            </a:extLst>
          </p:cNvPr>
          <p:cNvSpPr txBox="1"/>
          <p:nvPr/>
        </p:nvSpPr>
        <p:spPr>
          <a:xfrm>
            <a:off x="3502422" y="2903220"/>
            <a:ext cx="1394778" cy="307777"/>
          </a:xfrm>
          <a:prstGeom prst="rect">
            <a:avLst/>
          </a:prstGeom>
          <a:noFill/>
        </p:spPr>
        <p:txBody>
          <a:bodyPr wrap="square">
            <a:spAutoFit/>
          </a:bodyPr>
          <a:lstStyle>
            <a:defPPr>
              <a:defRPr lang="it-IT"/>
            </a:defPPr>
            <a:lvl1pPr>
              <a:defRPr sz="1200" kern="0">
                <a:solidFill>
                  <a:srgbClr val="0066CC"/>
                </a:solidFill>
                <a:latin typeface="+mj-lt"/>
                <a:cs typeface="Arial" panose="020B0604020202020204" pitchFamily="34" charset="0"/>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66CC"/>
                </a:solidFill>
                <a:effectLst/>
                <a:uLnTx/>
                <a:uFillTx/>
                <a:latin typeface="Manrope"/>
                <a:ea typeface="+mn-ea"/>
                <a:cs typeface="Arial" panose="020B0604020202020204" pitchFamily="34" charset="0"/>
              </a:rPr>
              <a:t>Fragments</a:t>
            </a:r>
            <a:endParaRPr kumimoji="0" lang="it-IT" sz="1400" b="0" i="0" u="none" strike="noStrike" kern="0" cap="none" spc="0" normalizeH="0" baseline="0" noProof="0" dirty="0">
              <a:ln>
                <a:noFill/>
              </a:ln>
              <a:solidFill>
                <a:srgbClr val="0066CC"/>
              </a:solidFill>
              <a:effectLst/>
              <a:uLnTx/>
              <a:uFillTx/>
              <a:latin typeface="Manrope"/>
              <a:ea typeface="+mn-ea"/>
              <a:cs typeface="Arial" panose="020B0604020202020204" pitchFamily="34" charset="0"/>
            </a:endParaRPr>
          </a:p>
        </p:txBody>
      </p:sp>
      <p:sp>
        <p:nvSpPr>
          <p:cNvPr id="18" name="TextBox 17">
            <a:extLst>
              <a:ext uri="{FF2B5EF4-FFF2-40B4-BE49-F238E27FC236}">
                <a16:creationId xmlns:a16="http://schemas.microsoft.com/office/drawing/2014/main" id="{0CBBA8A0-50BD-DAE9-B692-ED61275A6225}"/>
              </a:ext>
            </a:extLst>
          </p:cNvPr>
          <p:cNvSpPr txBox="1"/>
          <p:nvPr/>
        </p:nvSpPr>
        <p:spPr>
          <a:xfrm>
            <a:off x="9459439" y="2903220"/>
            <a:ext cx="1642901" cy="307777"/>
          </a:xfrm>
          <a:prstGeom prst="rect">
            <a:avLst/>
          </a:prstGeom>
          <a:noFill/>
        </p:spPr>
        <p:txBody>
          <a:bodyPr wrap="square">
            <a:spAutoFit/>
          </a:bodyPr>
          <a:lstStyle>
            <a:defPPr>
              <a:defRPr lang="it-IT"/>
            </a:defPPr>
            <a:lvl1pPr>
              <a:defRPr sz="1200" kern="0">
                <a:solidFill>
                  <a:srgbClr val="0066CC"/>
                </a:solidFill>
                <a:latin typeface="+mj-lt"/>
                <a:cs typeface="Arial" panose="020B0604020202020204" pitchFamily="34" charset="0"/>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66CC"/>
                </a:solidFill>
                <a:effectLst/>
                <a:uLnTx/>
                <a:uFillTx/>
                <a:latin typeface="Manrope"/>
                <a:ea typeface="+mn-ea"/>
                <a:cs typeface="Arial" panose="020B0604020202020204" pitchFamily="34" charset="0"/>
              </a:rPr>
              <a:t>Inactive objects</a:t>
            </a:r>
            <a:endParaRPr kumimoji="0" lang="it-IT" sz="1400" b="0" i="0" u="none" strike="noStrike" kern="0" cap="none" spc="0" normalizeH="0" baseline="0" noProof="0" dirty="0">
              <a:ln>
                <a:noFill/>
              </a:ln>
              <a:solidFill>
                <a:srgbClr val="0066CC"/>
              </a:solidFill>
              <a:effectLst/>
              <a:uLnTx/>
              <a:uFillTx/>
              <a:latin typeface="Manrope"/>
              <a:ea typeface="+mn-ea"/>
              <a:cs typeface="Arial" panose="020B0604020202020204" pitchFamily="34" charset="0"/>
            </a:endParaRPr>
          </a:p>
        </p:txBody>
      </p:sp>
      <p:sp>
        <p:nvSpPr>
          <p:cNvPr id="7" name="Text Placeholder 6">
            <a:extLst>
              <a:ext uri="{FF2B5EF4-FFF2-40B4-BE49-F238E27FC236}">
                <a16:creationId xmlns:a16="http://schemas.microsoft.com/office/drawing/2014/main" id="{6A1773DF-A3AB-478F-2C0F-84E0B89B05AC}"/>
              </a:ext>
            </a:extLst>
          </p:cNvPr>
          <p:cNvSpPr>
            <a:spLocks noGrp="1"/>
          </p:cNvSpPr>
          <p:nvPr>
            <p:ph type="body" sz="quarter" idx="13"/>
          </p:nvPr>
        </p:nvSpPr>
        <p:spPr>
          <a:xfrm>
            <a:off x="334962" y="1556116"/>
            <a:ext cx="9124477" cy="990600"/>
          </a:xfrm>
        </p:spPr>
        <p:txBody>
          <a:bodyPr/>
          <a:lstStyle/>
          <a:p>
            <a:r>
              <a:rPr lang="en-US" dirty="0"/>
              <a:t>Propagation time 50 y</a:t>
            </a:r>
          </a:p>
          <a:p>
            <a:r>
              <a:rPr lang="en-US" dirty="0"/>
              <a:t>Control inputs: </a:t>
            </a:r>
            <a:r>
              <a:rPr lang="en-US" b="1" dirty="0"/>
              <a:t>PMD compliance and ADR rate </a:t>
            </a:r>
            <a:r>
              <a:rPr lang="en-US" dirty="0"/>
              <a:t>(maximum 30 ADR per year per shell)</a:t>
            </a:r>
          </a:p>
          <a:p>
            <a:r>
              <a:rPr lang="en-US" dirty="0"/>
              <a:t>Control target: keep the initial number and distribution of inactive objects and fragments.</a:t>
            </a:r>
          </a:p>
        </p:txBody>
      </p:sp>
      <p:sp>
        <p:nvSpPr>
          <p:cNvPr id="19" name="Rectangle 1">
            <a:extLst>
              <a:ext uri="{FF2B5EF4-FFF2-40B4-BE49-F238E27FC236}">
                <a16:creationId xmlns:a16="http://schemas.microsoft.com/office/drawing/2014/main" id="{C36ED6A5-DDAC-3812-9F1F-D214DA183312}"/>
              </a:ext>
            </a:extLst>
          </p:cNvPr>
          <p:cNvSpPr>
            <a:spLocks noChangeArrowheads="1"/>
          </p:cNvSpPr>
          <p:nvPr/>
        </p:nvSpPr>
        <p:spPr bwMode="auto">
          <a:xfrm>
            <a:off x="144725" y="6547446"/>
            <a:ext cx="8557841" cy="258532"/>
          </a:xfrm>
          <a:prstGeom prst="rect">
            <a:avLst/>
          </a:prstGeom>
          <a:noFill/>
        </p:spPr>
        <p:txBody>
          <a:bodyPr wrap="square">
            <a:spAutoFit/>
          </a:bodyPr>
          <a:lstStyle/>
          <a:p>
            <a:pPr marL="228600" marR="0" lvl="0" indent="-228600" algn="l" defTabSz="914400" rtl="0" eaLnBrk="1" fontAlgn="auto" latinLnBrk="0" hangingPunct="1">
              <a:lnSpc>
                <a:spcPct val="90000"/>
              </a:lnSpc>
              <a:spcBef>
                <a:spcPts val="500"/>
              </a:spcBef>
              <a:spcAft>
                <a:spcPts val="0"/>
              </a:spcAft>
              <a:buClrTx/>
              <a:buSzTx/>
              <a:buFont typeface="+mj-lt"/>
              <a:buAutoNum type="arabicPeriod" startAt="21"/>
              <a:tabLst/>
              <a:defRPr/>
            </a:pPr>
            <a:r>
              <a:rPr kumimoji="0" lang="en-GB" sz="1200" b="0" i="0" u="none" strike="noStrike" kern="1200" cap="none" spc="0" normalizeH="0" baseline="0" noProof="0">
                <a:ln>
                  <a:noFill/>
                </a:ln>
                <a:solidFill>
                  <a:srgbClr val="102C53">
                    <a:lumMod val="90000"/>
                    <a:lumOff val="10000"/>
                  </a:srgbClr>
                </a:solidFill>
                <a:effectLst/>
                <a:uLnTx/>
                <a:uFillTx/>
                <a:latin typeface="Manrope"/>
                <a:ea typeface="+mn-ea"/>
                <a:cs typeface="Times New Roman" panose="02020603050405020304" pitchFamily="18" charset="0"/>
              </a:rPr>
              <a:t>M. Rusconi, C. </a:t>
            </a:r>
            <a:r>
              <a:rPr lang="en-GB" sz="1200">
                <a:solidFill>
                  <a:srgbClr val="102C53">
                    <a:lumMod val="90000"/>
                    <a:lumOff val="10000"/>
                  </a:srgbClr>
                </a:solidFill>
                <a:latin typeface="Manrope"/>
                <a:cs typeface="Times New Roman" panose="02020603050405020304" pitchFamily="18" charset="0"/>
              </a:rPr>
              <a:t>Colombo</a:t>
            </a:r>
            <a:r>
              <a:rPr kumimoji="0" lang="en-GB" sz="1200" b="0" i="0" u="none" strike="noStrike" kern="1200" cap="none" spc="0" normalizeH="0" baseline="0" noProof="0">
                <a:ln>
                  <a:noFill/>
                </a:ln>
                <a:solidFill>
                  <a:srgbClr val="102C53">
                    <a:lumMod val="90000"/>
                    <a:lumOff val="10000"/>
                  </a:srgbClr>
                </a:solidFill>
                <a:effectLst/>
                <a:uLnTx/>
                <a:uFillTx/>
                <a:latin typeface="Manrope"/>
                <a:ea typeface="+mn-ea"/>
                <a:cs typeface="Times New Roman" panose="02020603050405020304" pitchFamily="18" charset="0"/>
              </a:rPr>
              <a:t>., A Model-Based Control Framework for Space Debris Management. Acta Astronautica, 2025</a:t>
            </a:r>
            <a:r>
              <a:rPr kumimoji="0" lang="en-GB" sz="1200" b="0" i="0" u="none" strike="noStrike" kern="1200" cap="none" spc="0" normalizeH="0" baseline="0" noProof="0" dirty="0">
                <a:ln>
                  <a:noFill/>
                </a:ln>
                <a:solidFill>
                  <a:srgbClr val="102C53">
                    <a:lumMod val="90000"/>
                    <a:lumOff val="10000"/>
                  </a:srgbClr>
                </a:solidFill>
                <a:effectLst/>
                <a:uLnTx/>
                <a:uFillTx/>
                <a:latin typeface="Manrope"/>
                <a:ea typeface="+mn-ea"/>
                <a:cs typeface="Times New Roman" panose="02020603050405020304" pitchFamily="18" charset="0"/>
              </a:rPr>
              <a:t>.</a:t>
            </a:r>
            <a:endParaRPr kumimoji="0" lang="en-GB" sz="1200" b="0" i="0" u="none" strike="noStrike" kern="1200" cap="none" spc="0" normalizeH="0" baseline="0" noProof="0">
              <a:ln>
                <a:noFill/>
              </a:ln>
              <a:solidFill>
                <a:srgbClr val="102C53">
                  <a:lumMod val="90000"/>
                  <a:lumOff val="10000"/>
                </a:srgbClr>
              </a:solidFill>
              <a:effectLst/>
              <a:uLnTx/>
              <a:uFillTx/>
              <a:latin typeface="Manrope"/>
              <a:ea typeface="+mn-ea"/>
              <a:cs typeface="Times New Roman" panose="02020603050405020304" pitchFamily="18" charset="0"/>
            </a:endParaRPr>
          </a:p>
        </p:txBody>
      </p:sp>
    </p:spTree>
    <p:extLst>
      <p:ext uri="{BB962C8B-B14F-4D97-AF65-F5344CB8AC3E}">
        <p14:creationId xmlns:p14="http://schemas.microsoft.com/office/powerpoint/2010/main" val="13019052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6B0F9D-5E75-67E8-FE7E-1EE70C84904E}"/>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0A10A323-46A6-D9BB-61DB-2A034A55677C}"/>
              </a:ext>
            </a:extLst>
          </p:cNvPr>
          <p:cNvSpPr>
            <a:spLocks noGrp="1"/>
          </p:cNvSpPr>
          <p:nvPr>
            <p:ph type="title"/>
          </p:nvPr>
        </p:nvSpPr>
        <p:spPr/>
        <p:txBody>
          <a:bodyPr/>
          <a:lstStyle/>
          <a:p>
            <a:r>
              <a:rPr lang="en-GB" dirty="0"/>
              <a:t>Space debris population control</a:t>
            </a:r>
            <a:endParaRPr lang="it-IT" dirty="0"/>
          </a:p>
        </p:txBody>
      </p:sp>
      <p:sp>
        <p:nvSpPr>
          <p:cNvPr id="3" name="Footer Placeholder 2">
            <a:extLst>
              <a:ext uri="{FF2B5EF4-FFF2-40B4-BE49-F238E27FC236}">
                <a16:creationId xmlns:a16="http://schemas.microsoft.com/office/drawing/2014/main" id="{5ADC9B41-63CC-DB9F-C32D-B32F79A62D68}"/>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50" normalizeH="0" baseline="0" noProof="0">
                <a:ln>
                  <a:noFill/>
                </a:ln>
                <a:solidFill>
                  <a:srgbClr val="000000">
                    <a:lumMod val="65000"/>
                    <a:lumOff val="35000"/>
                  </a:srgbClr>
                </a:solidFill>
                <a:effectLst/>
                <a:uLnTx/>
                <a:uFillTx/>
                <a:latin typeface="Manrope"/>
                <a:ea typeface="+mn-ea"/>
                <a:cs typeface="+mn-cs"/>
              </a:rPr>
              <a:t>Camilla Colombo - GREEN SPECIES - COMPASS Lab - Department of Aerospace Science and Technology</a:t>
            </a:r>
            <a:endParaRPr kumimoji="0" lang="it-IT" sz="700" b="0" i="0" u="none" strike="noStrike" kern="1200" cap="none" spc="50" normalizeH="0" baseline="0" noProof="0">
              <a:ln>
                <a:noFill/>
              </a:ln>
              <a:solidFill>
                <a:srgbClr val="000000">
                  <a:lumMod val="65000"/>
                  <a:lumOff val="35000"/>
                </a:srgbClr>
              </a:solidFill>
              <a:effectLst/>
              <a:uLnTx/>
              <a:uFillTx/>
              <a:latin typeface="Manrope"/>
              <a:ea typeface="+mn-ea"/>
              <a:cs typeface="+mn-cs"/>
            </a:endParaRPr>
          </a:p>
        </p:txBody>
      </p:sp>
      <p:sp>
        <p:nvSpPr>
          <p:cNvPr id="4" name="Slide Number Placeholder 3">
            <a:extLst>
              <a:ext uri="{FF2B5EF4-FFF2-40B4-BE49-F238E27FC236}">
                <a16:creationId xmlns:a16="http://schemas.microsoft.com/office/drawing/2014/main" id="{B2723725-912A-A67E-E009-261B7A32A75C}"/>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135EEA2-8D42-4D46-95A6-66E65FDC5EB1}" type="slidenum">
              <a:rPr kumimoji="0" lang="it-IT" sz="700" b="0" i="0" u="none" strike="noStrike" kern="1200" cap="none" spc="50" normalizeH="0" baseline="0" noProof="0" smtClean="0">
                <a:ln>
                  <a:noFill/>
                </a:ln>
                <a:solidFill>
                  <a:srgbClr val="000000">
                    <a:lumMod val="65000"/>
                    <a:lumOff val="35000"/>
                  </a:srgbClr>
                </a:solidFill>
                <a:effectLst/>
                <a:uLnTx/>
                <a:uFillTx/>
                <a:latin typeface="Manrope"/>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it-IT" sz="700" b="0" i="0" u="none" strike="noStrike" kern="1200" cap="none" spc="50" normalizeH="0" baseline="0" noProof="0">
              <a:ln>
                <a:noFill/>
              </a:ln>
              <a:solidFill>
                <a:srgbClr val="000000">
                  <a:lumMod val="65000"/>
                  <a:lumOff val="35000"/>
                </a:srgbClr>
              </a:solidFill>
              <a:effectLst/>
              <a:uLnTx/>
              <a:uFillTx/>
              <a:latin typeface="Manrope"/>
              <a:ea typeface="+mn-ea"/>
              <a:cs typeface="+mn-cs"/>
            </a:endParaRPr>
          </a:p>
        </p:txBody>
      </p:sp>
      <p:sp>
        <p:nvSpPr>
          <p:cNvPr id="7" name="Text Placeholder 6">
            <a:extLst>
              <a:ext uri="{FF2B5EF4-FFF2-40B4-BE49-F238E27FC236}">
                <a16:creationId xmlns:a16="http://schemas.microsoft.com/office/drawing/2014/main" id="{AADF5AEF-40D7-BEF6-5165-F4BA86FB5962}"/>
              </a:ext>
            </a:extLst>
          </p:cNvPr>
          <p:cNvSpPr>
            <a:spLocks noGrp="1"/>
          </p:cNvSpPr>
          <p:nvPr>
            <p:ph type="body" sz="quarter" idx="13"/>
          </p:nvPr>
        </p:nvSpPr>
        <p:spPr>
          <a:xfrm>
            <a:off x="334962" y="1556116"/>
            <a:ext cx="9124477" cy="990600"/>
          </a:xfrm>
        </p:spPr>
        <p:txBody>
          <a:bodyPr/>
          <a:lstStyle/>
          <a:p>
            <a:r>
              <a:rPr lang="en-US" dirty="0"/>
              <a:t>Propagation time 50 y</a:t>
            </a:r>
          </a:p>
          <a:p>
            <a:r>
              <a:rPr lang="en-US" dirty="0"/>
              <a:t>Control inputs: </a:t>
            </a:r>
            <a:r>
              <a:rPr lang="en-US" b="1" dirty="0"/>
              <a:t>PMD compliance and ADR rate </a:t>
            </a:r>
            <a:r>
              <a:rPr lang="en-US" dirty="0"/>
              <a:t>(maximum 30 ADR per year per shell)</a:t>
            </a:r>
          </a:p>
          <a:p>
            <a:r>
              <a:rPr lang="en-US" dirty="0"/>
              <a:t>Control target: keep the initial number and distribution of inactive objects and fragments.</a:t>
            </a:r>
          </a:p>
        </p:txBody>
      </p:sp>
      <p:pic>
        <p:nvPicPr>
          <p:cNvPr id="9" name="Picture 8">
            <a:extLst>
              <a:ext uri="{FF2B5EF4-FFF2-40B4-BE49-F238E27FC236}">
                <a16:creationId xmlns:a16="http://schemas.microsoft.com/office/drawing/2014/main" id="{6F5F3E33-1407-4C44-A86F-CBFAD266D34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7145" y="2546716"/>
            <a:ext cx="5584536" cy="3517465"/>
          </a:xfrm>
          <a:prstGeom prst="rect">
            <a:avLst/>
          </a:prstGeom>
        </p:spPr>
      </p:pic>
      <p:sp>
        <p:nvSpPr>
          <p:cNvPr id="17" name="TextBox 16">
            <a:extLst>
              <a:ext uri="{FF2B5EF4-FFF2-40B4-BE49-F238E27FC236}">
                <a16:creationId xmlns:a16="http://schemas.microsoft.com/office/drawing/2014/main" id="{DA061224-57C8-95E6-1E5D-A42D5D8BE739}"/>
              </a:ext>
            </a:extLst>
          </p:cNvPr>
          <p:cNvSpPr txBox="1"/>
          <p:nvPr/>
        </p:nvSpPr>
        <p:spPr>
          <a:xfrm>
            <a:off x="1201182" y="2711436"/>
            <a:ext cx="2730738" cy="523220"/>
          </a:xfrm>
          <a:prstGeom prst="rect">
            <a:avLst/>
          </a:prstGeom>
          <a:noFill/>
        </p:spPr>
        <p:txBody>
          <a:bodyPr wrap="square">
            <a:spAutoFit/>
          </a:bodyPr>
          <a:lstStyle>
            <a:defPPr>
              <a:defRPr lang="it-IT"/>
            </a:defPPr>
            <a:lvl1pPr>
              <a:defRPr sz="1200" kern="0">
                <a:solidFill>
                  <a:srgbClr val="0066CC"/>
                </a:solidFill>
                <a:latin typeface="+mj-lt"/>
                <a:cs typeface="Arial" panose="020B0604020202020204" pitchFamily="34" charset="0"/>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66CC"/>
                </a:solidFill>
                <a:effectLst/>
                <a:uLnTx/>
                <a:uFillTx/>
                <a:latin typeface="Manrope"/>
                <a:ea typeface="+mn-ea"/>
                <a:cs typeface="Arial" panose="020B0604020202020204" pitchFamily="34" charset="0"/>
              </a:rPr>
              <a:t>Number of fragments + Inactive objects</a:t>
            </a:r>
            <a:endParaRPr kumimoji="0" lang="it-IT" sz="1400" b="0" i="0" u="none" strike="noStrike" kern="0" cap="none" spc="0" normalizeH="0" baseline="0" noProof="0" dirty="0">
              <a:ln>
                <a:noFill/>
              </a:ln>
              <a:solidFill>
                <a:srgbClr val="0066CC"/>
              </a:solidFill>
              <a:effectLst/>
              <a:uLnTx/>
              <a:uFillTx/>
              <a:latin typeface="Manrope"/>
              <a:ea typeface="+mn-ea"/>
              <a:cs typeface="Arial" panose="020B0604020202020204" pitchFamily="34" charset="0"/>
            </a:endParaRPr>
          </a:p>
        </p:txBody>
      </p:sp>
      <p:sp>
        <p:nvSpPr>
          <p:cNvPr id="12" name="TextBox 11">
            <a:extLst>
              <a:ext uri="{FF2B5EF4-FFF2-40B4-BE49-F238E27FC236}">
                <a16:creationId xmlns:a16="http://schemas.microsoft.com/office/drawing/2014/main" id="{BEC059FB-C342-9D9B-FB7B-9EC769D48718}"/>
              </a:ext>
            </a:extLst>
          </p:cNvPr>
          <p:cNvSpPr txBox="1"/>
          <p:nvPr/>
        </p:nvSpPr>
        <p:spPr>
          <a:xfrm>
            <a:off x="6370321" y="2780761"/>
            <a:ext cx="5169137" cy="830997"/>
          </a:xfrm>
          <a:prstGeom prst="rect">
            <a:avLst/>
          </a:prstGeom>
          <a:solidFill>
            <a:schemeClr val="accent1">
              <a:lumMod val="20000"/>
              <a:lumOff val="80000"/>
            </a:schemeClr>
          </a:solidFill>
          <a:ln w="38100">
            <a:solidFill>
              <a:schemeClr val="accent1"/>
            </a:solidFill>
          </a:ln>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600" b="1" i="0" u="none" strike="noStrike" kern="1200" cap="none" spc="0" normalizeH="0" baseline="0" noProof="0" dirty="0">
                <a:ln>
                  <a:noFill/>
                </a:ln>
                <a:solidFill>
                  <a:srgbClr val="6698FF">
                    <a:lumMod val="75000"/>
                  </a:srgbClr>
                </a:solidFill>
                <a:effectLst/>
                <a:uLnTx/>
                <a:uFillTx/>
                <a:latin typeface="Manrope"/>
                <a:ea typeface="Calibri" panose="020F0502020204030204" pitchFamily="34" charset="0"/>
                <a:cs typeface="Arial" panose="020B0604020202020204" pitchFamily="34" charset="0"/>
              </a:rPr>
              <a:t>Post mission disposal guidelines (better if binding laws) can be used to control the overall status of the space object environment</a:t>
            </a:r>
          </a:p>
        </p:txBody>
      </p:sp>
      <p:sp>
        <p:nvSpPr>
          <p:cNvPr id="13" name="TextBox 12">
            <a:extLst>
              <a:ext uri="{FF2B5EF4-FFF2-40B4-BE49-F238E27FC236}">
                <a16:creationId xmlns:a16="http://schemas.microsoft.com/office/drawing/2014/main" id="{D0EDA974-56B9-9584-ADD2-2352BEA61E93}"/>
              </a:ext>
            </a:extLst>
          </p:cNvPr>
          <p:cNvSpPr txBox="1"/>
          <p:nvPr/>
        </p:nvSpPr>
        <p:spPr>
          <a:xfrm>
            <a:off x="6370321" y="4440264"/>
            <a:ext cx="5169137" cy="830997"/>
          </a:xfrm>
          <a:prstGeom prst="rect">
            <a:avLst/>
          </a:prstGeom>
          <a:solidFill>
            <a:schemeClr val="accent1">
              <a:lumMod val="20000"/>
              <a:lumOff val="80000"/>
            </a:schemeClr>
          </a:solidFill>
          <a:ln w="38100">
            <a:solidFill>
              <a:schemeClr val="accent1"/>
            </a:solidFill>
          </a:ln>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600" b="1" i="0" u="none" strike="noStrike" kern="1200" cap="none" spc="0" normalizeH="0" baseline="0" noProof="0" dirty="0">
                <a:ln>
                  <a:noFill/>
                </a:ln>
                <a:solidFill>
                  <a:srgbClr val="6698FF">
                    <a:lumMod val="75000"/>
                  </a:srgbClr>
                </a:solidFill>
                <a:effectLst/>
                <a:uLnTx/>
                <a:uFillTx/>
                <a:latin typeface="Manrope"/>
                <a:ea typeface="Calibri" panose="020F0502020204030204" pitchFamily="34" charset="0"/>
                <a:cs typeface="Arial" panose="020B0604020202020204" pitchFamily="34" charset="0"/>
              </a:rPr>
              <a:t>Debris mitigation guidelines (better if binding laws) should react to the quickly evolving space ecosystem </a:t>
            </a:r>
          </a:p>
        </p:txBody>
      </p:sp>
      <p:sp>
        <p:nvSpPr>
          <p:cNvPr id="2" name="TextBox 1">
            <a:extLst>
              <a:ext uri="{FF2B5EF4-FFF2-40B4-BE49-F238E27FC236}">
                <a16:creationId xmlns:a16="http://schemas.microsoft.com/office/drawing/2014/main" id="{DC9EA0B6-FEBC-31F0-1946-BDDDBD7BB120}"/>
              </a:ext>
            </a:extLst>
          </p:cNvPr>
          <p:cNvSpPr txBox="1"/>
          <p:nvPr/>
        </p:nvSpPr>
        <p:spPr>
          <a:xfrm>
            <a:off x="6370321" y="3726924"/>
            <a:ext cx="5169137" cy="584775"/>
          </a:xfrm>
          <a:prstGeom prst="rect">
            <a:avLst/>
          </a:prstGeom>
          <a:solidFill>
            <a:schemeClr val="accent1">
              <a:lumMod val="20000"/>
              <a:lumOff val="80000"/>
            </a:schemeClr>
          </a:solidFill>
          <a:ln w="38100">
            <a:solidFill>
              <a:schemeClr val="accent1"/>
            </a:solidFill>
          </a:ln>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600" b="1" i="0" u="none" strike="noStrike" kern="1200" cap="none" spc="0" normalizeH="0" baseline="0" noProof="0" dirty="0">
                <a:ln>
                  <a:noFill/>
                </a:ln>
                <a:solidFill>
                  <a:srgbClr val="6698FF">
                    <a:lumMod val="75000"/>
                  </a:srgbClr>
                </a:solidFill>
                <a:effectLst/>
                <a:uLnTx/>
                <a:uFillTx/>
                <a:latin typeface="Manrope"/>
                <a:ea typeface="Calibri" panose="020F0502020204030204" pitchFamily="34" charset="0"/>
                <a:cs typeface="Arial" panose="020B0604020202020204" pitchFamily="34" charset="0"/>
              </a:rPr>
              <a:t>Active debris removal is necessary to limit future fragmentation events</a:t>
            </a:r>
          </a:p>
        </p:txBody>
      </p:sp>
      <p:sp>
        <p:nvSpPr>
          <p:cNvPr id="5" name="Rectangle 1">
            <a:extLst>
              <a:ext uri="{FF2B5EF4-FFF2-40B4-BE49-F238E27FC236}">
                <a16:creationId xmlns:a16="http://schemas.microsoft.com/office/drawing/2014/main" id="{C2B64C6F-C7F6-4AB4-864B-3EE4CFDECA2D}"/>
              </a:ext>
            </a:extLst>
          </p:cNvPr>
          <p:cNvSpPr>
            <a:spLocks noChangeArrowheads="1"/>
          </p:cNvSpPr>
          <p:nvPr/>
        </p:nvSpPr>
        <p:spPr bwMode="auto">
          <a:xfrm>
            <a:off x="144725" y="6547446"/>
            <a:ext cx="8557841" cy="258532"/>
          </a:xfrm>
          <a:prstGeom prst="rect">
            <a:avLst/>
          </a:prstGeom>
          <a:noFill/>
        </p:spPr>
        <p:txBody>
          <a:bodyPr wrap="square">
            <a:spAutoFit/>
          </a:bodyPr>
          <a:lstStyle/>
          <a:p>
            <a:pPr marL="228600" marR="0" lvl="0" indent="-228600" algn="l" defTabSz="914400" rtl="0" eaLnBrk="1" fontAlgn="auto" latinLnBrk="0" hangingPunct="1">
              <a:lnSpc>
                <a:spcPct val="90000"/>
              </a:lnSpc>
              <a:spcBef>
                <a:spcPts val="500"/>
              </a:spcBef>
              <a:spcAft>
                <a:spcPts val="0"/>
              </a:spcAft>
              <a:buClrTx/>
              <a:buSzTx/>
              <a:buFont typeface="+mj-lt"/>
              <a:buAutoNum type="arabicPeriod" startAt="21"/>
              <a:tabLst/>
              <a:defRPr/>
            </a:pPr>
            <a:r>
              <a:rPr kumimoji="0" lang="en-GB" sz="1200" b="0" i="0" u="none" strike="noStrike" kern="1200" cap="none" spc="0" normalizeH="0" baseline="0" noProof="0">
                <a:ln>
                  <a:noFill/>
                </a:ln>
                <a:solidFill>
                  <a:srgbClr val="102C53">
                    <a:lumMod val="90000"/>
                    <a:lumOff val="10000"/>
                  </a:srgbClr>
                </a:solidFill>
                <a:effectLst/>
                <a:uLnTx/>
                <a:uFillTx/>
                <a:latin typeface="Manrope"/>
                <a:ea typeface="+mn-ea"/>
                <a:cs typeface="Times New Roman" panose="02020603050405020304" pitchFamily="18" charset="0"/>
              </a:rPr>
              <a:t>M. Rusconi, C. </a:t>
            </a:r>
            <a:r>
              <a:rPr lang="en-GB" sz="1200">
                <a:solidFill>
                  <a:srgbClr val="102C53">
                    <a:lumMod val="90000"/>
                    <a:lumOff val="10000"/>
                  </a:srgbClr>
                </a:solidFill>
                <a:latin typeface="Manrope"/>
                <a:cs typeface="Times New Roman" panose="02020603050405020304" pitchFamily="18" charset="0"/>
              </a:rPr>
              <a:t>Colombo</a:t>
            </a:r>
            <a:r>
              <a:rPr kumimoji="0" lang="en-GB" sz="1200" b="0" i="0" u="none" strike="noStrike" kern="1200" cap="none" spc="0" normalizeH="0" baseline="0" noProof="0">
                <a:ln>
                  <a:noFill/>
                </a:ln>
                <a:solidFill>
                  <a:srgbClr val="102C53">
                    <a:lumMod val="90000"/>
                    <a:lumOff val="10000"/>
                  </a:srgbClr>
                </a:solidFill>
                <a:effectLst/>
                <a:uLnTx/>
                <a:uFillTx/>
                <a:latin typeface="Manrope"/>
                <a:ea typeface="+mn-ea"/>
                <a:cs typeface="Times New Roman" panose="02020603050405020304" pitchFamily="18" charset="0"/>
              </a:rPr>
              <a:t>., A Model-Based Control Framework for Space Debris Management. Acta Astronautica, 2025.</a:t>
            </a:r>
          </a:p>
        </p:txBody>
      </p:sp>
    </p:spTree>
    <p:extLst>
      <p:ext uri="{BB962C8B-B14F-4D97-AF65-F5344CB8AC3E}">
        <p14:creationId xmlns:p14="http://schemas.microsoft.com/office/powerpoint/2010/main" val="15556194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359CAB-372C-9269-8C96-2784779F8C8E}"/>
              </a:ext>
            </a:extLst>
          </p:cNvPr>
          <p:cNvSpPr>
            <a:spLocks noGrp="1"/>
          </p:cNvSpPr>
          <p:nvPr>
            <p:ph type="title"/>
          </p:nvPr>
        </p:nvSpPr>
        <p:spPr/>
        <p:txBody>
          <a:bodyPr/>
          <a:lstStyle/>
          <a:p>
            <a:r>
              <a:rPr lang="en-GB" dirty="0"/>
              <a:t>Collision avoidance manoeuvres</a:t>
            </a:r>
            <a:endParaRPr lang="it-IT" dirty="0"/>
          </a:p>
        </p:txBody>
      </p:sp>
      <p:sp>
        <p:nvSpPr>
          <p:cNvPr id="3" name="Footer Placeholder 2">
            <a:extLst>
              <a:ext uri="{FF2B5EF4-FFF2-40B4-BE49-F238E27FC236}">
                <a16:creationId xmlns:a16="http://schemas.microsoft.com/office/drawing/2014/main" id="{E46A9FBA-B6EA-8C2F-BB86-5E5D803B6F59}"/>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50" normalizeH="0" baseline="0" noProof="0">
                <a:ln>
                  <a:noFill/>
                </a:ln>
                <a:solidFill>
                  <a:srgbClr val="000000">
                    <a:lumMod val="65000"/>
                    <a:lumOff val="35000"/>
                  </a:srgbClr>
                </a:solidFill>
                <a:effectLst/>
                <a:uLnTx/>
                <a:uFillTx/>
                <a:latin typeface="Manrope"/>
                <a:ea typeface="+mn-ea"/>
                <a:cs typeface="+mn-cs"/>
              </a:rPr>
              <a:t>Camilla Colombo - GREEN SPECIES - COMPASS Lab - Department of Aerospace Science and Technology</a:t>
            </a:r>
            <a:endParaRPr kumimoji="0" lang="it-IT" sz="700" b="0" i="0" u="none" strike="noStrike" kern="1200" cap="none" spc="50" normalizeH="0" baseline="0" noProof="0">
              <a:ln>
                <a:noFill/>
              </a:ln>
              <a:solidFill>
                <a:srgbClr val="000000">
                  <a:lumMod val="65000"/>
                  <a:lumOff val="35000"/>
                </a:srgbClr>
              </a:solidFill>
              <a:effectLst/>
              <a:uLnTx/>
              <a:uFillTx/>
              <a:latin typeface="Manrope"/>
              <a:ea typeface="+mn-ea"/>
              <a:cs typeface="+mn-cs"/>
            </a:endParaRPr>
          </a:p>
        </p:txBody>
      </p:sp>
      <p:sp>
        <p:nvSpPr>
          <p:cNvPr id="4" name="Slide Number Placeholder 3">
            <a:extLst>
              <a:ext uri="{FF2B5EF4-FFF2-40B4-BE49-F238E27FC236}">
                <a16:creationId xmlns:a16="http://schemas.microsoft.com/office/drawing/2014/main" id="{4BB56752-C9BC-EF07-54F2-95A275394DBE}"/>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135EEA2-8D42-4D46-95A6-66E65FDC5EB1}" type="slidenum">
              <a:rPr kumimoji="0" lang="it-IT" sz="700" b="0" i="0" u="none" strike="noStrike" kern="1200" cap="none" spc="50" normalizeH="0" baseline="0" noProof="0" smtClean="0">
                <a:ln>
                  <a:noFill/>
                </a:ln>
                <a:solidFill>
                  <a:srgbClr val="000000">
                    <a:lumMod val="65000"/>
                    <a:lumOff val="35000"/>
                  </a:srgbClr>
                </a:solidFill>
                <a:effectLst/>
                <a:uLnTx/>
                <a:uFillTx/>
                <a:latin typeface="Manrope"/>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it-IT" sz="700" b="0" i="0" u="none" strike="noStrike" kern="1200" cap="none" spc="50" normalizeH="0" baseline="0" noProof="0">
              <a:ln>
                <a:noFill/>
              </a:ln>
              <a:solidFill>
                <a:srgbClr val="000000">
                  <a:lumMod val="65000"/>
                  <a:lumOff val="35000"/>
                </a:srgbClr>
              </a:solidFill>
              <a:effectLst/>
              <a:uLnTx/>
              <a:uFillTx/>
              <a:latin typeface="Manrope"/>
              <a:ea typeface="+mn-ea"/>
              <a:cs typeface="+mn-cs"/>
            </a:endParaRPr>
          </a:p>
        </p:txBody>
      </p:sp>
      <p:pic>
        <p:nvPicPr>
          <p:cNvPr id="7" name="Picture 6" descr="A screen shot of a planet&#10;&#10;Description automatically generated">
            <a:extLst>
              <a:ext uri="{FF2B5EF4-FFF2-40B4-BE49-F238E27FC236}">
                <a16:creationId xmlns:a16="http://schemas.microsoft.com/office/drawing/2014/main" id="{952F805E-98A9-EE9C-343B-70E55DC7FE66}"/>
              </a:ext>
            </a:extLst>
          </p:cNvPr>
          <p:cNvPicPr>
            <a:picLocks noChangeAspect="1"/>
          </p:cNvPicPr>
          <p:nvPr/>
        </p:nvPicPr>
        <p:blipFill>
          <a:blip r:embed="rId2">
            <a:extLst>
              <a:ext uri="{28A0092B-C50C-407E-A947-70E740481C1C}">
                <a14:useLocalDpi xmlns:a14="http://schemas.microsoft.com/office/drawing/2010/main" val="0"/>
              </a:ext>
            </a:extLst>
          </a:blip>
          <a:srcRect l="-1" t="11953" r="20437"/>
          <a:stretch>
            <a:fillRect/>
          </a:stretch>
        </p:blipFill>
        <p:spPr>
          <a:xfrm>
            <a:off x="6247085" y="1139482"/>
            <a:ext cx="5802707" cy="4816077"/>
          </a:xfrm>
          <a:prstGeom prst="rect">
            <a:avLst/>
          </a:prstGeom>
        </p:spPr>
      </p:pic>
      <p:sp>
        <p:nvSpPr>
          <p:cNvPr id="9" name="Content Placeholder 1">
            <a:extLst>
              <a:ext uri="{FF2B5EF4-FFF2-40B4-BE49-F238E27FC236}">
                <a16:creationId xmlns:a16="http://schemas.microsoft.com/office/drawing/2014/main" id="{1BB7E9F0-0674-FCA1-1600-62F9EF448EC5}"/>
              </a:ext>
            </a:extLst>
          </p:cNvPr>
          <p:cNvSpPr txBox="1">
            <a:spLocks/>
          </p:cNvSpPr>
          <p:nvPr/>
        </p:nvSpPr>
        <p:spPr>
          <a:xfrm>
            <a:off x="297600" y="1354302"/>
            <a:ext cx="9233146" cy="4719948"/>
          </a:xfrm>
          <a:prstGeom prst="rect">
            <a:avLst/>
          </a:prstGeom>
        </p:spPr>
        <p:txBody>
          <a:bodyPr/>
          <a:lstStyle>
            <a:lvl1pPr marL="285750" indent="-285750" algn="l" defTabSz="914400" rtl="0" eaLnBrk="1" latinLnBrk="0" hangingPunct="1">
              <a:lnSpc>
                <a:spcPct val="120000"/>
              </a:lnSpc>
              <a:spcBef>
                <a:spcPts val="0"/>
              </a:spcBef>
              <a:buClr>
                <a:srgbClr val="102C53"/>
              </a:buClr>
              <a:buFont typeface="Wingdings" panose="05000000000000000000" pitchFamily="2" charset="2"/>
              <a:buChar char="§"/>
              <a:defRPr lang="it-IT" sz="1600" kern="1200" dirty="0">
                <a:solidFill>
                  <a:schemeClr val="tx1"/>
                </a:solidFill>
                <a:latin typeface="+mn-lt"/>
                <a:ea typeface="+mn-ea"/>
                <a:cs typeface="+mn-cs"/>
              </a:defRPr>
            </a:lvl1pPr>
            <a:lvl2pPr marL="742950" indent="-285750" algn="l" defTabSz="914400" rtl="0" eaLnBrk="1" latinLnBrk="0" hangingPunct="1">
              <a:lnSpc>
                <a:spcPct val="120000"/>
              </a:lnSpc>
              <a:spcBef>
                <a:spcPts val="500"/>
              </a:spcBef>
              <a:buClr>
                <a:schemeClr val="tx2"/>
              </a:buClr>
              <a:buFont typeface="Arial" panose="020B0604020202020204" pitchFamily="34" charset="0"/>
              <a:buChar char="•"/>
              <a:defRPr lang="it-IT" sz="1600" kern="1200" dirty="0">
                <a:solidFill>
                  <a:schemeClr val="tx1"/>
                </a:solidFill>
                <a:latin typeface="+mn-lt"/>
                <a:ea typeface="+mn-ea"/>
                <a:cs typeface="+mn-cs"/>
              </a:defRPr>
            </a:lvl2pPr>
            <a:lvl3pPr marL="1200150" indent="-285750" algn="l" defTabSz="914400" rtl="0" eaLnBrk="1" latinLnBrk="0" hangingPunct="1">
              <a:lnSpc>
                <a:spcPct val="120000"/>
              </a:lnSpc>
              <a:spcBef>
                <a:spcPts val="500"/>
              </a:spcBef>
              <a:buClr>
                <a:srgbClr val="102C53"/>
              </a:buClr>
              <a:buFont typeface="Manrope" panose="020B0604020202020204" charset="0"/>
              <a:buChar char="‒"/>
              <a:defRPr lang="it-IT" sz="1600" kern="1200" dirty="0">
                <a:solidFill>
                  <a:schemeClr val="tx1"/>
                </a:solidFill>
                <a:latin typeface="+mn-lt"/>
                <a:ea typeface="+mn-ea"/>
                <a:cs typeface="+mn-cs"/>
              </a:defRPr>
            </a:lvl3pPr>
            <a:lvl4pPr marL="1371600" indent="0" algn="l" defTabSz="914400" rtl="0" eaLnBrk="1" latinLnBrk="0" hangingPunct="1">
              <a:lnSpc>
                <a:spcPct val="120000"/>
              </a:lnSpc>
              <a:spcBef>
                <a:spcPts val="500"/>
              </a:spcBef>
              <a:buFont typeface="Arial" panose="020B0604020202020204" pitchFamily="34" charset="0"/>
              <a:buNone/>
              <a:defRPr lang="it-IT" sz="1600" kern="1200" dirty="0">
                <a:solidFill>
                  <a:schemeClr val="tx1"/>
                </a:solidFill>
                <a:latin typeface="+mn-lt"/>
                <a:ea typeface="+mn-ea"/>
                <a:cs typeface="+mn-cs"/>
              </a:defRPr>
            </a:lvl4pPr>
            <a:lvl5pPr marL="1828800" indent="0" algn="l" defTabSz="914400" rtl="0" eaLnBrk="1" latinLnBrk="0" hangingPunct="1">
              <a:lnSpc>
                <a:spcPct val="120000"/>
              </a:lnSpc>
              <a:spcBef>
                <a:spcPts val="500"/>
              </a:spcBef>
              <a:buFont typeface="Arial" panose="020B0604020202020204" pitchFamily="34" charset="0"/>
              <a:buNone/>
              <a:defRPr lang="it-IT" sz="1600" kern="1200" dirty="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marR="0" lvl="0" indent="-285750" algn="l" defTabSz="914400" rtl="0" eaLnBrk="1" fontAlgn="auto" latinLnBrk="0" hangingPunct="1">
              <a:lnSpc>
                <a:spcPct val="120000"/>
              </a:lnSpc>
              <a:spcBef>
                <a:spcPts val="0"/>
              </a:spcBef>
              <a:spcAft>
                <a:spcPts val="0"/>
              </a:spcAft>
              <a:buClr>
                <a:srgbClr val="102C53"/>
              </a:buClr>
              <a:buSzTx/>
              <a:buFont typeface="Wingdings" panose="05000000000000000000" pitchFamily="2" charset="2"/>
              <a:buChar char="§"/>
              <a:tabLst/>
              <a:defRPr/>
            </a:pPr>
            <a:r>
              <a:rPr kumimoji="0" lang="en-GB" sz="1600" b="1" i="0" u="none" strike="noStrike" kern="1200" cap="none" spc="0" normalizeH="0" baseline="0" noProof="0">
                <a:ln>
                  <a:noFill/>
                </a:ln>
                <a:solidFill>
                  <a:srgbClr val="000000"/>
                </a:solidFill>
                <a:effectLst/>
                <a:uLnTx/>
                <a:uFillTx/>
                <a:latin typeface="Manrope"/>
                <a:ea typeface="+mn-ea"/>
                <a:cs typeface="+mn-cs"/>
              </a:rPr>
              <a:t>Space </a:t>
            </a:r>
            <a:r>
              <a:rPr kumimoji="0" lang="en-GB" sz="1600" b="0" i="0" u="none" strike="noStrike" kern="1200" cap="none" spc="0" normalizeH="0" baseline="0" noProof="0">
                <a:ln>
                  <a:noFill/>
                </a:ln>
                <a:solidFill>
                  <a:srgbClr val="000000"/>
                </a:solidFill>
                <a:effectLst/>
                <a:uLnTx/>
                <a:uFillTx/>
                <a:latin typeface="Manrope"/>
                <a:ea typeface="+mn-ea"/>
                <a:cs typeface="+mn-cs"/>
              </a:rPr>
              <a:t>more accessible</a:t>
            </a:r>
          </a:p>
          <a:p>
            <a:pPr marL="285750" marR="0" lvl="0" indent="-285750" algn="l" defTabSz="914400" rtl="0" eaLnBrk="1" fontAlgn="auto" latinLnBrk="0" hangingPunct="1">
              <a:lnSpc>
                <a:spcPct val="120000"/>
              </a:lnSpc>
              <a:spcBef>
                <a:spcPts val="0"/>
              </a:spcBef>
              <a:spcAft>
                <a:spcPts val="0"/>
              </a:spcAft>
              <a:buClr>
                <a:srgbClr val="102C53"/>
              </a:buClr>
              <a:buSzTx/>
              <a:buFont typeface="Wingdings" panose="05000000000000000000" pitchFamily="2" charset="2"/>
              <a:buChar char="§"/>
              <a:tabLst/>
              <a:defRPr/>
            </a:pPr>
            <a:r>
              <a:rPr kumimoji="0" lang="en-GB" sz="1600" b="0" i="0" u="none" strike="noStrike" kern="1200" cap="none" spc="0" normalizeH="0" baseline="0" noProof="0">
                <a:ln>
                  <a:noFill/>
                </a:ln>
                <a:solidFill>
                  <a:srgbClr val="000000"/>
                </a:solidFill>
                <a:effectLst/>
                <a:uLnTx/>
                <a:uFillTx/>
                <a:latin typeface="Manrope"/>
                <a:ea typeface="+mn-ea"/>
                <a:cs typeface="+mn-cs"/>
              </a:rPr>
              <a:t>Increasing </a:t>
            </a:r>
            <a:r>
              <a:rPr kumimoji="0" lang="en-GB" sz="1600" b="1" i="0" u="none" strike="noStrike" kern="1200" cap="none" spc="0" normalizeH="0" baseline="0" noProof="0">
                <a:ln>
                  <a:noFill/>
                </a:ln>
                <a:solidFill>
                  <a:srgbClr val="000000"/>
                </a:solidFill>
                <a:effectLst/>
                <a:uLnTx/>
                <a:uFillTx/>
                <a:latin typeface="Manrope"/>
                <a:ea typeface="+mn-ea"/>
                <a:cs typeface="+mn-cs"/>
              </a:rPr>
              <a:t>number of objects</a:t>
            </a:r>
            <a:endParaRPr kumimoji="0" lang="en-GB" sz="1600" b="0" i="0" u="none" strike="noStrike" kern="1200" cap="none" spc="0" normalizeH="0" baseline="0" noProof="0">
              <a:ln>
                <a:noFill/>
              </a:ln>
              <a:solidFill>
                <a:srgbClr val="000000"/>
              </a:solidFill>
              <a:effectLst/>
              <a:uLnTx/>
              <a:uFillTx/>
              <a:latin typeface="Manrope"/>
              <a:ea typeface="+mn-ea"/>
              <a:cs typeface="+mn-cs"/>
            </a:endParaRPr>
          </a:p>
          <a:p>
            <a:pPr marL="285750" marR="0" lvl="0" indent="-285750" algn="l" defTabSz="914400" rtl="0" eaLnBrk="1" fontAlgn="auto" latinLnBrk="0" hangingPunct="1">
              <a:lnSpc>
                <a:spcPct val="120000"/>
              </a:lnSpc>
              <a:spcBef>
                <a:spcPts val="0"/>
              </a:spcBef>
              <a:spcAft>
                <a:spcPts val="0"/>
              </a:spcAft>
              <a:buClr>
                <a:srgbClr val="102C53"/>
              </a:buClr>
              <a:buSzTx/>
              <a:buFont typeface="Wingdings" panose="05000000000000000000" pitchFamily="2" charset="2"/>
              <a:buChar char="§"/>
              <a:tabLst/>
              <a:defRPr/>
            </a:pPr>
            <a:r>
              <a:rPr kumimoji="0" lang="en-GB" sz="1600" b="0" i="0" u="none" strike="noStrike" kern="1200" cap="none" spc="0" normalizeH="0" baseline="0" noProof="0">
                <a:ln>
                  <a:noFill/>
                </a:ln>
                <a:solidFill>
                  <a:srgbClr val="000000"/>
                </a:solidFill>
                <a:effectLst/>
                <a:uLnTx/>
                <a:uFillTx/>
                <a:latin typeface="Manrope"/>
                <a:ea typeface="+mn-ea"/>
                <a:cs typeface="+mn-cs"/>
              </a:rPr>
              <a:t>New </a:t>
            </a:r>
            <a:r>
              <a:rPr kumimoji="0" lang="en-GB" sz="1600" b="1" i="0" u="none" strike="noStrike" kern="1200" cap="none" spc="0" normalizeH="0" baseline="0" noProof="0">
                <a:ln>
                  <a:noFill/>
                </a:ln>
                <a:solidFill>
                  <a:srgbClr val="000000"/>
                </a:solidFill>
                <a:effectLst/>
                <a:uLnTx/>
                <a:uFillTx/>
                <a:latin typeface="Manrope"/>
                <a:ea typeface="+mn-ea"/>
                <a:cs typeface="+mn-cs"/>
              </a:rPr>
              <a:t>challenges</a:t>
            </a:r>
            <a:r>
              <a:rPr kumimoji="0" lang="en-GB" sz="1600" b="0" i="0" u="none" strike="noStrike" kern="1200" cap="none" spc="0" normalizeH="0" baseline="0" noProof="0">
                <a:ln>
                  <a:noFill/>
                </a:ln>
                <a:solidFill>
                  <a:srgbClr val="000000"/>
                </a:solidFill>
                <a:effectLst/>
                <a:uLnTx/>
                <a:uFillTx/>
                <a:latin typeface="Manrope"/>
                <a:ea typeface="+mn-ea"/>
                <a:cs typeface="+mn-cs"/>
              </a:rPr>
              <a:t> to Space Traffic Management</a:t>
            </a:r>
          </a:p>
          <a:p>
            <a:pPr marL="285750" marR="0" lvl="0" indent="-285750" algn="l" defTabSz="914400" rtl="0" eaLnBrk="1" fontAlgn="auto" latinLnBrk="0" hangingPunct="1">
              <a:lnSpc>
                <a:spcPct val="120000"/>
              </a:lnSpc>
              <a:spcBef>
                <a:spcPts val="0"/>
              </a:spcBef>
              <a:spcAft>
                <a:spcPts val="0"/>
              </a:spcAft>
              <a:buClr>
                <a:srgbClr val="102C53"/>
              </a:buClr>
              <a:buSzTx/>
              <a:buFont typeface="Wingdings" panose="05000000000000000000" pitchFamily="2" charset="2"/>
              <a:buChar char="§"/>
              <a:tabLst/>
              <a:defRPr/>
            </a:pPr>
            <a:endParaRPr kumimoji="0" lang="en-GB" sz="1600" b="1" i="0" u="none" strike="noStrike" kern="1200" cap="none" spc="0" normalizeH="0" baseline="0" noProof="0">
              <a:ln>
                <a:noFill/>
              </a:ln>
              <a:solidFill>
                <a:srgbClr val="000000"/>
              </a:solidFill>
              <a:effectLst/>
              <a:uLnTx/>
              <a:uFillTx/>
              <a:latin typeface="Manrope"/>
              <a:ea typeface="+mn-ea"/>
              <a:cs typeface="+mn-cs"/>
            </a:endParaRPr>
          </a:p>
          <a:p>
            <a:pPr marL="0" marR="0" lvl="0" indent="0" algn="l" defTabSz="914400" rtl="0" eaLnBrk="1" fontAlgn="auto" latinLnBrk="0" hangingPunct="1">
              <a:lnSpc>
                <a:spcPct val="120000"/>
              </a:lnSpc>
              <a:spcBef>
                <a:spcPts val="0"/>
              </a:spcBef>
              <a:spcAft>
                <a:spcPts val="0"/>
              </a:spcAft>
              <a:buClr>
                <a:srgbClr val="102C53"/>
              </a:buClr>
              <a:buSzTx/>
              <a:buFont typeface="Wingdings" panose="05000000000000000000" pitchFamily="2" charset="2"/>
              <a:buNone/>
              <a:tabLst/>
              <a:defRPr/>
            </a:pPr>
            <a:endParaRPr kumimoji="0" lang="en-GB" sz="1600" b="0" i="0" u="none" strike="noStrike" kern="1200" cap="none" spc="0" normalizeH="0" baseline="0" noProof="0">
              <a:ln>
                <a:noFill/>
              </a:ln>
              <a:solidFill>
                <a:srgbClr val="000000"/>
              </a:solidFill>
              <a:effectLst/>
              <a:uLnTx/>
              <a:uFillTx/>
              <a:latin typeface="Manrope"/>
              <a:ea typeface="+mn-ea"/>
              <a:cs typeface="+mn-cs"/>
            </a:endParaRPr>
          </a:p>
          <a:p>
            <a:pPr marL="285750" marR="0" lvl="0" indent="-285750" algn="l" defTabSz="914400" rtl="0" eaLnBrk="1" fontAlgn="auto" latinLnBrk="0" hangingPunct="1">
              <a:lnSpc>
                <a:spcPct val="120000"/>
              </a:lnSpc>
              <a:spcBef>
                <a:spcPts val="0"/>
              </a:spcBef>
              <a:spcAft>
                <a:spcPts val="0"/>
              </a:spcAft>
              <a:buClr>
                <a:srgbClr val="102C53"/>
              </a:buClr>
              <a:buSzTx/>
              <a:buFont typeface="Wingdings" panose="05000000000000000000" pitchFamily="2" charset="2"/>
              <a:buChar char="§"/>
              <a:tabLst/>
              <a:defRPr/>
            </a:pPr>
            <a:endParaRPr kumimoji="0" lang="en-GB" sz="1600" b="1" i="0" u="none" strike="noStrike" kern="1200" cap="none" spc="0" normalizeH="0" baseline="0" noProof="0">
              <a:ln>
                <a:noFill/>
              </a:ln>
              <a:solidFill>
                <a:srgbClr val="000000"/>
              </a:solidFill>
              <a:effectLst/>
              <a:uLnTx/>
              <a:uFillTx/>
              <a:latin typeface="Manrope"/>
              <a:ea typeface="+mn-ea"/>
              <a:cs typeface="+mn-cs"/>
            </a:endParaRPr>
          </a:p>
        </p:txBody>
      </p:sp>
      <p:pic>
        <p:nvPicPr>
          <p:cNvPr id="10" name="Graphic 9" descr="Binary with solid fill">
            <a:extLst>
              <a:ext uri="{FF2B5EF4-FFF2-40B4-BE49-F238E27FC236}">
                <a16:creationId xmlns:a16="http://schemas.microsoft.com/office/drawing/2014/main" id="{E3512642-C034-E0F5-BC2F-16D3BF5EC75E}"/>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476358" y="2521277"/>
            <a:ext cx="865558" cy="865558"/>
          </a:xfrm>
          <a:prstGeom prst="rect">
            <a:avLst/>
          </a:prstGeom>
        </p:spPr>
      </p:pic>
      <p:pic>
        <p:nvPicPr>
          <p:cNvPr id="11" name="Graphic 10" descr="Telescope with solid fill">
            <a:extLst>
              <a:ext uri="{FF2B5EF4-FFF2-40B4-BE49-F238E27FC236}">
                <a16:creationId xmlns:a16="http://schemas.microsoft.com/office/drawing/2014/main" id="{1C3C942D-161D-D533-318C-9BEE4D3F4648}"/>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flipH="1">
            <a:off x="1065762" y="5052110"/>
            <a:ext cx="865558" cy="865558"/>
          </a:xfrm>
          <a:prstGeom prst="rect">
            <a:avLst/>
          </a:prstGeom>
        </p:spPr>
      </p:pic>
      <p:pic>
        <p:nvPicPr>
          <p:cNvPr id="12" name="Graphic 11" descr="Call center with solid fill">
            <a:extLst>
              <a:ext uri="{FF2B5EF4-FFF2-40B4-BE49-F238E27FC236}">
                <a16:creationId xmlns:a16="http://schemas.microsoft.com/office/drawing/2014/main" id="{25A1C26A-31C5-C92D-3079-A8682E51C1AB}"/>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4326772" y="5052110"/>
            <a:ext cx="865558" cy="865558"/>
          </a:xfrm>
          <a:prstGeom prst="rect">
            <a:avLst/>
          </a:prstGeom>
        </p:spPr>
      </p:pic>
      <p:pic>
        <p:nvPicPr>
          <p:cNvPr id="13" name="Graphic 12" descr="Call center with solid fill">
            <a:extLst>
              <a:ext uri="{FF2B5EF4-FFF2-40B4-BE49-F238E27FC236}">
                <a16:creationId xmlns:a16="http://schemas.microsoft.com/office/drawing/2014/main" id="{BFF94373-26C3-733F-AFB0-59F44D7431AA}"/>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4326772" y="2651005"/>
            <a:ext cx="865558" cy="865558"/>
          </a:xfrm>
          <a:prstGeom prst="rect">
            <a:avLst/>
          </a:prstGeom>
        </p:spPr>
      </p:pic>
      <p:pic>
        <p:nvPicPr>
          <p:cNvPr id="14" name="Graphic 13" descr="Call center with solid fill">
            <a:extLst>
              <a:ext uri="{FF2B5EF4-FFF2-40B4-BE49-F238E27FC236}">
                <a16:creationId xmlns:a16="http://schemas.microsoft.com/office/drawing/2014/main" id="{E713F116-A97D-BB76-28A9-5856A60E6415}"/>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4326772" y="3851557"/>
            <a:ext cx="865558" cy="865558"/>
          </a:xfrm>
          <a:prstGeom prst="rect">
            <a:avLst/>
          </a:prstGeom>
        </p:spPr>
      </p:pic>
      <p:pic>
        <p:nvPicPr>
          <p:cNvPr id="15" name="Graphic 14" descr="Laptop with solid fill">
            <a:extLst>
              <a:ext uri="{FF2B5EF4-FFF2-40B4-BE49-F238E27FC236}">
                <a16:creationId xmlns:a16="http://schemas.microsoft.com/office/drawing/2014/main" id="{710F1B9E-CCD5-8CAB-64EB-5AD58FA88F49}"/>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2726260" y="3851559"/>
            <a:ext cx="865558" cy="865558"/>
          </a:xfrm>
          <a:prstGeom prst="rect">
            <a:avLst/>
          </a:prstGeom>
        </p:spPr>
      </p:pic>
      <p:pic>
        <p:nvPicPr>
          <p:cNvPr id="16" name="Graphic 15" descr="Satellite dish with solid fill">
            <a:extLst>
              <a:ext uri="{FF2B5EF4-FFF2-40B4-BE49-F238E27FC236}">
                <a16:creationId xmlns:a16="http://schemas.microsoft.com/office/drawing/2014/main" id="{E68EAFF4-EC20-1B8B-DE2A-B71A74EA5895}"/>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flipH="1">
            <a:off x="1065762" y="3851557"/>
            <a:ext cx="865558" cy="865558"/>
          </a:xfrm>
          <a:prstGeom prst="rect">
            <a:avLst/>
          </a:prstGeom>
        </p:spPr>
      </p:pic>
      <p:pic>
        <p:nvPicPr>
          <p:cNvPr id="17" name="Graphic 16" descr="Satellite with solid fill">
            <a:extLst>
              <a:ext uri="{FF2B5EF4-FFF2-40B4-BE49-F238E27FC236}">
                <a16:creationId xmlns:a16="http://schemas.microsoft.com/office/drawing/2014/main" id="{CC37C89A-0A23-1384-80B7-2F483A1CFBB6}"/>
              </a:ext>
            </a:extLst>
          </p:cNvPr>
          <p:cNvPicPr>
            <a:picLocks noChangeAspect="1"/>
          </p:cNvPicPr>
          <p:nvPr/>
        </p:nvPicPr>
        <p:blipFill>
          <a:blip>
            <a:extLst>
              <a:ext uri="{96DAC541-7B7A-43D3-8B79-37D633B846F1}">
                <asvg:svgBlip xmlns:asvg="http://schemas.microsoft.com/office/drawing/2016/SVG/main" r:embed="rId9"/>
              </a:ext>
            </a:extLst>
          </a:blip>
          <a:stretch>
            <a:fillRect/>
          </a:stretch>
        </p:blipFill>
        <p:spPr>
          <a:xfrm>
            <a:off x="6675571" y="2651005"/>
            <a:ext cx="865558" cy="865558"/>
          </a:xfrm>
          <a:prstGeom prst="rect">
            <a:avLst/>
          </a:prstGeom>
        </p:spPr>
      </p:pic>
      <p:pic>
        <p:nvPicPr>
          <p:cNvPr id="18" name="Graphic 17" descr="Satellite dish with solid fill">
            <a:extLst>
              <a:ext uri="{FF2B5EF4-FFF2-40B4-BE49-F238E27FC236}">
                <a16:creationId xmlns:a16="http://schemas.microsoft.com/office/drawing/2014/main" id="{650F9170-4720-3119-42AC-D993463C83A7}"/>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flipH="1">
            <a:off x="1065762" y="2651005"/>
            <a:ext cx="865558" cy="865558"/>
          </a:xfrm>
          <a:prstGeom prst="rect">
            <a:avLst/>
          </a:prstGeom>
        </p:spPr>
      </p:pic>
      <p:pic>
        <p:nvPicPr>
          <p:cNvPr id="19" name="Graphic 18" descr="Satellite with solid fill">
            <a:extLst>
              <a:ext uri="{FF2B5EF4-FFF2-40B4-BE49-F238E27FC236}">
                <a16:creationId xmlns:a16="http://schemas.microsoft.com/office/drawing/2014/main" id="{18A7DBDF-1E75-46F3-2947-3E126C7281CB}"/>
              </a:ext>
            </a:extLst>
          </p:cNvPr>
          <p:cNvPicPr>
            <a:picLocks noChangeAspect="1"/>
          </p:cNvPicPr>
          <p:nvPr/>
        </p:nvPicPr>
        <p:blipFill>
          <a:blip>
            <a:extLst>
              <a:ext uri="{96DAC541-7B7A-43D3-8B79-37D633B846F1}">
                <asvg:svgBlip xmlns:asvg="http://schemas.microsoft.com/office/drawing/2016/SVG/main" r:embed="rId10"/>
              </a:ext>
            </a:extLst>
          </a:blip>
          <a:stretch>
            <a:fillRect/>
          </a:stretch>
        </p:blipFill>
        <p:spPr>
          <a:xfrm>
            <a:off x="6675571" y="5052110"/>
            <a:ext cx="865558" cy="865558"/>
          </a:xfrm>
          <a:prstGeom prst="rect">
            <a:avLst/>
          </a:prstGeom>
        </p:spPr>
      </p:pic>
      <p:pic>
        <p:nvPicPr>
          <p:cNvPr id="20" name="Graphic 19" descr="Satellite with solid fill">
            <a:extLst>
              <a:ext uri="{FF2B5EF4-FFF2-40B4-BE49-F238E27FC236}">
                <a16:creationId xmlns:a16="http://schemas.microsoft.com/office/drawing/2014/main" id="{E296868A-BD14-70F9-784E-2A0AEA61A324}"/>
              </a:ext>
            </a:extLst>
          </p:cNvPr>
          <p:cNvPicPr>
            <a:picLocks noChangeAspect="1"/>
          </p:cNvPicPr>
          <p:nvPr/>
        </p:nvPicPr>
        <p:blipFill>
          <a:blip>
            <a:extLst>
              <a:ext uri="{96DAC541-7B7A-43D3-8B79-37D633B846F1}">
                <asvg:svgBlip xmlns:asvg="http://schemas.microsoft.com/office/drawing/2016/SVG/main" r:embed="rId10"/>
              </a:ext>
            </a:extLst>
          </a:blip>
          <a:stretch>
            <a:fillRect/>
          </a:stretch>
        </p:blipFill>
        <p:spPr>
          <a:xfrm>
            <a:off x="6675570" y="3851557"/>
            <a:ext cx="865558" cy="865558"/>
          </a:xfrm>
          <a:prstGeom prst="rect">
            <a:avLst/>
          </a:prstGeom>
        </p:spPr>
      </p:pic>
      <p:cxnSp>
        <p:nvCxnSpPr>
          <p:cNvPr id="21" name="Straight Arrow Connector 20">
            <a:extLst>
              <a:ext uri="{FF2B5EF4-FFF2-40B4-BE49-F238E27FC236}">
                <a16:creationId xmlns:a16="http://schemas.microsoft.com/office/drawing/2014/main" id="{47A2398F-E137-7CEE-EBED-2D30048FB2EF}"/>
              </a:ext>
            </a:extLst>
          </p:cNvPr>
          <p:cNvCxnSpPr>
            <a:cxnSpLocks/>
          </p:cNvCxnSpPr>
          <p:nvPr/>
        </p:nvCxnSpPr>
        <p:spPr>
          <a:xfrm flipV="1">
            <a:off x="2087583" y="4797074"/>
            <a:ext cx="578690" cy="687814"/>
          </a:xfrm>
          <a:prstGeom prst="straightConnector1">
            <a:avLst/>
          </a:prstGeom>
          <a:ln w="38100">
            <a:solidFill>
              <a:srgbClr val="004D99"/>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C4677597-F04A-C5CA-5319-53BC516C1CFF}"/>
              </a:ext>
            </a:extLst>
          </p:cNvPr>
          <p:cNvCxnSpPr>
            <a:cxnSpLocks/>
          </p:cNvCxnSpPr>
          <p:nvPr/>
        </p:nvCxnSpPr>
        <p:spPr>
          <a:xfrm>
            <a:off x="2087583" y="3083782"/>
            <a:ext cx="578690" cy="687814"/>
          </a:xfrm>
          <a:prstGeom prst="straightConnector1">
            <a:avLst/>
          </a:prstGeom>
          <a:ln w="38100">
            <a:solidFill>
              <a:srgbClr val="004D99"/>
            </a:solidFill>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5D0C6A36-6161-EEAF-01AC-A17342D88B94}"/>
              </a:ext>
            </a:extLst>
          </p:cNvPr>
          <p:cNvCxnSpPr>
            <a:cxnSpLocks/>
          </p:cNvCxnSpPr>
          <p:nvPr/>
        </p:nvCxnSpPr>
        <p:spPr>
          <a:xfrm>
            <a:off x="2087583" y="4316362"/>
            <a:ext cx="578690" cy="0"/>
          </a:xfrm>
          <a:prstGeom prst="straightConnector1">
            <a:avLst/>
          </a:prstGeom>
          <a:ln w="38100">
            <a:solidFill>
              <a:srgbClr val="004D99"/>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CCB30571-EC64-E809-3B6A-EC9AC1AB5881}"/>
              </a:ext>
            </a:extLst>
          </p:cNvPr>
          <p:cNvCxnSpPr>
            <a:cxnSpLocks/>
          </p:cNvCxnSpPr>
          <p:nvPr/>
        </p:nvCxnSpPr>
        <p:spPr>
          <a:xfrm>
            <a:off x="5299569" y="5557405"/>
            <a:ext cx="1220748" cy="0"/>
          </a:xfrm>
          <a:prstGeom prst="straightConnector1">
            <a:avLst/>
          </a:prstGeom>
          <a:ln w="38100">
            <a:solidFill>
              <a:srgbClr val="004D99"/>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4EB5978C-1F3C-779B-FEF4-8A8EF33DBF27}"/>
              </a:ext>
            </a:extLst>
          </p:cNvPr>
          <p:cNvCxnSpPr>
            <a:cxnSpLocks/>
          </p:cNvCxnSpPr>
          <p:nvPr/>
        </p:nvCxnSpPr>
        <p:spPr>
          <a:xfrm>
            <a:off x="5299568" y="4315445"/>
            <a:ext cx="1220748" cy="0"/>
          </a:xfrm>
          <a:prstGeom prst="straightConnector1">
            <a:avLst/>
          </a:prstGeom>
          <a:ln w="38100">
            <a:solidFill>
              <a:srgbClr val="004D99"/>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F05D60C2-CA87-5AC6-6E00-788977820B79}"/>
              </a:ext>
            </a:extLst>
          </p:cNvPr>
          <p:cNvCxnSpPr>
            <a:cxnSpLocks/>
          </p:cNvCxnSpPr>
          <p:nvPr/>
        </p:nvCxnSpPr>
        <p:spPr>
          <a:xfrm>
            <a:off x="3719275" y="4797074"/>
            <a:ext cx="578689" cy="687814"/>
          </a:xfrm>
          <a:prstGeom prst="straightConnector1">
            <a:avLst/>
          </a:prstGeom>
          <a:ln w="38100">
            <a:solidFill>
              <a:srgbClr val="004D99"/>
            </a:solidFill>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6F2C3599-A69D-F1B3-5F73-E0546FFED673}"/>
              </a:ext>
            </a:extLst>
          </p:cNvPr>
          <p:cNvCxnSpPr>
            <a:cxnSpLocks/>
          </p:cNvCxnSpPr>
          <p:nvPr/>
        </p:nvCxnSpPr>
        <p:spPr>
          <a:xfrm flipV="1">
            <a:off x="3719270" y="3083782"/>
            <a:ext cx="578689" cy="687814"/>
          </a:xfrm>
          <a:prstGeom prst="straightConnector1">
            <a:avLst/>
          </a:prstGeom>
          <a:ln w="38100">
            <a:solidFill>
              <a:srgbClr val="004D99"/>
            </a:solidFill>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F8641A74-B345-EB4C-3045-B56E4C0CF7BD}"/>
              </a:ext>
            </a:extLst>
          </p:cNvPr>
          <p:cNvCxnSpPr>
            <a:cxnSpLocks/>
          </p:cNvCxnSpPr>
          <p:nvPr/>
        </p:nvCxnSpPr>
        <p:spPr>
          <a:xfrm flipV="1">
            <a:off x="3719265" y="4315445"/>
            <a:ext cx="578689" cy="0"/>
          </a:xfrm>
          <a:prstGeom prst="straightConnector1">
            <a:avLst/>
          </a:prstGeom>
          <a:ln w="38100">
            <a:solidFill>
              <a:srgbClr val="004D99"/>
            </a:solidFill>
            <a:tailEnd type="triangle"/>
          </a:ln>
        </p:spPr>
        <p:style>
          <a:lnRef idx="1">
            <a:schemeClr val="accent1"/>
          </a:lnRef>
          <a:fillRef idx="0">
            <a:schemeClr val="accent1"/>
          </a:fillRef>
          <a:effectRef idx="0">
            <a:schemeClr val="accent1"/>
          </a:effectRef>
          <a:fontRef idx="minor">
            <a:schemeClr val="tx1"/>
          </a:fontRef>
        </p:style>
      </p:cxnSp>
      <p:sp>
        <p:nvSpPr>
          <p:cNvPr id="29" name="Rectangle 28">
            <a:extLst>
              <a:ext uri="{FF2B5EF4-FFF2-40B4-BE49-F238E27FC236}">
                <a16:creationId xmlns:a16="http://schemas.microsoft.com/office/drawing/2014/main" id="{403BD8DA-A2DF-FA52-2C82-C3FCF854C745}"/>
              </a:ext>
            </a:extLst>
          </p:cNvPr>
          <p:cNvSpPr/>
          <p:nvPr/>
        </p:nvSpPr>
        <p:spPr>
          <a:xfrm>
            <a:off x="5424500" y="2962684"/>
            <a:ext cx="865558" cy="424152"/>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FFFFFF"/>
              </a:solidFill>
              <a:effectLst/>
              <a:uLnTx/>
              <a:uFillTx/>
              <a:latin typeface="Manrope"/>
              <a:ea typeface="+mn-ea"/>
              <a:cs typeface="+mn-cs"/>
            </a:endParaRPr>
          </a:p>
        </p:txBody>
      </p:sp>
      <p:cxnSp>
        <p:nvCxnSpPr>
          <p:cNvPr id="30" name="Straight Arrow Connector 29">
            <a:extLst>
              <a:ext uri="{FF2B5EF4-FFF2-40B4-BE49-F238E27FC236}">
                <a16:creationId xmlns:a16="http://schemas.microsoft.com/office/drawing/2014/main" id="{9CB7AD68-7962-C0D0-B40A-D433524BB5CE}"/>
              </a:ext>
            </a:extLst>
          </p:cNvPr>
          <p:cNvCxnSpPr>
            <a:cxnSpLocks/>
          </p:cNvCxnSpPr>
          <p:nvPr/>
        </p:nvCxnSpPr>
        <p:spPr>
          <a:xfrm>
            <a:off x="5299569" y="3083782"/>
            <a:ext cx="1220748" cy="0"/>
          </a:xfrm>
          <a:prstGeom prst="straightConnector1">
            <a:avLst/>
          </a:prstGeom>
          <a:ln w="38100">
            <a:solidFill>
              <a:srgbClr val="C0000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31" name="Rectangle: Rounded Corners 30">
            <a:extLst>
              <a:ext uri="{FF2B5EF4-FFF2-40B4-BE49-F238E27FC236}">
                <a16:creationId xmlns:a16="http://schemas.microsoft.com/office/drawing/2014/main" id="{C0C08F94-7E66-528E-6A45-EA5618883066}"/>
              </a:ext>
            </a:extLst>
          </p:cNvPr>
          <p:cNvSpPr/>
          <p:nvPr/>
        </p:nvSpPr>
        <p:spPr>
          <a:xfrm>
            <a:off x="3608368" y="2382825"/>
            <a:ext cx="4152105" cy="3664569"/>
          </a:xfrm>
          <a:prstGeom prst="roundRect">
            <a:avLst>
              <a:gd name="adj" fmla="val 15435"/>
            </a:avLst>
          </a:prstGeom>
          <a:noFill/>
          <a:ln w="38100">
            <a:solidFill>
              <a:srgbClr val="C00000">
                <a:alpha val="54902"/>
              </a:srgb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marL="0" marR="0" lvl="0" indent="0" algn="l" defTabSz="914400" rtl="0" eaLnBrk="1" fontAlgn="auto" latinLnBrk="0" hangingPunct="1">
              <a:lnSpc>
                <a:spcPct val="100000"/>
              </a:lnSpc>
              <a:spcBef>
                <a:spcPts val="0"/>
              </a:spcBef>
              <a:spcAft>
                <a:spcPts val="0"/>
              </a:spcAft>
              <a:buClr>
                <a:srgbClr val="000000">
                  <a:lumMod val="50000"/>
                  <a:lumOff val="50000"/>
                </a:srgbClr>
              </a:buClr>
              <a:buSzTx/>
              <a:buFontTx/>
              <a:buNone/>
              <a:tabLst/>
              <a:defRPr/>
            </a:pPr>
            <a:endParaRPr kumimoji="0" lang="en-GB" sz="2000" b="0" i="0" u="none" strike="noStrike" kern="1200" cap="none" spc="0" normalizeH="0" baseline="0" noProof="0" dirty="0">
              <a:ln>
                <a:noFill/>
              </a:ln>
              <a:solidFill>
                <a:srgbClr val="102C53">
                  <a:lumMod val="95000"/>
                  <a:lumOff val="5000"/>
                </a:srgbClr>
              </a:solidFill>
              <a:effectLst/>
              <a:uLnTx/>
              <a:uFillTx/>
              <a:latin typeface="Manrope"/>
              <a:ea typeface="+mn-ea"/>
              <a:cs typeface="+mn-cs"/>
            </a:endParaRPr>
          </a:p>
        </p:txBody>
      </p:sp>
      <p:sp>
        <p:nvSpPr>
          <p:cNvPr id="32" name="Rectangle: Rounded Corners 31">
            <a:extLst>
              <a:ext uri="{FF2B5EF4-FFF2-40B4-BE49-F238E27FC236}">
                <a16:creationId xmlns:a16="http://schemas.microsoft.com/office/drawing/2014/main" id="{E193AAA9-F748-3938-B1AD-780723287C71}"/>
              </a:ext>
            </a:extLst>
          </p:cNvPr>
          <p:cNvSpPr/>
          <p:nvPr/>
        </p:nvSpPr>
        <p:spPr>
          <a:xfrm>
            <a:off x="5651539" y="3676552"/>
            <a:ext cx="2633565" cy="646986"/>
          </a:xfrm>
          <a:prstGeom prst="roundRect">
            <a:avLst/>
          </a:prstGeom>
          <a:solidFill>
            <a:schemeClr val="accent1">
              <a:lumMod val="20000"/>
              <a:lumOff val="80000"/>
            </a:schemeClr>
          </a:solidFill>
          <a:ln w="38100">
            <a:solidFill>
              <a:schemeClr val="accent1"/>
            </a:solidFill>
          </a:ln>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600" b="1" i="0" u="none" strike="noStrike" kern="1200" cap="none" spc="0" normalizeH="0" baseline="0" noProof="0" dirty="0">
                <a:ln>
                  <a:noFill/>
                </a:ln>
                <a:solidFill>
                  <a:srgbClr val="6698FF">
                    <a:lumMod val="75000"/>
                  </a:srgbClr>
                </a:solidFill>
                <a:effectLst/>
                <a:uLnTx/>
                <a:uFillTx/>
                <a:latin typeface="Manrope"/>
                <a:ea typeface="Calibri" panose="020F0502020204030204" pitchFamily="34" charset="0"/>
                <a:cs typeface="Arial" panose="020B0604020202020204" pitchFamily="34" charset="0"/>
              </a:rPr>
              <a:t>Autonomous Collision Avoidance Manoeuvre</a:t>
            </a:r>
          </a:p>
        </p:txBody>
      </p:sp>
      <p:sp>
        <p:nvSpPr>
          <p:cNvPr id="34" name="TextBox 33">
            <a:extLst>
              <a:ext uri="{FF2B5EF4-FFF2-40B4-BE49-F238E27FC236}">
                <a16:creationId xmlns:a16="http://schemas.microsoft.com/office/drawing/2014/main" id="{75698D39-4572-B5A1-BA02-F31E419AA4C8}"/>
              </a:ext>
            </a:extLst>
          </p:cNvPr>
          <p:cNvSpPr txBox="1"/>
          <p:nvPr/>
        </p:nvSpPr>
        <p:spPr>
          <a:xfrm>
            <a:off x="75466" y="6265467"/>
            <a:ext cx="9001156" cy="655051"/>
          </a:xfrm>
          <a:prstGeom prst="rect">
            <a:avLst/>
          </a:prstGeom>
          <a:noFill/>
        </p:spPr>
        <p:txBody>
          <a:bodyPr wrap="square">
            <a:spAutoFit/>
          </a:bodyPr>
          <a:lstStyle>
            <a:defPPr>
              <a:defRPr lang="it-IT"/>
            </a:defPPr>
            <a:lvl1pPr marL="228600" indent="-228600">
              <a:lnSpc>
                <a:spcPct val="90000"/>
              </a:lnSpc>
              <a:spcBef>
                <a:spcPts val="500"/>
              </a:spcBef>
              <a:buFont typeface="+mj-lt"/>
              <a:buAutoNum type="arabicPeriod" startAt="17"/>
              <a:defRPr sz="1200">
                <a:solidFill>
                  <a:schemeClr val="tx2">
                    <a:lumMod val="90000"/>
                    <a:lumOff val="10000"/>
                  </a:schemeClr>
                </a:solidFill>
                <a:cs typeface="Times New Roman" panose="02020603050405020304" pitchFamily="18" charset="0"/>
              </a:defRPr>
            </a:lvl1pPr>
          </a:lstStyle>
          <a:p>
            <a:pPr marL="228600" marR="0" lvl="0" indent="-228600" algn="l" defTabSz="914400" rtl="0" eaLnBrk="1" fontAlgn="auto" latinLnBrk="0" hangingPunct="1">
              <a:lnSpc>
                <a:spcPct val="90000"/>
              </a:lnSpc>
              <a:spcBef>
                <a:spcPts val="500"/>
              </a:spcBef>
              <a:spcAft>
                <a:spcPts val="0"/>
              </a:spcAft>
              <a:buClrTx/>
              <a:buSzTx/>
              <a:buFont typeface="+mj-lt"/>
              <a:buAutoNum type="arabicPeriod" startAt="19"/>
              <a:tabLst/>
              <a:defRPr/>
            </a:pPr>
            <a:r>
              <a:rPr kumimoji="0" lang="en-GB" sz="1200" b="0" i="0" u="none" strike="noStrike" kern="1200" cap="none" spc="0" normalizeH="0" baseline="0" noProof="0" dirty="0">
                <a:ln>
                  <a:noFill/>
                </a:ln>
                <a:solidFill>
                  <a:srgbClr val="102C53">
                    <a:lumMod val="90000"/>
                    <a:lumOff val="10000"/>
                  </a:srgbClr>
                </a:solidFill>
                <a:effectLst/>
                <a:uLnTx/>
                <a:uFillTx/>
                <a:latin typeface="Manrope"/>
                <a:ea typeface="+mn-ea"/>
                <a:cs typeface="Times New Roman" panose="02020603050405020304" pitchFamily="18" charset="0"/>
              </a:rPr>
              <a:t>Polli E. M., Gonzalo J. L., Colombo C., “Semi-analytical model for autonomous fuel-optimal low-thrust collision avoidance with eclipse constraints”, </a:t>
            </a:r>
            <a:r>
              <a:rPr kumimoji="0" lang="en-US" sz="1200" b="0" i="0" u="none" strike="noStrike" kern="1200" cap="none" spc="0" normalizeH="0" baseline="0" noProof="0" dirty="0">
                <a:ln>
                  <a:noFill/>
                </a:ln>
                <a:solidFill>
                  <a:srgbClr val="102C53">
                    <a:lumMod val="90000"/>
                    <a:lumOff val="10000"/>
                  </a:srgbClr>
                </a:solidFill>
                <a:effectLst/>
                <a:uLnTx/>
                <a:uFillTx/>
                <a:latin typeface="Manrope"/>
                <a:ea typeface="+mn-ea"/>
                <a:cs typeface="Times New Roman" panose="02020603050405020304" pitchFamily="18" charset="0"/>
              </a:rPr>
              <a:t>35</a:t>
            </a:r>
            <a:r>
              <a:rPr kumimoji="0" lang="en-US" sz="1200" b="0" i="0" u="none" strike="noStrike" kern="1200" cap="none" spc="0" normalizeH="0" baseline="30000" noProof="0" dirty="0">
                <a:ln>
                  <a:noFill/>
                </a:ln>
                <a:solidFill>
                  <a:srgbClr val="102C53">
                    <a:lumMod val="90000"/>
                    <a:lumOff val="10000"/>
                  </a:srgbClr>
                </a:solidFill>
                <a:effectLst/>
                <a:uLnTx/>
                <a:uFillTx/>
                <a:latin typeface="Manrope"/>
                <a:ea typeface="+mn-ea"/>
                <a:cs typeface="Times New Roman" panose="02020603050405020304" pitchFamily="18" charset="0"/>
              </a:rPr>
              <a:t>th</a:t>
            </a:r>
            <a:r>
              <a:rPr kumimoji="0" lang="en-US" sz="1200" b="0" i="0" u="none" strike="noStrike" kern="1200" cap="none" spc="0" normalizeH="0" baseline="0" noProof="0" dirty="0">
                <a:ln>
                  <a:noFill/>
                </a:ln>
                <a:solidFill>
                  <a:srgbClr val="102C53">
                    <a:lumMod val="90000"/>
                    <a:lumOff val="10000"/>
                  </a:srgbClr>
                </a:solidFill>
                <a:effectLst/>
                <a:uLnTx/>
                <a:uFillTx/>
                <a:latin typeface="Manrope"/>
                <a:ea typeface="+mn-ea"/>
                <a:cs typeface="Times New Roman" panose="02020603050405020304" pitchFamily="18" charset="0"/>
              </a:rPr>
              <a:t> AAS/AIAA Space Flight Mechanics Meeting, Lihue, </a:t>
            </a:r>
            <a:r>
              <a:rPr kumimoji="0" lang="en-US" sz="1200" b="0" i="0" u="none" strike="noStrike" kern="1200" cap="none" spc="0" normalizeH="0" baseline="0" noProof="0" dirty="0" err="1">
                <a:ln>
                  <a:noFill/>
                </a:ln>
                <a:solidFill>
                  <a:srgbClr val="102C53">
                    <a:lumMod val="90000"/>
                    <a:lumOff val="10000"/>
                  </a:srgbClr>
                </a:solidFill>
                <a:effectLst/>
                <a:uLnTx/>
                <a:uFillTx/>
                <a:latin typeface="Manrope"/>
                <a:ea typeface="+mn-ea"/>
                <a:cs typeface="Times New Roman" panose="02020603050405020304" pitchFamily="18" charset="0"/>
              </a:rPr>
              <a:t>Kaua’i</a:t>
            </a:r>
            <a:r>
              <a:rPr kumimoji="0" lang="en-US" sz="1200" b="0" i="0" u="none" strike="noStrike" kern="1200" cap="none" spc="0" normalizeH="0" baseline="0" noProof="0" dirty="0">
                <a:ln>
                  <a:noFill/>
                </a:ln>
                <a:solidFill>
                  <a:srgbClr val="102C53">
                    <a:lumMod val="90000"/>
                    <a:lumOff val="10000"/>
                  </a:srgbClr>
                </a:solidFill>
                <a:effectLst/>
                <a:uLnTx/>
                <a:uFillTx/>
                <a:latin typeface="Manrope"/>
                <a:ea typeface="+mn-ea"/>
                <a:cs typeface="Times New Roman" panose="02020603050405020304" pitchFamily="18" charset="0"/>
              </a:rPr>
              <a:t>, Hawaii, 19-23 Jan. 2025.</a:t>
            </a:r>
          </a:p>
          <a:p>
            <a:pPr marL="228600" marR="0" lvl="0" indent="-228600" algn="l" defTabSz="914400" rtl="0" eaLnBrk="1" fontAlgn="auto" latinLnBrk="0" hangingPunct="1">
              <a:lnSpc>
                <a:spcPct val="90000"/>
              </a:lnSpc>
              <a:spcBef>
                <a:spcPts val="500"/>
              </a:spcBef>
              <a:spcAft>
                <a:spcPts val="0"/>
              </a:spcAft>
              <a:buClrTx/>
              <a:buSzTx/>
              <a:buFont typeface="+mj-lt"/>
              <a:buAutoNum type="arabicPeriod" startAt="19"/>
              <a:tabLst/>
              <a:defRPr/>
            </a:pPr>
            <a:endParaRPr kumimoji="0" lang="en-GB" sz="1200" b="0" i="0" u="none" strike="noStrike" kern="1200" cap="none" spc="0" normalizeH="0" baseline="0" noProof="0" dirty="0">
              <a:ln>
                <a:noFill/>
              </a:ln>
              <a:solidFill>
                <a:srgbClr val="102C53">
                  <a:lumMod val="90000"/>
                  <a:lumOff val="10000"/>
                </a:srgbClr>
              </a:solidFill>
              <a:effectLst/>
              <a:uLnTx/>
              <a:uFillTx/>
              <a:latin typeface="Manrope"/>
              <a:ea typeface="+mn-ea"/>
              <a:cs typeface="Times New Roman" panose="02020603050405020304" pitchFamily="18" charset="0"/>
            </a:endParaRPr>
          </a:p>
        </p:txBody>
      </p:sp>
    </p:spTree>
    <p:extLst>
      <p:ext uri="{BB962C8B-B14F-4D97-AF65-F5344CB8AC3E}">
        <p14:creationId xmlns:p14="http://schemas.microsoft.com/office/powerpoint/2010/main" val="29059824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1" nodeType="clickEffect">
                                  <p:stCondLst>
                                    <p:cond delay="0"/>
                                  </p:stCondLst>
                                  <p:childTnLst>
                                    <p:set>
                                      <p:cBhvr>
                                        <p:cTn id="6" dur="1" fill="hold">
                                          <p:stCondLst>
                                            <p:cond delay="0"/>
                                          </p:stCondLst>
                                        </p:cTn>
                                        <p:tgtEl>
                                          <p:spTgt spid="31"/>
                                        </p:tgtEl>
                                        <p:attrNameLst>
                                          <p:attrName>style.visibility</p:attrName>
                                        </p:attrNameLst>
                                      </p:cBhvr>
                                      <p:to>
                                        <p:strVal val="visible"/>
                                      </p:to>
                                    </p:set>
                                    <p:animEffect transition="in" filter="fade">
                                      <p:cBhvr>
                                        <p:cTn id="7" dur="500"/>
                                        <p:tgtEl>
                                          <p:spTgt spid="3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31"/>
                                        </p:tgtEl>
                                      </p:cBhvr>
                                    </p:animEffect>
                                    <p:set>
                                      <p:cBhvr>
                                        <p:cTn id="12" dur="1" fill="hold">
                                          <p:stCondLst>
                                            <p:cond delay="499"/>
                                          </p:stCondLst>
                                        </p:cTn>
                                        <p:tgtEl>
                                          <p:spTgt spid="31"/>
                                        </p:tgtEl>
                                        <p:attrNameLst>
                                          <p:attrName>style.visibility</p:attrName>
                                        </p:attrNameLst>
                                      </p:cBhvr>
                                      <p:to>
                                        <p:strVal val="hidden"/>
                                      </p:to>
                                    </p:set>
                                  </p:childTnLst>
                                </p:cTn>
                              </p:par>
                              <p:par>
                                <p:cTn id="13" presetID="10" presetClass="exit" presetSubtype="0" fill="hold" nodeType="withEffect">
                                  <p:stCondLst>
                                    <p:cond delay="0"/>
                                  </p:stCondLst>
                                  <p:childTnLst>
                                    <p:animEffect transition="out" filter="fade">
                                      <p:cBhvr>
                                        <p:cTn id="14" dur="500"/>
                                        <p:tgtEl>
                                          <p:spTgt spid="13"/>
                                        </p:tgtEl>
                                      </p:cBhvr>
                                    </p:animEffect>
                                    <p:set>
                                      <p:cBhvr>
                                        <p:cTn id="15" dur="1" fill="hold">
                                          <p:stCondLst>
                                            <p:cond delay="499"/>
                                          </p:stCondLst>
                                        </p:cTn>
                                        <p:tgtEl>
                                          <p:spTgt spid="13"/>
                                        </p:tgtEl>
                                        <p:attrNameLst>
                                          <p:attrName>style.visibility</p:attrName>
                                        </p:attrNameLst>
                                      </p:cBhvr>
                                      <p:to>
                                        <p:strVal val="hidden"/>
                                      </p:to>
                                    </p:set>
                                  </p:childTnLst>
                                </p:cTn>
                              </p:par>
                              <p:par>
                                <p:cTn id="16" presetID="10" presetClass="exit" presetSubtype="0" fill="hold" nodeType="withEffect">
                                  <p:stCondLst>
                                    <p:cond delay="0"/>
                                  </p:stCondLst>
                                  <p:childTnLst>
                                    <p:animEffect transition="out" filter="fade">
                                      <p:cBhvr>
                                        <p:cTn id="17" dur="500"/>
                                        <p:tgtEl>
                                          <p:spTgt spid="10"/>
                                        </p:tgtEl>
                                      </p:cBhvr>
                                    </p:animEffect>
                                    <p:set>
                                      <p:cBhvr>
                                        <p:cTn id="18" dur="1" fill="hold">
                                          <p:stCondLst>
                                            <p:cond delay="499"/>
                                          </p:stCondLst>
                                        </p:cTn>
                                        <p:tgtEl>
                                          <p:spTgt spid="10"/>
                                        </p:tgtEl>
                                        <p:attrNameLst>
                                          <p:attrName>style.visibility</p:attrName>
                                        </p:attrNameLst>
                                      </p:cBhvr>
                                      <p:to>
                                        <p:strVal val="hidden"/>
                                      </p:to>
                                    </p:set>
                                  </p:childTnLst>
                                </p:cTn>
                              </p:par>
                              <p:par>
                                <p:cTn id="19" presetID="10" presetClass="exit" presetSubtype="0" fill="hold" nodeType="withEffect">
                                  <p:stCondLst>
                                    <p:cond delay="0"/>
                                  </p:stCondLst>
                                  <p:childTnLst>
                                    <p:animEffect transition="out" filter="fade">
                                      <p:cBhvr>
                                        <p:cTn id="20" dur="500"/>
                                        <p:tgtEl>
                                          <p:spTgt spid="30"/>
                                        </p:tgtEl>
                                      </p:cBhvr>
                                    </p:animEffect>
                                    <p:set>
                                      <p:cBhvr>
                                        <p:cTn id="21" dur="1" fill="hold">
                                          <p:stCondLst>
                                            <p:cond delay="499"/>
                                          </p:stCondLst>
                                        </p:cTn>
                                        <p:tgtEl>
                                          <p:spTgt spid="30"/>
                                        </p:tgtEl>
                                        <p:attrNameLst>
                                          <p:attrName>style.visibility</p:attrName>
                                        </p:attrNameLst>
                                      </p:cBhvr>
                                      <p:to>
                                        <p:strVal val="hidden"/>
                                      </p:to>
                                    </p:set>
                                  </p:childTnLst>
                                </p:cTn>
                              </p:par>
                              <p:par>
                                <p:cTn id="22" presetID="10" presetClass="exit" presetSubtype="0" fill="hold" nodeType="withEffect">
                                  <p:stCondLst>
                                    <p:cond delay="0"/>
                                  </p:stCondLst>
                                  <p:childTnLst>
                                    <p:animEffect transition="out" filter="fade">
                                      <p:cBhvr>
                                        <p:cTn id="23" dur="500"/>
                                        <p:tgtEl>
                                          <p:spTgt spid="14"/>
                                        </p:tgtEl>
                                      </p:cBhvr>
                                    </p:animEffect>
                                    <p:set>
                                      <p:cBhvr>
                                        <p:cTn id="24" dur="1" fill="hold">
                                          <p:stCondLst>
                                            <p:cond delay="499"/>
                                          </p:stCondLst>
                                        </p:cTn>
                                        <p:tgtEl>
                                          <p:spTgt spid="14"/>
                                        </p:tgtEl>
                                        <p:attrNameLst>
                                          <p:attrName>style.visibility</p:attrName>
                                        </p:attrNameLst>
                                      </p:cBhvr>
                                      <p:to>
                                        <p:strVal val="hidden"/>
                                      </p:to>
                                    </p:set>
                                  </p:childTnLst>
                                </p:cTn>
                              </p:par>
                              <p:par>
                                <p:cTn id="25" presetID="10" presetClass="exit" presetSubtype="0" fill="hold" nodeType="withEffect">
                                  <p:stCondLst>
                                    <p:cond delay="0"/>
                                  </p:stCondLst>
                                  <p:childTnLst>
                                    <p:animEffect transition="out" filter="fade">
                                      <p:cBhvr>
                                        <p:cTn id="26" dur="500"/>
                                        <p:tgtEl>
                                          <p:spTgt spid="25"/>
                                        </p:tgtEl>
                                      </p:cBhvr>
                                    </p:animEffect>
                                    <p:set>
                                      <p:cBhvr>
                                        <p:cTn id="27" dur="1" fill="hold">
                                          <p:stCondLst>
                                            <p:cond delay="499"/>
                                          </p:stCondLst>
                                        </p:cTn>
                                        <p:tgtEl>
                                          <p:spTgt spid="25"/>
                                        </p:tgtEl>
                                        <p:attrNameLst>
                                          <p:attrName>style.visibility</p:attrName>
                                        </p:attrNameLst>
                                      </p:cBhvr>
                                      <p:to>
                                        <p:strVal val="hidden"/>
                                      </p:to>
                                    </p:set>
                                  </p:childTnLst>
                                </p:cTn>
                              </p:par>
                              <p:par>
                                <p:cTn id="28" presetID="10" presetClass="exit" presetSubtype="0" fill="hold" nodeType="withEffect">
                                  <p:stCondLst>
                                    <p:cond delay="0"/>
                                  </p:stCondLst>
                                  <p:childTnLst>
                                    <p:animEffect transition="out" filter="fade">
                                      <p:cBhvr>
                                        <p:cTn id="29" dur="500"/>
                                        <p:tgtEl>
                                          <p:spTgt spid="12"/>
                                        </p:tgtEl>
                                      </p:cBhvr>
                                    </p:animEffect>
                                    <p:set>
                                      <p:cBhvr>
                                        <p:cTn id="30" dur="1" fill="hold">
                                          <p:stCondLst>
                                            <p:cond delay="499"/>
                                          </p:stCondLst>
                                        </p:cTn>
                                        <p:tgtEl>
                                          <p:spTgt spid="12"/>
                                        </p:tgtEl>
                                        <p:attrNameLst>
                                          <p:attrName>style.visibility</p:attrName>
                                        </p:attrNameLst>
                                      </p:cBhvr>
                                      <p:to>
                                        <p:strVal val="hidden"/>
                                      </p:to>
                                    </p:set>
                                  </p:childTnLst>
                                </p:cTn>
                              </p:par>
                              <p:par>
                                <p:cTn id="31" presetID="10" presetClass="exit" presetSubtype="0" fill="hold" nodeType="withEffect">
                                  <p:stCondLst>
                                    <p:cond delay="0"/>
                                  </p:stCondLst>
                                  <p:childTnLst>
                                    <p:animEffect transition="out" filter="fade">
                                      <p:cBhvr>
                                        <p:cTn id="32" dur="500"/>
                                        <p:tgtEl>
                                          <p:spTgt spid="24"/>
                                        </p:tgtEl>
                                      </p:cBhvr>
                                    </p:animEffect>
                                    <p:set>
                                      <p:cBhvr>
                                        <p:cTn id="33" dur="1" fill="hold">
                                          <p:stCondLst>
                                            <p:cond delay="499"/>
                                          </p:stCondLst>
                                        </p:cTn>
                                        <p:tgtEl>
                                          <p:spTgt spid="24"/>
                                        </p:tgtEl>
                                        <p:attrNameLst>
                                          <p:attrName>style.visibility</p:attrName>
                                        </p:attrNameLst>
                                      </p:cBhvr>
                                      <p:to>
                                        <p:strVal val="hidden"/>
                                      </p:to>
                                    </p:set>
                                  </p:childTnLst>
                                </p:cTn>
                              </p:par>
                              <p:par>
                                <p:cTn id="34" presetID="10" presetClass="exit" presetSubtype="0" fill="hold" grpId="0" nodeType="withEffect">
                                  <p:stCondLst>
                                    <p:cond delay="300"/>
                                  </p:stCondLst>
                                  <p:childTnLst>
                                    <p:animEffect transition="out" filter="fade">
                                      <p:cBhvr>
                                        <p:cTn id="35" dur="500"/>
                                        <p:tgtEl>
                                          <p:spTgt spid="29"/>
                                        </p:tgtEl>
                                      </p:cBhvr>
                                    </p:animEffect>
                                    <p:set>
                                      <p:cBhvr>
                                        <p:cTn id="36" dur="1" fill="hold">
                                          <p:stCondLst>
                                            <p:cond delay="499"/>
                                          </p:stCondLst>
                                        </p:cTn>
                                        <p:tgtEl>
                                          <p:spTgt spid="29"/>
                                        </p:tgtEl>
                                        <p:attrNameLst>
                                          <p:attrName>style.visibility</p:attrName>
                                        </p:attrNameLst>
                                      </p:cBhvr>
                                      <p:to>
                                        <p:strVal val="hidden"/>
                                      </p:to>
                                    </p:set>
                                  </p:childTnLst>
                                </p:cTn>
                              </p:par>
                              <p:par>
                                <p:cTn id="37" presetID="35" presetClass="path" presetSubtype="0" accel="50000" decel="50000" fill="hold" nodeType="withEffect">
                                  <p:stCondLst>
                                    <p:cond delay="0"/>
                                  </p:stCondLst>
                                  <p:childTnLst>
                                    <p:animMotion origin="layout" path="M -2.70833E-6 2.96296E-6 L -0.18867 2.96296E-6 " pathEditMode="relative" rAng="0" ptsTypes="AA">
                                      <p:cBhvr>
                                        <p:cTn id="38" dur="2000" fill="hold"/>
                                        <p:tgtEl>
                                          <p:spTgt spid="20"/>
                                        </p:tgtEl>
                                        <p:attrNameLst>
                                          <p:attrName>ppt_x</p:attrName>
                                          <p:attrName>ppt_y</p:attrName>
                                        </p:attrNameLst>
                                      </p:cBhvr>
                                      <p:rCtr x="-9440" y="0"/>
                                    </p:animMotion>
                                  </p:childTnLst>
                                </p:cTn>
                              </p:par>
                              <p:par>
                                <p:cTn id="39" presetID="35" presetClass="path" presetSubtype="0" accel="50000" decel="50000" fill="hold" nodeType="withEffect">
                                  <p:stCondLst>
                                    <p:cond delay="0"/>
                                  </p:stCondLst>
                                  <p:childTnLst>
                                    <p:animMotion origin="layout" path="M -2.70833E-6 1.48148E-6 L -0.1888 1.48148E-6 " pathEditMode="relative" rAng="0" ptsTypes="AA">
                                      <p:cBhvr>
                                        <p:cTn id="40" dur="2000" fill="hold"/>
                                        <p:tgtEl>
                                          <p:spTgt spid="19"/>
                                        </p:tgtEl>
                                        <p:attrNameLst>
                                          <p:attrName>ppt_x</p:attrName>
                                          <p:attrName>ppt_y</p:attrName>
                                        </p:attrNameLst>
                                      </p:cBhvr>
                                      <p:rCtr x="-9440" y="0"/>
                                    </p:animMotion>
                                  </p:childTnLst>
                                </p:cTn>
                              </p:par>
                              <p:par>
                                <p:cTn id="41" presetID="35" presetClass="path" presetSubtype="0" accel="50000" decel="50000" fill="hold" nodeType="withEffect">
                                  <p:stCondLst>
                                    <p:cond delay="0"/>
                                  </p:stCondLst>
                                  <p:childTnLst>
                                    <p:animMotion origin="layout" path="M -2.70833E-6 2.96296E-6 L -0.18828 2.96296E-6 " pathEditMode="relative" rAng="0" ptsTypes="AA">
                                      <p:cBhvr>
                                        <p:cTn id="42" dur="2000" fill="hold"/>
                                        <p:tgtEl>
                                          <p:spTgt spid="17"/>
                                        </p:tgtEl>
                                        <p:attrNameLst>
                                          <p:attrName>ppt_x</p:attrName>
                                          <p:attrName>ppt_y</p:attrName>
                                        </p:attrNameLst>
                                      </p:cBhvr>
                                      <p:rCtr x="-9414" y="0"/>
                                    </p:animMotion>
                                  </p:childTnLst>
                                </p:cTn>
                              </p:par>
                              <p:par>
                                <p:cTn id="43" presetID="10" presetClass="entr" presetSubtype="0" fill="hold" grpId="0" nodeType="withEffect">
                                  <p:stCondLst>
                                    <p:cond delay="1500"/>
                                  </p:stCondLst>
                                  <p:childTnLst>
                                    <p:set>
                                      <p:cBhvr>
                                        <p:cTn id="44" dur="1" fill="hold">
                                          <p:stCondLst>
                                            <p:cond delay="0"/>
                                          </p:stCondLst>
                                        </p:cTn>
                                        <p:tgtEl>
                                          <p:spTgt spid="32"/>
                                        </p:tgtEl>
                                        <p:attrNameLst>
                                          <p:attrName>style.visibility</p:attrName>
                                        </p:attrNameLst>
                                      </p:cBhvr>
                                      <p:to>
                                        <p:strVal val="visible"/>
                                      </p:to>
                                    </p:set>
                                    <p:animEffect transition="in" filter="fade">
                                      <p:cBhvr>
                                        <p:cTn id="45" dur="500"/>
                                        <p:tgtEl>
                                          <p:spTgt spid="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animBg="1"/>
      <p:bldP spid="31" grpId="0" animBg="1"/>
      <p:bldP spid="31" grpId="1" animBg="1"/>
      <p:bldP spid="32" grpId="0" animBg="1"/>
    </p:bldLst>
  </p:timing>
</p:sld>
</file>

<file path=ppt/slides/slide2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2AA882-812D-A6B8-7E4E-44D662263596}"/>
              </a:ext>
            </a:extLst>
          </p:cNvPr>
          <p:cNvSpPr>
            <a:spLocks noGrp="1"/>
          </p:cNvSpPr>
          <p:nvPr>
            <p:ph type="title"/>
          </p:nvPr>
        </p:nvSpPr>
        <p:spPr>
          <a:xfrm>
            <a:off x="334964" y="808073"/>
            <a:ext cx="7678506" cy="840083"/>
          </a:xfrm>
        </p:spPr>
        <p:txBody>
          <a:bodyPr/>
          <a:lstStyle/>
          <a:p>
            <a:r>
              <a:rPr lang="en-GB" dirty="0"/>
              <a:t>Collision avoidance manoeuvres design</a:t>
            </a:r>
            <a:endParaRPr lang="it-IT" dirty="0"/>
          </a:p>
        </p:txBody>
      </p:sp>
      <p:sp>
        <p:nvSpPr>
          <p:cNvPr id="3" name="Footer Placeholder 2">
            <a:extLst>
              <a:ext uri="{FF2B5EF4-FFF2-40B4-BE49-F238E27FC236}">
                <a16:creationId xmlns:a16="http://schemas.microsoft.com/office/drawing/2014/main" id="{12F5EF0F-7D1B-ED91-E728-0A24368B6167}"/>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50" normalizeH="0" baseline="0" noProof="0">
                <a:ln>
                  <a:noFill/>
                </a:ln>
                <a:solidFill>
                  <a:srgbClr val="000000">
                    <a:lumMod val="65000"/>
                    <a:lumOff val="35000"/>
                  </a:srgbClr>
                </a:solidFill>
                <a:effectLst/>
                <a:uLnTx/>
                <a:uFillTx/>
                <a:latin typeface="Manrope"/>
                <a:ea typeface="+mn-ea"/>
                <a:cs typeface="+mn-cs"/>
              </a:rPr>
              <a:t>Camilla Colombo - GREEN SPECIES - COMPASS Lab - Department of Aerospace Science and Technology</a:t>
            </a:r>
            <a:endParaRPr kumimoji="0" lang="it-IT" sz="700" b="0" i="0" u="none" strike="noStrike" kern="1200" cap="none" spc="50" normalizeH="0" baseline="0" noProof="0">
              <a:ln>
                <a:noFill/>
              </a:ln>
              <a:solidFill>
                <a:srgbClr val="000000">
                  <a:lumMod val="65000"/>
                  <a:lumOff val="35000"/>
                </a:srgbClr>
              </a:solidFill>
              <a:effectLst/>
              <a:uLnTx/>
              <a:uFillTx/>
              <a:latin typeface="Manrope"/>
              <a:ea typeface="+mn-ea"/>
              <a:cs typeface="+mn-cs"/>
            </a:endParaRPr>
          </a:p>
        </p:txBody>
      </p:sp>
      <p:sp>
        <p:nvSpPr>
          <p:cNvPr id="4" name="Slide Number Placeholder 3">
            <a:extLst>
              <a:ext uri="{FF2B5EF4-FFF2-40B4-BE49-F238E27FC236}">
                <a16:creationId xmlns:a16="http://schemas.microsoft.com/office/drawing/2014/main" id="{559E420F-7950-CEE6-72FE-A6F51DD7C70F}"/>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135EEA2-8D42-4D46-95A6-66E65FDC5EB1}" type="slidenum">
              <a:rPr kumimoji="0" lang="it-IT" sz="700" b="0" i="0" u="none" strike="noStrike" kern="1200" cap="none" spc="50" normalizeH="0" baseline="0" noProof="0" smtClean="0">
                <a:ln>
                  <a:noFill/>
                </a:ln>
                <a:solidFill>
                  <a:srgbClr val="000000">
                    <a:lumMod val="65000"/>
                    <a:lumOff val="35000"/>
                  </a:srgbClr>
                </a:solidFill>
                <a:effectLst/>
                <a:uLnTx/>
                <a:uFillTx/>
                <a:latin typeface="Manrope"/>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it-IT" sz="700" b="0" i="0" u="none" strike="noStrike" kern="1200" cap="none" spc="50" normalizeH="0" baseline="0" noProof="0">
              <a:ln>
                <a:noFill/>
              </a:ln>
              <a:solidFill>
                <a:srgbClr val="000000">
                  <a:lumMod val="65000"/>
                  <a:lumOff val="35000"/>
                </a:srgbClr>
              </a:solidFill>
              <a:effectLst/>
              <a:uLnTx/>
              <a:uFillTx/>
              <a:latin typeface="Manrope"/>
              <a:ea typeface="+mn-ea"/>
              <a:cs typeface="+mn-cs"/>
            </a:endParaRPr>
          </a:p>
        </p:txBody>
      </p:sp>
      <p:sp>
        <p:nvSpPr>
          <p:cNvPr id="5" name="Text Placeholder 4">
            <a:extLst>
              <a:ext uri="{FF2B5EF4-FFF2-40B4-BE49-F238E27FC236}">
                <a16:creationId xmlns:a16="http://schemas.microsoft.com/office/drawing/2014/main" id="{3F98D157-21A9-61E4-311C-2EDF411268B5}"/>
              </a:ext>
            </a:extLst>
          </p:cNvPr>
          <p:cNvSpPr>
            <a:spLocks noGrp="1"/>
          </p:cNvSpPr>
          <p:nvPr>
            <p:ph type="body" sz="quarter" idx="13"/>
          </p:nvPr>
        </p:nvSpPr>
        <p:spPr>
          <a:xfrm>
            <a:off x="2412363" y="1648157"/>
            <a:ext cx="5796455" cy="1349733"/>
          </a:xfrm>
        </p:spPr>
        <p:txBody>
          <a:bodyPr/>
          <a:lstStyle/>
          <a:p>
            <a:r>
              <a:rPr lang="en-GB" dirty="0"/>
              <a:t>Design of collision avoidance manoeuvres considering attitude and eclipse constraints</a:t>
            </a:r>
          </a:p>
          <a:p>
            <a:r>
              <a:rPr lang="en-GB" dirty="0"/>
              <a:t>Minimise the probability of collision at the time of close approach</a:t>
            </a:r>
            <a:endParaRPr lang="it-IT" dirty="0"/>
          </a:p>
        </p:txBody>
      </p:sp>
      <mc:AlternateContent xmlns:mc="http://schemas.openxmlformats.org/markup-compatibility/2006">
        <mc:Choice xmlns:am3d="http://schemas.microsoft.com/office/drawing/2017/model3d" Requires="am3d">
          <p:graphicFrame>
            <p:nvGraphicFramePr>
              <p:cNvPr id="6" name="3D Model 5" descr="Earth">
                <a:extLst>
                  <a:ext uri="{FF2B5EF4-FFF2-40B4-BE49-F238E27FC236}">
                    <a16:creationId xmlns:a16="http://schemas.microsoft.com/office/drawing/2014/main" id="{FA4BB45D-1DA0-1BC1-23E4-277892A2D9EC}"/>
                  </a:ext>
                </a:extLst>
              </p:cNvPr>
              <p:cNvGraphicFramePr>
                <a:graphicFrameLocks noChangeAspect="1"/>
              </p:cNvGraphicFramePr>
              <p:nvPr/>
            </p:nvGraphicFramePr>
            <p:xfrm>
              <a:off x="2180188" y="3102648"/>
              <a:ext cx="3001890" cy="3024894"/>
            </p:xfrm>
            <a:graphic>
              <a:graphicData uri="http://schemas.microsoft.com/office/drawing/2017/model3d">
                <am3d:model3d r:embed="rId2">
                  <am3d:spPr>
                    <a:xfrm>
                      <a:off x="0" y="0"/>
                      <a:ext cx="3001890" cy="3024894"/>
                    </a:xfrm>
                    <a:prstGeom prst="rect">
                      <a:avLst/>
                    </a:prstGeom>
                  </am3d:spPr>
                  <am3d:camera>
                    <am3d:pos x="0" y="0" z="81469193"/>
                    <am3d:up dx="0" dy="36000000" dz="0"/>
                    <am3d:lookAt x="0" y="0" z="0"/>
                    <am3d:perspective fov="2700000"/>
                  </am3d:camera>
                  <am3d:trans>
                    <am3d:meterPerModelUnit n="5000000" d="1000000"/>
                    <am3d:preTrans dx="-3" dy="0" dz="-3"/>
                    <am3d:scale>
                      <am3d:sx n="1000000" d="1000000"/>
                      <am3d:sy n="1000000" d="1000000"/>
                      <am3d:sz n="1000000" d="1000000"/>
                    </am3d:scale>
                    <am3d:rot ax="525079" ay="612968" az="93833"/>
                    <am3d:postTrans dx="0" dy="0" dz="0"/>
                  </am3d:trans>
                  <am3d:raster rName="Office3DRenderer" rVer="16.0.8326">
                    <am3d:blip r:embed="rId3"/>
                  </am3d:raster>
                  <am3d:objViewport viewportSz="5348195"/>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6" name="3D Model 5" descr="Earth">
                <a:extLst>
                  <a:ext uri="{FF2B5EF4-FFF2-40B4-BE49-F238E27FC236}">
                    <a16:creationId xmlns:a16="http://schemas.microsoft.com/office/drawing/2014/main" id="{FA4BB45D-1DA0-1BC1-23E4-277892A2D9EC}"/>
                  </a:ext>
                </a:extLst>
              </p:cNvPr>
              <p:cNvPicPr>
                <a:picLocks noGrp="1" noRot="1" noChangeAspect="1" noMove="1" noResize="1" noEditPoints="1" noAdjustHandles="1" noChangeArrowheads="1" noChangeShapeType="1" noCrop="1"/>
              </p:cNvPicPr>
              <p:nvPr/>
            </p:nvPicPr>
            <p:blipFill>
              <a:blip r:embed="rId3"/>
              <a:stretch>
                <a:fillRect/>
              </a:stretch>
            </p:blipFill>
            <p:spPr>
              <a:xfrm>
                <a:off x="2180188" y="3102648"/>
                <a:ext cx="3001890" cy="3024894"/>
              </a:xfrm>
              <a:prstGeom prst="rect">
                <a:avLst/>
              </a:prstGeom>
            </p:spPr>
          </p:pic>
        </mc:Fallback>
      </mc:AlternateContent>
      <mc:AlternateContent xmlns:mc="http://schemas.openxmlformats.org/markup-compatibility/2006">
        <mc:Choice xmlns:a14="http://schemas.microsoft.com/office/drawing/2010/main" Requires="a14">
          <p:sp>
            <p:nvSpPr>
              <p:cNvPr id="7" name="TextBox 6">
                <a:extLst>
                  <a:ext uri="{FF2B5EF4-FFF2-40B4-BE49-F238E27FC236}">
                    <a16:creationId xmlns:a16="http://schemas.microsoft.com/office/drawing/2014/main" id="{D54B1636-5A03-E4F2-505E-F913DD228C16}"/>
                  </a:ext>
                </a:extLst>
              </p:cNvPr>
              <p:cNvSpPr txBox="1"/>
              <p:nvPr/>
            </p:nvSpPr>
            <p:spPr>
              <a:xfrm>
                <a:off x="857059" y="3564062"/>
                <a:ext cx="835957"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GB" sz="1800" b="1" i="1" u="none" strike="noStrike" kern="1200" cap="none" spc="0" normalizeH="0" baseline="0" noProof="0" smtClean="0">
                          <a:ln>
                            <a:noFill/>
                          </a:ln>
                          <a:solidFill>
                            <a:srgbClr val="FF0000"/>
                          </a:solidFill>
                          <a:effectLst/>
                          <a:uLnTx/>
                          <a:uFillTx/>
                          <a:latin typeface="Cambria Math" panose="02040503050406030204" pitchFamily="18" charset="0"/>
                          <a:ea typeface="+mn-ea"/>
                          <a:cs typeface="+mn-cs"/>
                        </a:rPr>
                        <m:t>𝜹</m:t>
                      </m:r>
                      <m:r>
                        <a:rPr kumimoji="0" lang="en-GB" sz="1800" b="1" i="1" u="none" strike="noStrike" kern="1200" cap="none" spc="0" normalizeH="0" baseline="0" noProof="0" smtClean="0">
                          <a:ln>
                            <a:noFill/>
                          </a:ln>
                          <a:solidFill>
                            <a:srgbClr val="FF0000"/>
                          </a:solidFill>
                          <a:effectLst/>
                          <a:uLnTx/>
                          <a:uFillTx/>
                          <a:latin typeface="Cambria Math" panose="02040503050406030204" pitchFamily="18" charset="0"/>
                          <a:ea typeface="+mn-ea"/>
                          <a:cs typeface="+mn-cs"/>
                        </a:rPr>
                        <m:t>𝒗</m:t>
                      </m:r>
                    </m:oMath>
                  </m:oMathPara>
                </a14:m>
                <a:endParaRPr kumimoji="0" lang="en-GB" sz="1800" b="1" i="0" u="none" strike="noStrike" kern="1200" cap="none" spc="0" normalizeH="0" baseline="0" noProof="0">
                  <a:ln>
                    <a:noFill/>
                  </a:ln>
                  <a:solidFill>
                    <a:srgbClr val="FF0000"/>
                  </a:solidFill>
                  <a:effectLst/>
                  <a:uLnTx/>
                  <a:uFillTx/>
                  <a:latin typeface="Manrope"/>
                  <a:ea typeface="+mn-ea"/>
                  <a:cs typeface="+mn-cs"/>
                </a:endParaRPr>
              </a:p>
            </p:txBody>
          </p:sp>
        </mc:Choice>
        <mc:Fallback>
          <p:sp>
            <p:nvSpPr>
              <p:cNvPr id="7" name="TextBox 6">
                <a:extLst>
                  <a:ext uri="{FF2B5EF4-FFF2-40B4-BE49-F238E27FC236}">
                    <a16:creationId xmlns:a16="http://schemas.microsoft.com/office/drawing/2014/main" id="{D54B1636-5A03-E4F2-505E-F913DD228C16}"/>
                  </a:ext>
                </a:extLst>
              </p:cNvPr>
              <p:cNvSpPr txBox="1">
                <a:spLocks noRot="1" noChangeAspect="1" noMove="1" noResize="1" noEditPoints="1" noAdjustHandles="1" noChangeArrowheads="1" noChangeShapeType="1" noTextEdit="1"/>
              </p:cNvSpPr>
              <p:nvPr/>
            </p:nvSpPr>
            <p:spPr>
              <a:xfrm>
                <a:off x="857059" y="3564062"/>
                <a:ext cx="835957" cy="369332"/>
              </a:xfrm>
              <a:prstGeom prst="rect">
                <a:avLst/>
              </a:prstGeom>
              <a:blipFill>
                <a:blip r:embed="rId4"/>
                <a:stretch>
                  <a:fillRect/>
                </a:stretch>
              </a:blipFill>
            </p:spPr>
            <p:txBody>
              <a:bodyPr/>
              <a:lstStyle/>
              <a:p>
                <a:r>
                  <a:rPr lang="it-IT">
                    <a:noFill/>
                  </a:rPr>
                  <a:t> </a:t>
                </a:r>
              </a:p>
            </p:txBody>
          </p:sp>
        </mc:Fallback>
      </mc:AlternateContent>
      <p:sp>
        <p:nvSpPr>
          <p:cNvPr id="8" name="Rectangle 7">
            <a:extLst>
              <a:ext uri="{FF2B5EF4-FFF2-40B4-BE49-F238E27FC236}">
                <a16:creationId xmlns:a16="http://schemas.microsoft.com/office/drawing/2014/main" id="{0A03CBDB-0777-F6D1-19E3-D1738DE22C2F}"/>
              </a:ext>
            </a:extLst>
          </p:cNvPr>
          <p:cNvSpPr/>
          <p:nvPr/>
        </p:nvSpPr>
        <p:spPr>
          <a:xfrm>
            <a:off x="778564" y="4133488"/>
            <a:ext cx="126126" cy="2366078"/>
          </a:xfrm>
          <a:prstGeom prst="rect">
            <a:avLst/>
          </a:prstGeom>
          <a:solidFill>
            <a:srgbClr val="FFFFFF"/>
          </a:solidFill>
          <a:ln w="38100">
            <a:solidFill>
              <a:srgbClr val="FFFFFF"/>
            </a:solid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marL="0" marR="0" lvl="0" indent="0" algn="l" defTabSz="914400" rtl="0" eaLnBrk="1" fontAlgn="auto" latinLnBrk="0" hangingPunct="1">
              <a:lnSpc>
                <a:spcPct val="100000"/>
              </a:lnSpc>
              <a:spcBef>
                <a:spcPts val="0"/>
              </a:spcBef>
              <a:spcAft>
                <a:spcPts val="0"/>
              </a:spcAft>
              <a:buClr>
                <a:srgbClr val="000000">
                  <a:lumMod val="50000"/>
                  <a:lumOff val="50000"/>
                </a:srgbClr>
              </a:buClr>
              <a:buSzTx/>
              <a:buFontTx/>
              <a:buNone/>
              <a:tabLst/>
              <a:defRPr/>
            </a:pPr>
            <a:endParaRPr kumimoji="0" lang="en-GB" sz="2000" b="0" i="0" u="none" strike="noStrike" kern="1200" cap="none" spc="0" normalizeH="0" baseline="0" noProof="0">
              <a:ln>
                <a:noFill/>
              </a:ln>
              <a:solidFill>
                <a:srgbClr val="102C53">
                  <a:lumMod val="95000"/>
                  <a:lumOff val="5000"/>
                </a:srgbClr>
              </a:solidFill>
              <a:effectLst/>
              <a:uLnTx/>
              <a:uFillTx/>
              <a:latin typeface="Manrope"/>
              <a:ea typeface="+mn-ea"/>
              <a:cs typeface="+mn-cs"/>
            </a:endParaRPr>
          </a:p>
        </p:txBody>
      </p:sp>
      <p:sp>
        <p:nvSpPr>
          <p:cNvPr id="9" name="Rectangle 8">
            <a:extLst>
              <a:ext uri="{FF2B5EF4-FFF2-40B4-BE49-F238E27FC236}">
                <a16:creationId xmlns:a16="http://schemas.microsoft.com/office/drawing/2014/main" id="{BB856C4F-FDAE-E7B5-B5C8-F9D5797C4B31}"/>
              </a:ext>
            </a:extLst>
          </p:cNvPr>
          <p:cNvSpPr/>
          <p:nvPr/>
        </p:nvSpPr>
        <p:spPr>
          <a:xfrm>
            <a:off x="796329" y="6179504"/>
            <a:ext cx="5192787" cy="312633"/>
          </a:xfrm>
          <a:prstGeom prst="rect">
            <a:avLst/>
          </a:prstGeom>
          <a:solidFill>
            <a:srgbClr val="FFFFFF"/>
          </a:solidFill>
          <a:ln w="38100">
            <a:solidFill>
              <a:srgbClr val="FFFFFF"/>
            </a:solid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marL="0" marR="0" lvl="0" indent="0" algn="l" defTabSz="914400" rtl="0" eaLnBrk="1" fontAlgn="auto" latinLnBrk="0" hangingPunct="1">
              <a:lnSpc>
                <a:spcPct val="100000"/>
              </a:lnSpc>
              <a:spcBef>
                <a:spcPts val="0"/>
              </a:spcBef>
              <a:spcAft>
                <a:spcPts val="0"/>
              </a:spcAft>
              <a:buClr>
                <a:srgbClr val="000000">
                  <a:lumMod val="50000"/>
                  <a:lumOff val="50000"/>
                </a:srgbClr>
              </a:buClr>
              <a:buSzTx/>
              <a:buFontTx/>
              <a:buNone/>
              <a:tabLst/>
              <a:defRPr/>
            </a:pPr>
            <a:endParaRPr kumimoji="0" lang="en-GB" sz="2000" b="0" i="0" u="none" strike="noStrike" kern="1200" cap="none" spc="0" normalizeH="0" baseline="0" noProof="0">
              <a:ln>
                <a:noFill/>
              </a:ln>
              <a:solidFill>
                <a:srgbClr val="102C53">
                  <a:lumMod val="95000"/>
                  <a:lumOff val="5000"/>
                </a:srgbClr>
              </a:solidFill>
              <a:effectLst/>
              <a:uLnTx/>
              <a:uFillTx/>
              <a:latin typeface="Manrope"/>
              <a:ea typeface="+mn-ea"/>
              <a:cs typeface="+mn-cs"/>
            </a:endParaRPr>
          </a:p>
        </p:txBody>
      </p:sp>
      <p:sp>
        <p:nvSpPr>
          <p:cNvPr id="10" name="Freeform: Shape 9">
            <a:extLst>
              <a:ext uri="{FF2B5EF4-FFF2-40B4-BE49-F238E27FC236}">
                <a16:creationId xmlns:a16="http://schemas.microsoft.com/office/drawing/2014/main" id="{4421D07F-FE74-BAFF-185C-97153CBFCE26}"/>
              </a:ext>
            </a:extLst>
          </p:cNvPr>
          <p:cNvSpPr/>
          <p:nvPr/>
        </p:nvSpPr>
        <p:spPr>
          <a:xfrm>
            <a:off x="919870" y="4272173"/>
            <a:ext cx="5008824" cy="1305261"/>
          </a:xfrm>
          <a:custGeom>
            <a:avLst/>
            <a:gdLst>
              <a:gd name="connsiteX0" fmla="*/ 0 w 6267450"/>
              <a:gd name="connsiteY0" fmla="*/ 0 h 2197100"/>
              <a:gd name="connsiteX1" fmla="*/ 1422400 w 6267450"/>
              <a:gd name="connsiteY1" fmla="*/ 0 h 2197100"/>
              <a:gd name="connsiteX2" fmla="*/ 1455577 w 6267450"/>
              <a:gd name="connsiteY2" fmla="*/ 88471 h 2197100"/>
              <a:gd name="connsiteX3" fmla="*/ 1220738 w 6267450"/>
              <a:gd name="connsiteY3" fmla="*/ 133463 h 2197100"/>
              <a:gd name="connsiteX4" fmla="*/ 150862 w 6267450"/>
              <a:gd name="connsiteY4" fmla="*/ 677951 h 2197100"/>
              <a:gd name="connsiteX5" fmla="*/ 3803649 w 6267450"/>
              <a:gd name="connsiteY5" fmla="*/ 1447973 h 2197100"/>
              <a:gd name="connsiteX6" fmla="*/ 6127161 w 6267450"/>
              <a:gd name="connsiteY6" fmla="*/ 1272137 h 2197100"/>
              <a:gd name="connsiteX7" fmla="*/ 6239578 w 6267450"/>
              <a:gd name="connsiteY7" fmla="*/ 1250599 h 2197100"/>
              <a:gd name="connsiteX8" fmla="*/ 6267450 w 6267450"/>
              <a:gd name="connsiteY8" fmla="*/ 1257300 h 2197100"/>
              <a:gd name="connsiteX9" fmla="*/ 6267450 w 6267450"/>
              <a:gd name="connsiteY9" fmla="*/ 2197100 h 2197100"/>
              <a:gd name="connsiteX10" fmla="*/ 0 w 6267450"/>
              <a:gd name="connsiteY10" fmla="*/ 2197100 h 2197100"/>
              <a:gd name="connsiteX11" fmla="*/ 0 w 6267450"/>
              <a:gd name="connsiteY11" fmla="*/ 0 h 2197100"/>
              <a:gd name="csX0" fmla="*/ 0 w 6267450"/>
              <a:gd name="csY0" fmla="*/ 0 h 2197100"/>
              <a:gd name="csX1" fmla="*/ 1422400 w 6267450"/>
              <a:gd name="csY1" fmla="*/ 0 h 2197100"/>
              <a:gd name="csX2" fmla="*/ 1455577 w 6267450"/>
              <a:gd name="csY2" fmla="*/ 88471 h 2197100"/>
              <a:gd name="csX3" fmla="*/ 1220738 w 6267450"/>
              <a:gd name="csY3" fmla="*/ 133463 h 2197100"/>
              <a:gd name="csX4" fmla="*/ 150862 w 6267450"/>
              <a:gd name="csY4" fmla="*/ 677951 h 2197100"/>
              <a:gd name="csX5" fmla="*/ 3803649 w 6267450"/>
              <a:gd name="csY5" fmla="*/ 1447973 h 2197100"/>
              <a:gd name="csX6" fmla="*/ 6127161 w 6267450"/>
              <a:gd name="csY6" fmla="*/ 1272137 h 2197100"/>
              <a:gd name="csX7" fmla="*/ 6239578 w 6267450"/>
              <a:gd name="csY7" fmla="*/ 1250599 h 2197100"/>
              <a:gd name="csX8" fmla="*/ 6267450 w 6267450"/>
              <a:gd name="csY8" fmla="*/ 1257300 h 2197100"/>
              <a:gd name="csX9" fmla="*/ 6267450 w 6267450"/>
              <a:gd name="csY9" fmla="*/ 2197100 h 2197100"/>
              <a:gd name="csX10" fmla="*/ 0 w 6267450"/>
              <a:gd name="csY10" fmla="*/ 2197100 h 2197100"/>
              <a:gd name="csX11" fmla="*/ 111663 w 6267450"/>
              <a:gd name="csY11" fmla="*/ 95240 h 2197100"/>
              <a:gd name="csX0" fmla="*/ 0 w 6267450"/>
              <a:gd name="csY0" fmla="*/ 0 h 2197100"/>
              <a:gd name="csX1" fmla="*/ 1422400 w 6267450"/>
              <a:gd name="csY1" fmla="*/ 0 h 2197100"/>
              <a:gd name="csX2" fmla="*/ 1455577 w 6267450"/>
              <a:gd name="csY2" fmla="*/ 88471 h 2197100"/>
              <a:gd name="csX3" fmla="*/ 1220738 w 6267450"/>
              <a:gd name="csY3" fmla="*/ 133463 h 2197100"/>
              <a:gd name="csX4" fmla="*/ 150862 w 6267450"/>
              <a:gd name="csY4" fmla="*/ 677951 h 2197100"/>
              <a:gd name="csX5" fmla="*/ 3803649 w 6267450"/>
              <a:gd name="csY5" fmla="*/ 1447973 h 2197100"/>
              <a:gd name="csX6" fmla="*/ 6127161 w 6267450"/>
              <a:gd name="csY6" fmla="*/ 1272137 h 2197100"/>
              <a:gd name="csX7" fmla="*/ 6239578 w 6267450"/>
              <a:gd name="csY7" fmla="*/ 1250599 h 2197100"/>
              <a:gd name="csX8" fmla="*/ 6267450 w 6267450"/>
              <a:gd name="csY8" fmla="*/ 1257300 h 2197100"/>
              <a:gd name="csX9" fmla="*/ 6267450 w 6267450"/>
              <a:gd name="csY9" fmla="*/ 2197100 h 2197100"/>
              <a:gd name="csX10" fmla="*/ 0 w 6267450"/>
              <a:gd name="csY10" fmla="*/ 2197100 h 2197100"/>
              <a:gd name="csX0" fmla="*/ 1422400 w 6267450"/>
              <a:gd name="csY0" fmla="*/ 0 h 2197100"/>
              <a:gd name="csX1" fmla="*/ 1455577 w 6267450"/>
              <a:gd name="csY1" fmla="*/ 88471 h 2197100"/>
              <a:gd name="csX2" fmla="*/ 1220738 w 6267450"/>
              <a:gd name="csY2" fmla="*/ 133463 h 2197100"/>
              <a:gd name="csX3" fmla="*/ 150862 w 6267450"/>
              <a:gd name="csY3" fmla="*/ 677951 h 2197100"/>
              <a:gd name="csX4" fmla="*/ 3803649 w 6267450"/>
              <a:gd name="csY4" fmla="*/ 1447973 h 2197100"/>
              <a:gd name="csX5" fmla="*/ 6127161 w 6267450"/>
              <a:gd name="csY5" fmla="*/ 1272137 h 2197100"/>
              <a:gd name="csX6" fmla="*/ 6239578 w 6267450"/>
              <a:gd name="csY6" fmla="*/ 1250599 h 2197100"/>
              <a:gd name="csX7" fmla="*/ 6267450 w 6267450"/>
              <a:gd name="csY7" fmla="*/ 1257300 h 2197100"/>
              <a:gd name="csX8" fmla="*/ 6267450 w 6267450"/>
              <a:gd name="csY8" fmla="*/ 2197100 h 2197100"/>
              <a:gd name="csX9" fmla="*/ 0 w 6267450"/>
              <a:gd name="csY9" fmla="*/ 2197100 h 2197100"/>
              <a:gd name="csX0" fmla="*/ 1455577 w 6267450"/>
              <a:gd name="csY0" fmla="*/ 0 h 2108629"/>
              <a:gd name="csX1" fmla="*/ 1220738 w 6267450"/>
              <a:gd name="csY1" fmla="*/ 44992 h 2108629"/>
              <a:gd name="csX2" fmla="*/ 150862 w 6267450"/>
              <a:gd name="csY2" fmla="*/ 589480 h 2108629"/>
              <a:gd name="csX3" fmla="*/ 3803649 w 6267450"/>
              <a:gd name="csY3" fmla="*/ 1359502 h 2108629"/>
              <a:gd name="csX4" fmla="*/ 6127161 w 6267450"/>
              <a:gd name="csY4" fmla="*/ 1183666 h 2108629"/>
              <a:gd name="csX5" fmla="*/ 6239578 w 6267450"/>
              <a:gd name="csY5" fmla="*/ 1162128 h 2108629"/>
              <a:gd name="csX6" fmla="*/ 6267450 w 6267450"/>
              <a:gd name="csY6" fmla="*/ 1168829 h 2108629"/>
              <a:gd name="csX7" fmla="*/ 6267450 w 6267450"/>
              <a:gd name="csY7" fmla="*/ 2108629 h 2108629"/>
              <a:gd name="csX8" fmla="*/ 0 w 6267450"/>
              <a:gd name="csY8" fmla="*/ 2108629 h 2108629"/>
              <a:gd name="csX0" fmla="*/ 1304715 w 6116588"/>
              <a:gd name="csY0" fmla="*/ 0 h 2108629"/>
              <a:gd name="csX1" fmla="*/ 1069876 w 6116588"/>
              <a:gd name="csY1" fmla="*/ 44992 h 2108629"/>
              <a:gd name="csX2" fmla="*/ 0 w 6116588"/>
              <a:gd name="csY2" fmla="*/ 589480 h 2108629"/>
              <a:gd name="csX3" fmla="*/ 3652787 w 6116588"/>
              <a:gd name="csY3" fmla="*/ 1359502 h 2108629"/>
              <a:gd name="csX4" fmla="*/ 5976299 w 6116588"/>
              <a:gd name="csY4" fmla="*/ 1183666 h 2108629"/>
              <a:gd name="csX5" fmla="*/ 6088716 w 6116588"/>
              <a:gd name="csY5" fmla="*/ 1162128 h 2108629"/>
              <a:gd name="csX6" fmla="*/ 6116588 w 6116588"/>
              <a:gd name="csY6" fmla="*/ 1168829 h 2108629"/>
              <a:gd name="csX7" fmla="*/ 6116588 w 6116588"/>
              <a:gd name="csY7" fmla="*/ 2108629 h 2108629"/>
              <a:gd name="csX0" fmla="*/ 1304715 w 6116588"/>
              <a:gd name="csY0" fmla="*/ 0 h 1359502"/>
              <a:gd name="csX1" fmla="*/ 1069876 w 6116588"/>
              <a:gd name="csY1" fmla="*/ 44992 h 1359502"/>
              <a:gd name="csX2" fmla="*/ 0 w 6116588"/>
              <a:gd name="csY2" fmla="*/ 589480 h 1359502"/>
              <a:gd name="csX3" fmla="*/ 3652787 w 6116588"/>
              <a:gd name="csY3" fmla="*/ 1359502 h 1359502"/>
              <a:gd name="csX4" fmla="*/ 5976299 w 6116588"/>
              <a:gd name="csY4" fmla="*/ 1183666 h 1359502"/>
              <a:gd name="csX5" fmla="*/ 6088716 w 6116588"/>
              <a:gd name="csY5" fmla="*/ 1162128 h 1359502"/>
              <a:gd name="csX6" fmla="*/ 6116588 w 6116588"/>
              <a:gd name="csY6" fmla="*/ 1168829 h 1359502"/>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6116588" h="1359502">
                <a:moveTo>
                  <a:pt x="1304715" y="0"/>
                </a:moveTo>
                <a:lnTo>
                  <a:pt x="1069876" y="44992"/>
                </a:lnTo>
                <a:cubicBezTo>
                  <a:pt x="408852" y="184339"/>
                  <a:pt x="0" y="376845"/>
                  <a:pt x="0" y="589480"/>
                </a:cubicBezTo>
                <a:cubicBezTo>
                  <a:pt x="0" y="1014751"/>
                  <a:pt x="1635408" y="1359502"/>
                  <a:pt x="3652787" y="1359502"/>
                </a:cubicBezTo>
                <a:cubicBezTo>
                  <a:pt x="4535391" y="1359502"/>
                  <a:pt x="5344882" y="1293515"/>
                  <a:pt x="5976299" y="1183666"/>
                </a:cubicBezTo>
                <a:lnTo>
                  <a:pt x="6088716" y="1162128"/>
                </a:lnTo>
                <a:lnTo>
                  <a:pt x="6116588" y="1168829"/>
                </a:lnTo>
              </a:path>
            </a:pathLst>
          </a:custGeom>
          <a:noFill/>
          <a:ln w="38100">
            <a:solidFill>
              <a:schemeClr val="tx1">
                <a:lumMod val="95000"/>
                <a:lumOff val="5000"/>
              </a:schemeClr>
            </a:solidFill>
            <a:prstDash val="solid"/>
          </a:ln>
        </p:spPr>
        <p:style>
          <a:lnRef idx="2">
            <a:schemeClr val="accent1">
              <a:shade val="15000"/>
            </a:schemeClr>
          </a:lnRef>
          <a:fillRef idx="1">
            <a:schemeClr val="accent1"/>
          </a:fillRef>
          <a:effectRef idx="0">
            <a:schemeClr val="accent1"/>
          </a:effectRef>
          <a:fontRef idx="minor">
            <a:schemeClr val="lt1"/>
          </a:fontRef>
        </p:style>
        <p:txBody>
          <a:bodyPr wrap="square" rtlCol="0" anchor="t">
            <a:noAutofit/>
          </a:bodyPr>
          <a:lstStyle/>
          <a:p>
            <a:pPr marL="0" marR="0" lvl="0" indent="0" algn="l" defTabSz="914400" rtl="0" eaLnBrk="1" fontAlgn="auto" latinLnBrk="0" hangingPunct="1">
              <a:lnSpc>
                <a:spcPct val="100000"/>
              </a:lnSpc>
              <a:spcBef>
                <a:spcPts val="0"/>
              </a:spcBef>
              <a:spcAft>
                <a:spcPts val="0"/>
              </a:spcAft>
              <a:buClr>
                <a:srgbClr val="000000">
                  <a:lumMod val="50000"/>
                  <a:lumOff val="50000"/>
                </a:srgbClr>
              </a:buClr>
              <a:buSzTx/>
              <a:buFontTx/>
              <a:buNone/>
              <a:tabLst/>
              <a:defRPr/>
            </a:pPr>
            <a:endParaRPr kumimoji="0" lang="en-GB" sz="2000" b="0" i="0" u="none" strike="noStrike" kern="1200" cap="none" spc="0" normalizeH="0" baseline="0" noProof="0">
              <a:ln>
                <a:noFill/>
              </a:ln>
              <a:solidFill>
                <a:srgbClr val="102C53">
                  <a:lumMod val="95000"/>
                  <a:lumOff val="5000"/>
                </a:srgbClr>
              </a:solidFill>
              <a:effectLst/>
              <a:uLnTx/>
              <a:uFillTx/>
              <a:latin typeface="Manrope"/>
              <a:ea typeface="+mn-ea"/>
              <a:cs typeface="+mn-cs"/>
            </a:endParaRPr>
          </a:p>
        </p:txBody>
      </p:sp>
      <p:sp>
        <p:nvSpPr>
          <p:cNvPr id="11" name="Freeform: Shape 10">
            <a:extLst>
              <a:ext uri="{FF2B5EF4-FFF2-40B4-BE49-F238E27FC236}">
                <a16:creationId xmlns:a16="http://schemas.microsoft.com/office/drawing/2014/main" id="{3303BAFD-74C3-6DCE-558B-8B06EE7F1F02}"/>
              </a:ext>
            </a:extLst>
          </p:cNvPr>
          <p:cNvSpPr/>
          <p:nvPr/>
        </p:nvSpPr>
        <p:spPr>
          <a:xfrm>
            <a:off x="951436" y="4270553"/>
            <a:ext cx="5169724" cy="786231"/>
          </a:xfrm>
          <a:custGeom>
            <a:avLst/>
            <a:gdLst>
              <a:gd name="connsiteX0" fmla="*/ 0 w 6587067"/>
              <a:gd name="connsiteY0" fmla="*/ 0 h 2421467"/>
              <a:gd name="connsiteX1" fmla="*/ 1549400 w 6587067"/>
              <a:gd name="connsiteY1" fmla="*/ 0 h 2421467"/>
              <a:gd name="connsiteX2" fmla="*/ 1549400 w 6587067"/>
              <a:gd name="connsiteY2" fmla="*/ 220133 h 2421467"/>
              <a:gd name="connsiteX3" fmla="*/ 1602136 w 6587067"/>
              <a:gd name="connsiteY3" fmla="*/ 223678 h 2421467"/>
              <a:gd name="connsiteX4" fmla="*/ 1562375 w 6587067"/>
              <a:gd name="connsiteY4" fmla="*/ 227525 h 2421467"/>
              <a:gd name="connsiteX5" fmla="*/ 273995 w 6587067"/>
              <a:gd name="connsiteY5" fmla="*/ 580982 h 2421467"/>
              <a:gd name="connsiteX6" fmla="*/ 3814404 w 6587067"/>
              <a:gd name="connsiteY6" fmla="*/ 1039036 h 2421467"/>
              <a:gd name="connsiteX7" fmla="*/ 6546356 w 6587067"/>
              <a:gd name="connsiteY7" fmla="*/ 872347 h 2421467"/>
              <a:gd name="connsiteX8" fmla="*/ 6587067 w 6587067"/>
              <a:gd name="connsiteY8" fmla="*/ 865303 h 2421467"/>
              <a:gd name="connsiteX9" fmla="*/ 6587067 w 6587067"/>
              <a:gd name="connsiteY9" fmla="*/ 2421467 h 2421467"/>
              <a:gd name="connsiteX10" fmla="*/ 0 w 6587067"/>
              <a:gd name="connsiteY10" fmla="*/ 2421467 h 2421467"/>
              <a:gd name="connsiteX11" fmla="*/ 0 w 6587067"/>
              <a:gd name="connsiteY11" fmla="*/ 0 h 2421467"/>
              <a:gd name="csX0" fmla="*/ 1549400 w 6587067"/>
              <a:gd name="csY0" fmla="*/ 0 h 2421467"/>
              <a:gd name="csX1" fmla="*/ 1549400 w 6587067"/>
              <a:gd name="csY1" fmla="*/ 220133 h 2421467"/>
              <a:gd name="csX2" fmla="*/ 1602136 w 6587067"/>
              <a:gd name="csY2" fmla="*/ 223678 h 2421467"/>
              <a:gd name="csX3" fmla="*/ 1562375 w 6587067"/>
              <a:gd name="csY3" fmla="*/ 227525 h 2421467"/>
              <a:gd name="csX4" fmla="*/ 273995 w 6587067"/>
              <a:gd name="csY4" fmla="*/ 580982 h 2421467"/>
              <a:gd name="csX5" fmla="*/ 3814404 w 6587067"/>
              <a:gd name="csY5" fmla="*/ 1039036 h 2421467"/>
              <a:gd name="csX6" fmla="*/ 6546356 w 6587067"/>
              <a:gd name="csY6" fmla="*/ 872347 h 2421467"/>
              <a:gd name="csX7" fmla="*/ 6587067 w 6587067"/>
              <a:gd name="csY7" fmla="*/ 865303 h 2421467"/>
              <a:gd name="csX8" fmla="*/ 6587067 w 6587067"/>
              <a:gd name="csY8" fmla="*/ 2421467 h 2421467"/>
              <a:gd name="csX9" fmla="*/ 0 w 6587067"/>
              <a:gd name="csY9" fmla="*/ 2421467 h 2421467"/>
              <a:gd name="csX10" fmla="*/ 0 w 6587067"/>
              <a:gd name="csY10" fmla="*/ 0 h 2421467"/>
              <a:gd name="csX11" fmla="*/ 1661063 w 6587067"/>
              <a:gd name="csY11" fmla="*/ 95240 h 2421467"/>
              <a:gd name="csX0" fmla="*/ 1549400 w 6587067"/>
              <a:gd name="csY0" fmla="*/ 0 h 2421467"/>
              <a:gd name="csX1" fmla="*/ 1549400 w 6587067"/>
              <a:gd name="csY1" fmla="*/ 220133 h 2421467"/>
              <a:gd name="csX2" fmla="*/ 1602136 w 6587067"/>
              <a:gd name="csY2" fmla="*/ 223678 h 2421467"/>
              <a:gd name="csX3" fmla="*/ 1562375 w 6587067"/>
              <a:gd name="csY3" fmla="*/ 227525 h 2421467"/>
              <a:gd name="csX4" fmla="*/ 273995 w 6587067"/>
              <a:gd name="csY4" fmla="*/ 580982 h 2421467"/>
              <a:gd name="csX5" fmla="*/ 3814404 w 6587067"/>
              <a:gd name="csY5" fmla="*/ 1039036 h 2421467"/>
              <a:gd name="csX6" fmla="*/ 6546356 w 6587067"/>
              <a:gd name="csY6" fmla="*/ 872347 h 2421467"/>
              <a:gd name="csX7" fmla="*/ 6587067 w 6587067"/>
              <a:gd name="csY7" fmla="*/ 865303 h 2421467"/>
              <a:gd name="csX8" fmla="*/ 6587067 w 6587067"/>
              <a:gd name="csY8" fmla="*/ 2421467 h 2421467"/>
              <a:gd name="csX9" fmla="*/ 0 w 6587067"/>
              <a:gd name="csY9" fmla="*/ 2421467 h 2421467"/>
              <a:gd name="csX10" fmla="*/ 0 w 6587067"/>
              <a:gd name="csY10" fmla="*/ 0 h 2421467"/>
              <a:gd name="csX0" fmla="*/ 1549400 w 6587067"/>
              <a:gd name="csY0" fmla="*/ 0 h 2421467"/>
              <a:gd name="csX1" fmla="*/ 1549400 w 6587067"/>
              <a:gd name="csY1" fmla="*/ 220133 h 2421467"/>
              <a:gd name="csX2" fmla="*/ 1602136 w 6587067"/>
              <a:gd name="csY2" fmla="*/ 223678 h 2421467"/>
              <a:gd name="csX3" fmla="*/ 1562375 w 6587067"/>
              <a:gd name="csY3" fmla="*/ 227525 h 2421467"/>
              <a:gd name="csX4" fmla="*/ 273995 w 6587067"/>
              <a:gd name="csY4" fmla="*/ 580982 h 2421467"/>
              <a:gd name="csX5" fmla="*/ 3814404 w 6587067"/>
              <a:gd name="csY5" fmla="*/ 1039036 h 2421467"/>
              <a:gd name="csX6" fmla="*/ 6546356 w 6587067"/>
              <a:gd name="csY6" fmla="*/ 872347 h 2421467"/>
              <a:gd name="csX7" fmla="*/ 6587067 w 6587067"/>
              <a:gd name="csY7" fmla="*/ 865303 h 2421467"/>
              <a:gd name="csX8" fmla="*/ 6587067 w 6587067"/>
              <a:gd name="csY8" fmla="*/ 2421467 h 2421467"/>
              <a:gd name="csX9" fmla="*/ 0 w 6587067"/>
              <a:gd name="csY9" fmla="*/ 2421467 h 2421467"/>
              <a:gd name="csX0" fmla="*/ 1275405 w 6313072"/>
              <a:gd name="csY0" fmla="*/ 0 h 2421467"/>
              <a:gd name="csX1" fmla="*/ 1275405 w 6313072"/>
              <a:gd name="csY1" fmla="*/ 220133 h 2421467"/>
              <a:gd name="csX2" fmla="*/ 1328141 w 6313072"/>
              <a:gd name="csY2" fmla="*/ 223678 h 2421467"/>
              <a:gd name="csX3" fmla="*/ 1288380 w 6313072"/>
              <a:gd name="csY3" fmla="*/ 227525 h 2421467"/>
              <a:gd name="csX4" fmla="*/ 0 w 6313072"/>
              <a:gd name="csY4" fmla="*/ 580982 h 2421467"/>
              <a:gd name="csX5" fmla="*/ 3540409 w 6313072"/>
              <a:gd name="csY5" fmla="*/ 1039036 h 2421467"/>
              <a:gd name="csX6" fmla="*/ 6272361 w 6313072"/>
              <a:gd name="csY6" fmla="*/ 872347 h 2421467"/>
              <a:gd name="csX7" fmla="*/ 6313072 w 6313072"/>
              <a:gd name="csY7" fmla="*/ 865303 h 2421467"/>
              <a:gd name="csX8" fmla="*/ 6313072 w 6313072"/>
              <a:gd name="csY8" fmla="*/ 2421467 h 2421467"/>
              <a:gd name="csX0" fmla="*/ 1275405 w 6313072"/>
              <a:gd name="csY0" fmla="*/ 0 h 1039036"/>
              <a:gd name="csX1" fmla="*/ 1275405 w 6313072"/>
              <a:gd name="csY1" fmla="*/ 220133 h 1039036"/>
              <a:gd name="csX2" fmla="*/ 1328141 w 6313072"/>
              <a:gd name="csY2" fmla="*/ 223678 h 1039036"/>
              <a:gd name="csX3" fmla="*/ 1288380 w 6313072"/>
              <a:gd name="csY3" fmla="*/ 227525 h 1039036"/>
              <a:gd name="csX4" fmla="*/ 0 w 6313072"/>
              <a:gd name="csY4" fmla="*/ 580982 h 1039036"/>
              <a:gd name="csX5" fmla="*/ 3540409 w 6313072"/>
              <a:gd name="csY5" fmla="*/ 1039036 h 1039036"/>
              <a:gd name="csX6" fmla="*/ 6272361 w 6313072"/>
              <a:gd name="csY6" fmla="*/ 872347 h 1039036"/>
              <a:gd name="csX7" fmla="*/ 6313072 w 6313072"/>
              <a:gd name="csY7" fmla="*/ 865303 h 1039036"/>
              <a:gd name="csX0" fmla="*/ 1275405 w 6313072"/>
              <a:gd name="csY0" fmla="*/ 0 h 818903"/>
              <a:gd name="csX1" fmla="*/ 1328141 w 6313072"/>
              <a:gd name="csY1" fmla="*/ 3545 h 818903"/>
              <a:gd name="csX2" fmla="*/ 1288380 w 6313072"/>
              <a:gd name="csY2" fmla="*/ 7392 h 818903"/>
              <a:gd name="csX3" fmla="*/ 0 w 6313072"/>
              <a:gd name="csY3" fmla="*/ 360849 h 818903"/>
              <a:gd name="csX4" fmla="*/ 3540409 w 6313072"/>
              <a:gd name="csY4" fmla="*/ 818903 h 818903"/>
              <a:gd name="csX5" fmla="*/ 6272361 w 6313072"/>
              <a:gd name="csY5" fmla="*/ 652214 h 818903"/>
              <a:gd name="csX6" fmla="*/ 6313072 w 6313072"/>
              <a:gd name="csY6" fmla="*/ 645170 h 818903"/>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6313072" h="818903">
                <a:moveTo>
                  <a:pt x="1275405" y="0"/>
                </a:moveTo>
                <a:lnTo>
                  <a:pt x="1328141" y="3545"/>
                </a:lnTo>
                <a:lnTo>
                  <a:pt x="1288380" y="7392"/>
                </a:lnTo>
                <a:cubicBezTo>
                  <a:pt x="501534" y="91406"/>
                  <a:pt x="0" y="218550"/>
                  <a:pt x="0" y="360849"/>
                </a:cubicBezTo>
                <a:cubicBezTo>
                  <a:pt x="0" y="613825"/>
                  <a:pt x="1585095" y="818903"/>
                  <a:pt x="3540409" y="818903"/>
                </a:cubicBezTo>
                <a:cubicBezTo>
                  <a:pt x="4640273" y="818903"/>
                  <a:pt x="5622998" y="754015"/>
                  <a:pt x="6272361" y="652214"/>
                </a:cubicBezTo>
                <a:lnTo>
                  <a:pt x="6313072" y="645170"/>
                </a:lnTo>
              </a:path>
            </a:pathLst>
          </a:custGeom>
          <a:noFill/>
          <a:ln w="38100">
            <a:solidFill>
              <a:srgbClr val="FF0000"/>
            </a:solidFill>
            <a:prstDash val="dash"/>
          </a:ln>
        </p:spPr>
        <p:style>
          <a:lnRef idx="2">
            <a:schemeClr val="accent1">
              <a:shade val="15000"/>
            </a:schemeClr>
          </a:lnRef>
          <a:fillRef idx="1">
            <a:schemeClr val="accent1"/>
          </a:fillRef>
          <a:effectRef idx="0">
            <a:schemeClr val="accent1"/>
          </a:effectRef>
          <a:fontRef idx="minor">
            <a:schemeClr val="lt1"/>
          </a:fontRef>
        </p:style>
        <p:txBody>
          <a:bodyPr wrap="square" rtlCol="0" anchor="t">
            <a:noAutofit/>
          </a:bodyPr>
          <a:lstStyle/>
          <a:p>
            <a:pPr marL="0" marR="0" lvl="0" indent="0" algn="l" defTabSz="914400" rtl="0" eaLnBrk="1" fontAlgn="auto" latinLnBrk="0" hangingPunct="1">
              <a:lnSpc>
                <a:spcPct val="100000"/>
              </a:lnSpc>
              <a:spcBef>
                <a:spcPts val="0"/>
              </a:spcBef>
              <a:spcAft>
                <a:spcPts val="0"/>
              </a:spcAft>
              <a:buClr>
                <a:srgbClr val="000000">
                  <a:lumMod val="50000"/>
                  <a:lumOff val="50000"/>
                </a:srgbClr>
              </a:buClr>
              <a:buSzTx/>
              <a:buFontTx/>
              <a:buNone/>
              <a:tabLst/>
              <a:defRPr/>
            </a:pPr>
            <a:endParaRPr kumimoji="0" lang="en-GB" sz="2000" b="0" i="0" u="none" strike="noStrike" kern="1200" cap="none" spc="0" normalizeH="0" baseline="0" noProof="0">
              <a:ln>
                <a:noFill/>
              </a:ln>
              <a:solidFill>
                <a:srgbClr val="102C53">
                  <a:lumMod val="95000"/>
                  <a:lumOff val="5000"/>
                </a:srgbClr>
              </a:solidFill>
              <a:effectLst/>
              <a:uLnTx/>
              <a:uFillTx/>
              <a:latin typeface="Manrope"/>
              <a:ea typeface="+mn-ea"/>
              <a:cs typeface="+mn-cs"/>
            </a:endParaRPr>
          </a:p>
        </p:txBody>
      </p:sp>
      <mc:AlternateContent xmlns:mc="http://schemas.openxmlformats.org/markup-compatibility/2006">
        <mc:Choice xmlns:a14="http://schemas.microsoft.com/office/drawing/2010/main" Requires="a14">
          <p:sp>
            <p:nvSpPr>
              <p:cNvPr id="12" name="TextBox 11">
                <a:extLst>
                  <a:ext uri="{FF2B5EF4-FFF2-40B4-BE49-F238E27FC236}">
                    <a16:creationId xmlns:a16="http://schemas.microsoft.com/office/drawing/2014/main" id="{4A9A0130-66C9-0F95-9B0D-B503C8924FE5}"/>
                  </a:ext>
                </a:extLst>
              </p:cNvPr>
              <p:cNvSpPr txBox="1"/>
              <p:nvPr/>
            </p:nvSpPr>
            <p:spPr>
              <a:xfrm>
                <a:off x="5915690" y="5351992"/>
                <a:ext cx="410939"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sSub>
                        <m:sSubPr>
                          <m:ctrlPr>
                            <a:rPr kumimoji="0" lang="en-GB" sz="18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ctrlPr>
                        </m:sSubPr>
                        <m:e>
                          <m:r>
                            <a:rPr kumimoji="0" lang="en-GB" sz="18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𝑡</m:t>
                          </m:r>
                        </m:e>
                        <m:sub>
                          <m:r>
                            <a:rPr kumimoji="0" lang="en-GB" sz="18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𝐶𝐴</m:t>
                          </m:r>
                        </m:sub>
                      </m:sSub>
                    </m:oMath>
                  </m:oMathPara>
                </a14:m>
                <a:endParaRPr kumimoji="0" lang="en-GB" sz="1800" b="0" i="0" u="none" strike="noStrike" kern="1200" cap="none" spc="0" normalizeH="0" baseline="0" noProof="0">
                  <a:ln>
                    <a:noFill/>
                  </a:ln>
                  <a:solidFill>
                    <a:srgbClr val="000000"/>
                  </a:solidFill>
                  <a:effectLst/>
                  <a:uLnTx/>
                  <a:uFillTx/>
                  <a:latin typeface="Manrope"/>
                  <a:ea typeface="+mn-ea"/>
                  <a:cs typeface="+mn-cs"/>
                </a:endParaRPr>
              </a:p>
            </p:txBody>
          </p:sp>
        </mc:Choice>
        <mc:Fallback>
          <p:sp>
            <p:nvSpPr>
              <p:cNvPr id="12" name="TextBox 11">
                <a:extLst>
                  <a:ext uri="{FF2B5EF4-FFF2-40B4-BE49-F238E27FC236}">
                    <a16:creationId xmlns:a16="http://schemas.microsoft.com/office/drawing/2014/main" id="{4A9A0130-66C9-0F95-9B0D-B503C8924FE5}"/>
                  </a:ext>
                </a:extLst>
              </p:cNvPr>
              <p:cNvSpPr txBox="1">
                <a:spLocks noRot="1" noChangeAspect="1" noMove="1" noResize="1" noEditPoints="1" noAdjustHandles="1" noChangeArrowheads="1" noChangeShapeType="1" noTextEdit="1"/>
              </p:cNvSpPr>
              <p:nvPr/>
            </p:nvSpPr>
            <p:spPr>
              <a:xfrm>
                <a:off x="5915690" y="5351992"/>
                <a:ext cx="410939" cy="369332"/>
              </a:xfrm>
              <a:prstGeom prst="rect">
                <a:avLst/>
              </a:prstGeom>
              <a:blipFill>
                <a:blip r:embed="rId5"/>
                <a:stretch>
                  <a:fillRect r="-5882"/>
                </a:stretch>
              </a:blipFill>
            </p:spPr>
            <p:txBody>
              <a:bodyPr/>
              <a:lstStyle/>
              <a:p>
                <a:r>
                  <a:rPr lang="it-IT">
                    <a:noFill/>
                  </a:rPr>
                  <a:t> </a:t>
                </a:r>
              </a:p>
            </p:txBody>
          </p:sp>
        </mc:Fallback>
      </mc:AlternateContent>
      <p:cxnSp>
        <p:nvCxnSpPr>
          <p:cNvPr id="13" name="Straight Arrow Connector 12">
            <a:extLst>
              <a:ext uri="{FF2B5EF4-FFF2-40B4-BE49-F238E27FC236}">
                <a16:creationId xmlns:a16="http://schemas.microsoft.com/office/drawing/2014/main" id="{8D601A28-1B34-6162-5E73-2953AF76B0EE}"/>
              </a:ext>
            </a:extLst>
          </p:cNvPr>
          <p:cNvCxnSpPr>
            <a:cxnSpLocks/>
            <a:endCxn id="11" idx="6"/>
          </p:cNvCxnSpPr>
          <p:nvPr/>
        </p:nvCxnSpPr>
        <p:spPr>
          <a:xfrm flipV="1">
            <a:off x="5944849" y="4889982"/>
            <a:ext cx="176311" cy="449926"/>
          </a:xfrm>
          <a:prstGeom prst="straightConnector1">
            <a:avLst/>
          </a:prstGeom>
          <a:ln w="28575">
            <a:solidFill>
              <a:schemeClr val="accent5"/>
            </a:solidFill>
            <a:tailEnd type="triangle"/>
          </a:ln>
        </p:spPr>
        <p:style>
          <a:lnRef idx="1">
            <a:schemeClr val="accent1"/>
          </a:lnRef>
          <a:fillRef idx="0">
            <a:schemeClr val="accent1"/>
          </a:fillRef>
          <a:effectRef idx="0">
            <a:schemeClr val="accent1"/>
          </a:effectRef>
          <a:fontRef idx="minor">
            <a:schemeClr val="tx1"/>
          </a:fontRef>
        </p:style>
      </p:cxnSp>
      <p:sp>
        <p:nvSpPr>
          <p:cNvPr id="14" name="Oval 13">
            <a:extLst>
              <a:ext uri="{FF2B5EF4-FFF2-40B4-BE49-F238E27FC236}">
                <a16:creationId xmlns:a16="http://schemas.microsoft.com/office/drawing/2014/main" id="{3248E876-6508-C44F-1D11-D7B45C38C300}"/>
              </a:ext>
            </a:extLst>
          </p:cNvPr>
          <p:cNvSpPr/>
          <p:nvPr/>
        </p:nvSpPr>
        <p:spPr>
          <a:xfrm>
            <a:off x="5881144" y="5325316"/>
            <a:ext cx="107421" cy="107421"/>
          </a:xfrm>
          <a:prstGeom prst="ellipse">
            <a:avLst/>
          </a:prstGeom>
          <a:solidFill>
            <a:schemeClr val="bg1">
              <a:lumMod val="75000"/>
            </a:schemeClr>
          </a:solidFill>
          <a:ln w="38100">
            <a:solidFill>
              <a:schemeClr val="tx1">
                <a:lumMod val="95000"/>
                <a:lumOff val="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Manrope"/>
              <a:ea typeface="+mn-ea"/>
              <a:cs typeface="+mn-cs"/>
            </a:endParaRPr>
          </a:p>
        </p:txBody>
      </p:sp>
      <p:cxnSp>
        <p:nvCxnSpPr>
          <p:cNvPr id="15" name="Straight Arrow Connector 14">
            <a:extLst>
              <a:ext uri="{FF2B5EF4-FFF2-40B4-BE49-F238E27FC236}">
                <a16:creationId xmlns:a16="http://schemas.microsoft.com/office/drawing/2014/main" id="{75E26629-1D54-DA13-BB33-5763DBBE524F}"/>
              </a:ext>
            </a:extLst>
          </p:cNvPr>
          <p:cNvCxnSpPr>
            <a:cxnSpLocks/>
          </p:cNvCxnSpPr>
          <p:nvPr/>
        </p:nvCxnSpPr>
        <p:spPr>
          <a:xfrm flipH="1" flipV="1">
            <a:off x="1366464" y="3912024"/>
            <a:ext cx="630871" cy="367064"/>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6" name="Oval 15">
            <a:extLst>
              <a:ext uri="{FF2B5EF4-FFF2-40B4-BE49-F238E27FC236}">
                <a16:creationId xmlns:a16="http://schemas.microsoft.com/office/drawing/2014/main" id="{93A49EB1-AD02-0277-1565-C2A849E4547C}"/>
              </a:ext>
            </a:extLst>
          </p:cNvPr>
          <p:cNvSpPr/>
          <p:nvPr/>
        </p:nvSpPr>
        <p:spPr>
          <a:xfrm>
            <a:off x="1943625" y="4227241"/>
            <a:ext cx="107421" cy="107421"/>
          </a:xfrm>
          <a:prstGeom prst="ellipse">
            <a:avLst/>
          </a:prstGeom>
          <a:solidFill>
            <a:schemeClr val="bg1">
              <a:lumMod val="75000"/>
            </a:schemeClr>
          </a:solidFill>
          <a:ln w="38100">
            <a:solidFill>
              <a:schemeClr val="tx1">
                <a:lumMod val="95000"/>
                <a:lumOff val="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Manrope"/>
              <a:ea typeface="+mn-ea"/>
              <a:cs typeface="+mn-cs"/>
            </a:endParaRPr>
          </a:p>
        </p:txBody>
      </p:sp>
      <mc:AlternateContent xmlns:mc="http://schemas.openxmlformats.org/markup-compatibility/2006">
        <mc:Choice xmlns:a14="http://schemas.microsoft.com/office/drawing/2010/main" Requires="a14">
          <p:sp>
            <p:nvSpPr>
              <p:cNvPr id="17" name="TextBox 16">
                <a:extLst>
                  <a:ext uri="{FF2B5EF4-FFF2-40B4-BE49-F238E27FC236}">
                    <a16:creationId xmlns:a16="http://schemas.microsoft.com/office/drawing/2014/main" id="{C540CCF7-A6E8-6A86-3A4F-C7C64A87EF14}"/>
                  </a:ext>
                </a:extLst>
              </p:cNvPr>
              <p:cNvSpPr txBox="1"/>
              <p:nvPr/>
            </p:nvSpPr>
            <p:spPr>
              <a:xfrm>
                <a:off x="5860249" y="4550652"/>
                <a:ext cx="835957"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GB" sz="1800" b="1" i="1" u="none" strike="noStrike" kern="1200" cap="none" spc="0" normalizeH="0" baseline="0" noProof="0" smtClean="0">
                          <a:ln>
                            <a:noFill/>
                          </a:ln>
                          <a:solidFill>
                            <a:srgbClr val="0C5BFF"/>
                          </a:solidFill>
                          <a:effectLst/>
                          <a:uLnTx/>
                          <a:uFillTx/>
                          <a:latin typeface="Cambria Math" panose="02040503050406030204" pitchFamily="18" charset="0"/>
                          <a:ea typeface="+mn-ea"/>
                          <a:cs typeface="+mn-cs"/>
                        </a:rPr>
                        <m:t>𝜹</m:t>
                      </m:r>
                      <m:r>
                        <a:rPr kumimoji="0" lang="en-GB" sz="1800" b="1" i="1" u="none" strike="noStrike" kern="1200" cap="none" spc="0" normalizeH="0" baseline="0" noProof="0" smtClean="0">
                          <a:ln>
                            <a:noFill/>
                          </a:ln>
                          <a:solidFill>
                            <a:srgbClr val="0C5BFF"/>
                          </a:solidFill>
                          <a:effectLst/>
                          <a:uLnTx/>
                          <a:uFillTx/>
                          <a:latin typeface="Cambria Math" panose="02040503050406030204" pitchFamily="18" charset="0"/>
                          <a:ea typeface="+mn-ea"/>
                          <a:cs typeface="+mn-cs"/>
                        </a:rPr>
                        <m:t>𝒓</m:t>
                      </m:r>
                    </m:oMath>
                  </m:oMathPara>
                </a14:m>
                <a:endParaRPr kumimoji="0" lang="en-GB" sz="1800" b="1" i="0" u="none" strike="noStrike" kern="1200" cap="none" spc="0" normalizeH="0" baseline="0" noProof="0">
                  <a:ln>
                    <a:noFill/>
                  </a:ln>
                  <a:solidFill>
                    <a:srgbClr val="0C5BFF"/>
                  </a:solidFill>
                  <a:effectLst/>
                  <a:uLnTx/>
                  <a:uFillTx/>
                  <a:latin typeface="Manrope"/>
                  <a:ea typeface="+mn-ea"/>
                  <a:cs typeface="+mn-cs"/>
                </a:endParaRPr>
              </a:p>
            </p:txBody>
          </p:sp>
        </mc:Choice>
        <mc:Fallback>
          <p:sp>
            <p:nvSpPr>
              <p:cNvPr id="17" name="TextBox 16">
                <a:extLst>
                  <a:ext uri="{FF2B5EF4-FFF2-40B4-BE49-F238E27FC236}">
                    <a16:creationId xmlns:a16="http://schemas.microsoft.com/office/drawing/2014/main" id="{C540CCF7-A6E8-6A86-3A4F-C7C64A87EF14}"/>
                  </a:ext>
                </a:extLst>
              </p:cNvPr>
              <p:cNvSpPr txBox="1">
                <a:spLocks noRot="1" noChangeAspect="1" noMove="1" noResize="1" noEditPoints="1" noAdjustHandles="1" noChangeArrowheads="1" noChangeShapeType="1" noTextEdit="1"/>
              </p:cNvSpPr>
              <p:nvPr/>
            </p:nvSpPr>
            <p:spPr>
              <a:xfrm>
                <a:off x="5860249" y="4550652"/>
                <a:ext cx="835957" cy="369332"/>
              </a:xfrm>
              <a:prstGeom prst="rect">
                <a:avLst/>
              </a:prstGeom>
              <a:blipFill>
                <a:blip r:embed="rId6"/>
                <a:stretch>
                  <a:fillRect/>
                </a:stretch>
              </a:blipFill>
            </p:spPr>
            <p:txBody>
              <a:bodyPr/>
              <a:lstStyle/>
              <a:p>
                <a:r>
                  <a:rPr lang="it-IT">
                    <a:noFill/>
                  </a:rPr>
                  <a:t> </a:t>
                </a:r>
              </a:p>
            </p:txBody>
          </p:sp>
        </mc:Fallback>
      </mc:AlternateContent>
      <mc:AlternateContent xmlns:mc="http://schemas.openxmlformats.org/markup-compatibility/2006">
        <mc:Choice xmlns:a14="http://schemas.microsoft.com/office/drawing/2010/main" Requires="a14">
          <p:sp>
            <p:nvSpPr>
              <p:cNvPr id="18" name="TextBox 17">
                <a:extLst>
                  <a:ext uri="{FF2B5EF4-FFF2-40B4-BE49-F238E27FC236}">
                    <a16:creationId xmlns:a16="http://schemas.microsoft.com/office/drawing/2014/main" id="{8FD89BA9-4B10-9F63-07CA-270B68E09E9D}"/>
                  </a:ext>
                </a:extLst>
              </p:cNvPr>
              <p:cNvSpPr txBox="1"/>
              <p:nvPr/>
            </p:nvSpPr>
            <p:spPr>
              <a:xfrm>
                <a:off x="1889891" y="3844031"/>
                <a:ext cx="410939"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GB" sz="18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𝑡</m:t>
                      </m:r>
                    </m:oMath>
                  </m:oMathPara>
                </a14:m>
                <a:endParaRPr kumimoji="0" lang="en-GB" sz="1800" b="0" i="0" u="none" strike="noStrike" kern="1200" cap="none" spc="0" normalizeH="0" baseline="0" noProof="0">
                  <a:ln>
                    <a:noFill/>
                  </a:ln>
                  <a:solidFill>
                    <a:srgbClr val="000000"/>
                  </a:solidFill>
                  <a:effectLst/>
                  <a:uLnTx/>
                  <a:uFillTx/>
                  <a:latin typeface="Manrope"/>
                  <a:ea typeface="+mn-ea"/>
                  <a:cs typeface="+mn-cs"/>
                </a:endParaRPr>
              </a:p>
            </p:txBody>
          </p:sp>
        </mc:Choice>
        <mc:Fallback>
          <p:sp>
            <p:nvSpPr>
              <p:cNvPr id="18" name="TextBox 17">
                <a:extLst>
                  <a:ext uri="{FF2B5EF4-FFF2-40B4-BE49-F238E27FC236}">
                    <a16:creationId xmlns:a16="http://schemas.microsoft.com/office/drawing/2014/main" id="{8FD89BA9-4B10-9F63-07CA-270B68E09E9D}"/>
                  </a:ext>
                </a:extLst>
              </p:cNvPr>
              <p:cNvSpPr txBox="1">
                <a:spLocks noRot="1" noChangeAspect="1" noMove="1" noResize="1" noEditPoints="1" noAdjustHandles="1" noChangeArrowheads="1" noChangeShapeType="1" noTextEdit="1"/>
              </p:cNvSpPr>
              <p:nvPr/>
            </p:nvSpPr>
            <p:spPr>
              <a:xfrm>
                <a:off x="1889891" y="3844031"/>
                <a:ext cx="410939" cy="369332"/>
              </a:xfrm>
              <a:prstGeom prst="rect">
                <a:avLst/>
              </a:prstGeom>
              <a:blipFill>
                <a:blip r:embed="rId7"/>
                <a:stretch>
                  <a:fillRect/>
                </a:stretch>
              </a:blipFill>
            </p:spPr>
            <p:txBody>
              <a:bodyPr/>
              <a:lstStyle/>
              <a:p>
                <a:r>
                  <a:rPr lang="it-IT">
                    <a:noFill/>
                  </a:rPr>
                  <a:t> </a:t>
                </a:r>
              </a:p>
            </p:txBody>
          </p:sp>
        </mc:Fallback>
      </mc:AlternateContent>
      <mc:AlternateContent xmlns:mc="http://schemas.openxmlformats.org/markup-compatibility/2006">
        <mc:Choice xmlns:a14="http://schemas.microsoft.com/office/drawing/2010/main" Requires="a14">
          <p:sp>
            <p:nvSpPr>
              <p:cNvPr id="20" name="TextBox 19">
                <a:extLst>
                  <a:ext uri="{FF2B5EF4-FFF2-40B4-BE49-F238E27FC236}">
                    <a16:creationId xmlns:a16="http://schemas.microsoft.com/office/drawing/2014/main" id="{D93EC7DC-61C6-4013-F187-D211F10396B5}"/>
                  </a:ext>
                </a:extLst>
              </p:cNvPr>
              <p:cNvSpPr txBox="1"/>
              <p:nvPr/>
            </p:nvSpPr>
            <p:spPr>
              <a:xfrm>
                <a:off x="3808942" y="3873806"/>
                <a:ext cx="6095306" cy="33855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GB" sz="1600" b="1" i="1" u="none" strike="noStrike" kern="1200" cap="none" spc="0" normalizeH="0" baseline="0" noProof="0" smtClean="0">
                          <a:ln>
                            <a:noFill/>
                          </a:ln>
                          <a:solidFill>
                            <a:srgbClr val="0C5BFF"/>
                          </a:solidFill>
                          <a:effectLst/>
                          <a:uLnTx/>
                          <a:uFillTx/>
                          <a:latin typeface="Cambria Math" panose="02040503050406030204" pitchFamily="18" charset="0"/>
                          <a:ea typeface="+mn-ea"/>
                          <a:cs typeface="+mn-cs"/>
                        </a:rPr>
                        <m:t>𝜹</m:t>
                      </m:r>
                      <m:r>
                        <a:rPr kumimoji="0" lang="en-GB" sz="1600" b="1" i="1" u="none" strike="noStrike" kern="1200" cap="none" spc="0" normalizeH="0" baseline="0" noProof="0" smtClean="0">
                          <a:ln>
                            <a:noFill/>
                          </a:ln>
                          <a:solidFill>
                            <a:srgbClr val="0C5BFF"/>
                          </a:solidFill>
                          <a:effectLst/>
                          <a:uLnTx/>
                          <a:uFillTx/>
                          <a:latin typeface="Cambria Math" panose="02040503050406030204" pitchFamily="18" charset="0"/>
                          <a:ea typeface="+mn-ea"/>
                          <a:cs typeface="+mn-cs"/>
                        </a:rPr>
                        <m:t>𝒓</m:t>
                      </m:r>
                      <m:d>
                        <m:dPr>
                          <m:ctrlPr>
                            <a:rPr kumimoji="0" lang="en-GB" sz="1600" b="1"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ctrlPr>
                        </m:dPr>
                        <m:e>
                          <m:sSub>
                            <m:sSubPr>
                              <m:ctrlPr>
                                <a:rPr kumimoji="0" lang="en-GB"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ctrlPr>
                            </m:sSubPr>
                            <m:e>
                              <m:r>
                                <a:rPr kumimoji="0" lang="en-GB"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𝑡</m:t>
                              </m:r>
                            </m:e>
                            <m:sub>
                              <m:r>
                                <a:rPr kumimoji="0" lang="en-GB"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𝐶𝐴</m:t>
                              </m:r>
                            </m:sub>
                          </m:sSub>
                        </m:e>
                      </m:d>
                      <m:r>
                        <a:rPr kumimoji="0" lang="en-GB"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m:t>
                      </m:r>
                      <m:r>
                        <m:rPr>
                          <m:sty m:val="p"/>
                        </m:rPr>
                        <a:rPr kumimoji="0" lang="en-GB" sz="1600" b="0" i="0"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Φ</m:t>
                      </m:r>
                      <m:d>
                        <m:dPr>
                          <m:ctrlPr>
                            <a:rPr kumimoji="0" lang="en-GB" sz="1600" b="1"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ctrlPr>
                        </m:dPr>
                        <m:e>
                          <m:sSub>
                            <m:sSubPr>
                              <m:ctrlPr>
                                <a:rPr kumimoji="0" lang="en-GB"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ctrlPr>
                            </m:sSubPr>
                            <m:e>
                              <m:r>
                                <a:rPr kumimoji="0" lang="en-GB"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𝑡</m:t>
                              </m:r>
                            </m:e>
                            <m:sub>
                              <m:r>
                                <a:rPr kumimoji="0" lang="en-GB"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𝐶𝐴</m:t>
                              </m:r>
                            </m:sub>
                          </m:sSub>
                          <m:r>
                            <a:rPr kumimoji="0" lang="en-GB"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m:t>
                          </m:r>
                          <m:r>
                            <a:rPr kumimoji="0" lang="en-GB"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𝑡</m:t>
                          </m:r>
                        </m:e>
                      </m:d>
                      <m:r>
                        <a:rPr kumimoji="0" lang="en-GB" sz="1600" b="1"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 </m:t>
                      </m:r>
                      <m:r>
                        <a:rPr kumimoji="0" lang="en-GB" sz="1600" b="1" i="1" u="none" strike="noStrike" kern="1200" cap="none" spc="0" normalizeH="0" baseline="0" noProof="0" smtClean="0">
                          <a:ln>
                            <a:noFill/>
                          </a:ln>
                          <a:solidFill>
                            <a:srgbClr val="FF0000"/>
                          </a:solidFill>
                          <a:effectLst/>
                          <a:uLnTx/>
                          <a:uFillTx/>
                          <a:latin typeface="Cambria Math" panose="02040503050406030204" pitchFamily="18" charset="0"/>
                          <a:ea typeface="+mn-ea"/>
                          <a:cs typeface="+mn-cs"/>
                        </a:rPr>
                        <m:t>𝜹</m:t>
                      </m:r>
                      <m:r>
                        <a:rPr kumimoji="0" lang="en-GB" sz="1600" b="1" i="1" u="none" strike="noStrike" kern="1200" cap="none" spc="0" normalizeH="0" baseline="0" noProof="0" smtClean="0">
                          <a:ln>
                            <a:noFill/>
                          </a:ln>
                          <a:solidFill>
                            <a:srgbClr val="FF0000"/>
                          </a:solidFill>
                          <a:effectLst/>
                          <a:uLnTx/>
                          <a:uFillTx/>
                          <a:latin typeface="Cambria Math" panose="02040503050406030204" pitchFamily="18" charset="0"/>
                          <a:ea typeface="+mn-ea"/>
                          <a:cs typeface="+mn-cs"/>
                        </a:rPr>
                        <m:t>𝒗</m:t>
                      </m:r>
                      <m:r>
                        <a:rPr kumimoji="0" lang="en-GB" sz="1600" b="1"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m:t>
                      </m:r>
                      <m:r>
                        <a:rPr kumimoji="0" lang="en-GB"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𝑡</m:t>
                      </m:r>
                      <m:r>
                        <a:rPr kumimoji="0" lang="en-GB"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m:t>
                      </m:r>
                    </m:oMath>
                  </m:oMathPara>
                </a14:m>
                <a:endParaRPr kumimoji="0" lang="en-GB" sz="1600" b="0" i="0" u="none" strike="noStrike" kern="1200" cap="none" spc="0" normalizeH="0" baseline="0" noProof="0" dirty="0">
                  <a:ln>
                    <a:noFill/>
                  </a:ln>
                  <a:solidFill>
                    <a:srgbClr val="000000"/>
                  </a:solidFill>
                  <a:effectLst/>
                  <a:uLnTx/>
                  <a:uFillTx/>
                  <a:latin typeface="Manrope"/>
                  <a:ea typeface="+mn-ea"/>
                  <a:cs typeface="+mn-cs"/>
                </a:endParaRPr>
              </a:p>
            </p:txBody>
          </p:sp>
        </mc:Choice>
        <mc:Fallback>
          <p:sp>
            <p:nvSpPr>
              <p:cNvPr id="20" name="TextBox 19">
                <a:extLst>
                  <a:ext uri="{FF2B5EF4-FFF2-40B4-BE49-F238E27FC236}">
                    <a16:creationId xmlns:a16="http://schemas.microsoft.com/office/drawing/2014/main" id="{D93EC7DC-61C6-4013-F187-D211F10396B5}"/>
                  </a:ext>
                </a:extLst>
              </p:cNvPr>
              <p:cNvSpPr txBox="1">
                <a:spLocks noRot="1" noChangeAspect="1" noMove="1" noResize="1" noEditPoints="1" noAdjustHandles="1" noChangeArrowheads="1" noChangeShapeType="1" noTextEdit="1"/>
              </p:cNvSpPr>
              <p:nvPr/>
            </p:nvSpPr>
            <p:spPr>
              <a:xfrm>
                <a:off x="3808942" y="3873806"/>
                <a:ext cx="6095306" cy="338554"/>
              </a:xfrm>
              <a:prstGeom prst="rect">
                <a:avLst/>
              </a:prstGeom>
              <a:blipFill>
                <a:blip r:embed="rId8"/>
                <a:stretch>
                  <a:fillRect b="-8929"/>
                </a:stretch>
              </a:blipFill>
            </p:spPr>
            <p:txBody>
              <a:bodyPr/>
              <a:lstStyle/>
              <a:p>
                <a:r>
                  <a:rPr lang="it-IT">
                    <a:noFill/>
                  </a:rPr>
                  <a:t> </a:t>
                </a:r>
              </a:p>
            </p:txBody>
          </p:sp>
        </mc:Fallback>
      </mc:AlternateContent>
      <p:pic>
        <p:nvPicPr>
          <p:cNvPr id="21" name="Picture 20">
            <a:extLst>
              <a:ext uri="{FF2B5EF4-FFF2-40B4-BE49-F238E27FC236}">
                <a16:creationId xmlns:a16="http://schemas.microsoft.com/office/drawing/2014/main" id="{71ED1E39-A99B-6FCD-E70E-8C783B1EE534}"/>
              </a:ext>
            </a:extLst>
          </p:cNvPr>
          <p:cNvPicPr>
            <a:picLocks noChangeAspect="1"/>
          </p:cNvPicPr>
          <p:nvPr/>
        </p:nvPicPr>
        <p:blipFill>
          <a:blip r:embed="rId9">
            <a:extLst>
              <a:ext uri="{28A0092B-C50C-407E-A947-70E740481C1C}">
                <a14:useLocalDpi xmlns:a14="http://schemas.microsoft.com/office/drawing/2010/main" val="0"/>
              </a:ext>
            </a:extLst>
          </a:blip>
          <a:srcRect/>
          <a:stretch/>
        </p:blipFill>
        <p:spPr>
          <a:xfrm>
            <a:off x="8724245" y="1034497"/>
            <a:ext cx="3267144" cy="5239758"/>
          </a:xfrm>
          <a:prstGeom prst="rect">
            <a:avLst/>
          </a:prstGeom>
        </p:spPr>
      </p:pic>
      <p:pic>
        <p:nvPicPr>
          <p:cNvPr id="22" name="Picture 21">
            <a:extLst>
              <a:ext uri="{FF2B5EF4-FFF2-40B4-BE49-F238E27FC236}">
                <a16:creationId xmlns:a16="http://schemas.microsoft.com/office/drawing/2014/main" id="{EAD7E435-5CE1-2967-8992-101DBA6F6BDE}"/>
              </a:ext>
            </a:extLst>
          </p:cNvPr>
          <p:cNvPicPr>
            <a:picLocks noChangeAspect="1"/>
          </p:cNvPicPr>
          <p:nvPr/>
        </p:nvPicPr>
        <p:blipFill>
          <a:blip r:embed="rId10">
            <a:extLst>
              <a:ext uri="{28A0092B-C50C-407E-A947-70E740481C1C}">
                <a14:useLocalDpi xmlns:a14="http://schemas.microsoft.com/office/drawing/2010/main" val="0"/>
              </a:ext>
            </a:extLst>
          </a:blip>
          <a:srcRect/>
          <a:stretch/>
        </p:blipFill>
        <p:spPr>
          <a:xfrm>
            <a:off x="8722800" y="1033200"/>
            <a:ext cx="3267144" cy="5239758"/>
          </a:xfrm>
          <a:prstGeom prst="rect">
            <a:avLst/>
          </a:prstGeom>
        </p:spPr>
      </p:pic>
      <p:sp>
        <p:nvSpPr>
          <p:cNvPr id="24" name="TextBox 23">
            <a:extLst>
              <a:ext uri="{FF2B5EF4-FFF2-40B4-BE49-F238E27FC236}">
                <a16:creationId xmlns:a16="http://schemas.microsoft.com/office/drawing/2014/main" id="{000EE56E-6C6E-B752-C478-9EB45D360AE1}"/>
              </a:ext>
            </a:extLst>
          </p:cNvPr>
          <p:cNvSpPr txBox="1"/>
          <p:nvPr/>
        </p:nvSpPr>
        <p:spPr>
          <a:xfrm>
            <a:off x="200610" y="6325143"/>
            <a:ext cx="8170062" cy="424732"/>
          </a:xfrm>
          <a:prstGeom prst="rect">
            <a:avLst/>
          </a:prstGeom>
          <a:noFill/>
        </p:spPr>
        <p:txBody>
          <a:bodyPr wrap="square">
            <a:spAutoFit/>
          </a:bodyPr>
          <a:lstStyle>
            <a:defPPr>
              <a:defRPr lang="it-IT"/>
            </a:defPPr>
            <a:lvl1pPr marL="228600" indent="-228600">
              <a:lnSpc>
                <a:spcPct val="90000"/>
              </a:lnSpc>
              <a:spcBef>
                <a:spcPts val="500"/>
              </a:spcBef>
              <a:buFont typeface="+mj-lt"/>
              <a:buAutoNum type="arabicPeriod" startAt="18"/>
              <a:defRPr sz="1200">
                <a:solidFill>
                  <a:schemeClr val="tx2">
                    <a:lumMod val="90000"/>
                    <a:lumOff val="10000"/>
                  </a:schemeClr>
                </a:solidFill>
                <a:cs typeface="Times New Roman" panose="02020603050405020304" pitchFamily="18" charset="0"/>
              </a:defRPr>
            </a:lvl1pPr>
          </a:lstStyle>
          <a:p>
            <a:pPr marL="228600" marR="0" lvl="0" indent="-228600" algn="l" defTabSz="914400" rtl="0" eaLnBrk="1" fontAlgn="auto" latinLnBrk="0" hangingPunct="1">
              <a:lnSpc>
                <a:spcPct val="90000"/>
              </a:lnSpc>
              <a:spcBef>
                <a:spcPts val="500"/>
              </a:spcBef>
              <a:spcAft>
                <a:spcPts val="0"/>
              </a:spcAft>
              <a:buClrTx/>
              <a:buSzTx/>
              <a:buFont typeface="+mj-lt"/>
              <a:buAutoNum type="arabicPeriod" startAt="20"/>
              <a:tabLst/>
              <a:defRPr/>
            </a:pPr>
            <a:r>
              <a:rPr kumimoji="0" lang="en-GB" sz="1200" b="0" i="0" u="none" strike="noStrike" kern="1200" cap="none" spc="0" normalizeH="0" baseline="0" noProof="0" dirty="0">
                <a:ln>
                  <a:noFill/>
                </a:ln>
                <a:solidFill>
                  <a:srgbClr val="102C53">
                    <a:lumMod val="90000"/>
                    <a:lumOff val="10000"/>
                  </a:srgbClr>
                </a:solidFill>
                <a:effectLst/>
                <a:uLnTx/>
                <a:uFillTx/>
                <a:latin typeface="Manrope"/>
                <a:ea typeface="+mn-ea"/>
                <a:cs typeface="Times New Roman" panose="02020603050405020304" pitchFamily="18" charset="0"/>
              </a:rPr>
              <a:t>Polli E. M., Gonzalo J. L., Colombo C., “Convex Fuel-Optimal Low-Thrust Collision Avoidance with Operational Constraints”, 5th IAA Conference on Space Situational Awareness (ICSSA).</a:t>
            </a:r>
            <a:endParaRPr kumimoji="0" lang="it-IT" sz="1200" b="0" i="0" u="none" strike="noStrike" kern="1200" cap="none" spc="0" normalizeH="0" baseline="0" noProof="0" dirty="0">
              <a:ln>
                <a:noFill/>
              </a:ln>
              <a:solidFill>
                <a:srgbClr val="102C53">
                  <a:lumMod val="90000"/>
                  <a:lumOff val="10000"/>
                </a:srgbClr>
              </a:solidFill>
              <a:effectLst/>
              <a:uLnTx/>
              <a:uFillTx/>
              <a:latin typeface="Manrope"/>
              <a:ea typeface="+mn-ea"/>
              <a:cs typeface="Times New Roman" panose="02020603050405020304" pitchFamily="18" charset="0"/>
            </a:endParaRPr>
          </a:p>
        </p:txBody>
      </p:sp>
      <p:grpSp>
        <p:nvGrpSpPr>
          <p:cNvPr id="25" name="Group 24">
            <a:extLst>
              <a:ext uri="{FF2B5EF4-FFF2-40B4-BE49-F238E27FC236}">
                <a16:creationId xmlns:a16="http://schemas.microsoft.com/office/drawing/2014/main" id="{8FAFAD15-8319-706D-4BEF-44D17D96197F}"/>
              </a:ext>
            </a:extLst>
          </p:cNvPr>
          <p:cNvGrpSpPr/>
          <p:nvPr/>
        </p:nvGrpSpPr>
        <p:grpSpPr>
          <a:xfrm>
            <a:off x="1871639" y="3687991"/>
            <a:ext cx="1623329" cy="752706"/>
            <a:chOff x="9666824" y="3536917"/>
            <a:chExt cx="2090334" cy="969065"/>
          </a:xfrm>
        </p:grpSpPr>
        <p:sp>
          <p:nvSpPr>
            <p:cNvPr id="26" name="Isosceles Triangle 25">
              <a:extLst>
                <a:ext uri="{FF2B5EF4-FFF2-40B4-BE49-F238E27FC236}">
                  <a16:creationId xmlns:a16="http://schemas.microsoft.com/office/drawing/2014/main" id="{A72B2CE2-6374-102A-E47F-7DA91A1B3DFC}"/>
                </a:ext>
              </a:extLst>
            </p:cNvPr>
            <p:cNvSpPr/>
            <p:nvPr/>
          </p:nvSpPr>
          <p:spPr>
            <a:xfrm rot="17897104">
              <a:off x="10577316" y="2840369"/>
              <a:ext cx="269349" cy="2090334"/>
            </a:xfrm>
            <a:prstGeom prst="triangle">
              <a:avLst/>
            </a:prstGeom>
            <a:solidFill>
              <a:srgbClr val="FF0000">
                <a:alpha val="25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Manrope"/>
                <a:ea typeface="+mn-ea"/>
                <a:cs typeface="+mn-cs"/>
              </a:endParaRPr>
            </a:p>
          </p:txBody>
        </p:sp>
        <p:cxnSp>
          <p:nvCxnSpPr>
            <p:cNvPr id="27" name="Straight Connector 26">
              <a:extLst>
                <a:ext uri="{FF2B5EF4-FFF2-40B4-BE49-F238E27FC236}">
                  <a16:creationId xmlns:a16="http://schemas.microsoft.com/office/drawing/2014/main" id="{6E72E5CB-62B4-1435-8C39-E8060F53CE77}"/>
                </a:ext>
              </a:extLst>
            </p:cNvPr>
            <p:cNvCxnSpPr>
              <a:cxnSpLocks/>
            </p:cNvCxnSpPr>
            <p:nvPr/>
          </p:nvCxnSpPr>
          <p:spPr>
            <a:xfrm flipH="1" flipV="1">
              <a:off x="10058486" y="3536917"/>
              <a:ext cx="1571638" cy="848047"/>
            </a:xfrm>
            <a:prstGeom prst="line">
              <a:avLst/>
            </a:prstGeom>
            <a:ln w="19050">
              <a:solidFill>
                <a:schemeClr val="tx1"/>
              </a:solidFill>
              <a:prstDash val="sysDot"/>
            </a:ln>
          </p:spPr>
          <p:style>
            <a:lnRef idx="1">
              <a:schemeClr val="accent1"/>
            </a:lnRef>
            <a:fillRef idx="0">
              <a:schemeClr val="accent1"/>
            </a:fillRef>
            <a:effectRef idx="0">
              <a:schemeClr val="accent1"/>
            </a:effectRef>
            <a:fontRef idx="minor">
              <a:schemeClr val="tx1"/>
            </a:fontRef>
          </p:style>
        </p:cxnSp>
        <p:sp>
          <p:nvSpPr>
            <p:cNvPr id="28" name="Oval 27">
              <a:extLst>
                <a:ext uri="{FF2B5EF4-FFF2-40B4-BE49-F238E27FC236}">
                  <a16:creationId xmlns:a16="http://schemas.microsoft.com/office/drawing/2014/main" id="{C0F1D247-114D-353D-BE28-5FD2F094F5A2}"/>
                </a:ext>
              </a:extLst>
            </p:cNvPr>
            <p:cNvSpPr/>
            <p:nvPr/>
          </p:nvSpPr>
          <p:spPr>
            <a:xfrm rot="1664575">
              <a:off x="11561545" y="4250712"/>
              <a:ext cx="137160" cy="255270"/>
            </a:xfrm>
            <a:prstGeom prst="ellipse">
              <a:avLst/>
            </a:prstGeom>
            <a:solidFill>
              <a:srgbClr val="FF0000">
                <a:alpha val="61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Manrope"/>
                <a:ea typeface="+mn-ea"/>
                <a:cs typeface="+mn-cs"/>
              </a:endParaRPr>
            </a:p>
          </p:txBody>
        </p:sp>
      </p:grpSp>
      <mc:AlternateContent xmlns:mc="http://schemas.openxmlformats.org/markup-compatibility/2006">
        <mc:Choice xmlns:am3d="http://schemas.microsoft.com/office/drawing/2017/model3d" Requires="am3d">
          <p:graphicFrame>
            <p:nvGraphicFramePr>
              <p:cNvPr id="29" name="3D Model 28" descr="Satellite">
                <a:extLst>
                  <a:ext uri="{FF2B5EF4-FFF2-40B4-BE49-F238E27FC236}">
                    <a16:creationId xmlns:a16="http://schemas.microsoft.com/office/drawing/2014/main" id="{412F9410-ADD8-C524-EB00-DD6E0E4F391F}"/>
                  </a:ext>
                </a:extLst>
              </p:cNvPr>
              <p:cNvGraphicFramePr>
                <a:graphicFrameLocks noChangeAspect="1"/>
              </p:cNvGraphicFramePr>
              <p:nvPr/>
            </p:nvGraphicFramePr>
            <p:xfrm rot="17904595">
              <a:off x="-501389" y="2392773"/>
              <a:ext cx="3766398" cy="1700009"/>
            </p:xfrm>
            <a:graphic>
              <a:graphicData uri="http://schemas.microsoft.com/office/drawing/2017/model3d">
                <am3d:model3d r:embed="rId11">
                  <am3d:spPr>
                    <a:xfrm rot="17904595">
                      <a:off x="0" y="0"/>
                      <a:ext cx="3766398" cy="1700009"/>
                    </a:xfrm>
                    <a:prstGeom prst="rect">
                      <a:avLst/>
                    </a:prstGeom>
                  </am3d:spPr>
                  <am3d:camera>
                    <am3d:pos x="0" y="0" z="52685678"/>
                    <am3d:up dx="0" dy="36000000" dz="0"/>
                    <am3d:lookAt x="0" y="0" z="0"/>
                    <am3d:perspective fov="2700000"/>
                  </am3d:camera>
                  <am3d:trans>
                    <am3d:meterPerModelUnit n="288082" d="1000000"/>
                    <am3d:preTrans dx="0" dy="-8254282" dz="0"/>
                    <am3d:scale>
                      <am3d:sx n="1000000" d="1000000"/>
                      <am3d:sy n="1000000" d="1000000"/>
                      <am3d:sz n="1000000" d="1000000"/>
                    </am3d:scale>
                    <am3d:rot ax="-9293014" ay="-654793" az="-304302"/>
                    <am3d:postTrans dx="0" dy="0" dz="0"/>
                  </am3d:trans>
                  <am3d:raster rName="Office3DRenderer" rVer="16.0.8326">
                    <am3d:blip r:embed="rId12"/>
                  </am3d:raster>
                  <am3d:objViewport viewportSz="4005501"/>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29" name="3D Model 28" descr="Satellite">
                <a:extLst>
                  <a:ext uri="{FF2B5EF4-FFF2-40B4-BE49-F238E27FC236}">
                    <a16:creationId xmlns:a16="http://schemas.microsoft.com/office/drawing/2014/main" id="{412F9410-ADD8-C524-EB00-DD6E0E4F391F}"/>
                  </a:ext>
                </a:extLst>
              </p:cNvPr>
              <p:cNvPicPr>
                <a:picLocks noGrp="1" noRot="1" noChangeAspect="1" noMove="1" noResize="1" noEditPoints="1" noAdjustHandles="1" noChangeArrowheads="1" noChangeShapeType="1" noCrop="1"/>
              </p:cNvPicPr>
              <p:nvPr/>
            </p:nvPicPr>
            <p:blipFill>
              <a:blip r:embed="rId12"/>
              <a:stretch>
                <a:fillRect/>
              </a:stretch>
            </p:blipFill>
            <p:spPr>
              <a:xfrm rot="17904595">
                <a:off x="-501389" y="2392773"/>
                <a:ext cx="3766398" cy="1700009"/>
              </a:xfrm>
              <a:prstGeom prst="rect">
                <a:avLst/>
              </a:prstGeom>
            </p:spPr>
          </p:pic>
        </mc:Fallback>
      </mc:AlternateContent>
      <p:pic>
        <p:nvPicPr>
          <p:cNvPr id="30" name="Graphic 29">
            <a:extLst>
              <a:ext uri="{FF2B5EF4-FFF2-40B4-BE49-F238E27FC236}">
                <a16:creationId xmlns:a16="http://schemas.microsoft.com/office/drawing/2014/main" id="{A2BB3C66-4802-78DE-5B53-1639FF690575}"/>
              </a:ext>
            </a:extLst>
          </p:cNvPr>
          <p:cNvPicPr>
            <a:picLocks noChangeAspect="1"/>
          </p:cNvPicPr>
          <p:nvPr/>
        </p:nvPicPr>
        <p:blipFill>
          <a:blip>
            <a:extLst>
              <a:ext uri="{96DAC541-7B7A-43D3-8B79-37D633B846F1}">
                <asvg:svgBlip xmlns:asvg="http://schemas.microsoft.com/office/drawing/2016/SVG/main" r:embed="rId13"/>
              </a:ext>
            </a:extLst>
          </a:blip>
          <a:stretch>
            <a:fillRect/>
          </a:stretch>
        </p:blipFill>
        <p:spPr>
          <a:xfrm>
            <a:off x="8422921" y="118762"/>
            <a:ext cx="1481327" cy="575585"/>
          </a:xfrm>
          <a:prstGeom prst="rect">
            <a:avLst/>
          </a:prstGeom>
        </p:spPr>
      </p:pic>
    </p:spTree>
    <p:extLst>
      <p:ext uri="{BB962C8B-B14F-4D97-AF65-F5344CB8AC3E}">
        <p14:creationId xmlns:p14="http://schemas.microsoft.com/office/powerpoint/2010/main" val="952126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AE33DBD4-8608-1EFA-6E3C-3B28D8C95952}"/>
            </a:ext>
          </a:extLst>
        </p:cNvPr>
        <p:cNvGrpSpPr/>
        <p:nvPr/>
      </p:nvGrpSpPr>
      <p:grpSpPr>
        <a:xfrm>
          <a:off x="0" y="0"/>
          <a:ext cx="0" cy="0"/>
          <a:chOff x="0" y="0"/>
          <a:chExt cx="0" cy="0"/>
        </a:xfrm>
      </p:grpSpPr>
      <p:sp>
        <p:nvSpPr>
          <p:cNvPr id="2" name="Footer Placeholder 1">
            <a:extLst>
              <a:ext uri="{FF2B5EF4-FFF2-40B4-BE49-F238E27FC236}">
                <a16:creationId xmlns:a16="http://schemas.microsoft.com/office/drawing/2014/main" id="{B9260586-E8EA-2ED5-A19F-9A5F1996B8E1}"/>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50" normalizeH="0" baseline="0" noProof="0">
                <a:ln>
                  <a:noFill/>
                </a:ln>
                <a:solidFill>
                  <a:srgbClr val="000000">
                    <a:lumMod val="65000"/>
                    <a:lumOff val="35000"/>
                  </a:srgbClr>
                </a:solidFill>
                <a:effectLst/>
                <a:uLnTx/>
                <a:uFillTx/>
                <a:latin typeface="Manrope"/>
                <a:ea typeface="+mn-ea"/>
                <a:cs typeface="+mn-cs"/>
              </a:rPr>
              <a:t>Camilla Colombo - GREEN SPECIES - COMPASS Lab - Department of Aerospace Science and Technology</a:t>
            </a:r>
            <a:endParaRPr kumimoji="0" lang="en-GB" sz="700" b="0" i="0" u="none" strike="noStrike" kern="1200" cap="none" spc="50" normalizeH="0" baseline="0" noProof="0">
              <a:ln>
                <a:noFill/>
              </a:ln>
              <a:solidFill>
                <a:srgbClr val="000000">
                  <a:lumMod val="65000"/>
                  <a:lumOff val="35000"/>
                </a:srgbClr>
              </a:solidFill>
              <a:effectLst/>
              <a:uLnTx/>
              <a:uFillTx/>
              <a:latin typeface="Manrope"/>
              <a:ea typeface="+mn-ea"/>
              <a:cs typeface="+mn-cs"/>
            </a:endParaRPr>
          </a:p>
        </p:txBody>
      </p:sp>
      <p:sp>
        <p:nvSpPr>
          <p:cNvPr id="3" name="Slide Number Placeholder 2">
            <a:extLst>
              <a:ext uri="{FF2B5EF4-FFF2-40B4-BE49-F238E27FC236}">
                <a16:creationId xmlns:a16="http://schemas.microsoft.com/office/drawing/2014/main" id="{FFCDC3C9-2A3D-8054-E9FE-64F5C10A06DD}"/>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32E340B-6DF6-4B42-912A-1B529C9C7761}" type="slidenum">
              <a:rPr kumimoji="0" lang="en-GB" sz="700" b="0" i="0" u="none" strike="noStrike" kern="1200" cap="none" spc="50" normalizeH="0" baseline="0" noProof="0" smtClean="0">
                <a:ln>
                  <a:noFill/>
                </a:ln>
                <a:solidFill>
                  <a:srgbClr val="000000">
                    <a:lumMod val="65000"/>
                    <a:lumOff val="35000"/>
                  </a:srgbClr>
                </a:solidFill>
                <a:effectLst/>
                <a:uLnTx/>
                <a:uFillTx/>
                <a:latin typeface="Manrope"/>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700" b="0" i="0" u="none" strike="noStrike" kern="1200" cap="none" spc="50" normalizeH="0" baseline="0" noProof="0">
              <a:ln>
                <a:noFill/>
              </a:ln>
              <a:solidFill>
                <a:srgbClr val="000000">
                  <a:lumMod val="65000"/>
                  <a:lumOff val="35000"/>
                </a:srgbClr>
              </a:solidFill>
              <a:effectLst/>
              <a:uLnTx/>
              <a:uFillTx/>
              <a:latin typeface="Manrope"/>
              <a:ea typeface="+mn-ea"/>
              <a:cs typeface="+mn-cs"/>
            </a:endParaRPr>
          </a:p>
        </p:txBody>
      </p:sp>
      <p:sp>
        <p:nvSpPr>
          <p:cNvPr id="6" name="Rectangle 5">
            <a:extLst>
              <a:ext uri="{FF2B5EF4-FFF2-40B4-BE49-F238E27FC236}">
                <a16:creationId xmlns:a16="http://schemas.microsoft.com/office/drawing/2014/main" id="{3EC3FF91-E8E2-E789-0BE7-A89B30595CDB}"/>
              </a:ext>
            </a:extLst>
          </p:cNvPr>
          <p:cNvSpPr/>
          <p:nvPr/>
        </p:nvSpPr>
        <p:spPr>
          <a:xfrm>
            <a:off x="8617058" y="5997844"/>
            <a:ext cx="3503617" cy="820468"/>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800" b="0" i="0" u="none" strike="noStrike" kern="1200" cap="none" spc="0" normalizeH="0" baseline="0" noProof="0">
              <a:ln>
                <a:noFill/>
              </a:ln>
              <a:solidFill>
                <a:srgbClr val="FFFFFF"/>
              </a:solidFill>
              <a:effectLst/>
              <a:uLnTx/>
              <a:uFillTx/>
              <a:latin typeface="Manrope"/>
              <a:ea typeface="+mn-ea"/>
              <a:cs typeface="+mn-cs"/>
            </a:endParaRPr>
          </a:p>
        </p:txBody>
      </p:sp>
      <p:sp>
        <p:nvSpPr>
          <p:cNvPr id="7" name="Rectangle: Rounded Corners 6">
            <a:extLst>
              <a:ext uri="{FF2B5EF4-FFF2-40B4-BE49-F238E27FC236}">
                <a16:creationId xmlns:a16="http://schemas.microsoft.com/office/drawing/2014/main" id="{C910CE36-C365-742C-508E-E82CC469A9CF}"/>
              </a:ext>
            </a:extLst>
          </p:cNvPr>
          <p:cNvSpPr/>
          <p:nvPr/>
        </p:nvSpPr>
        <p:spPr>
          <a:xfrm>
            <a:off x="305534" y="810332"/>
            <a:ext cx="3753430" cy="5661907"/>
          </a:xfrm>
          <a:prstGeom prst="roundRect">
            <a:avLst>
              <a:gd name="adj" fmla="val 3024"/>
            </a:avLst>
          </a:prstGeom>
          <a:noFill/>
          <a:ln w="38100" cap="flat" cmpd="sng" algn="ctr">
            <a:solidFill>
              <a:srgbClr val="92D050"/>
            </a:solidFill>
            <a:prstDash val="solid"/>
            <a:miter lim="800000"/>
          </a:ln>
          <a:effectLst/>
        </p:spPr>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002060"/>
              </a:solidFill>
              <a:effectLst/>
              <a:uLnTx/>
              <a:uFillTx/>
              <a:latin typeface="Calibri" panose="020F0502020204030204"/>
              <a:ea typeface="+mn-ea"/>
              <a:cs typeface="+mn-cs"/>
            </a:endParaRPr>
          </a:p>
        </p:txBody>
      </p:sp>
      <p:sp>
        <p:nvSpPr>
          <p:cNvPr id="8" name="Rectangle: Rounded Corners 7">
            <a:extLst>
              <a:ext uri="{FF2B5EF4-FFF2-40B4-BE49-F238E27FC236}">
                <a16:creationId xmlns:a16="http://schemas.microsoft.com/office/drawing/2014/main" id="{506054C2-5EB3-B014-C3FB-63E1579FDD11}"/>
              </a:ext>
            </a:extLst>
          </p:cNvPr>
          <p:cNvSpPr/>
          <p:nvPr/>
        </p:nvSpPr>
        <p:spPr>
          <a:xfrm>
            <a:off x="4203467" y="810331"/>
            <a:ext cx="3753430" cy="5661907"/>
          </a:xfrm>
          <a:prstGeom prst="roundRect">
            <a:avLst>
              <a:gd name="adj" fmla="val 3860"/>
            </a:avLst>
          </a:prstGeom>
          <a:noFill/>
          <a:ln w="38100" cap="flat" cmpd="sng" algn="ctr">
            <a:solidFill>
              <a:srgbClr val="92D050"/>
            </a:solidFill>
            <a:prstDash val="solid"/>
            <a:miter lim="800000"/>
          </a:ln>
          <a:effectLst/>
        </p:spPr>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002060"/>
              </a:solidFill>
              <a:effectLst/>
              <a:uLnTx/>
              <a:uFillTx/>
              <a:latin typeface="Calibri" panose="020F0502020204030204"/>
              <a:ea typeface="+mn-ea"/>
              <a:cs typeface="+mn-cs"/>
            </a:endParaRPr>
          </a:p>
        </p:txBody>
      </p:sp>
      <p:sp>
        <p:nvSpPr>
          <p:cNvPr id="10" name="Oval 9">
            <a:extLst>
              <a:ext uri="{FF2B5EF4-FFF2-40B4-BE49-F238E27FC236}">
                <a16:creationId xmlns:a16="http://schemas.microsoft.com/office/drawing/2014/main" id="{64C877B2-AD5C-85F7-F965-ADFF8D86976F}"/>
              </a:ext>
            </a:extLst>
          </p:cNvPr>
          <p:cNvSpPr/>
          <p:nvPr/>
        </p:nvSpPr>
        <p:spPr>
          <a:xfrm>
            <a:off x="3295487" y="2496740"/>
            <a:ext cx="1349359" cy="1449327"/>
          </a:xfrm>
          <a:prstGeom prst="ellipse">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800" b="0" i="0" u="none" strike="noStrike" kern="1200" cap="none" spc="0" normalizeH="0" baseline="0" noProof="0">
              <a:ln>
                <a:noFill/>
              </a:ln>
              <a:solidFill>
                <a:srgbClr val="FFFFFF"/>
              </a:solidFill>
              <a:effectLst/>
              <a:uLnTx/>
              <a:uFillTx/>
              <a:latin typeface="Manrope"/>
              <a:ea typeface="+mn-ea"/>
              <a:cs typeface="+mn-cs"/>
            </a:endParaRPr>
          </a:p>
        </p:txBody>
      </p:sp>
      <p:pic>
        <p:nvPicPr>
          <p:cNvPr id="11" name="Picture 10" descr="Shape, background pattern&#10;&#10;Description automatically generated with medium confidence">
            <a:extLst>
              <a:ext uri="{FF2B5EF4-FFF2-40B4-BE49-F238E27FC236}">
                <a16:creationId xmlns:a16="http://schemas.microsoft.com/office/drawing/2014/main" id="{1BB48548-6743-639D-9302-859BED391B6F}"/>
              </a:ext>
            </a:extLst>
          </p:cNvPr>
          <p:cNvPicPr>
            <a:picLocks noChangeAspect="1"/>
          </p:cNvPicPr>
          <p:nvPr/>
        </p:nvPicPr>
        <p:blipFill rotWithShape="1">
          <a:blip r:embed="rId2">
            <a:extLst>
              <a:ext uri="{28A0092B-C50C-407E-A947-70E740481C1C}">
                <a14:useLocalDpi xmlns:a14="http://schemas.microsoft.com/office/drawing/2010/main" val="0"/>
              </a:ext>
            </a:extLst>
          </a:blip>
          <a:srcRect l="1757" t="19091" b="16574"/>
          <a:stretch/>
        </p:blipFill>
        <p:spPr>
          <a:xfrm>
            <a:off x="0" y="2392891"/>
            <a:ext cx="11977768" cy="1590826"/>
          </a:xfrm>
          <a:prstGeom prst="rect">
            <a:avLst/>
          </a:prstGeom>
        </p:spPr>
      </p:pic>
      <p:sp>
        <p:nvSpPr>
          <p:cNvPr id="13" name="TextBox 12">
            <a:extLst>
              <a:ext uri="{FF2B5EF4-FFF2-40B4-BE49-F238E27FC236}">
                <a16:creationId xmlns:a16="http://schemas.microsoft.com/office/drawing/2014/main" id="{F9307261-006F-384A-D6BC-E630DDA4AF15}"/>
              </a:ext>
            </a:extLst>
          </p:cNvPr>
          <p:cNvSpPr txBox="1"/>
          <p:nvPr/>
        </p:nvSpPr>
        <p:spPr>
          <a:xfrm>
            <a:off x="4282452" y="846907"/>
            <a:ext cx="3581456" cy="646331"/>
          </a:xfrm>
          <a:prstGeom prst="rect">
            <a:avLst/>
          </a:prstGeom>
          <a:noFill/>
          <a:ln w="12700">
            <a:noFill/>
          </a:ln>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800" b="1" i="0" u="none" strike="noStrike" kern="1200" cap="none" spc="0" normalizeH="0" baseline="0" noProof="0">
                <a:ln>
                  <a:noFill/>
                </a:ln>
                <a:solidFill>
                  <a:srgbClr val="000000"/>
                </a:solidFill>
                <a:effectLst/>
                <a:uLnTx/>
                <a:uFillTx/>
                <a:latin typeface="Manrope"/>
                <a:ea typeface="Calibri" panose="020F0502020204030204" pitchFamily="34" charset="0"/>
                <a:cs typeface="Arial" panose="020B0604020202020204" pitchFamily="34" charset="0"/>
              </a:rPr>
              <a:t>Space debris population control</a:t>
            </a:r>
            <a:endParaRPr kumimoji="0" lang="en-GB" altLang="en-US" sz="1600" b="0" i="0" u="none" strike="noStrike" kern="1200" cap="none" spc="0" normalizeH="0" baseline="0" noProof="0">
              <a:ln>
                <a:noFill/>
              </a:ln>
              <a:solidFill>
                <a:srgbClr val="000000"/>
              </a:solidFill>
              <a:effectLst/>
              <a:uLnTx/>
              <a:uFillTx/>
              <a:latin typeface="Manrope"/>
              <a:ea typeface="Calibri" panose="020F050202020403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890858C0-C73E-6819-75C7-18FB1D1704E8}"/>
              </a:ext>
            </a:extLst>
          </p:cNvPr>
          <p:cNvSpPr txBox="1"/>
          <p:nvPr/>
        </p:nvSpPr>
        <p:spPr>
          <a:xfrm>
            <a:off x="393650" y="846907"/>
            <a:ext cx="3634518" cy="646331"/>
          </a:xfrm>
          <a:prstGeom prst="rect">
            <a:avLst/>
          </a:prstGeom>
          <a:noFill/>
          <a:ln w="12700">
            <a:noFill/>
          </a:ln>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800" b="1" i="0" u="none" strike="noStrike" kern="1200" cap="none" spc="0" normalizeH="0" baseline="0" noProof="0">
                <a:ln>
                  <a:noFill/>
                </a:ln>
                <a:solidFill>
                  <a:srgbClr val="000000"/>
                </a:solidFill>
                <a:effectLst/>
                <a:uLnTx/>
                <a:uFillTx/>
                <a:latin typeface="Manrope"/>
                <a:ea typeface="Calibri" panose="020F0502020204030204" pitchFamily="34" charset="0"/>
                <a:cs typeface="Arial" panose="020B0604020202020204" pitchFamily="34" charset="0"/>
              </a:rPr>
              <a:t>Modelling of the space debris evolution</a:t>
            </a:r>
            <a:endParaRPr kumimoji="0" lang="en-GB" altLang="en-US" sz="1600" b="0" i="0" u="none" strike="noStrike" kern="1200" cap="none" spc="0" normalizeH="0" baseline="0" noProof="0">
              <a:ln>
                <a:noFill/>
              </a:ln>
              <a:solidFill>
                <a:srgbClr val="000000"/>
              </a:solidFill>
              <a:effectLst/>
              <a:uLnTx/>
              <a:uFillTx/>
              <a:latin typeface="Manrope"/>
              <a:ea typeface="Calibri" panose="020F0502020204030204" pitchFamily="34" charset="0"/>
              <a:cs typeface="Arial" panose="020B0604020202020204" pitchFamily="34" charset="0"/>
            </a:endParaRPr>
          </a:p>
        </p:txBody>
      </p:sp>
      <p:sp>
        <p:nvSpPr>
          <p:cNvPr id="17" name="TextBox 16">
            <a:extLst>
              <a:ext uri="{FF2B5EF4-FFF2-40B4-BE49-F238E27FC236}">
                <a16:creationId xmlns:a16="http://schemas.microsoft.com/office/drawing/2014/main" id="{14D80F81-36EE-4069-1DB7-D768CE3ED169}"/>
              </a:ext>
            </a:extLst>
          </p:cNvPr>
          <p:cNvSpPr txBox="1"/>
          <p:nvPr/>
        </p:nvSpPr>
        <p:spPr>
          <a:xfrm>
            <a:off x="406906" y="1654605"/>
            <a:ext cx="3634518" cy="830997"/>
          </a:xfrm>
          <a:prstGeom prst="rect">
            <a:avLst/>
          </a:prstGeom>
          <a:noFill/>
          <a:ln w="12700">
            <a:noFill/>
          </a:ln>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600" b="0" i="0" u="none" strike="noStrike" kern="1200" cap="none" spc="0" normalizeH="0" baseline="0" noProof="0">
                <a:ln>
                  <a:noFill/>
                </a:ln>
                <a:solidFill>
                  <a:srgbClr val="000000"/>
                </a:solidFill>
                <a:effectLst/>
                <a:uLnTx/>
                <a:uFillTx/>
                <a:latin typeface="Manrope"/>
                <a:ea typeface="Calibri" panose="020F0502020204030204" pitchFamily="34" charset="0"/>
                <a:cs typeface="Arial" panose="020B0604020202020204" pitchFamily="34" charset="0"/>
              </a:rPr>
              <a:t>Space debris </a:t>
            </a:r>
            <a:r>
              <a:rPr kumimoji="0" lang="en-GB" altLang="en-US" sz="1600" b="1" i="0" u="none" strike="noStrike" kern="1200" cap="none" spc="0" normalizeH="0" baseline="0" noProof="0">
                <a:ln>
                  <a:noFill/>
                </a:ln>
                <a:solidFill>
                  <a:srgbClr val="27CED7"/>
                </a:solidFill>
                <a:effectLst/>
                <a:uLnTx/>
                <a:uFillTx/>
                <a:latin typeface="Manrope"/>
                <a:ea typeface="Calibri" panose="020F0502020204030204" pitchFamily="34" charset="0"/>
                <a:cs typeface="Arial" panose="020B0604020202020204" pitchFamily="34" charset="0"/>
              </a:rPr>
              <a:t>complex dynamics</a:t>
            </a:r>
            <a:r>
              <a:rPr kumimoji="0" lang="en-GB" altLang="en-US" sz="1600" b="0" i="0" u="none" strike="noStrike" kern="1200" cap="none" spc="0" normalizeH="0" baseline="0" noProof="0">
                <a:ln>
                  <a:noFill/>
                </a:ln>
                <a:solidFill>
                  <a:srgbClr val="000000"/>
                </a:solidFill>
                <a:effectLst/>
                <a:uLnTx/>
                <a:uFillTx/>
                <a:latin typeface="Manrope"/>
                <a:ea typeface="Calibri" panose="020F0502020204030204" pitchFamily="34" charset="0"/>
                <a:cs typeface="Arial" panose="020B0604020202020204" pitchFamily="34" charset="0"/>
              </a:rPr>
              <a:t>, affected by </a:t>
            </a:r>
            <a:r>
              <a:rPr kumimoji="0" lang="en-GB" altLang="en-US" sz="1600" b="1" i="0" u="none" strike="noStrike" kern="1200" cap="none" spc="0" normalizeH="0" baseline="0" noProof="0">
                <a:ln>
                  <a:noFill/>
                </a:ln>
                <a:solidFill>
                  <a:srgbClr val="00B050"/>
                </a:solidFill>
                <a:effectLst/>
                <a:uLnTx/>
                <a:uFillTx/>
                <a:latin typeface="Manrope"/>
                <a:ea typeface="Calibri" panose="020F0502020204030204" pitchFamily="34" charset="0"/>
                <a:cs typeface="Arial" panose="020B0604020202020204" pitchFamily="34" charset="0"/>
              </a:rPr>
              <a:t>several overlapping uncertainties</a:t>
            </a:r>
            <a:r>
              <a:rPr kumimoji="0" lang="en-GB" altLang="en-US" sz="1600" b="0" i="0" u="none" strike="noStrike" kern="1200" cap="none" spc="0" normalizeH="0" baseline="0" noProof="0">
                <a:ln>
                  <a:noFill/>
                </a:ln>
                <a:solidFill>
                  <a:srgbClr val="000000"/>
                </a:solidFill>
                <a:effectLst/>
                <a:uLnTx/>
                <a:uFillTx/>
                <a:latin typeface="Manrope"/>
                <a:ea typeface="Calibri" panose="020F0502020204030204" pitchFamily="34" charset="0"/>
                <a:cs typeface="Arial" panose="020B0604020202020204" pitchFamily="34" charset="0"/>
              </a:rPr>
              <a:t>.</a:t>
            </a:r>
          </a:p>
        </p:txBody>
      </p:sp>
      <p:sp>
        <p:nvSpPr>
          <p:cNvPr id="18" name="TextBox 17">
            <a:extLst>
              <a:ext uri="{FF2B5EF4-FFF2-40B4-BE49-F238E27FC236}">
                <a16:creationId xmlns:a16="http://schemas.microsoft.com/office/drawing/2014/main" id="{0C2B8334-FF01-83D9-7081-3FCD5CE601B2}"/>
              </a:ext>
            </a:extLst>
          </p:cNvPr>
          <p:cNvSpPr txBox="1"/>
          <p:nvPr/>
        </p:nvSpPr>
        <p:spPr>
          <a:xfrm>
            <a:off x="4282452" y="1654760"/>
            <a:ext cx="3581456" cy="1077218"/>
          </a:xfrm>
          <a:prstGeom prst="rect">
            <a:avLst/>
          </a:prstGeom>
          <a:noFill/>
          <a:ln w="12700">
            <a:noFill/>
          </a:ln>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600" b="0" i="0" u="none" strike="noStrike" kern="1200" cap="none" spc="0" normalizeH="0" baseline="0" noProof="0">
                <a:ln>
                  <a:noFill/>
                </a:ln>
                <a:solidFill>
                  <a:srgbClr val="000000"/>
                </a:solidFill>
                <a:effectLst/>
                <a:uLnTx/>
                <a:uFillTx/>
                <a:latin typeface="Manrope"/>
                <a:ea typeface="Calibri" panose="020F0502020204030204" pitchFamily="34" charset="0"/>
                <a:cs typeface="Arial" panose="020B0604020202020204" pitchFamily="34" charset="0"/>
              </a:rPr>
              <a:t>Urgent to </a:t>
            </a:r>
            <a:r>
              <a:rPr kumimoji="0" lang="en-GB" altLang="en-US" sz="1600" b="1" i="0" u="none" strike="noStrike" kern="1200" cap="none" spc="0" normalizeH="0" baseline="0" noProof="0">
                <a:ln>
                  <a:noFill/>
                </a:ln>
                <a:solidFill>
                  <a:srgbClr val="FF0066"/>
                </a:solidFill>
                <a:effectLst/>
                <a:uLnTx/>
                <a:uFillTx/>
                <a:latin typeface="Manrope"/>
                <a:ea typeface="Calibri" panose="020F0502020204030204" pitchFamily="34" charset="0"/>
                <a:cs typeface="Arial" panose="020B0604020202020204" pitchFamily="34" charset="0"/>
              </a:rPr>
              <a:t>control the space debris population as a whole</a:t>
            </a:r>
            <a:r>
              <a:rPr kumimoji="0" lang="en-GB" altLang="en-US" sz="1600" b="0" i="0" u="none" strike="noStrike" kern="1200" cap="none" spc="0" normalizeH="0" baseline="0" noProof="0">
                <a:ln>
                  <a:noFill/>
                </a:ln>
                <a:solidFill>
                  <a:srgbClr val="000000"/>
                </a:solidFill>
                <a:effectLst/>
                <a:uLnTx/>
                <a:uFillTx/>
                <a:latin typeface="Manrope"/>
                <a:ea typeface="Calibri" panose="020F0502020204030204" pitchFamily="34" charset="0"/>
                <a:cs typeface="Arial" panose="020B0604020202020204" pitchFamily="34" charset="0"/>
              </a:rPr>
              <a:t> and</a:t>
            </a:r>
            <a:r>
              <a:rPr kumimoji="0" lang="en-GB" altLang="en-US" sz="1600" b="1" i="0" u="none" strike="noStrike" kern="1200" cap="none" spc="0" normalizeH="0" baseline="0" noProof="0">
                <a:ln>
                  <a:noFill/>
                </a:ln>
                <a:solidFill>
                  <a:srgbClr val="000000"/>
                </a:solidFill>
                <a:effectLst/>
                <a:uLnTx/>
                <a:uFillTx/>
                <a:latin typeface="Manrope"/>
                <a:ea typeface="Calibri" panose="020F0502020204030204" pitchFamily="34" charset="0"/>
                <a:cs typeface="Arial" panose="020B0604020202020204" pitchFamily="34" charset="0"/>
              </a:rPr>
              <a:t> </a:t>
            </a:r>
            <a:r>
              <a:rPr kumimoji="0" lang="en-GB" altLang="en-US" sz="1600" b="0" i="0" u="none" strike="noStrike" kern="1200" cap="none" spc="0" normalizeH="0" baseline="0" noProof="0">
                <a:ln>
                  <a:noFill/>
                </a:ln>
                <a:solidFill>
                  <a:srgbClr val="000000"/>
                </a:solidFill>
                <a:effectLst/>
                <a:uLnTx/>
                <a:uFillTx/>
                <a:latin typeface="Manrope"/>
                <a:ea typeface="Calibri" panose="020F0502020204030204" pitchFamily="34" charset="0"/>
                <a:cs typeface="Arial" panose="020B0604020202020204" pitchFamily="34" charset="0"/>
              </a:rPr>
              <a:t>to integrate debris mitigation in Space traffic management.</a:t>
            </a:r>
          </a:p>
        </p:txBody>
      </p:sp>
      <p:sp>
        <p:nvSpPr>
          <p:cNvPr id="20" name="TextBox 19">
            <a:extLst>
              <a:ext uri="{FF2B5EF4-FFF2-40B4-BE49-F238E27FC236}">
                <a16:creationId xmlns:a16="http://schemas.microsoft.com/office/drawing/2014/main" id="{B35996EF-51BF-041E-96B3-8E3F9268FAB1}"/>
              </a:ext>
            </a:extLst>
          </p:cNvPr>
          <p:cNvSpPr txBox="1"/>
          <p:nvPr/>
        </p:nvSpPr>
        <p:spPr>
          <a:xfrm>
            <a:off x="393650" y="4006470"/>
            <a:ext cx="3576517" cy="2062103"/>
          </a:xfrm>
          <a:prstGeom prst="rect">
            <a:avLst/>
          </a:prstGeom>
          <a:noFill/>
          <a:ln w="12700">
            <a:noFill/>
          </a:ln>
        </p:spPr>
        <p:txBody>
          <a:bodyPr wrap="square" rtlCol="0">
            <a:spAutoFit/>
          </a:bodyPr>
          <a:lstStyle/>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
              <a:tabLst/>
              <a:defRPr/>
            </a:pPr>
            <a:r>
              <a:rPr kumimoji="0" lang="en-GB" altLang="en-US" sz="1600" b="0" i="0" u="none" strike="noStrike" kern="1200" cap="none" spc="0" normalizeH="0" baseline="0" noProof="0">
                <a:ln>
                  <a:noFill/>
                </a:ln>
                <a:solidFill>
                  <a:srgbClr val="000000"/>
                </a:solidFill>
                <a:effectLst/>
                <a:uLnTx/>
                <a:uFillTx/>
                <a:latin typeface="Manrope"/>
                <a:ea typeface="Calibri" panose="020F0502020204030204" pitchFamily="34" charset="0"/>
                <a:cs typeface="Arial" panose="020B0604020202020204" pitchFamily="34" charset="0"/>
              </a:rPr>
              <a:t>To develop the first </a:t>
            </a:r>
            <a:r>
              <a:rPr kumimoji="0" lang="en-GB" altLang="en-US" sz="1600" b="1" i="0" u="none" strike="noStrike" kern="1200" cap="none" spc="0" normalizeH="0" baseline="0" noProof="0">
                <a:ln>
                  <a:noFill/>
                </a:ln>
                <a:solidFill>
                  <a:srgbClr val="27CED7"/>
                </a:solidFill>
                <a:effectLst/>
                <a:uLnTx/>
                <a:uFillTx/>
                <a:latin typeface="Manrope"/>
                <a:ea typeface="Calibri" panose="020F0502020204030204" pitchFamily="34" charset="0"/>
                <a:cs typeface="Arial" panose="020B0604020202020204" pitchFamily="34" charset="0"/>
              </a:rPr>
              <a:t>high-fidelity, multi-dimensional probabilistic space debris model</a:t>
            </a:r>
            <a:r>
              <a:rPr kumimoji="0" lang="en-GB" altLang="en-US" sz="1600" b="0" i="0" u="none" strike="noStrike" kern="1200" cap="none" spc="0" normalizeH="0" baseline="0" noProof="0">
                <a:ln>
                  <a:noFill/>
                </a:ln>
                <a:solidFill>
                  <a:srgbClr val="000000"/>
                </a:solidFill>
                <a:effectLst/>
                <a:uLnTx/>
                <a:uFillTx/>
                <a:latin typeface="Manrope"/>
                <a:ea typeface="Calibri" panose="020F0502020204030204" pitchFamily="34" charset="0"/>
                <a:cs typeface="Arial" panose="020B0604020202020204" pitchFamily="34" charset="0"/>
              </a:rPr>
              <a:t>. </a:t>
            </a: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
              <a:tabLst/>
              <a:defRPr/>
            </a:pPr>
            <a:r>
              <a:rPr kumimoji="0" lang="en-GB" altLang="en-US" sz="1600" b="0" i="0" u="none" strike="noStrike" kern="1200" cap="none" spc="0" normalizeH="0" baseline="0" noProof="0">
                <a:ln>
                  <a:noFill/>
                </a:ln>
                <a:solidFill>
                  <a:srgbClr val="000000"/>
                </a:solidFill>
                <a:effectLst/>
                <a:uLnTx/>
                <a:uFillTx/>
                <a:latin typeface="Manrope"/>
                <a:ea typeface="Calibri" panose="020F0502020204030204" pitchFamily="34" charset="0"/>
                <a:cs typeface="Arial" panose="020B0604020202020204" pitchFamily="34" charset="0"/>
              </a:rPr>
              <a:t>To elaborate a </a:t>
            </a:r>
            <a:r>
              <a:rPr kumimoji="0" lang="en-GB" altLang="en-US" sz="1600" b="1" i="0" u="none" strike="noStrike" kern="1200" cap="none" spc="0" normalizeH="0" baseline="0" noProof="0">
                <a:ln>
                  <a:noFill/>
                </a:ln>
                <a:solidFill>
                  <a:srgbClr val="00B050"/>
                </a:solidFill>
                <a:effectLst/>
                <a:uLnTx/>
                <a:uFillTx/>
                <a:latin typeface="Manrope"/>
                <a:ea typeface="Calibri" panose="020F0502020204030204" pitchFamily="34" charset="0"/>
                <a:cs typeface="Arial" panose="020B0604020202020204" pitchFamily="34" charset="0"/>
              </a:rPr>
              <a:t>unified approach for treating concurrently all uncertainties </a:t>
            </a:r>
            <a:r>
              <a:rPr kumimoji="0" lang="en-GB" altLang="en-US" sz="1600" b="0" i="0" u="none" strike="noStrike" kern="1200" cap="none" spc="0" normalizeH="0" baseline="0" noProof="0">
                <a:ln>
                  <a:noFill/>
                </a:ln>
                <a:solidFill>
                  <a:srgbClr val="000000"/>
                </a:solidFill>
                <a:effectLst/>
                <a:uLnTx/>
                <a:uFillTx/>
                <a:latin typeface="Manrope"/>
                <a:ea typeface="Calibri" panose="020F0502020204030204" pitchFamily="34" charset="0"/>
                <a:cs typeface="Arial" panose="020B0604020202020204" pitchFamily="34" charset="0"/>
              </a:rPr>
              <a:t>of </a:t>
            </a:r>
            <a:r>
              <a:rPr kumimoji="0" lang="en-GB" altLang="en-US" sz="1600" b="1" i="0" u="none" strike="noStrike" kern="1200" cap="none" spc="0" normalizeH="0" baseline="0" noProof="0">
                <a:ln>
                  <a:noFill/>
                </a:ln>
                <a:solidFill>
                  <a:srgbClr val="00B050"/>
                </a:solidFill>
                <a:effectLst/>
                <a:uLnTx/>
                <a:uFillTx/>
                <a:latin typeface="Manrope"/>
                <a:ea typeface="Calibri" panose="020F0502020204030204" pitchFamily="34" charset="0"/>
                <a:cs typeface="Arial" panose="020B0604020202020204" pitchFamily="34" charset="0"/>
              </a:rPr>
              <a:t>physical</a:t>
            </a:r>
            <a:r>
              <a:rPr kumimoji="0" lang="en-GB" altLang="en-US" sz="1600" b="1" i="0" u="none" strike="noStrike" kern="1200" cap="none" spc="0" normalizeH="0" baseline="0" noProof="0">
                <a:ln>
                  <a:noFill/>
                </a:ln>
                <a:solidFill>
                  <a:srgbClr val="FF9933"/>
                </a:solidFill>
                <a:effectLst/>
                <a:uLnTx/>
                <a:uFillTx/>
                <a:latin typeface="Manrope"/>
                <a:ea typeface="Calibri" panose="020F0502020204030204" pitchFamily="34" charset="0"/>
                <a:cs typeface="Arial" panose="020B0604020202020204" pitchFamily="34" charset="0"/>
              </a:rPr>
              <a:t> </a:t>
            </a:r>
            <a:r>
              <a:rPr kumimoji="0" lang="en-GB" altLang="en-US" sz="1600" b="0" i="0" u="none" strike="noStrike" kern="1200" cap="none" spc="0" normalizeH="0" baseline="0" noProof="0">
                <a:ln>
                  <a:noFill/>
                </a:ln>
                <a:solidFill>
                  <a:srgbClr val="000000"/>
                </a:solidFill>
                <a:effectLst/>
                <a:uLnTx/>
                <a:uFillTx/>
                <a:latin typeface="Manrope"/>
                <a:ea typeface="Calibri" panose="020F0502020204030204" pitchFamily="34" charset="0"/>
                <a:cs typeface="Arial" panose="020B0604020202020204" pitchFamily="34" charset="0"/>
              </a:rPr>
              <a:t>nature.</a:t>
            </a:r>
          </a:p>
        </p:txBody>
      </p:sp>
      <p:sp>
        <p:nvSpPr>
          <p:cNvPr id="21" name="TextBox 20">
            <a:extLst>
              <a:ext uri="{FF2B5EF4-FFF2-40B4-BE49-F238E27FC236}">
                <a16:creationId xmlns:a16="http://schemas.microsoft.com/office/drawing/2014/main" id="{806948F7-EA97-4FB3-D27A-44235F5C90D3}"/>
              </a:ext>
            </a:extLst>
          </p:cNvPr>
          <p:cNvSpPr txBox="1"/>
          <p:nvPr/>
        </p:nvSpPr>
        <p:spPr>
          <a:xfrm>
            <a:off x="4281959" y="4008594"/>
            <a:ext cx="3560056" cy="830997"/>
          </a:xfrm>
          <a:prstGeom prst="rect">
            <a:avLst/>
          </a:prstGeom>
          <a:noFill/>
          <a:ln w="12700">
            <a:noFill/>
          </a:ln>
        </p:spPr>
        <p:txBody>
          <a:bodyPr wrap="square" rtlCol="0">
            <a:spAutoFit/>
          </a:bodyPr>
          <a:lstStyle/>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
              <a:tabLst/>
              <a:defRPr/>
            </a:pPr>
            <a:r>
              <a:rPr kumimoji="0" lang="en-GB" altLang="en-US" sz="1600" b="0" i="0" u="none" strike="noStrike" kern="1200" cap="none" spc="0" normalizeH="0" baseline="0" noProof="0">
                <a:ln>
                  <a:noFill/>
                </a:ln>
                <a:solidFill>
                  <a:srgbClr val="000000"/>
                </a:solidFill>
                <a:effectLst/>
                <a:uLnTx/>
                <a:uFillTx/>
                <a:latin typeface="Manrope"/>
                <a:ea typeface="Calibri" panose="020F0502020204030204" pitchFamily="34" charset="0"/>
                <a:cs typeface="Arial" panose="020B0604020202020204" pitchFamily="34" charset="0"/>
              </a:rPr>
              <a:t>Space debris </a:t>
            </a:r>
            <a:r>
              <a:rPr kumimoji="0" lang="en-GB" altLang="en-US" sz="1600" b="1" i="0" u="none" strike="noStrike" kern="1200" cap="none" spc="0" normalizeH="0" baseline="0" noProof="0">
                <a:ln>
                  <a:noFill/>
                </a:ln>
                <a:solidFill>
                  <a:srgbClr val="FF0066"/>
                </a:solidFill>
                <a:effectLst/>
                <a:uLnTx/>
                <a:uFillTx/>
                <a:latin typeface="Manrope"/>
                <a:ea typeface="Calibri" panose="020F0502020204030204" pitchFamily="34" charset="0"/>
                <a:cs typeface="Arial" panose="020B0604020202020204" pitchFamily="34" charset="0"/>
              </a:rPr>
              <a:t>as a system of systems</a:t>
            </a: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
              <a:tabLst/>
              <a:defRPr/>
            </a:pPr>
            <a:r>
              <a:rPr kumimoji="0" lang="en-GB" altLang="en-US" sz="1600" b="0" i="0" u="none" strike="noStrike" kern="1200" cap="none" spc="0" normalizeH="0" baseline="0" noProof="0">
                <a:ln>
                  <a:noFill/>
                </a:ln>
                <a:solidFill>
                  <a:srgbClr val="000000"/>
                </a:solidFill>
                <a:effectLst/>
                <a:uLnTx/>
                <a:uFillTx/>
                <a:latin typeface="Manrope"/>
                <a:ea typeface="Calibri" panose="020F0502020204030204" pitchFamily="34" charset="0"/>
                <a:cs typeface="Arial" panose="020B0604020202020204" pitchFamily="34" charset="0"/>
              </a:rPr>
              <a:t>A </a:t>
            </a:r>
            <a:r>
              <a:rPr kumimoji="0" lang="en-GB" altLang="en-US" sz="1600" b="1" i="0" u="none" strike="noStrike" kern="1200" cap="none" spc="0" normalizeH="0" baseline="0" noProof="0">
                <a:ln>
                  <a:noFill/>
                </a:ln>
                <a:solidFill>
                  <a:srgbClr val="FF0066"/>
                </a:solidFill>
                <a:effectLst/>
                <a:uLnTx/>
                <a:uFillTx/>
                <a:latin typeface="Manrope"/>
                <a:ea typeface="Calibri" panose="020F0502020204030204" pitchFamily="34" charset="0"/>
                <a:cs typeface="Arial" panose="020B0604020202020204" pitchFamily="34" charset="0"/>
              </a:rPr>
              <a:t>feedback controller</a:t>
            </a:r>
            <a:endParaRPr kumimoji="0" lang="en-GB" altLang="en-US" sz="1600" b="0" i="0" u="none" strike="noStrike" kern="1200" cap="none" spc="0" normalizeH="0" baseline="0" noProof="0">
              <a:ln>
                <a:noFill/>
              </a:ln>
              <a:solidFill>
                <a:srgbClr val="000000"/>
              </a:solidFill>
              <a:effectLst/>
              <a:uLnTx/>
              <a:uFillTx/>
              <a:latin typeface="Manrope"/>
              <a:ea typeface="Calibri" panose="020F050202020403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A102AA61-1A43-4180-2C57-207ACFCA5DC0}"/>
              </a:ext>
            </a:extLst>
          </p:cNvPr>
          <p:cNvSpPr/>
          <p:nvPr/>
        </p:nvSpPr>
        <p:spPr>
          <a:xfrm>
            <a:off x="7995683" y="2875225"/>
            <a:ext cx="4033321" cy="616119"/>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800" b="0" i="0" u="none" strike="noStrike" kern="1200" cap="none" spc="0" normalizeH="0" baseline="0" noProof="0">
              <a:ln>
                <a:noFill/>
              </a:ln>
              <a:solidFill>
                <a:srgbClr val="FFFFFF"/>
              </a:solidFill>
              <a:effectLst/>
              <a:uLnTx/>
              <a:uFillTx/>
              <a:latin typeface="Manrope"/>
              <a:ea typeface="+mn-ea"/>
              <a:cs typeface="+mn-cs"/>
            </a:endParaRPr>
          </a:p>
        </p:txBody>
      </p:sp>
    </p:spTree>
    <p:extLst>
      <p:ext uri="{BB962C8B-B14F-4D97-AF65-F5344CB8AC3E}">
        <p14:creationId xmlns:p14="http://schemas.microsoft.com/office/powerpoint/2010/main" val="295195570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77F182-E0B0-1541-4F07-41D154BC156A}"/>
            </a:ext>
          </a:extLst>
        </p:cNvPr>
        <p:cNvGrpSpPr/>
        <p:nvPr/>
      </p:nvGrpSpPr>
      <p:grpSpPr>
        <a:xfrm>
          <a:off x="0" y="0"/>
          <a:ext cx="0" cy="0"/>
          <a:chOff x="0" y="0"/>
          <a:chExt cx="0" cy="0"/>
        </a:xfrm>
      </p:grpSpPr>
      <p:pic>
        <p:nvPicPr>
          <p:cNvPr id="13" name="Picture 12" descr="A road next to a body of water with mountains in the background&#10;&#10;Description automatically generated">
            <a:extLst>
              <a:ext uri="{FF2B5EF4-FFF2-40B4-BE49-F238E27FC236}">
                <a16:creationId xmlns:a16="http://schemas.microsoft.com/office/drawing/2014/main" id="{84821BDE-42A0-A156-8FA6-3E8205CC6355}"/>
              </a:ext>
            </a:extLst>
          </p:cNvPr>
          <p:cNvPicPr>
            <a:picLocks noChangeAspect="1"/>
          </p:cNvPicPr>
          <p:nvPr/>
        </p:nvPicPr>
        <p:blipFill rotWithShape="1">
          <a:blip r:embed="rId2">
            <a:extLst>
              <a:ext uri="{28A0092B-C50C-407E-A947-70E740481C1C}">
                <a14:useLocalDpi xmlns:a14="http://schemas.microsoft.com/office/drawing/2010/main" val="0"/>
              </a:ext>
            </a:extLst>
          </a:blip>
          <a:srcRect l="28920" t="27316" r="29846"/>
          <a:stretch>
            <a:fillRect/>
          </a:stretch>
        </p:blipFill>
        <p:spPr>
          <a:xfrm>
            <a:off x="8973771" y="3733954"/>
            <a:ext cx="1938739" cy="1922347"/>
          </a:xfrm>
          <a:prstGeom prst="rect">
            <a:avLst/>
          </a:prstGeom>
        </p:spPr>
      </p:pic>
      <p:pic>
        <p:nvPicPr>
          <p:cNvPr id="12" name="Picture 11">
            <a:extLst>
              <a:ext uri="{FF2B5EF4-FFF2-40B4-BE49-F238E27FC236}">
                <a16:creationId xmlns:a16="http://schemas.microsoft.com/office/drawing/2014/main" id="{F2411CCC-0FE3-AA4B-32B0-2B0235635B57}"/>
              </a:ext>
            </a:extLst>
          </p:cNvPr>
          <p:cNvPicPr>
            <a:picLocks noChangeAspect="1"/>
          </p:cNvPicPr>
          <p:nvPr/>
        </p:nvPicPr>
        <p:blipFill>
          <a:blip r:embed="rId3">
            <a:extLst>
              <a:ext uri="{28A0092B-C50C-407E-A947-70E740481C1C}">
                <a14:useLocalDpi xmlns:a14="http://schemas.microsoft.com/office/drawing/2010/main" val="0"/>
              </a:ext>
            </a:extLst>
          </a:blip>
          <a:srcRect l="18414" t="18298" r="24658" b="14187"/>
          <a:stretch>
            <a:fillRect/>
          </a:stretch>
        </p:blipFill>
        <p:spPr>
          <a:xfrm>
            <a:off x="6826031" y="3723058"/>
            <a:ext cx="1900699" cy="1919047"/>
          </a:xfrm>
          <a:prstGeom prst="rect">
            <a:avLst/>
          </a:prstGeom>
        </p:spPr>
      </p:pic>
      <p:pic>
        <p:nvPicPr>
          <p:cNvPr id="6" name="Content Placeholder 3" descr="A picture containing star, satellite, outdoor object&#10;&#10;Description automatically generated">
            <a:extLst>
              <a:ext uri="{FF2B5EF4-FFF2-40B4-BE49-F238E27FC236}">
                <a16:creationId xmlns:a16="http://schemas.microsoft.com/office/drawing/2014/main" id="{2A5959CD-2DE9-D1E9-F9BE-DF35F20A4BE4}"/>
              </a:ext>
            </a:extLst>
          </p:cNvPr>
          <p:cNvPicPr>
            <a:picLocks noChangeAspect="1"/>
          </p:cNvPicPr>
          <p:nvPr/>
        </p:nvPicPr>
        <p:blipFill>
          <a:blip r:embed="rId4">
            <a:extLst>
              <a:ext uri="{28A0092B-C50C-407E-A947-70E740481C1C}">
                <a14:useLocalDpi xmlns:a14="http://schemas.microsoft.com/office/drawing/2010/main" val="0"/>
              </a:ext>
            </a:extLst>
          </a:blip>
          <a:srcRect l="23442" t="1" r="27094" b="10742"/>
          <a:stretch>
            <a:fillRect/>
          </a:stretch>
        </p:blipFill>
        <p:spPr bwMode="auto">
          <a:xfrm>
            <a:off x="2462819" y="3708861"/>
            <a:ext cx="1890651" cy="1919047"/>
          </a:xfrm>
          <a:prstGeom prst="rect">
            <a:avLst/>
          </a:prstGeom>
          <a:noFill/>
          <a:ln w="9525">
            <a:noFill/>
            <a:miter lim="800000"/>
            <a:headEnd/>
            <a:tailEnd/>
          </a:ln>
        </p:spPr>
      </p:pic>
      <p:pic>
        <p:nvPicPr>
          <p:cNvPr id="5" name="Picture 4">
            <a:extLst>
              <a:ext uri="{FF2B5EF4-FFF2-40B4-BE49-F238E27FC236}">
                <a16:creationId xmlns:a16="http://schemas.microsoft.com/office/drawing/2014/main" id="{C70482DA-59B4-DABF-1703-6F4C7B3F88AD}"/>
              </a:ext>
            </a:extLst>
          </p:cNvPr>
          <p:cNvPicPr>
            <a:picLocks noChangeAspect="1"/>
          </p:cNvPicPr>
          <p:nvPr/>
        </p:nvPicPr>
        <p:blipFill>
          <a:blip r:embed="rId5">
            <a:extLst>
              <a:ext uri="{28A0092B-C50C-407E-A947-70E740481C1C}">
                <a14:useLocalDpi xmlns:a14="http://schemas.microsoft.com/office/drawing/2010/main" val="0"/>
              </a:ext>
            </a:extLst>
          </a:blip>
          <a:srcRect l="6546" r="6128"/>
          <a:stretch>
            <a:fillRect/>
          </a:stretch>
        </p:blipFill>
        <p:spPr>
          <a:xfrm>
            <a:off x="334963" y="3709342"/>
            <a:ext cx="1890651" cy="1904370"/>
          </a:xfrm>
          <a:prstGeom prst="rect">
            <a:avLst/>
          </a:prstGeom>
        </p:spPr>
      </p:pic>
      <p:sp>
        <p:nvSpPr>
          <p:cNvPr id="31" name="Title 30">
            <a:extLst>
              <a:ext uri="{FF2B5EF4-FFF2-40B4-BE49-F238E27FC236}">
                <a16:creationId xmlns:a16="http://schemas.microsoft.com/office/drawing/2014/main" id="{F0192D93-6261-61DA-FE5C-D0CF62788244}"/>
              </a:ext>
            </a:extLst>
          </p:cNvPr>
          <p:cNvSpPr>
            <a:spLocks noGrp="1"/>
          </p:cNvSpPr>
          <p:nvPr>
            <p:ph type="title"/>
          </p:nvPr>
        </p:nvSpPr>
        <p:spPr/>
        <p:txBody>
          <a:bodyPr/>
          <a:lstStyle/>
          <a:p>
            <a:r>
              <a:rPr lang="en-GB" dirty="0"/>
              <a:t>Outline</a:t>
            </a:r>
            <a:endParaRPr lang="it-IT" dirty="0"/>
          </a:p>
        </p:txBody>
      </p:sp>
      <p:sp>
        <p:nvSpPr>
          <p:cNvPr id="3" name="Footer Placeholder 2">
            <a:extLst>
              <a:ext uri="{FF2B5EF4-FFF2-40B4-BE49-F238E27FC236}">
                <a16:creationId xmlns:a16="http://schemas.microsoft.com/office/drawing/2014/main" id="{8A3FCE8D-0B2B-3440-3559-DB7E21316903}"/>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50" normalizeH="0" baseline="0" noProof="0">
                <a:ln>
                  <a:noFill/>
                </a:ln>
                <a:solidFill>
                  <a:srgbClr val="000000">
                    <a:lumMod val="65000"/>
                    <a:lumOff val="35000"/>
                  </a:srgbClr>
                </a:solidFill>
                <a:effectLst/>
                <a:uLnTx/>
                <a:uFillTx/>
                <a:latin typeface="Manrope"/>
                <a:ea typeface="+mn-ea"/>
                <a:cs typeface="+mn-cs"/>
              </a:rPr>
              <a:t>Camilla Colombo - GREEN SPECIES - COMPASS Lab - Department of Aerospace Science and Technology</a:t>
            </a:r>
            <a:endParaRPr kumimoji="0" lang="it-IT" sz="700" b="0" i="0" u="none" strike="noStrike" kern="1200" cap="none" spc="50" normalizeH="0" baseline="0" noProof="0">
              <a:ln>
                <a:noFill/>
              </a:ln>
              <a:solidFill>
                <a:srgbClr val="000000">
                  <a:lumMod val="65000"/>
                  <a:lumOff val="35000"/>
                </a:srgbClr>
              </a:solidFill>
              <a:effectLst/>
              <a:uLnTx/>
              <a:uFillTx/>
              <a:latin typeface="Manrope"/>
              <a:ea typeface="+mn-ea"/>
              <a:cs typeface="+mn-cs"/>
            </a:endParaRPr>
          </a:p>
        </p:txBody>
      </p:sp>
      <p:sp>
        <p:nvSpPr>
          <p:cNvPr id="4" name="Slide Number Placeholder 3">
            <a:extLst>
              <a:ext uri="{FF2B5EF4-FFF2-40B4-BE49-F238E27FC236}">
                <a16:creationId xmlns:a16="http://schemas.microsoft.com/office/drawing/2014/main" id="{721298D7-A3D6-D818-A4EA-E9396E56CB3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135EEA2-8D42-4D46-95A6-66E65FDC5EB1}" type="slidenum">
              <a:rPr kumimoji="0" lang="it-IT" sz="700" b="0" i="0" u="none" strike="noStrike" kern="1200" cap="none" spc="50" normalizeH="0" baseline="0" noProof="0" smtClean="0">
                <a:ln>
                  <a:noFill/>
                </a:ln>
                <a:solidFill>
                  <a:srgbClr val="000000">
                    <a:lumMod val="65000"/>
                    <a:lumOff val="35000"/>
                  </a:srgbClr>
                </a:solidFill>
                <a:effectLst/>
                <a:uLnTx/>
                <a:uFillTx/>
                <a:latin typeface="Manrope"/>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it-IT" sz="700" b="0" i="0" u="none" strike="noStrike" kern="1200" cap="none" spc="50" normalizeH="0" baseline="0" noProof="0">
              <a:ln>
                <a:noFill/>
              </a:ln>
              <a:solidFill>
                <a:srgbClr val="000000">
                  <a:lumMod val="65000"/>
                  <a:lumOff val="35000"/>
                </a:srgbClr>
              </a:solidFill>
              <a:effectLst/>
              <a:uLnTx/>
              <a:uFillTx/>
              <a:latin typeface="Manrope"/>
              <a:ea typeface="+mn-ea"/>
              <a:cs typeface="+mn-cs"/>
            </a:endParaRPr>
          </a:p>
        </p:txBody>
      </p:sp>
      <p:sp>
        <p:nvSpPr>
          <p:cNvPr id="32" name="Text Placeholder 31">
            <a:extLst>
              <a:ext uri="{FF2B5EF4-FFF2-40B4-BE49-F238E27FC236}">
                <a16:creationId xmlns:a16="http://schemas.microsoft.com/office/drawing/2014/main" id="{0AB66768-FD31-1386-F959-FB07C9BB37D4}"/>
              </a:ext>
            </a:extLst>
          </p:cNvPr>
          <p:cNvSpPr>
            <a:spLocks noGrp="1"/>
          </p:cNvSpPr>
          <p:nvPr>
            <p:ph type="body" sz="quarter" idx="13"/>
          </p:nvPr>
        </p:nvSpPr>
        <p:spPr>
          <a:xfrm>
            <a:off x="334963" y="3054988"/>
            <a:ext cx="1890652" cy="681792"/>
          </a:xfrm>
        </p:spPr>
        <p:txBody>
          <a:bodyPr>
            <a:normAutofit/>
          </a:bodyPr>
          <a:lstStyle/>
          <a:p>
            <a:r>
              <a:rPr lang="en-GB" dirty="0"/>
              <a:t>Introduction</a:t>
            </a:r>
            <a:endParaRPr lang="it-IT" dirty="0"/>
          </a:p>
        </p:txBody>
      </p:sp>
      <p:sp>
        <p:nvSpPr>
          <p:cNvPr id="33" name="Text Placeholder 32">
            <a:extLst>
              <a:ext uri="{FF2B5EF4-FFF2-40B4-BE49-F238E27FC236}">
                <a16:creationId xmlns:a16="http://schemas.microsoft.com/office/drawing/2014/main" id="{EE54C274-8CD9-2595-422A-178D3B54C82C}"/>
              </a:ext>
            </a:extLst>
          </p:cNvPr>
          <p:cNvSpPr>
            <a:spLocks noGrp="1"/>
          </p:cNvSpPr>
          <p:nvPr>
            <p:ph type="body" sz="quarter" idx="14"/>
          </p:nvPr>
        </p:nvSpPr>
        <p:spPr/>
        <p:txBody>
          <a:bodyPr vert="horz" lIns="0" tIns="0" rIns="0" bIns="0" rtlCol="0">
            <a:normAutofit/>
          </a:bodyPr>
          <a:lstStyle/>
          <a:p>
            <a:r>
              <a:rPr lang="en-GB" dirty="0"/>
              <a:t>Space debris model</a:t>
            </a:r>
            <a:endParaRPr lang="it-IT" dirty="0"/>
          </a:p>
        </p:txBody>
      </p:sp>
      <p:sp>
        <p:nvSpPr>
          <p:cNvPr id="34" name="Text Placeholder 33">
            <a:extLst>
              <a:ext uri="{FF2B5EF4-FFF2-40B4-BE49-F238E27FC236}">
                <a16:creationId xmlns:a16="http://schemas.microsoft.com/office/drawing/2014/main" id="{6FF64435-EF6C-18A2-979F-161418E21F81}"/>
              </a:ext>
            </a:extLst>
          </p:cNvPr>
          <p:cNvSpPr>
            <a:spLocks noGrp="1"/>
          </p:cNvSpPr>
          <p:nvPr>
            <p:ph type="body" sz="quarter" idx="15"/>
          </p:nvPr>
        </p:nvSpPr>
        <p:spPr>
          <a:xfrm>
            <a:off x="4662342" y="3054988"/>
            <a:ext cx="1890653" cy="552370"/>
          </a:xfrm>
        </p:spPr>
        <p:txBody>
          <a:bodyPr>
            <a:normAutofit/>
          </a:bodyPr>
          <a:lstStyle/>
          <a:p>
            <a:r>
              <a:rPr lang="en-GB" dirty="0"/>
              <a:t>Controlling</a:t>
            </a:r>
            <a:r>
              <a:rPr lang="en-GB" dirty="0">
                <a:solidFill>
                  <a:schemeClr val="bg1">
                    <a:lumMod val="95000"/>
                  </a:schemeClr>
                </a:solidFill>
              </a:rPr>
              <a:t> </a:t>
            </a:r>
            <a:r>
              <a:rPr lang="en-GB" dirty="0"/>
              <a:t>the space object population</a:t>
            </a:r>
            <a:endParaRPr lang="it-IT" dirty="0"/>
          </a:p>
        </p:txBody>
      </p:sp>
      <p:sp>
        <p:nvSpPr>
          <p:cNvPr id="35" name="Text Placeholder 34">
            <a:extLst>
              <a:ext uri="{FF2B5EF4-FFF2-40B4-BE49-F238E27FC236}">
                <a16:creationId xmlns:a16="http://schemas.microsoft.com/office/drawing/2014/main" id="{3170AB17-691B-7C4E-B4B7-2AB624F6E50E}"/>
              </a:ext>
            </a:extLst>
          </p:cNvPr>
          <p:cNvSpPr>
            <a:spLocks noGrp="1"/>
          </p:cNvSpPr>
          <p:nvPr>
            <p:ph type="body" sz="quarter" idx="16"/>
          </p:nvPr>
        </p:nvSpPr>
        <p:spPr/>
        <p:txBody>
          <a:bodyPr vert="horz" lIns="0" tIns="0" rIns="0" bIns="0" rtlCol="0">
            <a:noAutofit/>
          </a:bodyPr>
          <a:lstStyle/>
          <a:p>
            <a:r>
              <a:rPr lang="en-GB" dirty="0"/>
              <a:t>Integrated index approach</a:t>
            </a:r>
            <a:endParaRPr lang="it-IT" dirty="0"/>
          </a:p>
        </p:txBody>
      </p:sp>
      <p:sp>
        <p:nvSpPr>
          <p:cNvPr id="36" name="Text Placeholder 35">
            <a:extLst>
              <a:ext uri="{FF2B5EF4-FFF2-40B4-BE49-F238E27FC236}">
                <a16:creationId xmlns:a16="http://schemas.microsoft.com/office/drawing/2014/main" id="{5C2A1D6E-338F-9080-AFBD-2A32B9C6E070}"/>
              </a:ext>
            </a:extLst>
          </p:cNvPr>
          <p:cNvSpPr>
            <a:spLocks noGrp="1"/>
          </p:cNvSpPr>
          <p:nvPr>
            <p:ph type="body" sz="quarter" idx="17"/>
          </p:nvPr>
        </p:nvSpPr>
        <p:spPr/>
        <p:txBody>
          <a:bodyPr/>
          <a:lstStyle/>
          <a:p>
            <a:r>
              <a:rPr lang="en-GB" dirty="0">
                <a:solidFill>
                  <a:schemeClr val="bg1">
                    <a:lumMod val="95000"/>
                  </a:schemeClr>
                </a:solidFill>
              </a:rPr>
              <a:t>Conclusions</a:t>
            </a:r>
            <a:endParaRPr lang="it-IT" dirty="0">
              <a:solidFill>
                <a:schemeClr val="bg1">
                  <a:lumMod val="95000"/>
                </a:schemeClr>
              </a:solidFill>
            </a:endParaRPr>
          </a:p>
        </p:txBody>
      </p:sp>
      <p:sp>
        <p:nvSpPr>
          <p:cNvPr id="38" name="Text Placeholder 37">
            <a:extLst>
              <a:ext uri="{FF2B5EF4-FFF2-40B4-BE49-F238E27FC236}">
                <a16:creationId xmlns:a16="http://schemas.microsoft.com/office/drawing/2014/main" id="{08D67D6C-2C2A-272A-29C5-FDF58183C93A}"/>
              </a:ext>
            </a:extLst>
          </p:cNvPr>
          <p:cNvSpPr>
            <a:spLocks noGrp="1"/>
          </p:cNvSpPr>
          <p:nvPr>
            <p:ph type="body" sz="quarter" idx="23"/>
          </p:nvPr>
        </p:nvSpPr>
        <p:spPr/>
        <p:txBody>
          <a:bodyPr/>
          <a:lstStyle/>
          <a:p>
            <a:endParaRPr lang="it-IT" dirty="0"/>
          </a:p>
        </p:txBody>
      </p:sp>
      <p:sp>
        <p:nvSpPr>
          <p:cNvPr id="39" name="Text Placeholder 38">
            <a:extLst>
              <a:ext uri="{FF2B5EF4-FFF2-40B4-BE49-F238E27FC236}">
                <a16:creationId xmlns:a16="http://schemas.microsoft.com/office/drawing/2014/main" id="{75E7052F-C93C-3075-15BA-D395C145FD21}"/>
              </a:ext>
            </a:extLst>
          </p:cNvPr>
          <p:cNvSpPr>
            <a:spLocks noGrp="1"/>
          </p:cNvSpPr>
          <p:nvPr>
            <p:ph type="body" sz="quarter" idx="24"/>
          </p:nvPr>
        </p:nvSpPr>
        <p:spPr/>
        <p:txBody>
          <a:bodyPr vert="horz" lIns="0" tIns="0" rIns="0" bIns="0" rtlCol="0" anchor="t">
            <a:noAutofit/>
          </a:bodyPr>
          <a:lstStyle/>
          <a:p>
            <a:endParaRPr lang="it-IT" dirty="0"/>
          </a:p>
        </p:txBody>
      </p:sp>
      <p:sp>
        <p:nvSpPr>
          <p:cNvPr id="40" name="Text Placeholder 39">
            <a:extLst>
              <a:ext uri="{FF2B5EF4-FFF2-40B4-BE49-F238E27FC236}">
                <a16:creationId xmlns:a16="http://schemas.microsoft.com/office/drawing/2014/main" id="{632F63DA-E3B5-B0C3-74A7-42B29EC33B72}"/>
              </a:ext>
            </a:extLst>
          </p:cNvPr>
          <p:cNvSpPr>
            <a:spLocks noGrp="1"/>
          </p:cNvSpPr>
          <p:nvPr>
            <p:ph type="body" sz="quarter" idx="25"/>
          </p:nvPr>
        </p:nvSpPr>
        <p:spPr/>
        <p:txBody>
          <a:bodyPr vert="horz" lIns="0" tIns="0" rIns="0" bIns="0" rtlCol="0" anchor="t">
            <a:noAutofit/>
          </a:bodyPr>
          <a:lstStyle/>
          <a:p>
            <a:endParaRPr lang="it-IT" dirty="0"/>
          </a:p>
        </p:txBody>
      </p:sp>
      <p:sp>
        <p:nvSpPr>
          <p:cNvPr id="41" name="Text Placeholder 40">
            <a:extLst>
              <a:ext uri="{FF2B5EF4-FFF2-40B4-BE49-F238E27FC236}">
                <a16:creationId xmlns:a16="http://schemas.microsoft.com/office/drawing/2014/main" id="{CDB6E05E-BE69-FCD3-1564-1CABC0880CC5}"/>
              </a:ext>
            </a:extLst>
          </p:cNvPr>
          <p:cNvSpPr>
            <a:spLocks noGrp="1"/>
          </p:cNvSpPr>
          <p:nvPr>
            <p:ph type="body" sz="quarter" idx="26"/>
          </p:nvPr>
        </p:nvSpPr>
        <p:spPr/>
        <p:txBody>
          <a:bodyPr vert="horz" lIns="0" tIns="0" rIns="0" bIns="0" rtlCol="0" anchor="t">
            <a:noAutofit/>
          </a:bodyPr>
          <a:lstStyle/>
          <a:p>
            <a:endParaRPr lang="it-IT" dirty="0"/>
          </a:p>
        </p:txBody>
      </p:sp>
      <p:sp>
        <p:nvSpPr>
          <p:cNvPr id="42" name="Text Placeholder 41">
            <a:extLst>
              <a:ext uri="{FF2B5EF4-FFF2-40B4-BE49-F238E27FC236}">
                <a16:creationId xmlns:a16="http://schemas.microsoft.com/office/drawing/2014/main" id="{8B93B195-F4DF-4E51-C3D7-F2408028A7EA}"/>
              </a:ext>
            </a:extLst>
          </p:cNvPr>
          <p:cNvSpPr>
            <a:spLocks noGrp="1"/>
          </p:cNvSpPr>
          <p:nvPr>
            <p:ph type="body" sz="quarter" idx="27"/>
          </p:nvPr>
        </p:nvSpPr>
        <p:spPr/>
        <p:txBody>
          <a:bodyPr/>
          <a:lstStyle/>
          <a:p>
            <a:endParaRPr lang="it-IT">
              <a:solidFill>
                <a:schemeClr val="bg1">
                  <a:lumMod val="95000"/>
                </a:schemeClr>
              </a:solidFill>
            </a:endParaRPr>
          </a:p>
        </p:txBody>
      </p:sp>
      <p:grpSp>
        <p:nvGrpSpPr>
          <p:cNvPr id="11" name="Group 10">
            <a:extLst>
              <a:ext uri="{FF2B5EF4-FFF2-40B4-BE49-F238E27FC236}">
                <a16:creationId xmlns:a16="http://schemas.microsoft.com/office/drawing/2014/main" id="{25655561-12C4-1190-7AB2-AF6CE91C1FE6}"/>
              </a:ext>
            </a:extLst>
          </p:cNvPr>
          <p:cNvGrpSpPr/>
          <p:nvPr/>
        </p:nvGrpSpPr>
        <p:grpSpPr>
          <a:xfrm>
            <a:off x="4666469" y="3723058"/>
            <a:ext cx="1912521" cy="1904850"/>
            <a:chOff x="4626508" y="3694662"/>
            <a:chExt cx="1912521" cy="1904850"/>
          </a:xfrm>
        </p:grpSpPr>
        <p:pic>
          <p:nvPicPr>
            <p:cNvPr id="9" name="Picture 8">
              <a:extLst>
                <a:ext uri="{FF2B5EF4-FFF2-40B4-BE49-F238E27FC236}">
                  <a16:creationId xmlns:a16="http://schemas.microsoft.com/office/drawing/2014/main" id="{E7ED9197-C203-3D4C-1ED3-B6CDD0F4DC83}"/>
                </a:ext>
              </a:extLst>
            </p:cNvPr>
            <p:cNvPicPr>
              <a:picLocks noChangeAspect="1"/>
            </p:cNvPicPr>
            <p:nvPr/>
          </p:nvPicPr>
          <p:blipFill>
            <a:blip r:embed="rId6">
              <a:extLst>
                <a:ext uri="{28A0092B-C50C-407E-A947-70E740481C1C}">
                  <a14:useLocalDpi xmlns:a14="http://schemas.microsoft.com/office/drawing/2010/main" val="0"/>
                </a:ext>
              </a:extLst>
            </a:blip>
            <a:srcRect l="3112" t="762" r="2780"/>
            <a:stretch>
              <a:fillRect/>
            </a:stretch>
          </p:blipFill>
          <p:spPr>
            <a:xfrm>
              <a:off x="4626508" y="3694662"/>
              <a:ext cx="1912521" cy="1696279"/>
            </a:xfrm>
            <a:prstGeom prst="rect">
              <a:avLst/>
            </a:prstGeom>
          </p:spPr>
        </p:pic>
        <p:sp>
          <p:nvSpPr>
            <p:cNvPr id="10" name="Rectangle 9">
              <a:extLst>
                <a:ext uri="{FF2B5EF4-FFF2-40B4-BE49-F238E27FC236}">
                  <a16:creationId xmlns:a16="http://schemas.microsoft.com/office/drawing/2014/main" id="{C863CB20-6903-3871-AFB3-73601163403A}"/>
                </a:ext>
              </a:extLst>
            </p:cNvPr>
            <p:cNvSpPr/>
            <p:nvPr/>
          </p:nvSpPr>
          <p:spPr>
            <a:xfrm>
              <a:off x="4632845" y="5220119"/>
              <a:ext cx="1900699" cy="379393"/>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800" b="0" i="0" u="none" strike="noStrike" kern="1200" cap="none" spc="0" normalizeH="0" baseline="0" noProof="0">
                <a:ln>
                  <a:noFill/>
                </a:ln>
                <a:solidFill>
                  <a:srgbClr val="FFFFFF"/>
                </a:solidFill>
                <a:effectLst/>
                <a:uLnTx/>
                <a:uFillTx/>
                <a:latin typeface="Manrope"/>
                <a:ea typeface="+mn-ea"/>
                <a:cs typeface="+mn-cs"/>
              </a:endParaRPr>
            </a:p>
          </p:txBody>
        </p:sp>
      </p:grpSp>
      <p:sp>
        <p:nvSpPr>
          <p:cNvPr id="15" name="Rectangle 14">
            <a:extLst>
              <a:ext uri="{FF2B5EF4-FFF2-40B4-BE49-F238E27FC236}">
                <a16:creationId xmlns:a16="http://schemas.microsoft.com/office/drawing/2014/main" id="{EED6F8CC-F360-3E3A-955A-FCDFE04661D5}"/>
              </a:ext>
            </a:extLst>
          </p:cNvPr>
          <p:cNvSpPr/>
          <p:nvPr/>
        </p:nvSpPr>
        <p:spPr>
          <a:xfrm>
            <a:off x="8973771" y="3736781"/>
            <a:ext cx="1938739" cy="1919046"/>
          </a:xfrm>
          <a:prstGeom prst="rect">
            <a:avLst/>
          </a:prstGeom>
          <a:solidFill>
            <a:schemeClr val="accent1">
              <a:lumMod val="20000"/>
              <a:lumOff val="80000"/>
              <a:alpha val="78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800" b="0" i="0" u="none" strike="noStrike" kern="1200" cap="none" spc="0" normalizeH="0" baseline="0" noProof="0">
              <a:ln>
                <a:noFill/>
              </a:ln>
              <a:solidFill>
                <a:srgbClr val="FFFFFF"/>
              </a:solidFill>
              <a:effectLst/>
              <a:uLnTx/>
              <a:uFillTx/>
              <a:latin typeface="Manrope"/>
              <a:ea typeface="+mn-ea"/>
              <a:cs typeface="+mn-cs"/>
            </a:endParaRPr>
          </a:p>
        </p:txBody>
      </p:sp>
    </p:spTree>
    <p:extLst>
      <p:ext uri="{BB962C8B-B14F-4D97-AF65-F5344CB8AC3E}">
        <p14:creationId xmlns:p14="http://schemas.microsoft.com/office/powerpoint/2010/main" val="354147037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01D7A5D0-E17C-3620-C0B8-EE3B163A03FC}"/>
            </a:ext>
          </a:extLst>
        </p:cNvPr>
        <p:cNvGrpSpPr/>
        <p:nvPr/>
      </p:nvGrpSpPr>
      <p:grpSpPr>
        <a:xfrm>
          <a:off x="0" y="0"/>
          <a:ext cx="0" cy="0"/>
          <a:chOff x="0" y="0"/>
          <a:chExt cx="0" cy="0"/>
        </a:xfrm>
      </p:grpSpPr>
      <p:sp>
        <p:nvSpPr>
          <p:cNvPr id="2" name="Footer Placeholder 1">
            <a:extLst>
              <a:ext uri="{FF2B5EF4-FFF2-40B4-BE49-F238E27FC236}">
                <a16:creationId xmlns:a16="http://schemas.microsoft.com/office/drawing/2014/main" id="{29BE3F69-07E6-924B-81D1-5E758CE11654}"/>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50" normalizeH="0" baseline="0" noProof="0">
                <a:ln>
                  <a:noFill/>
                </a:ln>
                <a:solidFill>
                  <a:srgbClr val="000000">
                    <a:lumMod val="65000"/>
                    <a:lumOff val="35000"/>
                  </a:srgbClr>
                </a:solidFill>
                <a:effectLst/>
                <a:uLnTx/>
                <a:uFillTx/>
                <a:latin typeface="Manrope"/>
                <a:ea typeface="+mn-ea"/>
                <a:cs typeface="+mn-cs"/>
              </a:rPr>
              <a:t>Camilla Colombo - GREEN SPECIES - COMPASS Lab - Department of Aerospace Science and Technology</a:t>
            </a:r>
            <a:endParaRPr kumimoji="0" lang="en-GB" sz="700" b="0" i="0" u="none" strike="noStrike" kern="1200" cap="none" spc="50" normalizeH="0" baseline="0" noProof="0">
              <a:ln>
                <a:noFill/>
              </a:ln>
              <a:solidFill>
                <a:srgbClr val="000000">
                  <a:lumMod val="65000"/>
                  <a:lumOff val="35000"/>
                </a:srgbClr>
              </a:solidFill>
              <a:effectLst/>
              <a:uLnTx/>
              <a:uFillTx/>
              <a:latin typeface="Manrope"/>
              <a:ea typeface="+mn-ea"/>
              <a:cs typeface="+mn-cs"/>
            </a:endParaRPr>
          </a:p>
        </p:txBody>
      </p:sp>
      <p:sp>
        <p:nvSpPr>
          <p:cNvPr id="3" name="Slide Number Placeholder 2">
            <a:extLst>
              <a:ext uri="{FF2B5EF4-FFF2-40B4-BE49-F238E27FC236}">
                <a16:creationId xmlns:a16="http://schemas.microsoft.com/office/drawing/2014/main" id="{F8DB3918-49FF-F379-2E2C-0E4B3D3120A4}"/>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32E340B-6DF6-4B42-912A-1B529C9C7761}" type="slidenum">
              <a:rPr kumimoji="0" lang="en-GB" sz="700" b="0" i="0" u="none" strike="noStrike" kern="1200" cap="none" spc="50" normalizeH="0" baseline="0" noProof="0" smtClean="0">
                <a:ln>
                  <a:noFill/>
                </a:ln>
                <a:solidFill>
                  <a:srgbClr val="000000">
                    <a:lumMod val="65000"/>
                    <a:lumOff val="35000"/>
                  </a:srgbClr>
                </a:solidFill>
                <a:effectLst/>
                <a:uLnTx/>
                <a:uFillTx/>
                <a:latin typeface="Manrope"/>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700" b="0" i="0" u="none" strike="noStrike" kern="1200" cap="none" spc="50" normalizeH="0" baseline="0" noProof="0">
              <a:ln>
                <a:noFill/>
              </a:ln>
              <a:solidFill>
                <a:srgbClr val="000000">
                  <a:lumMod val="65000"/>
                  <a:lumOff val="35000"/>
                </a:srgbClr>
              </a:solidFill>
              <a:effectLst/>
              <a:uLnTx/>
              <a:uFillTx/>
              <a:latin typeface="Manrope"/>
              <a:ea typeface="+mn-ea"/>
              <a:cs typeface="+mn-cs"/>
            </a:endParaRPr>
          </a:p>
        </p:txBody>
      </p:sp>
      <p:sp>
        <p:nvSpPr>
          <p:cNvPr id="6" name="Rectangle 5">
            <a:extLst>
              <a:ext uri="{FF2B5EF4-FFF2-40B4-BE49-F238E27FC236}">
                <a16:creationId xmlns:a16="http://schemas.microsoft.com/office/drawing/2014/main" id="{1CF724ED-49C8-B317-6216-7742B0465E3F}"/>
              </a:ext>
            </a:extLst>
          </p:cNvPr>
          <p:cNvSpPr/>
          <p:nvPr/>
        </p:nvSpPr>
        <p:spPr>
          <a:xfrm>
            <a:off x="8617058" y="5997844"/>
            <a:ext cx="3503617" cy="820468"/>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800" b="0" i="0" u="none" strike="noStrike" kern="1200" cap="none" spc="0" normalizeH="0" baseline="0" noProof="0">
              <a:ln>
                <a:noFill/>
              </a:ln>
              <a:solidFill>
                <a:srgbClr val="FFFFFF"/>
              </a:solidFill>
              <a:effectLst/>
              <a:uLnTx/>
              <a:uFillTx/>
              <a:latin typeface="Manrope"/>
              <a:ea typeface="+mn-ea"/>
              <a:cs typeface="+mn-cs"/>
            </a:endParaRPr>
          </a:p>
        </p:txBody>
      </p:sp>
      <p:sp>
        <p:nvSpPr>
          <p:cNvPr id="7" name="Rectangle: Rounded Corners 6">
            <a:extLst>
              <a:ext uri="{FF2B5EF4-FFF2-40B4-BE49-F238E27FC236}">
                <a16:creationId xmlns:a16="http://schemas.microsoft.com/office/drawing/2014/main" id="{8E6B416A-DBB9-26DD-AFFD-E24F4AE197FF}"/>
              </a:ext>
            </a:extLst>
          </p:cNvPr>
          <p:cNvSpPr/>
          <p:nvPr/>
        </p:nvSpPr>
        <p:spPr>
          <a:xfrm>
            <a:off x="305534" y="810332"/>
            <a:ext cx="3753430" cy="5661907"/>
          </a:xfrm>
          <a:prstGeom prst="roundRect">
            <a:avLst>
              <a:gd name="adj" fmla="val 3024"/>
            </a:avLst>
          </a:prstGeom>
          <a:noFill/>
          <a:ln w="38100" cap="flat" cmpd="sng" algn="ctr">
            <a:solidFill>
              <a:srgbClr val="92D050"/>
            </a:solidFill>
            <a:prstDash val="solid"/>
            <a:miter lim="800000"/>
          </a:ln>
          <a:effectLst/>
        </p:spPr>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002060"/>
              </a:solidFill>
              <a:effectLst/>
              <a:uLnTx/>
              <a:uFillTx/>
              <a:latin typeface="Calibri" panose="020F0502020204030204"/>
              <a:ea typeface="+mn-ea"/>
              <a:cs typeface="+mn-cs"/>
            </a:endParaRPr>
          </a:p>
        </p:txBody>
      </p:sp>
      <p:sp>
        <p:nvSpPr>
          <p:cNvPr id="8" name="Rectangle: Rounded Corners 7">
            <a:extLst>
              <a:ext uri="{FF2B5EF4-FFF2-40B4-BE49-F238E27FC236}">
                <a16:creationId xmlns:a16="http://schemas.microsoft.com/office/drawing/2014/main" id="{41D9755B-31A6-5ABA-13C2-0CEC42729263}"/>
              </a:ext>
            </a:extLst>
          </p:cNvPr>
          <p:cNvSpPr/>
          <p:nvPr/>
        </p:nvSpPr>
        <p:spPr>
          <a:xfrm>
            <a:off x="4203467" y="810331"/>
            <a:ext cx="3753430" cy="5661907"/>
          </a:xfrm>
          <a:prstGeom prst="roundRect">
            <a:avLst>
              <a:gd name="adj" fmla="val 3860"/>
            </a:avLst>
          </a:prstGeom>
          <a:noFill/>
          <a:ln w="38100" cap="flat" cmpd="sng" algn="ctr">
            <a:solidFill>
              <a:srgbClr val="92D050"/>
            </a:solidFill>
            <a:prstDash val="solid"/>
            <a:miter lim="800000"/>
          </a:ln>
          <a:effectLst/>
        </p:spPr>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002060"/>
              </a:solidFill>
              <a:effectLst/>
              <a:uLnTx/>
              <a:uFillTx/>
              <a:latin typeface="Calibri" panose="020F0502020204030204"/>
              <a:ea typeface="+mn-ea"/>
              <a:cs typeface="+mn-cs"/>
            </a:endParaRPr>
          </a:p>
        </p:txBody>
      </p:sp>
      <p:sp>
        <p:nvSpPr>
          <p:cNvPr id="9" name="Rectangle: Rounded Corners 8">
            <a:extLst>
              <a:ext uri="{FF2B5EF4-FFF2-40B4-BE49-F238E27FC236}">
                <a16:creationId xmlns:a16="http://schemas.microsoft.com/office/drawing/2014/main" id="{64715383-5984-E4AD-2B10-A1A62A8ED44A}"/>
              </a:ext>
            </a:extLst>
          </p:cNvPr>
          <p:cNvSpPr/>
          <p:nvPr/>
        </p:nvSpPr>
        <p:spPr>
          <a:xfrm>
            <a:off x="8118940" y="810332"/>
            <a:ext cx="3753430" cy="5661907"/>
          </a:xfrm>
          <a:prstGeom prst="roundRect">
            <a:avLst>
              <a:gd name="adj" fmla="val 3443"/>
            </a:avLst>
          </a:prstGeom>
          <a:noFill/>
          <a:ln w="38100" cap="flat" cmpd="sng" algn="ctr">
            <a:solidFill>
              <a:srgbClr val="92D050"/>
            </a:solidFill>
            <a:prstDash val="solid"/>
            <a:miter lim="800000"/>
          </a:ln>
          <a:effectLst/>
        </p:spPr>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002060"/>
              </a:solidFill>
              <a:effectLst/>
              <a:uLnTx/>
              <a:uFillTx/>
              <a:latin typeface="Calibri" panose="020F0502020204030204"/>
              <a:ea typeface="+mn-ea"/>
              <a:cs typeface="+mn-cs"/>
            </a:endParaRPr>
          </a:p>
        </p:txBody>
      </p:sp>
      <p:sp>
        <p:nvSpPr>
          <p:cNvPr id="10" name="Oval 9">
            <a:extLst>
              <a:ext uri="{FF2B5EF4-FFF2-40B4-BE49-F238E27FC236}">
                <a16:creationId xmlns:a16="http://schemas.microsoft.com/office/drawing/2014/main" id="{42CCFEA2-BBB2-F621-8698-8BA7F01621DC}"/>
              </a:ext>
            </a:extLst>
          </p:cNvPr>
          <p:cNvSpPr/>
          <p:nvPr/>
        </p:nvSpPr>
        <p:spPr>
          <a:xfrm>
            <a:off x="3295487" y="2496740"/>
            <a:ext cx="1349359" cy="1449327"/>
          </a:xfrm>
          <a:prstGeom prst="ellipse">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800" b="0" i="0" u="none" strike="noStrike" kern="1200" cap="none" spc="0" normalizeH="0" baseline="0" noProof="0">
              <a:ln>
                <a:noFill/>
              </a:ln>
              <a:solidFill>
                <a:srgbClr val="FFFFFF"/>
              </a:solidFill>
              <a:effectLst/>
              <a:uLnTx/>
              <a:uFillTx/>
              <a:latin typeface="Manrope"/>
              <a:ea typeface="+mn-ea"/>
              <a:cs typeface="+mn-cs"/>
            </a:endParaRPr>
          </a:p>
        </p:txBody>
      </p:sp>
      <p:pic>
        <p:nvPicPr>
          <p:cNvPr id="11" name="Picture 10" descr="Shape, background pattern&#10;&#10;Description automatically generated with medium confidence">
            <a:extLst>
              <a:ext uri="{FF2B5EF4-FFF2-40B4-BE49-F238E27FC236}">
                <a16:creationId xmlns:a16="http://schemas.microsoft.com/office/drawing/2014/main" id="{B9611C6F-E4A8-6EE9-1990-5B8F56B1DB04}"/>
              </a:ext>
            </a:extLst>
          </p:cNvPr>
          <p:cNvPicPr>
            <a:picLocks noChangeAspect="1"/>
          </p:cNvPicPr>
          <p:nvPr/>
        </p:nvPicPr>
        <p:blipFill rotWithShape="1">
          <a:blip r:embed="rId2">
            <a:extLst>
              <a:ext uri="{28A0092B-C50C-407E-A947-70E740481C1C}">
                <a14:useLocalDpi xmlns:a14="http://schemas.microsoft.com/office/drawing/2010/main" val="0"/>
              </a:ext>
            </a:extLst>
          </a:blip>
          <a:srcRect l="1757" t="19091" b="16574"/>
          <a:stretch/>
        </p:blipFill>
        <p:spPr>
          <a:xfrm>
            <a:off x="0" y="2392891"/>
            <a:ext cx="11977768" cy="1590826"/>
          </a:xfrm>
          <a:prstGeom prst="rect">
            <a:avLst/>
          </a:prstGeom>
        </p:spPr>
      </p:pic>
      <p:sp>
        <p:nvSpPr>
          <p:cNvPr id="13" name="TextBox 12">
            <a:extLst>
              <a:ext uri="{FF2B5EF4-FFF2-40B4-BE49-F238E27FC236}">
                <a16:creationId xmlns:a16="http://schemas.microsoft.com/office/drawing/2014/main" id="{9D80E901-2148-ACC8-B686-364F5F20B7BC}"/>
              </a:ext>
            </a:extLst>
          </p:cNvPr>
          <p:cNvSpPr txBox="1"/>
          <p:nvPr/>
        </p:nvSpPr>
        <p:spPr>
          <a:xfrm>
            <a:off x="4282452" y="846907"/>
            <a:ext cx="3581456" cy="646331"/>
          </a:xfrm>
          <a:prstGeom prst="rect">
            <a:avLst/>
          </a:prstGeom>
          <a:noFill/>
          <a:ln w="12700">
            <a:noFill/>
          </a:ln>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800" b="1" i="0" u="none" strike="noStrike" kern="1200" cap="none" spc="0" normalizeH="0" baseline="0" noProof="0">
                <a:ln>
                  <a:noFill/>
                </a:ln>
                <a:solidFill>
                  <a:srgbClr val="000000"/>
                </a:solidFill>
                <a:effectLst/>
                <a:uLnTx/>
                <a:uFillTx/>
                <a:latin typeface="Manrope"/>
                <a:ea typeface="Calibri" panose="020F0502020204030204" pitchFamily="34" charset="0"/>
                <a:cs typeface="Arial" panose="020B0604020202020204" pitchFamily="34" charset="0"/>
              </a:rPr>
              <a:t>Space debris population control</a:t>
            </a:r>
            <a:endParaRPr kumimoji="0" lang="en-GB" altLang="en-US" sz="1600" b="0" i="0" u="none" strike="noStrike" kern="1200" cap="none" spc="0" normalizeH="0" baseline="0" noProof="0">
              <a:ln>
                <a:noFill/>
              </a:ln>
              <a:solidFill>
                <a:srgbClr val="000000"/>
              </a:solidFill>
              <a:effectLst/>
              <a:uLnTx/>
              <a:uFillTx/>
              <a:latin typeface="Manrope"/>
              <a:ea typeface="Calibri" panose="020F050202020403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3B0A89E3-7E27-9DD3-D676-E7656A66D524}"/>
              </a:ext>
            </a:extLst>
          </p:cNvPr>
          <p:cNvSpPr txBox="1"/>
          <p:nvPr/>
        </p:nvSpPr>
        <p:spPr>
          <a:xfrm>
            <a:off x="8214478" y="846907"/>
            <a:ext cx="3570616" cy="369332"/>
          </a:xfrm>
          <a:prstGeom prst="rect">
            <a:avLst/>
          </a:prstGeom>
          <a:noFill/>
          <a:ln w="12700">
            <a:noFill/>
          </a:ln>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800" b="1" i="0" u="none" strike="noStrike" kern="1200" cap="none" spc="0" normalizeH="0" baseline="0" noProof="0">
                <a:ln>
                  <a:noFill/>
                </a:ln>
                <a:solidFill>
                  <a:srgbClr val="000000"/>
                </a:solidFill>
                <a:effectLst/>
                <a:uLnTx/>
                <a:uFillTx/>
                <a:latin typeface="Manrope"/>
                <a:ea typeface="Calibri" panose="020F0502020204030204" pitchFamily="34" charset="0"/>
                <a:cs typeface="Arial" panose="020B0604020202020204" pitchFamily="34" charset="0"/>
              </a:rPr>
              <a:t>Policies and regulations</a:t>
            </a:r>
            <a:endParaRPr kumimoji="0" lang="en-GB" altLang="en-US" sz="900" b="0" i="0" u="none" strike="noStrike" kern="1200" cap="none" spc="0" normalizeH="0" baseline="0" noProof="0">
              <a:ln>
                <a:noFill/>
              </a:ln>
              <a:solidFill>
                <a:srgbClr val="000000"/>
              </a:solidFill>
              <a:effectLst/>
              <a:uLnTx/>
              <a:uFillTx/>
              <a:latin typeface="Manrope"/>
              <a:ea typeface="Calibri" panose="020F050202020403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14154BDA-0402-4B89-DCBA-9950D5B24FA7}"/>
              </a:ext>
            </a:extLst>
          </p:cNvPr>
          <p:cNvSpPr txBox="1"/>
          <p:nvPr/>
        </p:nvSpPr>
        <p:spPr>
          <a:xfrm>
            <a:off x="393650" y="846907"/>
            <a:ext cx="3634518" cy="646331"/>
          </a:xfrm>
          <a:prstGeom prst="rect">
            <a:avLst/>
          </a:prstGeom>
          <a:noFill/>
          <a:ln w="12700">
            <a:noFill/>
          </a:ln>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800" b="1" i="0" u="none" strike="noStrike" kern="1200" cap="none" spc="0" normalizeH="0" baseline="0" noProof="0">
                <a:ln>
                  <a:noFill/>
                </a:ln>
                <a:solidFill>
                  <a:srgbClr val="000000"/>
                </a:solidFill>
                <a:effectLst/>
                <a:uLnTx/>
                <a:uFillTx/>
                <a:latin typeface="Manrope"/>
                <a:ea typeface="Calibri" panose="020F0502020204030204" pitchFamily="34" charset="0"/>
                <a:cs typeface="Arial" panose="020B0604020202020204" pitchFamily="34" charset="0"/>
              </a:rPr>
              <a:t>Modelling of the space debris evolution</a:t>
            </a:r>
            <a:endParaRPr kumimoji="0" lang="en-GB" altLang="en-US" sz="1600" b="0" i="0" u="none" strike="noStrike" kern="1200" cap="none" spc="0" normalizeH="0" baseline="0" noProof="0">
              <a:ln>
                <a:noFill/>
              </a:ln>
              <a:solidFill>
                <a:srgbClr val="000000"/>
              </a:solidFill>
              <a:effectLst/>
              <a:uLnTx/>
              <a:uFillTx/>
              <a:latin typeface="Manrope"/>
              <a:ea typeface="Calibri" panose="020F050202020403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10AC9BDC-09DE-2E19-AC80-4BFB319893A9}"/>
              </a:ext>
            </a:extLst>
          </p:cNvPr>
          <p:cNvSpPr txBox="1"/>
          <p:nvPr/>
        </p:nvSpPr>
        <p:spPr>
          <a:xfrm>
            <a:off x="4998093" y="2865138"/>
            <a:ext cx="6763783"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srgbClr val="FFFFFF"/>
                </a:solidFill>
                <a:effectLst/>
                <a:uLnTx/>
                <a:uFillTx/>
                <a:latin typeface="Manrope"/>
                <a:ea typeface="Calibri" panose="020F0502020204030204" pitchFamily="34" charset="0"/>
                <a:cs typeface="Arial" panose="020B0604020202020204" pitchFamily="34" charset="0"/>
              </a:rPr>
              <a:t>A new interdisciplinary framework for the modelling of the space debris population, and the control of its evolution. </a:t>
            </a:r>
            <a:endParaRPr kumimoji="0" lang="en-GB" sz="1800" b="0" i="0" u="none" strike="noStrike" kern="1200" cap="none" spc="0" normalizeH="0" baseline="0" noProof="0">
              <a:ln>
                <a:noFill/>
              </a:ln>
              <a:solidFill>
                <a:srgbClr val="FFFFFF"/>
              </a:solidFill>
              <a:effectLst/>
              <a:uLnTx/>
              <a:uFillTx/>
              <a:latin typeface="Manrope"/>
              <a:ea typeface="+mn-ea"/>
              <a:cs typeface="+mn-cs"/>
            </a:endParaRPr>
          </a:p>
        </p:txBody>
      </p:sp>
      <p:sp>
        <p:nvSpPr>
          <p:cNvPr id="17" name="TextBox 16">
            <a:extLst>
              <a:ext uri="{FF2B5EF4-FFF2-40B4-BE49-F238E27FC236}">
                <a16:creationId xmlns:a16="http://schemas.microsoft.com/office/drawing/2014/main" id="{76254686-8FEA-5107-B09B-B3B1B803AC25}"/>
              </a:ext>
            </a:extLst>
          </p:cNvPr>
          <p:cNvSpPr txBox="1"/>
          <p:nvPr/>
        </p:nvSpPr>
        <p:spPr>
          <a:xfrm>
            <a:off x="406906" y="1654605"/>
            <a:ext cx="3634518" cy="1077218"/>
          </a:xfrm>
          <a:prstGeom prst="rect">
            <a:avLst/>
          </a:prstGeom>
          <a:noFill/>
          <a:ln w="12700">
            <a:noFill/>
          </a:ln>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600" b="0" i="0" u="none" strike="noStrike" kern="1200" cap="none" spc="0" normalizeH="0" baseline="0" noProof="0">
                <a:ln>
                  <a:noFill/>
                </a:ln>
                <a:solidFill>
                  <a:srgbClr val="000000"/>
                </a:solidFill>
                <a:effectLst/>
                <a:uLnTx/>
                <a:uFillTx/>
                <a:latin typeface="Manrope"/>
                <a:ea typeface="Calibri" panose="020F0502020204030204" pitchFamily="34" charset="0"/>
                <a:cs typeface="Arial" panose="020B0604020202020204" pitchFamily="34" charset="0"/>
              </a:rPr>
              <a:t>Space debris </a:t>
            </a:r>
            <a:r>
              <a:rPr kumimoji="0" lang="en-GB" altLang="en-US" sz="1600" b="1" i="0" u="none" strike="noStrike" kern="1200" cap="none" spc="0" normalizeH="0" baseline="0" noProof="0">
                <a:ln>
                  <a:noFill/>
                </a:ln>
                <a:solidFill>
                  <a:srgbClr val="27CED7"/>
                </a:solidFill>
                <a:effectLst/>
                <a:uLnTx/>
                <a:uFillTx/>
                <a:latin typeface="Manrope"/>
                <a:ea typeface="Calibri" panose="020F0502020204030204" pitchFamily="34" charset="0"/>
                <a:cs typeface="Arial" panose="020B0604020202020204" pitchFamily="34" charset="0"/>
              </a:rPr>
              <a:t>complex dynamics</a:t>
            </a:r>
            <a:r>
              <a:rPr kumimoji="0" lang="en-GB" altLang="en-US" sz="1600" b="0" i="0" u="none" strike="noStrike" kern="1200" cap="none" spc="0" normalizeH="0" baseline="0" noProof="0">
                <a:ln>
                  <a:noFill/>
                </a:ln>
                <a:solidFill>
                  <a:srgbClr val="000000"/>
                </a:solidFill>
                <a:effectLst/>
                <a:uLnTx/>
                <a:uFillTx/>
                <a:latin typeface="Manrope"/>
                <a:ea typeface="Calibri" panose="020F0502020204030204" pitchFamily="34" charset="0"/>
                <a:cs typeface="Arial" panose="020B0604020202020204" pitchFamily="34" charset="0"/>
              </a:rPr>
              <a:t>, affected by </a:t>
            </a:r>
            <a:r>
              <a:rPr kumimoji="0" lang="en-GB" altLang="en-US" sz="1600" b="1" i="0" u="none" strike="noStrike" kern="1200" cap="none" spc="0" normalizeH="0" baseline="0" noProof="0">
                <a:ln>
                  <a:noFill/>
                </a:ln>
                <a:solidFill>
                  <a:srgbClr val="00B050"/>
                </a:solidFill>
                <a:effectLst/>
                <a:uLnTx/>
                <a:uFillTx/>
                <a:latin typeface="Manrope"/>
                <a:ea typeface="Calibri" panose="020F0502020204030204" pitchFamily="34" charset="0"/>
                <a:cs typeface="Arial" panose="020B0604020202020204" pitchFamily="34" charset="0"/>
              </a:rPr>
              <a:t>several overlapping uncertainties </a:t>
            </a:r>
            <a:r>
              <a:rPr kumimoji="0" lang="en-GB" altLang="en-US" sz="1600" b="0" i="0" u="none" strike="noStrike" kern="1200" cap="none" spc="0" normalizeH="0" baseline="0" noProof="0">
                <a:ln>
                  <a:noFill/>
                </a:ln>
                <a:solidFill>
                  <a:srgbClr val="000000"/>
                </a:solidFill>
                <a:effectLst/>
                <a:uLnTx/>
                <a:uFillTx/>
                <a:latin typeface="Manrope"/>
                <a:ea typeface="Calibri" panose="020F0502020204030204" pitchFamily="34" charset="0"/>
                <a:cs typeface="Arial" panose="020B0604020202020204" pitchFamily="34" charset="0"/>
              </a:rPr>
              <a:t>and factors of </a:t>
            </a:r>
            <a:r>
              <a:rPr kumimoji="0" lang="en-GB" altLang="en-US" sz="1600" b="1" i="0" u="none" strike="noStrike" kern="1200" cap="none" spc="0" normalizeH="0" baseline="0" noProof="0">
                <a:ln>
                  <a:noFill/>
                </a:ln>
                <a:solidFill>
                  <a:srgbClr val="FF9933"/>
                </a:solidFill>
                <a:effectLst/>
                <a:uLnTx/>
                <a:uFillTx/>
                <a:latin typeface="Manrope"/>
                <a:ea typeface="Calibri" panose="020F0502020204030204" pitchFamily="34" charset="0"/>
                <a:cs typeface="Arial" panose="020B0604020202020204" pitchFamily="34" charset="0"/>
              </a:rPr>
              <a:t>economic nature</a:t>
            </a:r>
            <a:r>
              <a:rPr kumimoji="0" lang="en-GB" altLang="en-US" sz="1600" b="0" i="0" u="none" strike="noStrike" kern="1200" cap="none" spc="0" normalizeH="0" baseline="0" noProof="0">
                <a:ln>
                  <a:noFill/>
                </a:ln>
                <a:solidFill>
                  <a:srgbClr val="000000"/>
                </a:solidFill>
                <a:effectLst/>
                <a:uLnTx/>
                <a:uFillTx/>
                <a:latin typeface="Manrope"/>
                <a:ea typeface="Calibri" panose="020F0502020204030204" pitchFamily="34" charset="0"/>
                <a:cs typeface="Arial" panose="020B0604020202020204" pitchFamily="34" charset="0"/>
              </a:rPr>
              <a:t>.</a:t>
            </a:r>
          </a:p>
        </p:txBody>
      </p:sp>
      <p:sp>
        <p:nvSpPr>
          <p:cNvPr id="18" name="TextBox 17">
            <a:extLst>
              <a:ext uri="{FF2B5EF4-FFF2-40B4-BE49-F238E27FC236}">
                <a16:creationId xmlns:a16="http://schemas.microsoft.com/office/drawing/2014/main" id="{10ABDB3C-9614-2102-F762-2466B5F4D463}"/>
              </a:ext>
            </a:extLst>
          </p:cNvPr>
          <p:cNvSpPr txBox="1"/>
          <p:nvPr/>
        </p:nvSpPr>
        <p:spPr>
          <a:xfrm>
            <a:off x="4282452" y="1654760"/>
            <a:ext cx="3581456" cy="1077218"/>
          </a:xfrm>
          <a:prstGeom prst="rect">
            <a:avLst/>
          </a:prstGeom>
          <a:noFill/>
          <a:ln w="12700">
            <a:noFill/>
          </a:ln>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600" b="0" i="0" u="none" strike="noStrike" kern="1200" cap="none" spc="0" normalizeH="0" baseline="0" noProof="0">
                <a:ln>
                  <a:noFill/>
                </a:ln>
                <a:solidFill>
                  <a:srgbClr val="000000"/>
                </a:solidFill>
                <a:effectLst/>
                <a:uLnTx/>
                <a:uFillTx/>
                <a:latin typeface="Manrope"/>
                <a:ea typeface="Calibri" panose="020F0502020204030204" pitchFamily="34" charset="0"/>
                <a:cs typeface="Arial" panose="020B0604020202020204" pitchFamily="34" charset="0"/>
              </a:rPr>
              <a:t>Urgent to </a:t>
            </a:r>
            <a:r>
              <a:rPr kumimoji="0" lang="en-GB" altLang="en-US" sz="1600" b="1" i="0" u="none" strike="noStrike" kern="1200" cap="none" spc="0" normalizeH="0" baseline="0" noProof="0">
                <a:ln>
                  <a:noFill/>
                </a:ln>
                <a:solidFill>
                  <a:srgbClr val="FF0066"/>
                </a:solidFill>
                <a:effectLst/>
                <a:uLnTx/>
                <a:uFillTx/>
                <a:latin typeface="Manrope"/>
                <a:ea typeface="Calibri" panose="020F0502020204030204" pitchFamily="34" charset="0"/>
                <a:cs typeface="Arial" panose="020B0604020202020204" pitchFamily="34" charset="0"/>
              </a:rPr>
              <a:t>control the space debris population as a whole</a:t>
            </a:r>
            <a:r>
              <a:rPr kumimoji="0" lang="en-GB" altLang="en-US" sz="1600" b="0" i="0" u="none" strike="noStrike" kern="1200" cap="none" spc="0" normalizeH="0" baseline="0" noProof="0">
                <a:ln>
                  <a:noFill/>
                </a:ln>
                <a:solidFill>
                  <a:srgbClr val="000000"/>
                </a:solidFill>
                <a:effectLst/>
                <a:uLnTx/>
                <a:uFillTx/>
                <a:latin typeface="Manrope"/>
                <a:ea typeface="Calibri" panose="020F0502020204030204" pitchFamily="34" charset="0"/>
                <a:cs typeface="Arial" panose="020B0604020202020204" pitchFamily="34" charset="0"/>
              </a:rPr>
              <a:t> and</a:t>
            </a:r>
            <a:r>
              <a:rPr kumimoji="0" lang="en-GB" altLang="en-US" sz="1600" b="1" i="0" u="none" strike="noStrike" kern="1200" cap="none" spc="0" normalizeH="0" baseline="0" noProof="0">
                <a:ln>
                  <a:noFill/>
                </a:ln>
                <a:solidFill>
                  <a:srgbClr val="000000"/>
                </a:solidFill>
                <a:effectLst/>
                <a:uLnTx/>
                <a:uFillTx/>
                <a:latin typeface="Manrope"/>
                <a:ea typeface="Calibri" panose="020F0502020204030204" pitchFamily="34" charset="0"/>
                <a:cs typeface="Arial" panose="020B0604020202020204" pitchFamily="34" charset="0"/>
              </a:rPr>
              <a:t> </a:t>
            </a:r>
            <a:r>
              <a:rPr kumimoji="0" lang="en-GB" altLang="en-US" sz="1600" b="0" i="0" u="none" strike="noStrike" kern="1200" cap="none" spc="0" normalizeH="0" baseline="0" noProof="0">
                <a:ln>
                  <a:noFill/>
                </a:ln>
                <a:solidFill>
                  <a:srgbClr val="000000"/>
                </a:solidFill>
                <a:effectLst/>
                <a:uLnTx/>
                <a:uFillTx/>
                <a:latin typeface="Manrope"/>
                <a:ea typeface="Calibri" panose="020F0502020204030204" pitchFamily="34" charset="0"/>
                <a:cs typeface="Arial" panose="020B0604020202020204" pitchFamily="34" charset="0"/>
              </a:rPr>
              <a:t>to integrate debris mitigation in Space traffic management.</a:t>
            </a:r>
          </a:p>
        </p:txBody>
      </p:sp>
      <p:sp>
        <p:nvSpPr>
          <p:cNvPr id="19" name="TextBox 18">
            <a:extLst>
              <a:ext uri="{FF2B5EF4-FFF2-40B4-BE49-F238E27FC236}">
                <a16:creationId xmlns:a16="http://schemas.microsoft.com/office/drawing/2014/main" id="{9DBB9231-ED88-A259-FB54-CFA61CA9CF40}"/>
              </a:ext>
            </a:extLst>
          </p:cNvPr>
          <p:cNvSpPr txBox="1"/>
          <p:nvPr/>
        </p:nvSpPr>
        <p:spPr>
          <a:xfrm>
            <a:off x="8199813" y="1664165"/>
            <a:ext cx="3585281" cy="1215717"/>
          </a:xfrm>
          <a:prstGeom prst="rect">
            <a:avLst/>
          </a:prstGeom>
          <a:noFill/>
          <a:ln w="12700">
            <a:noFill/>
          </a:ln>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600" b="0" i="0" u="none" strike="noStrike" kern="1200" cap="none" spc="0" normalizeH="0" baseline="0" noProof="0">
                <a:ln>
                  <a:noFill/>
                </a:ln>
                <a:solidFill>
                  <a:srgbClr val="000000"/>
                </a:solidFill>
                <a:effectLst/>
                <a:uLnTx/>
                <a:uFillTx/>
                <a:latin typeface="Manrope"/>
                <a:ea typeface="Calibri" panose="020F0502020204030204" pitchFamily="34" charset="0"/>
                <a:cs typeface="Arial" panose="020B0604020202020204" pitchFamily="34" charset="0"/>
              </a:rPr>
              <a:t>Control actions </a:t>
            </a:r>
            <a:r>
              <a:rPr kumimoji="0" lang="en-GB" altLang="en-US" sz="1600" b="1" i="0" u="none" strike="noStrike" kern="1200" cap="none" spc="0" normalizeH="0" baseline="0" noProof="0">
                <a:ln>
                  <a:noFill/>
                </a:ln>
                <a:solidFill>
                  <a:srgbClr val="002060"/>
                </a:solidFill>
                <a:effectLst/>
                <a:uLnTx/>
                <a:uFillTx/>
                <a:latin typeface="Manrope"/>
                <a:ea typeface="Calibri" panose="020F0502020204030204" pitchFamily="34" charset="0"/>
                <a:cs typeface="Arial" panose="020B0604020202020204" pitchFamily="34" charset="0"/>
              </a:rPr>
              <a:t>to be translated into policies and regulations </a:t>
            </a:r>
            <a:r>
              <a:rPr kumimoji="0" lang="en-GB" altLang="en-US" sz="1600" b="0" i="0" u="none" strike="noStrike" kern="1200" cap="none" spc="0" normalizeH="0" baseline="0" noProof="0">
                <a:ln>
                  <a:noFill/>
                </a:ln>
                <a:solidFill>
                  <a:srgbClr val="000000"/>
                </a:solidFill>
                <a:effectLst/>
                <a:uLnTx/>
                <a:uFillTx/>
                <a:latin typeface="Manrope"/>
                <a:ea typeface="+mn-ea"/>
                <a:cs typeface="Arial" panose="020B0604020202020204" pitchFamily="34" charset="0"/>
              </a:rPr>
              <a:t>to allow </a:t>
            </a:r>
            <a:r>
              <a:rPr kumimoji="0" lang="en-GB" altLang="en-US" sz="1600" b="0" i="0" u="none" strike="noStrike" kern="1200" cap="none" spc="0" normalizeH="0" baseline="0" noProof="0">
                <a:ln>
                  <a:noFill/>
                </a:ln>
                <a:solidFill>
                  <a:srgbClr val="000000"/>
                </a:solidFill>
                <a:effectLst/>
                <a:uLnTx/>
                <a:uFillTx/>
                <a:latin typeface="Manrope"/>
                <a:ea typeface="Calibri" panose="020F0502020204030204" pitchFamily="34" charset="0"/>
                <a:cs typeface="Arial" panose="020B0604020202020204" pitchFamily="34" charset="0"/>
              </a:rPr>
              <a:t>the definition of mitigation guidelines.</a:t>
            </a:r>
            <a:endParaRPr kumimoji="0" lang="en-GB" altLang="en-US" sz="3200" b="0" i="0" u="none" strike="noStrike" kern="1200" cap="none" spc="0" normalizeH="0" baseline="0" noProof="0">
              <a:ln>
                <a:noFill/>
              </a:ln>
              <a:solidFill>
                <a:srgbClr val="000000"/>
              </a:solidFill>
              <a:effectLst/>
              <a:uLnTx/>
              <a:uFillTx/>
              <a:latin typeface="Manrope"/>
              <a:ea typeface="Calibri" panose="020F050202020403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900" b="0" i="0" u="none" strike="noStrike" kern="1200" cap="none" spc="0" normalizeH="0" baseline="0" noProof="0">
              <a:ln>
                <a:noFill/>
              </a:ln>
              <a:solidFill>
                <a:srgbClr val="000000"/>
              </a:solidFill>
              <a:effectLst/>
              <a:uLnTx/>
              <a:uFillTx/>
              <a:latin typeface="Manrope"/>
              <a:ea typeface="Calibri" panose="020F0502020204030204" pitchFamily="34" charset="0"/>
              <a:cs typeface="Arial" panose="020B0604020202020204" pitchFamily="34" charset="0"/>
            </a:endParaRPr>
          </a:p>
        </p:txBody>
      </p:sp>
      <p:sp>
        <p:nvSpPr>
          <p:cNvPr id="20" name="TextBox 19">
            <a:extLst>
              <a:ext uri="{FF2B5EF4-FFF2-40B4-BE49-F238E27FC236}">
                <a16:creationId xmlns:a16="http://schemas.microsoft.com/office/drawing/2014/main" id="{F7804AA7-ED7A-7774-9BBF-EE76845E9C16}"/>
              </a:ext>
            </a:extLst>
          </p:cNvPr>
          <p:cNvSpPr txBox="1"/>
          <p:nvPr/>
        </p:nvSpPr>
        <p:spPr>
          <a:xfrm>
            <a:off x="393650" y="4006470"/>
            <a:ext cx="3576517" cy="2062103"/>
          </a:xfrm>
          <a:prstGeom prst="rect">
            <a:avLst/>
          </a:prstGeom>
          <a:noFill/>
          <a:ln w="12700">
            <a:noFill/>
          </a:ln>
        </p:spPr>
        <p:txBody>
          <a:bodyPr wrap="square" rtlCol="0">
            <a:spAutoFit/>
          </a:bodyPr>
          <a:lstStyle/>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
              <a:tabLst/>
              <a:defRPr/>
            </a:pPr>
            <a:r>
              <a:rPr kumimoji="0" lang="en-GB" altLang="en-US" sz="1600" b="0" i="0" u="none" strike="noStrike" kern="1200" cap="none" spc="0" normalizeH="0" baseline="0" noProof="0">
                <a:ln>
                  <a:noFill/>
                </a:ln>
                <a:solidFill>
                  <a:srgbClr val="000000"/>
                </a:solidFill>
                <a:effectLst/>
                <a:uLnTx/>
                <a:uFillTx/>
                <a:latin typeface="Manrope"/>
                <a:ea typeface="Calibri" panose="020F0502020204030204" pitchFamily="34" charset="0"/>
                <a:cs typeface="Arial" panose="020B0604020202020204" pitchFamily="34" charset="0"/>
              </a:rPr>
              <a:t>To develop the first </a:t>
            </a:r>
            <a:r>
              <a:rPr kumimoji="0" lang="en-GB" altLang="en-US" sz="1600" b="1" i="0" u="none" strike="noStrike" kern="1200" cap="none" spc="0" normalizeH="0" baseline="0" noProof="0">
                <a:ln>
                  <a:noFill/>
                </a:ln>
                <a:solidFill>
                  <a:srgbClr val="27CED7"/>
                </a:solidFill>
                <a:effectLst/>
                <a:uLnTx/>
                <a:uFillTx/>
                <a:latin typeface="Manrope"/>
                <a:ea typeface="Calibri" panose="020F0502020204030204" pitchFamily="34" charset="0"/>
                <a:cs typeface="Arial" panose="020B0604020202020204" pitchFamily="34" charset="0"/>
              </a:rPr>
              <a:t>high-fidelity, multi-dimensional probabilistic space debris model</a:t>
            </a:r>
            <a:r>
              <a:rPr kumimoji="0" lang="en-GB" altLang="en-US" sz="1600" b="0" i="0" u="none" strike="noStrike" kern="1200" cap="none" spc="0" normalizeH="0" baseline="0" noProof="0">
                <a:ln>
                  <a:noFill/>
                </a:ln>
                <a:solidFill>
                  <a:srgbClr val="000000"/>
                </a:solidFill>
                <a:effectLst/>
                <a:uLnTx/>
                <a:uFillTx/>
                <a:latin typeface="Manrope"/>
                <a:ea typeface="Calibri" panose="020F0502020204030204" pitchFamily="34" charset="0"/>
                <a:cs typeface="Arial" panose="020B0604020202020204" pitchFamily="34" charset="0"/>
              </a:rPr>
              <a:t>. </a:t>
            </a: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
              <a:tabLst/>
              <a:defRPr/>
            </a:pPr>
            <a:r>
              <a:rPr kumimoji="0" lang="en-GB" altLang="en-US" sz="1600" b="0" i="0" u="none" strike="noStrike" kern="1200" cap="none" spc="0" normalizeH="0" baseline="0" noProof="0">
                <a:ln>
                  <a:noFill/>
                </a:ln>
                <a:solidFill>
                  <a:srgbClr val="000000"/>
                </a:solidFill>
                <a:effectLst/>
                <a:uLnTx/>
                <a:uFillTx/>
                <a:latin typeface="Manrope"/>
                <a:ea typeface="Calibri" panose="020F0502020204030204" pitchFamily="34" charset="0"/>
                <a:cs typeface="Arial" panose="020B0604020202020204" pitchFamily="34" charset="0"/>
              </a:rPr>
              <a:t>To elaborate a </a:t>
            </a:r>
            <a:r>
              <a:rPr kumimoji="0" lang="en-GB" altLang="en-US" sz="1600" b="1" i="0" u="none" strike="noStrike" kern="1200" cap="none" spc="0" normalizeH="0" baseline="0" noProof="0">
                <a:ln>
                  <a:noFill/>
                </a:ln>
                <a:solidFill>
                  <a:srgbClr val="00B050"/>
                </a:solidFill>
                <a:effectLst/>
                <a:uLnTx/>
                <a:uFillTx/>
                <a:latin typeface="Manrope"/>
                <a:ea typeface="Calibri" panose="020F0502020204030204" pitchFamily="34" charset="0"/>
                <a:cs typeface="Arial" panose="020B0604020202020204" pitchFamily="34" charset="0"/>
              </a:rPr>
              <a:t>unified approach for treating concurrently all uncertainties </a:t>
            </a:r>
            <a:r>
              <a:rPr kumimoji="0" lang="en-GB" altLang="en-US" sz="1600" b="0" i="0" u="none" strike="noStrike" kern="1200" cap="none" spc="0" normalizeH="0" baseline="0" noProof="0">
                <a:ln>
                  <a:noFill/>
                </a:ln>
                <a:solidFill>
                  <a:srgbClr val="000000"/>
                </a:solidFill>
                <a:effectLst/>
                <a:uLnTx/>
                <a:uFillTx/>
                <a:latin typeface="Manrope"/>
                <a:ea typeface="Calibri" panose="020F0502020204030204" pitchFamily="34" charset="0"/>
                <a:cs typeface="Arial" panose="020B0604020202020204" pitchFamily="34" charset="0"/>
              </a:rPr>
              <a:t>of </a:t>
            </a:r>
            <a:r>
              <a:rPr kumimoji="0" lang="en-GB" altLang="en-US" sz="1600" b="1" i="0" u="none" strike="noStrike" kern="1200" cap="none" spc="0" normalizeH="0" baseline="0" noProof="0">
                <a:ln>
                  <a:noFill/>
                </a:ln>
                <a:solidFill>
                  <a:srgbClr val="00B050"/>
                </a:solidFill>
                <a:effectLst/>
                <a:uLnTx/>
                <a:uFillTx/>
                <a:latin typeface="Manrope"/>
                <a:ea typeface="Calibri" panose="020F0502020204030204" pitchFamily="34" charset="0"/>
                <a:cs typeface="Arial" panose="020B0604020202020204" pitchFamily="34" charset="0"/>
              </a:rPr>
              <a:t>physical</a:t>
            </a:r>
            <a:r>
              <a:rPr kumimoji="0" lang="en-GB" altLang="en-US" sz="1600" b="0" i="0" u="none" strike="noStrike" kern="1200" cap="none" spc="0" normalizeH="0" baseline="0" noProof="0">
                <a:ln>
                  <a:noFill/>
                </a:ln>
                <a:solidFill>
                  <a:srgbClr val="000000"/>
                </a:solidFill>
                <a:effectLst/>
                <a:uLnTx/>
                <a:uFillTx/>
                <a:latin typeface="Manrope"/>
                <a:ea typeface="Calibri" panose="020F0502020204030204" pitchFamily="34" charset="0"/>
                <a:cs typeface="Arial" panose="020B0604020202020204" pitchFamily="34" charset="0"/>
              </a:rPr>
              <a:t>, </a:t>
            </a:r>
            <a:r>
              <a:rPr kumimoji="0" lang="en-GB" altLang="en-US" sz="1600" b="1" i="0" u="none" strike="noStrike" kern="1200" cap="none" spc="0" normalizeH="0" baseline="0" noProof="0">
                <a:ln>
                  <a:noFill/>
                </a:ln>
                <a:solidFill>
                  <a:srgbClr val="FF9933"/>
                </a:solidFill>
                <a:effectLst/>
                <a:uLnTx/>
                <a:uFillTx/>
                <a:latin typeface="Manrope"/>
                <a:ea typeface="Calibri" panose="020F0502020204030204" pitchFamily="34" charset="0"/>
                <a:cs typeface="Arial" panose="020B0604020202020204" pitchFamily="34" charset="0"/>
              </a:rPr>
              <a:t>economic</a:t>
            </a:r>
            <a:r>
              <a:rPr kumimoji="0" lang="en-GB" altLang="en-US" sz="1600" b="0" i="0" u="none" strike="noStrike" kern="1200" cap="none" spc="0" normalizeH="0" baseline="0" noProof="0">
                <a:ln>
                  <a:noFill/>
                </a:ln>
                <a:solidFill>
                  <a:srgbClr val="000000"/>
                </a:solidFill>
                <a:effectLst/>
                <a:uLnTx/>
                <a:uFillTx/>
                <a:latin typeface="Manrope"/>
                <a:ea typeface="Calibri" panose="020F0502020204030204" pitchFamily="34" charset="0"/>
                <a:cs typeface="Arial" panose="020B0604020202020204" pitchFamily="34" charset="0"/>
              </a:rPr>
              <a:t>,</a:t>
            </a:r>
            <a:r>
              <a:rPr kumimoji="0" lang="en-GB" altLang="en-US" sz="1600" b="1" i="0" u="none" strike="noStrike" kern="1200" cap="none" spc="0" normalizeH="0" baseline="0" noProof="0">
                <a:ln>
                  <a:noFill/>
                </a:ln>
                <a:solidFill>
                  <a:srgbClr val="FF9933"/>
                </a:solidFill>
                <a:effectLst/>
                <a:uLnTx/>
                <a:uFillTx/>
                <a:latin typeface="Manrope"/>
                <a:ea typeface="Calibri" panose="020F0502020204030204" pitchFamily="34" charset="0"/>
                <a:cs typeface="Arial" panose="020B0604020202020204" pitchFamily="34" charset="0"/>
              </a:rPr>
              <a:t> and political </a:t>
            </a:r>
            <a:r>
              <a:rPr kumimoji="0" lang="en-GB" altLang="en-US" sz="1600" b="0" i="0" u="none" strike="noStrike" kern="1200" cap="none" spc="0" normalizeH="0" baseline="0" noProof="0">
                <a:ln>
                  <a:noFill/>
                </a:ln>
                <a:solidFill>
                  <a:srgbClr val="000000"/>
                </a:solidFill>
                <a:effectLst/>
                <a:uLnTx/>
                <a:uFillTx/>
                <a:latin typeface="Manrope"/>
                <a:ea typeface="Calibri" panose="020F0502020204030204" pitchFamily="34" charset="0"/>
                <a:cs typeface="Arial" panose="020B0604020202020204" pitchFamily="34" charset="0"/>
              </a:rPr>
              <a:t>nature.</a:t>
            </a:r>
          </a:p>
        </p:txBody>
      </p:sp>
      <p:sp>
        <p:nvSpPr>
          <p:cNvPr id="21" name="TextBox 20">
            <a:extLst>
              <a:ext uri="{FF2B5EF4-FFF2-40B4-BE49-F238E27FC236}">
                <a16:creationId xmlns:a16="http://schemas.microsoft.com/office/drawing/2014/main" id="{B19393A3-AF44-0A2B-1F4D-99E060AC6D43}"/>
              </a:ext>
            </a:extLst>
          </p:cNvPr>
          <p:cNvSpPr txBox="1"/>
          <p:nvPr/>
        </p:nvSpPr>
        <p:spPr>
          <a:xfrm>
            <a:off x="4281959" y="4008594"/>
            <a:ext cx="3560056" cy="2062103"/>
          </a:xfrm>
          <a:prstGeom prst="rect">
            <a:avLst/>
          </a:prstGeom>
          <a:noFill/>
          <a:ln w="12700">
            <a:noFill/>
          </a:ln>
        </p:spPr>
        <p:txBody>
          <a:bodyPr wrap="square" rtlCol="0">
            <a:spAutoFit/>
          </a:bodyPr>
          <a:lstStyle/>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
              <a:tabLst/>
              <a:defRPr/>
            </a:pPr>
            <a:r>
              <a:rPr kumimoji="0" lang="en-GB" altLang="en-US" sz="1600" b="0" i="0" u="none" strike="noStrike" kern="1200" cap="none" spc="0" normalizeH="0" baseline="0" noProof="0">
                <a:ln>
                  <a:noFill/>
                </a:ln>
                <a:solidFill>
                  <a:srgbClr val="000000"/>
                </a:solidFill>
                <a:effectLst/>
                <a:uLnTx/>
                <a:uFillTx/>
                <a:latin typeface="Manrope"/>
                <a:ea typeface="Calibri" panose="020F0502020204030204" pitchFamily="34" charset="0"/>
                <a:cs typeface="Arial" panose="020B0604020202020204" pitchFamily="34" charset="0"/>
              </a:rPr>
              <a:t>Space debris </a:t>
            </a:r>
            <a:r>
              <a:rPr kumimoji="0" lang="en-GB" altLang="en-US" sz="1600" b="1" i="0" u="none" strike="noStrike" kern="1200" cap="none" spc="0" normalizeH="0" baseline="0" noProof="0">
                <a:ln>
                  <a:noFill/>
                </a:ln>
                <a:solidFill>
                  <a:srgbClr val="FF0066"/>
                </a:solidFill>
                <a:effectLst/>
                <a:uLnTx/>
                <a:uFillTx/>
                <a:latin typeface="Manrope"/>
                <a:ea typeface="Calibri" panose="020F0502020204030204" pitchFamily="34" charset="0"/>
                <a:cs typeface="Arial" panose="020B0604020202020204" pitchFamily="34" charset="0"/>
              </a:rPr>
              <a:t>as a system of systems</a:t>
            </a: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
              <a:tabLst/>
              <a:defRPr/>
            </a:pPr>
            <a:r>
              <a:rPr kumimoji="0" lang="en-GB" altLang="en-US" sz="1600" b="0" i="0" u="none" strike="noStrike" kern="1200" cap="none" spc="0" normalizeH="0" baseline="0" noProof="0">
                <a:ln>
                  <a:noFill/>
                </a:ln>
                <a:solidFill>
                  <a:srgbClr val="000000"/>
                </a:solidFill>
                <a:effectLst/>
                <a:uLnTx/>
                <a:uFillTx/>
                <a:latin typeface="Manrope"/>
                <a:ea typeface="Calibri" panose="020F0502020204030204" pitchFamily="34" charset="0"/>
                <a:cs typeface="Arial" panose="020B0604020202020204" pitchFamily="34" charset="0"/>
              </a:rPr>
              <a:t>A </a:t>
            </a:r>
            <a:r>
              <a:rPr kumimoji="0" lang="en-GB" altLang="en-US" sz="1600" b="1" i="0" u="none" strike="noStrike" kern="1200" cap="none" spc="0" normalizeH="0" baseline="0" noProof="0">
                <a:ln>
                  <a:noFill/>
                </a:ln>
                <a:solidFill>
                  <a:srgbClr val="FF0066"/>
                </a:solidFill>
                <a:effectLst/>
                <a:uLnTx/>
                <a:uFillTx/>
                <a:latin typeface="Manrope"/>
                <a:ea typeface="Calibri" panose="020F0502020204030204" pitchFamily="34" charset="0"/>
                <a:cs typeface="Arial" panose="020B0604020202020204" pitchFamily="34" charset="0"/>
              </a:rPr>
              <a:t>robust time-delay feedback controller </a:t>
            </a:r>
            <a:r>
              <a:rPr kumimoji="0" lang="en-GB" altLang="en-US" sz="1600" b="0" i="0" u="none" strike="noStrike" kern="1200" cap="none" spc="0" normalizeH="0" baseline="0" noProof="0">
                <a:ln>
                  <a:noFill/>
                </a:ln>
                <a:solidFill>
                  <a:srgbClr val="000000"/>
                </a:solidFill>
                <a:effectLst/>
                <a:uLnTx/>
                <a:uFillTx/>
                <a:latin typeface="Manrope"/>
                <a:ea typeface="Calibri" panose="020F0502020204030204" pitchFamily="34" charset="0"/>
                <a:cs typeface="Arial" panose="020B0604020202020204" pitchFamily="34" charset="0"/>
              </a:rPr>
              <a:t>to tackle uncertainties in prediction and delays due to the implementation of debris mitigation policies. </a:t>
            </a:r>
          </a:p>
        </p:txBody>
      </p:sp>
      <p:sp>
        <p:nvSpPr>
          <p:cNvPr id="22" name="TextBox 21">
            <a:extLst>
              <a:ext uri="{FF2B5EF4-FFF2-40B4-BE49-F238E27FC236}">
                <a16:creationId xmlns:a16="http://schemas.microsoft.com/office/drawing/2014/main" id="{CFC10690-2D26-C197-7A27-661F44B26F39}"/>
              </a:ext>
            </a:extLst>
          </p:cNvPr>
          <p:cNvSpPr txBox="1"/>
          <p:nvPr/>
        </p:nvSpPr>
        <p:spPr>
          <a:xfrm>
            <a:off x="8214478" y="4006470"/>
            <a:ext cx="3570616" cy="2062103"/>
          </a:xfrm>
          <a:prstGeom prst="rect">
            <a:avLst/>
          </a:prstGeom>
          <a:noFill/>
          <a:ln w="12700">
            <a:noFill/>
          </a:ln>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600" b="0" i="0" u="none" strike="noStrike" kern="1200" cap="none" spc="0" normalizeH="0" baseline="0" noProof="0">
                <a:ln>
                  <a:noFill/>
                </a:ln>
                <a:solidFill>
                  <a:srgbClr val="000000"/>
                </a:solidFill>
                <a:effectLst/>
                <a:uLnTx/>
                <a:uFillTx/>
                <a:latin typeface="Manrope"/>
                <a:ea typeface="Calibri" panose="020F0502020204030204" pitchFamily="34" charset="0"/>
                <a:cs typeface="Arial" panose="020B0604020202020204" pitchFamily="34" charset="0"/>
              </a:rPr>
              <a:t>Quantitative indexes</a:t>
            </a: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
              <a:tabLst/>
              <a:defRPr/>
            </a:pPr>
            <a:r>
              <a:rPr kumimoji="0" lang="en-GB" altLang="en-US" sz="1600" b="0" i="0" u="none" strike="noStrike" kern="1200" cap="none" spc="0" normalizeH="0" baseline="0" noProof="0">
                <a:ln>
                  <a:noFill/>
                </a:ln>
                <a:solidFill>
                  <a:srgbClr val="000000"/>
                </a:solidFill>
                <a:effectLst/>
                <a:uLnTx/>
                <a:uFillTx/>
                <a:latin typeface="Manrope"/>
                <a:ea typeface="Calibri" panose="020F0502020204030204" pitchFamily="34" charset="0"/>
                <a:cs typeface="Arial" panose="020B0604020202020204" pitchFamily="34" charset="0"/>
              </a:rPr>
              <a:t>To measure the </a:t>
            </a:r>
            <a:r>
              <a:rPr kumimoji="0" lang="en-GB" altLang="en-US" sz="1600" b="1" i="0" u="none" strike="noStrike" kern="1200" cap="none" spc="0" normalizeH="0" baseline="0" noProof="0">
                <a:ln>
                  <a:noFill/>
                </a:ln>
                <a:solidFill>
                  <a:srgbClr val="2683C6"/>
                </a:solidFill>
                <a:effectLst/>
                <a:uLnTx/>
                <a:uFillTx/>
                <a:latin typeface="Manrope"/>
                <a:ea typeface="Calibri" panose="020F0502020204030204" pitchFamily="34" charset="0"/>
                <a:cs typeface="Arial" panose="020B0604020202020204" pitchFamily="34" charset="0"/>
              </a:rPr>
              <a:t>environmental impact </a:t>
            </a:r>
            <a:r>
              <a:rPr kumimoji="0" lang="en-GB" altLang="en-US" sz="1600" b="0" i="0" u="none" strike="noStrike" kern="1200" cap="none" spc="0" normalizeH="0" baseline="0" noProof="0">
                <a:ln>
                  <a:noFill/>
                </a:ln>
                <a:solidFill>
                  <a:srgbClr val="000000"/>
                </a:solidFill>
                <a:effectLst/>
                <a:uLnTx/>
                <a:uFillTx/>
                <a:latin typeface="Manrope"/>
                <a:ea typeface="Calibri" panose="020F0502020204030204" pitchFamily="34" charset="0"/>
                <a:cs typeface="Arial" panose="020B0604020202020204" pitchFamily="34" charset="0"/>
              </a:rPr>
              <a:t>and  the </a:t>
            </a:r>
            <a:r>
              <a:rPr kumimoji="0" lang="en-GB" altLang="en-US" sz="1600" b="1" i="0" u="none" strike="noStrike" kern="1200" cap="none" spc="0" normalizeH="0" baseline="0" noProof="0">
                <a:ln>
                  <a:noFill/>
                </a:ln>
                <a:solidFill>
                  <a:srgbClr val="2683C6"/>
                </a:solidFill>
                <a:effectLst/>
                <a:uLnTx/>
                <a:uFillTx/>
                <a:latin typeface="Manrope"/>
                <a:ea typeface="Calibri" panose="020F0502020204030204" pitchFamily="34" charset="0"/>
                <a:cs typeface="Arial" panose="020B0604020202020204" pitchFamily="34" charset="0"/>
              </a:rPr>
              <a:t>social and economic benefit of a mission </a:t>
            </a:r>
            <a:r>
              <a:rPr kumimoji="0" lang="en-GB" altLang="en-US" sz="1600" b="0" i="0" u="none" strike="noStrike" kern="1200" cap="none" spc="0" normalizeH="0" baseline="0" noProof="0">
                <a:ln>
                  <a:noFill/>
                </a:ln>
                <a:solidFill>
                  <a:srgbClr val="000000"/>
                </a:solidFill>
                <a:effectLst/>
                <a:uLnTx/>
                <a:uFillTx/>
                <a:latin typeface="Manrope"/>
                <a:ea typeface="Calibri" panose="020F0502020204030204" pitchFamily="34" charset="0"/>
                <a:cs typeface="Arial" panose="020B0604020202020204" pitchFamily="34" charset="0"/>
              </a:rPr>
              <a:t>to humankind.</a:t>
            </a: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
              <a:tabLst/>
              <a:defRPr/>
            </a:pPr>
            <a:r>
              <a:rPr kumimoji="0" lang="en-GB" altLang="en-US" sz="1600" b="0" i="0" u="none" strike="noStrike" kern="1200" cap="none" spc="0" normalizeH="0" baseline="0" noProof="0">
                <a:ln>
                  <a:noFill/>
                </a:ln>
                <a:solidFill>
                  <a:srgbClr val="000000"/>
                </a:solidFill>
                <a:effectLst/>
                <a:uLnTx/>
                <a:uFillTx/>
                <a:latin typeface="Manrope"/>
                <a:ea typeface="Calibri" panose="020F0502020204030204" pitchFamily="34" charset="0"/>
                <a:cs typeface="Arial" panose="020B0604020202020204" pitchFamily="34" charset="0"/>
              </a:rPr>
              <a:t>To define </a:t>
            </a:r>
            <a:r>
              <a:rPr kumimoji="0" lang="en-GB" altLang="en-US" sz="1600" b="1" i="0" u="none" strike="noStrike" kern="1200" cap="none" spc="0" normalizeH="0" baseline="0" noProof="0">
                <a:ln>
                  <a:noFill/>
                </a:ln>
                <a:solidFill>
                  <a:srgbClr val="002060"/>
                </a:solidFill>
                <a:effectLst/>
                <a:uLnTx/>
                <a:uFillTx/>
                <a:latin typeface="Manrope"/>
                <a:ea typeface="Calibri" panose="020F0502020204030204" pitchFamily="34" charset="0"/>
                <a:cs typeface="Arial" panose="020B0604020202020204" pitchFamily="34" charset="0"/>
              </a:rPr>
              <a:t>policies and regulations </a:t>
            </a:r>
            <a:r>
              <a:rPr kumimoji="0" lang="en-GB" altLang="en-US" sz="1600" b="0" i="0" u="none" strike="noStrike" kern="1200" cap="none" spc="0" normalizeH="0" baseline="0" noProof="0">
                <a:ln>
                  <a:noFill/>
                </a:ln>
                <a:solidFill>
                  <a:srgbClr val="000000"/>
                </a:solidFill>
                <a:effectLst/>
                <a:uLnTx/>
                <a:uFillTx/>
                <a:latin typeface="Manrope"/>
                <a:ea typeface="Calibri" panose="020F0502020204030204" pitchFamily="34" charset="0"/>
                <a:cs typeface="Arial" panose="020B0604020202020204" pitchFamily="34" charset="0"/>
              </a:rPr>
              <a:t>to control the space debris population.</a:t>
            </a:r>
          </a:p>
        </p:txBody>
      </p:sp>
      <p:grpSp>
        <p:nvGrpSpPr>
          <p:cNvPr id="23" name="Group 22">
            <a:extLst>
              <a:ext uri="{FF2B5EF4-FFF2-40B4-BE49-F238E27FC236}">
                <a16:creationId xmlns:a16="http://schemas.microsoft.com/office/drawing/2014/main" id="{8F2A1078-8C67-AF68-779E-2C8EF72484F7}"/>
              </a:ext>
            </a:extLst>
          </p:cNvPr>
          <p:cNvGrpSpPr/>
          <p:nvPr/>
        </p:nvGrpSpPr>
        <p:grpSpPr>
          <a:xfrm>
            <a:off x="2197941" y="6147758"/>
            <a:ext cx="574885" cy="519351"/>
            <a:chOff x="10152675" y="1792953"/>
            <a:chExt cx="574885" cy="519351"/>
          </a:xfrm>
        </p:grpSpPr>
        <p:sp>
          <p:nvSpPr>
            <p:cNvPr id="24" name="Oval 23">
              <a:extLst>
                <a:ext uri="{FF2B5EF4-FFF2-40B4-BE49-F238E27FC236}">
                  <a16:creationId xmlns:a16="http://schemas.microsoft.com/office/drawing/2014/main" id="{F5FA31C6-2FD3-901A-4B46-3D3B506904A2}"/>
                </a:ext>
              </a:extLst>
            </p:cNvPr>
            <p:cNvSpPr/>
            <p:nvPr/>
          </p:nvSpPr>
          <p:spPr>
            <a:xfrm>
              <a:off x="10152675" y="1792953"/>
              <a:ext cx="547008" cy="519351"/>
            </a:xfrm>
            <a:prstGeom prst="ellipse">
              <a:avLst/>
            </a:prstGeom>
            <a:solidFill>
              <a:srgbClr val="27CED7"/>
            </a:solidFill>
            <a:ln w="12700" cap="flat" cmpd="sng" algn="ctr">
              <a:solidFill>
                <a:srgbClr val="27CED7">
                  <a:shade val="50000"/>
                </a:srgbClr>
              </a:solidFill>
              <a:prstDash val="solid"/>
              <a:miter lim="800000"/>
            </a:ln>
            <a:effectLst/>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0" cap="small" spc="0" normalizeH="0" baseline="0" noProof="0">
                <a:ln>
                  <a:noFill/>
                </a:ln>
                <a:solidFill>
                  <a:prstClr val="white"/>
                </a:solidFill>
                <a:effectLst/>
                <a:uLnTx/>
                <a:uFillTx/>
                <a:latin typeface="Calibri" panose="020F0502020204030204"/>
                <a:ea typeface="+mn-ea"/>
                <a:cs typeface="+mn-cs"/>
              </a:endParaRPr>
            </a:p>
          </p:txBody>
        </p:sp>
        <p:sp>
          <p:nvSpPr>
            <p:cNvPr id="25" name="TextBox 24">
              <a:extLst>
                <a:ext uri="{FF2B5EF4-FFF2-40B4-BE49-F238E27FC236}">
                  <a16:creationId xmlns:a16="http://schemas.microsoft.com/office/drawing/2014/main" id="{1CF6A617-E31F-9F78-9E97-FFDBA087A178}"/>
                </a:ext>
              </a:extLst>
            </p:cNvPr>
            <p:cNvSpPr txBox="1"/>
            <p:nvPr/>
          </p:nvSpPr>
          <p:spPr>
            <a:xfrm>
              <a:off x="10240034" y="1934099"/>
              <a:ext cx="487526" cy="246221"/>
            </a:xfrm>
            <a:prstGeom prst="rect">
              <a:avLst/>
            </a:prstGeom>
            <a:noFill/>
            <a:ln w="19050" cap="flat" cmpd="sng" algn="ctr">
              <a:noFill/>
              <a:prstDash val="solid"/>
              <a:miter lim="800000"/>
            </a:ln>
            <a:effectLst/>
          </p:spPr>
          <p:txBody>
            <a:bodyPr wrap="square" lIns="0" tIns="0" rIns="0" bIns="0" rtlCol="0">
              <a:spAutoFit/>
            </a:bodyPr>
            <a:lstStyle>
              <a:defPPr>
                <a:defRPr lang="en-US"/>
              </a:defPPr>
              <a:lvl1pPr>
                <a:defRPr sz="1600" b="1">
                  <a:solidFill>
                    <a:schemeClr val="tx2"/>
                  </a:solidFill>
                </a:defRPr>
              </a:lvl1pPr>
              <a:lvl2pPr>
                <a:defRPr>
                  <a:solidFill>
                    <a:schemeClr val="dk1"/>
                  </a:solidFill>
                </a:defRPr>
              </a:lvl2pPr>
              <a:lvl3pPr>
                <a:defRPr>
                  <a:solidFill>
                    <a:schemeClr val="dk1"/>
                  </a:solidFill>
                </a:defRPr>
              </a:lvl3pPr>
              <a:lvl4pPr>
                <a:defRPr>
                  <a:solidFill>
                    <a:schemeClr val="dk1"/>
                  </a:solidFill>
                </a:defRPr>
              </a:lvl4pPr>
              <a:lvl5pPr>
                <a:defRPr>
                  <a:solidFill>
                    <a:schemeClr val="dk1"/>
                  </a:solidFill>
                </a:defRPr>
              </a:lvl5pPr>
              <a:lvl6pPr>
                <a:defRPr>
                  <a:solidFill>
                    <a:schemeClr val="dk1"/>
                  </a:solidFill>
                </a:defRPr>
              </a:lvl6pPr>
              <a:lvl7pPr>
                <a:defRPr>
                  <a:solidFill>
                    <a:schemeClr val="dk1"/>
                  </a:solidFill>
                </a:defRPr>
              </a:lvl7pPr>
              <a:lvl8pPr>
                <a:defRPr>
                  <a:solidFill>
                    <a:schemeClr val="dk1"/>
                  </a:solidFill>
                </a:defRPr>
              </a:lvl8pPr>
              <a:lvl9pPr>
                <a:defRPr>
                  <a:solidFill>
                    <a:schemeClr val="dk1"/>
                  </a:solidFill>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1" i="0" u="none" strike="noStrike" kern="0" cap="none" spc="0" normalizeH="0" baseline="0" noProof="0">
                  <a:ln>
                    <a:noFill/>
                  </a:ln>
                  <a:solidFill>
                    <a:prstClr val="white"/>
                  </a:solidFill>
                  <a:effectLst/>
                  <a:uLnTx/>
                  <a:uFillTx/>
                  <a:latin typeface="Calibri" panose="020F0502020204030204"/>
                  <a:ea typeface="+mn-ea"/>
                  <a:cs typeface="+mn-cs"/>
                </a:rPr>
                <a:t>WP1</a:t>
              </a:r>
            </a:p>
          </p:txBody>
        </p:sp>
      </p:grpSp>
      <p:grpSp>
        <p:nvGrpSpPr>
          <p:cNvPr id="26" name="Group 25">
            <a:extLst>
              <a:ext uri="{FF2B5EF4-FFF2-40B4-BE49-F238E27FC236}">
                <a16:creationId xmlns:a16="http://schemas.microsoft.com/office/drawing/2014/main" id="{2D45DF2C-C9EB-1C28-ACF1-5B5377D4494E}"/>
              </a:ext>
            </a:extLst>
          </p:cNvPr>
          <p:cNvGrpSpPr/>
          <p:nvPr/>
        </p:nvGrpSpPr>
        <p:grpSpPr>
          <a:xfrm>
            <a:off x="2742792" y="6158952"/>
            <a:ext cx="582048" cy="519351"/>
            <a:chOff x="10152675" y="1792953"/>
            <a:chExt cx="582048" cy="519351"/>
          </a:xfrm>
        </p:grpSpPr>
        <p:sp>
          <p:nvSpPr>
            <p:cNvPr id="27" name="Oval 26">
              <a:extLst>
                <a:ext uri="{FF2B5EF4-FFF2-40B4-BE49-F238E27FC236}">
                  <a16:creationId xmlns:a16="http://schemas.microsoft.com/office/drawing/2014/main" id="{76509A9C-BCAC-69FB-4CD7-33648BA79968}"/>
                </a:ext>
              </a:extLst>
            </p:cNvPr>
            <p:cNvSpPr/>
            <p:nvPr/>
          </p:nvSpPr>
          <p:spPr>
            <a:xfrm>
              <a:off x="10152675" y="1792953"/>
              <a:ext cx="547008" cy="519351"/>
            </a:xfrm>
            <a:prstGeom prst="ellipse">
              <a:avLst/>
            </a:prstGeom>
            <a:solidFill>
              <a:srgbClr val="00B050"/>
            </a:solidFill>
            <a:ln w="12700" cap="flat" cmpd="sng" algn="ctr">
              <a:solidFill>
                <a:srgbClr val="00B050">
                  <a:shade val="50000"/>
                </a:srgbClr>
              </a:solidFill>
              <a:prstDash val="solid"/>
              <a:miter lim="800000"/>
            </a:ln>
            <a:effectLst/>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0" cap="small" spc="0" normalizeH="0" baseline="0" noProof="0">
                <a:ln>
                  <a:noFill/>
                </a:ln>
                <a:solidFill>
                  <a:prstClr val="white"/>
                </a:solidFill>
                <a:effectLst/>
                <a:uLnTx/>
                <a:uFillTx/>
                <a:latin typeface="Calibri" panose="020F0502020204030204"/>
                <a:ea typeface="+mn-ea"/>
                <a:cs typeface="+mn-cs"/>
              </a:endParaRPr>
            </a:p>
          </p:txBody>
        </p:sp>
        <p:sp>
          <p:nvSpPr>
            <p:cNvPr id="28" name="TextBox 27">
              <a:extLst>
                <a:ext uri="{FF2B5EF4-FFF2-40B4-BE49-F238E27FC236}">
                  <a16:creationId xmlns:a16="http://schemas.microsoft.com/office/drawing/2014/main" id="{5910D0CA-62EA-C98C-4693-8C7DF6F5723D}"/>
                </a:ext>
              </a:extLst>
            </p:cNvPr>
            <p:cNvSpPr txBox="1"/>
            <p:nvPr/>
          </p:nvSpPr>
          <p:spPr>
            <a:xfrm>
              <a:off x="10247197" y="1924937"/>
              <a:ext cx="487526" cy="246221"/>
            </a:xfrm>
            <a:prstGeom prst="rect">
              <a:avLst/>
            </a:prstGeom>
            <a:noFill/>
            <a:ln w="19050" cap="flat" cmpd="sng" algn="ctr">
              <a:noFill/>
              <a:prstDash val="solid"/>
              <a:miter lim="800000"/>
            </a:ln>
            <a:effectLst/>
          </p:spPr>
          <p:txBody>
            <a:bodyPr wrap="square" lIns="0" tIns="0" rIns="0" bIns="0" rtlCol="0">
              <a:spAutoFit/>
            </a:bodyPr>
            <a:lstStyle>
              <a:defPPr>
                <a:defRPr lang="en-US"/>
              </a:defPPr>
              <a:lvl1pPr>
                <a:defRPr sz="1600" b="1">
                  <a:solidFill>
                    <a:schemeClr val="tx2"/>
                  </a:solidFill>
                </a:defRPr>
              </a:lvl1pPr>
              <a:lvl2pPr>
                <a:defRPr>
                  <a:solidFill>
                    <a:schemeClr val="dk1"/>
                  </a:solidFill>
                </a:defRPr>
              </a:lvl2pPr>
              <a:lvl3pPr>
                <a:defRPr>
                  <a:solidFill>
                    <a:schemeClr val="dk1"/>
                  </a:solidFill>
                </a:defRPr>
              </a:lvl3pPr>
              <a:lvl4pPr>
                <a:defRPr>
                  <a:solidFill>
                    <a:schemeClr val="dk1"/>
                  </a:solidFill>
                </a:defRPr>
              </a:lvl4pPr>
              <a:lvl5pPr>
                <a:defRPr>
                  <a:solidFill>
                    <a:schemeClr val="dk1"/>
                  </a:solidFill>
                </a:defRPr>
              </a:lvl5pPr>
              <a:lvl6pPr>
                <a:defRPr>
                  <a:solidFill>
                    <a:schemeClr val="dk1"/>
                  </a:solidFill>
                </a:defRPr>
              </a:lvl6pPr>
              <a:lvl7pPr>
                <a:defRPr>
                  <a:solidFill>
                    <a:schemeClr val="dk1"/>
                  </a:solidFill>
                </a:defRPr>
              </a:lvl7pPr>
              <a:lvl8pPr>
                <a:defRPr>
                  <a:solidFill>
                    <a:schemeClr val="dk1"/>
                  </a:solidFill>
                </a:defRPr>
              </a:lvl8pPr>
              <a:lvl9pPr>
                <a:defRPr>
                  <a:solidFill>
                    <a:schemeClr val="dk1"/>
                  </a:solidFill>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1" i="0" u="none" strike="noStrike" kern="0" cap="none" spc="0" normalizeH="0" baseline="0" noProof="0">
                  <a:ln>
                    <a:noFill/>
                  </a:ln>
                  <a:solidFill>
                    <a:prstClr val="white"/>
                  </a:solidFill>
                  <a:effectLst/>
                  <a:uLnTx/>
                  <a:uFillTx/>
                  <a:latin typeface="Calibri" panose="020F0502020204030204"/>
                  <a:ea typeface="+mn-ea"/>
                  <a:cs typeface="+mn-cs"/>
                </a:rPr>
                <a:t>WP2</a:t>
              </a:r>
            </a:p>
          </p:txBody>
        </p:sp>
      </p:grpSp>
      <p:grpSp>
        <p:nvGrpSpPr>
          <p:cNvPr id="29" name="Group 28">
            <a:extLst>
              <a:ext uri="{FF2B5EF4-FFF2-40B4-BE49-F238E27FC236}">
                <a16:creationId xmlns:a16="http://schemas.microsoft.com/office/drawing/2014/main" id="{F3F5CC78-1801-7A46-C889-A0AA8883CF52}"/>
              </a:ext>
            </a:extLst>
          </p:cNvPr>
          <p:cNvGrpSpPr/>
          <p:nvPr/>
        </p:nvGrpSpPr>
        <p:grpSpPr>
          <a:xfrm>
            <a:off x="3305446" y="6163346"/>
            <a:ext cx="566976" cy="519351"/>
            <a:chOff x="10152675" y="1792953"/>
            <a:chExt cx="566976" cy="519351"/>
          </a:xfrm>
        </p:grpSpPr>
        <p:sp>
          <p:nvSpPr>
            <p:cNvPr id="30" name="Oval 29">
              <a:extLst>
                <a:ext uri="{FF2B5EF4-FFF2-40B4-BE49-F238E27FC236}">
                  <a16:creationId xmlns:a16="http://schemas.microsoft.com/office/drawing/2014/main" id="{69374F11-832C-9541-165D-2EDB5B08DC57}"/>
                </a:ext>
              </a:extLst>
            </p:cNvPr>
            <p:cNvSpPr/>
            <p:nvPr/>
          </p:nvSpPr>
          <p:spPr>
            <a:xfrm>
              <a:off x="10152675" y="1792953"/>
              <a:ext cx="547008" cy="519351"/>
            </a:xfrm>
            <a:prstGeom prst="ellipse">
              <a:avLst/>
            </a:prstGeom>
            <a:solidFill>
              <a:srgbClr val="FF9933"/>
            </a:solidFill>
            <a:ln w="12700" cap="flat" cmpd="sng" algn="ctr">
              <a:solidFill>
                <a:srgbClr val="FF9933">
                  <a:shade val="50000"/>
                </a:srgbClr>
              </a:solidFill>
              <a:prstDash val="solid"/>
              <a:miter lim="800000"/>
            </a:ln>
            <a:effectLst/>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0" cap="small" spc="0" normalizeH="0" baseline="0" noProof="0">
                <a:ln>
                  <a:noFill/>
                </a:ln>
                <a:solidFill>
                  <a:prstClr val="white"/>
                </a:solidFill>
                <a:effectLst/>
                <a:uLnTx/>
                <a:uFillTx/>
                <a:latin typeface="Calibri" panose="020F0502020204030204"/>
                <a:ea typeface="+mn-ea"/>
                <a:cs typeface="+mn-cs"/>
              </a:endParaRPr>
            </a:p>
          </p:txBody>
        </p:sp>
        <p:sp>
          <p:nvSpPr>
            <p:cNvPr id="31" name="TextBox 30">
              <a:extLst>
                <a:ext uri="{FF2B5EF4-FFF2-40B4-BE49-F238E27FC236}">
                  <a16:creationId xmlns:a16="http://schemas.microsoft.com/office/drawing/2014/main" id="{C675C977-EE28-7415-6C87-7D7DFE4E8EF4}"/>
                </a:ext>
              </a:extLst>
            </p:cNvPr>
            <p:cNvSpPr txBox="1"/>
            <p:nvPr/>
          </p:nvSpPr>
          <p:spPr>
            <a:xfrm>
              <a:off x="10232125" y="1939895"/>
              <a:ext cx="487526" cy="246221"/>
            </a:xfrm>
            <a:prstGeom prst="rect">
              <a:avLst/>
            </a:prstGeom>
            <a:noFill/>
            <a:ln w="19050" cap="flat" cmpd="sng" algn="ctr">
              <a:noFill/>
              <a:prstDash val="solid"/>
              <a:miter lim="800000"/>
            </a:ln>
            <a:effectLst/>
          </p:spPr>
          <p:txBody>
            <a:bodyPr wrap="square" lIns="0" tIns="0" rIns="0" bIns="0" rtlCol="0">
              <a:spAutoFit/>
            </a:bodyPr>
            <a:lstStyle>
              <a:defPPr>
                <a:defRPr lang="en-US"/>
              </a:defPPr>
              <a:lvl1pPr>
                <a:defRPr sz="1600" b="1">
                  <a:solidFill>
                    <a:schemeClr val="tx2"/>
                  </a:solidFill>
                </a:defRPr>
              </a:lvl1pPr>
              <a:lvl2pPr>
                <a:defRPr>
                  <a:solidFill>
                    <a:schemeClr val="dk1"/>
                  </a:solidFill>
                </a:defRPr>
              </a:lvl2pPr>
              <a:lvl3pPr>
                <a:defRPr>
                  <a:solidFill>
                    <a:schemeClr val="dk1"/>
                  </a:solidFill>
                </a:defRPr>
              </a:lvl3pPr>
              <a:lvl4pPr>
                <a:defRPr>
                  <a:solidFill>
                    <a:schemeClr val="dk1"/>
                  </a:solidFill>
                </a:defRPr>
              </a:lvl4pPr>
              <a:lvl5pPr>
                <a:defRPr>
                  <a:solidFill>
                    <a:schemeClr val="dk1"/>
                  </a:solidFill>
                </a:defRPr>
              </a:lvl5pPr>
              <a:lvl6pPr>
                <a:defRPr>
                  <a:solidFill>
                    <a:schemeClr val="dk1"/>
                  </a:solidFill>
                </a:defRPr>
              </a:lvl6pPr>
              <a:lvl7pPr>
                <a:defRPr>
                  <a:solidFill>
                    <a:schemeClr val="dk1"/>
                  </a:solidFill>
                </a:defRPr>
              </a:lvl7pPr>
              <a:lvl8pPr>
                <a:defRPr>
                  <a:solidFill>
                    <a:schemeClr val="dk1"/>
                  </a:solidFill>
                </a:defRPr>
              </a:lvl8pPr>
              <a:lvl9pPr>
                <a:defRPr>
                  <a:solidFill>
                    <a:schemeClr val="dk1"/>
                  </a:solidFill>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1" i="0" u="none" strike="noStrike" kern="0" cap="none" spc="0" normalizeH="0" baseline="0" noProof="0">
                  <a:ln>
                    <a:noFill/>
                  </a:ln>
                  <a:solidFill>
                    <a:prstClr val="white"/>
                  </a:solidFill>
                  <a:effectLst/>
                  <a:uLnTx/>
                  <a:uFillTx/>
                  <a:latin typeface="Calibri" panose="020F0502020204030204"/>
                  <a:ea typeface="+mn-ea"/>
                  <a:cs typeface="+mn-cs"/>
                </a:rPr>
                <a:t>WP3</a:t>
              </a:r>
            </a:p>
          </p:txBody>
        </p:sp>
      </p:grpSp>
      <p:grpSp>
        <p:nvGrpSpPr>
          <p:cNvPr id="32" name="Group 31">
            <a:extLst>
              <a:ext uri="{FF2B5EF4-FFF2-40B4-BE49-F238E27FC236}">
                <a16:creationId xmlns:a16="http://schemas.microsoft.com/office/drawing/2014/main" id="{FD16F794-CF2D-9764-FBAC-F58D3239ECB3}"/>
              </a:ext>
            </a:extLst>
          </p:cNvPr>
          <p:cNvGrpSpPr/>
          <p:nvPr/>
        </p:nvGrpSpPr>
        <p:grpSpPr>
          <a:xfrm>
            <a:off x="7295007" y="6159466"/>
            <a:ext cx="575628" cy="519351"/>
            <a:chOff x="10152675" y="1792953"/>
            <a:chExt cx="575628" cy="519351"/>
          </a:xfrm>
        </p:grpSpPr>
        <p:sp>
          <p:nvSpPr>
            <p:cNvPr id="33" name="Oval 32">
              <a:extLst>
                <a:ext uri="{FF2B5EF4-FFF2-40B4-BE49-F238E27FC236}">
                  <a16:creationId xmlns:a16="http://schemas.microsoft.com/office/drawing/2014/main" id="{C2B79FB2-ED09-75C2-4A64-F53D7DB52FAC}"/>
                </a:ext>
              </a:extLst>
            </p:cNvPr>
            <p:cNvSpPr/>
            <p:nvPr/>
          </p:nvSpPr>
          <p:spPr>
            <a:xfrm>
              <a:off x="10152675" y="1792953"/>
              <a:ext cx="547008" cy="519351"/>
            </a:xfrm>
            <a:prstGeom prst="ellipse">
              <a:avLst/>
            </a:prstGeom>
            <a:solidFill>
              <a:srgbClr val="FF0066"/>
            </a:solidFill>
            <a:ln w="12700" cap="flat" cmpd="sng" algn="ctr">
              <a:solidFill>
                <a:srgbClr val="FF0066">
                  <a:shade val="50000"/>
                </a:srgbClr>
              </a:solidFill>
              <a:prstDash val="solid"/>
              <a:miter lim="800000"/>
            </a:ln>
            <a:effectLst/>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0" cap="small" spc="0" normalizeH="0" baseline="0" noProof="0">
                <a:ln>
                  <a:noFill/>
                </a:ln>
                <a:solidFill>
                  <a:prstClr val="white"/>
                </a:solidFill>
                <a:effectLst/>
                <a:uLnTx/>
                <a:uFillTx/>
                <a:latin typeface="Calibri" panose="020F0502020204030204"/>
                <a:ea typeface="+mn-ea"/>
                <a:cs typeface="+mn-cs"/>
              </a:endParaRPr>
            </a:p>
          </p:txBody>
        </p:sp>
        <p:sp>
          <p:nvSpPr>
            <p:cNvPr id="34" name="TextBox 33">
              <a:extLst>
                <a:ext uri="{FF2B5EF4-FFF2-40B4-BE49-F238E27FC236}">
                  <a16:creationId xmlns:a16="http://schemas.microsoft.com/office/drawing/2014/main" id="{999239AA-3E12-8F78-57EB-47A5FB814CEC}"/>
                </a:ext>
              </a:extLst>
            </p:cNvPr>
            <p:cNvSpPr txBox="1"/>
            <p:nvPr/>
          </p:nvSpPr>
          <p:spPr>
            <a:xfrm>
              <a:off x="10240777" y="1941127"/>
              <a:ext cx="487526" cy="246221"/>
            </a:xfrm>
            <a:prstGeom prst="rect">
              <a:avLst/>
            </a:prstGeom>
            <a:noFill/>
            <a:ln w="19050" cap="flat" cmpd="sng" algn="ctr">
              <a:noFill/>
              <a:prstDash val="solid"/>
              <a:miter lim="800000"/>
            </a:ln>
            <a:effectLst/>
          </p:spPr>
          <p:txBody>
            <a:bodyPr wrap="square" lIns="0" tIns="0" rIns="0" bIns="0" rtlCol="0">
              <a:spAutoFit/>
            </a:bodyPr>
            <a:lstStyle>
              <a:defPPr>
                <a:defRPr lang="en-US"/>
              </a:defPPr>
              <a:lvl1pPr>
                <a:defRPr sz="1600" b="1">
                  <a:solidFill>
                    <a:schemeClr val="tx2"/>
                  </a:solidFill>
                </a:defRPr>
              </a:lvl1pPr>
              <a:lvl2pPr>
                <a:defRPr>
                  <a:solidFill>
                    <a:schemeClr val="dk1"/>
                  </a:solidFill>
                </a:defRPr>
              </a:lvl2pPr>
              <a:lvl3pPr>
                <a:defRPr>
                  <a:solidFill>
                    <a:schemeClr val="dk1"/>
                  </a:solidFill>
                </a:defRPr>
              </a:lvl3pPr>
              <a:lvl4pPr>
                <a:defRPr>
                  <a:solidFill>
                    <a:schemeClr val="dk1"/>
                  </a:solidFill>
                </a:defRPr>
              </a:lvl4pPr>
              <a:lvl5pPr>
                <a:defRPr>
                  <a:solidFill>
                    <a:schemeClr val="dk1"/>
                  </a:solidFill>
                </a:defRPr>
              </a:lvl5pPr>
              <a:lvl6pPr>
                <a:defRPr>
                  <a:solidFill>
                    <a:schemeClr val="dk1"/>
                  </a:solidFill>
                </a:defRPr>
              </a:lvl6pPr>
              <a:lvl7pPr>
                <a:defRPr>
                  <a:solidFill>
                    <a:schemeClr val="dk1"/>
                  </a:solidFill>
                </a:defRPr>
              </a:lvl7pPr>
              <a:lvl8pPr>
                <a:defRPr>
                  <a:solidFill>
                    <a:schemeClr val="dk1"/>
                  </a:solidFill>
                </a:defRPr>
              </a:lvl8pPr>
              <a:lvl9pPr>
                <a:defRPr>
                  <a:solidFill>
                    <a:schemeClr val="dk1"/>
                  </a:solidFill>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1" i="0" u="none" strike="noStrike" kern="0" cap="none" spc="0" normalizeH="0" baseline="0" noProof="0">
                  <a:ln>
                    <a:noFill/>
                  </a:ln>
                  <a:solidFill>
                    <a:prstClr val="white"/>
                  </a:solidFill>
                  <a:effectLst/>
                  <a:uLnTx/>
                  <a:uFillTx/>
                  <a:latin typeface="Calibri" panose="020F0502020204030204"/>
                  <a:ea typeface="+mn-ea"/>
                  <a:cs typeface="+mn-cs"/>
                </a:rPr>
                <a:t>WP4</a:t>
              </a:r>
            </a:p>
          </p:txBody>
        </p:sp>
      </p:grpSp>
      <p:grpSp>
        <p:nvGrpSpPr>
          <p:cNvPr id="35" name="Group 34">
            <a:extLst>
              <a:ext uri="{FF2B5EF4-FFF2-40B4-BE49-F238E27FC236}">
                <a16:creationId xmlns:a16="http://schemas.microsoft.com/office/drawing/2014/main" id="{04945E1E-78CA-C469-FAC0-EEA6ACA871F8}"/>
              </a:ext>
            </a:extLst>
          </p:cNvPr>
          <p:cNvGrpSpPr/>
          <p:nvPr/>
        </p:nvGrpSpPr>
        <p:grpSpPr>
          <a:xfrm>
            <a:off x="9899775" y="6184047"/>
            <a:ext cx="571718" cy="519351"/>
            <a:chOff x="10152675" y="1792953"/>
            <a:chExt cx="571718" cy="519351"/>
          </a:xfrm>
        </p:grpSpPr>
        <p:sp>
          <p:nvSpPr>
            <p:cNvPr id="36" name="Oval 35">
              <a:extLst>
                <a:ext uri="{FF2B5EF4-FFF2-40B4-BE49-F238E27FC236}">
                  <a16:creationId xmlns:a16="http://schemas.microsoft.com/office/drawing/2014/main" id="{F6A6B4D7-3085-668B-EC40-55436B0664FB}"/>
                </a:ext>
              </a:extLst>
            </p:cNvPr>
            <p:cNvSpPr/>
            <p:nvPr/>
          </p:nvSpPr>
          <p:spPr>
            <a:xfrm>
              <a:off x="10152675" y="1792953"/>
              <a:ext cx="547008" cy="519351"/>
            </a:xfrm>
            <a:prstGeom prst="ellipse">
              <a:avLst/>
            </a:prstGeom>
            <a:solidFill>
              <a:srgbClr val="2683C6"/>
            </a:solidFill>
            <a:ln w="12700" cap="flat" cmpd="sng" algn="ctr">
              <a:solidFill>
                <a:srgbClr val="2683C6">
                  <a:shade val="50000"/>
                </a:srgbClr>
              </a:solidFill>
              <a:prstDash val="solid"/>
              <a:miter lim="800000"/>
            </a:ln>
            <a:effectLst/>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0" cap="small" spc="0" normalizeH="0" baseline="0" noProof="0">
                <a:ln>
                  <a:noFill/>
                </a:ln>
                <a:solidFill>
                  <a:prstClr val="white"/>
                </a:solidFill>
                <a:effectLst/>
                <a:uLnTx/>
                <a:uFillTx/>
                <a:latin typeface="Calibri" panose="020F0502020204030204"/>
                <a:ea typeface="+mn-ea"/>
                <a:cs typeface="+mn-cs"/>
              </a:endParaRPr>
            </a:p>
          </p:txBody>
        </p:sp>
        <p:sp>
          <p:nvSpPr>
            <p:cNvPr id="37" name="TextBox 36">
              <a:extLst>
                <a:ext uri="{FF2B5EF4-FFF2-40B4-BE49-F238E27FC236}">
                  <a16:creationId xmlns:a16="http://schemas.microsoft.com/office/drawing/2014/main" id="{F44BB263-CCA3-339B-DFDF-644D09C3DD25}"/>
                </a:ext>
              </a:extLst>
            </p:cNvPr>
            <p:cNvSpPr txBox="1"/>
            <p:nvPr/>
          </p:nvSpPr>
          <p:spPr>
            <a:xfrm>
              <a:off x="10236867" y="1943810"/>
              <a:ext cx="487526" cy="246221"/>
            </a:xfrm>
            <a:prstGeom prst="rect">
              <a:avLst/>
            </a:prstGeom>
            <a:noFill/>
            <a:ln w="19050" cap="flat" cmpd="sng" algn="ctr">
              <a:noFill/>
              <a:prstDash val="solid"/>
              <a:miter lim="800000"/>
            </a:ln>
            <a:effectLst/>
          </p:spPr>
          <p:txBody>
            <a:bodyPr wrap="square" lIns="0" tIns="0" rIns="0" bIns="0" rtlCol="0">
              <a:spAutoFit/>
            </a:bodyPr>
            <a:lstStyle>
              <a:defPPr>
                <a:defRPr lang="en-US"/>
              </a:defPPr>
              <a:lvl1pPr>
                <a:defRPr sz="1600" b="1">
                  <a:solidFill>
                    <a:schemeClr val="tx2"/>
                  </a:solidFill>
                </a:defRPr>
              </a:lvl1pPr>
              <a:lvl2pPr>
                <a:defRPr>
                  <a:solidFill>
                    <a:schemeClr val="dk1"/>
                  </a:solidFill>
                </a:defRPr>
              </a:lvl2pPr>
              <a:lvl3pPr>
                <a:defRPr>
                  <a:solidFill>
                    <a:schemeClr val="dk1"/>
                  </a:solidFill>
                </a:defRPr>
              </a:lvl3pPr>
              <a:lvl4pPr>
                <a:defRPr>
                  <a:solidFill>
                    <a:schemeClr val="dk1"/>
                  </a:solidFill>
                </a:defRPr>
              </a:lvl4pPr>
              <a:lvl5pPr>
                <a:defRPr>
                  <a:solidFill>
                    <a:schemeClr val="dk1"/>
                  </a:solidFill>
                </a:defRPr>
              </a:lvl5pPr>
              <a:lvl6pPr>
                <a:defRPr>
                  <a:solidFill>
                    <a:schemeClr val="dk1"/>
                  </a:solidFill>
                </a:defRPr>
              </a:lvl6pPr>
              <a:lvl7pPr>
                <a:defRPr>
                  <a:solidFill>
                    <a:schemeClr val="dk1"/>
                  </a:solidFill>
                </a:defRPr>
              </a:lvl7pPr>
              <a:lvl8pPr>
                <a:defRPr>
                  <a:solidFill>
                    <a:schemeClr val="dk1"/>
                  </a:solidFill>
                </a:defRPr>
              </a:lvl8pPr>
              <a:lvl9pPr>
                <a:defRPr>
                  <a:solidFill>
                    <a:schemeClr val="dk1"/>
                  </a:solidFill>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1" i="0" u="none" strike="noStrike" kern="0" cap="none" spc="0" normalizeH="0" baseline="0" noProof="0">
                  <a:ln>
                    <a:noFill/>
                  </a:ln>
                  <a:solidFill>
                    <a:prstClr val="white"/>
                  </a:solidFill>
                  <a:effectLst/>
                  <a:uLnTx/>
                  <a:uFillTx/>
                  <a:latin typeface="Calibri" panose="020F0502020204030204"/>
                  <a:ea typeface="+mn-ea"/>
                  <a:cs typeface="+mn-cs"/>
                </a:rPr>
                <a:t>WP5</a:t>
              </a:r>
            </a:p>
          </p:txBody>
        </p:sp>
      </p:grpSp>
      <p:grpSp>
        <p:nvGrpSpPr>
          <p:cNvPr id="38" name="Group 37">
            <a:extLst>
              <a:ext uri="{FF2B5EF4-FFF2-40B4-BE49-F238E27FC236}">
                <a16:creationId xmlns:a16="http://schemas.microsoft.com/office/drawing/2014/main" id="{1BF7C1E8-260E-0E5C-808C-395ED540F007}"/>
              </a:ext>
            </a:extLst>
          </p:cNvPr>
          <p:cNvGrpSpPr/>
          <p:nvPr/>
        </p:nvGrpSpPr>
        <p:grpSpPr>
          <a:xfrm>
            <a:off x="10451525" y="6195240"/>
            <a:ext cx="573150" cy="519351"/>
            <a:chOff x="10152675" y="1792953"/>
            <a:chExt cx="573150" cy="519351"/>
          </a:xfrm>
          <a:solidFill>
            <a:srgbClr val="002060">
              <a:lumMod val="90000"/>
              <a:lumOff val="10000"/>
            </a:srgbClr>
          </a:solidFill>
        </p:grpSpPr>
        <p:sp>
          <p:nvSpPr>
            <p:cNvPr id="39" name="Oval 38">
              <a:extLst>
                <a:ext uri="{FF2B5EF4-FFF2-40B4-BE49-F238E27FC236}">
                  <a16:creationId xmlns:a16="http://schemas.microsoft.com/office/drawing/2014/main" id="{38EDB413-90C2-F937-C6EF-328F0ACF15BC}"/>
                </a:ext>
              </a:extLst>
            </p:cNvPr>
            <p:cNvSpPr/>
            <p:nvPr/>
          </p:nvSpPr>
          <p:spPr>
            <a:xfrm>
              <a:off x="10152675" y="1792953"/>
              <a:ext cx="547008" cy="519351"/>
            </a:xfrm>
            <a:prstGeom prst="ellipse">
              <a:avLst/>
            </a:prstGeom>
            <a:grpFill/>
            <a:ln w="12700" cap="flat" cmpd="sng" algn="ctr">
              <a:solidFill>
                <a:srgbClr val="002060">
                  <a:shade val="50000"/>
                </a:srgbClr>
              </a:solidFill>
              <a:prstDash val="solid"/>
              <a:miter lim="800000"/>
            </a:ln>
            <a:effectLst/>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0" cap="small" spc="0" normalizeH="0" baseline="0" noProof="0">
                <a:ln>
                  <a:noFill/>
                </a:ln>
                <a:solidFill>
                  <a:prstClr val="white"/>
                </a:solidFill>
                <a:effectLst/>
                <a:uLnTx/>
                <a:uFillTx/>
                <a:latin typeface="Calibri" panose="020F0502020204030204"/>
                <a:ea typeface="+mn-ea"/>
                <a:cs typeface="+mn-cs"/>
              </a:endParaRPr>
            </a:p>
          </p:txBody>
        </p:sp>
        <p:sp>
          <p:nvSpPr>
            <p:cNvPr id="40" name="TextBox 39">
              <a:extLst>
                <a:ext uri="{FF2B5EF4-FFF2-40B4-BE49-F238E27FC236}">
                  <a16:creationId xmlns:a16="http://schemas.microsoft.com/office/drawing/2014/main" id="{FFE10AE3-5360-EC9B-BAB9-CEA9661735B1}"/>
                </a:ext>
              </a:extLst>
            </p:cNvPr>
            <p:cNvSpPr txBox="1"/>
            <p:nvPr/>
          </p:nvSpPr>
          <p:spPr>
            <a:xfrm>
              <a:off x="10238299" y="1923293"/>
              <a:ext cx="487526" cy="246221"/>
            </a:xfrm>
            <a:prstGeom prst="rect">
              <a:avLst/>
            </a:prstGeom>
            <a:noFill/>
            <a:ln w="19050" cap="flat" cmpd="sng" algn="ctr">
              <a:noFill/>
              <a:prstDash val="solid"/>
              <a:miter lim="800000"/>
            </a:ln>
            <a:effectLst/>
          </p:spPr>
          <p:txBody>
            <a:bodyPr wrap="square" lIns="0" tIns="0" rIns="0" bIns="0" rtlCol="0">
              <a:spAutoFit/>
            </a:bodyPr>
            <a:lstStyle>
              <a:defPPr>
                <a:defRPr lang="en-US"/>
              </a:defPPr>
              <a:lvl1pPr>
                <a:defRPr sz="1600" b="1">
                  <a:solidFill>
                    <a:schemeClr val="tx2"/>
                  </a:solidFill>
                </a:defRPr>
              </a:lvl1pPr>
              <a:lvl2pPr>
                <a:defRPr>
                  <a:solidFill>
                    <a:schemeClr val="dk1"/>
                  </a:solidFill>
                </a:defRPr>
              </a:lvl2pPr>
              <a:lvl3pPr>
                <a:defRPr>
                  <a:solidFill>
                    <a:schemeClr val="dk1"/>
                  </a:solidFill>
                </a:defRPr>
              </a:lvl3pPr>
              <a:lvl4pPr>
                <a:defRPr>
                  <a:solidFill>
                    <a:schemeClr val="dk1"/>
                  </a:solidFill>
                </a:defRPr>
              </a:lvl4pPr>
              <a:lvl5pPr>
                <a:defRPr>
                  <a:solidFill>
                    <a:schemeClr val="dk1"/>
                  </a:solidFill>
                </a:defRPr>
              </a:lvl5pPr>
              <a:lvl6pPr>
                <a:defRPr>
                  <a:solidFill>
                    <a:schemeClr val="dk1"/>
                  </a:solidFill>
                </a:defRPr>
              </a:lvl6pPr>
              <a:lvl7pPr>
                <a:defRPr>
                  <a:solidFill>
                    <a:schemeClr val="dk1"/>
                  </a:solidFill>
                </a:defRPr>
              </a:lvl7pPr>
              <a:lvl8pPr>
                <a:defRPr>
                  <a:solidFill>
                    <a:schemeClr val="dk1"/>
                  </a:solidFill>
                </a:defRPr>
              </a:lvl8pPr>
              <a:lvl9pPr>
                <a:defRPr>
                  <a:solidFill>
                    <a:schemeClr val="dk1"/>
                  </a:solidFill>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1" i="0" u="none" strike="noStrike" kern="0" cap="none" spc="0" normalizeH="0" baseline="0" noProof="0">
                  <a:ln>
                    <a:noFill/>
                  </a:ln>
                  <a:solidFill>
                    <a:prstClr val="white"/>
                  </a:solidFill>
                  <a:effectLst/>
                  <a:uLnTx/>
                  <a:uFillTx/>
                  <a:latin typeface="Calibri" panose="020F0502020204030204"/>
                  <a:ea typeface="+mn-ea"/>
                  <a:cs typeface="+mn-cs"/>
                </a:rPr>
                <a:t>WP6</a:t>
              </a:r>
            </a:p>
          </p:txBody>
        </p:sp>
      </p:grpSp>
      <p:grpSp>
        <p:nvGrpSpPr>
          <p:cNvPr id="41" name="Group 40">
            <a:extLst>
              <a:ext uri="{FF2B5EF4-FFF2-40B4-BE49-F238E27FC236}">
                <a16:creationId xmlns:a16="http://schemas.microsoft.com/office/drawing/2014/main" id="{54DEEF27-9662-1879-25C5-5CDD3E019DF8}"/>
              </a:ext>
            </a:extLst>
          </p:cNvPr>
          <p:cNvGrpSpPr/>
          <p:nvPr/>
        </p:nvGrpSpPr>
        <p:grpSpPr>
          <a:xfrm>
            <a:off x="11013786" y="6179132"/>
            <a:ext cx="563567" cy="519351"/>
            <a:chOff x="10152675" y="1792953"/>
            <a:chExt cx="563567" cy="519351"/>
          </a:xfrm>
        </p:grpSpPr>
        <p:sp>
          <p:nvSpPr>
            <p:cNvPr id="42" name="Oval 41">
              <a:extLst>
                <a:ext uri="{FF2B5EF4-FFF2-40B4-BE49-F238E27FC236}">
                  <a16:creationId xmlns:a16="http://schemas.microsoft.com/office/drawing/2014/main" id="{24C3D988-5F68-84F1-E0EF-B1F732938796}"/>
                </a:ext>
              </a:extLst>
            </p:cNvPr>
            <p:cNvSpPr/>
            <p:nvPr/>
          </p:nvSpPr>
          <p:spPr>
            <a:xfrm>
              <a:off x="10152675" y="1792953"/>
              <a:ext cx="547008" cy="519351"/>
            </a:xfrm>
            <a:prstGeom prst="ellipse">
              <a:avLst/>
            </a:prstGeom>
            <a:solidFill>
              <a:srgbClr val="92D050"/>
            </a:solidFill>
            <a:ln w="12700" cap="flat" cmpd="sng" algn="ctr">
              <a:solidFill>
                <a:srgbClr val="C4C4C4"/>
              </a:solidFill>
              <a:prstDash val="solid"/>
              <a:miter lim="800000"/>
            </a:ln>
            <a:effectLst/>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0" cap="small" spc="0" normalizeH="0" baseline="0" noProof="0">
                <a:ln>
                  <a:noFill/>
                </a:ln>
                <a:solidFill>
                  <a:prstClr val="white"/>
                </a:solidFill>
                <a:effectLst/>
                <a:uLnTx/>
                <a:uFillTx/>
                <a:latin typeface="Calibri" panose="020F0502020204030204"/>
                <a:ea typeface="+mn-ea"/>
                <a:cs typeface="+mn-cs"/>
              </a:endParaRPr>
            </a:p>
          </p:txBody>
        </p:sp>
        <p:sp>
          <p:nvSpPr>
            <p:cNvPr id="43" name="TextBox 42">
              <a:extLst>
                <a:ext uri="{FF2B5EF4-FFF2-40B4-BE49-F238E27FC236}">
                  <a16:creationId xmlns:a16="http://schemas.microsoft.com/office/drawing/2014/main" id="{7E857E12-3623-476F-26F2-6831F9371FC2}"/>
                </a:ext>
              </a:extLst>
            </p:cNvPr>
            <p:cNvSpPr txBox="1"/>
            <p:nvPr/>
          </p:nvSpPr>
          <p:spPr>
            <a:xfrm>
              <a:off x="10228716" y="1945963"/>
              <a:ext cx="487526" cy="246221"/>
            </a:xfrm>
            <a:prstGeom prst="rect">
              <a:avLst/>
            </a:prstGeom>
            <a:noFill/>
            <a:ln w="19050" cap="flat" cmpd="sng" algn="ctr">
              <a:noFill/>
              <a:prstDash val="solid"/>
              <a:miter lim="800000"/>
            </a:ln>
            <a:effectLst/>
          </p:spPr>
          <p:txBody>
            <a:bodyPr wrap="square" lIns="0" tIns="0" rIns="0" bIns="0" rtlCol="0">
              <a:spAutoFit/>
            </a:bodyPr>
            <a:lstStyle>
              <a:defPPr>
                <a:defRPr lang="en-US"/>
              </a:defPPr>
              <a:lvl1pPr>
                <a:defRPr sz="1600" b="1">
                  <a:solidFill>
                    <a:schemeClr val="tx2"/>
                  </a:solidFill>
                </a:defRPr>
              </a:lvl1pPr>
              <a:lvl2pPr>
                <a:defRPr>
                  <a:solidFill>
                    <a:schemeClr val="dk1"/>
                  </a:solidFill>
                </a:defRPr>
              </a:lvl2pPr>
              <a:lvl3pPr>
                <a:defRPr>
                  <a:solidFill>
                    <a:schemeClr val="dk1"/>
                  </a:solidFill>
                </a:defRPr>
              </a:lvl3pPr>
              <a:lvl4pPr>
                <a:defRPr>
                  <a:solidFill>
                    <a:schemeClr val="dk1"/>
                  </a:solidFill>
                </a:defRPr>
              </a:lvl4pPr>
              <a:lvl5pPr>
                <a:defRPr>
                  <a:solidFill>
                    <a:schemeClr val="dk1"/>
                  </a:solidFill>
                </a:defRPr>
              </a:lvl5pPr>
              <a:lvl6pPr>
                <a:defRPr>
                  <a:solidFill>
                    <a:schemeClr val="dk1"/>
                  </a:solidFill>
                </a:defRPr>
              </a:lvl6pPr>
              <a:lvl7pPr>
                <a:defRPr>
                  <a:solidFill>
                    <a:schemeClr val="dk1"/>
                  </a:solidFill>
                </a:defRPr>
              </a:lvl7pPr>
              <a:lvl8pPr>
                <a:defRPr>
                  <a:solidFill>
                    <a:schemeClr val="dk1"/>
                  </a:solidFill>
                </a:defRPr>
              </a:lvl8pPr>
              <a:lvl9pPr>
                <a:defRPr>
                  <a:solidFill>
                    <a:schemeClr val="dk1"/>
                  </a:solidFill>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1" i="0" u="none" strike="noStrike" kern="0" cap="none" spc="0" normalizeH="0" baseline="0" noProof="0">
                  <a:ln>
                    <a:noFill/>
                  </a:ln>
                  <a:solidFill>
                    <a:prstClr val="white"/>
                  </a:solidFill>
                  <a:effectLst/>
                  <a:uLnTx/>
                  <a:uFillTx/>
                  <a:latin typeface="Calibri" panose="020F0502020204030204"/>
                  <a:ea typeface="+mn-ea"/>
                  <a:cs typeface="+mn-cs"/>
                </a:rPr>
                <a:t>WP7</a:t>
              </a:r>
            </a:p>
          </p:txBody>
        </p:sp>
      </p:grpSp>
      <p:sp>
        <p:nvSpPr>
          <p:cNvPr id="44" name="Rectangle 43">
            <a:extLst>
              <a:ext uri="{FF2B5EF4-FFF2-40B4-BE49-F238E27FC236}">
                <a16:creationId xmlns:a16="http://schemas.microsoft.com/office/drawing/2014/main" id="{2CC0108E-BAA1-AA16-5C97-ED5333C74151}"/>
              </a:ext>
            </a:extLst>
          </p:cNvPr>
          <p:cNvSpPr/>
          <p:nvPr/>
        </p:nvSpPr>
        <p:spPr>
          <a:xfrm>
            <a:off x="11971942" y="2880232"/>
            <a:ext cx="215892" cy="616142"/>
          </a:xfrm>
          <a:prstGeom prst="rect">
            <a:avLst/>
          </a:prstGeom>
          <a:solidFill>
            <a:srgbClr val="94CA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Manrope"/>
              <a:ea typeface="+mn-ea"/>
              <a:cs typeface="+mn-cs"/>
            </a:endParaRPr>
          </a:p>
        </p:txBody>
      </p:sp>
    </p:spTree>
    <p:extLst>
      <p:ext uri="{BB962C8B-B14F-4D97-AF65-F5344CB8AC3E}">
        <p14:creationId xmlns:p14="http://schemas.microsoft.com/office/powerpoint/2010/main" val="400037924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6E4C36-F93A-2AB1-444A-CD6D594FB234}"/>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F3B9A418-C51F-D96E-E967-B6719E5BE729}"/>
              </a:ext>
            </a:extLst>
          </p:cNvPr>
          <p:cNvSpPr/>
          <p:nvPr/>
        </p:nvSpPr>
        <p:spPr>
          <a:xfrm>
            <a:off x="770021" y="1144097"/>
            <a:ext cx="10106526" cy="5200556"/>
          </a:xfrm>
          <a:prstGeom prst="rect">
            <a:avLst/>
          </a:prstGeom>
          <a:noFill/>
          <a:ln w="28575" cap="flat" cmpd="sng" algn="ctr">
            <a:noFill/>
            <a:prstDash val="solid"/>
            <a:round/>
            <a:headEnd type="none" w="med" len="med"/>
            <a:tailEnd type="none" w="med" len="med"/>
          </a:ln>
        </p:spPr>
        <p:style>
          <a:lnRef idx="0">
            <a:scrgbClr r="0" g="0" b="0"/>
          </a:lnRef>
          <a:fillRef idx="0">
            <a:scrgbClr r="0" g="0" b="0"/>
          </a:fillRef>
          <a:effectRef idx="0">
            <a:scrgbClr r="0" g="0" b="0"/>
          </a:effectRef>
          <a:fontRef idx="minor">
            <a:schemeClr val="accent6"/>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B050"/>
              </a:solidFill>
              <a:effectLst/>
              <a:uLnTx/>
              <a:uFillTx/>
              <a:latin typeface="Calibri" panose="020F0502020204030204"/>
              <a:ea typeface="+mn-ea"/>
              <a:cs typeface="+mn-cs"/>
            </a:endParaRPr>
          </a:p>
        </p:txBody>
      </p:sp>
      <p:sp>
        <p:nvSpPr>
          <p:cNvPr id="43" name="TextBox 42">
            <a:extLst>
              <a:ext uri="{FF2B5EF4-FFF2-40B4-BE49-F238E27FC236}">
                <a16:creationId xmlns:a16="http://schemas.microsoft.com/office/drawing/2014/main" id="{328868D2-CDF9-0C86-585B-086E084A080F}"/>
              </a:ext>
            </a:extLst>
          </p:cNvPr>
          <p:cNvSpPr txBox="1"/>
          <p:nvPr/>
        </p:nvSpPr>
        <p:spPr>
          <a:xfrm>
            <a:off x="6198616" y="3044622"/>
            <a:ext cx="1337181" cy="492443"/>
          </a:xfrm>
          <a:prstGeom prst="rect">
            <a:avLst/>
          </a:prstGeom>
          <a:ln w="19050">
            <a:noFill/>
          </a:ln>
        </p:spPr>
        <p:style>
          <a:lnRef idx="2">
            <a:schemeClr val="accent3"/>
          </a:lnRef>
          <a:fillRef idx="1">
            <a:schemeClr val="lt1"/>
          </a:fillRef>
          <a:effectRef idx="0">
            <a:schemeClr val="accent3"/>
          </a:effectRef>
          <a:fontRef idx="minor">
            <a:schemeClr val="dk1"/>
          </a:fontRef>
        </p:style>
        <p:txBody>
          <a:bodyPr wrap="square" lIns="0" tIns="0" rIns="0" bIns="0"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a:ln>
                  <a:noFill/>
                </a:ln>
                <a:solidFill>
                  <a:srgbClr val="000000"/>
                </a:solidFill>
                <a:effectLst/>
                <a:uLnTx/>
                <a:uFillTx/>
                <a:latin typeface="Calibri" panose="020F0502020204030204"/>
                <a:ea typeface="+mn-ea"/>
                <a:cs typeface="+mn-cs"/>
              </a:rPr>
              <a:t>M1</a:t>
            </a:r>
            <a:r>
              <a:rPr kumimoji="0" lang="en-GB" sz="1600" b="0" i="0" u="none" strike="noStrike" kern="1200" cap="none" spc="0" normalizeH="0" baseline="0" noProof="0">
                <a:ln>
                  <a:noFill/>
                </a:ln>
                <a:solidFill>
                  <a:srgbClr val="000000"/>
                </a:solidFill>
                <a:effectLst/>
                <a:uLnTx/>
                <a:uFillTx/>
                <a:latin typeface="Calibri" panose="020F0502020204030204"/>
                <a:ea typeface="+mn-ea"/>
                <a:cs typeface="+mn-cs"/>
              </a:rPr>
              <a:t>: Space debris model</a:t>
            </a:r>
          </a:p>
        </p:txBody>
      </p:sp>
      <p:sp>
        <p:nvSpPr>
          <p:cNvPr id="56" name="Rectangle 55">
            <a:extLst>
              <a:ext uri="{FF2B5EF4-FFF2-40B4-BE49-F238E27FC236}">
                <a16:creationId xmlns:a16="http://schemas.microsoft.com/office/drawing/2014/main" id="{07F3BFC7-EABF-1134-D62C-36BE7E2F17FB}"/>
              </a:ext>
            </a:extLst>
          </p:cNvPr>
          <p:cNvSpPr/>
          <p:nvPr/>
        </p:nvSpPr>
        <p:spPr>
          <a:xfrm>
            <a:off x="1673667" y="2693734"/>
            <a:ext cx="4461792" cy="1668979"/>
          </a:xfrm>
          <a:prstGeom prst="rect">
            <a:avLst/>
          </a:prstGeom>
          <a:ln/>
        </p:spPr>
        <p:style>
          <a:lnRef idx="0">
            <a:schemeClr val="accent3"/>
          </a:lnRef>
          <a:fillRef idx="3">
            <a:schemeClr val="accent3"/>
          </a:fillRef>
          <a:effectRef idx="3">
            <a:schemeClr val="accent3"/>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TextBox 24">
            <a:extLst>
              <a:ext uri="{FF2B5EF4-FFF2-40B4-BE49-F238E27FC236}">
                <a16:creationId xmlns:a16="http://schemas.microsoft.com/office/drawing/2014/main" id="{06F729FD-58DC-75BF-D45A-9CDD4359B6B3}"/>
              </a:ext>
            </a:extLst>
          </p:cNvPr>
          <p:cNvSpPr txBox="1"/>
          <p:nvPr/>
        </p:nvSpPr>
        <p:spPr>
          <a:xfrm>
            <a:off x="2947842" y="2699307"/>
            <a:ext cx="2445317" cy="646331"/>
          </a:xfrm>
          <a:prstGeom prst="rect">
            <a:avLst/>
          </a:prstGeom>
          <a:noFill/>
          <a:ln w="19050">
            <a:noFill/>
          </a:ln>
        </p:spPr>
        <p:style>
          <a:lnRef idx="2">
            <a:schemeClr val="accent3"/>
          </a:lnRef>
          <a:fillRef idx="1">
            <a:schemeClr val="lt1"/>
          </a:fillRef>
          <a:effectRef idx="0">
            <a:schemeClr val="accent3"/>
          </a:effectRef>
          <a:fontRef idx="minor">
            <a:schemeClr val="dk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small" spc="0" normalizeH="0" baseline="0" noProof="0">
                <a:ln>
                  <a:noFill/>
                </a:ln>
                <a:solidFill>
                  <a:srgbClr val="27CED7">
                    <a:lumMod val="50000"/>
                  </a:srgbClr>
                </a:solidFill>
                <a:effectLst/>
                <a:uLnTx/>
                <a:uFillTx/>
                <a:latin typeface="Calibri" panose="020F0502020204030204"/>
                <a:ea typeface="+mn-ea"/>
                <a:cs typeface="+mn-cs"/>
              </a:rPr>
              <a:t>Space debris environmental model</a:t>
            </a:r>
          </a:p>
        </p:txBody>
      </p:sp>
      <p:sp>
        <p:nvSpPr>
          <p:cNvPr id="9" name="TextBox 8">
            <a:extLst>
              <a:ext uri="{FF2B5EF4-FFF2-40B4-BE49-F238E27FC236}">
                <a16:creationId xmlns:a16="http://schemas.microsoft.com/office/drawing/2014/main" id="{BEDEADFC-E351-39A4-8072-45893F147CDB}"/>
              </a:ext>
            </a:extLst>
          </p:cNvPr>
          <p:cNvSpPr txBox="1"/>
          <p:nvPr/>
        </p:nvSpPr>
        <p:spPr>
          <a:xfrm>
            <a:off x="3039123" y="1816911"/>
            <a:ext cx="2245502" cy="646331"/>
          </a:xfrm>
          <a:prstGeom prst="rect">
            <a:avLst/>
          </a:prstGeom>
          <a:ln/>
        </p:spPr>
        <p:style>
          <a:lnRef idx="0">
            <a:schemeClr val="accent6"/>
          </a:lnRef>
          <a:fillRef idx="3">
            <a:schemeClr val="accent6"/>
          </a:fillRef>
          <a:effectRef idx="3">
            <a:schemeClr val="accent6"/>
          </a:effectRef>
          <a:fontRef idx="minor">
            <a:schemeClr val="lt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small" spc="0" normalizeH="0" baseline="0" noProof="0">
                <a:ln>
                  <a:noFill/>
                </a:ln>
                <a:solidFill>
                  <a:prstClr val="white"/>
                </a:solidFill>
                <a:effectLst/>
                <a:uLnTx/>
                <a:uFillTx/>
                <a:latin typeface="Calibri" panose="020F0502020204030204"/>
                <a:ea typeface="+mn-ea"/>
                <a:cs typeface="+mn-cs"/>
              </a:rPr>
              <a:t>Aleatory and epistemic uncertainties</a:t>
            </a:r>
          </a:p>
        </p:txBody>
      </p:sp>
      <p:sp>
        <p:nvSpPr>
          <p:cNvPr id="10" name="TextBox 9">
            <a:extLst>
              <a:ext uri="{FF2B5EF4-FFF2-40B4-BE49-F238E27FC236}">
                <a16:creationId xmlns:a16="http://schemas.microsoft.com/office/drawing/2014/main" id="{0361AF07-318B-1761-1ED3-95A0EF7C2038}"/>
              </a:ext>
            </a:extLst>
          </p:cNvPr>
          <p:cNvSpPr txBox="1"/>
          <p:nvPr/>
        </p:nvSpPr>
        <p:spPr>
          <a:xfrm>
            <a:off x="8699502" y="1426610"/>
            <a:ext cx="1833196" cy="646331"/>
          </a:xfrm>
          <a:prstGeom prst="rect">
            <a:avLst/>
          </a:prstGeom>
          <a:ln/>
        </p:spPr>
        <p:style>
          <a:lnRef idx="0">
            <a:schemeClr val="accent4"/>
          </a:lnRef>
          <a:fillRef idx="3">
            <a:schemeClr val="accent4"/>
          </a:fillRef>
          <a:effectRef idx="3">
            <a:schemeClr val="accent4"/>
          </a:effectRef>
          <a:fontRef idx="minor">
            <a:schemeClr val="lt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small" spc="0" normalizeH="0" baseline="0" noProof="0">
                <a:ln>
                  <a:noFill/>
                </a:ln>
                <a:solidFill>
                  <a:prstClr val="white"/>
                </a:solidFill>
                <a:effectLst/>
                <a:uLnTx/>
                <a:uFillTx/>
                <a:latin typeface="Calibri" panose="020F0502020204030204"/>
                <a:ea typeface="+mn-ea"/>
                <a:cs typeface="+mn-cs"/>
              </a:rPr>
              <a:t>Economic forecasts</a:t>
            </a:r>
          </a:p>
        </p:txBody>
      </p:sp>
      <p:sp>
        <p:nvSpPr>
          <p:cNvPr id="12" name="TextBox 11">
            <a:extLst>
              <a:ext uri="{FF2B5EF4-FFF2-40B4-BE49-F238E27FC236}">
                <a16:creationId xmlns:a16="http://schemas.microsoft.com/office/drawing/2014/main" id="{1EA10171-7296-1020-4FA3-0F3C9B2FE6F4}"/>
              </a:ext>
            </a:extLst>
          </p:cNvPr>
          <p:cNvSpPr txBox="1"/>
          <p:nvPr/>
        </p:nvSpPr>
        <p:spPr>
          <a:xfrm>
            <a:off x="1866880" y="3355918"/>
            <a:ext cx="1833196" cy="646331"/>
          </a:xfrm>
          <a:prstGeom prst="rect">
            <a:avLst/>
          </a:prstGeom>
          <a:ln w="19050"/>
        </p:spPr>
        <p:style>
          <a:lnRef idx="2">
            <a:schemeClr val="accent3"/>
          </a:lnRef>
          <a:fillRef idx="1">
            <a:schemeClr val="lt1"/>
          </a:fillRef>
          <a:effectRef idx="0">
            <a:schemeClr val="accent3"/>
          </a:effectRef>
          <a:fontRef idx="minor">
            <a:schemeClr val="dk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small" spc="0" normalizeH="0" baseline="0" noProof="0">
                <a:ln>
                  <a:noFill/>
                </a:ln>
                <a:solidFill>
                  <a:srgbClr val="27CED7">
                    <a:lumMod val="50000"/>
                  </a:srgbClr>
                </a:solidFill>
                <a:effectLst/>
                <a:uLnTx/>
                <a:uFillTx/>
                <a:latin typeface="Calibri" panose="020F0502020204030204"/>
                <a:ea typeface="+mn-ea"/>
                <a:cs typeface="+mn-cs"/>
              </a:rPr>
              <a:t>Space objects sources and sinks</a:t>
            </a:r>
          </a:p>
        </p:txBody>
      </p:sp>
      <p:sp>
        <p:nvSpPr>
          <p:cNvPr id="13" name="TextBox 12">
            <a:extLst>
              <a:ext uri="{FF2B5EF4-FFF2-40B4-BE49-F238E27FC236}">
                <a16:creationId xmlns:a16="http://schemas.microsoft.com/office/drawing/2014/main" id="{84FC3CF3-3671-1498-7DA6-50C8E01A90EE}"/>
              </a:ext>
            </a:extLst>
          </p:cNvPr>
          <p:cNvSpPr txBox="1"/>
          <p:nvPr/>
        </p:nvSpPr>
        <p:spPr>
          <a:xfrm>
            <a:off x="7467708" y="3358777"/>
            <a:ext cx="1995289" cy="646331"/>
          </a:xfrm>
          <a:prstGeom prst="rect">
            <a:avLst/>
          </a:prstGeom>
          <a:ln/>
        </p:spPr>
        <p:style>
          <a:lnRef idx="0">
            <a:schemeClr val="accent5"/>
          </a:lnRef>
          <a:fillRef idx="3">
            <a:schemeClr val="accent5"/>
          </a:fillRef>
          <a:effectRef idx="3">
            <a:schemeClr val="accent5"/>
          </a:effectRef>
          <a:fontRef idx="minor">
            <a:schemeClr val="lt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small" spc="0" normalizeH="0" baseline="0" noProof="0">
                <a:ln>
                  <a:noFill/>
                </a:ln>
                <a:solidFill>
                  <a:prstClr val="white"/>
                </a:solidFill>
                <a:effectLst/>
                <a:uLnTx/>
                <a:uFillTx/>
                <a:latin typeface="Calibri" panose="020F0502020204030204"/>
                <a:ea typeface="+mn-ea"/>
                <a:cs typeface="+mn-cs"/>
              </a:rPr>
              <a:t>Space object population control</a:t>
            </a:r>
          </a:p>
        </p:txBody>
      </p:sp>
      <p:sp>
        <p:nvSpPr>
          <p:cNvPr id="15" name="TextBox 14">
            <a:extLst>
              <a:ext uri="{FF2B5EF4-FFF2-40B4-BE49-F238E27FC236}">
                <a16:creationId xmlns:a16="http://schemas.microsoft.com/office/drawing/2014/main" id="{BDDBD69C-0C74-0CDA-D37B-BF59325390E3}"/>
              </a:ext>
            </a:extLst>
          </p:cNvPr>
          <p:cNvSpPr txBox="1"/>
          <p:nvPr/>
        </p:nvSpPr>
        <p:spPr>
          <a:xfrm>
            <a:off x="4395989" y="5312668"/>
            <a:ext cx="1833196" cy="646331"/>
          </a:xfrm>
          <a:prstGeom prst="rect">
            <a:avLst/>
          </a:prstGeom>
          <a:solidFill>
            <a:schemeClr val="tx1">
              <a:lumMod val="90000"/>
              <a:lumOff val="10000"/>
            </a:schemeClr>
          </a:solidFill>
          <a:ln/>
        </p:spPr>
        <p:style>
          <a:lnRef idx="0">
            <a:schemeClr val="dk1"/>
          </a:lnRef>
          <a:fillRef idx="3">
            <a:schemeClr val="dk1"/>
          </a:fillRef>
          <a:effectRef idx="3">
            <a:schemeClr val="dk1"/>
          </a:effectRef>
          <a:fontRef idx="minor">
            <a:schemeClr val="lt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small" spc="0" normalizeH="0" baseline="0" noProof="0">
                <a:ln>
                  <a:noFill/>
                </a:ln>
                <a:solidFill>
                  <a:prstClr val="white"/>
                </a:solidFill>
                <a:effectLst/>
                <a:uLnTx/>
                <a:uFillTx/>
                <a:latin typeface="Calibri" panose="020F0502020204030204"/>
                <a:ea typeface="+mn-ea"/>
                <a:cs typeface="+mn-cs"/>
              </a:rPr>
              <a:t>Policies and regulations</a:t>
            </a:r>
          </a:p>
        </p:txBody>
      </p:sp>
      <p:sp>
        <p:nvSpPr>
          <p:cNvPr id="17" name="TextBox 16">
            <a:extLst>
              <a:ext uri="{FF2B5EF4-FFF2-40B4-BE49-F238E27FC236}">
                <a16:creationId xmlns:a16="http://schemas.microsoft.com/office/drawing/2014/main" id="{1BDAA842-CC4C-387F-CC5C-65205D97C2D0}"/>
              </a:ext>
            </a:extLst>
          </p:cNvPr>
          <p:cNvSpPr txBox="1"/>
          <p:nvPr/>
        </p:nvSpPr>
        <p:spPr>
          <a:xfrm>
            <a:off x="4797254" y="3358699"/>
            <a:ext cx="1233879" cy="646331"/>
          </a:xfrm>
          <a:prstGeom prst="rect">
            <a:avLst/>
          </a:prstGeom>
          <a:ln w="19050"/>
        </p:spPr>
        <p:style>
          <a:lnRef idx="2">
            <a:schemeClr val="accent3"/>
          </a:lnRef>
          <a:fillRef idx="1">
            <a:schemeClr val="lt1"/>
          </a:fillRef>
          <a:effectRef idx="0">
            <a:schemeClr val="accent3"/>
          </a:effectRef>
          <a:fontRef idx="minor">
            <a:schemeClr val="dk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small" spc="0" normalizeH="0" baseline="0" noProof="0">
                <a:ln>
                  <a:noFill/>
                </a:ln>
                <a:solidFill>
                  <a:srgbClr val="27CED7">
                    <a:lumMod val="50000"/>
                  </a:srgbClr>
                </a:solidFill>
                <a:effectLst/>
                <a:uLnTx/>
                <a:uFillTx/>
                <a:latin typeface="Calibri" panose="020F0502020204030204"/>
                <a:ea typeface="+mn-ea"/>
                <a:cs typeface="+mn-cs"/>
              </a:rPr>
              <a:t>Orbital dynamics</a:t>
            </a:r>
          </a:p>
        </p:txBody>
      </p:sp>
      <p:cxnSp>
        <p:nvCxnSpPr>
          <p:cNvPr id="21" name="Connector: Elbow 20">
            <a:extLst>
              <a:ext uri="{FF2B5EF4-FFF2-40B4-BE49-F238E27FC236}">
                <a16:creationId xmlns:a16="http://schemas.microsoft.com/office/drawing/2014/main" id="{F19D6F95-4047-0C87-0D36-7F9BCBEA879E}"/>
              </a:ext>
            </a:extLst>
          </p:cNvPr>
          <p:cNvCxnSpPr>
            <a:cxnSpLocks/>
            <a:stCxn id="9" idx="1"/>
          </p:cNvCxnSpPr>
          <p:nvPr/>
        </p:nvCxnSpPr>
        <p:spPr>
          <a:xfrm rot="10800000" flipV="1">
            <a:off x="2909455" y="2140077"/>
            <a:ext cx="129668" cy="1219814"/>
          </a:xfrm>
          <a:prstGeom prst="bentConnector2">
            <a:avLst/>
          </a:prstGeom>
          <a:ln w="1905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22" name="Connector: Elbow 21">
            <a:extLst>
              <a:ext uri="{FF2B5EF4-FFF2-40B4-BE49-F238E27FC236}">
                <a16:creationId xmlns:a16="http://schemas.microsoft.com/office/drawing/2014/main" id="{F5E8040A-C7D6-B102-1FBC-570DAD3DB1CC}"/>
              </a:ext>
            </a:extLst>
          </p:cNvPr>
          <p:cNvCxnSpPr>
            <a:cxnSpLocks/>
            <a:stCxn id="9" idx="3"/>
            <a:endCxn id="17" idx="0"/>
          </p:cNvCxnSpPr>
          <p:nvPr/>
        </p:nvCxnSpPr>
        <p:spPr>
          <a:xfrm>
            <a:off x="5284625" y="2140077"/>
            <a:ext cx="129569" cy="1218622"/>
          </a:xfrm>
          <a:prstGeom prst="bentConnector2">
            <a:avLst/>
          </a:prstGeom>
          <a:ln w="1905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32" name="Connector: Elbow 31">
            <a:extLst>
              <a:ext uri="{FF2B5EF4-FFF2-40B4-BE49-F238E27FC236}">
                <a16:creationId xmlns:a16="http://schemas.microsoft.com/office/drawing/2014/main" id="{7CFEA140-78A6-715D-A3F7-F883D14B90DB}"/>
              </a:ext>
            </a:extLst>
          </p:cNvPr>
          <p:cNvCxnSpPr>
            <a:cxnSpLocks/>
            <a:stCxn id="12" idx="3"/>
            <a:endCxn id="17" idx="1"/>
          </p:cNvCxnSpPr>
          <p:nvPr/>
        </p:nvCxnSpPr>
        <p:spPr>
          <a:xfrm>
            <a:off x="3700076" y="3679084"/>
            <a:ext cx="1097178" cy="2781"/>
          </a:xfrm>
          <a:prstGeom prst="bentConnector3">
            <a:avLst>
              <a:gd name="adj1" fmla="val 50000"/>
            </a:avLst>
          </a:prstGeom>
          <a:ln w="1905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35" name="Connector: Elbow 34">
            <a:extLst>
              <a:ext uri="{FF2B5EF4-FFF2-40B4-BE49-F238E27FC236}">
                <a16:creationId xmlns:a16="http://schemas.microsoft.com/office/drawing/2014/main" id="{00DF3EA5-2311-09CF-622D-2CED9B0B7C08}"/>
              </a:ext>
            </a:extLst>
          </p:cNvPr>
          <p:cNvCxnSpPr>
            <a:cxnSpLocks/>
            <a:stCxn id="17" idx="3"/>
            <a:endCxn id="13" idx="1"/>
          </p:cNvCxnSpPr>
          <p:nvPr/>
        </p:nvCxnSpPr>
        <p:spPr>
          <a:xfrm>
            <a:off x="6031133" y="3681865"/>
            <a:ext cx="1436575" cy="78"/>
          </a:xfrm>
          <a:prstGeom prst="bentConnector3">
            <a:avLst>
              <a:gd name="adj1" fmla="val 50000"/>
            </a:avLst>
          </a:prstGeom>
          <a:ln w="1905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40" name="Connector: Elbow 39">
            <a:extLst>
              <a:ext uri="{FF2B5EF4-FFF2-40B4-BE49-F238E27FC236}">
                <a16:creationId xmlns:a16="http://schemas.microsoft.com/office/drawing/2014/main" id="{7CD83CB4-FA27-2130-0BC4-9BBFF0B0D048}"/>
              </a:ext>
            </a:extLst>
          </p:cNvPr>
          <p:cNvCxnSpPr>
            <a:cxnSpLocks/>
            <a:endCxn id="12" idx="2"/>
          </p:cNvCxnSpPr>
          <p:nvPr/>
        </p:nvCxnSpPr>
        <p:spPr>
          <a:xfrm rot="10800000">
            <a:off x="2783478" y="4002249"/>
            <a:ext cx="5329680" cy="905842"/>
          </a:xfrm>
          <a:prstGeom prst="bentConnector2">
            <a:avLst/>
          </a:prstGeom>
          <a:ln w="1905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47" name="Connector: Elbow 46">
            <a:extLst>
              <a:ext uri="{FF2B5EF4-FFF2-40B4-BE49-F238E27FC236}">
                <a16:creationId xmlns:a16="http://schemas.microsoft.com/office/drawing/2014/main" id="{99793BA4-E581-2FE3-1609-E0570DADFD89}"/>
              </a:ext>
            </a:extLst>
          </p:cNvPr>
          <p:cNvCxnSpPr>
            <a:cxnSpLocks/>
            <a:stCxn id="26" idx="1"/>
            <a:endCxn id="15" idx="3"/>
          </p:cNvCxnSpPr>
          <p:nvPr/>
        </p:nvCxnSpPr>
        <p:spPr>
          <a:xfrm rot="10800000">
            <a:off x="6229185" y="5635835"/>
            <a:ext cx="1321720" cy="7715"/>
          </a:xfrm>
          <a:prstGeom prst="bentConnector3">
            <a:avLst>
              <a:gd name="adj1" fmla="val 50000"/>
            </a:avLst>
          </a:prstGeom>
          <a:ln w="1905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50" name="Connector: Elbow 49">
            <a:extLst>
              <a:ext uri="{FF2B5EF4-FFF2-40B4-BE49-F238E27FC236}">
                <a16:creationId xmlns:a16="http://schemas.microsoft.com/office/drawing/2014/main" id="{0EE262ED-B92C-06B9-9261-0ACE0BBB69DC}"/>
              </a:ext>
            </a:extLst>
          </p:cNvPr>
          <p:cNvCxnSpPr>
            <a:cxnSpLocks/>
          </p:cNvCxnSpPr>
          <p:nvPr/>
        </p:nvCxnSpPr>
        <p:spPr>
          <a:xfrm rot="10800000">
            <a:off x="1880161" y="3679085"/>
            <a:ext cx="2500583" cy="1963089"/>
          </a:xfrm>
          <a:prstGeom prst="bentConnector3">
            <a:avLst>
              <a:gd name="adj1" fmla="val 132804"/>
            </a:avLst>
          </a:prstGeom>
          <a:ln w="1905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34" name="Connector: Elbow 133">
            <a:extLst>
              <a:ext uri="{FF2B5EF4-FFF2-40B4-BE49-F238E27FC236}">
                <a16:creationId xmlns:a16="http://schemas.microsoft.com/office/drawing/2014/main" id="{1F692399-0C2B-BA78-3953-17C30DB564EB}"/>
              </a:ext>
            </a:extLst>
          </p:cNvPr>
          <p:cNvCxnSpPr>
            <a:cxnSpLocks/>
            <a:stCxn id="10" idx="1"/>
            <a:endCxn id="12" idx="0"/>
          </p:cNvCxnSpPr>
          <p:nvPr/>
        </p:nvCxnSpPr>
        <p:spPr>
          <a:xfrm rot="10800000" flipV="1">
            <a:off x="2783478" y="1749776"/>
            <a:ext cx="5916024" cy="1606142"/>
          </a:xfrm>
          <a:prstGeom prst="bentConnector2">
            <a:avLst/>
          </a:prstGeom>
          <a:ln w="1905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147" name="Oval 146">
            <a:extLst>
              <a:ext uri="{FF2B5EF4-FFF2-40B4-BE49-F238E27FC236}">
                <a16:creationId xmlns:a16="http://schemas.microsoft.com/office/drawing/2014/main" id="{A48C5938-5F2F-28DE-3B65-353A9EF93B4F}"/>
              </a:ext>
            </a:extLst>
          </p:cNvPr>
          <p:cNvSpPr/>
          <p:nvPr/>
        </p:nvSpPr>
        <p:spPr>
          <a:xfrm>
            <a:off x="8095399" y="4830514"/>
            <a:ext cx="110507" cy="119466"/>
          </a:xfrm>
          <a:prstGeom prst="ellipse">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56" name="Connector: Elbow 155">
            <a:extLst>
              <a:ext uri="{FF2B5EF4-FFF2-40B4-BE49-F238E27FC236}">
                <a16:creationId xmlns:a16="http://schemas.microsoft.com/office/drawing/2014/main" id="{8673D5B8-D38A-31E7-05C4-FD0EB822C591}"/>
              </a:ext>
            </a:extLst>
          </p:cNvPr>
          <p:cNvCxnSpPr>
            <a:cxnSpLocks/>
            <a:stCxn id="13" idx="2"/>
          </p:cNvCxnSpPr>
          <p:nvPr/>
        </p:nvCxnSpPr>
        <p:spPr>
          <a:xfrm rot="16200000" flipH="1">
            <a:off x="8055970" y="4414490"/>
            <a:ext cx="819517" cy="751"/>
          </a:xfrm>
          <a:prstGeom prst="bentConnector3">
            <a:avLst>
              <a:gd name="adj1" fmla="val 50000"/>
            </a:avLst>
          </a:prstGeom>
          <a:ln w="1905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34" name="TextBox 33">
            <a:extLst>
              <a:ext uri="{FF2B5EF4-FFF2-40B4-BE49-F238E27FC236}">
                <a16:creationId xmlns:a16="http://schemas.microsoft.com/office/drawing/2014/main" id="{B0C14168-0170-3FF5-7E3C-5064352B2BB5}"/>
              </a:ext>
            </a:extLst>
          </p:cNvPr>
          <p:cNvSpPr txBox="1"/>
          <p:nvPr/>
        </p:nvSpPr>
        <p:spPr>
          <a:xfrm>
            <a:off x="3661731" y="4614666"/>
            <a:ext cx="3823989" cy="246221"/>
          </a:xfrm>
          <a:prstGeom prst="rect">
            <a:avLst/>
          </a:prstGeom>
          <a:ln w="19050">
            <a:noFill/>
          </a:ln>
        </p:spPr>
        <p:style>
          <a:lnRef idx="2">
            <a:schemeClr val="accent3"/>
          </a:lnRef>
          <a:fillRef idx="1">
            <a:schemeClr val="lt1"/>
          </a:fillRef>
          <a:effectRef idx="0">
            <a:schemeClr val="accent3"/>
          </a:effectRef>
          <a:fontRef idx="minor">
            <a:schemeClr val="dk1"/>
          </a:fontRef>
        </p:style>
        <p:txBody>
          <a:bodyPr wrap="square" lIns="0" tIns="0" rIns="0" bIns="0"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a:ln>
                  <a:noFill/>
                </a:ln>
                <a:solidFill>
                  <a:srgbClr val="FF0066"/>
                </a:solidFill>
                <a:effectLst/>
                <a:uLnTx/>
                <a:uFillTx/>
                <a:latin typeface="Calibri" panose="020F0502020204030204"/>
                <a:ea typeface="+mn-ea"/>
                <a:cs typeface="+mn-cs"/>
              </a:rPr>
              <a:t>Ideal technical mitigation solutions</a:t>
            </a:r>
          </a:p>
        </p:txBody>
      </p:sp>
      <p:sp>
        <p:nvSpPr>
          <p:cNvPr id="36" name="TextBox 35">
            <a:extLst>
              <a:ext uri="{FF2B5EF4-FFF2-40B4-BE49-F238E27FC236}">
                <a16:creationId xmlns:a16="http://schemas.microsoft.com/office/drawing/2014/main" id="{24CFE7A3-2949-1BC6-A8E7-DE696FB87799}"/>
              </a:ext>
            </a:extLst>
          </p:cNvPr>
          <p:cNvSpPr txBox="1"/>
          <p:nvPr/>
        </p:nvSpPr>
        <p:spPr>
          <a:xfrm>
            <a:off x="1777091" y="5282943"/>
            <a:ext cx="2471574" cy="246221"/>
          </a:xfrm>
          <a:prstGeom prst="rect">
            <a:avLst/>
          </a:prstGeom>
          <a:ln w="19050">
            <a:noFill/>
          </a:ln>
        </p:spPr>
        <p:style>
          <a:lnRef idx="2">
            <a:schemeClr val="accent3"/>
          </a:lnRef>
          <a:fillRef idx="1">
            <a:schemeClr val="lt1"/>
          </a:fillRef>
          <a:effectRef idx="0">
            <a:schemeClr val="accent3"/>
          </a:effectRef>
          <a:fontRef idx="minor">
            <a:schemeClr val="dk1"/>
          </a:fontRef>
        </p:style>
        <p:txBody>
          <a:bodyPr wrap="square" lIns="0" tIns="0" rIns="0" bIns="0"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a:ln>
                  <a:noFill/>
                </a:ln>
                <a:solidFill>
                  <a:srgbClr val="002060">
                    <a:lumMod val="90000"/>
                    <a:lumOff val="10000"/>
                  </a:srgbClr>
                </a:solidFill>
                <a:effectLst/>
                <a:uLnTx/>
                <a:uFillTx/>
                <a:latin typeface="Calibri" panose="020F0502020204030204"/>
                <a:ea typeface="+mn-ea"/>
                <a:cs typeface="+mn-cs"/>
              </a:rPr>
              <a:t>Debris mitigation guidelines</a:t>
            </a:r>
          </a:p>
        </p:txBody>
      </p:sp>
      <p:sp>
        <p:nvSpPr>
          <p:cNvPr id="38" name="TextBox 37">
            <a:extLst>
              <a:ext uri="{FF2B5EF4-FFF2-40B4-BE49-F238E27FC236}">
                <a16:creationId xmlns:a16="http://schemas.microsoft.com/office/drawing/2014/main" id="{6AB15C8E-88EF-4E3E-E4DD-5E7E5BD1027A}"/>
              </a:ext>
            </a:extLst>
          </p:cNvPr>
          <p:cNvSpPr txBox="1"/>
          <p:nvPr/>
        </p:nvSpPr>
        <p:spPr>
          <a:xfrm>
            <a:off x="6257456" y="3770215"/>
            <a:ext cx="1139383" cy="492443"/>
          </a:xfrm>
          <a:prstGeom prst="rect">
            <a:avLst/>
          </a:prstGeom>
          <a:ln w="19050">
            <a:noFill/>
          </a:ln>
        </p:spPr>
        <p:style>
          <a:lnRef idx="2">
            <a:schemeClr val="accent3"/>
          </a:lnRef>
          <a:fillRef idx="1">
            <a:schemeClr val="lt1"/>
          </a:fillRef>
          <a:effectRef idx="0">
            <a:schemeClr val="accent3"/>
          </a:effectRef>
          <a:fontRef idx="minor">
            <a:schemeClr val="dk1"/>
          </a:fontRef>
        </p:style>
        <p:txBody>
          <a:bodyPr wrap="square" lIns="0" tIns="0" rIns="0" bIns="0"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a:ln>
                  <a:noFill/>
                </a:ln>
                <a:solidFill>
                  <a:srgbClr val="27CED7"/>
                </a:solidFill>
                <a:effectLst/>
                <a:uLnTx/>
                <a:uFillTx/>
                <a:latin typeface="Calibri" panose="020F0502020204030204"/>
                <a:ea typeface="+mn-ea"/>
                <a:cs typeface="+mn-cs"/>
              </a:rPr>
              <a:t>Environment drivers</a:t>
            </a:r>
          </a:p>
        </p:txBody>
      </p:sp>
      <p:sp>
        <p:nvSpPr>
          <p:cNvPr id="33" name="TextBox 32">
            <a:extLst>
              <a:ext uri="{FF2B5EF4-FFF2-40B4-BE49-F238E27FC236}">
                <a16:creationId xmlns:a16="http://schemas.microsoft.com/office/drawing/2014/main" id="{F07E7FE2-FA52-C0F0-C5B2-8D8967C7DA54}"/>
              </a:ext>
            </a:extLst>
          </p:cNvPr>
          <p:cNvSpPr txBox="1"/>
          <p:nvPr/>
        </p:nvSpPr>
        <p:spPr>
          <a:xfrm>
            <a:off x="408407" y="1056071"/>
            <a:ext cx="2245502" cy="923330"/>
          </a:xfrm>
          <a:prstGeom prst="rect">
            <a:avLst/>
          </a:prstGeom>
          <a:solidFill>
            <a:schemeClr val="bg1">
              <a:lumMod val="95000"/>
            </a:schemeClr>
          </a:solidFill>
          <a:ln/>
        </p:spPr>
        <p:style>
          <a:lnRef idx="0">
            <a:schemeClr val="accent6"/>
          </a:lnRef>
          <a:fillRef idx="3">
            <a:schemeClr val="accent6"/>
          </a:fillRef>
          <a:effectRef idx="3">
            <a:schemeClr val="accent6"/>
          </a:effectRef>
          <a:fontRef idx="minor">
            <a:schemeClr val="lt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small" spc="0" normalizeH="0" baseline="0" noProof="0">
                <a:ln>
                  <a:noFill/>
                </a:ln>
                <a:solidFill>
                  <a:prstClr val="white"/>
                </a:solidFill>
                <a:effectLst/>
                <a:uLnTx/>
                <a:uFillTx/>
                <a:latin typeface="Calibri" panose="020F0502020204030204"/>
                <a:ea typeface="+mn-ea"/>
                <a:cs typeface="+mn-cs"/>
              </a:rPr>
              <a:t>Environmental control and management</a:t>
            </a:r>
          </a:p>
        </p:txBody>
      </p:sp>
      <p:sp>
        <p:nvSpPr>
          <p:cNvPr id="2" name="Arrow: Down 1">
            <a:extLst>
              <a:ext uri="{FF2B5EF4-FFF2-40B4-BE49-F238E27FC236}">
                <a16:creationId xmlns:a16="http://schemas.microsoft.com/office/drawing/2014/main" id="{0FA1E0BD-C73B-ADFE-2BF3-A12F00825B26}"/>
              </a:ext>
            </a:extLst>
          </p:cNvPr>
          <p:cNvSpPr/>
          <p:nvPr/>
        </p:nvSpPr>
        <p:spPr>
          <a:xfrm>
            <a:off x="1178156" y="1986852"/>
            <a:ext cx="572749" cy="430053"/>
          </a:xfrm>
          <a:prstGeom prst="downArrow">
            <a:avLst/>
          </a:prstGeom>
          <a:solidFill>
            <a:schemeClr val="bg1">
              <a:lumMod val="95000"/>
            </a:schemeClr>
          </a:solidFill>
          <a:ln/>
        </p:spPr>
        <p:style>
          <a:lnRef idx="0">
            <a:schemeClr val="accent6"/>
          </a:lnRef>
          <a:fillRef idx="3">
            <a:schemeClr val="accent6"/>
          </a:fillRef>
          <a:effectRef idx="3">
            <a:schemeClr val="accent6"/>
          </a:effectRef>
          <a:fontRef idx="minor">
            <a:schemeClr val="lt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small" spc="0" normalizeH="0" baseline="0" noProof="0">
              <a:ln>
                <a:noFill/>
              </a:ln>
              <a:solidFill>
                <a:prstClr val="white"/>
              </a:solidFill>
              <a:effectLst/>
              <a:uLnTx/>
              <a:uFillTx/>
              <a:latin typeface="Calibri" panose="020F0502020204030204"/>
              <a:ea typeface="+mn-ea"/>
              <a:cs typeface="+mn-cs"/>
            </a:endParaRPr>
          </a:p>
        </p:txBody>
      </p:sp>
      <p:sp>
        <p:nvSpPr>
          <p:cNvPr id="3" name="Rectangle 2">
            <a:extLst>
              <a:ext uri="{FF2B5EF4-FFF2-40B4-BE49-F238E27FC236}">
                <a16:creationId xmlns:a16="http://schemas.microsoft.com/office/drawing/2014/main" id="{A1B2208C-ACDA-7700-A3A3-EEA0F05BD8F0}"/>
              </a:ext>
            </a:extLst>
          </p:cNvPr>
          <p:cNvSpPr/>
          <p:nvPr/>
        </p:nvSpPr>
        <p:spPr>
          <a:xfrm>
            <a:off x="1326150" y="1917032"/>
            <a:ext cx="273844" cy="69820"/>
          </a:xfrm>
          <a:prstGeom prst="rect">
            <a:avLst/>
          </a:prstGeom>
          <a:solidFill>
            <a:schemeClr val="bg1">
              <a:lumMod val="95000"/>
            </a:schemeClr>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9" name="Oval 38">
            <a:extLst>
              <a:ext uri="{FF2B5EF4-FFF2-40B4-BE49-F238E27FC236}">
                <a16:creationId xmlns:a16="http://schemas.microsoft.com/office/drawing/2014/main" id="{79465058-7F04-EDB8-C2D8-7A235A503D54}"/>
              </a:ext>
            </a:extLst>
          </p:cNvPr>
          <p:cNvSpPr/>
          <p:nvPr/>
        </p:nvSpPr>
        <p:spPr>
          <a:xfrm>
            <a:off x="8401573" y="4391529"/>
            <a:ext cx="146397" cy="143460"/>
          </a:xfrm>
          <a:prstGeom prst="ellipse">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44" name="TextBox 43">
            <a:extLst>
              <a:ext uri="{FF2B5EF4-FFF2-40B4-BE49-F238E27FC236}">
                <a16:creationId xmlns:a16="http://schemas.microsoft.com/office/drawing/2014/main" id="{1D150FE9-E0A4-6CE8-305C-098FFB9D0128}"/>
              </a:ext>
            </a:extLst>
          </p:cNvPr>
          <p:cNvSpPr txBox="1"/>
          <p:nvPr/>
        </p:nvSpPr>
        <p:spPr>
          <a:xfrm>
            <a:off x="2559410" y="5718057"/>
            <a:ext cx="1821334" cy="492443"/>
          </a:xfrm>
          <a:prstGeom prst="rect">
            <a:avLst/>
          </a:prstGeom>
          <a:ln w="19050">
            <a:noFill/>
          </a:ln>
        </p:spPr>
        <p:style>
          <a:lnRef idx="2">
            <a:schemeClr val="accent3"/>
          </a:lnRef>
          <a:fillRef idx="1">
            <a:schemeClr val="lt1"/>
          </a:fillRef>
          <a:effectRef idx="0">
            <a:schemeClr val="accent3"/>
          </a:effectRef>
          <a:fontRef idx="minor">
            <a:schemeClr val="dk1"/>
          </a:fontRef>
        </p:style>
        <p:txBody>
          <a:bodyPr wrap="square" lIns="0" tIns="0" rIns="0" bIns="0"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a:ln>
                  <a:noFill/>
                </a:ln>
                <a:solidFill>
                  <a:srgbClr val="000000"/>
                </a:solidFill>
                <a:effectLst/>
                <a:uLnTx/>
                <a:uFillTx/>
                <a:latin typeface="Calibri" panose="020F0502020204030204"/>
                <a:ea typeface="+mn-ea"/>
                <a:cs typeface="+mn-cs"/>
              </a:rPr>
              <a:t>M6</a:t>
            </a:r>
            <a:r>
              <a:rPr kumimoji="0" lang="en-GB" sz="1600" b="0" i="0" u="none" strike="noStrike" kern="1200" cap="none" spc="0" normalizeH="0" baseline="0" noProof="0">
                <a:ln>
                  <a:noFill/>
                </a:ln>
                <a:solidFill>
                  <a:srgbClr val="000000"/>
                </a:solidFill>
                <a:effectLst/>
                <a:uLnTx/>
                <a:uFillTx/>
                <a:latin typeface="Calibri" panose="020F0502020204030204"/>
                <a:ea typeface="+mn-ea"/>
                <a:cs typeface="+mn-cs"/>
              </a:rPr>
              <a:t>: Policy-actuated control actions</a:t>
            </a:r>
          </a:p>
        </p:txBody>
      </p:sp>
      <p:sp>
        <p:nvSpPr>
          <p:cNvPr id="45" name="Oval 44">
            <a:extLst>
              <a:ext uri="{FF2B5EF4-FFF2-40B4-BE49-F238E27FC236}">
                <a16:creationId xmlns:a16="http://schemas.microsoft.com/office/drawing/2014/main" id="{7AA88F74-9372-A047-198B-FA0FDE73FAEC}"/>
              </a:ext>
            </a:extLst>
          </p:cNvPr>
          <p:cNvSpPr/>
          <p:nvPr/>
        </p:nvSpPr>
        <p:spPr>
          <a:xfrm>
            <a:off x="2509807" y="5554397"/>
            <a:ext cx="146397" cy="143460"/>
          </a:xfrm>
          <a:prstGeom prst="ellipse">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8" name="Oval 47">
            <a:extLst>
              <a:ext uri="{FF2B5EF4-FFF2-40B4-BE49-F238E27FC236}">
                <a16:creationId xmlns:a16="http://schemas.microsoft.com/office/drawing/2014/main" id="{6A62F634-BE04-4D35-2E47-9D41DDDE266E}"/>
              </a:ext>
            </a:extLst>
          </p:cNvPr>
          <p:cNvSpPr/>
          <p:nvPr/>
        </p:nvSpPr>
        <p:spPr>
          <a:xfrm>
            <a:off x="6840726" y="5569492"/>
            <a:ext cx="146397" cy="143460"/>
          </a:xfrm>
          <a:prstGeom prst="ellipse">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51" name="TextBox 50">
            <a:extLst>
              <a:ext uri="{FF2B5EF4-FFF2-40B4-BE49-F238E27FC236}">
                <a16:creationId xmlns:a16="http://schemas.microsoft.com/office/drawing/2014/main" id="{2B933693-91D8-066B-FC8A-DF7FFD617590}"/>
              </a:ext>
            </a:extLst>
          </p:cNvPr>
          <p:cNvSpPr txBox="1"/>
          <p:nvPr/>
        </p:nvSpPr>
        <p:spPr>
          <a:xfrm>
            <a:off x="6399870" y="5747565"/>
            <a:ext cx="1085850" cy="246221"/>
          </a:xfrm>
          <a:prstGeom prst="rect">
            <a:avLst/>
          </a:prstGeom>
          <a:ln w="19050">
            <a:noFill/>
          </a:ln>
        </p:spPr>
        <p:style>
          <a:lnRef idx="2">
            <a:schemeClr val="accent3"/>
          </a:lnRef>
          <a:fillRef idx="1">
            <a:schemeClr val="lt1"/>
          </a:fillRef>
          <a:effectRef idx="0">
            <a:schemeClr val="accent3"/>
          </a:effectRef>
          <a:fontRef idx="minor">
            <a:schemeClr val="dk1"/>
          </a:fontRef>
        </p:style>
        <p:txBody>
          <a:bodyPr wrap="square" lIns="0" tIns="0" rIns="0" bIns="0"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a:ln>
                  <a:noFill/>
                </a:ln>
                <a:solidFill>
                  <a:srgbClr val="000000"/>
                </a:solidFill>
                <a:effectLst/>
                <a:uLnTx/>
                <a:uFillTx/>
                <a:latin typeface="Calibri" panose="020F0502020204030204"/>
                <a:ea typeface="+mn-ea"/>
                <a:cs typeface="+mn-cs"/>
              </a:rPr>
              <a:t>M4</a:t>
            </a:r>
            <a:r>
              <a:rPr kumimoji="0" lang="en-GB" sz="1600" b="0" i="0" u="none" strike="noStrike" kern="1200" cap="none" spc="0" normalizeH="0" baseline="0" noProof="0">
                <a:ln>
                  <a:noFill/>
                </a:ln>
                <a:solidFill>
                  <a:srgbClr val="000000"/>
                </a:solidFill>
                <a:effectLst/>
                <a:uLnTx/>
                <a:uFillTx/>
                <a:latin typeface="Calibri" panose="020F0502020204030204"/>
                <a:ea typeface="+mn-ea"/>
                <a:cs typeface="+mn-cs"/>
              </a:rPr>
              <a:t>: Indexes</a:t>
            </a:r>
          </a:p>
        </p:txBody>
      </p:sp>
      <p:sp>
        <p:nvSpPr>
          <p:cNvPr id="57" name="Oval 56">
            <a:extLst>
              <a:ext uri="{FF2B5EF4-FFF2-40B4-BE49-F238E27FC236}">
                <a16:creationId xmlns:a16="http://schemas.microsoft.com/office/drawing/2014/main" id="{896EB37A-017A-0DDC-D561-AE279051E8A6}"/>
              </a:ext>
            </a:extLst>
          </p:cNvPr>
          <p:cNvSpPr/>
          <p:nvPr/>
        </p:nvSpPr>
        <p:spPr>
          <a:xfrm>
            <a:off x="6213939" y="3605125"/>
            <a:ext cx="146397" cy="143460"/>
          </a:xfrm>
          <a:prstGeom prst="ellipse">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9" name="TextBox 28">
            <a:extLst>
              <a:ext uri="{FF2B5EF4-FFF2-40B4-BE49-F238E27FC236}">
                <a16:creationId xmlns:a16="http://schemas.microsoft.com/office/drawing/2014/main" id="{127F4E3B-9A9E-7C4F-075E-9A218CC01984}"/>
              </a:ext>
            </a:extLst>
          </p:cNvPr>
          <p:cNvSpPr txBox="1"/>
          <p:nvPr/>
        </p:nvSpPr>
        <p:spPr>
          <a:xfrm>
            <a:off x="7286984" y="4208949"/>
            <a:ext cx="1090063" cy="492443"/>
          </a:xfrm>
          <a:prstGeom prst="rect">
            <a:avLst/>
          </a:prstGeom>
          <a:ln w="19050">
            <a:noFill/>
          </a:ln>
        </p:spPr>
        <p:style>
          <a:lnRef idx="2">
            <a:schemeClr val="accent3"/>
          </a:lnRef>
          <a:fillRef idx="1">
            <a:schemeClr val="lt1"/>
          </a:fillRef>
          <a:effectRef idx="0">
            <a:schemeClr val="accent3"/>
          </a:effectRef>
          <a:fontRef idx="minor">
            <a:schemeClr val="dk1"/>
          </a:fontRef>
        </p:style>
        <p:txBody>
          <a:bodyPr wrap="square" lIns="0" tIns="0" rIns="0" bIns="0"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a:ln>
                  <a:noFill/>
                </a:ln>
                <a:solidFill>
                  <a:srgbClr val="000000"/>
                </a:solidFill>
                <a:effectLst/>
                <a:uLnTx/>
                <a:uFillTx/>
                <a:latin typeface="Calibri" panose="020F0502020204030204"/>
                <a:ea typeface="+mn-ea"/>
                <a:cs typeface="+mn-cs"/>
              </a:rPr>
              <a:t>M3</a:t>
            </a:r>
            <a:r>
              <a:rPr kumimoji="0" lang="en-GB" sz="1600" b="0" i="0" u="none" strike="noStrike" kern="1200" cap="none" spc="0" normalizeH="0" baseline="0" noProof="0">
                <a:ln>
                  <a:noFill/>
                </a:ln>
                <a:solidFill>
                  <a:srgbClr val="000000"/>
                </a:solidFill>
                <a:effectLst/>
                <a:uLnTx/>
                <a:uFillTx/>
                <a:latin typeface="Calibri" panose="020F0502020204030204"/>
                <a:ea typeface="+mn-ea"/>
                <a:cs typeface="+mn-cs"/>
              </a:rPr>
              <a:t>: Control actions</a:t>
            </a:r>
          </a:p>
        </p:txBody>
      </p:sp>
      <p:sp>
        <p:nvSpPr>
          <p:cNvPr id="63" name="Arrow: Down 62">
            <a:extLst>
              <a:ext uri="{FF2B5EF4-FFF2-40B4-BE49-F238E27FC236}">
                <a16:creationId xmlns:a16="http://schemas.microsoft.com/office/drawing/2014/main" id="{1C14E392-B72D-F6D6-149A-18142EDAEEB9}"/>
              </a:ext>
            </a:extLst>
          </p:cNvPr>
          <p:cNvSpPr/>
          <p:nvPr/>
        </p:nvSpPr>
        <p:spPr>
          <a:xfrm rot="10800000">
            <a:off x="1176697" y="598718"/>
            <a:ext cx="572749" cy="430053"/>
          </a:xfrm>
          <a:prstGeom prst="downArrow">
            <a:avLst/>
          </a:prstGeom>
          <a:solidFill>
            <a:schemeClr val="bg1">
              <a:lumMod val="95000"/>
            </a:schemeClr>
          </a:solidFill>
          <a:ln/>
        </p:spPr>
        <p:style>
          <a:lnRef idx="0">
            <a:schemeClr val="accent6"/>
          </a:lnRef>
          <a:fillRef idx="3">
            <a:schemeClr val="accent6"/>
          </a:fillRef>
          <a:effectRef idx="3">
            <a:schemeClr val="accent6"/>
          </a:effectRef>
          <a:fontRef idx="minor">
            <a:schemeClr val="lt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small" spc="0" normalizeH="0" baseline="0" noProof="0">
              <a:ln>
                <a:noFill/>
              </a:ln>
              <a:solidFill>
                <a:prstClr val="white"/>
              </a:solidFill>
              <a:effectLst/>
              <a:uLnTx/>
              <a:uFillTx/>
              <a:latin typeface="Calibri" panose="020F0502020204030204"/>
              <a:ea typeface="+mn-ea"/>
              <a:cs typeface="+mn-cs"/>
            </a:endParaRPr>
          </a:p>
        </p:txBody>
      </p:sp>
      <p:sp>
        <p:nvSpPr>
          <p:cNvPr id="64" name="Rectangle 63">
            <a:extLst>
              <a:ext uri="{FF2B5EF4-FFF2-40B4-BE49-F238E27FC236}">
                <a16:creationId xmlns:a16="http://schemas.microsoft.com/office/drawing/2014/main" id="{DB2BF4D7-4C52-E986-7B63-C89B2B520190}"/>
              </a:ext>
            </a:extLst>
          </p:cNvPr>
          <p:cNvSpPr/>
          <p:nvPr/>
        </p:nvSpPr>
        <p:spPr>
          <a:xfrm rot="10800000">
            <a:off x="1327608" y="1028771"/>
            <a:ext cx="273844" cy="69820"/>
          </a:xfrm>
          <a:prstGeom prst="rect">
            <a:avLst/>
          </a:prstGeom>
          <a:solidFill>
            <a:schemeClr val="bg1">
              <a:lumMod val="95000"/>
            </a:schemeClr>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8" name="Group 7">
            <a:extLst>
              <a:ext uri="{FF2B5EF4-FFF2-40B4-BE49-F238E27FC236}">
                <a16:creationId xmlns:a16="http://schemas.microsoft.com/office/drawing/2014/main" id="{42387557-1E6E-DB24-02C5-40A524FA5692}"/>
              </a:ext>
            </a:extLst>
          </p:cNvPr>
          <p:cNvGrpSpPr/>
          <p:nvPr/>
        </p:nvGrpSpPr>
        <p:grpSpPr>
          <a:xfrm>
            <a:off x="1422327" y="4066905"/>
            <a:ext cx="574885" cy="519351"/>
            <a:chOff x="10152675" y="1792953"/>
            <a:chExt cx="574885" cy="519351"/>
          </a:xfrm>
        </p:grpSpPr>
        <p:sp>
          <p:nvSpPr>
            <p:cNvPr id="5" name="Oval 4">
              <a:extLst>
                <a:ext uri="{FF2B5EF4-FFF2-40B4-BE49-F238E27FC236}">
                  <a16:creationId xmlns:a16="http://schemas.microsoft.com/office/drawing/2014/main" id="{F307F16D-B734-B9BF-9135-52AD82A94813}"/>
                </a:ext>
              </a:extLst>
            </p:cNvPr>
            <p:cNvSpPr/>
            <p:nvPr/>
          </p:nvSpPr>
          <p:spPr>
            <a:xfrm>
              <a:off x="10152675" y="1792953"/>
              <a:ext cx="547008" cy="519351"/>
            </a:xfrm>
            <a:prstGeom prst="ellipse">
              <a:avLst/>
            </a:prstGeom>
            <a:ln/>
          </p:spPr>
          <p:style>
            <a:lnRef idx="2">
              <a:schemeClr val="accent3">
                <a:shade val="50000"/>
              </a:schemeClr>
            </a:lnRef>
            <a:fillRef idx="1">
              <a:schemeClr val="accent3"/>
            </a:fillRef>
            <a:effectRef idx="0">
              <a:schemeClr val="accent3"/>
            </a:effectRef>
            <a:fontRef idx="minor">
              <a:schemeClr val="lt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small" spc="0" normalizeH="0" baseline="0" noProof="0">
                <a:ln>
                  <a:noFill/>
                </a:ln>
                <a:solidFill>
                  <a:prstClr val="white"/>
                </a:solidFill>
                <a:effectLst/>
                <a:uLnTx/>
                <a:uFillTx/>
                <a:latin typeface="Calibri" panose="020F0502020204030204"/>
                <a:ea typeface="+mn-ea"/>
                <a:cs typeface="+mn-cs"/>
              </a:endParaRPr>
            </a:p>
          </p:txBody>
        </p:sp>
        <p:sp>
          <p:nvSpPr>
            <p:cNvPr id="7" name="TextBox 6">
              <a:extLst>
                <a:ext uri="{FF2B5EF4-FFF2-40B4-BE49-F238E27FC236}">
                  <a16:creationId xmlns:a16="http://schemas.microsoft.com/office/drawing/2014/main" id="{D7F50385-E562-9945-50A9-A9A20F940AD4}"/>
                </a:ext>
              </a:extLst>
            </p:cNvPr>
            <p:cNvSpPr txBox="1"/>
            <p:nvPr/>
          </p:nvSpPr>
          <p:spPr>
            <a:xfrm>
              <a:off x="10240034" y="1934099"/>
              <a:ext cx="487526" cy="246221"/>
            </a:xfrm>
            <a:prstGeom prst="rect">
              <a:avLst/>
            </a:prstGeom>
            <a:noFill/>
            <a:ln w="19050">
              <a:noFill/>
            </a:ln>
          </p:spPr>
          <p:style>
            <a:lnRef idx="2">
              <a:schemeClr val="accent3"/>
            </a:lnRef>
            <a:fillRef idx="1">
              <a:schemeClr val="lt1"/>
            </a:fillRef>
            <a:effectRef idx="0">
              <a:schemeClr val="accent3"/>
            </a:effectRef>
            <a:fontRef idx="minor">
              <a:schemeClr val="dk1"/>
            </a:fontRef>
          </p:style>
          <p:txBody>
            <a:bodyPr wrap="square" lIns="0" tIns="0" rIns="0" bIns="0" rtlCol="0">
              <a:spAutoFit/>
            </a:bodyPr>
            <a:lstStyle>
              <a:defPPr>
                <a:defRPr lang="en-US"/>
              </a:defPPr>
              <a:lvl1pPr>
                <a:defRPr sz="1600" b="1">
                  <a:solidFill>
                    <a:schemeClr val="tx2"/>
                  </a:solidFill>
                </a:defRPr>
              </a:lvl1pPr>
              <a:lvl2pPr>
                <a:defRPr>
                  <a:solidFill>
                    <a:schemeClr val="dk1"/>
                  </a:solidFill>
                </a:defRPr>
              </a:lvl2pPr>
              <a:lvl3pPr>
                <a:defRPr>
                  <a:solidFill>
                    <a:schemeClr val="dk1"/>
                  </a:solidFill>
                </a:defRPr>
              </a:lvl3pPr>
              <a:lvl4pPr>
                <a:defRPr>
                  <a:solidFill>
                    <a:schemeClr val="dk1"/>
                  </a:solidFill>
                </a:defRPr>
              </a:lvl4pPr>
              <a:lvl5pPr>
                <a:defRPr>
                  <a:solidFill>
                    <a:schemeClr val="dk1"/>
                  </a:solidFill>
                </a:defRPr>
              </a:lvl5pPr>
              <a:lvl6pPr>
                <a:defRPr>
                  <a:solidFill>
                    <a:schemeClr val="dk1"/>
                  </a:solidFill>
                </a:defRPr>
              </a:lvl6pPr>
              <a:lvl7pPr>
                <a:defRPr>
                  <a:solidFill>
                    <a:schemeClr val="dk1"/>
                  </a:solidFill>
                </a:defRPr>
              </a:lvl7pPr>
              <a:lvl8pPr>
                <a:defRPr>
                  <a:solidFill>
                    <a:schemeClr val="dk1"/>
                  </a:solidFill>
                </a:defRPr>
              </a:lvl8pPr>
              <a:lvl9pPr>
                <a:defRPr>
                  <a:solidFill>
                    <a:schemeClr val="dk1"/>
                  </a:solidFill>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a:ln>
                    <a:noFill/>
                  </a:ln>
                  <a:solidFill>
                    <a:prstClr val="white"/>
                  </a:solidFill>
                  <a:effectLst/>
                  <a:uLnTx/>
                  <a:uFillTx/>
                  <a:latin typeface="Calibri" panose="020F0502020204030204"/>
                  <a:ea typeface="+mn-ea"/>
                  <a:cs typeface="+mn-cs"/>
                </a:rPr>
                <a:t>WP1</a:t>
              </a:r>
            </a:p>
          </p:txBody>
        </p:sp>
      </p:grpSp>
      <p:grpSp>
        <p:nvGrpSpPr>
          <p:cNvPr id="58" name="Group 57">
            <a:extLst>
              <a:ext uri="{FF2B5EF4-FFF2-40B4-BE49-F238E27FC236}">
                <a16:creationId xmlns:a16="http://schemas.microsoft.com/office/drawing/2014/main" id="{824517DF-E3EA-72C4-2F4C-0D96EE1FDA9E}"/>
              </a:ext>
            </a:extLst>
          </p:cNvPr>
          <p:cNvGrpSpPr/>
          <p:nvPr/>
        </p:nvGrpSpPr>
        <p:grpSpPr>
          <a:xfrm>
            <a:off x="2934389" y="2158965"/>
            <a:ext cx="582048" cy="519351"/>
            <a:chOff x="10152675" y="1792953"/>
            <a:chExt cx="582048" cy="519351"/>
          </a:xfrm>
        </p:grpSpPr>
        <p:sp>
          <p:nvSpPr>
            <p:cNvPr id="59" name="Oval 58">
              <a:extLst>
                <a:ext uri="{FF2B5EF4-FFF2-40B4-BE49-F238E27FC236}">
                  <a16:creationId xmlns:a16="http://schemas.microsoft.com/office/drawing/2014/main" id="{4C0215EC-3CB1-9D71-E319-B1A55B69DB99}"/>
                </a:ext>
              </a:extLst>
            </p:cNvPr>
            <p:cNvSpPr/>
            <p:nvPr/>
          </p:nvSpPr>
          <p:spPr>
            <a:xfrm>
              <a:off x="10152675" y="1792953"/>
              <a:ext cx="547008" cy="519351"/>
            </a:xfrm>
            <a:prstGeom prst="ellipse">
              <a:avLst/>
            </a:prstGeom>
            <a:ln/>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small" spc="0" normalizeH="0" baseline="0" noProof="0">
                <a:ln>
                  <a:noFill/>
                </a:ln>
                <a:solidFill>
                  <a:prstClr val="white"/>
                </a:solidFill>
                <a:effectLst/>
                <a:uLnTx/>
                <a:uFillTx/>
                <a:latin typeface="Calibri" panose="020F0502020204030204"/>
                <a:ea typeface="+mn-ea"/>
                <a:cs typeface="+mn-cs"/>
              </a:endParaRPr>
            </a:p>
          </p:txBody>
        </p:sp>
        <p:sp>
          <p:nvSpPr>
            <p:cNvPr id="60" name="TextBox 59">
              <a:extLst>
                <a:ext uri="{FF2B5EF4-FFF2-40B4-BE49-F238E27FC236}">
                  <a16:creationId xmlns:a16="http://schemas.microsoft.com/office/drawing/2014/main" id="{04D62404-4D4B-FC2D-DDB6-60CD80A6FFAF}"/>
                </a:ext>
              </a:extLst>
            </p:cNvPr>
            <p:cNvSpPr txBox="1"/>
            <p:nvPr/>
          </p:nvSpPr>
          <p:spPr>
            <a:xfrm>
              <a:off x="10247197" y="1924937"/>
              <a:ext cx="487526" cy="246221"/>
            </a:xfrm>
            <a:prstGeom prst="rect">
              <a:avLst/>
            </a:prstGeom>
            <a:noFill/>
            <a:ln w="19050">
              <a:noFill/>
            </a:ln>
          </p:spPr>
          <p:style>
            <a:lnRef idx="2">
              <a:schemeClr val="accent3"/>
            </a:lnRef>
            <a:fillRef idx="1">
              <a:schemeClr val="lt1"/>
            </a:fillRef>
            <a:effectRef idx="0">
              <a:schemeClr val="accent3"/>
            </a:effectRef>
            <a:fontRef idx="minor">
              <a:schemeClr val="dk1"/>
            </a:fontRef>
          </p:style>
          <p:txBody>
            <a:bodyPr wrap="square" lIns="0" tIns="0" rIns="0" bIns="0" rtlCol="0">
              <a:spAutoFit/>
            </a:bodyPr>
            <a:lstStyle>
              <a:defPPr>
                <a:defRPr lang="en-US"/>
              </a:defPPr>
              <a:lvl1pPr>
                <a:defRPr sz="1600" b="1">
                  <a:solidFill>
                    <a:schemeClr val="tx2"/>
                  </a:solidFill>
                </a:defRPr>
              </a:lvl1pPr>
              <a:lvl2pPr>
                <a:defRPr>
                  <a:solidFill>
                    <a:schemeClr val="dk1"/>
                  </a:solidFill>
                </a:defRPr>
              </a:lvl2pPr>
              <a:lvl3pPr>
                <a:defRPr>
                  <a:solidFill>
                    <a:schemeClr val="dk1"/>
                  </a:solidFill>
                </a:defRPr>
              </a:lvl3pPr>
              <a:lvl4pPr>
                <a:defRPr>
                  <a:solidFill>
                    <a:schemeClr val="dk1"/>
                  </a:solidFill>
                </a:defRPr>
              </a:lvl4pPr>
              <a:lvl5pPr>
                <a:defRPr>
                  <a:solidFill>
                    <a:schemeClr val="dk1"/>
                  </a:solidFill>
                </a:defRPr>
              </a:lvl5pPr>
              <a:lvl6pPr>
                <a:defRPr>
                  <a:solidFill>
                    <a:schemeClr val="dk1"/>
                  </a:solidFill>
                </a:defRPr>
              </a:lvl6pPr>
              <a:lvl7pPr>
                <a:defRPr>
                  <a:solidFill>
                    <a:schemeClr val="dk1"/>
                  </a:solidFill>
                </a:defRPr>
              </a:lvl7pPr>
              <a:lvl8pPr>
                <a:defRPr>
                  <a:solidFill>
                    <a:schemeClr val="dk1"/>
                  </a:solidFill>
                </a:defRPr>
              </a:lvl8pPr>
              <a:lvl9pPr>
                <a:defRPr>
                  <a:solidFill>
                    <a:schemeClr val="dk1"/>
                  </a:solidFill>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a:ln>
                    <a:noFill/>
                  </a:ln>
                  <a:solidFill>
                    <a:prstClr val="white"/>
                  </a:solidFill>
                  <a:effectLst/>
                  <a:uLnTx/>
                  <a:uFillTx/>
                  <a:latin typeface="Calibri" panose="020F0502020204030204"/>
                  <a:ea typeface="+mn-ea"/>
                  <a:cs typeface="+mn-cs"/>
                </a:rPr>
                <a:t>WP2</a:t>
              </a:r>
            </a:p>
          </p:txBody>
        </p:sp>
      </p:grpSp>
      <p:grpSp>
        <p:nvGrpSpPr>
          <p:cNvPr id="65" name="Group 64">
            <a:extLst>
              <a:ext uri="{FF2B5EF4-FFF2-40B4-BE49-F238E27FC236}">
                <a16:creationId xmlns:a16="http://schemas.microsoft.com/office/drawing/2014/main" id="{9C47B5F3-A3A9-4339-4B49-427E2B72C2BF}"/>
              </a:ext>
            </a:extLst>
          </p:cNvPr>
          <p:cNvGrpSpPr/>
          <p:nvPr/>
        </p:nvGrpSpPr>
        <p:grpSpPr>
          <a:xfrm>
            <a:off x="10061019" y="1836103"/>
            <a:ext cx="566976" cy="519351"/>
            <a:chOff x="10152675" y="1792953"/>
            <a:chExt cx="566976" cy="519351"/>
          </a:xfrm>
        </p:grpSpPr>
        <p:sp>
          <p:nvSpPr>
            <p:cNvPr id="66" name="Oval 65">
              <a:extLst>
                <a:ext uri="{FF2B5EF4-FFF2-40B4-BE49-F238E27FC236}">
                  <a16:creationId xmlns:a16="http://schemas.microsoft.com/office/drawing/2014/main" id="{474E3FBD-B031-AE1E-AB9B-3F1C2250842D}"/>
                </a:ext>
              </a:extLst>
            </p:cNvPr>
            <p:cNvSpPr/>
            <p:nvPr/>
          </p:nvSpPr>
          <p:spPr>
            <a:xfrm>
              <a:off x="10152675" y="1792953"/>
              <a:ext cx="547008" cy="519351"/>
            </a:xfrm>
            <a:prstGeom prst="ellipse">
              <a:avLst/>
            </a:prstGeom>
            <a:ln/>
          </p:spPr>
          <p:style>
            <a:lnRef idx="2">
              <a:schemeClr val="accent4">
                <a:shade val="50000"/>
              </a:schemeClr>
            </a:lnRef>
            <a:fillRef idx="1">
              <a:schemeClr val="accent4"/>
            </a:fillRef>
            <a:effectRef idx="0">
              <a:schemeClr val="accent4"/>
            </a:effectRef>
            <a:fontRef idx="minor">
              <a:schemeClr val="lt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small" spc="0" normalizeH="0" baseline="0" noProof="0">
                <a:ln>
                  <a:noFill/>
                </a:ln>
                <a:solidFill>
                  <a:prstClr val="white"/>
                </a:solidFill>
                <a:effectLst/>
                <a:uLnTx/>
                <a:uFillTx/>
                <a:latin typeface="Calibri" panose="020F0502020204030204"/>
                <a:ea typeface="+mn-ea"/>
                <a:cs typeface="+mn-cs"/>
              </a:endParaRPr>
            </a:p>
          </p:txBody>
        </p:sp>
        <p:sp>
          <p:nvSpPr>
            <p:cNvPr id="67" name="TextBox 66">
              <a:extLst>
                <a:ext uri="{FF2B5EF4-FFF2-40B4-BE49-F238E27FC236}">
                  <a16:creationId xmlns:a16="http://schemas.microsoft.com/office/drawing/2014/main" id="{C15DC24D-DAA9-BF05-EABE-5E1C47FD3F62}"/>
                </a:ext>
              </a:extLst>
            </p:cNvPr>
            <p:cNvSpPr txBox="1"/>
            <p:nvPr/>
          </p:nvSpPr>
          <p:spPr>
            <a:xfrm>
              <a:off x="10232125" y="1939895"/>
              <a:ext cx="487526" cy="246221"/>
            </a:xfrm>
            <a:prstGeom prst="rect">
              <a:avLst/>
            </a:prstGeom>
            <a:noFill/>
            <a:ln w="19050">
              <a:noFill/>
            </a:ln>
          </p:spPr>
          <p:style>
            <a:lnRef idx="2">
              <a:schemeClr val="accent3"/>
            </a:lnRef>
            <a:fillRef idx="1">
              <a:schemeClr val="lt1"/>
            </a:fillRef>
            <a:effectRef idx="0">
              <a:schemeClr val="accent3"/>
            </a:effectRef>
            <a:fontRef idx="minor">
              <a:schemeClr val="dk1"/>
            </a:fontRef>
          </p:style>
          <p:txBody>
            <a:bodyPr wrap="square" lIns="0" tIns="0" rIns="0" bIns="0" rtlCol="0">
              <a:spAutoFit/>
            </a:bodyPr>
            <a:lstStyle>
              <a:defPPr>
                <a:defRPr lang="en-US"/>
              </a:defPPr>
              <a:lvl1pPr>
                <a:defRPr sz="1600" b="1">
                  <a:solidFill>
                    <a:schemeClr val="tx2"/>
                  </a:solidFill>
                </a:defRPr>
              </a:lvl1pPr>
              <a:lvl2pPr>
                <a:defRPr>
                  <a:solidFill>
                    <a:schemeClr val="dk1"/>
                  </a:solidFill>
                </a:defRPr>
              </a:lvl2pPr>
              <a:lvl3pPr>
                <a:defRPr>
                  <a:solidFill>
                    <a:schemeClr val="dk1"/>
                  </a:solidFill>
                </a:defRPr>
              </a:lvl3pPr>
              <a:lvl4pPr>
                <a:defRPr>
                  <a:solidFill>
                    <a:schemeClr val="dk1"/>
                  </a:solidFill>
                </a:defRPr>
              </a:lvl4pPr>
              <a:lvl5pPr>
                <a:defRPr>
                  <a:solidFill>
                    <a:schemeClr val="dk1"/>
                  </a:solidFill>
                </a:defRPr>
              </a:lvl5pPr>
              <a:lvl6pPr>
                <a:defRPr>
                  <a:solidFill>
                    <a:schemeClr val="dk1"/>
                  </a:solidFill>
                </a:defRPr>
              </a:lvl6pPr>
              <a:lvl7pPr>
                <a:defRPr>
                  <a:solidFill>
                    <a:schemeClr val="dk1"/>
                  </a:solidFill>
                </a:defRPr>
              </a:lvl7pPr>
              <a:lvl8pPr>
                <a:defRPr>
                  <a:solidFill>
                    <a:schemeClr val="dk1"/>
                  </a:solidFill>
                </a:defRPr>
              </a:lvl8pPr>
              <a:lvl9pPr>
                <a:defRPr>
                  <a:solidFill>
                    <a:schemeClr val="dk1"/>
                  </a:solidFill>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a:ln>
                    <a:noFill/>
                  </a:ln>
                  <a:solidFill>
                    <a:prstClr val="white"/>
                  </a:solidFill>
                  <a:effectLst/>
                  <a:uLnTx/>
                  <a:uFillTx/>
                  <a:latin typeface="Calibri" panose="020F0502020204030204"/>
                  <a:ea typeface="+mn-ea"/>
                  <a:cs typeface="+mn-cs"/>
                </a:rPr>
                <a:t>WP3</a:t>
              </a:r>
            </a:p>
          </p:txBody>
        </p:sp>
      </p:grpSp>
      <p:grpSp>
        <p:nvGrpSpPr>
          <p:cNvPr id="68" name="Group 67">
            <a:extLst>
              <a:ext uri="{FF2B5EF4-FFF2-40B4-BE49-F238E27FC236}">
                <a16:creationId xmlns:a16="http://schemas.microsoft.com/office/drawing/2014/main" id="{2B558D0E-3E1F-CDDA-F628-5A38DF7581DB}"/>
              </a:ext>
            </a:extLst>
          </p:cNvPr>
          <p:cNvGrpSpPr/>
          <p:nvPr/>
        </p:nvGrpSpPr>
        <p:grpSpPr>
          <a:xfrm>
            <a:off x="9033146" y="3099101"/>
            <a:ext cx="575628" cy="519351"/>
            <a:chOff x="10152675" y="1792953"/>
            <a:chExt cx="575628" cy="519351"/>
          </a:xfrm>
        </p:grpSpPr>
        <p:sp>
          <p:nvSpPr>
            <p:cNvPr id="69" name="Oval 68">
              <a:extLst>
                <a:ext uri="{FF2B5EF4-FFF2-40B4-BE49-F238E27FC236}">
                  <a16:creationId xmlns:a16="http://schemas.microsoft.com/office/drawing/2014/main" id="{CA5B0751-A310-A18C-3660-3B9892B3B3BC}"/>
                </a:ext>
              </a:extLst>
            </p:cNvPr>
            <p:cNvSpPr/>
            <p:nvPr/>
          </p:nvSpPr>
          <p:spPr>
            <a:xfrm>
              <a:off x="10152675" y="1792953"/>
              <a:ext cx="547008" cy="519351"/>
            </a:xfrm>
            <a:prstGeom prst="ellipse">
              <a:avLst/>
            </a:prstGeom>
            <a:ln/>
          </p:spPr>
          <p:style>
            <a:lnRef idx="2">
              <a:schemeClr val="accent5">
                <a:shade val="50000"/>
              </a:schemeClr>
            </a:lnRef>
            <a:fillRef idx="1">
              <a:schemeClr val="accent5"/>
            </a:fillRef>
            <a:effectRef idx="0">
              <a:schemeClr val="accent5"/>
            </a:effectRef>
            <a:fontRef idx="minor">
              <a:schemeClr val="lt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small" spc="0" normalizeH="0" baseline="0" noProof="0">
                <a:ln>
                  <a:noFill/>
                </a:ln>
                <a:solidFill>
                  <a:prstClr val="white"/>
                </a:solidFill>
                <a:effectLst/>
                <a:uLnTx/>
                <a:uFillTx/>
                <a:latin typeface="Calibri" panose="020F0502020204030204"/>
                <a:ea typeface="+mn-ea"/>
                <a:cs typeface="+mn-cs"/>
              </a:endParaRPr>
            </a:p>
          </p:txBody>
        </p:sp>
        <p:sp>
          <p:nvSpPr>
            <p:cNvPr id="70" name="TextBox 69">
              <a:extLst>
                <a:ext uri="{FF2B5EF4-FFF2-40B4-BE49-F238E27FC236}">
                  <a16:creationId xmlns:a16="http://schemas.microsoft.com/office/drawing/2014/main" id="{DC6AF254-C83F-A6A7-8256-C521FE3E32EF}"/>
                </a:ext>
              </a:extLst>
            </p:cNvPr>
            <p:cNvSpPr txBox="1"/>
            <p:nvPr/>
          </p:nvSpPr>
          <p:spPr>
            <a:xfrm>
              <a:off x="10240777" y="1941127"/>
              <a:ext cx="487526" cy="246221"/>
            </a:xfrm>
            <a:prstGeom prst="rect">
              <a:avLst/>
            </a:prstGeom>
            <a:noFill/>
            <a:ln w="19050">
              <a:noFill/>
            </a:ln>
          </p:spPr>
          <p:style>
            <a:lnRef idx="2">
              <a:schemeClr val="accent3"/>
            </a:lnRef>
            <a:fillRef idx="1">
              <a:schemeClr val="lt1"/>
            </a:fillRef>
            <a:effectRef idx="0">
              <a:schemeClr val="accent3"/>
            </a:effectRef>
            <a:fontRef idx="minor">
              <a:schemeClr val="dk1"/>
            </a:fontRef>
          </p:style>
          <p:txBody>
            <a:bodyPr wrap="square" lIns="0" tIns="0" rIns="0" bIns="0" rtlCol="0">
              <a:spAutoFit/>
            </a:bodyPr>
            <a:lstStyle>
              <a:defPPr>
                <a:defRPr lang="en-US"/>
              </a:defPPr>
              <a:lvl1pPr>
                <a:defRPr sz="1600" b="1">
                  <a:solidFill>
                    <a:schemeClr val="tx2"/>
                  </a:solidFill>
                </a:defRPr>
              </a:lvl1pPr>
              <a:lvl2pPr>
                <a:defRPr>
                  <a:solidFill>
                    <a:schemeClr val="dk1"/>
                  </a:solidFill>
                </a:defRPr>
              </a:lvl2pPr>
              <a:lvl3pPr>
                <a:defRPr>
                  <a:solidFill>
                    <a:schemeClr val="dk1"/>
                  </a:solidFill>
                </a:defRPr>
              </a:lvl3pPr>
              <a:lvl4pPr>
                <a:defRPr>
                  <a:solidFill>
                    <a:schemeClr val="dk1"/>
                  </a:solidFill>
                </a:defRPr>
              </a:lvl4pPr>
              <a:lvl5pPr>
                <a:defRPr>
                  <a:solidFill>
                    <a:schemeClr val="dk1"/>
                  </a:solidFill>
                </a:defRPr>
              </a:lvl5pPr>
              <a:lvl6pPr>
                <a:defRPr>
                  <a:solidFill>
                    <a:schemeClr val="dk1"/>
                  </a:solidFill>
                </a:defRPr>
              </a:lvl6pPr>
              <a:lvl7pPr>
                <a:defRPr>
                  <a:solidFill>
                    <a:schemeClr val="dk1"/>
                  </a:solidFill>
                </a:defRPr>
              </a:lvl7pPr>
              <a:lvl8pPr>
                <a:defRPr>
                  <a:solidFill>
                    <a:schemeClr val="dk1"/>
                  </a:solidFill>
                </a:defRPr>
              </a:lvl8pPr>
              <a:lvl9pPr>
                <a:defRPr>
                  <a:solidFill>
                    <a:schemeClr val="dk1"/>
                  </a:solidFill>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a:ln>
                    <a:noFill/>
                  </a:ln>
                  <a:solidFill>
                    <a:prstClr val="white"/>
                  </a:solidFill>
                  <a:effectLst/>
                  <a:uLnTx/>
                  <a:uFillTx/>
                  <a:latin typeface="Calibri" panose="020F0502020204030204"/>
                  <a:ea typeface="+mn-ea"/>
                  <a:cs typeface="+mn-cs"/>
                </a:rPr>
                <a:t>WP4</a:t>
              </a:r>
            </a:p>
          </p:txBody>
        </p:sp>
      </p:grpSp>
      <p:grpSp>
        <p:nvGrpSpPr>
          <p:cNvPr id="79" name="Group 78">
            <a:extLst>
              <a:ext uri="{FF2B5EF4-FFF2-40B4-BE49-F238E27FC236}">
                <a16:creationId xmlns:a16="http://schemas.microsoft.com/office/drawing/2014/main" id="{AC33FB3F-119D-47A8-7FA0-13B5196E50F2}"/>
              </a:ext>
            </a:extLst>
          </p:cNvPr>
          <p:cNvGrpSpPr/>
          <p:nvPr/>
        </p:nvGrpSpPr>
        <p:grpSpPr>
          <a:xfrm>
            <a:off x="2169191" y="1637879"/>
            <a:ext cx="563567" cy="519351"/>
            <a:chOff x="10152675" y="1792953"/>
            <a:chExt cx="563567" cy="519351"/>
          </a:xfrm>
        </p:grpSpPr>
        <p:sp>
          <p:nvSpPr>
            <p:cNvPr id="80" name="Oval 79">
              <a:extLst>
                <a:ext uri="{FF2B5EF4-FFF2-40B4-BE49-F238E27FC236}">
                  <a16:creationId xmlns:a16="http://schemas.microsoft.com/office/drawing/2014/main" id="{6F9BFBE4-AC9D-EDCB-15D5-284FE4EE6977}"/>
                </a:ext>
              </a:extLst>
            </p:cNvPr>
            <p:cNvSpPr/>
            <p:nvPr/>
          </p:nvSpPr>
          <p:spPr>
            <a:xfrm>
              <a:off x="10152675" y="1792953"/>
              <a:ext cx="547008" cy="519351"/>
            </a:xfrm>
            <a:prstGeom prst="ellipse">
              <a:avLst/>
            </a:prstGeom>
            <a:solidFill>
              <a:schemeClr val="bg1">
                <a:lumMod val="95000"/>
              </a:schemeClr>
            </a:solidFill>
            <a:ln>
              <a:solidFill>
                <a:srgbClr val="C4C4C4"/>
              </a:solidFill>
            </a:ln>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small" spc="0" normalizeH="0" baseline="0" noProof="0">
                <a:ln>
                  <a:noFill/>
                </a:ln>
                <a:solidFill>
                  <a:prstClr val="white"/>
                </a:solidFill>
                <a:effectLst/>
                <a:uLnTx/>
                <a:uFillTx/>
                <a:latin typeface="Calibri" panose="020F0502020204030204"/>
                <a:ea typeface="+mn-ea"/>
                <a:cs typeface="+mn-cs"/>
              </a:endParaRPr>
            </a:p>
          </p:txBody>
        </p:sp>
        <p:sp>
          <p:nvSpPr>
            <p:cNvPr id="81" name="TextBox 80">
              <a:extLst>
                <a:ext uri="{FF2B5EF4-FFF2-40B4-BE49-F238E27FC236}">
                  <a16:creationId xmlns:a16="http://schemas.microsoft.com/office/drawing/2014/main" id="{56DAABA6-2F3A-4CC2-E9BC-D3EA49CCB8E9}"/>
                </a:ext>
              </a:extLst>
            </p:cNvPr>
            <p:cNvSpPr txBox="1"/>
            <p:nvPr/>
          </p:nvSpPr>
          <p:spPr>
            <a:xfrm>
              <a:off x="10228716" y="1945963"/>
              <a:ext cx="487526" cy="246221"/>
            </a:xfrm>
            <a:prstGeom prst="rect">
              <a:avLst/>
            </a:prstGeom>
            <a:noFill/>
            <a:ln w="19050">
              <a:noFill/>
            </a:ln>
          </p:spPr>
          <p:style>
            <a:lnRef idx="2">
              <a:schemeClr val="accent3"/>
            </a:lnRef>
            <a:fillRef idx="1">
              <a:schemeClr val="lt1"/>
            </a:fillRef>
            <a:effectRef idx="0">
              <a:schemeClr val="accent3"/>
            </a:effectRef>
            <a:fontRef idx="minor">
              <a:schemeClr val="dk1"/>
            </a:fontRef>
          </p:style>
          <p:txBody>
            <a:bodyPr wrap="square" lIns="0" tIns="0" rIns="0" bIns="0" rtlCol="0">
              <a:spAutoFit/>
            </a:bodyPr>
            <a:lstStyle>
              <a:defPPr>
                <a:defRPr lang="en-US"/>
              </a:defPPr>
              <a:lvl1pPr>
                <a:defRPr sz="1600" b="1">
                  <a:solidFill>
                    <a:schemeClr val="tx2"/>
                  </a:solidFill>
                </a:defRPr>
              </a:lvl1pPr>
              <a:lvl2pPr>
                <a:defRPr>
                  <a:solidFill>
                    <a:schemeClr val="dk1"/>
                  </a:solidFill>
                </a:defRPr>
              </a:lvl2pPr>
              <a:lvl3pPr>
                <a:defRPr>
                  <a:solidFill>
                    <a:schemeClr val="dk1"/>
                  </a:solidFill>
                </a:defRPr>
              </a:lvl3pPr>
              <a:lvl4pPr>
                <a:defRPr>
                  <a:solidFill>
                    <a:schemeClr val="dk1"/>
                  </a:solidFill>
                </a:defRPr>
              </a:lvl4pPr>
              <a:lvl5pPr>
                <a:defRPr>
                  <a:solidFill>
                    <a:schemeClr val="dk1"/>
                  </a:solidFill>
                </a:defRPr>
              </a:lvl5pPr>
              <a:lvl6pPr>
                <a:defRPr>
                  <a:solidFill>
                    <a:schemeClr val="dk1"/>
                  </a:solidFill>
                </a:defRPr>
              </a:lvl6pPr>
              <a:lvl7pPr>
                <a:defRPr>
                  <a:solidFill>
                    <a:schemeClr val="dk1"/>
                  </a:solidFill>
                </a:defRPr>
              </a:lvl7pPr>
              <a:lvl8pPr>
                <a:defRPr>
                  <a:solidFill>
                    <a:schemeClr val="dk1"/>
                  </a:solidFill>
                </a:defRPr>
              </a:lvl8pPr>
              <a:lvl9pPr>
                <a:defRPr>
                  <a:solidFill>
                    <a:schemeClr val="dk1"/>
                  </a:solidFill>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a:ln>
                    <a:noFill/>
                  </a:ln>
                  <a:solidFill>
                    <a:prstClr val="white"/>
                  </a:solidFill>
                  <a:effectLst/>
                  <a:uLnTx/>
                  <a:uFillTx/>
                  <a:latin typeface="Calibri" panose="020F0502020204030204"/>
                  <a:ea typeface="+mn-ea"/>
                  <a:cs typeface="+mn-cs"/>
                </a:rPr>
                <a:t>WP7</a:t>
              </a:r>
            </a:p>
          </p:txBody>
        </p:sp>
      </p:grpSp>
      <p:grpSp>
        <p:nvGrpSpPr>
          <p:cNvPr id="82" name="Group 81">
            <a:extLst>
              <a:ext uri="{FF2B5EF4-FFF2-40B4-BE49-F238E27FC236}">
                <a16:creationId xmlns:a16="http://schemas.microsoft.com/office/drawing/2014/main" id="{657BD493-EF9D-CE16-D87B-2357ECBC8F27}"/>
              </a:ext>
            </a:extLst>
          </p:cNvPr>
          <p:cNvGrpSpPr/>
          <p:nvPr/>
        </p:nvGrpSpPr>
        <p:grpSpPr>
          <a:xfrm>
            <a:off x="5806308" y="5791656"/>
            <a:ext cx="573150" cy="519351"/>
            <a:chOff x="10152675" y="1792953"/>
            <a:chExt cx="573150" cy="519351"/>
          </a:xfrm>
          <a:solidFill>
            <a:schemeClr val="tx1">
              <a:lumMod val="90000"/>
              <a:lumOff val="10000"/>
            </a:schemeClr>
          </a:solidFill>
        </p:grpSpPr>
        <p:sp>
          <p:nvSpPr>
            <p:cNvPr id="83" name="Oval 82">
              <a:extLst>
                <a:ext uri="{FF2B5EF4-FFF2-40B4-BE49-F238E27FC236}">
                  <a16:creationId xmlns:a16="http://schemas.microsoft.com/office/drawing/2014/main" id="{D74195E1-07E6-D520-3212-CB0E5C4D100D}"/>
                </a:ext>
              </a:extLst>
            </p:cNvPr>
            <p:cNvSpPr/>
            <p:nvPr/>
          </p:nvSpPr>
          <p:spPr>
            <a:xfrm>
              <a:off x="10152675" y="1792953"/>
              <a:ext cx="547008" cy="519351"/>
            </a:xfrm>
            <a:prstGeom prst="ellipse">
              <a:avLst/>
            </a:prstGeom>
            <a:grpFill/>
            <a:ln/>
          </p:spPr>
          <p:style>
            <a:lnRef idx="2">
              <a:schemeClr val="dk1">
                <a:shade val="50000"/>
              </a:schemeClr>
            </a:lnRef>
            <a:fillRef idx="1">
              <a:schemeClr val="dk1"/>
            </a:fillRef>
            <a:effectRef idx="0">
              <a:schemeClr val="dk1"/>
            </a:effectRef>
            <a:fontRef idx="minor">
              <a:schemeClr val="lt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small" spc="0" normalizeH="0" baseline="0" noProof="0">
                <a:ln>
                  <a:noFill/>
                </a:ln>
                <a:solidFill>
                  <a:prstClr val="white"/>
                </a:solidFill>
                <a:effectLst/>
                <a:uLnTx/>
                <a:uFillTx/>
                <a:latin typeface="Calibri" panose="020F0502020204030204"/>
                <a:ea typeface="+mn-ea"/>
                <a:cs typeface="+mn-cs"/>
              </a:endParaRPr>
            </a:p>
          </p:txBody>
        </p:sp>
        <p:sp>
          <p:nvSpPr>
            <p:cNvPr id="84" name="TextBox 83">
              <a:extLst>
                <a:ext uri="{FF2B5EF4-FFF2-40B4-BE49-F238E27FC236}">
                  <a16:creationId xmlns:a16="http://schemas.microsoft.com/office/drawing/2014/main" id="{463A0737-96EF-D429-2D1C-F4B2FB04A7F5}"/>
                </a:ext>
              </a:extLst>
            </p:cNvPr>
            <p:cNvSpPr txBox="1"/>
            <p:nvPr/>
          </p:nvSpPr>
          <p:spPr>
            <a:xfrm>
              <a:off x="10238299" y="1923293"/>
              <a:ext cx="487526" cy="246221"/>
            </a:xfrm>
            <a:prstGeom prst="rect">
              <a:avLst/>
            </a:prstGeom>
            <a:noFill/>
            <a:ln w="19050">
              <a:noFill/>
            </a:ln>
          </p:spPr>
          <p:style>
            <a:lnRef idx="2">
              <a:schemeClr val="accent3"/>
            </a:lnRef>
            <a:fillRef idx="1">
              <a:schemeClr val="lt1"/>
            </a:fillRef>
            <a:effectRef idx="0">
              <a:schemeClr val="accent3"/>
            </a:effectRef>
            <a:fontRef idx="minor">
              <a:schemeClr val="dk1"/>
            </a:fontRef>
          </p:style>
          <p:txBody>
            <a:bodyPr wrap="square" lIns="0" tIns="0" rIns="0" bIns="0" rtlCol="0">
              <a:spAutoFit/>
            </a:bodyPr>
            <a:lstStyle>
              <a:defPPr>
                <a:defRPr lang="en-US"/>
              </a:defPPr>
              <a:lvl1pPr>
                <a:defRPr sz="1600" b="1">
                  <a:solidFill>
                    <a:schemeClr val="tx2"/>
                  </a:solidFill>
                </a:defRPr>
              </a:lvl1pPr>
              <a:lvl2pPr>
                <a:defRPr>
                  <a:solidFill>
                    <a:schemeClr val="dk1"/>
                  </a:solidFill>
                </a:defRPr>
              </a:lvl2pPr>
              <a:lvl3pPr>
                <a:defRPr>
                  <a:solidFill>
                    <a:schemeClr val="dk1"/>
                  </a:solidFill>
                </a:defRPr>
              </a:lvl3pPr>
              <a:lvl4pPr>
                <a:defRPr>
                  <a:solidFill>
                    <a:schemeClr val="dk1"/>
                  </a:solidFill>
                </a:defRPr>
              </a:lvl4pPr>
              <a:lvl5pPr>
                <a:defRPr>
                  <a:solidFill>
                    <a:schemeClr val="dk1"/>
                  </a:solidFill>
                </a:defRPr>
              </a:lvl5pPr>
              <a:lvl6pPr>
                <a:defRPr>
                  <a:solidFill>
                    <a:schemeClr val="dk1"/>
                  </a:solidFill>
                </a:defRPr>
              </a:lvl6pPr>
              <a:lvl7pPr>
                <a:defRPr>
                  <a:solidFill>
                    <a:schemeClr val="dk1"/>
                  </a:solidFill>
                </a:defRPr>
              </a:lvl7pPr>
              <a:lvl8pPr>
                <a:defRPr>
                  <a:solidFill>
                    <a:schemeClr val="dk1"/>
                  </a:solidFill>
                </a:defRPr>
              </a:lvl8pPr>
              <a:lvl9pPr>
                <a:defRPr>
                  <a:solidFill>
                    <a:schemeClr val="dk1"/>
                  </a:solidFill>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a:ln>
                    <a:noFill/>
                  </a:ln>
                  <a:solidFill>
                    <a:prstClr val="white"/>
                  </a:solidFill>
                  <a:effectLst/>
                  <a:uLnTx/>
                  <a:uFillTx/>
                  <a:latin typeface="Calibri" panose="020F0502020204030204"/>
                  <a:ea typeface="+mn-ea"/>
                  <a:cs typeface="+mn-cs"/>
                </a:rPr>
                <a:t>WP6</a:t>
              </a:r>
            </a:p>
          </p:txBody>
        </p:sp>
      </p:grpSp>
      <p:sp>
        <p:nvSpPr>
          <p:cNvPr id="85" name="TextBox 84">
            <a:extLst>
              <a:ext uri="{FF2B5EF4-FFF2-40B4-BE49-F238E27FC236}">
                <a16:creationId xmlns:a16="http://schemas.microsoft.com/office/drawing/2014/main" id="{772EB818-8AE6-2453-A7E4-613DFA6DE97F}"/>
              </a:ext>
            </a:extLst>
          </p:cNvPr>
          <p:cNvSpPr txBox="1"/>
          <p:nvPr/>
        </p:nvSpPr>
        <p:spPr>
          <a:xfrm>
            <a:off x="6568377" y="1485054"/>
            <a:ext cx="1833196" cy="246221"/>
          </a:xfrm>
          <a:prstGeom prst="rect">
            <a:avLst/>
          </a:prstGeom>
          <a:ln w="19050">
            <a:noFill/>
          </a:ln>
        </p:spPr>
        <p:style>
          <a:lnRef idx="2">
            <a:schemeClr val="accent3"/>
          </a:lnRef>
          <a:fillRef idx="1">
            <a:schemeClr val="lt1"/>
          </a:fillRef>
          <a:effectRef idx="0">
            <a:schemeClr val="accent3"/>
          </a:effectRef>
          <a:fontRef idx="minor">
            <a:schemeClr val="dk1"/>
          </a:fontRef>
        </p:style>
        <p:txBody>
          <a:bodyPr wrap="square" lIns="0" tIns="0" rIns="0" bIns="0"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a:ln>
                  <a:noFill/>
                </a:ln>
                <a:solidFill>
                  <a:srgbClr val="FF9933"/>
                </a:solidFill>
                <a:effectLst/>
                <a:uLnTx/>
                <a:uFillTx/>
                <a:latin typeface="Calibri" panose="020F0502020204030204"/>
                <a:ea typeface="+mn-ea"/>
                <a:cs typeface="+mn-cs"/>
              </a:rPr>
              <a:t>Future launch traffic</a:t>
            </a:r>
          </a:p>
        </p:txBody>
      </p:sp>
      <p:sp>
        <p:nvSpPr>
          <p:cNvPr id="86" name="TextBox 85">
            <a:extLst>
              <a:ext uri="{FF2B5EF4-FFF2-40B4-BE49-F238E27FC236}">
                <a16:creationId xmlns:a16="http://schemas.microsoft.com/office/drawing/2014/main" id="{A6836C96-5107-775C-8436-BCC01676ECCC}"/>
              </a:ext>
            </a:extLst>
          </p:cNvPr>
          <p:cNvSpPr txBox="1"/>
          <p:nvPr/>
        </p:nvSpPr>
        <p:spPr>
          <a:xfrm>
            <a:off x="5461441" y="2103670"/>
            <a:ext cx="1139383" cy="492443"/>
          </a:xfrm>
          <a:prstGeom prst="rect">
            <a:avLst/>
          </a:prstGeom>
          <a:ln w="19050">
            <a:noFill/>
          </a:ln>
        </p:spPr>
        <p:style>
          <a:lnRef idx="2">
            <a:schemeClr val="accent3"/>
          </a:lnRef>
          <a:fillRef idx="1">
            <a:schemeClr val="lt1"/>
          </a:fillRef>
          <a:effectRef idx="0">
            <a:schemeClr val="accent3"/>
          </a:effectRef>
          <a:fontRef idx="minor">
            <a:schemeClr val="dk1"/>
          </a:fontRef>
        </p:style>
        <p:txBody>
          <a:bodyPr wrap="square" lIns="0" tIns="0" rIns="0" bIns="0"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a:ln>
                  <a:noFill/>
                </a:ln>
                <a:solidFill>
                  <a:srgbClr val="00B050"/>
                </a:solidFill>
                <a:effectLst/>
                <a:uLnTx/>
                <a:uFillTx/>
                <a:latin typeface="Calibri" panose="020F0502020204030204"/>
                <a:ea typeface="+mn-ea"/>
                <a:cs typeface="+mn-cs"/>
              </a:rPr>
              <a:t>Uncertainty models</a:t>
            </a:r>
          </a:p>
        </p:txBody>
      </p:sp>
      <p:sp>
        <p:nvSpPr>
          <p:cNvPr id="11" name="Date Placeholder 10">
            <a:extLst>
              <a:ext uri="{FF2B5EF4-FFF2-40B4-BE49-F238E27FC236}">
                <a16:creationId xmlns:a16="http://schemas.microsoft.com/office/drawing/2014/main" id="{F0E8F496-D5FC-8E60-72FD-F84760FA5BD1}"/>
              </a:ext>
            </a:extLst>
          </p:cNvPr>
          <p:cNvSpPr>
            <a:spLocks noGrp="1"/>
          </p:cNvSpPr>
          <p:nvPr>
            <p:ph type="dt" sz="half" idx="2"/>
          </p:nvPr>
        </p:nvSpPr>
        <p:spPr/>
        <p:txBody>
          <a:bodyPr/>
          <a:lstStyle/>
          <a:p>
            <a:r>
              <a:rPr lang="it-IT"/>
              <a:t>03/06/2026</a:t>
            </a:r>
            <a:endParaRPr lang="en-GB"/>
          </a:p>
        </p:txBody>
      </p:sp>
      <p:sp>
        <p:nvSpPr>
          <p:cNvPr id="18" name="Footer Placeholder 17">
            <a:extLst>
              <a:ext uri="{FF2B5EF4-FFF2-40B4-BE49-F238E27FC236}">
                <a16:creationId xmlns:a16="http://schemas.microsoft.com/office/drawing/2014/main" id="{50AEB899-42FD-846C-66F5-6468D99A58B7}"/>
              </a:ext>
            </a:extLst>
          </p:cNvPr>
          <p:cNvSpPr>
            <a:spLocks noGrp="1"/>
          </p:cNvSpPr>
          <p:nvPr>
            <p:ph type="ftr" sz="quarter" idx="3"/>
          </p:nvPr>
        </p:nvSpPr>
        <p:spPr/>
        <p: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white">
                    <a:lumMod val="50000"/>
                  </a:prstClr>
                </a:solidFill>
                <a:effectLst/>
                <a:uLnTx/>
                <a:uFillTx/>
                <a:latin typeface="Calibri" panose="020F0502020204030204"/>
                <a:ea typeface="+mn-ea"/>
                <a:cs typeface="+mn-cs"/>
              </a:rPr>
              <a:t>Camilla Colombo - GREEN SPECIES - COMPASS Lab - Department of Aerospace Science and Technology</a:t>
            </a:r>
            <a:endParaRPr kumimoji="0" lang="en-GB" sz="1200" b="0" i="0" u="none" strike="noStrike" kern="1200" cap="none" spc="0" normalizeH="0" baseline="0" noProof="0">
              <a:ln>
                <a:noFill/>
              </a:ln>
              <a:solidFill>
                <a:prstClr val="white">
                  <a:lumMod val="50000"/>
                </a:prstClr>
              </a:solidFill>
              <a:effectLst/>
              <a:uLnTx/>
              <a:uFillTx/>
              <a:latin typeface="Calibri" panose="020F0502020204030204"/>
              <a:ea typeface="+mn-ea"/>
              <a:cs typeface="+mn-cs"/>
            </a:endParaRPr>
          </a:p>
        </p:txBody>
      </p:sp>
      <p:sp>
        <p:nvSpPr>
          <p:cNvPr id="19" name="Slide Number Placeholder 18">
            <a:extLst>
              <a:ext uri="{FF2B5EF4-FFF2-40B4-BE49-F238E27FC236}">
                <a16:creationId xmlns:a16="http://schemas.microsoft.com/office/drawing/2014/main" id="{7BFE0083-2F54-D266-00B1-3910DA36A374}"/>
              </a:ext>
            </a:extLst>
          </p:cNvPr>
          <p:cNvSpPr>
            <a:spLocks noGrp="1"/>
          </p:cNvSpPr>
          <p:nvPr>
            <p:ph type="sldNum" sz="quarter" idx="4"/>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white">
                    <a:lumMod val="50000"/>
                  </a:prstClr>
                </a:solidFill>
                <a:effectLst/>
                <a:uLnTx/>
                <a:uFillTx/>
                <a:latin typeface="Calibri" panose="020F0502020204030204"/>
                <a:ea typeface="+mn-ea"/>
                <a:cs typeface="+mn-cs"/>
              </a:rPr>
              <a:t>4</a:t>
            </a:r>
          </a:p>
        </p:txBody>
      </p:sp>
      <p:pic>
        <p:nvPicPr>
          <p:cNvPr id="20" name="Picture 19" descr="Logo&#10;&#10;Description automatically generated">
            <a:extLst>
              <a:ext uri="{FF2B5EF4-FFF2-40B4-BE49-F238E27FC236}">
                <a16:creationId xmlns:a16="http://schemas.microsoft.com/office/drawing/2014/main" id="{2635EF30-E109-3AE1-4438-3FFAD1C1CBE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02477" y="202024"/>
            <a:ext cx="3256928" cy="1172179"/>
          </a:xfrm>
          <a:prstGeom prst="rect">
            <a:avLst/>
          </a:prstGeom>
        </p:spPr>
      </p:pic>
      <p:cxnSp>
        <p:nvCxnSpPr>
          <p:cNvPr id="23" name="Straight Connector 22">
            <a:extLst>
              <a:ext uri="{FF2B5EF4-FFF2-40B4-BE49-F238E27FC236}">
                <a16:creationId xmlns:a16="http://schemas.microsoft.com/office/drawing/2014/main" id="{62910D61-FD55-1C3A-4283-FF7700F915E9}"/>
              </a:ext>
            </a:extLst>
          </p:cNvPr>
          <p:cNvCxnSpPr>
            <a:cxnSpLocks/>
            <a:stCxn id="28" idx="4"/>
            <a:endCxn id="30" idx="0"/>
          </p:cNvCxnSpPr>
          <p:nvPr/>
        </p:nvCxnSpPr>
        <p:spPr>
          <a:xfrm>
            <a:off x="8466104" y="4941232"/>
            <a:ext cx="1031" cy="16905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id="{8E8D4AAF-A0F1-61D2-882F-0E5DB01B888B}"/>
              </a:ext>
            </a:extLst>
          </p:cNvPr>
          <p:cNvSpPr txBox="1"/>
          <p:nvPr/>
        </p:nvSpPr>
        <p:spPr>
          <a:xfrm>
            <a:off x="7550905" y="5458883"/>
            <a:ext cx="1833196" cy="369332"/>
          </a:xfrm>
          <a:prstGeom prst="rect">
            <a:avLst/>
          </a:prstGeom>
          <a:ln/>
        </p:spPr>
        <p:style>
          <a:lnRef idx="0">
            <a:schemeClr val="accent2"/>
          </a:lnRef>
          <a:fillRef idx="3">
            <a:schemeClr val="accent2"/>
          </a:fillRef>
          <a:effectRef idx="3">
            <a:schemeClr val="accent2"/>
          </a:effectRef>
          <a:fontRef idx="minor">
            <a:schemeClr val="lt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small" spc="0" normalizeH="0" baseline="0" noProof="0">
                <a:ln>
                  <a:noFill/>
                </a:ln>
                <a:solidFill>
                  <a:prstClr val="white"/>
                </a:solidFill>
                <a:effectLst/>
                <a:uLnTx/>
                <a:uFillTx/>
                <a:latin typeface="Calibri" panose="020F0502020204030204"/>
                <a:ea typeface="+mn-ea"/>
                <a:cs typeface="+mn-cs"/>
              </a:rPr>
              <a:t>Indexes</a:t>
            </a:r>
          </a:p>
        </p:txBody>
      </p:sp>
      <p:cxnSp>
        <p:nvCxnSpPr>
          <p:cNvPr id="27" name="Connector: Elbow 26">
            <a:extLst>
              <a:ext uri="{FF2B5EF4-FFF2-40B4-BE49-F238E27FC236}">
                <a16:creationId xmlns:a16="http://schemas.microsoft.com/office/drawing/2014/main" id="{23D5C45D-DC80-ECCE-4439-5B45C53CDB86}"/>
              </a:ext>
            </a:extLst>
          </p:cNvPr>
          <p:cNvCxnSpPr>
            <a:cxnSpLocks/>
            <a:stCxn id="30" idx="4"/>
            <a:endCxn id="26" idx="0"/>
          </p:cNvCxnSpPr>
          <p:nvPr/>
        </p:nvCxnSpPr>
        <p:spPr>
          <a:xfrm rot="16200000" flipH="1">
            <a:off x="8352754" y="5344133"/>
            <a:ext cx="229131" cy="368"/>
          </a:xfrm>
          <a:prstGeom prst="bentConnector3">
            <a:avLst>
              <a:gd name="adj1" fmla="val 50000"/>
            </a:avLst>
          </a:prstGeom>
          <a:ln w="1905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28" name="Oval 27">
            <a:extLst>
              <a:ext uri="{FF2B5EF4-FFF2-40B4-BE49-F238E27FC236}">
                <a16:creationId xmlns:a16="http://schemas.microsoft.com/office/drawing/2014/main" id="{96C963F6-DDE6-3AE4-930A-B5D5E509D8E0}"/>
              </a:ext>
            </a:extLst>
          </p:cNvPr>
          <p:cNvSpPr/>
          <p:nvPr/>
        </p:nvSpPr>
        <p:spPr>
          <a:xfrm>
            <a:off x="8410850" y="4821766"/>
            <a:ext cx="110507" cy="119466"/>
          </a:xfrm>
          <a:prstGeom prst="ellipse">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 name="Oval 29">
            <a:extLst>
              <a:ext uri="{FF2B5EF4-FFF2-40B4-BE49-F238E27FC236}">
                <a16:creationId xmlns:a16="http://schemas.microsoft.com/office/drawing/2014/main" id="{04E36D74-E4A4-D0FD-84B7-04C3B6A09216}"/>
              </a:ext>
            </a:extLst>
          </p:cNvPr>
          <p:cNvSpPr/>
          <p:nvPr/>
        </p:nvSpPr>
        <p:spPr>
          <a:xfrm>
            <a:off x="8411881" y="5110286"/>
            <a:ext cx="110507" cy="119466"/>
          </a:xfrm>
          <a:prstGeom prst="ellipse">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31" name="Group 30">
            <a:extLst>
              <a:ext uri="{FF2B5EF4-FFF2-40B4-BE49-F238E27FC236}">
                <a16:creationId xmlns:a16="http://schemas.microsoft.com/office/drawing/2014/main" id="{9CA187F9-76EB-2EC1-CDC0-0DB68665D8AC}"/>
              </a:ext>
            </a:extLst>
          </p:cNvPr>
          <p:cNvGrpSpPr/>
          <p:nvPr/>
        </p:nvGrpSpPr>
        <p:grpSpPr>
          <a:xfrm>
            <a:off x="8949188" y="5712309"/>
            <a:ext cx="571718" cy="519351"/>
            <a:chOff x="10152675" y="1792953"/>
            <a:chExt cx="571718" cy="519351"/>
          </a:xfrm>
        </p:grpSpPr>
        <p:sp>
          <p:nvSpPr>
            <p:cNvPr id="37" name="Oval 36">
              <a:extLst>
                <a:ext uri="{FF2B5EF4-FFF2-40B4-BE49-F238E27FC236}">
                  <a16:creationId xmlns:a16="http://schemas.microsoft.com/office/drawing/2014/main" id="{D6B58B28-17A6-52D7-EEBF-72656B187944}"/>
                </a:ext>
              </a:extLst>
            </p:cNvPr>
            <p:cNvSpPr/>
            <p:nvPr/>
          </p:nvSpPr>
          <p:spPr>
            <a:xfrm>
              <a:off x="10152675" y="1792953"/>
              <a:ext cx="547008" cy="519351"/>
            </a:xfrm>
            <a:prstGeom prst="ellipse">
              <a:avLst/>
            </a:prstGeom>
            <a:ln/>
          </p:spPr>
          <p:style>
            <a:lnRef idx="2">
              <a:schemeClr val="accent2">
                <a:shade val="50000"/>
              </a:schemeClr>
            </a:lnRef>
            <a:fillRef idx="1">
              <a:schemeClr val="accent2"/>
            </a:fillRef>
            <a:effectRef idx="0">
              <a:schemeClr val="accent2"/>
            </a:effectRef>
            <a:fontRef idx="minor">
              <a:schemeClr val="lt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small" spc="0" normalizeH="0" baseline="0" noProof="0">
                <a:ln>
                  <a:noFill/>
                </a:ln>
                <a:solidFill>
                  <a:prstClr val="white"/>
                </a:solidFill>
                <a:effectLst/>
                <a:uLnTx/>
                <a:uFillTx/>
                <a:latin typeface="Calibri" panose="020F0502020204030204"/>
                <a:ea typeface="+mn-ea"/>
                <a:cs typeface="+mn-cs"/>
              </a:endParaRPr>
            </a:p>
          </p:txBody>
        </p:sp>
        <p:sp>
          <p:nvSpPr>
            <p:cNvPr id="41" name="TextBox 40">
              <a:extLst>
                <a:ext uri="{FF2B5EF4-FFF2-40B4-BE49-F238E27FC236}">
                  <a16:creationId xmlns:a16="http://schemas.microsoft.com/office/drawing/2014/main" id="{181B3BDC-8AD8-FDAC-CD7B-4E1A00010155}"/>
                </a:ext>
              </a:extLst>
            </p:cNvPr>
            <p:cNvSpPr txBox="1"/>
            <p:nvPr/>
          </p:nvSpPr>
          <p:spPr>
            <a:xfrm>
              <a:off x="10236867" y="1943810"/>
              <a:ext cx="487526" cy="246221"/>
            </a:xfrm>
            <a:prstGeom prst="rect">
              <a:avLst/>
            </a:prstGeom>
            <a:noFill/>
            <a:ln w="19050">
              <a:noFill/>
            </a:ln>
          </p:spPr>
          <p:style>
            <a:lnRef idx="2">
              <a:schemeClr val="accent3"/>
            </a:lnRef>
            <a:fillRef idx="1">
              <a:schemeClr val="lt1"/>
            </a:fillRef>
            <a:effectRef idx="0">
              <a:schemeClr val="accent3"/>
            </a:effectRef>
            <a:fontRef idx="minor">
              <a:schemeClr val="dk1"/>
            </a:fontRef>
          </p:style>
          <p:txBody>
            <a:bodyPr wrap="square" lIns="0" tIns="0" rIns="0" bIns="0" rtlCol="0">
              <a:spAutoFit/>
            </a:bodyPr>
            <a:lstStyle>
              <a:defPPr>
                <a:defRPr lang="en-US"/>
              </a:defPPr>
              <a:lvl1pPr>
                <a:defRPr sz="1600" b="1">
                  <a:solidFill>
                    <a:schemeClr val="tx2"/>
                  </a:solidFill>
                </a:defRPr>
              </a:lvl1pPr>
              <a:lvl2pPr>
                <a:defRPr>
                  <a:solidFill>
                    <a:schemeClr val="dk1"/>
                  </a:solidFill>
                </a:defRPr>
              </a:lvl2pPr>
              <a:lvl3pPr>
                <a:defRPr>
                  <a:solidFill>
                    <a:schemeClr val="dk1"/>
                  </a:solidFill>
                </a:defRPr>
              </a:lvl3pPr>
              <a:lvl4pPr>
                <a:defRPr>
                  <a:solidFill>
                    <a:schemeClr val="dk1"/>
                  </a:solidFill>
                </a:defRPr>
              </a:lvl4pPr>
              <a:lvl5pPr>
                <a:defRPr>
                  <a:solidFill>
                    <a:schemeClr val="dk1"/>
                  </a:solidFill>
                </a:defRPr>
              </a:lvl5pPr>
              <a:lvl6pPr>
                <a:defRPr>
                  <a:solidFill>
                    <a:schemeClr val="dk1"/>
                  </a:solidFill>
                </a:defRPr>
              </a:lvl6pPr>
              <a:lvl7pPr>
                <a:defRPr>
                  <a:solidFill>
                    <a:schemeClr val="dk1"/>
                  </a:solidFill>
                </a:defRPr>
              </a:lvl7pPr>
              <a:lvl8pPr>
                <a:defRPr>
                  <a:solidFill>
                    <a:schemeClr val="dk1"/>
                  </a:solidFill>
                </a:defRPr>
              </a:lvl8pPr>
              <a:lvl9pPr>
                <a:defRPr>
                  <a:solidFill>
                    <a:schemeClr val="dk1"/>
                  </a:solidFill>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a:ln>
                    <a:noFill/>
                  </a:ln>
                  <a:solidFill>
                    <a:prstClr val="white"/>
                  </a:solidFill>
                  <a:effectLst/>
                  <a:uLnTx/>
                  <a:uFillTx/>
                  <a:latin typeface="Calibri" panose="020F0502020204030204"/>
                  <a:ea typeface="+mn-ea"/>
                  <a:cs typeface="+mn-cs"/>
                </a:rPr>
                <a:t>WP5</a:t>
              </a:r>
            </a:p>
          </p:txBody>
        </p:sp>
      </p:grpSp>
      <p:sp>
        <p:nvSpPr>
          <p:cNvPr id="14" name="TextBox 13">
            <a:extLst>
              <a:ext uri="{FF2B5EF4-FFF2-40B4-BE49-F238E27FC236}">
                <a16:creationId xmlns:a16="http://schemas.microsoft.com/office/drawing/2014/main" id="{E741C91B-AED8-2465-F405-64E2715F9524}"/>
              </a:ext>
            </a:extLst>
          </p:cNvPr>
          <p:cNvSpPr txBox="1"/>
          <p:nvPr/>
        </p:nvSpPr>
        <p:spPr>
          <a:xfrm>
            <a:off x="8619838" y="4208949"/>
            <a:ext cx="1897742" cy="492443"/>
          </a:xfrm>
          <a:prstGeom prst="rect">
            <a:avLst/>
          </a:prstGeom>
          <a:ln w="19050">
            <a:noFill/>
          </a:ln>
        </p:spPr>
        <p:style>
          <a:lnRef idx="2">
            <a:schemeClr val="accent3"/>
          </a:lnRef>
          <a:fillRef idx="1">
            <a:schemeClr val="lt1"/>
          </a:fillRef>
          <a:effectRef idx="0">
            <a:schemeClr val="accent3"/>
          </a:effectRef>
          <a:fontRef idx="minor">
            <a:schemeClr val="dk1"/>
          </a:fontRef>
        </p:style>
        <p:txBody>
          <a:bodyPr wrap="square" lIns="0" tIns="0" rIns="0" bIns="0"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a:ln>
                  <a:noFill/>
                </a:ln>
                <a:solidFill>
                  <a:srgbClr val="000000"/>
                </a:solidFill>
                <a:effectLst/>
                <a:uLnTx/>
                <a:uFillTx/>
                <a:latin typeface="Calibri" panose="020F0502020204030204"/>
                <a:ea typeface="+mn-ea"/>
                <a:cs typeface="+mn-cs"/>
              </a:rPr>
              <a:t>M2</a:t>
            </a:r>
            <a:r>
              <a:rPr kumimoji="0" lang="en-GB" sz="1600" b="0" i="0" u="none" strike="noStrike" kern="1200" cap="none" spc="0" normalizeH="0" baseline="0" noProof="0">
                <a:ln>
                  <a:noFill/>
                </a:ln>
                <a:solidFill>
                  <a:srgbClr val="000000"/>
                </a:solidFill>
                <a:effectLst/>
                <a:uLnTx/>
                <a:uFillTx/>
                <a:latin typeface="Calibri" panose="020F0502020204030204"/>
                <a:ea typeface="+mn-ea"/>
                <a:cs typeface="+mn-cs"/>
              </a:rPr>
              <a:t>: Dynamical system theory analyses</a:t>
            </a:r>
          </a:p>
        </p:txBody>
      </p:sp>
      <p:sp>
        <p:nvSpPr>
          <p:cNvPr id="4" name="Title 13">
            <a:extLst>
              <a:ext uri="{FF2B5EF4-FFF2-40B4-BE49-F238E27FC236}">
                <a16:creationId xmlns:a16="http://schemas.microsoft.com/office/drawing/2014/main" id="{ABA95CE7-874B-F5A2-5B39-C983ADD553E2}"/>
              </a:ext>
            </a:extLst>
          </p:cNvPr>
          <p:cNvSpPr txBox="1">
            <a:spLocks/>
          </p:cNvSpPr>
          <p:nvPr/>
        </p:nvSpPr>
        <p:spPr>
          <a:xfrm>
            <a:off x="295925" y="139169"/>
            <a:ext cx="11694849" cy="476293"/>
          </a:xfrm>
          <a:prstGeom prst="rect">
            <a:avLst/>
          </a:prstGeom>
        </p:spPr>
        <p:txBody>
          <a:bodyPr/>
          <a:lstStyle>
            <a:lvl1pPr algn="l" defTabSz="914400" rtl="0" eaLnBrk="1" latinLnBrk="0" hangingPunct="1">
              <a:lnSpc>
                <a:spcPct val="90000"/>
              </a:lnSpc>
              <a:spcBef>
                <a:spcPct val="0"/>
              </a:spcBef>
              <a:buNone/>
              <a:defRPr lang="en-GB" sz="3200" b="1" i="0" kern="1200" noProof="0" dirty="0">
                <a:solidFill>
                  <a:schemeClr val="bg2">
                    <a:lumMod val="75000"/>
                  </a:schemeClr>
                </a:solidFill>
                <a:latin typeface="+mn-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2400" b="1" i="0" u="none" strike="noStrike" kern="1200" cap="none" spc="0" normalizeH="0" baseline="0" noProof="0">
                <a:ln>
                  <a:noFill/>
                </a:ln>
                <a:solidFill>
                  <a:srgbClr val="102C53"/>
                </a:solidFill>
                <a:effectLst/>
                <a:uLnTx/>
                <a:uFillTx/>
                <a:latin typeface="Manrope"/>
                <a:ea typeface="+mj-ea"/>
                <a:cs typeface="+mj-cs"/>
              </a:rPr>
              <a:t>Methodology</a:t>
            </a:r>
          </a:p>
        </p:txBody>
      </p:sp>
    </p:spTree>
    <p:extLst>
      <p:ext uri="{BB962C8B-B14F-4D97-AF65-F5344CB8AC3E}">
        <p14:creationId xmlns:p14="http://schemas.microsoft.com/office/powerpoint/2010/main" val="97246615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33FB6C-9563-2DDE-DD1B-9BE3DF90EFF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1C6390B-7C34-40E5-F485-3D5A35DBDBAC}"/>
              </a:ext>
            </a:extLst>
          </p:cNvPr>
          <p:cNvSpPr>
            <a:spLocks noGrp="1"/>
          </p:cNvSpPr>
          <p:nvPr>
            <p:ph type="title"/>
          </p:nvPr>
        </p:nvSpPr>
        <p:spPr/>
        <p:txBody>
          <a:bodyPr/>
          <a:lstStyle/>
          <a:p>
            <a:r>
              <a:rPr lang="en-GB" noProof="0" dirty="0"/>
              <a:t>Evaluation of sustainability impact with indicators</a:t>
            </a:r>
          </a:p>
        </p:txBody>
      </p:sp>
      <p:sp>
        <p:nvSpPr>
          <p:cNvPr id="3" name="Footer Placeholder 2">
            <a:extLst>
              <a:ext uri="{FF2B5EF4-FFF2-40B4-BE49-F238E27FC236}">
                <a16:creationId xmlns:a16="http://schemas.microsoft.com/office/drawing/2014/main" id="{5D56B092-8DD4-3651-86C9-C6B256CDF1B3}"/>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50" normalizeH="0" baseline="0" noProof="0">
                <a:ln>
                  <a:noFill/>
                </a:ln>
                <a:solidFill>
                  <a:srgbClr val="000000">
                    <a:lumMod val="65000"/>
                    <a:lumOff val="35000"/>
                  </a:srgbClr>
                </a:solidFill>
                <a:effectLst/>
                <a:uLnTx/>
                <a:uFillTx/>
                <a:latin typeface="+mj-lt"/>
                <a:ea typeface="+mn-ea"/>
                <a:cs typeface="+mn-cs"/>
              </a:rPr>
              <a:t>Camilla Colombo - GREEN SPECIES - COMPASS Lab - Department of Aerospace Science and Technology</a:t>
            </a:r>
            <a:endParaRPr kumimoji="0" lang="it-IT" sz="700" b="0" i="0" u="none" strike="noStrike" kern="1200" cap="none" spc="50" normalizeH="0" baseline="0" noProof="0">
              <a:ln>
                <a:noFill/>
              </a:ln>
              <a:solidFill>
                <a:srgbClr val="000000">
                  <a:lumMod val="65000"/>
                  <a:lumOff val="35000"/>
                </a:srgbClr>
              </a:solidFill>
              <a:effectLst/>
              <a:uLnTx/>
              <a:uFillTx/>
              <a:latin typeface="+mj-lt"/>
              <a:ea typeface="+mn-ea"/>
              <a:cs typeface="+mn-cs"/>
            </a:endParaRPr>
          </a:p>
        </p:txBody>
      </p:sp>
      <p:sp>
        <p:nvSpPr>
          <p:cNvPr id="4" name="Slide Number Placeholder 3">
            <a:extLst>
              <a:ext uri="{FF2B5EF4-FFF2-40B4-BE49-F238E27FC236}">
                <a16:creationId xmlns:a16="http://schemas.microsoft.com/office/drawing/2014/main" id="{4A3C34C9-DC34-9D60-D066-5A8591F81CF0}"/>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135EEA2-8D42-4D46-95A6-66E65FDC5EB1}" type="slidenum">
              <a:rPr kumimoji="0" lang="it-IT" sz="700" b="0" i="0" u="none" strike="noStrike" kern="1200" cap="none" spc="50" normalizeH="0" baseline="0" noProof="0" smtClean="0">
                <a:ln>
                  <a:noFill/>
                </a:ln>
                <a:solidFill>
                  <a:srgbClr val="000000">
                    <a:lumMod val="65000"/>
                    <a:lumOff val="35000"/>
                  </a:srgbClr>
                </a:solidFill>
                <a:effectLst/>
                <a:uLnTx/>
                <a:uFillTx/>
                <a:latin typeface="+mj-l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it-IT" sz="700" b="0" i="0" u="none" strike="noStrike" kern="1200" cap="none" spc="50" normalizeH="0" baseline="0" noProof="0">
              <a:ln>
                <a:noFill/>
              </a:ln>
              <a:solidFill>
                <a:srgbClr val="000000">
                  <a:lumMod val="65000"/>
                  <a:lumOff val="35000"/>
                </a:srgbClr>
              </a:solidFill>
              <a:effectLst/>
              <a:uLnTx/>
              <a:uFillTx/>
              <a:latin typeface="+mj-lt"/>
              <a:ea typeface="+mn-ea"/>
              <a:cs typeface="+mn-cs"/>
            </a:endParaRPr>
          </a:p>
        </p:txBody>
      </p:sp>
      <p:pic>
        <p:nvPicPr>
          <p:cNvPr id="6" name="Picture 5" descr="A diagram of a mission&#10;&#10;AI-generated content may be incorrect.">
            <a:extLst>
              <a:ext uri="{FF2B5EF4-FFF2-40B4-BE49-F238E27FC236}">
                <a16:creationId xmlns:a16="http://schemas.microsoft.com/office/drawing/2014/main" id="{A49437FA-8133-CA07-A674-123CB3B6387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69949" y="1381182"/>
            <a:ext cx="4892000" cy="3008806"/>
          </a:xfrm>
          <a:prstGeom prst="rect">
            <a:avLst/>
          </a:prstGeom>
        </p:spPr>
      </p:pic>
      <p:sp>
        <p:nvSpPr>
          <p:cNvPr id="9" name="TextBox 17">
            <a:extLst>
              <a:ext uri="{FF2B5EF4-FFF2-40B4-BE49-F238E27FC236}">
                <a16:creationId xmlns:a16="http://schemas.microsoft.com/office/drawing/2014/main" id="{52A1FC43-D68B-D528-32A4-B13CBC48830E}"/>
              </a:ext>
            </a:extLst>
          </p:cNvPr>
          <p:cNvSpPr txBox="1"/>
          <p:nvPr/>
        </p:nvSpPr>
        <p:spPr>
          <a:xfrm>
            <a:off x="8434245" y="1409904"/>
            <a:ext cx="2463169" cy="830997"/>
          </a:xfrm>
          <a:prstGeom prst="rect">
            <a:avLst/>
          </a:prstGeom>
          <a:solidFill>
            <a:srgbClr val="004D99"/>
          </a:solidFill>
          <a:ln>
            <a:noFill/>
          </a:ln>
        </p:spPr>
        <p:style>
          <a:lnRef idx="2">
            <a:schemeClr val="dk1">
              <a:shade val="15000"/>
            </a:schemeClr>
          </a:lnRef>
          <a:fillRef idx="1">
            <a:schemeClr val="dk1"/>
          </a:fillRef>
          <a:effectRef idx="0">
            <a:schemeClr val="dk1"/>
          </a:effectRef>
          <a:fontRef idx="minor">
            <a:schemeClr val="lt1"/>
          </a:fontRef>
        </p:style>
        <p:txBody>
          <a:bodyPr wrap="square" rtlCol="0">
            <a:spAutoFit/>
          </a:bodyP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FFFFFF"/>
                </a:solidFill>
                <a:effectLst/>
                <a:uLnTx/>
                <a:uFillTx/>
                <a:latin typeface="+mj-lt"/>
                <a:ea typeface="+mn-ea"/>
                <a:cs typeface="+mn-cs"/>
              </a:rPr>
              <a:t>Space debris indicator for in-orbit segment [22]</a:t>
            </a:r>
          </a:p>
        </p:txBody>
      </p:sp>
      <p:sp>
        <p:nvSpPr>
          <p:cNvPr id="10" name="TextBox 18">
            <a:extLst>
              <a:ext uri="{FF2B5EF4-FFF2-40B4-BE49-F238E27FC236}">
                <a16:creationId xmlns:a16="http://schemas.microsoft.com/office/drawing/2014/main" id="{199F3FF3-6128-324D-CFCA-7FED82EA4326}"/>
              </a:ext>
            </a:extLst>
          </p:cNvPr>
          <p:cNvSpPr txBox="1"/>
          <p:nvPr/>
        </p:nvSpPr>
        <p:spPr>
          <a:xfrm>
            <a:off x="8277440" y="3331719"/>
            <a:ext cx="2463169" cy="584775"/>
          </a:xfrm>
          <a:prstGeom prst="rect">
            <a:avLst/>
          </a:prstGeom>
          <a:solidFill>
            <a:srgbClr val="004D99"/>
          </a:solidFill>
          <a:ln>
            <a:noFill/>
          </a:ln>
        </p:spPr>
        <p:style>
          <a:lnRef idx="2">
            <a:schemeClr val="dk1">
              <a:shade val="15000"/>
            </a:schemeClr>
          </a:lnRef>
          <a:fillRef idx="1">
            <a:schemeClr val="dk1"/>
          </a:fillRef>
          <a:effectRef idx="0">
            <a:schemeClr val="dk1"/>
          </a:effectRef>
          <a:fontRef idx="minor">
            <a:schemeClr val="lt1"/>
          </a:fontRef>
        </p:style>
        <p:txBody>
          <a:bodyPr wrap="square" rtlCol="0">
            <a:spAutoFit/>
          </a:bodyPr>
          <a:lstStyle>
            <a:defPPr>
              <a:defRPr lang="en-US"/>
            </a:defPPr>
            <a:lvl1pPr algn="ctr">
              <a:defRPr>
                <a:solidFill>
                  <a:schemeClr val="bg1"/>
                </a:solidFill>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a:ln>
                  <a:noFill/>
                </a:ln>
                <a:solidFill>
                  <a:srgbClr val="FFFFFF"/>
                </a:solidFill>
                <a:effectLst/>
                <a:uLnTx/>
                <a:uFillTx/>
                <a:latin typeface="+mj-lt"/>
                <a:ea typeface="+mn-ea"/>
                <a:cs typeface="+mn-cs"/>
              </a:rPr>
              <a:t>Atmosphere pollution for re-entry</a:t>
            </a:r>
          </a:p>
        </p:txBody>
      </p:sp>
      <p:sp>
        <p:nvSpPr>
          <p:cNvPr id="11" name="TextBox 19">
            <a:extLst>
              <a:ext uri="{FF2B5EF4-FFF2-40B4-BE49-F238E27FC236}">
                <a16:creationId xmlns:a16="http://schemas.microsoft.com/office/drawing/2014/main" id="{5B17AD59-DC6C-A046-31E1-6F76749256DC}"/>
              </a:ext>
            </a:extLst>
          </p:cNvPr>
          <p:cNvSpPr txBox="1"/>
          <p:nvPr/>
        </p:nvSpPr>
        <p:spPr>
          <a:xfrm>
            <a:off x="1188104" y="1381182"/>
            <a:ext cx="1833196" cy="584775"/>
          </a:xfrm>
          <a:prstGeom prst="rect">
            <a:avLst/>
          </a:prstGeom>
          <a:solidFill>
            <a:srgbClr val="004D99"/>
          </a:solidFill>
          <a:ln>
            <a:noFill/>
          </a:ln>
        </p:spPr>
        <p:style>
          <a:lnRef idx="2">
            <a:schemeClr val="dk1">
              <a:shade val="15000"/>
            </a:schemeClr>
          </a:lnRef>
          <a:fillRef idx="1">
            <a:schemeClr val="dk1"/>
          </a:fillRef>
          <a:effectRef idx="0">
            <a:schemeClr val="dk1"/>
          </a:effectRef>
          <a:fontRef idx="minor">
            <a:schemeClr val="lt1"/>
          </a:fontRef>
        </p:style>
        <p:txBody>
          <a:bodyPr wrap="square" rtlCol="0">
            <a:spAutoFit/>
          </a:bodyPr>
          <a:lstStyle>
            <a:defPPr>
              <a:defRPr lang="en-US"/>
            </a:defPPr>
            <a:lvl1pPr algn="ctr">
              <a:defRPr>
                <a:solidFill>
                  <a:schemeClr val="bg1"/>
                </a:solidFill>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FFFFFF"/>
                </a:solidFill>
                <a:effectLst/>
                <a:uLnTx/>
                <a:uFillTx/>
                <a:latin typeface="+mj-lt"/>
                <a:ea typeface="+mn-ea"/>
                <a:cs typeface="+mn-cs"/>
              </a:rPr>
              <a:t>Light pollution indicator [30]</a:t>
            </a:r>
          </a:p>
        </p:txBody>
      </p:sp>
      <p:sp>
        <p:nvSpPr>
          <p:cNvPr id="12" name="TextBox 20">
            <a:extLst>
              <a:ext uri="{FF2B5EF4-FFF2-40B4-BE49-F238E27FC236}">
                <a16:creationId xmlns:a16="http://schemas.microsoft.com/office/drawing/2014/main" id="{A5CA459A-A529-5912-F5EE-BBD6EB2D40DB}"/>
              </a:ext>
            </a:extLst>
          </p:cNvPr>
          <p:cNvSpPr txBox="1"/>
          <p:nvPr/>
        </p:nvSpPr>
        <p:spPr>
          <a:xfrm>
            <a:off x="551309" y="2647715"/>
            <a:ext cx="2021769" cy="584775"/>
          </a:xfrm>
          <a:prstGeom prst="rect">
            <a:avLst/>
          </a:prstGeom>
          <a:solidFill>
            <a:srgbClr val="004D99"/>
          </a:solidFill>
          <a:ln>
            <a:noFill/>
          </a:ln>
        </p:spPr>
        <p:style>
          <a:lnRef idx="2">
            <a:schemeClr val="dk1">
              <a:shade val="15000"/>
            </a:schemeClr>
          </a:lnRef>
          <a:fillRef idx="1">
            <a:schemeClr val="dk1"/>
          </a:fillRef>
          <a:effectRef idx="0">
            <a:schemeClr val="dk1"/>
          </a:effectRef>
          <a:fontRef idx="minor">
            <a:schemeClr val="lt1"/>
          </a:fontRef>
        </p:style>
        <p:txBody>
          <a:bodyPr wrap="square" rtlCol="0">
            <a:spAutoFit/>
          </a:bodyPr>
          <a:lstStyle>
            <a:defPPr>
              <a:defRPr lang="en-US"/>
            </a:defPPr>
            <a:lvl1pPr algn="ctr">
              <a:defRPr>
                <a:solidFill>
                  <a:schemeClr val="bg1"/>
                </a:solidFill>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FFFFFF"/>
                </a:solidFill>
                <a:effectLst/>
                <a:uLnTx/>
                <a:uFillTx/>
                <a:latin typeface="+mj-lt"/>
                <a:ea typeface="+mn-ea"/>
                <a:cs typeface="+mn-cs"/>
              </a:rPr>
              <a:t>Orbital resource use [31]</a:t>
            </a:r>
          </a:p>
        </p:txBody>
      </p:sp>
      <p:sp>
        <p:nvSpPr>
          <p:cNvPr id="13" name="TextBox 21">
            <a:extLst>
              <a:ext uri="{FF2B5EF4-FFF2-40B4-BE49-F238E27FC236}">
                <a16:creationId xmlns:a16="http://schemas.microsoft.com/office/drawing/2014/main" id="{1D190931-0FAE-ADB3-F681-19725B7F79C5}"/>
              </a:ext>
            </a:extLst>
          </p:cNvPr>
          <p:cNvSpPr txBox="1"/>
          <p:nvPr/>
        </p:nvSpPr>
        <p:spPr>
          <a:xfrm>
            <a:off x="1503378" y="3811932"/>
            <a:ext cx="1730825" cy="584775"/>
          </a:xfrm>
          <a:prstGeom prst="rect">
            <a:avLst/>
          </a:prstGeom>
          <a:solidFill>
            <a:srgbClr val="004D99"/>
          </a:solidFill>
          <a:ln>
            <a:noFill/>
          </a:ln>
        </p:spPr>
        <p:style>
          <a:lnRef idx="2">
            <a:schemeClr val="dk1">
              <a:shade val="15000"/>
            </a:schemeClr>
          </a:lnRef>
          <a:fillRef idx="1">
            <a:schemeClr val="dk1"/>
          </a:fillRef>
          <a:effectRef idx="0">
            <a:schemeClr val="dk1"/>
          </a:effectRef>
          <a:fontRef idx="minor">
            <a:schemeClr val="lt1"/>
          </a:fontRef>
        </p:style>
        <p:txBody>
          <a:bodyPr wrap="square" rtlCol="0">
            <a:spAutoFit/>
          </a:bodyPr>
          <a:lstStyle>
            <a:defPPr>
              <a:defRPr lang="en-US"/>
            </a:defPPr>
            <a:lvl1pPr algn="ctr">
              <a:defRPr>
                <a:solidFill>
                  <a:schemeClr val="bg1"/>
                </a:solidFill>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FFFFFF"/>
                </a:solidFill>
                <a:effectLst/>
                <a:uLnTx/>
                <a:uFillTx/>
                <a:latin typeface="+mj-lt"/>
                <a:ea typeface="+mn-ea"/>
                <a:cs typeface="+mn-cs"/>
              </a:rPr>
              <a:t>Social benefit of a mission [5]</a:t>
            </a:r>
          </a:p>
        </p:txBody>
      </p:sp>
      <p:sp>
        <p:nvSpPr>
          <p:cNvPr id="14" name="TextBox 5">
            <a:extLst>
              <a:ext uri="{FF2B5EF4-FFF2-40B4-BE49-F238E27FC236}">
                <a16:creationId xmlns:a16="http://schemas.microsoft.com/office/drawing/2014/main" id="{CE57B5E4-DAF3-43A7-1188-CE065CA4BF7C}"/>
              </a:ext>
            </a:extLst>
          </p:cNvPr>
          <p:cNvSpPr txBox="1"/>
          <p:nvPr/>
        </p:nvSpPr>
        <p:spPr>
          <a:xfrm>
            <a:off x="9445728" y="2674755"/>
            <a:ext cx="1833196" cy="584775"/>
          </a:xfrm>
          <a:prstGeom prst="rect">
            <a:avLst/>
          </a:prstGeom>
          <a:solidFill>
            <a:srgbClr val="004D99"/>
          </a:solidFill>
          <a:ln>
            <a:noFill/>
          </a:ln>
        </p:spPr>
        <p:style>
          <a:lnRef idx="2">
            <a:schemeClr val="dk1">
              <a:shade val="15000"/>
            </a:schemeClr>
          </a:lnRef>
          <a:fillRef idx="1">
            <a:schemeClr val="dk1"/>
          </a:fillRef>
          <a:effectRef idx="0">
            <a:schemeClr val="dk1"/>
          </a:effectRef>
          <a:fontRef idx="minor">
            <a:schemeClr val="lt1"/>
          </a:fontRef>
        </p:style>
        <p:txBody>
          <a:bodyPr wrap="square" rtlCol="0">
            <a:spAutoFit/>
          </a:bodyPr>
          <a:lstStyle>
            <a:defPPr>
              <a:defRPr lang="en-US"/>
            </a:defPPr>
            <a:lvl1pPr algn="ctr">
              <a:defRPr>
                <a:solidFill>
                  <a:schemeClr val="bg1"/>
                </a:solidFill>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FFFFFF"/>
                </a:solidFill>
                <a:effectLst/>
                <a:uLnTx/>
                <a:uFillTx/>
                <a:latin typeface="+mj-lt"/>
                <a:ea typeface="+mn-ea"/>
                <a:cs typeface="+mn-cs"/>
              </a:rPr>
              <a:t>Casualty risk at re-entry [31]</a:t>
            </a:r>
          </a:p>
        </p:txBody>
      </p:sp>
      <p:sp>
        <p:nvSpPr>
          <p:cNvPr id="16" name="Rectangle 1">
            <a:extLst>
              <a:ext uri="{FF2B5EF4-FFF2-40B4-BE49-F238E27FC236}">
                <a16:creationId xmlns:a16="http://schemas.microsoft.com/office/drawing/2014/main" id="{C96C0D9A-FD42-AC11-C0F7-27E188426D8B}"/>
              </a:ext>
            </a:extLst>
          </p:cNvPr>
          <p:cNvSpPr>
            <a:spLocks noChangeArrowheads="1"/>
          </p:cNvSpPr>
          <p:nvPr/>
        </p:nvSpPr>
        <p:spPr bwMode="auto">
          <a:xfrm>
            <a:off x="72870" y="4676727"/>
            <a:ext cx="11881896" cy="2471446"/>
          </a:xfrm>
          <a:prstGeom prst="rect">
            <a:avLst/>
          </a:prstGeom>
          <a:noFill/>
        </p:spPr>
        <p:txBody>
          <a:bodyPr wrap="square">
            <a:spAutoFit/>
          </a:bodyPr>
          <a:lstStyle/>
          <a:p>
            <a:pPr marL="228600" indent="-228600">
              <a:lnSpc>
                <a:spcPct val="90000"/>
              </a:lnSpc>
              <a:spcBef>
                <a:spcPts val="500"/>
              </a:spcBef>
              <a:buFont typeface="+mj-lt"/>
              <a:buAutoNum type="arabicPeriod" startAt="5"/>
            </a:pPr>
            <a:r>
              <a:rPr lang="en-US" sz="1200" dirty="0">
                <a:solidFill>
                  <a:schemeClr val="tx2">
                    <a:lumMod val="90000"/>
                    <a:lumOff val="10000"/>
                  </a:schemeClr>
                </a:solidFill>
                <a:latin typeface="+mj-lt"/>
                <a:cs typeface="Times New Roman" panose="02020603050405020304" pitchFamily="18" charset="0"/>
              </a:rPr>
              <a:t> Zuliani C., Santoro V., Nugnes M., Colombo C., Social benefit assessment of Earth observation missions through the SDG20230, 72nd International Astronautical Congress (IAC), Dubai, United Arab Emirates, 25-29 October 2021. IAC-21-B1.5.3.</a:t>
            </a:r>
          </a:p>
          <a:p>
            <a:pPr marL="228600" indent="-228600">
              <a:lnSpc>
                <a:spcPct val="90000"/>
              </a:lnSpc>
              <a:spcBef>
                <a:spcPts val="500"/>
              </a:spcBef>
              <a:buFont typeface="+mj-lt"/>
              <a:buAutoNum type="arabicPeriod" startAt="22"/>
            </a:pPr>
            <a:r>
              <a:rPr lang="en-US" sz="1200" dirty="0">
                <a:solidFill>
                  <a:schemeClr val="tx2">
                    <a:lumMod val="90000"/>
                    <a:lumOff val="10000"/>
                  </a:schemeClr>
                </a:solidFill>
                <a:latin typeface="+mj-lt"/>
                <a:cs typeface="Times New Roman" panose="02020603050405020304" pitchFamily="18" charset="0"/>
              </a:rPr>
              <a:t> Colombo C., Muciaccia M., Giudici L., Gonzalo J. L., Masat A., Trisolini M., del Campo B., Letizia F., Lemmens F. “Tracking the health of the space debris environment with THEMIS, EUCASS-CEAS Conference 2023, 9-13 Jul. 2023, Lausanne.</a:t>
            </a:r>
          </a:p>
          <a:p>
            <a:pPr marL="228600" indent="-228600">
              <a:lnSpc>
                <a:spcPct val="90000"/>
              </a:lnSpc>
              <a:spcBef>
                <a:spcPts val="500"/>
              </a:spcBef>
              <a:buFont typeface="+mj-lt"/>
              <a:buAutoNum type="arabicPeriod" startAt="30"/>
            </a:pPr>
            <a:r>
              <a:rPr lang="en-US" sz="1200" dirty="0">
                <a:solidFill>
                  <a:schemeClr val="tx2">
                    <a:lumMod val="90000"/>
                    <a:lumOff val="10000"/>
                  </a:schemeClr>
                </a:solidFill>
                <a:latin typeface="+mj-lt"/>
                <a:cs typeface="Times New Roman" panose="02020603050405020304" pitchFamily="18" charset="0"/>
              </a:rPr>
              <a:t> Littoriano G., Colombo C., Nastasi A., Falco C., “Modelling of spacecraft apparent brightness A study on OneWeb constellation satellites”, Advances in Space Research, Vol. 74, Issue 3, 2024, pp. 1392-1409, ISSN 0273-1177.</a:t>
            </a:r>
          </a:p>
          <a:p>
            <a:pPr marL="228600" indent="-228600">
              <a:lnSpc>
                <a:spcPct val="90000"/>
              </a:lnSpc>
              <a:spcBef>
                <a:spcPts val="500"/>
              </a:spcBef>
              <a:buFont typeface="+mj-lt"/>
              <a:buAutoNum type="arabicPeriod" startAt="30"/>
            </a:pPr>
            <a:r>
              <a:rPr lang="en-US" sz="1200" dirty="0">
                <a:solidFill>
                  <a:schemeClr val="tx2">
                    <a:lumMod val="90000"/>
                    <a:lumOff val="10000"/>
                  </a:schemeClr>
                </a:solidFill>
                <a:latin typeface="+mj-lt"/>
                <a:cs typeface="Times New Roman" panose="02020603050405020304" pitchFamily="18" charset="0"/>
              </a:rPr>
              <a:t>Colombo C., Letizia F., Trisolini M., Lewis, H. G., Chanoine A., Duvernois, P.-A., Austin J., Lemmens S. (2017), “Life cycle assessment indicator for space debris”.</a:t>
            </a:r>
            <a:br>
              <a:rPr lang="en-US" sz="1200" dirty="0">
                <a:solidFill>
                  <a:schemeClr val="tx2">
                    <a:lumMod val="90000"/>
                    <a:lumOff val="10000"/>
                  </a:schemeClr>
                </a:solidFill>
                <a:latin typeface="+mj-lt"/>
                <a:cs typeface="Times New Roman" panose="02020603050405020304" pitchFamily="18" charset="0"/>
              </a:rPr>
            </a:br>
            <a:r>
              <a:rPr lang="en-US" sz="1200" dirty="0">
                <a:solidFill>
                  <a:schemeClr val="tx2">
                    <a:lumMod val="90000"/>
                    <a:lumOff val="10000"/>
                  </a:schemeClr>
                </a:solidFill>
                <a:latin typeface="+mj-lt"/>
                <a:cs typeface="Times New Roman" panose="02020603050405020304" pitchFamily="18" charset="0"/>
              </a:rPr>
              <a:t>7</a:t>
            </a:r>
            <a:r>
              <a:rPr lang="en-US" sz="1200" baseline="30000" dirty="0">
                <a:solidFill>
                  <a:schemeClr val="tx2">
                    <a:lumMod val="90000"/>
                    <a:lumOff val="10000"/>
                  </a:schemeClr>
                </a:solidFill>
                <a:latin typeface="+mj-lt"/>
                <a:cs typeface="Times New Roman" panose="02020603050405020304" pitchFamily="18" charset="0"/>
              </a:rPr>
              <a:t>th</a:t>
            </a:r>
            <a:r>
              <a:rPr lang="en-US" sz="1200" dirty="0">
                <a:solidFill>
                  <a:schemeClr val="tx2">
                    <a:lumMod val="90000"/>
                    <a:lumOff val="10000"/>
                  </a:schemeClr>
                </a:solidFill>
                <a:latin typeface="+mj-lt"/>
                <a:cs typeface="Times New Roman" panose="02020603050405020304" pitchFamily="18" charset="0"/>
              </a:rPr>
              <a:t> European Conference on Space Debris, , Darmstadt, Germany. 18 - 21 Apr 2017.</a:t>
            </a:r>
          </a:p>
          <a:p>
            <a:pPr marL="228600" indent="-228600">
              <a:lnSpc>
                <a:spcPct val="90000"/>
              </a:lnSpc>
              <a:spcBef>
                <a:spcPts val="500"/>
              </a:spcBef>
              <a:buFont typeface="+mj-lt"/>
              <a:buAutoNum type="arabicPeriod" startAt="30"/>
            </a:pPr>
            <a:r>
              <a:rPr lang="en-GB" sz="1200" dirty="0">
                <a:solidFill>
                  <a:schemeClr val="tx2">
                    <a:lumMod val="90000"/>
                    <a:lumOff val="10000"/>
                  </a:schemeClr>
                </a:solidFill>
                <a:latin typeface="+mj-lt"/>
                <a:cs typeface="Times New Roman" panose="02020603050405020304" pitchFamily="18" charset="0"/>
              </a:rPr>
              <a:t> Borelli G., Trisolini M., Massari M., Colombo C. , “Comprehensive ranking framework for active debris removal mission</a:t>
            </a:r>
            <a:br>
              <a:rPr lang="en-GB" sz="1200" dirty="0">
                <a:solidFill>
                  <a:schemeClr val="tx2">
                    <a:lumMod val="90000"/>
                    <a:lumOff val="10000"/>
                  </a:schemeClr>
                </a:solidFill>
                <a:latin typeface="+mj-lt"/>
                <a:cs typeface="Times New Roman" panose="02020603050405020304" pitchFamily="18" charset="0"/>
              </a:rPr>
            </a:br>
            <a:r>
              <a:rPr lang="en-GB" sz="1200" dirty="0">
                <a:solidFill>
                  <a:schemeClr val="tx2">
                    <a:lumMod val="90000"/>
                    <a:lumOff val="10000"/>
                  </a:schemeClr>
                </a:solidFill>
                <a:latin typeface="+mj-lt"/>
                <a:cs typeface="Times New Roman" panose="02020603050405020304" pitchFamily="18" charset="0"/>
              </a:rPr>
              <a:t>candidates. Proc. 8</a:t>
            </a:r>
            <a:r>
              <a:rPr lang="en-GB" sz="1200" baseline="30000" dirty="0">
                <a:solidFill>
                  <a:schemeClr val="tx2">
                    <a:lumMod val="90000"/>
                    <a:lumOff val="10000"/>
                  </a:schemeClr>
                </a:solidFill>
                <a:latin typeface="+mj-lt"/>
                <a:cs typeface="Times New Roman" panose="02020603050405020304" pitchFamily="18" charset="0"/>
              </a:rPr>
              <a:t>th</a:t>
            </a:r>
            <a:r>
              <a:rPr lang="en-GB" sz="1200" dirty="0">
                <a:solidFill>
                  <a:schemeClr val="tx2">
                    <a:lumMod val="90000"/>
                    <a:lumOff val="10000"/>
                  </a:schemeClr>
                </a:solidFill>
                <a:latin typeface="+mj-lt"/>
                <a:cs typeface="Times New Roman" panose="02020603050405020304" pitchFamily="18" charset="0"/>
              </a:rPr>
              <a:t> European Conference on Space Debris, 2021. </a:t>
            </a:r>
          </a:p>
          <a:p>
            <a:pPr marL="228600" indent="-228600">
              <a:lnSpc>
                <a:spcPct val="90000"/>
              </a:lnSpc>
              <a:spcBef>
                <a:spcPts val="500"/>
              </a:spcBef>
              <a:buFont typeface="+mj-lt"/>
              <a:buAutoNum type="arabicPeriod" startAt="30"/>
            </a:pPr>
            <a:endParaRPr lang="en-US" sz="1200" dirty="0">
              <a:solidFill>
                <a:schemeClr val="tx2">
                  <a:lumMod val="90000"/>
                  <a:lumOff val="10000"/>
                </a:schemeClr>
              </a:solidFill>
              <a:highlight>
                <a:srgbClr val="FFFF00"/>
              </a:highlight>
              <a:latin typeface="+mj-lt"/>
              <a:cs typeface="Times New Roman" panose="02020603050405020304" pitchFamily="18" charset="0"/>
            </a:endParaRPr>
          </a:p>
          <a:p>
            <a:pPr marL="228600" indent="-228600">
              <a:lnSpc>
                <a:spcPct val="90000"/>
              </a:lnSpc>
              <a:spcBef>
                <a:spcPts val="500"/>
              </a:spcBef>
              <a:buFont typeface="+mj-lt"/>
              <a:buAutoNum type="arabicPeriod" startAt="30"/>
            </a:pPr>
            <a:endParaRPr lang="en-US" sz="1200" dirty="0">
              <a:solidFill>
                <a:schemeClr val="tx2">
                  <a:lumMod val="90000"/>
                  <a:lumOff val="10000"/>
                </a:schemeClr>
              </a:solidFill>
              <a:highlight>
                <a:srgbClr val="FFFF00"/>
              </a:highlight>
              <a:latin typeface="+mj-lt"/>
              <a:cs typeface="Times New Roman" panose="02020603050405020304" pitchFamily="18" charset="0"/>
            </a:endParaRPr>
          </a:p>
        </p:txBody>
      </p:sp>
      <p:sp>
        <p:nvSpPr>
          <p:cNvPr id="17" name="TextBox 18">
            <a:extLst>
              <a:ext uri="{FF2B5EF4-FFF2-40B4-BE49-F238E27FC236}">
                <a16:creationId xmlns:a16="http://schemas.microsoft.com/office/drawing/2014/main" id="{149DDDF6-147A-F697-7F03-8122835EAE0E}"/>
              </a:ext>
            </a:extLst>
          </p:cNvPr>
          <p:cNvSpPr txBox="1"/>
          <p:nvPr/>
        </p:nvSpPr>
        <p:spPr>
          <a:xfrm>
            <a:off x="7340002" y="4220711"/>
            <a:ext cx="2693346" cy="338554"/>
          </a:xfrm>
          <a:prstGeom prst="rect">
            <a:avLst/>
          </a:prstGeom>
          <a:solidFill>
            <a:srgbClr val="004D99"/>
          </a:solidFill>
          <a:ln>
            <a:noFill/>
          </a:ln>
        </p:spPr>
        <p:style>
          <a:lnRef idx="2">
            <a:schemeClr val="dk1">
              <a:shade val="15000"/>
            </a:schemeClr>
          </a:lnRef>
          <a:fillRef idx="1">
            <a:schemeClr val="dk1"/>
          </a:fillRef>
          <a:effectRef idx="0">
            <a:schemeClr val="dk1"/>
          </a:effectRef>
          <a:fontRef idx="minor">
            <a:schemeClr val="lt1"/>
          </a:fontRef>
        </p:style>
        <p:txBody>
          <a:bodyPr wrap="square" rtlCol="0">
            <a:spAutoFit/>
          </a:bodyPr>
          <a:lstStyle>
            <a:defPPr>
              <a:defRPr lang="en-US"/>
            </a:defPPr>
            <a:lvl1pPr algn="ctr">
              <a:defRPr>
                <a:solidFill>
                  <a:schemeClr val="bg1"/>
                </a:solidFill>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FFFFFF"/>
                </a:solidFill>
                <a:effectLst/>
                <a:uLnTx/>
                <a:uFillTx/>
                <a:latin typeface="+mj-lt"/>
                <a:ea typeface="+mn-ea"/>
                <a:cs typeface="+mn-cs"/>
              </a:rPr>
              <a:t>Active debris removal [32]</a:t>
            </a:r>
          </a:p>
        </p:txBody>
      </p:sp>
    </p:spTree>
    <p:extLst>
      <p:ext uri="{BB962C8B-B14F-4D97-AF65-F5344CB8AC3E}">
        <p14:creationId xmlns:p14="http://schemas.microsoft.com/office/powerpoint/2010/main" val="23354159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0E7BE0-CE02-A454-4F04-A1042E618E6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14C4619-65D2-14E5-9E4E-1F5C2E613C3F}"/>
              </a:ext>
            </a:extLst>
          </p:cNvPr>
          <p:cNvSpPr>
            <a:spLocks noGrp="1"/>
          </p:cNvSpPr>
          <p:nvPr>
            <p:ph type="title"/>
          </p:nvPr>
        </p:nvSpPr>
        <p:spPr/>
        <p:txBody>
          <a:bodyPr/>
          <a:lstStyle/>
          <a:p>
            <a:r>
              <a:rPr lang="en-GB" noProof="0" dirty="0"/>
              <a:t>Evaluation of sustainability impact with indicators</a:t>
            </a:r>
          </a:p>
        </p:txBody>
      </p:sp>
      <p:sp>
        <p:nvSpPr>
          <p:cNvPr id="3" name="Footer Placeholder 2">
            <a:extLst>
              <a:ext uri="{FF2B5EF4-FFF2-40B4-BE49-F238E27FC236}">
                <a16:creationId xmlns:a16="http://schemas.microsoft.com/office/drawing/2014/main" id="{88FB01EC-0D53-8E10-DAB7-1F468E663786}"/>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50" normalizeH="0" baseline="0" noProof="0">
                <a:ln>
                  <a:noFill/>
                </a:ln>
                <a:solidFill>
                  <a:srgbClr val="000000">
                    <a:lumMod val="65000"/>
                    <a:lumOff val="35000"/>
                  </a:srgbClr>
                </a:solidFill>
                <a:effectLst/>
                <a:uLnTx/>
                <a:uFillTx/>
                <a:latin typeface="+mj-lt"/>
                <a:ea typeface="+mn-ea"/>
                <a:cs typeface="+mn-cs"/>
              </a:rPr>
              <a:t>Camilla Colombo - GREEN SPECIES - COMPASS Lab - Department of Aerospace Science and Technology</a:t>
            </a:r>
            <a:endParaRPr kumimoji="0" lang="it-IT" sz="700" b="0" i="0" u="none" strike="noStrike" kern="1200" cap="none" spc="50" normalizeH="0" baseline="0" noProof="0">
              <a:ln>
                <a:noFill/>
              </a:ln>
              <a:solidFill>
                <a:srgbClr val="000000">
                  <a:lumMod val="65000"/>
                  <a:lumOff val="35000"/>
                </a:srgbClr>
              </a:solidFill>
              <a:effectLst/>
              <a:uLnTx/>
              <a:uFillTx/>
              <a:latin typeface="+mj-lt"/>
              <a:ea typeface="+mn-ea"/>
              <a:cs typeface="+mn-cs"/>
            </a:endParaRPr>
          </a:p>
        </p:txBody>
      </p:sp>
      <p:sp>
        <p:nvSpPr>
          <p:cNvPr id="4" name="Slide Number Placeholder 3">
            <a:extLst>
              <a:ext uri="{FF2B5EF4-FFF2-40B4-BE49-F238E27FC236}">
                <a16:creationId xmlns:a16="http://schemas.microsoft.com/office/drawing/2014/main" id="{5043DA1D-28F2-1CCB-0DFC-9EFF1F4C4B71}"/>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135EEA2-8D42-4D46-95A6-66E65FDC5EB1}" type="slidenum">
              <a:rPr kumimoji="0" lang="it-IT" sz="700" b="0" i="0" u="none" strike="noStrike" kern="1200" cap="none" spc="50" normalizeH="0" baseline="0" noProof="0" smtClean="0">
                <a:ln>
                  <a:noFill/>
                </a:ln>
                <a:solidFill>
                  <a:srgbClr val="000000">
                    <a:lumMod val="65000"/>
                    <a:lumOff val="35000"/>
                  </a:srgbClr>
                </a:solidFill>
                <a:effectLst/>
                <a:uLnTx/>
                <a:uFillTx/>
                <a:latin typeface="+mj-l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it-IT" sz="700" b="0" i="0" u="none" strike="noStrike" kern="1200" cap="none" spc="50" normalizeH="0" baseline="0" noProof="0">
              <a:ln>
                <a:noFill/>
              </a:ln>
              <a:solidFill>
                <a:srgbClr val="000000">
                  <a:lumMod val="65000"/>
                  <a:lumOff val="35000"/>
                </a:srgbClr>
              </a:solidFill>
              <a:effectLst/>
              <a:uLnTx/>
              <a:uFillTx/>
              <a:latin typeface="+mj-lt"/>
              <a:ea typeface="+mn-ea"/>
              <a:cs typeface="+mn-cs"/>
            </a:endParaRPr>
          </a:p>
        </p:txBody>
      </p:sp>
      <p:pic>
        <p:nvPicPr>
          <p:cNvPr id="6" name="Picture 5" descr="A diagram of a mission&#10;&#10;AI-generated content may be incorrect.">
            <a:extLst>
              <a:ext uri="{FF2B5EF4-FFF2-40B4-BE49-F238E27FC236}">
                <a16:creationId xmlns:a16="http://schemas.microsoft.com/office/drawing/2014/main" id="{4F2FE490-152F-584C-77A1-3B4034F1C1B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69949" y="1381182"/>
            <a:ext cx="4892000" cy="3008806"/>
          </a:xfrm>
          <a:prstGeom prst="rect">
            <a:avLst/>
          </a:prstGeom>
        </p:spPr>
      </p:pic>
      <p:sp>
        <p:nvSpPr>
          <p:cNvPr id="9" name="TextBox 17">
            <a:extLst>
              <a:ext uri="{FF2B5EF4-FFF2-40B4-BE49-F238E27FC236}">
                <a16:creationId xmlns:a16="http://schemas.microsoft.com/office/drawing/2014/main" id="{DC1E536A-88AD-E000-0550-6A3CC595E36A}"/>
              </a:ext>
            </a:extLst>
          </p:cNvPr>
          <p:cNvSpPr txBox="1"/>
          <p:nvPr/>
        </p:nvSpPr>
        <p:spPr>
          <a:xfrm>
            <a:off x="8434245" y="1409904"/>
            <a:ext cx="2463169" cy="830997"/>
          </a:xfrm>
          <a:prstGeom prst="rect">
            <a:avLst/>
          </a:prstGeom>
          <a:solidFill>
            <a:srgbClr val="004D99"/>
          </a:solidFill>
          <a:ln>
            <a:noFill/>
          </a:ln>
        </p:spPr>
        <p:style>
          <a:lnRef idx="2">
            <a:schemeClr val="dk1">
              <a:shade val="15000"/>
            </a:schemeClr>
          </a:lnRef>
          <a:fillRef idx="1">
            <a:schemeClr val="dk1"/>
          </a:fillRef>
          <a:effectRef idx="0">
            <a:schemeClr val="dk1"/>
          </a:effectRef>
          <a:fontRef idx="minor">
            <a:schemeClr val="lt1"/>
          </a:fontRef>
        </p:style>
        <p:txBody>
          <a:bodyPr wrap="square" rtlCol="0">
            <a:spAutoFit/>
          </a:bodyP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FFFFFF"/>
                </a:solidFill>
                <a:effectLst/>
                <a:uLnTx/>
                <a:uFillTx/>
                <a:latin typeface="+mj-lt"/>
                <a:ea typeface="+mn-ea"/>
                <a:cs typeface="+mn-cs"/>
              </a:rPr>
              <a:t>Space debris indicator for in-orbit segment</a:t>
            </a: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srgbClr val="FFFFFF"/>
              </a:solidFill>
              <a:effectLst/>
              <a:uLnTx/>
              <a:uFillTx/>
              <a:latin typeface="+mj-lt"/>
              <a:ea typeface="+mn-ea"/>
              <a:cs typeface="+mn-cs"/>
            </a:endParaRPr>
          </a:p>
        </p:txBody>
      </p:sp>
    </p:spTree>
    <p:extLst>
      <p:ext uri="{BB962C8B-B14F-4D97-AF65-F5344CB8AC3E}">
        <p14:creationId xmlns:p14="http://schemas.microsoft.com/office/powerpoint/2010/main" val="62902353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1B39E5-E321-EAFD-7F98-846E957E0F5E}"/>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AB80B48E-7E35-A80C-461D-46EED52382CE}"/>
              </a:ext>
            </a:extLst>
          </p:cNvPr>
          <p:cNvSpPr/>
          <p:nvPr/>
        </p:nvSpPr>
        <p:spPr>
          <a:xfrm>
            <a:off x="8496300" y="5532120"/>
            <a:ext cx="3695700" cy="1369999"/>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2" name="Title 1">
            <a:extLst>
              <a:ext uri="{FF2B5EF4-FFF2-40B4-BE49-F238E27FC236}">
                <a16:creationId xmlns:a16="http://schemas.microsoft.com/office/drawing/2014/main" id="{D040943D-4850-FE32-5953-4C17DA26F245}"/>
              </a:ext>
            </a:extLst>
          </p:cNvPr>
          <p:cNvSpPr>
            <a:spLocks noGrp="1"/>
          </p:cNvSpPr>
          <p:nvPr>
            <p:ph type="title"/>
          </p:nvPr>
        </p:nvSpPr>
        <p:spPr/>
        <p:txBody>
          <a:bodyPr/>
          <a:lstStyle/>
          <a:p>
            <a:r>
              <a:rPr lang="en-US" dirty="0"/>
              <a:t>THEMIS for Tracking the Health of the Environment and Missions in Space </a:t>
            </a:r>
            <a:endParaRPr lang="it-IT" dirty="0"/>
          </a:p>
        </p:txBody>
      </p:sp>
      <p:sp>
        <p:nvSpPr>
          <p:cNvPr id="3" name="Footer Placeholder 2">
            <a:extLst>
              <a:ext uri="{FF2B5EF4-FFF2-40B4-BE49-F238E27FC236}">
                <a16:creationId xmlns:a16="http://schemas.microsoft.com/office/drawing/2014/main" id="{AD6824B0-C117-D19F-20CF-7C7324E8DB5E}"/>
              </a:ext>
            </a:extLst>
          </p:cNvPr>
          <p:cNvSpPr>
            <a:spLocks noGrp="1"/>
          </p:cNvSpPr>
          <p:nvPr>
            <p:ph type="ftr" sz="quarter" idx="11"/>
          </p:nvPr>
        </p:nvSpPr>
        <p:spPr/>
        <p:txBody>
          <a:bodyPr/>
          <a:lstStyle/>
          <a:p>
            <a:r>
              <a:rPr lang="en-US"/>
              <a:t>Camilla Colombo - GREEN SPECIES - COMPASS Lab - Department of Aerospace Science and Technology</a:t>
            </a:r>
            <a:endParaRPr lang="it-IT"/>
          </a:p>
        </p:txBody>
      </p:sp>
      <p:sp>
        <p:nvSpPr>
          <p:cNvPr id="4" name="Slide Number Placeholder 3">
            <a:extLst>
              <a:ext uri="{FF2B5EF4-FFF2-40B4-BE49-F238E27FC236}">
                <a16:creationId xmlns:a16="http://schemas.microsoft.com/office/drawing/2014/main" id="{7843426E-4614-B8F4-F83B-9E64265B4528}"/>
              </a:ext>
            </a:extLst>
          </p:cNvPr>
          <p:cNvSpPr>
            <a:spLocks noGrp="1"/>
          </p:cNvSpPr>
          <p:nvPr>
            <p:ph type="sldNum" sz="quarter" idx="12"/>
          </p:nvPr>
        </p:nvSpPr>
        <p:spPr/>
        <p:txBody>
          <a:bodyPr/>
          <a:lstStyle/>
          <a:p>
            <a:fld id="{3135EEA2-8D42-4D46-95A6-66E65FDC5EB1}" type="slidenum">
              <a:rPr lang="it-IT" smtClean="0"/>
              <a:pPr/>
              <a:t>34</a:t>
            </a:fld>
            <a:endParaRPr lang="it-IT"/>
          </a:p>
        </p:txBody>
      </p:sp>
      <p:pic>
        <p:nvPicPr>
          <p:cNvPr id="6" name="Picture 5" descr="A logo with a circle and a circle&#10;&#10;AI-generated content may be incorrect.">
            <a:extLst>
              <a:ext uri="{FF2B5EF4-FFF2-40B4-BE49-F238E27FC236}">
                <a16:creationId xmlns:a16="http://schemas.microsoft.com/office/drawing/2014/main" id="{A1E67D0A-8DCD-C9FE-4314-63C713CB8BC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20792" y="5958518"/>
            <a:ext cx="1433200" cy="899482"/>
          </a:xfrm>
          <a:prstGeom prst="rect">
            <a:avLst/>
          </a:prstGeom>
        </p:spPr>
      </p:pic>
      <p:pic>
        <p:nvPicPr>
          <p:cNvPr id="7" name="Immagine 3">
            <a:extLst>
              <a:ext uri="{FF2B5EF4-FFF2-40B4-BE49-F238E27FC236}">
                <a16:creationId xmlns:a16="http://schemas.microsoft.com/office/drawing/2014/main" id="{F74E7332-6F3F-72F5-F2ED-3A7334187506}"/>
              </a:ext>
            </a:extLst>
          </p:cNvPr>
          <p:cNvPicPr/>
          <p:nvPr/>
        </p:nvPicPr>
        <p:blipFill>
          <a:blip r:embed="rId3">
            <a:extLst>
              <a:ext uri="{28A0092B-C50C-407E-A947-70E740481C1C}">
                <a14:useLocalDpi xmlns:a14="http://schemas.microsoft.com/office/drawing/2010/main" val="0"/>
              </a:ext>
            </a:extLst>
          </a:blip>
          <a:stretch>
            <a:fillRect/>
          </a:stretch>
        </p:blipFill>
        <p:spPr>
          <a:xfrm>
            <a:off x="8905317" y="6173897"/>
            <a:ext cx="1973015" cy="502106"/>
          </a:xfrm>
          <a:prstGeom prst="rect">
            <a:avLst/>
          </a:prstGeom>
        </p:spPr>
      </p:pic>
      <p:cxnSp>
        <p:nvCxnSpPr>
          <p:cNvPr id="9" name="Straight Arrow Connector 8">
            <a:extLst>
              <a:ext uri="{FF2B5EF4-FFF2-40B4-BE49-F238E27FC236}">
                <a16:creationId xmlns:a16="http://schemas.microsoft.com/office/drawing/2014/main" id="{D05553C5-D741-2217-3D19-4430CF99AD8F}"/>
              </a:ext>
            </a:extLst>
          </p:cNvPr>
          <p:cNvCxnSpPr>
            <a:cxnSpLocks/>
            <a:stCxn id="13" idx="0"/>
          </p:cNvCxnSpPr>
          <p:nvPr/>
        </p:nvCxnSpPr>
        <p:spPr>
          <a:xfrm flipH="1" flipV="1">
            <a:off x="4188067" y="1771258"/>
            <a:ext cx="1068335" cy="425496"/>
          </a:xfrm>
          <a:prstGeom prst="straightConnector1">
            <a:avLst/>
          </a:prstGeom>
          <a:noFill/>
          <a:ln w="12700" cap="flat" cmpd="sng" algn="ctr">
            <a:solidFill>
              <a:srgbClr val="FF0066"/>
            </a:solidFill>
            <a:prstDash val="solid"/>
            <a:miter lim="800000"/>
            <a:headEnd type="oval" w="med" len="med"/>
            <a:tailEnd type="oval" w="med" len="med"/>
          </a:ln>
          <a:effectLst/>
        </p:spPr>
      </p:cxnSp>
      <mc:AlternateContent xmlns:mc="http://schemas.openxmlformats.org/markup-compatibility/2006">
        <mc:Choice xmlns:a14="http://schemas.microsoft.com/office/drawing/2010/main" Requires="a14">
          <p:sp>
            <p:nvSpPr>
              <p:cNvPr id="10" name="Content Placeholder 2">
                <a:extLst>
                  <a:ext uri="{FF2B5EF4-FFF2-40B4-BE49-F238E27FC236}">
                    <a16:creationId xmlns:a16="http://schemas.microsoft.com/office/drawing/2014/main" id="{D3C96FFA-F767-F145-AC14-D7CD0D7BE184}"/>
                  </a:ext>
                </a:extLst>
              </p:cNvPr>
              <p:cNvSpPr txBox="1">
                <a:spLocks/>
              </p:cNvSpPr>
              <p:nvPr/>
            </p:nvSpPr>
            <p:spPr>
              <a:xfrm>
                <a:off x="1589611" y="1521917"/>
                <a:ext cx="3000771" cy="498683"/>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Clr>
                    <a:schemeClr val="bg2"/>
                  </a:buClr>
                  <a:buFont typeface="Wingdings" panose="05000000000000000000" pitchFamily="2" charset="2"/>
                  <a:buChar char="§"/>
                  <a:defRPr lang="en-GB" sz="2200" b="0" i="0" kern="1200" noProof="0" dirty="0">
                    <a:solidFill>
                      <a:schemeClr val="tx2"/>
                    </a:solidFill>
                    <a:latin typeface="+mn-lt"/>
                    <a:ea typeface="+mn-ea"/>
                    <a:cs typeface="+mn-cs"/>
                  </a:defRPr>
                </a:lvl1pPr>
                <a:lvl2pPr marL="685800" indent="-228600" algn="l" defTabSz="914400" rtl="0" eaLnBrk="1" latinLnBrk="0" hangingPunct="1">
                  <a:lnSpc>
                    <a:spcPct val="90000"/>
                  </a:lnSpc>
                  <a:spcBef>
                    <a:spcPts val="500"/>
                  </a:spcBef>
                  <a:buClr>
                    <a:schemeClr val="bg2"/>
                  </a:buClr>
                  <a:buFont typeface="Arial" panose="020B0604020202020204" pitchFamily="34" charset="0"/>
                  <a:buChar char="•"/>
                  <a:defRPr lang="en-GB" sz="2200" b="0" i="0" kern="1200" noProof="0" dirty="0">
                    <a:solidFill>
                      <a:schemeClr val="tx2"/>
                    </a:solidFill>
                    <a:latin typeface="+mn-lt"/>
                    <a:ea typeface="+mn-ea"/>
                    <a:cs typeface="+mn-cs"/>
                  </a:defRPr>
                </a:lvl2pPr>
                <a:lvl3pPr marL="1143000" indent="-228600" algn="l" defTabSz="914400" rtl="0" eaLnBrk="1" latinLnBrk="0" hangingPunct="1">
                  <a:lnSpc>
                    <a:spcPct val="90000"/>
                  </a:lnSpc>
                  <a:spcBef>
                    <a:spcPts val="500"/>
                  </a:spcBef>
                  <a:buClr>
                    <a:schemeClr val="bg2"/>
                  </a:buClr>
                  <a:buFont typeface="Calibri" panose="020F0502020204030204" pitchFamily="34" charset="0"/>
                  <a:buChar char="‒"/>
                  <a:defRPr lang="en-GB" sz="2200" b="0" i="0" kern="1200" noProof="0" dirty="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10000"/>
                  </a:lnSpc>
                  <a:spcBef>
                    <a:spcPts val="1000"/>
                  </a:spcBef>
                  <a:spcAft>
                    <a:spcPts val="1200"/>
                  </a:spcAft>
                  <a:buClr>
                    <a:srgbClr val="0066CC"/>
                  </a:buClr>
                  <a:buSzTx/>
                  <a:buFont typeface="Wingdings" panose="05000000000000000000" pitchFamily="2" charset="2"/>
                  <a:buNone/>
                  <a:tabLst/>
                  <a:defRPr/>
                </a:pPr>
                <a14:m>
                  <m:oMathPara xmlns:m="http://schemas.openxmlformats.org/officeDocument/2006/math">
                    <m:oMathParaPr>
                      <m:jc m:val="centerGroup"/>
                    </m:oMathParaPr>
                    <m:oMath xmlns:m="http://schemas.openxmlformats.org/officeDocument/2006/math">
                      <m:r>
                        <a:rPr kumimoji="0" lang="ar-AE"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𝐼</m:t>
                      </m:r>
                      <m:r>
                        <a:rPr kumimoji="0" lang="ar-AE"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m:t>
                      </m:r>
                      <m:r>
                        <a:rPr kumimoji="0" lang="ar-AE"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𝑡</m:t>
                      </m:r>
                      <m:r>
                        <a:rPr kumimoji="0" lang="ar-AE"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m:t>
                      </m:r>
                      <m:sSub>
                        <m:sSubPr>
                          <m:ctrlPr>
                            <a:rPr kumimoji="0" lang="ar-AE"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ctrlPr>
                        </m:sSubPr>
                        <m:e>
                          <m:r>
                            <a:rPr kumimoji="0" lang="ar-AE"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𝑝</m:t>
                          </m:r>
                        </m:e>
                        <m:sub>
                          <m:r>
                            <a:rPr kumimoji="0" lang="ar-AE"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𝑐</m:t>
                          </m:r>
                        </m:sub>
                      </m:sSub>
                      <m:r>
                        <a:rPr kumimoji="0" lang="ar-AE"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m:t>
                      </m:r>
                      <m:sSub>
                        <m:sSubPr>
                          <m:ctrlPr>
                            <a:rPr kumimoji="0" lang="ar-AE"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ctrlPr>
                        </m:sSubPr>
                        <m:e>
                          <m:r>
                            <a:rPr kumimoji="0" lang="ar-AE"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𝑒</m:t>
                          </m:r>
                        </m:e>
                        <m:sub>
                          <m:r>
                            <a:rPr kumimoji="0" lang="ar-AE"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𝑐</m:t>
                          </m:r>
                        </m:sub>
                      </m:sSub>
                      <m:r>
                        <a:rPr kumimoji="0" lang="ar-AE"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m:t>
                      </m:r>
                      <m:sSub>
                        <m:sSubPr>
                          <m:ctrlPr>
                            <a:rPr kumimoji="0" lang="ar-AE"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ctrlPr>
                        </m:sSubPr>
                        <m:e>
                          <m:r>
                            <a:rPr kumimoji="0" lang="ar-AE"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𝑝</m:t>
                          </m:r>
                        </m:e>
                        <m:sub>
                          <m:r>
                            <a:rPr kumimoji="0" lang="ar-AE"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𝑒</m:t>
                          </m:r>
                        </m:sub>
                      </m:sSub>
                      <m:r>
                        <a:rPr kumimoji="0" lang="ar-AE"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m:t>
                      </m:r>
                      <m:sSub>
                        <m:sSubPr>
                          <m:ctrlPr>
                            <a:rPr kumimoji="0" lang="ar-AE"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ctrlPr>
                        </m:sSubPr>
                        <m:e>
                          <m:r>
                            <a:rPr kumimoji="0" lang="ar-AE"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𝑒</m:t>
                          </m:r>
                        </m:e>
                        <m:sub>
                          <m:r>
                            <a:rPr kumimoji="0" lang="ar-AE"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𝑒</m:t>
                          </m:r>
                        </m:sub>
                      </m:sSub>
                    </m:oMath>
                  </m:oMathPara>
                </a14:m>
                <a:endParaRPr kumimoji="0" lang="ar-AE" sz="1600" b="0" i="0" u="none" strike="noStrike" kern="1200" cap="none" spc="0" normalizeH="0" baseline="0" noProof="0" dirty="0">
                  <a:ln>
                    <a:noFill/>
                  </a:ln>
                  <a:solidFill>
                    <a:srgbClr val="000000"/>
                  </a:solidFill>
                  <a:effectLst/>
                  <a:uLnTx/>
                  <a:uFillTx/>
                  <a:latin typeface="Manrope"/>
                  <a:ea typeface="+mn-ea"/>
                  <a:cs typeface="Arial" panose="020B0604020202020204" pitchFamily="34" charset="0"/>
                </a:endParaRPr>
              </a:p>
              <a:p>
                <a:pPr marL="228600" marR="0" lvl="0" indent="-228600" algn="l" defTabSz="914400" rtl="0" eaLnBrk="1" fontAlgn="auto" latinLnBrk="0" hangingPunct="1">
                  <a:lnSpc>
                    <a:spcPct val="110000"/>
                  </a:lnSpc>
                  <a:spcBef>
                    <a:spcPts val="1000"/>
                  </a:spcBef>
                  <a:spcAft>
                    <a:spcPts val="0"/>
                  </a:spcAft>
                  <a:buClr>
                    <a:srgbClr val="0066CC"/>
                  </a:buClr>
                  <a:buSzTx/>
                  <a:buFont typeface="Wingdings" panose="05000000000000000000" pitchFamily="2" charset="2"/>
                  <a:buChar char="§"/>
                  <a:tabLst/>
                  <a:defRPr/>
                </a:pPr>
                <a:endParaRPr kumimoji="0" lang="ar-AE" sz="1600" b="0" i="0" u="none" strike="noStrike" kern="1200" cap="none" spc="0" normalizeH="0" baseline="0" noProof="0" dirty="0">
                  <a:ln>
                    <a:noFill/>
                  </a:ln>
                  <a:solidFill>
                    <a:srgbClr val="000000"/>
                  </a:solidFill>
                  <a:effectLst/>
                  <a:uLnTx/>
                  <a:uFillTx/>
                  <a:latin typeface="Manrope"/>
                  <a:ea typeface="+mn-ea"/>
                  <a:cs typeface="Arial" panose="020B0604020202020204" pitchFamily="34" charset="0"/>
                </a:endParaRPr>
              </a:p>
              <a:p>
                <a:pPr marL="0" marR="0" lvl="0" indent="0" algn="l" defTabSz="914400" rtl="0" eaLnBrk="1" fontAlgn="auto" latinLnBrk="0" hangingPunct="1">
                  <a:lnSpc>
                    <a:spcPct val="110000"/>
                  </a:lnSpc>
                  <a:spcBef>
                    <a:spcPts val="1000"/>
                  </a:spcBef>
                  <a:spcAft>
                    <a:spcPts val="0"/>
                  </a:spcAft>
                  <a:buClr>
                    <a:srgbClr val="0066CC"/>
                  </a:buClr>
                  <a:buSzTx/>
                  <a:buFont typeface="Wingdings" panose="05000000000000000000" pitchFamily="2" charset="2"/>
                  <a:buNone/>
                  <a:tabLst/>
                  <a:defRPr/>
                </a:pPr>
                <a:endParaRPr kumimoji="0" lang="ar-AE" sz="1600" b="0" i="0" u="none" strike="noStrike" kern="1200" cap="none" spc="0" normalizeH="0" baseline="0" noProof="0" dirty="0">
                  <a:ln>
                    <a:noFill/>
                  </a:ln>
                  <a:solidFill>
                    <a:srgbClr val="000000"/>
                  </a:solidFill>
                  <a:effectLst/>
                  <a:uLnTx/>
                  <a:uFillTx/>
                  <a:latin typeface="Manrope"/>
                  <a:ea typeface="+mn-ea"/>
                  <a:cs typeface="Arial" panose="020B0604020202020204" pitchFamily="34" charset="0"/>
                </a:endParaRPr>
              </a:p>
            </p:txBody>
          </p:sp>
        </mc:Choice>
        <mc:Fallback>
          <p:sp>
            <p:nvSpPr>
              <p:cNvPr id="10" name="Content Placeholder 2">
                <a:extLst>
                  <a:ext uri="{FF2B5EF4-FFF2-40B4-BE49-F238E27FC236}">
                    <a16:creationId xmlns:a16="http://schemas.microsoft.com/office/drawing/2014/main" id="{D3C96FFA-F767-F145-AC14-D7CD0D7BE184}"/>
                  </a:ext>
                </a:extLst>
              </p:cNvPr>
              <p:cNvSpPr txBox="1">
                <a:spLocks noRot="1" noChangeAspect="1" noMove="1" noResize="1" noEditPoints="1" noAdjustHandles="1" noChangeArrowheads="1" noChangeShapeType="1" noTextEdit="1"/>
              </p:cNvSpPr>
              <p:nvPr/>
            </p:nvSpPr>
            <p:spPr>
              <a:xfrm>
                <a:off x="1589611" y="1521917"/>
                <a:ext cx="3000771" cy="498683"/>
              </a:xfrm>
              <a:prstGeom prst="rect">
                <a:avLst/>
              </a:prstGeom>
              <a:blipFill>
                <a:blip r:embed="rId4"/>
                <a:stretch>
                  <a:fillRect/>
                </a:stretch>
              </a:blipFill>
            </p:spPr>
            <p:txBody>
              <a:bodyPr/>
              <a:lstStyle/>
              <a:p>
                <a:r>
                  <a:rPr lang="it-IT">
                    <a:noFill/>
                  </a:rPr>
                  <a:t> </a:t>
                </a:r>
              </a:p>
            </p:txBody>
          </p:sp>
        </mc:Fallback>
      </mc:AlternateContent>
      <p:sp>
        <p:nvSpPr>
          <p:cNvPr id="12" name="Rectangle 17">
            <a:extLst>
              <a:ext uri="{FF2B5EF4-FFF2-40B4-BE49-F238E27FC236}">
                <a16:creationId xmlns:a16="http://schemas.microsoft.com/office/drawing/2014/main" id="{07D7C8F1-2E53-52F6-9F71-E6950CD3B737}"/>
              </a:ext>
            </a:extLst>
          </p:cNvPr>
          <p:cNvSpPr/>
          <p:nvPr/>
        </p:nvSpPr>
        <p:spPr>
          <a:xfrm>
            <a:off x="122922" y="2196754"/>
            <a:ext cx="2004968" cy="547057"/>
          </a:xfrm>
          <a:prstGeom prst="rect">
            <a:avLst/>
          </a:prstGeom>
          <a:gradFill rotWithShape="1">
            <a:gsLst>
              <a:gs pos="0">
                <a:srgbClr val="FF9933">
                  <a:satMod val="103000"/>
                  <a:lumMod val="102000"/>
                  <a:tint val="94000"/>
                </a:srgbClr>
              </a:gs>
              <a:gs pos="50000">
                <a:srgbClr val="FF9933">
                  <a:satMod val="110000"/>
                  <a:lumMod val="100000"/>
                  <a:shade val="100000"/>
                </a:srgbClr>
              </a:gs>
              <a:gs pos="100000">
                <a:srgbClr val="FF9933">
                  <a:lumMod val="99000"/>
                  <a:satMod val="120000"/>
                  <a:shade val="78000"/>
                </a:srgbClr>
              </a:gs>
            </a:gsLst>
            <a:lin ang="5400000" scaled="0"/>
          </a:gradFill>
          <a:ln w="6350" cap="flat" cmpd="sng" algn="ctr">
            <a:solidFill>
              <a:srgbClr val="FF9933"/>
            </a:solidFill>
            <a:prstDash val="solid"/>
            <a:miter lim="800000"/>
          </a:ln>
          <a:effectLst/>
        </p:spPr>
        <p:txBody>
          <a:bodyPr rtlCol="0" anchor="t"/>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white"/>
                </a:solidFill>
                <a:effectLst/>
                <a:uLnTx/>
                <a:uFillTx/>
                <a:latin typeface="Manrope"/>
                <a:ea typeface="+mn-ea"/>
                <a:cs typeface="+mn-cs"/>
              </a:rPr>
              <a:t>Collision probability</a:t>
            </a:r>
          </a:p>
        </p:txBody>
      </p:sp>
      <p:sp>
        <p:nvSpPr>
          <p:cNvPr id="13" name="Rectangle 17">
            <a:extLst>
              <a:ext uri="{FF2B5EF4-FFF2-40B4-BE49-F238E27FC236}">
                <a16:creationId xmlns:a16="http://schemas.microsoft.com/office/drawing/2014/main" id="{DAFB0946-A333-46A7-94F0-FE34557890F9}"/>
              </a:ext>
            </a:extLst>
          </p:cNvPr>
          <p:cNvSpPr/>
          <p:nvPr/>
        </p:nvSpPr>
        <p:spPr>
          <a:xfrm>
            <a:off x="4253918" y="2196754"/>
            <a:ext cx="2004968" cy="543899"/>
          </a:xfrm>
          <a:prstGeom prst="rect">
            <a:avLst/>
          </a:prstGeom>
          <a:gradFill rotWithShape="1">
            <a:gsLst>
              <a:gs pos="0">
                <a:srgbClr val="FF0066">
                  <a:satMod val="103000"/>
                  <a:lumMod val="102000"/>
                  <a:tint val="94000"/>
                </a:srgbClr>
              </a:gs>
              <a:gs pos="50000">
                <a:srgbClr val="FF0066">
                  <a:satMod val="110000"/>
                  <a:lumMod val="100000"/>
                  <a:shade val="100000"/>
                </a:srgbClr>
              </a:gs>
              <a:gs pos="100000">
                <a:srgbClr val="FF0066">
                  <a:lumMod val="99000"/>
                  <a:satMod val="120000"/>
                  <a:shade val="78000"/>
                </a:srgbClr>
              </a:gs>
            </a:gsLst>
            <a:lin ang="5400000" scaled="0"/>
          </a:gradFill>
          <a:ln w="6350" cap="flat" cmpd="sng" algn="ctr">
            <a:solidFill>
              <a:srgbClr val="FF0066"/>
            </a:solidFill>
            <a:prstDash val="solid"/>
            <a:miter lim="800000"/>
          </a:ln>
          <a:effectLst/>
        </p:spPr>
        <p:txBody>
          <a:bodyPr rtlCol="0" anchor="t"/>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white"/>
                </a:solidFill>
                <a:effectLst/>
                <a:uLnTx/>
                <a:uFillTx/>
                <a:latin typeface="Manrope"/>
                <a:ea typeface="+mn-ea"/>
                <a:cs typeface="+mn-cs"/>
              </a:rPr>
              <a:t>Fragmentation effect</a:t>
            </a:r>
          </a:p>
        </p:txBody>
      </p:sp>
      <p:sp>
        <p:nvSpPr>
          <p:cNvPr id="14" name="Rectangle 17">
            <a:extLst>
              <a:ext uri="{FF2B5EF4-FFF2-40B4-BE49-F238E27FC236}">
                <a16:creationId xmlns:a16="http://schemas.microsoft.com/office/drawing/2014/main" id="{4764882D-46F2-F6DD-D784-684E99F07C82}"/>
              </a:ext>
            </a:extLst>
          </p:cNvPr>
          <p:cNvSpPr/>
          <p:nvPr/>
        </p:nvSpPr>
        <p:spPr>
          <a:xfrm>
            <a:off x="2171421" y="2196754"/>
            <a:ext cx="2004968" cy="547057"/>
          </a:xfrm>
          <a:prstGeom prst="rect">
            <a:avLst/>
          </a:prstGeom>
          <a:gradFill rotWithShape="1">
            <a:gsLst>
              <a:gs pos="0">
                <a:srgbClr val="FF9933">
                  <a:satMod val="103000"/>
                  <a:lumMod val="102000"/>
                  <a:tint val="94000"/>
                </a:srgbClr>
              </a:gs>
              <a:gs pos="50000">
                <a:srgbClr val="FF9933">
                  <a:satMod val="110000"/>
                  <a:lumMod val="100000"/>
                  <a:shade val="100000"/>
                </a:srgbClr>
              </a:gs>
              <a:gs pos="100000">
                <a:srgbClr val="FF9933">
                  <a:lumMod val="99000"/>
                  <a:satMod val="120000"/>
                  <a:shade val="78000"/>
                </a:srgbClr>
              </a:gs>
            </a:gsLst>
            <a:lin ang="5400000" scaled="0"/>
          </a:gradFill>
          <a:ln w="6350" cap="flat" cmpd="sng" algn="ctr">
            <a:solidFill>
              <a:srgbClr val="FF9933"/>
            </a:solidFill>
            <a:prstDash val="solid"/>
            <a:miter lim="800000"/>
          </a:ln>
          <a:effectLst/>
        </p:spPr>
        <p:txBody>
          <a:bodyPr rtlCol="0" anchor="t"/>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white"/>
                </a:solidFill>
                <a:effectLst/>
                <a:uLnTx/>
                <a:uFillTx/>
                <a:latin typeface="Manrope"/>
                <a:ea typeface="+mn-ea"/>
                <a:cs typeface="+mn-cs"/>
              </a:rPr>
              <a:t>Explosion probability</a:t>
            </a:r>
          </a:p>
        </p:txBody>
      </p:sp>
      <p:sp>
        <p:nvSpPr>
          <p:cNvPr id="15" name="Content Placeholder 1">
            <a:extLst>
              <a:ext uri="{FF2B5EF4-FFF2-40B4-BE49-F238E27FC236}">
                <a16:creationId xmlns:a16="http://schemas.microsoft.com/office/drawing/2014/main" id="{BE70A743-ECF3-56C1-5DCB-DBFCC49D0FC5}"/>
              </a:ext>
            </a:extLst>
          </p:cNvPr>
          <p:cNvSpPr txBox="1">
            <a:spLocks/>
          </p:cNvSpPr>
          <p:nvPr/>
        </p:nvSpPr>
        <p:spPr>
          <a:xfrm>
            <a:off x="315970" y="1559118"/>
            <a:ext cx="11692800" cy="37750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Clr>
                <a:schemeClr val="bg2"/>
              </a:buClr>
              <a:buFont typeface="Wingdings" panose="05000000000000000000" pitchFamily="2" charset="2"/>
              <a:buChar char="§"/>
              <a:defRPr lang="en-GB" sz="2200" b="0" i="0" kern="1200" noProof="0" dirty="0">
                <a:solidFill>
                  <a:schemeClr val="tx2"/>
                </a:solidFill>
                <a:latin typeface="+mn-lt"/>
                <a:ea typeface="+mn-ea"/>
                <a:cs typeface="+mn-cs"/>
              </a:defRPr>
            </a:lvl1pPr>
            <a:lvl2pPr marL="685800" indent="-228600" algn="l" defTabSz="914400" rtl="0" eaLnBrk="1" latinLnBrk="0" hangingPunct="1">
              <a:lnSpc>
                <a:spcPct val="90000"/>
              </a:lnSpc>
              <a:spcBef>
                <a:spcPts val="500"/>
              </a:spcBef>
              <a:buClr>
                <a:schemeClr val="bg2"/>
              </a:buClr>
              <a:buFont typeface="Arial" panose="020B0604020202020204" pitchFamily="34" charset="0"/>
              <a:buChar char="•"/>
              <a:defRPr lang="en-GB" sz="2200" b="0" i="0" kern="1200" noProof="0" dirty="0">
                <a:solidFill>
                  <a:schemeClr val="tx2"/>
                </a:solidFill>
                <a:latin typeface="+mn-lt"/>
                <a:ea typeface="+mn-ea"/>
                <a:cs typeface="+mn-cs"/>
              </a:defRPr>
            </a:lvl2pPr>
            <a:lvl3pPr marL="1143000" indent="-228600" algn="l" defTabSz="914400" rtl="0" eaLnBrk="1" latinLnBrk="0" hangingPunct="1">
              <a:lnSpc>
                <a:spcPct val="90000"/>
              </a:lnSpc>
              <a:spcBef>
                <a:spcPts val="500"/>
              </a:spcBef>
              <a:buClr>
                <a:schemeClr val="bg2"/>
              </a:buClr>
              <a:buFont typeface="Calibri" panose="020F0502020204030204" pitchFamily="34" charset="0"/>
              <a:buChar char="‒"/>
              <a:defRPr lang="en-GB" sz="2200" b="0" i="0" kern="1200" noProof="0" dirty="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
                <a:srgbClr val="0066CC"/>
              </a:buClr>
              <a:buSzTx/>
              <a:buFont typeface="Wingdings" panose="05000000000000000000" pitchFamily="2" charset="2"/>
              <a:buNone/>
              <a:tabLst/>
              <a:defRPr/>
            </a:pPr>
            <a:r>
              <a:rPr kumimoji="0" lang="en-US" sz="1600" b="0" i="0" u="none" strike="noStrike" kern="1200" cap="none" spc="0" normalizeH="0" baseline="0" noProof="0" dirty="0">
                <a:ln>
                  <a:noFill/>
                </a:ln>
                <a:solidFill>
                  <a:srgbClr val="000000"/>
                </a:solidFill>
                <a:effectLst/>
                <a:uLnTx/>
                <a:uFillTx/>
                <a:latin typeface="Manrope"/>
                <a:ea typeface="+mn-ea"/>
                <a:cs typeface="+mn-cs"/>
              </a:rPr>
              <a:t>Risk metric:</a:t>
            </a:r>
          </a:p>
        </p:txBody>
      </p:sp>
      <p:cxnSp>
        <p:nvCxnSpPr>
          <p:cNvPr id="16" name="Straight Arrow Connector 15">
            <a:extLst>
              <a:ext uri="{FF2B5EF4-FFF2-40B4-BE49-F238E27FC236}">
                <a16:creationId xmlns:a16="http://schemas.microsoft.com/office/drawing/2014/main" id="{80D58BC7-6BB1-1ED6-C1A9-153E3203BE6C}"/>
              </a:ext>
            </a:extLst>
          </p:cNvPr>
          <p:cNvCxnSpPr>
            <a:cxnSpLocks/>
            <a:endCxn id="12" idx="0"/>
          </p:cNvCxnSpPr>
          <p:nvPr/>
        </p:nvCxnSpPr>
        <p:spPr>
          <a:xfrm flipH="1">
            <a:off x="1125406" y="1877780"/>
            <a:ext cx="1671761" cy="318974"/>
          </a:xfrm>
          <a:prstGeom prst="straightConnector1">
            <a:avLst/>
          </a:prstGeom>
          <a:noFill/>
          <a:ln w="12700" cap="flat" cmpd="sng" algn="ctr">
            <a:solidFill>
              <a:srgbClr val="FF9933"/>
            </a:solidFill>
            <a:prstDash val="solid"/>
            <a:miter lim="800000"/>
            <a:headEnd type="oval" w="med" len="med"/>
            <a:tailEnd type="oval" w="med" len="med"/>
          </a:ln>
          <a:effectLst/>
        </p:spPr>
      </p:cxnSp>
      <p:cxnSp>
        <p:nvCxnSpPr>
          <p:cNvPr id="17" name="Straight Arrow Connector 16">
            <a:extLst>
              <a:ext uri="{FF2B5EF4-FFF2-40B4-BE49-F238E27FC236}">
                <a16:creationId xmlns:a16="http://schemas.microsoft.com/office/drawing/2014/main" id="{B747A802-930C-6D59-C634-4B7169C049BF}"/>
              </a:ext>
            </a:extLst>
          </p:cNvPr>
          <p:cNvCxnSpPr>
            <a:cxnSpLocks/>
            <a:endCxn id="14" idx="0"/>
          </p:cNvCxnSpPr>
          <p:nvPr/>
        </p:nvCxnSpPr>
        <p:spPr>
          <a:xfrm flipH="1">
            <a:off x="3173905" y="1902248"/>
            <a:ext cx="410736" cy="294506"/>
          </a:xfrm>
          <a:prstGeom prst="straightConnector1">
            <a:avLst/>
          </a:prstGeom>
          <a:noFill/>
          <a:ln w="12700" cap="flat" cmpd="sng" algn="ctr">
            <a:solidFill>
              <a:srgbClr val="FF9933"/>
            </a:solidFill>
            <a:prstDash val="solid"/>
            <a:miter lim="800000"/>
            <a:headEnd type="oval" w="med" len="med"/>
            <a:tailEnd type="oval" w="med" len="med"/>
          </a:ln>
          <a:effectLst/>
        </p:spPr>
      </p:cxnSp>
      <p:sp>
        <p:nvSpPr>
          <p:cNvPr id="27" name="TextBox 26">
            <a:extLst>
              <a:ext uri="{FF2B5EF4-FFF2-40B4-BE49-F238E27FC236}">
                <a16:creationId xmlns:a16="http://schemas.microsoft.com/office/drawing/2014/main" id="{8676CD10-0C2E-FC01-8A6A-9EA4E1A47754}"/>
              </a:ext>
            </a:extLst>
          </p:cNvPr>
          <p:cNvSpPr txBox="1"/>
          <p:nvPr/>
        </p:nvSpPr>
        <p:spPr>
          <a:xfrm>
            <a:off x="6942904" y="5486116"/>
            <a:ext cx="3617914" cy="461665"/>
          </a:xfrm>
          <a:prstGeom prst="rect">
            <a:avLst/>
          </a:prstGeom>
          <a:noFill/>
        </p:spPr>
        <p:txBody>
          <a:bodyPr wrap="square">
            <a:spAutoFit/>
          </a:bodyPr>
          <a:lstStyle>
            <a:defPPr>
              <a:defRPr lang="it-IT"/>
            </a:defPPr>
            <a:lvl1pPr>
              <a:defRPr sz="1200" kern="0">
                <a:solidFill>
                  <a:srgbClr val="0066CC"/>
                </a:solidFill>
                <a:latin typeface="+mj-lt"/>
                <a:cs typeface="Arial" panose="020B0604020202020204" pitchFamily="34" charset="0"/>
              </a:defRPr>
            </a:lvl1pPr>
            <a:lvl2pPr indent="0" defTabSz="914400">
              <a:lnSpc>
                <a:spcPct val="90000"/>
              </a:lnSpc>
              <a:spcBef>
                <a:spcPts val="500"/>
              </a:spcBef>
              <a:buClr>
                <a:schemeClr val="bg2"/>
              </a:buClr>
              <a:buFont typeface="Arial" panose="020B0604020202020204" pitchFamily="34" charset="0"/>
              <a:buNone/>
              <a:defRPr sz="2000" b="1" i="0">
                <a:solidFill>
                  <a:schemeClr val="tx2"/>
                </a:solidFill>
              </a:defRPr>
            </a:lvl2pPr>
            <a:lvl3pPr indent="0" defTabSz="914400">
              <a:lnSpc>
                <a:spcPct val="90000"/>
              </a:lnSpc>
              <a:spcBef>
                <a:spcPts val="500"/>
              </a:spcBef>
              <a:buClr>
                <a:schemeClr val="bg2"/>
              </a:buClr>
              <a:buFont typeface="Calibri" panose="020F0502020204030204" pitchFamily="34" charset="0"/>
              <a:buNone/>
              <a:defRPr b="1" i="0">
                <a:solidFill>
                  <a:schemeClr val="tx2"/>
                </a:solidFill>
              </a:defRPr>
            </a:lvl3pPr>
            <a:lvl4pPr indent="0" defTabSz="914400">
              <a:lnSpc>
                <a:spcPct val="90000"/>
              </a:lnSpc>
              <a:spcBef>
                <a:spcPts val="500"/>
              </a:spcBef>
              <a:buFont typeface="Arial" panose="020B0604020202020204" pitchFamily="34" charset="0"/>
              <a:buNone/>
              <a:defRPr sz="1600" b="1"/>
            </a:lvl4pPr>
            <a:lvl5pPr indent="0" defTabSz="914400">
              <a:lnSpc>
                <a:spcPct val="90000"/>
              </a:lnSpc>
              <a:spcBef>
                <a:spcPts val="500"/>
              </a:spcBef>
              <a:buFont typeface="Arial" panose="020B0604020202020204" pitchFamily="34" charset="0"/>
              <a:buNone/>
              <a:defRPr sz="1600" b="1"/>
            </a:lvl5pPr>
            <a:lvl6pPr indent="0" defTabSz="914400">
              <a:lnSpc>
                <a:spcPct val="90000"/>
              </a:lnSpc>
              <a:spcBef>
                <a:spcPts val="500"/>
              </a:spcBef>
              <a:buFont typeface="Arial" panose="020B0604020202020204" pitchFamily="34" charset="0"/>
              <a:buNone/>
              <a:defRPr sz="1600" b="1"/>
            </a:lvl6pPr>
            <a:lvl7pPr indent="0" defTabSz="914400">
              <a:lnSpc>
                <a:spcPct val="90000"/>
              </a:lnSpc>
              <a:spcBef>
                <a:spcPts val="500"/>
              </a:spcBef>
              <a:buFont typeface="Arial" panose="020B0604020202020204" pitchFamily="34" charset="0"/>
              <a:buNone/>
              <a:defRPr sz="1600" b="1"/>
            </a:lvl7pPr>
            <a:lvl8pPr indent="0" defTabSz="914400">
              <a:lnSpc>
                <a:spcPct val="90000"/>
              </a:lnSpc>
              <a:spcBef>
                <a:spcPts val="500"/>
              </a:spcBef>
              <a:buFont typeface="Arial" panose="020B0604020202020204" pitchFamily="34" charset="0"/>
              <a:buNone/>
              <a:defRPr sz="1600" b="1"/>
            </a:lvl8pPr>
            <a:lvl9pPr indent="0" defTabSz="914400">
              <a:lnSpc>
                <a:spcPct val="90000"/>
              </a:lnSpc>
              <a:spcBef>
                <a:spcPts val="500"/>
              </a:spcBef>
              <a:buFont typeface="Arial" panose="020B0604020202020204" pitchFamily="34" charset="0"/>
              <a:buNone/>
              <a:defRPr sz="1600" b="1"/>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0" cap="none" spc="0" normalizeH="0" baseline="0" noProof="0" dirty="0">
                <a:ln>
                  <a:noFill/>
                </a:ln>
                <a:solidFill>
                  <a:srgbClr val="0066CC"/>
                </a:solidFill>
                <a:effectLst/>
                <a:uLnTx/>
                <a:uFillTx/>
                <a:latin typeface="Manrope"/>
                <a:ea typeface="+mn-ea"/>
                <a:cs typeface="Arial" panose="020B0604020202020204" pitchFamily="34" charset="0"/>
              </a:rPr>
              <a:t>Index profile for a single </a:t>
            </a:r>
            <a:r>
              <a:rPr kumimoji="0" lang="it-IT" sz="1200" b="0" i="0" u="none" strike="noStrike" kern="0" cap="none" spc="0" normalizeH="0" baseline="0" noProof="0" dirty="0" err="1">
                <a:ln>
                  <a:noFill/>
                </a:ln>
                <a:solidFill>
                  <a:srgbClr val="0066CC"/>
                </a:solidFill>
                <a:effectLst/>
                <a:uLnTx/>
                <a:uFillTx/>
                <a:latin typeface="Manrope"/>
                <a:ea typeface="+mn-ea"/>
                <a:cs typeface="Arial" panose="020B0604020202020204" pitchFamily="34" charset="0"/>
              </a:rPr>
              <a:t>OneWeb</a:t>
            </a:r>
            <a:r>
              <a:rPr kumimoji="0" lang="it-IT" sz="1200" b="0" i="0" u="none" strike="noStrike" kern="0" cap="none" spc="0" normalizeH="0" baseline="0" noProof="0" dirty="0">
                <a:ln>
                  <a:noFill/>
                </a:ln>
                <a:solidFill>
                  <a:srgbClr val="0066CC"/>
                </a:solidFill>
                <a:effectLst/>
                <a:uLnTx/>
                <a:uFillTx/>
                <a:latin typeface="Manrope"/>
                <a:ea typeface="+mn-ea"/>
                <a:cs typeface="Arial" panose="020B0604020202020204" pitchFamily="34" charset="0"/>
              </a:rPr>
              <a:t> satellite </a:t>
            </a:r>
            <a:r>
              <a:rPr kumimoji="0" lang="en-GB" sz="1200" b="0" i="0" u="none" strike="noStrike" kern="0" cap="none" spc="0" normalizeH="0" baseline="0" noProof="0" dirty="0">
                <a:ln>
                  <a:noFill/>
                </a:ln>
                <a:solidFill>
                  <a:srgbClr val="0066CC"/>
                </a:solidFill>
                <a:effectLst/>
                <a:uLnTx/>
                <a:uFillTx/>
                <a:latin typeface="Manrope"/>
                <a:ea typeface="+mn-ea"/>
                <a:cs typeface="Arial" panose="020B0604020202020204" pitchFamily="34" charset="0"/>
              </a:rPr>
              <a:t>considering several disposal</a:t>
            </a:r>
            <a:r>
              <a:rPr kumimoji="0" lang="it-IT" sz="1200" b="0" i="0" u="none" strike="noStrike" kern="0" cap="none" spc="0" normalizeH="0" baseline="0" noProof="0" dirty="0">
                <a:ln>
                  <a:noFill/>
                </a:ln>
                <a:solidFill>
                  <a:srgbClr val="0066CC"/>
                </a:solidFill>
                <a:effectLst/>
                <a:uLnTx/>
                <a:uFillTx/>
                <a:latin typeface="Manrope"/>
                <a:ea typeface="+mn-ea"/>
                <a:cs typeface="Arial" panose="020B0604020202020204" pitchFamily="34" charset="0"/>
              </a:rPr>
              <a:t> options</a:t>
            </a:r>
            <a:endParaRPr kumimoji="0" lang="en-GB" sz="1200" b="0" i="0" u="none" strike="noStrike" kern="0" cap="none" spc="0" normalizeH="0" baseline="0" noProof="0" dirty="0">
              <a:ln>
                <a:noFill/>
              </a:ln>
              <a:solidFill>
                <a:srgbClr val="0066CC"/>
              </a:solidFill>
              <a:effectLst/>
              <a:uLnTx/>
              <a:uFillTx/>
              <a:latin typeface="Manrope"/>
              <a:ea typeface="+mn-ea"/>
              <a:cs typeface="Arial" panose="020B0604020202020204" pitchFamily="34" charset="0"/>
            </a:endParaRPr>
          </a:p>
        </p:txBody>
      </p:sp>
      <p:pic>
        <p:nvPicPr>
          <p:cNvPr id="28" name="Picture 27" descr="A graph with numbers and lines&#10;&#10;Description automatically generated">
            <a:extLst>
              <a:ext uri="{FF2B5EF4-FFF2-40B4-BE49-F238E27FC236}">
                <a16:creationId xmlns:a16="http://schemas.microsoft.com/office/drawing/2014/main" id="{B534491A-4CD9-B8D0-9309-481091BF98FA}"/>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498860" y="2153960"/>
            <a:ext cx="3964986" cy="3191978"/>
          </a:xfrm>
          <a:prstGeom prst="rect">
            <a:avLst/>
          </a:prstGeom>
          <a:noFill/>
          <a:ln>
            <a:noFill/>
          </a:ln>
        </p:spPr>
      </p:pic>
      <p:cxnSp>
        <p:nvCxnSpPr>
          <p:cNvPr id="29" name="Straight Arrow Connector 28">
            <a:extLst>
              <a:ext uri="{FF2B5EF4-FFF2-40B4-BE49-F238E27FC236}">
                <a16:creationId xmlns:a16="http://schemas.microsoft.com/office/drawing/2014/main" id="{D966673C-D7CD-4D51-E94A-C6F9AB48B525}"/>
              </a:ext>
            </a:extLst>
          </p:cNvPr>
          <p:cNvCxnSpPr>
            <a:cxnSpLocks/>
          </p:cNvCxnSpPr>
          <p:nvPr/>
        </p:nvCxnSpPr>
        <p:spPr>
          <a:xfrm>
            <a:off x="3261372" y="1896797"/>
            <a:ext cx="979795" cy="568316"/>
          </a:xfrm>
          <a:prstGeom prst="straightConnector1">
            <a:avLst/>
          </a:prstGeom>
          <a:noFill/>
          <a:ln w="12700" cap="flat" cmpd="sng" algn="ctr">
            <a:solidFill>
              <a:srgbClr val="FF0066"/>
            </a:solidFill>
            <a:prstDash val="solid"/>
            <a:miter lim="800000"/>
            <a:headEnd type="oval" w="med" len="med"/>
            <a:tailEnd type="oval" w="med" len="med"/>
          </a:ln>
          <a:effectLst/>
        </p:spPr>
      </p:cxnSp>
      <p:sp>
        <p:nvSpPr>
          <p:cNvPr id="30" name="TextBox 29">
            <a:extLst>
              <a:ext uri="{FF2B5EF4-FFF2-40B4-BE49-F238E27FC236}">
                <a16:creationId xmlns:a16="http://schemas.microsoft.com/office/drawing/2014/main" id="{E4354A91-FDC5-3E57-5E56-825613AB6FD5}"/>
              </a:ext>
            </a:extLst>
          </p:cNvPr>
          <p:cNvSpPr txBox="1"/>
          <p:nvPr/>
        </p:nvSpPr>
        <p:spPr>
          <a:xfrm>
            <a:off x="7867766" y="2407451"/>
            <a:ext cx="1905685" cy="338554"/>
          </a:xfrm>
          <a:prstGeom prst="rect">
            <a:avLst/>
          </a:prstGeom>
          <a:noFill/>
          <a:ln w="12700" cap="flat" cmpd="sng" algn="ctr">
            <a:noFill/>
            <a:prstDash val="solid"/>
            <a:miter lim="800000"/>
          </a:ln>
          <a:effectLst/>
        </p:spPr>
        <p:txBody>
          <a:bodyPr rtlCol="0" anchor="t"/>
          <a:lstStyle>
            <a:defPPr>
              <a:defRPr lang="en-US"/>
            </a:defPPr>
            <a:lvl1pPr algn="ctr">
              <a:defRPr sz="1600">
                <a:solidFill>
                  <a:schemeClr val="tx2"/>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0" cap="none" spc="0" normalizeH="0" baseline="0" noProof="0" dirty="0">
                <a:ln>
                  <a:noFill/>
                </a:ln>
                <a:solidFill>
                  <a:srgbClr val="000000"/>
                </a:solidFill>
                <a:effectLst/>
                <a:uLnTx/>
                <a:uFillTx/>
                <a:latin typeface="Manrope"/>
                <a:ea typeface="+mn-ea"/>
                <a:cs typeface="+mn-cs"/>
              </a:rPr>
              <a:t>Operational phase, including operations</a:t>
            </a:r>
          </a:p>
        </p:txBody>
      </p:sp>
      <p:sp>
        <p:nvSpPr>
          <p:cNvPr id="31" name="TextBox 30">
            <a:extLst>
              <a:ext uri="{FF2B5EF4-FFF2-40B4-BE49-F238E27FC236}">
                <a16:creationId xmlns:a16="http://schemas.microsoft.com/office/drawing/2014/main" id="{CD264FDB-AB66-106C-5DAC-18EBE4BC1A72}"/>
              </a:ext>
            </a:extLst>
          </p:cNvPr>
          <p:cNvSpPr txBox="1"/>
          <p:nvPr/>
        </p:nvSpPr>
        <p:spPr>
          <a:xfrm>
            <a:off x="10419173" y="3140809"/>
            <a:ext cx="1555615" cy="750719"/>
          </a:xfrm>
          <a:prstGeom prst="rect">
            <a:avLst/>
          </a:prstGeom>
          <a:solidFill>
            <a:sysClr val="window" lastClr="FFFFFF"/>
          </a:solidFill>
          <a:ln w="12700" cap="flat" cmpd="sng" algn="ctr">
            <a:noFill/>
            <a:prstDash val="solid"/>
            <a:miter lim="800000"/>
          </a:ln>
          <a:effectLst/>
        </p:spPr>
        <p:txBody>
          <a:bodyPr rtlCol="0" anchor="t"/>
          <a:lstStyle>
            <a:defPPr>
              <a:defRPr lang="en-US"/>
            </a:defPPr>
            <a:lvl1pPr algn="ctr">
              <a:defRPr sz="1600">
                <a:solidFill>
                  <a:schemeClr val="tx2"/>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0" cap="none" spc="0" normalizeH="0" baseline="0" noProof="0" dirty="0">
                <a:ln>
                  <a:noFill/>
                </a:ln>
                <a:solidFill>
                  <a:srgbClr val="000000"/>
                </a:solidFill>
                <a:effectLst/>
                <a:uLnTx/>
                <a:uFillTx/>
                <a:latin typeface="Manrope"/>
                <a:ea typeface="+mn-ea"/>
                <a:cs typeface="+mn-cs"/>
              </a:rPr>
              <a:t>Post mission disposal, including failures</a:t>
            </a:r>
          </a:p>
        </p:txBody>
      </p:sp>
      <p:sp>
        <p:nvSpPr>
          <p:cNvPr id="32" name="TextBox 31">
            <a:extLst>
              <a:ext uri="{FF2B5EF4-FFF2-40B4-BE49-F238E27FC236}">
                <a16:creationId xmlns:a16="http://schemas.microsoft.com/office/drawing/2014/main" id="{E5E1EF5E-27B6-53A0-453A-26A85356C0B3}"/>
              </a:ext>
            </a:extLst>
          </p:cNvPr>
          <p:cNvSpPr txBox="1"/>
          <p:nvPr/>
        </p:nvSpPr>
        <p:spPr>
          <a:xfrm>
            <a:off x="160344" y="6299341"/>
            <a:ext cx="8671236" cy="424732"/>
          </a:xfrm>
          <a:prstGeom prst="rect">
            <a:avLst/>
          </a:prstGeom>
          <a:noFill/>
        </p:spPr>
        <p:txBody>
          <a:bodyPr wrap="square">
            <a:spAutoFit/>
          </a:bodyPr>
          <a:lstStyle>
            <a:defPPr>
              <a:defRPr lang="it-IT"/>
            </a:defPPr>
            <a:lvl1pPr marL="228600" indent="-228600">
              <a:lnSpc>
                <a:spcPct val="90000"/>
              </a:lnSpc>
              <a:spcBef>
                <a:spcPts val="500"/>
              </a:spcBef>
              <a:buFont typeface="+mj-lt"/>
              <a:buAutoNum type="arabicPeriod" startAt="12"/>
              <a:defRPr sz="1200">
                <a:solidFill>
                  <a:schemeClr val="tx2">
                    <a:lumMod val="90000"/>
                    <a:lumOff val="10000"/>
                  </a:schemeClr>
                </a:solidFill>
                <a:cs typeface="Times New Roman" panose="02020603050405020304" pitchFamily="18" charset="0"/>
              </a:defRPr>
            </a:lvl1pPr>
          </a:lstStyle>
          <a:p>
            <a:pPr>
              <a:buFont typeface="+mj-lt"/>
              <a:buAutoNum type="arabicPeriod" startAt="22"/>
            </a:pPr>
            <a:r>
              <a:rPr lang="en-US" dirty="0"/>
              <a:t>Colombo C., Muciaccia M., Giudici L., Gonzalo J. L., Masat A., Trisolini M., del Campo B., Letizia F., Lemmens F. “Tracking the health of the space debris environment with THEMIS, EUCASS-CEAS Conference 2023, 9-13 Jul. 2023, Lausanne.</a:t>
            </a:r>
          </a:p>
        </p:txBody>
      </p:sp>
      <mc:AlternateContent xmlns:mc="http://schemas.openxmlformats.org/markup-compatibility/2006">
        <mc:Choice xmlns:a14="http://schemas.microsoft.com/office/drawing/2010/main" Requires="a14">
          <p:sp>
            <p:nvSpPr>
              <p:cNvPr id="5" name="TextBox 4">
                <a:extLst>
                  <a:ext uri="{FF2B5EF4-FFF2-40B4-BE49-F238E27FC236}">
                    <a16:creationId xmlns:a16="http://schemas.microsoft.com/office/drawing/2014/main" id="{AAF38D24-3EA9-22E3-BF00-D2035B8DAD30}"/>
                  </a:ext>
                </a:extLst>
              </p:cNvPr>
              <p:cNvSpPr txBox="1"/>
              <p:nvPr/>
            </p:nvSpPr>
            <p:spPr>
              <a:xfrm>
                <a:off x="-26227" y="3749949"/>
                <a:ext cx="5949239" cy="673454"/>
              </a:xfrm>
              <a:prstGeom prst="rect">
                <a:avLst/>
              </a:prstGeom>
              <a:noFill/>
            </p:spPr>
            <p:txBody>
              <a:bodyPr wrap="square">
                <a:spAutoFit/>
              </a:bodyPr>
              <a:lstStyle/>
              <a:p>
                <a:pPr defTabSz="457200"/>
                <a14:m>
                  <m:oMathPara xmlns:m="http://schemas.openxmlformats.org/officeDocument/2006/math">
                    <m:oMathParaPr>
                      <m:jc m:val="centerGroup"/>
                    </m:oMathParaPr>
                    <m:oMath xmlns:m="http://schemas.openxmlformats.org/officeDocument/2006/math">
                      <m:r>
                        <a:rPr lang="it-IT" sz="1600" i="1" smtClean="0">
                          <a:solidFill>
                            <a:srgbClr val="000000"/>
                          </a:solidFill>
                          <a:latin typeface="Cambria Math" panose="02040503050406030204" pitchFamily="18" charset="0"/>
                        </a:rPr>
                        <m:t>𝐼</m:t>
                      </m:r>
                      <m:r>
                        <a:rPr lang="it-IT" sz="1600" i="1" smtClean="0">
                          <a:solidFill>
                            <a:srgbClr val="000000"/>
                          </a:solidFill>
                          <a:latin typeface="Cambria Math" panose="02040503050406030204" pitchFamily="18" charset="0"/>
                        </a:rPr>
                        <m:t>=</m:t>
                      </m:r>
                      <m:nary>
                        <m:naryPr>
                          <m:ctrlPr>
                            <a:rPr lang="it-IT" sz="1600" i="1" smtClean="0">
                              <a:solidFill>
                                <a:srgbClr val="000000"/>
                              </a:solidFill>
                              <a:latin typeface="Cambria Math" panose="02040503050406030204" pitchFamily="18" charset="0"/>
                            </a:rPr>
                          </m:ctrlPr>
                        </m:naryPr>
                        <m:sub>
                          <m:sSub>
                            <m:sSubPr>
                              <m:ctrlPr>
                                <a:rPr lang="it-IT" sz="1600" i="1" smtClean="0">
                                  <a:solidFill>
                                    <a:srgbClr val="000000"/>
                                  </a:solidFill>
                                  <a:latin typeface="Cambria Math" panose="02040503050406030204" pitchFamily="18" charset="0"/>
                                </a:rPr>
                              </m:ctrlPr>
                            </m:sSubPr>
                            <m:e>
                              <m:r>
                                <m:rPr>
                                  <m:brk m:alnAt="23"/>
                                </m:rPr>
                                <a:rPr lang="it-IT" sz="1600" i="1" smtClean="0">
                                  <a:solidFill>
                                    <a:srgbClr val="000000"/>
                                  </a:solidFill>
                                  <a:latin typeface="Cambria Math" panose="02040503050406030204" pitchFamily="18" charset="0"/>
                                </a:rPr>
                                <m:t>𝑡</m:t>
                              </m:r>
                            </m:e>
                            <m:sub>
                              <m:r>
                                <m:rPr>
                                  <m:brk m:alnAt="23"/>
                                </m:rPr>
                                <a:rPr lang="it-IT" sz="1600" i="1" smtClean="0">
                                  <a:solidFill>
                                    <a:srgbClr val="000000"/>
                                  </a:solidFill>
                                  <a:latin typeface="Cambria Math" panose="02040503050406030204" pitchFamily="18" charset="0"/>
                                </a:rPr>
                                <m:t>0</m:t>
                              </m:r>
                            </m:sub>
                          </m:sSub>
                        </m:sub>
                        <m:sup>
                          <m:sSub>
                            <m:sSubPr>
                              <m:ctrlPr>
                                <a:rPr lang="it-IT" sz="1600" i="1" smtClean="0">
                                  <a:solidFill>
                                    <a:srgbClr val="000000"/>
                                  </a:solidFill>
                                  <a:latin typeface="Cambria Math" panose="02040503050406030204" pitchFamily="18" charset="0"/>
                                </a:rPr>
                              </m:ctrlPr>
                            </m:sSubPr>
                            <m:e>
                              <m:r>
                                <a:rPr lang="it-IT" sz="1600" i="1" smtClean="0">
                                  <a:solidFill>
                                    <a:srgbClr val="000000"/>
                                  </a:solidFill>
                                  <a:latin typeface="Cambria Math" panose="02040503050406030204" pitchFamily="18" charset="0"/>
                                </a:rPr>
                                <m:t>𝑡</m:t>
                              </m:r>
                            </m:e>
                            <m:sub>
                              <m:r>
                                <a:rPr lang="it-IT" sz="1600" i="1" smtClean="0">
                                  <a:solidFill>
                                    <a:srgbClr val="000000"/>
                                  </a:solidFill>
                                  <a:latin typeface="Cambria Math" panose="02040503050406030204" pitchFamily="18" charset="0"/>
                                </a:rPr>
                                <m:t>𝐸𝑂𝐿</m:t>
                              </m:r>
                            </m:sub>
                          </m:sSub>
                        </m:sup>
                        <m:e>
                          <m:r>
                            <a:rPr lang="ar-AE" sz="1600" i="1">
                              <a:solidFill>
                                <a:srgbClr val="000000"/>
                              </a:solidFill>
                              <a:latin typeface="Cambria Math" panose="02040503050406030204" pitchFamily="18" charset="0"/>
                            </a:rPr>
                            <m:t>𝐼</m:t>
                          </m:r>
                          <m:r>
                            <a:rPr lang="ar-AE" sz="1600" i="1">
                              <a:solidFill>
                                <a:srgbClr val="000000"/>
                              </a:solidFill>
                              <a:latin typeface="Cambria Math" panose="02040503050406030204" pitchFamily="18" charset="0"/>
                            </a:rPr>
                            <m:t>(</m:t>
                          </m:r>
                          <m:r>
                            <a:rPr lang="ar-AE" sz="1600" i="1">
                              <a:solidFill>
                                <a:srgbClr val="000000"/>
                              </a:solidFill>
                              <a:latin typeface="Cambria Math" panose="02040503050406030204" pitchFamily="18" charset="0"/>
                            </a:rPr>
                            <m:t>𝑡</m:t>
                          </m:r>
                          <m:r>
                            <a:rPr lang="ar-AE" sz="1600" i="1">
                              <a:solidFill>
                                <a:srgbClr val="000000"/>
                              </a:solidFill>
                              <a:latin typeface="Cambria Math" panose="02040503050406030204" pitchFamily="18" charset="0"/>
                            </a:rPr>
                            <m:t>)</m:t>
                          </m:r>
                          <m:r>
                            <a:rPr lang="it-IT" sz="1600" i="1" smtClean="0">
                              <a:solidFill>
                                <a:srgbClr val="000000"/>
                              </a:solidFill>
                              <a:latin typeface="Cambria Math" panose="02040503050406030204" pitchFamily="18" charset="0"/>
                            </a:rPr>
                            <m:t>𝑑𝑡</m:t>
                          </m:r>
                          <m:r>
                            <a:rPr lang="it-IT" sz="1600" i="1" smtClean="0">
                              <a:solidFill>
                                <a:srgbClr val="000000"/>
                              </a:solidFill>
                              <a:latin typeface="Cambria Math" panose="02040503050406030204" pitchFamily="18" charset="0"/>
                            </a:rPr>
                            <m:t>+</m:t>
                          </m:r>
                        </m:e>
                      </m:nary>
                      <m:r>
                        <a:rPr lang="it-IT" sz="1600" i="1" smtClean="0">
                          <a:solidFill>
                            <a:srgbClr val="000000"/>
                          </a:solidFill>
                          <a:latin typeface="Cambria Math" panose="02040503050406030204" pitchFamily="18" charset="0"/>
                        </a:rPr>
                        <m:t>𝛼</m:t>
                      </m:r>
                      <m:r>
                        <a:rPr lang="it-IT" sz="1600" i="1" smtClean="0">
                          <a:solidFill>
                            <a:srgbClr val="000000"/>
                          </a:solidFill>
                          <a:latin typeface="Cambria Math" panose="02040503050406030204" pitchFamily="18" charset="0"/>
                        </a:rPr>
                        <m:t>⋅</m:t>
                      </m:r>
                      <m:nary>
                        <m:naryPr>
                          <m:ctrlPr>
                            <a:rPr lang="it-IT" sz="1600" i="1" smtClean="0">
                              <a:solidFill>
                                <a:srgbClr val="000000"/>
                              </a:solidFill>
                              <a:latin typeface="Cambria Math" panose="02040503050406030204" pitchFamily="18" charset="0"/>
                            </a:rPr>
                          </m:ctrlPr>
                        </m:naryPr>
                        <m:sub>
                          <m:sSub>
                            <m:sSubPr>
                              <m:ctrlPr>
                                <a:rPr lang="it-IT" sz="1600" i="1" smtClean="0">
                                  <a:solidFill>
                                    <a:srgbClr val="000000"/>
                                  </a:solidFill>
                                  <a:latin typeface="Cambria Math" panose="02040503050406030204" pitchFamily="18" charset="0"/>
                                </a:rPr>
                              </m:ctrlPr>
                            </m:sSubPr>
                            <m:e>
                              <m:r>
                                <m:rPr>
                                  <m:brk m:alnAt="23"/>
                                </m:rPr>
                                <a:rPr lang="it-IT" sz="1600" i="1" smtClean="0">
                                  <a:solidFill>
                                    <a:srgbClr val="000000"/>
                                  </a:solidFill>
                                  <a:latin typeface="Cambria Math" panose="02040503050406030204" pitchFamily="18" charset="0"/>
                                </a:rPr>
                                <m:t>𝑡</m:t>
                              </m:r>
                            </m:e>
                            <m:sub>
                              <m:r>
                                <a:rPr lang="it-IT" sz="1600" i="1" smtClean="0">
                                  <a:solidFill>
                                    <a:srgbClr val="000000"/>
                                  </a:solidFill>
                                  <a:latin typeface="Cambria Math" panose="02040503050406030204" pitchFamily="18" charset="0"/>
                                </a:rPr>
                                <m:t>𝐸𝑂𝐿</m:t>
                              </m:r>
                            </m:sub>
                          </m:sSub>
                        </m:sub>
                        <m:sup>
                          <m:sSub>
                            <m:sSubPr>
                              <m:ctrlPr>
                                <a:rPr lang="it-IT" sz="1600" i="1" smtClean="0">
                                  <a:solidFill>
                                    <a:srgbClr val="000000"/>
                                  </a:solidFill>
                                  <a:latin typeface="Cambria Math" panose="02040503050406030204" pitchFamily="18" charset="0"/>
                                </a:rPr>
                              </m:ctrlPr>
                            </m:sSubPr>
                            <m:e>
                              <m:r>
                                <a:rPr lang="it-IT" sz="1600" i="1" smtClean="0">
                                  <a:solidFill>
                                    <a:srgbClr val="000000"/>
                                  </a:solidFill>
                                  <a:latin typeface="Cambria Math" panose="02040503050406030204" pitchFamily="18" charset="0"/>
                                </a:rPr>
                                <m:t>𝑡</m:t>
                              </m:r>
                            </m:e>
                            <m:sub>
                              <m:r>
                                <a:rPr lang="en-GB" sz="1600" i="1" smtClean="0">
                                  <a:solidFill>
                                    <a:srgbClr val="000000"/>
                                  </a:solidFill>
                                  <a:latin typeface="Cambria Math" panose="02040503050406030204" pitchFamily="18" charset="0"/>
                                </a:rPr>
                                <m:t>𝑒𝑛𝑑</m:t>
                              </m:r>
                            </m:sub>
                          </m:sSub>
                        </m:sup>
                        <m:e>
                          <m:r>
                            <a:rPr lang="ar-AE" sz="1600" i="1">
                              <a:solidFill>
                                <a:srgbClr val="000000"/>
                              </a:solidFill>
                              <a:latin typeface="Cambria Math" panose="02040503050406030204" pitchFamily="18" charset="0"/>
                            </a:rPr>
                            <m:t>𝐼</m:t>
                          </m:r>
                          <m:r>
                            <a:rPr lang="ar-AE" sz="1600" i="1">
                              <a:solidFill>
                                <a:srgbClr val="000000"/>
                              </a:solidFill>
                              <a:latin typeface="Cambria Math" panose="02040503050406030204" pitchFamily="18" charset="0"/>
                            </a:rPr>
                            <m:t>(</m:t>
                          </m:r>
                          <m:r>
                            <a:rPr lang="ar-AE" sz="1600" i="1">
                              <a:solidFill>
                                <a:srgbClr val="000000"/>
                              </a:solidFill>
                              <a:latin typeface="Cambria Math" panose="02040503050406030204" pitchFamily="18" charset="0"/>
                            </a:rPr>
                            <m:t>𝑡</m:t>
                          </m:r>
                          <m:r>
                            <a:rPr lang="ar-AE" sz="1600" i="1">
                              <a:solidFill>
                                <a:srgbClr val="000000"/>
                              </a:solidFill>
                              <a:latin typeface="Cambria Math" panose="02040503050406030204" pitchFamily="18" charset="0"/>
                            </a:rPr>
                            <m:t>)</m:t>
                          </m:r>
                          <m:r>
                            <a:rPr lang="it-IT" sz="1600" i="1" smtClean="0">
                              <a:solidFill>
                                <a:srgbClr val="000000"/>
                              </a:solidFill>
                              <a:latin typeface="Cambria Math" panose="02040503050406030204" pitchFamily="18" charset="0"/>
                            </a:rPr>
                            <m:t>𝑑𝑡</m:t>
                          </m:r>
                          <m:r>
                            <a:rPr lang="it-IT" sz="1600" i="1" smtClean="0">
                              <a:solidFill>
                                <a:srgbClr val="000000"/>
                              </a:solidFill>
                              <a:latin typeface="Cambria Math" panose="02040503050406030204" pitchFamily="18" charset="0"/>
                            </a:rPr>
                            <m:t>+</m:t>
                          </m:r>
                        </m:e>
                      </m:nary>
                      <m:d>
                        <m:dPr>
                          <m:ctrlPr>
                            <a:rPr lang="it-IT" sz="1600" i="1" smtClean="0">
                              <a:solidFill>
                                <a:srgbClr val="000000"/>
                              </a:solidFill>
                              <a:latin typeface="Cambria Math" panose="02040503050406030204" pitchFamily="18" charset="0"/>
                            </a:rPr>
                          </m:ctrlPr>
                        </m:dPr>
                        <m:e>
                          <m:r>
                            <a:rPr lang="it-IT" sz="1600" i="1" smtClean="0">
                              <a:solidFill>
                                <a:srgbClr val="000000"/>
                              </a:solidFill>
                              <a:latin typeface="Cambria Math" panose="02040503050406030204" pitchFamily="18" charset="0"/>
                            </a:rPr>
                            <m:t>1</m:t>
                          </m:r>
                          <m:r>
                            <a:rPr lang="it-IT" sz="1600" i="1" smtClean="0">
                              <a:solidFill>
                                <a:srgbClr val="000000"/>
                              </a:solidFill>
                              <a:latin typeface="Cambria Math" panose="02040503050406030204" pitchFamily="18" charset="0"/>
                            </a:rPr>
                            <m:t>−</m:t>
                          </m:r>
                          <m:r>
                            <a:rPr lang="it-IT" sz="1600" i="1" smtClean="0">
                              <a:solidFill>
                                <a:srgbClr val="000000"/>
                              </a:solidFill>
                              <a:latin typeface="Cambria Math" panose="02040503050406030204" pitchFamily="18" charset="0"/>
                            </a:rPr>
                            <m:t>𝛼</m:t>
                          </m:r>
                        </m:e>
                      </m:d>
                      <m:r>
                        <a:rPr lang="it-IT" sz="1600" i="1" smtClean="0">
                          <a:solidFill>
                            <a:srgbClr val="000000"/>
                          </a:solidFill>
                          <a:latin typeface="Cambria Math" panose="02040503050406030204" pitchFamily="18" charset="0"/>
                        </a:rPr>
                        <m:t>⋅</m:t>
                      </m:r>
                      <m:nary>
                        <m:naryPr>
                          <m:ctrlPr>
                            <a:rPr lang="it-IT" sz="1600" i="1" smtClean="0">
                              <a:solidFill>
                                <a:srgbClr val="000000"/>
                              </a:solidFill>
                              <a:latin typeface="Cambria Math" panose="02040503050406030204" pitchFamily="18" charset="0"/>
                            </a:rPr>
                          </m:ctrlPr>
                        </m:naryPr>
                        <m:sub>
                          <m:sSub>
                            <m:sSubPr>
                              <m:ctrlPr>
                                <a:rPr lang="it-IT" sz="1600" i="1" smtClean="0">
                                  <a:solidFill>
                                    <a:srgbClr val="000000"/>
                                  </a:solidFill>
                                  <a:latin typeface="Cambria Math" panose="02040503050406030204" pitchFamily="18" charset="0"/>
                                </a:rPr>
                              </m:ctrlPr>
                            </m:sSubPr>
                            <m:e>
                              <m:r>
                                <m:rPr>
                                  <m:brk m:alnAt="23"/>
                                </m:rPr>
                                <a:rPr lang="it-IT" sz="1600" i="1" smtClean="0">
                                  <a:solidFill>
                                    <a:srgbClr val="000000"/>
                                  </a:solidFill>
                                  <a:latin typeface="Cambria Math" panose="02040503050406030204" pitchFamily="18" charset="0"/>
                                </a:rPr>
                                <m:t>𝑡</m:t>
                              </m:r>
                            </m:e>
                            <m:sub>
                              <m:r>
                                <a:rPr lang="it-IT" sz="1600" i="1" smtClean="0">
                                  <a:solidFill>
                                    <a:srgbClr val="000000"/>
                                  </a:solidFill>
                                  <a:latin typeface="Cambria Math" panose="02040503050406030204" pitchFamily="18" charset="0"/>
                                </a:rPr>
                                <m:t>𝐸𝑂𝐿</m:t>
                              </m:r>
                            </m:sub>
                          </m:sSub>
                        </m:sub>
                        <m:sup>
                          <m:sSub>
                            <m:sSubPr>
                              <m:ctrlPr>
                                <a:rPr lang="it-IT" sz="1600" i="1" smtClean="0">
                                  <a:solidFill>
                                    <a:srgbClr val="000000"/>
                                  </a:solidFill>
                                  <a:latin typeface="Cambria Math" panose="02040503050406030204" pitchFamily="18" charset="0"/>
                                </a:rPr>
                              </m:ctrlPr>
                            </m:sSubPr>
                            <m:e>
                              <m:r>
                                <a:rPr lang="it-IT" sz="1600" i="1" smtClean="0">
                                  <a:solidFill>
                                    <a:srgbClr val="000000"/>
                                  </a:solidFill>
                                  <a:latin typeface="Cambria Math" panose="02040503050406030204" pitchFamily="18" charset="0"/>
                                </a:rPr>
                                <m:t>𝑡</m:t>
                              </m:r>
                            </m:e>
                            <m:sub>
                              <m:r>
                                <a:rPr lang="it-IT" sz="1600" i="1" smtClean="0">
                                  <a:solidFill>
                                    <a:srgbClr val="000000"/>
                                  </a:solidFill>
                                  <a:latin typeface="Cambria Math" panose="02040503050406030204" pitchFamily="18" charset="0"/>
                                </a:rPr>
                                <m:t>𝑓</m:t>
                              </m:r>
                            </m:sub>
                          </m:sSub>
                        </m:sup>
                        <m:e>
                          <m:r>
                            <a:rPr lang="ar-AE" sz="1600" i="1">
                              <a:solidFill>
                                <a:srgbClr val="000000"/>
                              </a:solidFill>
                              <a:latin typeface="Cambria Math" panose="02040503050406030204" pitchFamily="18" charset="0"/>
                            </a:rPr>
                            <m:t>𝐼</m:t>
                          </m:r>
                          <m:r>
                            <a:rPr lang="ar-AE" sz="1600" i="1">
                              <a:solidFill>
                                <a:srgbClr val="000000"/>
                              </a:solidFill>
                              <a:latin typeface="Cambria Math" panose="02040503050406030204" pitchFamily="18" charset="0"/>
                            </a:rPr>
                            <m:t>(</m:t>
                          </m:r>
                          <m:r>
                            <a:rPr lang="ar-AE" sz="1600" i="1">
                              <a:solidFill>
                                <a:srgbClr val="000000"/>
                              </a:solidFill>
                              <a:latin typeface="Cambria Math" panose="02040503050406030204" pitchFamily="18" charset="0"/>
                            </a:rPr>
                            <m:t>𝑡</m:t>
                          </m:r>
                          <m:r>
                            <a:rPr lang="ar-AE" sz="1600" i="1">
                              <a:solidFill>
                                <a:srgbClr val="000000"/>
                              </a:solidFill>
                              <a:latin typeface="Cambria Math" panose="02040503050406030204" pitchFamily="18" charset="0"/>
                            </a:rPr>
                            <m:t>)</m:t>
                          </m:r>
                          <m:r>
                            <a:rPr lang="it-IT" sz="1600" i="1" smtClean="0">
                              <a:solidFill>
                                <a:srgbClr val="000000"/>
                              </a:solidFill>
                              <a:latin typeface="Cambria Math" panose="02040503050406030204" pitchFamily="18" charset="0"/>
                            </a:rPr>
                            <m:t>𝑑𝑡</m:t>
                          </m:r>
                        </m:e>
                      </m:nary>
                    </m:oMath>
                  </m:oMathPara>
                </a14:m>
                <a:endParaRPr lang="it-IT" sz="1600" dirty="0">
                  <a:solidFill>
                    <a:srgbClr val="000000"/>
                  </a:solidFill>
                </a:endParaRPr>
              </a:p>
            </p:txBody>
          </p:sp>
        </mc:Choice>
        <mc:Fallback>
          <p:sp>
            <p:nvSpPr>
              <p:cNvPr id="5" name="TextBox 4">
                <a:extLst>
                  <a:ext uri="{FF2B5EF4-FFF2-40B4-BE49-F238E27FC236}">
                    <a16:creationId xmlns:a16="http://schemas.microsoft.com/office/drawing/2014/main" id="{AAF38D24-3EA9-22E3-BF00-D2035B8DAD30}"/>
                  </a:ext>
                </a:extLst>
              </p:cNvPr>
              <p:cNvSpPr txBox="1">
                <a:spLocks noRot="1" noChangeAspect="1" noMove="1" noResize="1" noEditPoints="1" noAdjustHandles="1" noChangeArrowheads="1" noChangeShapeType="1" noTextEdit="1"/>
              </p:cNvSpPr>
              <p:nvPr/>
            </p:nvSpPr>
            <p:spPr>
              <a:xfrm>
                <a:off x="-26227" y="3749949"/>
                <a:ext cx="5949239" cy="673454"/>
              </a:xfrm>
              <a:prstGeom prst="rect">
                <a:avLst/>
              </a:prstGeom>
              <a:blipFill>
                <a:blip r:embed="rId6"/>
                <a:stretch>
                  <a:fillRect/>
                </a:stretch>
              </a:blipFill>
            </p:spPr>
            <p:txBody>
              <a:bodyPr/>
              <a:lstStyle/>
              <a:p>
                <a:r>
                  <a:rPr lang="it-IT">
                    <a:noFill/>
                  </a:rPr>
                  <a:t> </a:t>
                </a:r>
              </a:p>
            </p:txBody>
          </p:sp>
        </mc:Fallback>
      </mc:AlternateContent>
      <p:sp>
        <p:nvSpPr>
          <p:cNvPr id="33" name="Content Placeholder 1">
            <a:extLst>
              <a:ext uri="{FF2B5EF4-FFF2-40B4-BE49-F238E27FC236}">
                <a16:creationId xmlns:a16="http://schemas.microsoft.com/office/drawing/2014/main" id="{F42E40AA-FBD2-CA70-C5F3-15BEF16344D2}"/>
              </a:ext>
            </a:extLst>
          </p:cNvPr>
          <p:cNvSpPr txBox="1">
            <a:spLocks/>
          </p:cNvSpPr>
          <p:nvPr/>
        </p:nvSpPr>
        <p:spPr>
          <a:xfrm>
            <a:off x="334963" y="3238248"/>
            <a:ext cx="3820620" cy="46990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Clr>
                <a:schemeClr val="bg2"/>
              </a:buClr>
              <a:buFont typeface="Wingdings" panose="05000000000000000000" pitchFamily="2" charset="2"/>
              <a:buChar char="§"/>
              <a:defRPr lang="en-GB" sz="2200" b="0" i="0" kern="1200" noProof="0" dirty="0">
                <a:solidFill>
                  <a:schemeClr val="tx2"/>
                </a:solidFill>
                <a:latin typeface="+mn-lt"/>
                <a:ea typeface="+mn-ea"/>
                <a:cs typeface="+mn-cs"/>
              </a:defRPr>
            </a:lvl1pPr>
            <a:lvl2pPr marL="685800" indent="-228600" algn="l" defTabSz="914400" rtl="0" eaLnBrk="1" latinLnBrk="0" hangingPunct="1">
              <a:lnSpc>
                <a:spcPct val="90000"/>
              </a:lnSpc>
              <a:spcBef>
                <a:spcPts val="500"/>
              </a:spcBef>
              <a:buClr>
                <a:schemeClr val="bg2"/>
              </a:buClr>
              <a:buFont typeface="Arial" panose="020B0604020202020204" pitchFamily="34" charset="0"/>
              <a:buChar char="•"/>
              <a:defRPr lang="en-GB" sz="2200" b="0" i="0" kern="1200" noProof="0" dirty="0">
                <a:solidFill>
                  <a:schemeClr val="tx2"/>
                </a:solidFill>
                <a:latin typeface="+mn-lt"/>
                <a:ea typeface="+mn-ea"/>
                <a:cs typeface="+mn-cs"/>
              </a:defRPr>
            </a:lvl2pPr>
            <a:lvl3pPr marL="1143000" indent="-228600" algn="l" defTabSz="914400" rtl="0" eaLnBrk="1" latinLnBrk="0" hangingPunct="1">
              <a:lnSpc>
                <a:spcPct val="90000"/>
              </a:lnSpc>
              <a:spcBef>
                <a:spcPts val="500"/>
              </a:spcBef>
              <a:buClr>
                <a:schemeClr val="bg2"/>
              </a:buClr>
              <a:buFont typeface="Calibri" panose="020F0502020204030204" pitchFamily="34" charset="0"/>
              <a:buChar char="‒"/>
              <a:defRPr lang="en-GB" sz="2200" b="0" i="0" kern="1200" noProof="0" dirty="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Clr>
                <a:srgbClr val="0066CC"/>
              </a:buClr>
              <a:buFont typeface="Wingdings" panose="05000000000000000000" pitchFamily="2" charset="2"/>
              <a:buNone/>
            </a:pPr>
            <a:r>
              <a:rPr lang="en-US" sz="1600" dirty="0">
                <a:solidFill>
                  <a:srgbClr val="000000"/>
                </a:solidFill>
              </a:rPr>
              <a:t>Over the mission time life: </a:t>
            </a:r>
          </a:p>
        </p:txBody>
      </p:sp>
      <p:sp>
        <p:nvSpPr>
          <p:cNvPr id="34" name="TextBox 33">
            <a:extLst>
              <a:ext uri="{FF2B5EF4-FFF2-40B4-BE49-F238E27FC236}">
                <a16:creationId xmlns:a16="http://schemas.microsoft.com/office/drawing/2014/main" id="{6D53B4AB-DA39-7869-8DAC-2F916ACF1295}"/>
              </a:ext>
            </a:extLst>
          </p:cNvPr>
          <p:cNvSpPr txBox="1"/>
          <p:nvPr/>
        </p:nvSpPr>
        <p:spPr>
          <a:xfrm>
            <a:off x="602936" y="4692481"/>
            <a:ext cx="1905685" cy="338554"/>
          </a:xfrm>
          <a:prstGeom prst="rect">
            <a:avLst/>
          </a:prstGeom>
          <a:noFill/>
          <a:ln w="12700" cap="flat" cmpd="sng" algn="ctr">
            <a:noFill/>
            <a:prstDash val="solid"/>
            <a:miter lim="800000"/>
          </a:ln>
          <a:effectLst/>
        </p:spPr>
        <p:txBody>
          <a:bodyPr rtlCol="0" anchor="t"/>
          <a:lstStyle>
            <a:defPPr>
              <a:defRPr lang="en-US"/>
            </a:defPPr>
            <a:lvl1pPr algn="ctr">
              <a:defRPr sz="1600">
                <a:solidFill>
                  <a:schemeClr val="tx2"/>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GB" b="0" i="0" u="none" strike="noStrike" kern="0" cap="none" spc="0" normalizeH="0" baseline="0" noProof="0" dirty="0">
                <a:ln>
                  <a:noFill/>
                </a:ln>
                <a:solidFill>
                  <a:srgbClr val="000000"/>
                </a:solidFill>
                <a:effectLst/>
                <a:uLnTx/>
                <a:uFillTx/>
                <a:ea typeface="+mn-ea"/>
                <a:cs typeface="+mn-cs"/>
              </a:rPr>
              <a:t>Operational phase, including operations</a:t>
            </a:r>
          </a:p>
        </p:txBody>
      </p:sp>
      <p:sp>
        <p:nvSpPr>
          <p:cNvPr id="35" name="TextBox 34">
            <a:extLst>
              <a:ext uri="{FF2B5EF4-FFF2-40B4-BE49-F238E27FC236}">
                <a16:creationId xmlns:a16="http://schemas.microsoft.com/office/drawing/2014/main" id="{DE19E976-6D70-B998-BF4F-5D483CAA5FA1}"/>
              </a:ext>
            </a:extLst>
          </p:cNvPr>
          <p:cNvSpPr txBox="1"/>
          <p:nvPr/>
        </p:nvSpPr>
        <p:spPr>
          <a:xfrm>
            <a:off x="2747561" y="4692481"/>
            <a:ext cx="2629295" cy="363822"/>
          </a:xfrm>
          <a:prstGeom prst="rect">
            <a:avLst/>
          </a:prstGeom>
          <a:solidFill>
            <a:sysClr val="window" lastClr="FFFFFF"/>
          </a:solidFill>
          <a:ln w="12700" cap="flat" cmpd="sng" algn="ctr">
            <a:noFill/>
            <a:prstDash val="solid"/>
            <a:miter lim="800000"/>
          </a:ln>
          <a:effectLst/>
        </p:spPr>
        <p:txBody>
          <a:bodyPr rtlCol="0" anchor="t"/>
          <a:lstStyle>
            <a:defPPr>
              <a:defRPr lang="en-US"/>
            </a:defPPr>
            <a:lvl1pPr algn="ctr">
              <a:defRPr sz="1600">
                <a:solidFill>
                  <a:schemeClr val="tx2"/>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GB" b="0" i="0" u="none" strike="noStrike" kern="0" cap="none" spc="0" normalizeH="0" baseline="0" noProof="0" dirty="0">
                <a:ln>
                  <a:noFill/>
                </a:ln>
                <a:solidFill>
                  <a:srgbClr val="000000"/>
                </a:solidFill>
                <a:effectLst/>
                <a:uLnTx/>
                <a:uFillTx/>
                <a:ea typeface="+mn-ea"/>
                <a:cs typeface="+mn-cs"/>
              </a:rPr>
              <a:t>Post mission disposal, including failures</a:t>
            </a:r>
          </a:p>
        </p:txBody>
      </p:sp>
      <p:sp>
        <p:nvSpPr>
          <p:cNvPr id="36" name="Left Brace 35">
            <a:extLst>
              <a:ext uri="{FF2B5EF4-FFF2-40B4-BE49-F238E27FC236}">
                <a16:creationId xmlns:a16="http://schemas.microsoft.com/office/drawing/2014/main" id="{2058D777-2EB0-1D2B-81AA-19D44D194266}"/>
              </a:ext>
            </a:extLst>
          </p:cNvPr>
          <p:cNvSpPr/>
          <p:nvPr/>
        </p:nvSpPr>
        <p:spPr>
          <a:xfrm rot="16200000">
            <a:off x="1344424" y="3972293"/>
            <a:ext cx="261614" cy="1211361"/>
          </a:xfrm>
          <a:prstGeom prst="leftBrace">
            <a:avLst>
              <a:gd name="adj1" fmla="val 8333"/>
              <a:gd name="adj2" fmla="val 46933"/>
            </a:avLst>
          </a:prstGeom>
          <a:noFill/>
          <a:ln w="12700" cap="flat" cmpd="sng" algn="ctr">
            <a:solidFill>
              <a:srgbClr val="1CADE4"/>
            </a:solidFill>
            <a:prstDash val="solid"/>
            <a:miter lim="800000"/>
          </a:ln>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it-IT" sz="1600" b="0" i="0" u="none" strike="noStrike" kern="0" cap="none" spc="0" normalizeH="0" baseline="0" noProof="0">
              <a:ln>
                <a:noFill/>
              </a:ln>
              <a:solidFill>
                <a:srgbClr val="002060"/>
              </a:solidFill>
              <a:effectLst/>
              <a:uLnTx/>
              <a:uFillTx/>
              <a:ea typeface="+mn-ea"/>
              <a:cs typeface="+mn-cs"/>
            </a:endParaRPr>
          </a:p>
        </p:txBody>
      </p:sp>
      <p:sp>
        <p:nvSpPr>
          <p:cNvPr id="37" name="Left Brace 36">
            <a:extLst>
              <a:ext uri="{FF2B5EF4-FFF2-40B4-BE49-F238E27FC236}">
                <a16:creationId xmlns:a16="http://schemas.microsoft.com/office/drawing/2014/main" id="{94213029-6CC7-1DF2-801D-D92AEC5D302F}"/>
              </a:ext>
            </a:extLst>
          </p:cNvPr>
          <p:cNvSpPr/>
          <p:nvPr/>
        </p:nvSpPr>
        <p:spPr>
          <a:xfrm rot="16200000">
            <a:off x="4136526" y="2869811"/>
            <a:ext cx="290433" cy="3445147"/>
          </a:xfrm>
          <a:prstGeom prst="leftBrace">
            <a:avLst>
              <a:gd name="adj1" fmla="val 32800"/>
              <a:gd name="adj2" fmla="val 50000"/>
            </a:avLst>
          </a:prstGeom>
          <a:noFill/>
          <a:ln w="12700" cap="flat" cmpd="sng" algn="ctr">
            <a:solidFill>
              <a:srgbClr val="1CADE4"/>
            </a:solidFill>
            <a:prstDash val="solid"/>
            <a:miter lim="800000"/>
          </a:ln>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it-IT" sz="1600" b="0" i="0" u="none" strike="noStrike" kern="0" cap="none" spc="0" normalizeH="0" baseline="0" noProof="0">
              <a:ln>
                <a:noFill/>
              </a:ln>
              <a:solidFill>
                <a:srgbClr val="002060"/>
              </a:solidFill>
              <a:effectLst/>
              <a:uLnTx/>
              <a:uFillTx/>
              <a:ea typeface="+mn-ea"/>
              <a:cs typeface="+mn-cs"/>
            </a:endParaRPr>
          </a:p>
        </p:txBody>
      </p:sp>
    </p:spTree>
    <p:extLst>
      <p:ext uri="{BB962C8B-B14F-4D97-AF65-F5344CB8AC3E}">
        <p14:creationId xmlns:p14="http://schemas.microsoft.com/office/powerpoint/2010/main" val="22057743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7"/>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5"/>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33" grpId="0"/>
      <p:bldP spid="34" grpId="0"/>
      <p:bldP spid="35" grpId="0" animBg="1"/>
      <p:bldP spid="36" grpId="0" animBg="1"/>
      <p:bldP spid="37"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54C8F3B-F097-85B8-AEA0-F6AC0F30E6AC}"/>
              </a:ext>
            </a:extLst>
          </p:cNvPr>
          <p:cNvSpPr/>
          <p:nvPr/>
        </p:nvSpPr>
        <p:spPr>
          <a:xfrm>
            <a:off x="8496300" y="5824538"/>
            <a:ext cx="3695700" cy="1020431"/>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2" name="Title 1">
            <a:extLst>
              <a:ext uri="{FF2B5EF4-FFF2-40B4-BE49-F238E27FC236}">
                <a16:creationId xmlns:a16="http://schemas.microsoft.com/office/drawing/2014/main" id="{FF33B00E-EFE7-8EB1-F9C5-D159F4FAA3C9}"/>
              </a:ext>
            </a:extLst>
          </p:cNvPr>
          <p:cNvSpPr>
            <a:spLocks noGrp="1"/>
          </p:cNvSpPr>
          <p:nvPr>
            <p:ph type="title"/>
          </p:nvPr>
        </p:nvSpPr>
        <p:spPr/>
        <p:txBody>
          <a:bodyPr/>
          <a:lstStyle/>
          <a:p>
            <a:r>
              <a:rPr lang="en-US" dirty="0"/>
              <a:t>THEMIS for Tracking the Health of the Environment and Missions in Space </a:t>
            </a:r>
            <a:endParaRPr lang="it-IT" dirty="0"/>
          </a:p>
        </p:txBody>
      </p:sp>
      <p:sp>
        <p:nvSpPr>
          <p:cNvPr id="3" name="Footer Placeholder 2">
            <a:extLst>
              <a:ext uri="{FF2B5EF4-FFF2-40B4-BE49-F238E27FC236}">
                <a16:creationId xmlns:a16="http://schemas.microsoft.com/office/drawing/2014/main" id="{1E51ACA1-CFCF-E793-B5C3-13FE89F50186}"/>
              </a:ext>
            </a:extLst>
          </p:cNvPr>
          <p:cNvSpPr>
            <a:spLocks noGrp="1"/>
          </p:cNvSpPr>
          <p:nvPr>
            <p:ph type="ftr" sz="quarter" idx="11"/>
          </p:nvPr>
        </p:nvSpPr>
        <p:spPr/>
        <p:txBody>
          <a:bodyPr/>
          <a:lstStyle/>
          <a:p>
            <a:r>
              <a:rPr lang="en-US"/>
              <a:t>Camilla Colombo - GREEN SPECIES - COMPASS Lab - Department of Aerospace Science and Technology</a:t>
            </a:r>
            <a:endParaRPr lang="it-IT"/>
          </a:p>
        </p:txBody>
      </p:sp>
      <p:sp>
        <p:nvSpPr>
          <p:cNvPr id="4" name="Slide Number Placeholder 3">
            <a:extLst>
              <a:ext uri="{FF2B5EF4-FFF2-40B4-BE49-F238E27FC236}">
                <a16:creationId xmlns:a16="http://schemas.microsoft.com/office/drawing/2014/main" id="{AE6896F0-B6E9-33BD-ADA3-377E01E98DD2}"/>
              </a:ext>
            </a:extLst>
          </p:cNvPr>
          <p:cNvSpPr>
            <a:spLocks noGrp="1"/>
          </p:cNvSpPr>
          <p:nvPr>
            <p:ph type="sldNum" sz="quarter" idx="12"/>
          </p:nvPr>
        </p:nvSpPr>
        <p:spPr/>
        <p:txBody>
          <a:bodyPr/>
          <a:lstStyle/>
          <a:p>
            <a:fld id="{3135EEA2-8D42-4D46-95A6-66E65FDC5EB1}" type="slidenum">
              <a:rPr lang="it-IT" smtClean="0"/>
              <a:pPr/>
              <a:t>35</a:t>
            </a:fld>
            <a:endParaRPr lang="it-IT"/>
          </a:p>
        </p:txBody>
      </p:sp>
      <p:pic>
        <p:nvPicPr>
          <p:cNvPr id="6" name="Picture 5" descr="A logo with a circle and a circle&#10;&#10;AI-generated content may be incorrect.">
            <a:extLst>
              <a:ext uri="{FF2B5EF4-FFF2-40B4-BE49-F238E27FC236}">
                <a16:creationId xmlns:a16="http://schemas.microsoft.com/office/drawing/2014/main" id="{40D7A992-20DF-F31E-04F9-5A781B14D3E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20792" y="5958518"/>
            <a:ext cx="1433200" cy="899482"/>
          </a:xfrm>
          <a:prstGeom prst="rect">
            <a:avLst/>
          </a:prstGeom>
        </p:spPr>
      </p:pic>
      <p:pic>
        <p:nvPicPr>
          <p:cNvPr id="7" name="Immagine 3">
            <a:extLst>
              <a:ext uri="{FF2B5EF4-FFF2-40B4-BE49-F238E27FC236}">
                <a16:creationId xmlns:a16="http://schemas.microsoft.com/office/drawing/2014/main" id="{C5EA552F-96EE-312F-68C3-3A70FACE1554}"/>
              </a:ext>
            </a:extLst>
          </p:cNvPr>
          <p:cNvPicPr/>
          <p:nvPr/>
        </p:nvPicPr>
        <p:blipFill>
          <a:blip r:embed="rId3">
            <a:extLst>
              <a:ext uri="{28A0092B-C50C-407E-A947-70E740481C1C}">
                <a14:useLocalDpi xmlns:a14="http://schemas.microsoft.com/office/drawing/2010/main" val="0"/>
              </a:ext>
            </a:extLst>
          </a:blip>
          <a:stretch>
            <a:fillRect/>
          </a:stretch>
        </p:blipFill>
        <p:spPr>
          <a:xfrm>
            <a:off x="8905317" y="6173897"/>
            <a:ext cx="1973015" cy="502106"/>
          </a:xfrm>
          <a:prstGeom prst="rect">
            <a:avLst/>
          </a:prstGeom>
        </p:spPr>
      </p:pic>
      <p:sp>
        <p:nvSpPr>
          <p:cNvPr id="11" name="TextBox 5">
            <a:hlinkClick r:id="" action="ppaction://noaction"/>
            <a:extLst>
              <a:ext uri="{FF2B5EF4-FFF2-40B4-BE49-F238E27FC236}">
                <a16:creationId xmlns:a16="http://schemas.microsoft.com/office/drawing/2014/main" id="{554EE294-CA4E-892F-9CD1-FB57FBB6DEEB}"/>
              </a:ext>
            </a:extLst>
          </p:cNvPr>
          <p:cNvSpPr txBox="1"/>
          <p:nvPr/>
        </p:nvSpPr>
        <p:spPr>
          <a:xfrm>
            <a:off x="4953580" y="3117597"/>
            <a:ext cx="2448552" cy="374571"/>
          </a:xfrm>
          <a:prstGeom prst="roundRect">
            <a:avLst/>
          </a:prstGeom>
          <a:solidFill>
            <a:srgbClr val="5F9FD9"/>
          </a:solidFill>
          <a:ln>
            <a:noFill/>
          </a:ln>
          <a:effectLst>
            <a:outerShdw blurRad="57150" dist="19050" dir="5400000" algn="ctr" rotWithShape="0">
              <a:srgbClr val="000000">
                <a:alpha val="63000"/>
              </a:srgbClr>
            </a:outerShdw>
          </a:effectLst>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0" cap="none" spc="0" normalizeH="0" baseline="0" noProof="0" dirty="0">
                <a:ln>
                  <a:noFill/>
                </a:ln>
                <a:solidFill>
                  <a:prstClr val="white"/>
                </a:solidFill>
                <a:effectLst/>
                <a:uLnTx/>
                <a:uFillTx/>
                <a:latin typeface="Manrope"/>
                <a:ea typeface="+mn-ea"/>
                <a:cs typeface="+mn-cs"/>
              </a:rPr>
              <a:t>Mission design</a:t>
            </a:r>
          </a:p>
        </p:txBody>
      </p:sp>
      <p:sp>
        <p:nvSpPr>
          <p:cNvPr id="15" name="Content Placeholder 1">
            <a:extLst>
              <a:ext uri="{FF2B5EF4-FFF2-40B4-BE49-F238E27FC236}">
                <a16:creationId xmlns:a16="http://schemas.microsoft.com/office/drawing/2014/main" id="{9FA55C31-99DF-C560-FA68-3676AEBDC27E}"/>
              </a:ext>
            </a:extLst>
          </p:cNvPr>
          <p:cNvSpPr txBox="1">
            <a:spLocks/>
          </p:cNvSpPr>
          <p:nvPr/>
        </p:nvSpPr>
        <p:spPr>
          <a:xfrm>
            <a:off x="315970" y="1559117"/>
            <a:ext cx="4532360" cy="432419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Clr>
                <a:schemeClr val="bg2"/>
              </a:buClr>
              <a:buFont typeface="Wingdings" panose="05000000000000000000" pitchFamily="2" charset="2"/>
              <a:buChar char="§"/>
              <a:defRPr lang="en-GB" sz="2200" b="0" i="0" kern="1200" noProof="0" dirty="0">
                <a:solidFill>
                  <a:schemeClr val="tx2"/>
                </a:solidFill>
                <a:latin typeface="+mn-lt"/>
                <a:ea typeface="+mn-ea"/>
                <a:cs typeface="+mn-cs"/>
              </a:defRPr>
            </a:lvl1pPr>
            <a:lvl2pPr marL="685800" indent="-228600" algn="l" defTabSz="914400" rtl="0" eaLnBrk="1" latinLnBrk="0" hangingPunct="1">
              <a:lnSpc>
                <a:spcPct val="90000"/>
              </a:lnSpc>
              <a:spcBef>
                <a:spcPts val="500"/>
              </a:spcBef>
              <a:buClr>
                <a:schemeClr val="bg2"/>
              </a:buClr>
              <a:buFont typeface="Arial" panose="020B0604020202020204" pitchFamily="34" charset="0"/>
              <a:buChar char="•"/>
              <a:defRPr lang="en-GB" sz="2200" b="0" i="0" kern="1200" noProof="0" dirty="0">
                <a:solidFill>
                  <a:schemeClr val="tx2"/>
                </a:solidFill>
                <a:latin typeface="+mn-lt"/>
                <a:ea typeface="+mn-ea"/>
                <a:cs typeface="+mn-cs"/>
              </a:defRPr>
            </a:lvl2pPr>
            <a:lvl3pPr marL="1143000" indent="-228600" algn="l" defTabSz="914400" rtl="0" eaLnBrk="1" latinLnBrk="0" hangingPunct="1">
              <a:lnSpc>
                <a:spcPct val="90000"/>
              </a:lnSpc>
              <a:spcBef>
                <a:spcPts val="500"/>
              </a:spcBef>
              <a:buClr>
                <a:schemeClr val="bg2"/>
              </a:buClr>
              <a:buFont typeface="Calibri" panose="020F0502020204030204" pitchFamily="34" charset="0"/>
              <a:buChar char="‒"/>
              <a:defRPr lang="en-GB" sz="2200" b="0" i="0" kern="1200" noProof="0" dirty="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
                <a:srgbClr val="0066CC"/>
              </a:buClr>
              <a:buSzTx/>
              <a:buFont typeface="Wingdings" panose="05000000000000000000" pitchFamily="2" charset="2"/>
              <a:buNone/>
              <a:tabLst/>
              <a:defRPr/>
            </a:pPr>
            <a:r>
              <a:rPr kumimoji="0" lang="en-US" sz="1600" b="0" i="0" u="none" strike="noStrike" kern="1200" cap="none" spc="0" normalizeH="0" baseline="0" noProof="0" dirty="0">
                <a:ln>
                  <a:noFill/>
                </a:ln>
                <a:solidFill>
                  <a:srgbClr val="000000"/>
                </a:solidFill>
                <a:effectLst/>
                <a:uLnTx/>
                <a:uFillTx/>
                <a:latin typeface="Manrope"/>
                <a:ea typeface="+mn-ea"/>
                <a:cs typeface="+mn-cs"/>
              </a:rPr>
              <a:t>Debris risk metric:</a:t>
            </a:r>
          </a:p>
          <a:p>
            <a:pPr>
              <a:buClr>
                <a:srgbClr val="0066CC"/>
              </a:buClr>
              <a:defRPr/>
            </a:pPr>
            <a:r>
              <a:rPr lang="en-US" sz="1600" dirty="0">
                <a:solidFill>
                  <a:srgbClr val="000000"/>
                </a:solidFill>
                <a:latin typeface="Manrope"/>
              </a:rPr>
              <a:t>Collision/explosion probability</a:t>
            </a:r>
          </a:p>
          <a:p>
            <a:pPr lvl="1">
              <a:buClr>
                <a:srgbClr val="0066CC"/>
              </a:buClr>
              <a:defRPr/>
            </a:pPr>
            <a:r>
              <a:rPr kumimoji="0" lang="en-US" sz="1600" b="0" i="0" u="none" strike="noStrike" kern="1200" cap="none" spc="0" normalizeH="0" baseline="0" noProof="0" dirty="0">
                <a:ln>
                  <a:noFill/>
                </a:ln>
                <a:solidFill>
                  <a:srgbClr val="000000"/>
                </a:solidFill>
                <a:effectLst/>
                <a:uLnTx/>
                <a:uFillTx/>
                <a:latin typeface="Manrope"/>
                <a:ea typeface="+mn-ea"/>
                <a:cs typeface="+mn-cs"/>
              </a:rPr>
              <a:t>Orbit</a:t>
            </a:r>
          </a:p>
          <a:p>
            <a:pPr lvl="1">
              <a:buClr>
                <a:srgbClr val="0066CC"/>
              </a:buClr>
              <a:defRPr/>
            </a:pPr>
            <a:r>
              <a:rPr lang="en-US" sz="1600" dirty="0">
                <a:solidFill>
                  <a:srgbClr val="000000"/>
                </a:solidFill>
                <a:latin typeface="Manrope"/>
              </a:rPr>
              <a:t>Cross-area</a:t>
            </a:r>
          </a:p>
          <a:p>
            <a:pPr lvl="1">
              <a:buClr>
                <a:srgbClr val="0066CC"/>
              </a:buClr>
              <a:defRPr/>
            </a:pPr>
            <a:r>
              <a:rPr lang="en-US" sz="1600" dirty="0">
                <a:solidFill>
                  <a:srgbClr val="000000"/>
                </a:solidFill>
                <a:latin typeface="Manrope"/>
              </a:rPr>
              <a:t>CAM reliability</a:t>
            </a:r>
          </a:p>
          <a:p>
            <a:pPr lvl="1">
              <a:buClr>
                <a:srgbClr val="0066CC"/>
              </a:buClr>
              <a:defRPr/>
            </a:pPr>
            <a:r>
              <a:rPr lang="en-US" sz="1600" dirty="0">
                <a:solidFill>
                  <a:srgbClr val="000000"/>
                </a:solidFill>
                <a:latin typeface="Manrope"/>
              </a:rPr>
              <a:t>PMD</a:t>
            </a:r>
          </a:p>
          <a:p>
            <a:pPr lvl="1">
              <a:buClr>
                <a:srgbClr val="0066CC"/>
              </a:buClr>
              <a:defRPr/>
            </a:pPr>
            <a:r>
              <a:rPr lang="en-US" sz="1600" dirty="0">
                <a:solidFill>
                  <a:srgbClr val="000000"/>
                </a:solidFill>
                <a:latin typeface="Manrope"/>
              </a:rPr>
              <a:t>Failures</a:t>
            </a:r>
          </a:p>
          <a:p>
            <a:pPr lvl="1">
              <a:buClr>
                <a:srgbClr val="0066CC"/>
              </a:buClr>
              <a:defRPr/>
            </a:pPr>
            <a:r>
              <a:rPr lang="en-US" sz="1600" dirty="0">
                <a:solidFill>
                  <a:srgbClr val="000000"/>
                </a:solidFill>
                <a:latin typeface="Manrope"/>
              </a:rPr>
              <a:t>Fragment trackability</a:t>
            </a:r>
          </a:p>
          <a:p>
            <a:pPr>
              <a:buClr>
                <a:srgbClr val="0066CC"/>
              </a:buClr>
              <a:defRPr/>
            </a:pPr>
            <a:r>
              <a:rPr lang="en-US" sz="1600" dirty="0">
                <a:solidFill>
                  <a:srgbClr val="000000"/>
                </a:solidFill>
              </a:rPr>
              <a:t>Effects</a:t>
            </a:r>
          </a:p>
          <a:p>
            <a:pPr lvl="1">
              <a:buClr>
                <a:srgbClr val="0066CC"/>
              </a:buClr>
              <a:defRPr/>
            </a:pPr>
            <a:r>
              <a:rPr lang="en-US" sz="1600" dirty="0">
                <a:solidFill>
                  <a:srgbClr val="000000"/>
                </a:solidFill>
              </a:rPr>
              <a:t>Orbital region where the possible fragmentation takes place</a:t>
            </a:r>
          </a:p>
          <a:p>
            <a:pPr lvl="1">
              <a:buClr>
                <a:srgbClr val="0066CC"/>
              </a:buClr>
              <a:defRPr/>
            </a:pPr>
            <a:r>
              <a:rPr lang="en-US" sz="1600" dirty="0">
                <a:solidFill>
                  <a:srgbClr val="000000"/>
                </a:solidFill>
              </a:rPr>
              <a:t>Mass</a:t>
            </a:r>
          </a:p>
          <a:p>
            <a:pPr lvl="1">
              <a:buClr>
                <a:srgbClr val="0066CC"/>
              </a:buClr>
              <a:defRPr/>
            </a:pPr>
            <a:r>
              <a:rPr lang="en-US" sz="1600" dirty="0">
                <a:solidFill>
                  <a:srgbClr val="000000"/>
                </a:solidFill>
              </a:rPr>
              <a:t>Positions and area of other active spacecraft</a:t>
            </a:r>
          </a:p>
          <a:p>
            <a:pPr lvl="1">
              <a:buClr>
                <a:srgbClr val="0066CC"/>
              </a:buClr>
              <a:defRPr/>
            </a:pPr>
            <a:r>
              <a:rPr lang="en-US" sz="1600" dirty="0">
                <a:solidFill>
                  <a:srgbClr val="000000"/>
                </a:solidFill>
              </a:rPr>
              <a:t>Relative orbit geometries</a:t>
            </a:r>
          </a:p>
          <a:p>
            <a:pPr lvl="1">
              <a:buClr>
                <a:srgbClr val="0066CC"/>
              </a:buClr>
              <a:defRPr/>
            </a:pPr>
            <a:endParaRPr lang="en-US" sz="1600" dirty="0">
              <a:solidFill>
                <a:srgbClr val="000000"/>
              </a:solidFill>
              <a:latin typeface="Manrope"/>
            </a:endParaRPr>
          </a:p>
          <a:p>
            <a:pPr lvl="1">
              <a:buClr>
                <a:srgbClr val="0066CC"/>
              </a:buClr>
              <a:defRPr/>
            </a:pPr>
            <a:endParaRPr kumimoji="0" lang="en-US" sz="1600" b="0" i="0" u="none" strike="noStrike" kern="1200" cap="none" spc="0" normalizeH="0" baseline="0" noProof="0" dirty="0">
              <a:ln>
                <a:noFill/>
              </a:ln>
              <a:solidFill>
                <a:srgbClr val="000000"/>
              </a:solidFill>
              <a:effectLst/>
              <a:uLnTx/>
              <a:uFillTx/>
              <a:latin typeface="Manrope"/>
              <a:ea typeface="+mn-ea"/>
              <a:cs typeface="+mn-cs"/>
            </a:endParaRPr>
          </a:p>
        </p:txBody>
      </p:sp>
      <p:sp>
        <p:nvSpPr>
          <p:cNvPr id="18" name="TextBox 5">
            <a:hlinkClick r:id="" action="ppaction://noaction"/>
            <a:extLst>
              <a:ext uri="{FF2B5EF4-FFF2-40B4-BE49-F238E27FC236}">
                <a16:creationId xmlns:a16="http://schemas.microsoft.com/office/drawing/2014/main" id="{08532A54-F34F-1DDB-E073-62F945BBC640}"/>
              </a:ext>
            </a:extLst>
          </p:cNvPr>
          <p:cNvSpPr txBox="1"/>
          <p:nvPr/>
        </p:nvSpPr>
        <p:spPr>
          <a:xfrm>
            <a:off x="4953580" y="4446536"/>
            <a:ext cx="2448552" cy="374571"/>
          </a:xfrm>
          <a:prstGeom prst="roundRect">
            <a:avLst/>
          </a:prstGeom>
          <a:solidFill>
            <a:srgbClr val="5F9FD9"/>
          </a:solidFill>
          <a:ln>
            <a:noFill/>
          </a:ln>
          <a:effectLst>
            <a:outerShdw blurRad="57150" dist="19050" dir="5400000" algn="ctr" rotWithShape="0">
              <a:srgbClr val="000000">
                <a:alpha val="63000"/>
              </a:srgbClr>
            </a:outerShdw>
          </a:effectLst>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0" cap="none" spc="0" normalizeH="0" baseline="0" noProof="0">
                <a:ln>
                  <a:noFill/>
                </a:ln>
                <a:solidFill>
                  <a:prstClr val="white"/>
                </a:solidFill>
                <a:effectLst/>
                <a:uLnTx/>
                <a:uFillTx/>
                <a:latin typeface="Manrope"/>
                <a:ea typeface="+mn-ea"/>
                <a:cs typeface="+mn-cs"/>
              </a:rPr>
              <a:t>Capacity evaluation</a:t>
            </a:r>
          </a:p>
        </p:txBody>
      </p:sp>
      <p:sp>
        <p:nvSpPr>
          <p:cNvPr id="19" name="TextBox 18">
            <a:extLst>
              <a:ext uri="{FF2B5EF4-FFF2-40B4-BE49-F238E27FC236}">
                <a16:creationId xmlns:a16="http://schemas.microsoft.com/office/drawing/2014/main" id="{FCF873D8-386A-C660-9AF3-A0CD0CBEBB26}"/>
              </a:ext>
            </a:extLst>
          </p:cNvPr>
          <p:cNvSpPr txBox="1"/>
          <p:nvPr/>
        </p:nvSpPr>
        <p:spPr>
          <a:xfrm>
            <a:off x="4887895" y="3626411"/>
            <a:ext cx="4198801" cy="584775"/>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002060"/>
                </a:solidFill>
                <a:effectLst/>
                <a:uLnTx/>
                <a:uFillTx/>
                <a:latin typeface="Manrope"/>
                <a:ea typeface="+mn-ea"/>
                <a:cs typeface="+mn-cs"/>
              </a:rPr>
              <a:t>Impact of a space mission on the space environment based on mission information</a:t>
            </a:r>
            <a:endParaRPr kumimoji="0" lang="it-IT" sz="1600" b="0" i="0" u="none" strike="noStrike" kern="1200" cap="none" spc="0" normalizeH="0" baseline="0" noProof="0" dirty="0">
              <a:ln>
                <a:noFill/>
              </a:ln>
              <a:solidFill>
                <a:srgbClr val="002060"/>
              </a:solidFill>
              <a:effectLst/>
              <a:uLnTx/>
              <a:uFillTx/>
              <a:latin typeface="Manrope"/>
              <a:ea typeface="+mn-ea"/>
              <a:cs typeface="+mn-cs"/>
            </a:endParaRPr>
          </a:p>
        </p:txBody>
      </p:sp>
      <p:sp>
        <p:nvSpPr>
          <p:cNvPr id="20" name="TextBox 19">
            <a:extLst>
              <a:ext uri="{FF2B5EF4-FFF2-40B4-BE49-F238E27FC236}">
                <a16:creationId xmlns:a16="http://schemas.microsoft.com/office/drawing/2014/main" id="{A1296AA5-1FCC-3414-5021-9279892D40C9}"/>
              </a:ext>
            </a:extLst>
          </p:cNvPr>
          <p:cNvSpPr txBox="1"/>
          <p:nvPr/>
        </p:nvSpPr>
        <p:spPr>
          <a:xfrm>
            <a:off x="4902739" y="4985931"/>
            <a:ext cx="4225332" cy="584775"/>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002060"/>
                </a:solidFill>
                <a:effectLst/>
                <a:uLnTx/>
                <a:uFillTx/>
                <a:latin typeface="Manrope"/>
                <a:ea typeface="+mn-ea"/>
                <a:cs typeface="+mn-cs"/>
              </a:rPr>
              <a:t>Aggregate over all objects in the population to measure the orbital capacity</a:t>
            </a:r>
            <a:endParaRPr kumimoji="0" lang="it-IT" sz="1600" b="0" i="0" u="none" strike="noStrike" kern="1200" cap="none" spc="0" normalizeH="0" baseline="0" noProof="0" dirty="0">
              <a:ln>
                <a:noFill/>
              </a:ln>
              <a:solidFill>
                <a:srgbClr val="002060"/>
              </a:solidFill>
              <a:effectLst/>
              <a:uLnTx/>
              <a:uFillTx/>
              <a:latin typeface="Manrope"/>
              <a:ea typeface="+mn-ea"/>
              <a:cs typeface="+mn-cs"/>
            </a:endParaRPr>
          </a:p>
        </p:txBody>
      </p:sp>
      <p:sp>
        <p:nvSpPr>
          <p:cNvPr id="21" name="TextBox 5">
            <a:hlinkClick r:id="" action="ppaction://noaction"/>
            <a:extLst>
              <a:ext uri="{FF2B5EF4-FFF2-40B4-BE49-F238E27FC236}">
                <a16:creationId xmlns:a16="http://schemas.microsoft.com/office/drawing/2014/main" id="{01FFF95F-F4F7-5F34-D1F0-444BDD9D86BC}"/>
              </a:ext>
            </a:extLst>
          </p:cNvPr>
          <p:cNvSpPr txBox="1"/>
          <p:nvPr/>
        </p:nvSpPr>
        <p:spPr>
          <a:xfrm>
            <a:off x="9239858" y="1865653"/>
            <a:ext cx="2448552" cy="374571"/>
          </a:xfrm>
          <a:prstGeom prst="roundRect">
            <a:avLst/>
          </a:prstGeom>
          <a:solidFill>
            <a:srgbClr val="00B050">
              <a:lumMod val="60000"/>
              <a:lumOff val="40000"/>
              <a:alpha val="72000"/>
            </a:srgbClr>
          </a:solidFill>
          <a:ln>
            <a:noFill/>
          </a:ln>
          <a:effectLst>
            <a:outerShdw blurRad="57150" dist="19050" dir="5400000" algn="ctr" rotWithShape="0">
              <a:srgbClr val="000000">
                <a:alpha val="63000"/>
              </a:srgbClr>
            </a:outerShdw>
          </a:effectLst>
        </p:spPr>
        <p:txBody>
          <a:bodyPr wrap="square" rtlCol="0">
            <a:spAutoFit/>
          </a:bodyPr>
          <a:lstStyle>
            <a:defPPr>
              <a:defRPr lang="en-US"/>
            </a:defPPr>
            <a:lvl1pPr algn="ctr">
              <a:defRPr>
                <a:solidFill>
                  <a:schemeClr val="bg1"/>
                </a:solidFill>
              </a:defRPr>
            </a:lvl1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0" cap="none" spc="0" normalizeH="0" baseline="0" noProof="0" dirty="0">
                <a:ln>
                  <a:noFill/>
                </a:ln>
                <a:solidFill>
                  <a:prstClr val="white"/>
                </a:solidFill>
                <a:effectLst/>
                <a:uLnTx/>
                <a:uFillTx/>
                <a:latin typeface="Manrope"/>
                <a:ea typeface="+mn-ea"/>
                <a:cs typeface="+mn-cs"/>
              </a:rPr>
              <a:t>Mitigation guideline</a:t>
            </a:r>
          </a:p>
        </p:txBody>
      </p:sp>
      <p:sp>
        <p:nvSpPr>
          <p:cNvPr id="22" name="TextBox 5">
            <a:hlinkClick r:id="" action="ppaction://noaction"/>
            <a:extLst>
              <a:ext uri="{FF2B5EF4-FFF2-40B4-BE49-F238E27FC236}">
                <a16:creationId xmlns:a16="http://schemas.microsoft.com/office/drawing/2014/main" id="{3441B0E4-72AA-8935-A82A-1FECF75C5132}"/>
              </a:ext>
            </a:extLst>
          </p:cNvPr>
          <p:cNvSpPr txBox="1"/>
          <p:nvPr/>
        </p:nvSpPr>
        <p:spPr>
          <a:xfrm>
            <a:off x="9239858" y="3117598"/>
            <a:ext cx="2448552" cy="374571"/>
          </a:xfrm>
          <a:prstGeom prst="roundRect">
            <a:avLst/>
          </a:prstGeom>
          <a:solidFill>
            <a:srgbClr val="00B050">
              <a:lumMod val="60000"/>
              <a:lumOff val="40000"/>
              <a:alpha val="72000"/>
            </a:srgbClr>
          </a:solidFill>
          <a:ln>
            <a:noFill/>
          </a:ln>
          <a:effectLst>
            <a:outerShdw blurRad="57150" dist="19050" dir="5400000" algn="ctr" rotWithShape="0">
              <a:srgbClr val="000000">
                <a:alpha val="63000"/>
              </a:srgbClr>
            </a:outerShdw>
          </a:effectLst>
        </p:spPr>
        <p:txBody>
          <a:bodyPr wrap="square" rtlCol="0">
            <a:spAutoFit/>
          </a:bodyPr>
          <a:lstStyle>
            <a:defPPr>
              <a:defRPr lang="en-US"/>
            </a:defPPr>
            <a:lvl1pPr algn="ctr">
              <a:defRPr>
                <a:solidFill>
                  <a:schemeClr val="bg1"/>
                </a:solidFill>
              </a:defRPr>
            </a:lvl1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0" cap="none" spc="0" normalizeH="0" baseline="0" noProof="0">
                <a:ln>
                  <a:noFill/>
                </a:ln>
                <a:solidFill>
                  <a:prstClr val="white"/>
                </a:solidFill>
                <a:effectLst/>
                <a:uLnTx/>
                <a:uFillTx/>
                <a:latin typeface="Manrope"/>
                <a:ea typeface="+mn-ea"/>
                <a:cs typeface="+mn-cs"/>
              </a:rPr>
              <a:t>Licence procedure</a:t>
            </a:r>
          </a:p>
        </p:txBody>
      </p:sp>
      <p:sp>
        <p:nvSpPr>
          <p:cNvPr id="23" name="TextBox 22">
            <a:extLst>
              <a:ext uri="{FF2B5EF4-FFF2-40B4-BE49-F238E27FC236}">
                <a16:creationId xmlns:a16="http://schemas.microsoft.com/office/drawing/2014/main" id="{F55250BD-FECF-AFC7-4AC2-F91D0F8A0E33}"/>
              </a:ext>
            </a:extLst>
          </p:cNvPr>
          <p:cNvSpPr txBox="1"/>
          <p:nvPr/>
        </p:nvSpPr>
        <p:spPr>
          <a:xfrm>
            <a:off x="9202458" y="3626411"/>
            <a:ext cx="2974857" cy="584775"/>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a:ln>
                  <a:noFill/>
                </a:ln>
                <a:solidFill>
                  <a:srgbClr val="002060"/>
                </a:solidFill>
                <a:effectLst/>
                <a:uLnTx/>
                <a:uFillTx/>
                <a:latin typeface="Manrope"/>
                <a:ea typeface="+mn-ea"/>
                <a:cs typeface="+mn-cs"/>
              </a:rPr>
              <a:t>Could be integrated into licencing process (e.g. ITU)</a:t>
            </a:r>
            <a:endParaRPr kumimoji="0" lang="it-IT" sz="1600" b="0" i="0" u="none" strike="noStrike" kern="1200" cap="none" spc="0" normalizeH="0" baseline="0" noProof="0">
              <a:ln>
                <a:noFill/>
              </a:ln>
              <a:solidFill>
                <a:srgbClr val="002060"/>
              </a:solidFill>
              <a:effectLst/>
              <a:uLnTx/>
              <a:uFillTx/>
              <a:latin typeface="Manrope"/>
              <a:ea typeface="+mn-ea"/>
              <a:cs typeface="+mn-cs"/>
            </a:endParaRPr>
          </a:p>
        </p:txBody>
      </p:sp>
      <p:sp>
        <p:nvSpPr>
          <p:cNvPr id="24" name="TextBox 5">
            <a:hlinkClick r:id="" action="ppaction://noaction"/>
            <a:extLst>
              <a:ext uri="{FF2B5EF4-FFF2-40B4-BE49-F238E27FC236}">
                <a16:creationId xmlns:a16="http://schemas.microsoft.com/office/drawing/2014/main" id="{F84D0D0C-6909-0F27-1DC6-E0D479120FD0}"/>
              </a:ext>
            </a:extLst>
          </p:cNvPr>
          <p:cNvSpPr txBox="1"/>
          <p:nvPr/>
        </p:nvSpPr>
        <p:spPr>
          <a:xfrm>
            <a:off x="9247696" y="4446537"/>
            <a:ext cx="2448552" cy="374571"/>
          </a:xfrm>
          <a:prstGeom prst="roundRect">
            <a:avLst/>
          </a:prstGeom>
          <a:solidFill>
            <a:srgbClr val="00B050">
              <a:lumMod val="60000"/>
              <a:lumOff val="40000"/>
              <a:alpha val="72000"/>
            </a:srgbClr>
          </a:solidFill>
          <a:ln>
            <a:noFill/>
          </a:ln>
          <a:effectLst>
            <a:outerShdw blurRad="57150" dist="19050" dir="5400000" algn="ctr" rotWithShape="0">
              <a:srgbClr val="000000">
                <a:alpha val="63000"/>
              </a:srgbClr>
            </a:outerShdw>
          </a:effectLst>
        </p:spPr>
        <p:txBody>
          <a:bodyPr wrap="square" rtlCol="0">
            <a:spAutoFit/>
          </a:bodyPr>
          <a:lstStyle>
            <a:defPPr>
              <a:defRPr lang="en-US"/>
            </a:defPPr>
            <a:lvl1pPr algn="ctr">
              <a:defRPr>
                <a:solidFill>
                  <a:schemeClr val="bg1"/>
                </a:solidFill>
              </a:defRPr>
            </a:lvl1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0" cap="none" spc="0" normalizeH="0" baseline="0" noProof="0">
                <a:ln>
                  <a:noFill/>
                </a:ln>
                <a:solidFill>
                  <a:prstClr val="white"/>
                </a:solidFill>
                <a:effectLst/>
                <a:uLnTx/>
                <a:uFillTx/>
                <a:latin typeface="Manrope"/>
                <a:ea typeface="+mn-ea"/>
                <a:cs typeface="+mn-cs"/>
              </a:rPr>
              <a:t>Insurance evaluation</a:t>
            </a:r>
          </a:p>
        </p:txBody>
      </p:sp>
      <p:sp>
        <p:nvSpPr>
          <p:cNvPr id="25" name="TextBox 24">
            <a:extLst>
              <a:ext uri="{FF2B5EF4-FFF2-40B4-BE49-F238E27FC236}">
                <a16:creationId xmlns:a16="http://schemas.microsoft.com/office/drawing/2014/main" id="{5AADD989-9F3B-C482-9242-2F8CBBDF7FBB}"/>
              </a:ext>
            </a:extLst>
          </p:cNvPr>
          <p:cNvSpPr txBox="1"/>
          <p:nvPr/>
        </p:nvSpPr>
        <p:spPr>
          <a:xfrm>
            <a:off x="9202457" y="4967515"/>
            <a:ext cx="2974857" cy="584775"/>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a:ln>
                  <a:noFill/>
                </a:ln>
                <a:solidFill>
                  <a:srgbClr val="002060"/>
                </a:solidFill>
                <a:effectLst/>
                <a:uLnTx/>
                <a:uFillTx/>
                <a:latin typeface="Manrope"/>
                <a:ea typeface="+mn-ea"/>
                <a:cs typeface="+mn-cs"/>
              </a:rPr>
              <a:t>Depending on the orbital slot the risk is very different</a:t>
            </a:r>
            <a:endParaRPr kumimoji="0" lang="it-IT" sz="1600" b="0" i="0" u="none" strike="noStrike" kern="1200" cap="none" spc="0" normalizeH="0" baseline="0" noProof="0">
              <a:ln>
                <a:noFill/>
              </a:ln>
              <a:solidFill>
                <a:srgbClr val="002060"/>
              </a:solidFill>
              <a:effectLst/>
              <a:uLnTx/>
              <a:uFillTx/>
              <a:latin typeface="Manrope"/>
              <a:ea typeface="+mn-ea"/>
              <a:cs typeface="+mn-cs"/>
            </a:endParaRPr>
          </a:p>
        </p:txBody>
      </p:sp>
      <p:sp>
        <p:nvSpPr>
          <p:cNvPr id="26" name="TextBox 25">
            <a:extLst>
              <a:ext uri="{FF2B5EF4-FFF2-40B4-BE49-F238E27FC236}">
                <a16:creationId xmlns:a16="http://schemas.microsoft.com/office/drawing/2014/main" id="{65B1C22C-7B17-C6D4-FCE6-D9D4BCE2858F}"/>
              </a:ext>
            </a:extLst>
          </p:cNvPr>
          <p:cNvSpPr txBox="1"/>
          <p:nvPr/>
        </p:nvSpPr>
        <p:spPr>
          <a:xfrm>
            <a:off x="9202457" y="2369305"/>
            <a:ext cx="2974857" cy="584775"/>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a:ln>
                  <a:noFill/>
                </a:ln>
                <a:solidFill>
                  <a:srgbClr val="002060"/>
                </a:solidFill>
                <a:effectLst/>
                <a:uLnTx/>
                <a:uFillTx/>
                <a:latin typeface="Manrope"/>
                <a:ea typeface="+mn-ea"/>
                <a:cs typeface="+mn-cs"/>
              </a:rPr>
              <a:t>Drive de definition of mitigation guidelines</a:t>
            </a:r>
            <a:endParaRPr kumimoji="0" lang="it-IT" sz="1600" b="0" i="0" u="none" strike="noStrike" kern="1200" cap="none" spc="0" normalizeH="0" baseline="0" noProof="0">
              <a:ln>
                <a:noFill/>
              </a:ln>
              <a:solidFill>
                <a:srgbClr val="002060"/>
              </a:solidFill>
              <a:effectLst/>
              <a:uLnTx/>
              <a:uFillTx/>
              <a:latin typeface="Manrope"/>
              <a:ea typeface="+mn-ea"/>
              <a:cs typeface="+mn-cs"/>
            </a:endParaRPr>
          </a:p>
        </p:txBody>
      </p:sp>
      <p:sp>
        <p:nvSpPr>
          <p:cNvPr id="32" name="TextBox 31">
            <a:extLst>
              <a:ext uri="{FF2B5EF4-FFF2-40B4-BE49-F238E27FC236}">
                <a16:creationId xmlns:a16="http://schemas.microsoft.com/office/drawing/2014/main" id="{5EFAFE78-DD95-5F87-6476-1FB79B5353D6}"/>
              </a:ext>
            </a:extLst>
          </p:cNvPr>
          <p:cNvSpPr txBox="1"/>
          <p:nvPr/>
        </p:nvSpPr>
        <p:spPr>
          <a:xfrm>
            <a:off x="160344" y="6299341"/>
            <a:ext cx="8671236" cy="424732"/>
          </a:xfrm>
          <a:prstGeom prst="rect">
            <a:avLst/>
          </a:prstGeom>
          <a:noFill/>
        </p:spPr>
        <p:txBody>
          <a:bodyPr wrap="square">
            <a:spAutoFit/>
          </a:bodyPr>
          <a:lstStyle>
            <a:defPPr>
              <a:defRPr lang="it-IT"/>
            </a:defPPr>
            <a:lvl1pPr marL="228600" indent="-228600">
              <a:lnSpc>
                <a:spcPct val="90000"/>
              </a:lnSpc>
              <a:spcBef>
                <a:spcPts val="500"/>
              </a:spcBef>
              <a:buFont typeface="+mj-lt"/>
              <a:buAutoNum type="arabicPeriod" startAt="12"/>
              <a:defRPr sz="1200">
                <a:solidFill>
                  <a:schemeClr val="tx2">
                    <a:lumMod val="90000"/>
                    <a:lumOff val="10000"/>
                  </a:schemeClr>
                </a:solidFill>
                <a:cs typeface="Times New Roman" panose="02020603050405020304" pitchFamily="18" charset="0"/>
              </a:defRPr>
            </a:lvl1pPr>
          </a:lstStyle>
          <a:p>
            <a:pPr>
              <a:buFont typeface="+mj-lt"/>
              <a:buAutoNum type="arabicPeriod" startAt="22"/>
            </a:pPr>
            <a:r>
              <a:rPr lang="en-US" dirty="0"/>
              <a:t>Colombo C., Muciaccia M., Giudici L., Gonzalo J. L., Masat A., Trisolini M., del Campo B., Letizia F., Lemmens F. “Tracking the health of the space debris environment with THEMIS, EUCASS-CEAS Conference 2023, 9-13 Jul. 2023, Lausanne.</a:t>
            </a:r>
          </a:p>
        </p:txBody>
      </p:sp>
      <p:sp>
        <p:nvSpPr>
          <p:cNvPr id="39" name="TextBox 38">
            <a:extLst>
              <a:ext uri="{FF2B5EF4-FFF2-40B4-BE49-F238E27FC236}">
                <a16:creationId xmlns:a16="http://schemas.microsoft.com/office/drawing/2014/main" id="{3173325A-1600-47EB-0B20-8602690F68D5}"/>
              </a:ext>
            </a:extLst>
          </p:cNvPr>
          <p:cNvSpPr txBox="1"/>
          <p:nvPr/>
        </p:nvSpPr>
        <p:spPr>
          <a:xfrm>
            <a:off x="4837428" y="1582336"/>
            <a:ext cx="3994707" cy="1077218"/>
          </a:xfrm>
          <a:prstGeom prst="rect">
            <a:avLst/>
          </a:prstGeom>
          <a:solidFill>
            <a:schemeClr val="accent1">
              <a:lumMod val="20000"/>
              <a:lumOff val="80000"/>
            </a:schemeClr>
          </a:solidFill>
          <a:ln w="38100">
            <a:solidFill>
              <a:schemeClr val="accent1"/>
            </a:solidFill>
          </a:ln>
        </p:spPr>
        <p:txBody>
          <a:bodyPr wrap="square" rtlCol="0">
            <a:spAutoFit/>
          </a:bodyPr>
          <a:lstStyle/>
          <a:p>
            <a:pPr lvl="0" eaLnBrk="0" fontAlgn="base" hangingPunct="0">
              <a:spcBef>
                <a:spcPct val="0"/>
              </a:spcBef>
              <a:spcAft>
                <a:spcPct val="0"/>
              </a:spcAft>
            </a:pPr>
            <a:r>
              <a:rPr lang="en-GB" sz="1600" b="1" noProof="0" dirty="0">
                <a:solidFill>
                  <a:schemeClr val="accent1">
                    <a:lumMod val="75000"/>
                  </a:schemeClr>
                </a:solidFill>
                <a:ea typeface="Calibri" panose="020F0502020204030204" pitchFamily="34" charset="0"/>
                <a:cs typeface="Arial" panose="020B0604020202020204" pitchFamily="34" charset="0"/>
              </a:rPr>
              <a:t>Debris risk metrics can be used to quantitively assess the debris-generating impact of a space missions for several applications:</a:t>
            </a:r>
          </a:p>
        </p:txBody>
      </p:sp>
    </p:spTree>
    <p:extLst>
      <p:ext uri="{BB962C8B-B14F-4D97-AF65-F5344CB8AC3E}">
        <p14:creationId xmlns:p14="http://schemas.microsoft.com/office/powerpoint/2010/main" val="267131036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399FDD6F-92E7-E5BA-F1FA-96790B3B35CF}"/>
              </a:ext>
            </a:extLst>
          </p:cNvPr>
          <p:cNvSpPr/>
          <p:nvPr/>
        </p:nvSpPr>
        <p:spPr>
          <a:xfrm>
            <a:off x="8496300" y="5824538"/>
            <a:ext cx="3695700" cy="1020431"/>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2" name="Title 1">
            <a:extLst>
              <a:ext uri="{FF2B5EF4-FFF2-40B4-BE49-F238E27FC236}">
                <a16:creationId xmlns:a16="http://schemas.microsoft.com/office/drawing/2014/main" id="{EC22EFE8-9403-EA27-F635-49BBDC71C11D}"/>
              </a:ext>
            </a:extLst>
          </p:cNvPr>
          <p:cNvSpPr>
            <a:spLocks noGrp="1"/>
          </p:cNvSpPr>
          <p:nvPr>
            <p:ph type="title"/>
          </p:nvPr>
        </p:nvSpPr>
        <p:spPr/>
        <p:txBody>
          <a:bodyPr/>
          <a:lstStyle/>
          <a:p>
            <a:r>
              <a:rPr lang="en-GB" dirty="0"/>
              <a:t>Debris index indicators: OneWeb-like mission</a:t>
            </a:r>
            <a:endParaRPr lang="it-IT" dirty="0">
              <a:highlight>
                <a:srgbClr val="FFFF00"/>
              </a:highlight>
            </a:endParaRPr>
          </a:p>
        </p:txBody>
      </p:sp>
      <p:sp>
        <p:nvSpPr>
          <p:cNvPr id="3" name="Footer Placeholder 2">
            <a:extLst>
              <a:ext uri="{FF2B5EF4-FFF2-40B4-BE49-F238E27FC236}">
                <a16:creationId xmlns:a16="http://schemas.microsoft.com/office/drawing/2014/main" id="{2152D836-D0B3-5525-85D7-0C78D8B4646A}"/>
              </a:ext>
            </a:extLst>
          </p:cNvPr>
          <p:cNvSpPr>
            <a:spLocks noGrp="1"/>
          </p:cNvSpPr>
          <p:nvPr>
            <p:ph type="ftr" sz="quarter" idx="11"/>
          </p:nvPr>
        </p:nvSpPr>
        <p:spPr/>
        <p:txBody>
          <a:bodyPr/>
          <a:lstStyle/>
          <a:p>
            <a:r>
              <a:rPr lang="en-US"/>
              <a:t>Camilla Colombo - GREEN SPECIES - COMPASS Lab - Department of Aerospace Science and Technology</a:t>
            </a:r>
            <a:endParaRPr lang="it-IT"/>
          </a:p>
        </p:txBody>
      </p:sp>
      <p:sp>
        <p:nvSpPr>
          <p:cNvPr id="4" name="Slide Number Placeholder 3">
            <a:extLst>
              <a:ext uri="{FF2B5EF4-FFF2-40B4-BE49-F238E27FC236}">
                <a16:creationId xmlns:a16="http://schemas.microsoft.com/office/drawing/2014/main" id="{E3665300-DDB3-7628-5748-F2EB7E28760B}"/>
              </a:ext>
            </a:extLst>
          </p:cNvPr>
          <p:cNvSpPr>
            <a:spLocks noGrp="1"/>
          </p:cNvSpPr>
          <p:nvPr>
            <p:ph type="sldNum" sz="quarter" idx="12"/>
          </p:nvPr>
        </p:nvSpPr>
        <p:spPr/>
        <p:txBody>
          <a:bodyPr/>
          <a:lstStyle/>
          <a:p>
            <a:fld id="{3135EEA2-8D42-4D46-95A6-66E65FDC5EB1}" type="slidenum">
              <a:rPr lang="it-IT" smtClean="0"/>
              <a:pPr/>
              <a:t>36</a:t>
            </a:fld>
            <a:endParaRPr lang="it-IT"/>
          </a:p>
        </p:txBody>
      </p:sp>
      <p:sp>
        <p:nvSpPr>
          <p:cNvPr id="5" name="Text Placeholder 4">
            <a:extLst>
              <a:ext uri="{FF2B5EF4-FFF2-40B4-BE49-F238E27FC236}">
                <a16:creationId xmlns:a16="http://schemas.microsoft.com/office/drawing/2014/main" id="{8A34FE14-BA2B-5D60-AE2C-BFBCAF5294F7}"/>
              </a:ext>
            </a:extLst>
          </p:cNvPr>
          <p:cNvSpPr>
            <a:spLocks noGrp="1"/>
          </p:cNvSpPr>
          <p:nvPr>
            <p:ph type="body" sz="quarter" idx="13"/>
          </p:nvPr>
        </p:nvSpPr>
        <p:spPr>
          <a:xfrm>
            <a:off x="6863846" y="1228114"/>
            <a:ext cx="5090477" cy="4904105"/>
          </a:xfrm>
        </p:spPr>
        <p:txBody>
          <a:bodyPr/>
          <a:lstStyle/>
          <a:p>
            <a:r>
              <a:rPr lang="en-US" dirty="0"/>
              <a:t>Sentinel-1C assumptions:</a:t>
            </a:r>
          </a:p>
          <a:p>
            <a:pPr lvl="1"/>
            <a:r>
              <a:rPr lang="en-US" dirty="0"/>
              <a:t>mass: 2185 kg, cross-sectional area: 19.7 m²</a:t>
            </a:r>
          </a:p>
          <a:p>
            <a:pPr lvl="1"/>
            <a:r>
              <a:rPr lang="en-US" dirty="0"/>
              <a:t>chemical monopropellant propulsion</a:t>
            </a:r>
          </a:p>
          <a:p>
            <a:pPr lvl="1"/>
            <a:r>
              <a:rPr lang="en-US" dirty="0"/>
              <a:t>collision avoidance </a:t>
            </a:r>
            <a:r>
              <a:rPr lang="en-GB" noProof="0" dirty="0"/>
              <a:t>manoeuvre</a:t>
            </a:r>
            <a:r>
              <a:rPr lang="en-US" dirty="0"/>
              <a:t> reliability: 0.9</a:t>
            </a:r>
          </a:p>
          <a:p>
            <a:pPr lvl="1"/>
            <a:r>
              <a:rPr lang="en-US" dirty="0"/>
              <a:t>PMD reliability: 0.9</a:t>
            </a:r>
          </a:p>
          <a:p>
            <a:pPr lvl="1"/>
            <a:r>
              <a:rPr lang="en-US" dirty="0"/>
              <a:t>The mission lifetime 7 years.</a:t>
            </a:r>
          </a:p>
          <a:p>
            <a:r>
              <a:rPr lang="en-US" dirty="0"/>
              <a:t>The OneWeb spacecraft:</a:t>
            </a:r>
          </a:p>
          <a:p>
            <a:pPr lvl="1"/>
            <a:r>
              <a:rPr lang="en-US" dirty="0"/>
              <a:t>mass: 148 kg, cross-sectional area: 3.464 m²</a:t>
            </a:r>
          </a:p>
          <a:p>
            <a:pPr lvl="1"/>
            <a:r>
              <a:rPr lang="en-US" dirty="0"/>
              <a:t>electric propulsion, Ion 1 (T5)</a:t>
            </a:r>
          </a:p>
          <a:p>
            <a:pPr lvl="1"/>
            <a:r>
              <a:rPr lang="en-US" dirty="0"/>
              <a:t>PMD reliability: 0.9</a:t>
            </a:r>
          </a:p>
          <a:p>
            <a:r>
              <a:rPr lang="en-US" dirty="0"/>
              <a:t>The OneWeb constellation is modelled with:</a:t>
            </a:r>
          </a:p>
          <a:p>
            <a:pPr lvl="1"/>
            <a:r>
              <a:rPr lang="en-US" dirty="0"/>
              <a:t>656 satellites</a:t>
            </a:r>
          </a:p>
          <a:p>
            <a:pPr lvl="1"/>
            <a:r>
              <a:rPr lang="en-US" dirty="0"/>
              <a:t>constellation lifetime: 50 years</a:t>
            </a:r>
          </a:p>
          <a:p>
            <a:pPr lvl="1"/>
            <a:r>
              <a:rPr lang="en-US" dirty="0"/>
              <a:t>single spacecraft lifetime: 6 years</a:t>
            </a:r>
          </a:p>
          <a:p>
            <a:pPr lvl="1"/>
            <a:endParaRPr lang="en-US" dirty="0"/>
          </a:p>
          <a:p>
            <a:pPr lvl="1"/>
            <a:endParaRPr lang="en-US" dirty="0"/>
          </a:p>
          <a:p>
            <a:endParaRPr lang="it-IT" dirty="0"/>
          </a:p>
        </p:txBody>
      </p:sp>
      <p:pic>
        <p:nvPicPr>
          <p:cNvPr id="7" name="Picture 6">
            <a:extLst>
              <a:ext uri="{FF2B5EF4-FFF2-40B4-BE49-F238E27FC236}">
                <a16:creationId xmlns:a16="http://schemas.microsoft.com/office/drawing/2014/main" id="{EEB7BEAA-D298-157D-BC06-9603A9CBD09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3222" y="1228114"/>
            <a:ext cx="6593337" cy="4930140"/>
          </a:xfrm>
          <a:prstGeom prst="rect">
            <a:avLst/>
          </a:prstGeom>
        </p:spPr>
      </p:pic>
      <p:sp>
        <p:nvSpPr>
          <p:cNvPr id="8" name="TextBox 7">
            <a:extLst>
              <a:ext uri="{FF2B5EF4-FFF2-40B4-BE49-F238E27FC236}">
                <a16:creationId xmlns:a16="http://schemas.microsoft.com/office/drawing/2014/main" id="{EFD60511-01A6-3864-FEA2-15424E657DEC}"/>
              </a:ext>
            </a:extLst>
          </p:cNvPr>
          <p:cNvSpPr txBox="1"/>
          <p:nvPr/>
        </p:nvSpPr>
        <p:spPr>
          <a:xfrm>
            <a:off x="3077188" y="4736162"/>
            <a:ext cx="3434417" cy="1077218"/>
          </a:xfrm>
          <a:prstGeom prst="rect">
            <a:avLst/>
          </a:prstGeom>
          <a:solidFill>
            <a:schemeClr val="accent1">
              <a:lumMod val="20000"/>
              <a:lumOff val="80000"/>
            </a:schemeClr>
          </a:solidFill>
          <a:ln w="38100">
            <a:solidFill>
              <a:schemeClr val="accent1"/>
            </a:solidFill>
          </a:ln>
        </p:spPr>
        <p:txBody>
          <a:bodyPr wrap="square" rtlCol="0">
            <a:spAutoFit/>
          </a:bodyPr>
          <a:lstStyle/>
          <a:p>
            <a:pPr lvl="0" eaLnBrk="0" fontAlgn="base" hangingPunct="0">
              <a:spcBef>
                <a:spcPct val="0"/>
              </a:spcBef>
              <a:spcAft>
                <a:spcPct val="0"/>
              </a:spcAft>
            </a:pPr>
            <a:r>
              <a:rPr lang="en-GB" sz="1600" b="1" noProof="0" dirty="0">
                <a:solidFill>
                  <a:schemeClr val="accent1">
                    <a:lumMod val="75000"/>
                  </a:schemeClr>
                </a:solidFill>
                <a:ea typeface="Calibri" panose="020F0502020204030204" pitchFamily="34" charset="0"/>
                <a:cs typeface="Arial" panose="020B0604020202020204" pitchFamily="34" charset="0"/>
              </a:rPr>
              <a:t>A large constellation uses a larger share of the overall capacity than a single satellite mission</a:t>
            </a:r>
            <a:r>
              <a:rPr lang="en-GB" sz="1600" b="1" dirty="0">
                <a:solidFill>
                  <a:schemeClr val="accent1">
                    <a:lumMod val="75000"/>
                  </a:schemeClr>
                </a:solidFill>
                <a:ea typeface="Calibri" panose="020F0502020204030204" pitchFamily="34" charset="0"/>
                <a:cs typeface="Arial" panose="020B0604020202020204" pitchFamily="34" charset="0"/>
              </a:rPr>
              <a:t>.</a:t>
            </a:r>
            <a:endParaRPr lang="en-GB" sz="1600" b="1" noProof="0" dirty="0">
              <a:solidFill>
                <a:schemeClr val="accent1">
                  <a:lumMod val="75000"/>
                </a:schemeClr>
              </a:solidFill>
              <a:ea typeface="Calibri" panose="020F0502020204030204" pitchFamily="34" charset="0"/>
              <a:cs typeface="Arial" panose="020B0604020202020204" pitchFamily="34" charset="0"/>
            </a:endParaRPr>
          </a:p>
        </p:txBody>
      </p:sp>
      <p:sp>
        <p:nvSpPr>
          <p:cNvPr id="9" name="TextBox 8">
            <a:extLst>
              <a:ext uri="{FF2B5EF4-FFF2-40B4-BE49-F238E27FC236}">
                <a16:creationId xmlns:a16="http://schemas.microsoft.com/office/drawing/2014/main" id="{5B960327-3CB1-5737-9ABD-A214F127E834}"/>
              </a:ext>
            </a:extLst>
          </p:cNvPr>
          <p:cNvSpPr txBox="1"/>
          <p:nvPr/>
        </p:nvSpPr>
        <p:spPr>
          <a:xfrm>
            <a:off x="3077187" y="3039380"/>
            <a:ext cx="3434417" cy="830997"/>
          </a:xfrm>
          <a:prstGeom prst="rect">
            <a:avLst/>
          </a:prstGeom>
          <a:solidFill>
            <a:schemeClr val="accent1">
              <a:lumMod val="20000"/>
              <a:lumOff val="80000"/>
            </a:schemeClr>
          </a:solidFill>
          <a:ln w="38100">
            <a:solidFill>
              <a:schemeClr val="accent1"/>
            </a:solidFill>
          </a:ln>
        </p:spPr>
        <p:txBody>
          <a:bodyPr wrap="square" rtlCol="0">
            <a:spAutoFit/>
          </a:bodyPr>
          <a:lstStyle/>
          <a:p>
            <a:pPr lvl="0" eaLnBrk="0" fontAlgn="base" hangingPunct="0">
              <a:spcBef>
                <a:spcPct val="0"/>
              </a:spcBef>
              <a:spcAft>
                <a:spcPct val="0"/>
              </a:spcAft>
            </a:pPr>
            <a:r>
              <a:rPr lang="en-GB" sz="1600" b="1" noProof="0" dirty="0">
                <a:solidFill>
                  <a:schemeClr val="accent1">
                    <a:lumMod val="75000"/>
                  </a:schemeClr>
                </a:solidFill>
                <a:ea typeface="Calibri" panose="020F0502020204030204" pitchFamily="34" charset="0"/>
                <a:cs typeface="Arial" panose="020B0604020202020204" pitchFamily="34" charset="0"/>
              </a:rPr>
              <a:t>Debris index depends on orbit altitude and inclination, cross sectional area, mass, PMD</a:t>
            </a:r>
          </a:p>
        </p:txBody>
      </p:sp>
      <p:sp>
        <p:nvSpPr>
          <p:cNvPr id="11" name="TextBox 10">
            <a:extLst>
              <a:ext uri="{FF2B5EF4-FFF2-40B4-BE49-F238E27FC236}">
                <a16:creationId xmlns:a16="http://schemas.microsoft.com/office/drawing/2014/main" id="{675DF9DB-9E91-FDFF-C931-0C58F5532E47}"/>
              </a:ext>
            </a:extLst>
          </p:cNvPr>
          <p:cNvSpPr txBox="1"/>
          <p:nvPr/>
        </p:nvSpPr>
        <p:spPr>
          <a:xfrm>
            <a:off x="160344" y="6299341"/>
            <a:ext cx="8465495" cy="424732"/>
          </a:xfrm>
          <a:prstGeom prst="rect">
            <a:avLst/>
          </a:prstGeom>
          <a:noFill/>
        </p:spPr>
        <p:txBody>
          <a:bodyPr wrap="square">
            <a:spAutoFit/>
          </a:bodyPr>
          <a:lstStyle>
            <a:defPPr>
              <a:defRPr lang="it-IT"/>
            </a:defPPr>
            <a:lvl1pPr marL="228600" indent="-228600">
              <a:lnSpc>
                <a:spcPct val="90000"/>
              </a:lnSpc>
              <a:spcBef>
                <a:spcPts val="500"/>
              </a:spcBef>
              <a:buFont typeface="+mj-lt"/>
              <a:buAutoNum type="arabicPeriod" startAt="12"/>
              <a:defRPr sz="1200">
                <a:solidFill>
                  <a:schemeClr val="tx2">
                    <a:lumMod val="90000"/>
                    <a:lumOff val="10000"/>
                  </a:schemeClr>
                </a:solidFill>
                <a:cs typeface="Times New Roman" panose="02020603050405020304" pitchFamily="18" charset="0"/>
              </a:defRPr>
            </a:lvl1pPr>
          </a:lstStyle>
          <a:p>
            <a:pPr>
              <a:buFont typeface="+mj-lt"/>
              <a:buAutoNum type="arabicPeriod" startAt="23"/>
            </a:pPr>
            <a:r>
              <a:rPr lang="en-US" dirty="0"/>
              <a:t>Michahelles M., Muciaccia A., L</a:t>
            </a:r>
            <a:r>
              <a:rPr lang="en-US" dirty="0">
                <a:latin typeface="Aptos Narrow" panose="020B0004020202020204" pitchFamily="34" charset="0"/>
              </a:rPr>
              <a:t>ü</a:t>
            </a:r>
            <a:r>
              <a:rPr lang="en-US" dirty="0"/>
              <a:t>ck D., Retagne W., Colombo C., “Environmental impact of large constellations using the space debris THEMIS indicator”, 16</a:t>
            </a:r>
            <a:r>
              <a:rPr lang="en-US" baseline="30000" dirty="0"/>
              <a:t>th</a:t>
            </a:r>
            <a:r>
              <a:rPr lang="en-US" dirty="0"/>
              <a:t> EASN international-conference, in preparation 2026.</a:t>
            </a:r>
            <a:endParaRPr lang="en-GB" dirty="0"/>
          </a:p>
        </p:txBody>
      </p:sp>
      <p:pic>
        <p:nvPicPr>
          <p:cNvPr id="10" name="Picture 9" descr="A logo with a circle and a circle&#10;&#10;AI-generated content may be incorrect.">
            <a:extLst>
              <a:ext uri="{FF2B5EF4-FFF2-40B4-BE49-F238E27FC236}">
                <a16:creationId xmlns:a16="http://schemas.microsoft.com/office/drawing/2014/main" id="{B38D8E01-33E7-DBAA-0B94-EF832D45BB5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520792" y="5958518"/>
            <a:ext cx="1433200" cy="899482"/>
          </a:xfrm>
          <a:prstGeom prst="rect">
            <a:avLst/>
          </a:prstGeom>
        </p:spPr>
      </p:pic>
      <p:pic>
        <p:nvPicPr>
          <p:cNvPr id="12" name="Immagine 3">
            <a:extLst>
              <a:ext uri="{FF2B5EF4-FFF2-40B4-BE49-F238E27FC236}">
                <a16:creationId xmlns:a16="http://schemas.microsoft.com/office/drawing/2014/main" id="{94B39968-1BE0-A09A-7D41-C39B7CC3B2E4}"/>
              </a:ext>
            </a:extLst>
          </p:cNvPr>
          <p:cNvPicPr/>
          <p:nvPr/>
        </p:nvPicPr>
        <p:blipFill>
          <a:blip r:embed="rId5">
            <a:extLst>
              <a:ext uri="{28A0092B-C50C-407E-A947-70E740481C1C}">
                <a14:useLocalDpi xmlns:a14="http://schemas.microsoft.com/office/drawing/2010/main" val="0"/>
              </a:ext>
            </a:extLst>
          </a:blip>
          <a:stretch>
            <a:fillRect/>
          </a:stretch>
        </p:blipFill>
        <p:spPr>
          <a:xfrm>
            <a:off x="8905317" y="6173897"/>
            <a:ext cx="1973015" cy="502106"/>
          </a:xfrm>
          <a:prstGeom prst="rect">
            <a:avLst/>
          </a:prstGeom>
        </p:spPr>
      </p:pic>
    </p:spTree>
    <p:extLst>
      <p:ext uri="{BB962C8B-B14F-4D97-AF65-F5344CB8AC3E}">
        <p14:creationId xmlns:p14="http://schemas.microsoft.com/office/powerpoint/2010/main" val="163771695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02BB1-0B87-0116-66F5-2BB710894DAD}"/>
              </a:ext>
            </a:extLst>
          </p:cNvPr>
          <p:cNvSpPr>
            <a:spLocks noGrp="1"/>
          </p:cNvSpPr>
          <p:nvPr>
            <p:ph type="title"/>
          </p:nvPr>
        </p:nvSpPr>
        <p:spPr/>
        <p:txBody>
          <a:bodyPr/>
          <a:lstStyle/>
          <a:p>
            <a:r>
              <a:rPr lang="en-GB" dirty="0"/>
              <a:t>Effect maps with constellations</a:t>
            </a:r>
            <a:endParaRPr lang="it-IT" dirty="0"/>
          </a:p>
        </p:txBody>
      </p:sp>
      <p:sp>
        <p:nvSpPr>
          <p:cNvPr id="3" name="Footer Placeholder 2">
            <a:extLst>
              <a:ext uri="{FF2B5EF4-FFF2-40B4-BE49-F238E27FC236}">
                <a16:creationId xmlns:a16="http://schemas.microsoft.com/office/drawing/2014/main" id="{4F91AD41-777F-BAA7-3147-BE72117F90B0}"/>
              </a:ext>
            </a:extLst>
          </p:cNvPr>
          <p:cNvSpPr>
            <a:spLocks noGrp="1"/>
          </p:cNvSpPr>
          <p:nvPr>
            <p:ph type="ftr" sz="quarter" idx="11"/>
          </p:nvPr>
        </p:nvSpPr>
        <p:spPr/>
        <p:txBody>
          <a:bodyPr/>
          <a:lstStyle/>
          <a:p>
            <a:r>
              <a:rPr lang="en-US"/>
              <a:t>Camilla Colombo - GREEN SPECIES - COMPASS Lab - Department of Aerospace Science and Technology</a:t>
            </a:r>
            <a:endParaRPr lang="it-IT"/>
          </a:p>
        </p:txBody>
      </p:sp>
      <p:sp>
        <p:nvSpPr>
          <p:cNvPr id="4" name="Slide Number Placeholder 3">
            <a:extLst>
              <a:ext uri="{FF2B5EF4-FFF2-40B4-BE49-F238E27FC236}">
                <a16:creationId xmlns:a16="http://schemas.microsoft.com/office/drawing/2014/main" id="{90B7C09F-264B-A523-CC71-EB673AA92359}"/>
              </a:ext>
            </a:extLst>
          </p:cNvPr>
          <p:cNvSpPr>
            <a:spLocks noGrp="1"/>
          </p:cNvSpPr>
          <p:nvPr>
            <p:ph type="sldNum" sz="quarter" idx="12"/>
          </p:nvPr>
        </p:nvSpPr>
        <p:spPr/>
        <p:txBody>
          <a:bodyPr/>
          <a:lstStyle/>
          <a:p>
            <a:fld id="{3135EEA2-8D42-4D46-95A6-66E65FDC5EB1}" type="slidenum">
              <a:rPr lang="it-IT" smtClean="0"/>
              <a:pPr/>
              <a:t>37</a:t>
            </a:fld>
            <a:endParaRPr lang="it-IT"/>
          </a:p>
        </p:txBody>
      </p:sp>
      <p:sp>
        <p:nvSpPr>
          <p:cNvPr id="5" name="Text Placeholder 4">
            <a:extLst>
              <a:ext uri="{FF2B5EF4-FFF2-40B4-BE49-F238E27FC236}">
                <a16:creationId xmlns:a16="http://schemas.microsoft.com/office/drawing/2014/main" id="{C01E1146-9F98-DD05-5318-676E69B40613}"/>
              </a:ext>
            </a:extLst>
          </p:cNvPr>
          <p:cNvSpPr>
            <a:spLocks noGrp="1"/>
          </p:cNvSpPr>
          <p:nvPr>
            <p:ph type="body" sz="quarter" idx="13"/>
          </p:nvPr>
        </p:nvSpPr>
        <p:spPr>
          <a:xfrm>
            <a:off x="334962" y="2060575"/>
            <a:ext cx="6332119" cy="4429125"/>
          </a:xfrm>
        </p:spPr>
        <p:txBody>
          <a:bodyPr/>
          <a:lstStyle/>
          <a:p>
            <a:pPr marL="0" indent="0">
              <a:buNone/>
            </a:pPr>
            <a:r>
              <a:rPr lang="en-US" dirty="0"/>
              <a:t>Fragmentation effect:</a:t>
            </a:r>
          </a:p>
          <a:p>
            <a:r>
              <a:rPr lang="en-US" dirty="0"/>
              <a:t>When an object fragments in an orbital slot, </a:t>
            </a:r>
            <a:r>
              <a:rPr lang="en-US" b="1" dirty="0"/>
              <a:t>the entire population of active objects is affected </a:t>
            </a:r>
            <a:r>
              <a:rPr lang="en-US" dirty="0"/>
              <a:t>by the generated debris cloud as:</a:t>
            </a:r>
          </a:p>
          <a:p>
            <a:pPr lvl="1"/>
            <a:r>
              <a:rPr lang="en-US" dirty="0"/>
              <a:t>A debris cloud is generated and </a:t>
            </a:r>
            <a:r>
              <a:rPr lang="en-US" b="1" dirty="0"/>
              <a:t>reaches in time different orbital slots</a:t>
            </a:r>
          </a:p>
          <a:p>
            <a:pPr lvl="1"/>
            <a:r>
              <a:rPr lang="en-US" dirty="0"/>
              <a:t>This causes an </a:t>
            </a:r>
            <a:r>
              <a:rPr lang="en-US" b="1" dirty="0"/>
              <a:t>increased operational effort due to an increased collision risk</a:t>
            </a:r>
          </a:p>
          <a:p>
            <a:endParaRPr lang="it-IT" dirty="0"/>
          </a:p>
        </p:txBody>
      </p:sp>
      <p:sp>
        <p:nvSpPr>
          <p:cNvPr id="6" name="TextBox 5">
            <a:extLst>
              <a:ext uri="{FF2B5EF4-FFF2-40B4-BE49-F238E27FC236}">
                <a16:creationId xmlns:a16="http://schemas.microsoft.com/office/drawing/2014/main" id="{A13A6F0E-54A9-2486-BD4E-0475D63AC01E}"/>
              </a:ext>
            </a:extLst>
          </p:cNvPr>
          <p:cNvSpPr txBox="1"/>
          <p:nvPr/>
        </p:nvSpPr>
        <p:spPr>
          <a:xfrm>
            <a:off x="101597" y="6122568"/>
            <a:ext cx="6332119" cy="590931"/>
          </a:xfrm>
          <a:prstGeom prst="rect">
            <a:avLst/>
          </a:prstGeom>
          <a:noFill/>
        </p:spPr>
        <p:txBody>
          <a:bodyPr wrap="square">
            <a:spAutoFit/>
          </a:bodyPr>
          <a:lstStyle>
            <a:defPPr>
              <a:defRPr lang="it-IT"/>
            </a:defPPr>
            <a:lvl1pPr marL="228600" indent="-228600">
              <a:lnSpc>
                <a:spcPct val="90000"/>
              </a:lnSpc>
              <a:spcBef>
                <a:spcPts val="500"/>
              </a:spcBef>
              <a:buFont typeface="+mj-lt"/>
              <a:buAutoNum type="arabicPeriod" startAt="12"/>
              <a:defRPr sz="1200">
                <a:solidFill>
                  <a:schemeClr val="tx2">
                    <a:lumMod val="90000"/>
                    <a:lumOff val="10000"/>
                  </a:schemeClr>
                </a:solidFill>
                <a:cs typeface="Times New Roman" panose="02020603050405020304" pitchFamily="18" charset="0"/>
              </a:defRPr>
            </a:lvl1pPr>
          </a:lstStyle>
          <a:p>
            <a:pPr>
              <a:buFont typeface="+mj-lt"/>
              <a:buAutoNum type="arabicPeriod" startAt="24"/>
            </a:pPr>
            <a:r>
              <a:rPr lang="en-US" dirty="0"/>
              <a:t>Muciaccia A., Giudici L., Letizia F., Trisolini M, Gonzalo J. L., Colombo C., “Evaluating the environmental impact of space missions”, Acta Astronautica, 2025-11 </a:t>
            </a:r>
            <a:r>
              <a:rPr lang="en-US" dirty="0" err="1"/>
              <a:t>doi</a:t>
            </a:r>
            <a:r>
              <a:rPr lang="en-US" dirty="0"/>
              <a:t>: 10.1016/j.actaastro.2025.06.024.</a:t>
            </a:r>
            <a:endParaRPr lang="en-GB" dirty="0"/>
          </a:p>
        </p:txBody>
      </p:sp>
      <p:pic>
        <p:nvPicPr>
          <p:cNvPr id="8" name="Picture 7">
            <a:extLst>
              <a:ext uri="{FF2B5EF4-FFF2-40B4-BE49-F238E27FC236}">
                <a16:creationId xmlns:a16="http://schemas.microsoft.com/office/drawing/2014/main" id="{AF59A17E-BBF8-0E14-D712-99F760476D3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19967" y="1467083"/>
            <a:ext cx="5237069" cy="4458436"/>
          </a:xfrm>
          <a:prstGeom prst="rect">
            <a:avLst/>
          </a:prstGeom>
        </p:spPr>
      </p:pic>
      <p:pic>
        <p:nvPicPr>
          <p:cNvPr id="10" name="Picture 9">
            <a:extLst>
              <a:ext uri="{FF2B5EF4-FFF2-40B4-BE49-F238E27FC236}">
                <a16:creationId xmlns:a16="http://schemas.microsoft.com/office/drawing/2014/main" id="{1379C833-32D1-8710-2590-80E7DB99F3B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19967" y="1451585"/>
            <a:ext cx="5237069" cy="4458436"/>
          </a:xfrm>
          <a:prstGeom prst="rect">
            <a:avLst/>
          </a:prstGeom>
        </p:spPr>
      </p:pic>
      <p:pic>
        <p:nvPicPr>
          <p:cNvPr id="12" name="Picture 11">
            <a:extLst>
              <a:ext uri="{FF2B5EF4-FFF2-40B4-BE49-F238E27FC236}">
                <a16:creationId xmlns:a16="http://schemas.microsoft.com/office/drawing/2014/main" id="{2ED7257B-6009-EA81-DC42-E5E4525ADAE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19966" y="1457960"/>
            <a:ext cx="5237069" cy="4458436"/>
          </a:xfrm>
          <a:prstGeom prst="rect">
            <a:avLst/>
          </a:prstGeom>
        </p:spPr>
      </p:pic>
      <p:pic>
        <p:nvPicPr>
          <p:cNvPr id="14" name="Picture 13">
            <a:extLst>
              <a:ext uri="{FF2B5EF4-FFF2-40B4-BE49-F238E27FC236}">
                <a16:creationId xmlns:a16="http://schemas.microsoft.com/office/drawing/2014/main" id="{B21BB1AC-1E57-6E71-0D9A-FD488A75EE0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619965" y="1457960"/>
            <a:ext cx="5237069" cy="4458436"/>
          </a:xfrm>
          <a:prstGeom prst="rect">
            <a:avLst/>
          </a:prstGeom>
        </p:spPr>
      </p:pic>
      <p:pic>
        <p:nvPicPr>
          <p:cNvPr id="16" name="Picture 15">
            <a:extLst>
              <a:ext uri="{FF2B5EF4-FFF2-40B4-BE49-F238E27FC236}">
                <a16:creationId xmlns:a16="http://schemas.microsoft.com/office/drawing/2014/main" id="{69074491-A872-59D3-B98C-9FEFECFCA42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619964" y="1467083"/>
            <a:ext cx="5237069" cy="4458436"/>
          </a:xfrm>
          <a:prstGeom prst="rect">
            <a:avLst/>
          </a:prstGeom>
        </p:spPr>
      </p:pic>
    </p:spTree>
    <p:extLst>
      <p:ext uri="{BB962C8B-B14F-4D97-AF65-F5344CB8AC3E}">
        <p14:creationId xmlns:p14="http://schemas.microsoft.com/office/powerpoint/2010/main" val="3345042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E5D1D7-90D0-3B09-790E-523DBFA0A5C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432BD86-60F3-82A4-11D8-050C4ACD9366}"/>
              </a:ext>
            </a:extLst>
          </p:cNvPr>
          <p:cNvSpPr>
            <a:spLocks noGrp="1"/>
          </p:cNvSpPr>
          <p:nvPr>
            <p:ph type="title"/>
          </p:nvPr>
        </p:nvSpPr>
        <p:spPr/>
        <p:txBody>
          <a:bodyPr/>
          <a:lstStyle/>
          <a:p>
            <a:r>
              <a:rPr lang="en-GB" noProof="0" dirty="0"/>
              <a:t>Evaluation of sustainability impact with indicators</a:t>
            </a:r>
          </a:p>
        </p:txBody>
      </p:sp>
      <p:sp>
        <p:nvSpPr>
          <p:cNvPr id="3" name="Footer Placeholder 2">
            <a:extLst>
              <a:ext uri="{FF2B5EF4-FFF2-40B4-BE49-F238E27FC236}">
                <a16:creationId xmlns:a16="http://schemas.microsoft.com/office/drawing/2014/main" id="{821E194A-1986-6B86-62CD-FE92E706F5E5}"/>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50" normalizeH="0" baseline="0" noProof="0">
                <a:ln>
                  <a:noFill/>
                </a:ln>
                <a:solidFill>
                  <a:srgbClr val="000000">
                    <a:lumMod val="65000"/>
                    <a:lumOff val="35000"/>
                  </a:srgbClr>
                </a:solidFill>
                <a:effectLst/>
                <a:uLnTx/>
                <a:uFillTx/>
                <a:latin typeface="+mj-lt"/>
                <a:ea typeface="+mn-ea"/>
                <a:cs typeface="+mn-cs"/>
              </a:rPr>
              <a:t>Camilla Colombo - GREEN SPECIES - COMPASS Lab - Department of Aerospace Science and Technology</a:t>
            </a:r>
            <a:endParaRPr kumimoji="0" lang="it-IT" sz="700" b="0" i="0" u="none" strike="noStrike" kern="1200" cap="none" spc="50" normalizeH="0" baseline="0" noProof="0">
              <a:ln>
                <a:noFill/>
              </a:ln>
              <a:solidFill>
                <a:srgbClr val="000000">
                  <a:lumMod val="65000"/>
                  <a:lumOff val="35000"/>
                </a:srgbClr>
              </a:solidFill>
              <a:effectLst/>
              <a:uLnTx/>
              <a:uFillTx/>
              <a:latin typeface="+mj-lt"/>
              <a:ea typeface="+mn-ea"/>
              <a:cs typeface="+mn-cs"/>
            </a:endParaRPr>
          </a:p>
        </p:txBody>
      </p:sp>
      <p:sp>
        <p:nvSpPr>
          <p:cNvPr id="4" name="Slide Number Placeholder 3">
            <a:extLst>
              <a:ext uri="{FF2B5EF4-FFF2-40B4-BE49-F238E27FC236}">
                <a16:creationId xmlns:a16="http://schemas.microsoft.com/office/drawing/2014/main" id="{4E94278F-525A-5AEE-E502-FEBDD5D136EE}"/>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135EEA2-8D42-4D46-95A6-66E65FDC5EB1}" type="slidenum">
              <a:rPr kumimoji="0" lang="it-IT" sz="700" b="0" i="0" u="none" strike="noStrike" kern="1200" cap="none" spc="50" normalizeH="0" baseline="0" noProof="0" smtClean="0">
                <a:ln>
                  <a:noFill/>
                </a:ln>
                <a:solidFill>
                  <a:srgbClr val="000000">
                    <a:lumMod val="65000"/>
                    <a:lumOff val="35000"/>
                  </a:srgbClr>
                </a:solidFill>
                <a:effectLst/>
                <a:uLnTx/>
                <a:uFillTx/>
                <a:latin typeface="+mj-l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it-IT" sz="700" b="0" i="0" u="none" strike="noStrike" kern="1200" cap="none" spc="50" normalizeH="0" baseline="0" noProof="0">
              <a:ln>
                <a:noFill/>
              </a:ln>
              <a:solidFill>
                <a:srgbClr val="000000">
                  <a:lumMod val="65000"/>
                  <a:lumOff val="35000"/>
                </a:srgbClr>
              </a:solidFill>
              <a:effectLst/>
              <a:uLnTx/>
              <a:uFillTx/>
              <a:latin typeface="+mj-lt"/>
              <a:ea typeface="+mn-ea"/>
              <a:cs typeface="+mn-cs"/>
            </a:endParaRPr>
          </a:p>
        </p:txBody>
      </p:sp>
      <p:pic>
        <p:nvPicPr>
          <p:cNvPr id="6" name="Picture 5" descr="A diagram of a mission&#10;&#10;AI-generated content may be incorrect.">
            <a:extLst>
              <a:ext uri="{FF2B5EF4-FFF2-40B4-BE49-F238E27FC236}">
                <a16:creationId xmlns:a16="http://schemas.microsoft.com/office/drawing/2014/main" id="{338427BA-BF4D-854B-0140-4D4EB5B487C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69949" y="1381182"/>
            <a:ext cx="4892000" cy="3008806"/>
          </a:xfrm>
          <a:prstGeom prst="rect">
            <a:avLst/>
          </a:prstGeom>
        </p:spPr>
      </p:pic>
      <p:sp>
        <p:nvSpPr>
          <p:cNvPr id="11" name="TextBox 19">
            <a:extLst>
              <a:ext uri="{FF2B5EF4-FFF2-40B4-BE49-F238E27FC236}">
                <a16:creationId xmlns:a16="http://schemas.microsoft.com/office/drawing/2014/main" id="{8B8C3CF6-9753-01D0-8311-41FBC0C0C289}"/>
              </a:ext>
            </a:extLst>
          </p:cNvPr>
          <p:cNvSpPr txBox="1"/>
          <p:nvPr/>
        </p:nvSpPr>
        <p:spPr>
          <a:xfrm>
            <a:off x="1188104" y="1381182"/>
            <a:ext cx="1833196" cy="584775"/>
          </a:xfrm>
          <a:prstGeom prst="rect">
            <a:avLst/>
          </a:prstGeom>
          <a:solidFill>
            <a:srgbClr val="004D99"/>
          </a:solidFill>
          <a:ln>
            <a:noFill/>
          </a:ln>
        </p:spPr>
        <p:style>
          <a:lnRef idx="2">
            <a:schemeClr val="dk1">
              <a:shade val="15000"/>
            </a:schemeClr>
          </a:lnRef>
          <a:fillRef idx="1">
            <a:schemeClr val="dk1"/>
          </a:fillRef>
          <a:effectRef idx="0">
            <a:schemeClr val="dk1"/>
          </a:effectRef>
          <a:fontRef idx="minor">
            <a:schemeClr val="lt1"/>
          </a:fontRef>
        </p:style>
        <p:txBody>
          <a:bodyPr wrap="square" rtlCol="0">
            <a:spAutoFit/>
          </a:bodyPr>
          <a:lstStyle>
            <a:defPPr>
              <a:defRPr lang="en-US"/>
            </a:defPPr>
            <a:lvl1pPr algn="ctr">
              <a:defRPr>
                <a:solidFill>
                  <a:schemeClr val="bg1"/>
                </a:solidFill>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FFFFFF"/>
                </a:solidFill>
                <a:effectLst/>
                <a:uLnTx/>
                <a:uFillTx/>
                <a:latin typeface="+mj-lt"/>
                <a:ea typeface="+mn-ea"/>
                <a:cs typeface="+mn-cs"/>
              </a:rPr>
              <a:t>Light pollution indicator [30]</a:t>
            </a:r>
          </a:p>
        </p:txBody>
      </p:sp>
    </p:spTree>
    <p:extLst>
      <p:ext uri="{BB962C8B-B14F-4D97-AF65-F5344CB8AC3E}">
        <p14:creationId xmlns:p14="http://schemas.microsoft.com/office/powerpoint/2010/main" val="14674857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9A2369-9CCC-5D30-E7D6-41AC76F7070B}"/>
            </a:ext>
          </a:extLst>
        </p:cNvPr>
        <p:cNvGrpSpPr/>
        <p:nvPr/>
      </p:nvGrpSpPr>
      <p:grpSpPr>
        <a:xfrm>
          <a:off x="0" y="0"/>
          <a:ext cx="0" cy="0"/>
          <a:chOff x="0" y="0"/>
          <a:chExt cx="0" cy="0"/>
        </a:xfrm>
      </p:grpSpPr>
      <p:sp>
        <p:nvSpPr>
          <p:cNvPr id="8" name="Title 7">
            <a:extLst>
              <a:ext uri="{FF2B5EF4-FFF2-40B4-BE49-F238E27FC236}">
                <a16:creationId xmlns:a16="http://schemas.microsoft.com/office/drawing/2014/main" id="{E2B1BEB0-45E1-F874-C836-950485FFDA4A}"/>
              </a:ext>
            </a:extLst>
          </p:cNvPr>
          <p:cNvSpPr>
            <a:spLocks noGrp="1"/>
          </p:cNvSpPr>
          <p:nvPr>
            <p:ph type="title"/>
          </p:nvPr>
        </p:nvSpPr>
        <p:spPr/>
        <p:txBody>
          <a:bodyPr/>
          <a:lstStyle/>
          <a:p>
            <a:r>
              <a:rPr lang="en-GB" dirty="0"/>
              <a:t>Brightness estimation model</a:t>
            </a:r>
          </a:p>
        </p:txBody>
      </p:sp>
      <p:sp>
        <p:nvSpPr>
          <p:cNvPr id="3" name="Footer Placeholder 2">
            <a:extLst>
              <a:ext uri="{FF2B5EF4-FFF2-40B4-BE49-F238E27FC236}">
                <a16:creationId xmlns:a16="http://schemas.microsoft.com/office/drawing/2014/main" id="{FB829DB9-16C8-7887-AB66-E27CF835EBA8}"/>
              </a:ext>
            </a:extLst>
          </p:cNvPr>
          <p:cNvSpPr>
            <a:spLocks noGrp="1"/>
          </p:cNvSpPr>
          <p:nvPr>
            <p:ph type="ftr" sz="quarter" idx="11"/>
          </p:nvPr>
        </p:nvSpPr>
        <p:spPr/>
        <p:txBody>
          <a:bodyPr/>
          <a:lstStyle/>
          <a:p>
            <a:r>
              <a:rPr lang="en-US"/>
              <a:t>Camilla Colombo - GREEN SPECIES - COMPASS Lab - Department of Aerospace Science and Technology</a:t>
            </a:r>
            <a:endParaRPr lang="it-IT"/>
          </a:p>
        </p:txBody>
      </p:sp>
      <p:sp>
        <p:nvSpPr>
          <p:cNvPr id="4" name="Slide Number Placeholder 3">
            <a:extLst>
              <a:ext uri="{FF2B5EF4-FFF2-40B4-BE49-F238E27FC236}">
                <a16:creationId xmlns:a16="http://schemas.microsoft.com/office/drawing/2014/main" id="{65748441-B968-0B8F-5954-2508816324AC}"/>
              </a:ext>
            </a:extLst>
          </p:cNvPr>
          <p:cNvSpPr>
            <a:spLocks noGrp="1"/>
          </p:cNvSpPr>
          <p:nvPr>
            <p:ph type="sldNum" sz="quarter" idx="12"/>
          </p:nvPr>
        </p:nvSpPr>
        <p:spPr/>
        <p:txBody>
          <a:bodyPr/>
          <a:lstStyle/>
          <a:p>
            <a:fld id="{3135EEA2-8D42-4D46-95A6-66E65FDC5EB1}" type="slidenum">
              <a:rPr lang="it-IT" smtClean="0"/>
              <a:t>39</a:t>
            </a:fld>
            <a:endParaRPr lang="it-IT"/>
          </a:p>
        </p:txBody>
      </p:sp>
      <p:grpSp>
        <p:nvGrpSpPr>
          <p:cNvPr id="2" name="Group 1">
            <a:extLst>
              <a:ext uri="{FF2B5EF4-FFF2-40B4-BE49-F238E27FC236}">
                <a16:creationId xmlns:a16="http://schemas.microsoft.com/office/drawing/2014/main" id="{46678584-1330-CFFB-672A-EFFD853B1CC2}"/>
              </a:ext>
            </a:extLst>
          </p:cNvPr>
          <p:cNvGrpSpPr/>
          <p:nvPr/>
        </p:nvGrpSpPr>
        <p:grpSpPr>
          <a:xfrm>
            <a:off x="3216274" y="1160078"/>
            <a:ext cx="8802832" cy="2618102"/>
            <a:chOff x="588487" y="1170126"/>
            <a:chExt cx="9744504" cy="2890651"/>
          </a:xfrm>
        </p:grpSpPr>
        <p:pic>
          <p:nvPicPr>
            <p:cNvPr id="5" name="Picture 4">
              <a:extLst>
                <a:ext uri="{FF2B5EF4-FFF2-40B4-BE49-F238E27FC236}">
                  <a16:creationId xmlns:a16="http://schemas.microsoft.com/office/drawing/2014/main" id="{19A24095-52EF-A2EE-1399-330034F37F5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8487" y="1170126"/>
              <a:ext cx="4928393" cy="2890651"/>
            </a:xfrm>
            <a:prstGeom prst="rect">
              <a:avLst/>
            </a:prstGeom>
          </p:spPr>
        </p:pic>
        <p:pic>
          <p:nvPicPr>
            <p:cNvPr id="6" name="Picture 5">
              <a:extLst>
                <a:ext uri="{FF2B5EF4-FFF2-40B4-BE49-F238E27FC236}">
                  <a16:creationId xmlns:a16="http://schemas.microsoft.com/office/drawing/2014/main" id="{8DDA4278-0459-29A4-494E-E2E9BCE920C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16880" y="1170401"/>
              <a:ext cx="4816111" cy="2890376"/>
            </a:xfrm>
            <a:prstGeom prst="rect">
              <a:avLst/>
            </a:prstGeom>
          </p:spPr>
        </p:pic>
      </p:grpSp>
      <p:grpSp>
        <p:nvGrpSpPr>
          <p:cNvPr id="7" name="Group 6">
            <a:extLst>
              <a:ext uri="{FF2B5EF4-FFF2-40B4-BE49-F238E27FC236}">
                <a16:creationId xmlns:a16="http://schemas.microsoft.com/office/drawing/2014/main" id="{42BC0EBE-6EA9-CC9B-623C-E238B29D70A1}"/>
              </a:ext>
            </a:extLst>
          </p:cNvPr>
          <p:cNvGrpSpPr/>
          <p:nvPr/>
        </p:nvGrpSpPr>
        <p:grpSpPr>
          <a:xfrm>
            <a:off x="3216274" y="3879642"/>
            <a:ext cx="8190236" cy="2369575"/>
            <a:chOff x="814641" y="4255135"/>
            <a:chExt cx="8710230" cy="2520018"/>
          </a:xfrm>
        </p:grpSpPr>
        <p:pic>
          <p:nvPicPr>
            <p:cNvPr id="11" name="Picture 10">
              <a:extLst>
                <a:ext uri="{FF2B5EF4-FFF2-40B4-BE49-F238E27FC236}">
                  <a16:creationId xmlns:a16="http://schemas.microsoft.com/office/drawing/2014/main" id="{07C36A73-03A8-4613-6BA0-60735DFDC7CC}"/>
                </a:ext>
              </a:extLst>
            </p:cNvPr>
            <p:cNvPicPr>
              <a:picLocks noChangeAspect="1"/>
            </p:cNvPicPr>
            <p:nvPr/>
          </p:nvPicPr>
          <p:blipFill>
            <a:blip r:embed="rId4"/>
            <a:srcRect r="30312"/>
            <a:stretch>
              <a:fillRect/>
            </a:stretch>
          </p:blipFill>
          <p:spPr>
            <a:xfrm>
              <a:off x="814641" y="4255135"/>
              <a:ext cx="2458606" cy="2520018"/>
            </a:xfrm>
            <a:prstGeom prst="rect">
              <a:avLst/>
            </a:prstGeom>
          </p:spPr>
        </p:pic>
        <p:pic>
          <p:nvPicPr>
            <p:cNvPr id="12" name="Picture 11">
              <a:extLst>
                <a:ext uri="{FF2B5EF4-FFF2-40B4-BE49-F238E27FC236}">
                  <a16:creationId xmlns:a16="http://schemas.microsoft.com/office/drawing/2014/main" id="{CF635239-562C-1089-FDCD-07D3F41539DB}"/>
                </a:ext>
              </a:extLst>
            </p:cNvPr>
            <p:cNvPicPr>
              <a:picLocks noChangeAspect="1"/>
            </p:cNvPicPr>
            <p:nvPr/>
          </p:nvPicPr>
          <p:blipFill>
            <a:blip r:embed="rId5"/>
            <a:stretch>
              <a:fillRect/>
            </a:stretch>
          </p:blipFill>
          <p:spPr>
            <a:xfrm>
              <a:off x="3269297" y="4258401"/>
              <a:ext cx="6255574" cy="2508159"/>
            </a:xfrm>
            <a:prstGeom prst="rect">
              <a:avLst/>
            </a:prstGeom>
          </p:spPr>
        </p:pic>
      </p:grpSp>
      <p:sp>
        <p:nvSpPr>
          <p:cNvPr id="14" name="TextBox 13">
            <a:extLst>
              <a:ext uri="{FF2B5EF4-FFF2-40B4-BE49-F238E27FC236}">
                <a16:creationId xmlns:a16="http://schemas.microsoft.com/office/drawing/2014/main" id="{2F5E9E66-6240-1784-61D0-EAD8BD430458}"/>
              </a:ext>
            </a:extLst>
          </p:cNvPr>
          <p:cNvSpPr txBox="1"/>
          <p:nvPr/>
        </p:nvSpPr>
        <p:spPr>
          <a:xfrm>
            <a:off x="334963" y="1461552"/>
            <a:ext cx="2584084" cy="1077218"/>
          </a:xfrm>
          <a:prstGeom prst="rect">
            <a:avLst/>
          </a:prstGeom>
          <a:solidFill>
            <a:schemeClr val="accent1">
              <a:lumMod val="20000"/>
              <a:lumOff val="80000"/>
            </a:schemeClr>
          </a:solidFill>
          <a:ln w="38100">
            <a:solidFill>
              <a:schemeClr val="accent1"/>
            </a:solidFill>
          </a:ln>
        </p:spPr>
        <p:txBody>
          <a:bodyPr wrap="square" rtlCol="0">
            <a:spAutoFit/>
          </a:bodyPr>
          <a:lstStyle/>
          <a:p>
            <a:pPr lvl="0" eaLnBrk="0" fontAlgn="base" hangingPunct="0">
              <a:spcBef>
                <a:spcPct val="0"/>
              </a:spcBef>
              <a:spcAft>
                <a:spcPct val="0"/>
              </a:spcAft>
            </a:pPr>
            <a:r>
              <a:rPr lang="en-GB" sz="1600" b="1" noProof="0" dirty="0">
                <a:solidFill>
                  <a:schemeClr val="accent1">
                    <a:lumMod val="75000"/>
                  </a:schemeClr>
                </a:solidFill>
                <a:ea typeface="Calibri" panose="020F0502020204030204" pitchFamily="34" charset="0"/>
                <a:cs typeface="Arial" panose="020B0604020202020204" pitchFamily="34" charset="0"/>
              </a:rPr>
              <a:t>Brightness model can be used to quantitively assess the brightness of a satellite for:</a:t>
            </a:r>
          </a:p>
        </p:txBody>
      </p:sp>
      <p:sp>
        <p:nvSpPr>
          <p:cNvPr id="15" name="TextBox 5">
            <a:hlinkClick r:id="" action="ppaction://noaction"/>
            <a:extLst>
              <a:ext uri="{FF2B5EF4-FFF2-40B4-BE49-F238E27FC236}">
                <a16:creationId xmlns:a16="http://schemas.microsoft.com/office/drawing/2014/main" id="{FD76A713-4577-4C13-7762-E22D15E0E139}"/>
              </a:ext>
            </a:extLst>
          </p:cNvPr>
          <p:cNvSpPr txBox="1"/>
          <p:nvPr/>
        </p:nvSpPr>
        <p:spPr>
          <a:xfrm>
            <a:off x="325591" y="2906087"/>
            <a:ext cx="2448552" cy="374571"/>
          </a:xfrm>
          <a:prstGeom prst="roundRect">
            <a:avLst/>
          </a:prstGeom>
          <a:solidFill>
            <a:srgbClr val="FF9933"/>
          </a:solidFill>
          <a:ln>
            <a:noFill/>
          </a:ln>
          <a:effectLst>
            <a:outerShdw blurRad="57150" dist="19050" dir="5400000" algn="ctr" rotWithShape="0">
              <a:srgbClr val="000000">
                <a:alpha val="63000"/>
              </a:srgbClr>
            </a:outerShdw>
          </a:effectLst>
        </p:spPr>
        <p:txBody>
          <a:bodyPr wrap="square" rtlCol="0">
            <a:spAutoFit/>
          </a:bodyPr>
          <a:lstStyle>
            <a:defPPr>
              <a:defRPr lang="it-IT"/>
            </a:defPPr>
            <a:lvl1pPr marR="0" lvl="0" indent="0" defTabSz="457200" fontAlgn="auto">
              <a:lnSpc>
                <a:spcPct val="100000"/>
              </a:lnSpc>
              <a:spcBef>
                <a:spcPts val="0"/>
              </a:spcBef>
              <a:spcAft>
                <a:spcPts val="0"/>
              </a:spcAft>
              <a:buClrTx/>
              <a:buSzTx/>
              <a:buFontTx/>
              <a:buNone/>
              <a:tabLst/>
              <a:defRPr kumimoji="0" sz="1600" b="0" i="0" u="none" strike="noStrike" kern="0" cap="none" spc="0" normalizeH="0" baseline="0">
                <a:ln>
                  <a:noFill/>
                </a:ln>
                <a:solidFill>
                  <a:prstClr val="white"/>
                </a:solidFill>
                <a:effectLst/>
                <a:uLnTx/>
                <a:uFillTx/>
                <a:latin typeface="Manrope"/>
              </a:defRPr>
            </a:lvl1pPr>
          </a:lstStyle>
          <a:p>
            <a:r>
              <a:rPr lang="en-GB" dirty="0"/>
              <a:t>System design</a:t>
            </a:r>
          </a:p>
        </p:txBody>
      </p:sp>
      <p:sp>
        <p:nvSpPr>
          <p:cNvPr id="16" name="TextBox 15">
            <a:extLst>
              <a:ext uri="{FF2B5EF4-FFF2-40B4-BE49-F238E27FC236}">
                <a16:creationId xmlns:a16="http://schemas.microsoft.com/office/drawing/2014/main" id="{63BEA281-8F26-69A1-DE89-5284331C8AAC}"/>
              </a:ext>
            </a:extLst>
          </p:cNvPr>
          <p:cNvSpPr txBox="1"/>
          <p:nvPr/>
        </p:nvSpPr>
        <p:spPr>
          <a:xfrm>
            <a:off x="288190" y="3409739"/>
            <a:ext cx="2974857" cy="584775"/>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002060"/>
                </a:solidFill>
                <a:effectLst/>
                <a:uLnTx/>
                <a:uFillTx/>
                <a:latin typeface="Manrope"/>
                <a:ea typeface="+mn-ea"/>
                <a:cs typeface="+mn-cs"/>
              </a:rPr>
              <a:t>Trade-off different design solution to reduce brightness</a:t>
            </a:r>
            <a:endParaRPr kumimoji="0" lang="it-IT" sz="1600" b="0" i="0" u="none" strike="noStrike" kern="1200" cap="none" spc="0" normalizeH="0" baseline="0" noProof="0" dirty="0">
              <a:ln>
                <a:noFill/>
              </a:ln>
              <a:solidFill>
                <a:srgbClr val="002060"/>
              </a:solidFill>
              <a:effectLst/>
              <a:uLnTx/>
              <a:uFillTx/>
              <a:latin typeface="Manrope"/>
              <a:ea typeface="+mn-ea"/>
              <a:cs typeface="+mn-cs"/>
            </a:endParaRPr>
          </a:p>
        </p:txBody>
      </p:sp>
      <p:sp>
        <p:nvSpPr>
          <p:cNvPr id="17" name="TextBox 5">
            <a:hlinkClick r:id="" action="ppaction://noaction"/>
            <a:extLst>
              <a:ext uri="{FF2B5EF4-FFF2-40B4-BE49-F238E27FC236}">
                <a16:creationId xmlns:a16="http://schemas.microsoft.com/office/drawing/2014/main" id="{57B75C93-7DC2-A586-7A67-88DFEB7F667A}"/>
              </a:ext>
            </a:extLst>
          </p:cNvPr>
          <p:cNvSpPr txBox="1"/>
          <p:nvPr/>
        </p:nvSpPr>
        <p:spPr>
          <a:xfrm>
            <a:off x="325591" y="4104056"/>
            <a:ext cx="2448552" cy="374571"/>
          </a:xfrm>
          <a:prstGeom prst="roundRect">
            <a:avLst/>
          </a:prstGeom>
          <a:solidFill>
            <a:srgbClr val="FF9933"/>
          </a:solidFill>
          <a:ln>
            <a:noFill/>
          </a:ln>
          <a:effectLst>
            <a:outerShdw blurRad="57150" dist="19050" dir="5400000" algn="ctr" rotWithShape="0">
              <a:srgbClr val="000000">
                <a:alpha val="63000"/>
              </a:srgbClr>
            </a:outerShdw>
          </a:effectLst>
        </p:spPr>
        <p:txBody>
          <a:bodyPr wrap="square" rtlCol="0">
            <a:spAutoFit/>
          </a:bodyPr>
          <a:lstStyle>
            <a:defPPr>
              <a:defRPr lang="it-IT"/>
            </a:defPPr>
            <a:lvl1pPr marR="0" lvl="0" indent="0" defTabSz="457200" fontAlgn="auto">
              <a:lnSpc>
                <a:spcPct val="100000"/>
              </a:lnSpc>
              <a:spcBef>
                <a:spcPts val="0"/>
              </a:spcBef>
              <a:spcAft>
                <a:spcPts val="0"/>
              </a:spcAft>
              <a:buClrTx/>
              <a:buSzTx/>
              <a:buFontTx/>
              <a:buNone/>
              <a:tabLst/>
              <a:defRPr kumimoji="0" sz="1600" b="0" i="0" u="none" strike="noStrike" kern="0" cap="none" spc="0" normalizeH="0" baseline="0">
                <a:ln>
                  <a:noFill/>
                </a:ln>
                <a:solidFill>
                  <a:prstClr val="white"/>
                </a:solidFill>
                <a:effectLst/>
                <a:uLnTx/>
                <a:uFillTx/>
                <a:latin typeface="Manrope"/>
              </a:defRPr>
            </a:lvl1pPr>
          </a:lstStyle>
          <a:p>
            <a:r>
              <a:rPr lang="en-GB" dirty="0"/>
              <a:t>Attitude constraint</a:t>
            </a:r>
          </a:p>
        </p:txBody>
      </p:sp>
      <p:sp>
        <p:nvSpPr>
          <p:cNvPr id="18" name="TextBox 17">
            <a:extLst>
              <a:ext uri="{FF2B5EF4-FFF2-40B4-BE49-F238E27FC236}">
                <a16:creationId xmlns:a16="http://schemas.microsoft.com/office/drawing/2014/main" id="{6B582BF4-356E-1E80-5BE6-306CD18B6D30}"/>
              </a:ext>
            </a:extLst>
          </p:cNvPr>
          <p:cNvSpPr txBox="1"/>
          <p:nvPr/>
        </p:nvSpPr>
        <p:spPr>
          <a:xfrm>
            <a:off x="288190" y="4607708"/>
            <a:ext cx="2974857" cy="584775"/>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002060"/>
                </a:solidFill>
                <a:effectLst/>
                <a:uLnTx/>
                <a:uFillTx/>
                <a:latin typeface="Manrope"/>
                <a:ea typeface="+mn-ea"/>
                <a:cs typeface="+mn-cs"/>
              </a:rPr>
              <a:t>Optimise attitude for minimisation of brightness</a:t>
            </a:r>
            <a:endParaRPr kumimoji="0" lang="it-IT" sz="1600" b="0" i="0" u="none" strike="noStrike" kern="1200" cap="none" spc="0" normalizeH="0" baseline="0" noProof="0" dirty="0">
              <a:ln>
                <a:noFill/>
              </a:ln>
              <a:solidFill>
                <a:srgbClr val="002060"/>
              </a:solidFill>
              <a:effectLst/>
              <a:uLnTx/>
              <a:uFillTx/>
              <a:latin typeface="Manrope"/>
              <a:ea typeface="+mn-ea"/>
              <a:cs typeface="+mn-cs"/>
            </a:endParaRPr>
          </a:p>
        </p:txBody>
      </p:sp>
      <p:sp>
        <p:nvSpPr>
          <p:cNvPr id="19" name="TextBox 5">
            <a:hlinkClick r:id="" action="ppaction://noaction"/>
            <a:extLst>
              <a:ext uri="{FF2B5EF4-FFF2-40B4-BE49-F238E27FC236}">
                <a16:creationId xmlns:a16="http://schemas.microsoft.com/office/drawing/2014/main" id="{3FBDEEF6-A114-F0F9-9305-B2D8BE4C6CE5}"/>
              </a:ext>
            </a:extLst>
          </p:cNvPr>
          <p:cNvSpPr txBox="1"/>
          <p:nvPr/>
        </p:nvSpPr>
        <p:spPr>
          <a:xfrm>
            <a:off x="325591" y="5293945"/>
            <a:ext cx="2448552" cy="374571"/>
          </a:xfrm>
          <a:prstGeom prst="roundRect">
            <a:avLst/>
          </a:prstGeom>
          <a:solidFill>
            <a:srgbClr val="FF9933"/>
          </a:solidFill>
          <a:ln>
            <a:noFill/>
          </a:ln>
          <a:effectLst>
            <a:outerShdw blurRad="57150" dist="19050" dir="5400000" algn="ctr" rotWithShape="0">
              <a:srgbClr val="000000">
                <a:alpha val="63000"/>
              </a:srgbClr>
            </a:outerShdw>
          </a:effectLst>
        </p:spPr>
        <p:txBody>
          <a:bodyPr wrap="square" rtlCol="0">
            <a:spAutoFit/>
          </a:bodyPr>
          <a:lstStyle>
            <a:defPPr>
              <a:defRPr lang="it-IT"/>
            </a:defPPr>
            <a:lvl1pPr marR="0" lvl="0" indent="0" defTabSz="457200" fontAlgn="auto">
              <a:lnSpc>
                <a:spcPct val="100000"/>
              </a:lnSpc>
              <a:spcBef>
                <a:spcPts val="0"/>
              </a:spcBef>
              <a:spcAft>
                <a:spcPts val="0"/>
              </a:spcAft>
              <a:buClrTx/>
              <a:buSzTx/>
              <a:buFontTx/>
              <a:buNone/>
              <a:tabLst/>
              <a:defRPr kumimoji="0" sz="1600" b="0" i="0" u="none" strike="noStrike" kern="0" cap="none" spc="0" normalizeH="0" baseline="0">
                <a:ln>
                  <a:noFill/>
                </a:ln>
                <a:solidFill>
                  <a:prstClr val="white"/>
                </a:solidFill>
                <a:effectLst/>
                <a:uLnTx/>
                <a:uFillTx/>
                <a:latin typeface="Manrope"/>
              </a:defRPr>
            </a:lvl1pPr>
          </a:lstStyle>
          <a:p>
            <a:r>
              <a:rPr lang="en-GB" dirty="0"/>
              <a:t>Brightness indicator</a:t>
            </a:r>
          </a:p>
        </p:txBody>
      </p:sp>
      <p:sp>
        <p:nvSpPr>
          <p:cNvPr id="20" name="TextBox 19">
            <a:extLst>
              <a:ext uri="{FF2B5EF4-FFF2-40B4-BE49-F238E27FC236}">
                <a16:creationId xmlns:a16="http://schemas.microsoft.com/office/drawing/2014/main" id="{5ABB1E83-1CFF-B227-A713-FDAF22777335}"/>
              </a:ext>
            </a:extLst>
          </p:cNvPr>
          <p:cNvSpPr txBox="1"/>
          <p:nvPr/>
        </p:nvSpPr>
        <p:spPr>
          <a:xfrm>
            <a:off x="288190" y="5797597"/>
            <a:ext cx="2974857" cy="338554"/>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002060"/>
                </a:solidFill>
                <a:effectLst/>
                <a:uLnTx/>
                <a:uFillTx/>
                <a:latin typeface="Manrope"/>
                <a:ea typeface="+mn-ea"/>
                <a:cs typeface="+mn-cs"/>
              </a:rPr>
              <a:t>Define brightness indicator</a:t>
            </a:r>
            <a:endParaRPr kumimoji="0" lang="it-IT" sz="1600" b="0" i="0" u="none" strike="noStrike" kern="1200" cap="none" spc="0" normalizeH="0" baseline="0" noProof="0" dirty="0">
              <a:ln>
                <a:noFill/>
              </a:ln>
              <a:solidFill>
                <a:srgbClr val="002060"/>
              </a:solidFill>
              <a:effectLst/>
              <a:uLnTx/>
              <a:uFillTx/>
              <a:latin typeface="Manrope"/>
              <a:ea typeface="+mn-ea"/>
              <a:cs typeface="+mn-cs"/>
            </a:endParaRPr>
          </a:p>
        </p:txBody>
      </p:sp>
      <p:sp>
        <p:nvSpPr>
          <p:cNvPr id="9" name="TextBox 8">
            <a:extLst>
              <a:ext uri="{FF2B5EF4-FFF2-40B4-BE49-F238E27FC236}">
                <a16:creationId xmlns:a16="http://schemas.microsoft.com/office/drawing/2014/main" id="{6219E0E0-3BA4-D22D-9917-3D0EDAB1E3CE}"/>
              </a:ext>
            </a:extLst>
          </p:cNvPr>
          <p:cNvSpPr txBox="1"/>
          <p:nvPr/>
        </p:nvSpPr>
        <p:spPr>
          <a:xfrm>
            <a:off x="201609" y="6378298"/>
            <a:ext cx="6332119" cy="424732"/>
          </a:xfrm>
          <a:prstGeom prst="rect">
            <a:avLst/>
          </a:prstGeom>
          <a:noFill/>
        </p:spPr>
        <p:txBody>
          <a:bodyPr wrap="square">
            <a:spAutoFit/>
          </a:bodyPr>
          <a:lstStyle>
            <a:defPPr>
              <a:defRPr lang="it-IT"/>
            </a:defPPr>
            <a:lvl1pPr marL="228600" indent="-228600">
              <a:lnSpc>
                <a:spcPct val="90000"/>
              </a:lnSpc>
              <a:spcBef>
                <a:spcPts val="500"/>
              </a:spcBef>
              <a:buFont typeface="+mj-lt"/>
              <a:buAutoNum type="arabicPeriod" startAt="12"/>
              <a:defRPr sz="1200">
                <a:solidFill>
                  <a:schemeClr val="tx2">
                    <a:lumMod val="90000"/>
                    <a:lumOff val="10000"/>
                  </a:schemeClr>
                </a:solidFill>
                <a:cs typeface="Times New Roman" panose="02020603050405020304" pitchFamily="18" charset="0"/>
              </a:defRPr>
            </a:lvl1pPr>
          </a:lstStyle>
          <a:p>
            <a:pPr>
              <a:buFont typeface="+mj-lt"/>
              <a:buAutoNum type="arabicPeriod" startAt="29"/>
            </a:pPr>
            <a:r>
              <a:rPr lang="en-US" dirty="0"/>
              <a:t>Mizmizi A., Colombo C., “Satellite Brightness Model”, 2nd Space capacity allocation for the sustainability of space activities workshop, Milano, Jun 2026</a:t>
            </a:r>
            <a:endParaRPr lang="en-GB" dirty="0"/>
          </a:p>
        </p:txBody>
      </p:sp>
    </p:spTree>
    <p:extLst>
      <p:ext uri="{BB962C8B-B14F-4D97-AF65-F5344CB8AC3E}">
        <p14:creationId xmlns:p14="http://schemas.microsoft.com/office/powerpoint/2010/main" val="416932463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CE1D29-7752-A08E-C028-2A638D715EB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617ECC-201E-3BE7-7A64-517D8ACBDDCC}"/>
              </a:ext>
            </a:extLst>
          </p:cNvPr>
          <p:cNvSpPr>
            <a:spLocks noGrp="1"/>
          </p:cNvSpPr>
          <p:nvPr>
            <p:ph type="title"/>
          </p:nvPr>
        </p:nvSpPr>
        <p:spPr/>
        <p:txBody>
          <a:bodyPr/>
          <a:lstStyle/>
          <a:p>
            <a:r>
              <a:rPr lang="en-GB" noProof="0" dirty="0"/>
              <a:t>Evaluation of sustainability impact with indicators</a:t>
            </a:r>
          </a:p>
        </p:txBody>
      </p:sp>
      <p:sp>
        <p:nvSpPr>
          <p:cNvPr id="3" name="Footer Placeholder 2">
            <a:extLst>
              <a:ext uri="{FF2B5EF4-FFF2-40B4-BE49-F238E27FC236}">
                <a16:creationId xmlns:a16="http://schemas.microsoft.com/office/drawing/2014/main" id="{4CFB9670-C5F5-0AF7-72E2-79038D54E7D1}"/>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50" normalizeH="0" baseline="0" noProof="0">
                <a:ln>
                  <a:noFill/>
                </a:ln>
                <a:solidFill>
                  <a:srgbClr val="000000">
                    <a:lumMod val="65000"/>
                    <a:lumOff val="35000"/>
                  </a:srgbClr>
                </a:solidFill>
                <a:effectLst/>
                <a:uLnTx/>
                <a:uFillTx/>
                <a:latin typeface="+mj-lt"/>
                <a:ea typeface="+mn-ea"/>
                <a:cs typeface="+mn-cs"/>
              </a:rPr>
              <a:t>Camilla Colombo - GREEN SPECIES - COMPASS Lab - Department of Aerospace Science and Technology</a:t>
            </a:r>
            <a:endParaRPr kumimoji="0" lang="it-IT" sz="700" b="0" i="0" u="none" strike="noStrike" kern="1200" cap="none" spc="50" normalizeH="0" baseline="0" noProof="0">
              <a:ln>
                <a:noFill/>
              </a:ln>
              <a:solidFill>
                <a:srgbClr val="000000">
                  <a:lumMod val="65000"/>
                  <a:lumOff val="35000"/>
                </a:srgbClr>
              </a:solidFill>
              <a:effectLst/>
              <a:uLnTx/>
              <a:uFillTx/>
              <a:latin typeface="+mj-lt"/>
              <a:ea typeface="+mn-ea"/>
              <a:cs typeface="+mn-cs"/>
            </a:endParaRPr>
          </a:p>
        </p:txBody>
      </p:sp>
      <p:sp>
        <p:nvSpPr>
          <p:cNvPr id="4" name="Slide Number Placeholder 3">
            <a:extLst>
              <a:ext uri="{FF2B5EF4-FFF2-40B4-BE49-F238E27FC236}">
                <a16:creationId xmlns:a16="http://schemas.microsoft.com/office/drawing/2014/main" id="{DBE0959B-7787-CBEB-B907-50A3964ED893}"/>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135EEA2-8D42-4D46-95A6-66E65FDC5EB1}" type="slidenum">
              <a:rPr kumimoji="0" lang="it-IT" sz="700" b="0" i="0" u="none" strike="noStrike" kern="1200" cap="none" spc="50" normalizeH="0" baseline="0" noProof="0" smtClean="0">
                <a:ln>
                  <a:noFill/>
                </a:ln>
                <a:solidFill>
                  <a:srgbClr val="000000">
                    <a:lumMod val="65000"/>
                    <a:lumOff val="35000"/>
                  </a:srgbClr>
                </a:solidFill>
                <a:effectLst/>
                <a:uLnTx/>
                <a:uFillTx/>
                <a:latin typeface="+mj-l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it-IT" sz="700" b="0" i="0" u="none" strike="noStrike" kern="1200" cap="none" spc="50" normalizeH="0" baseline="0" noProof="0">
              <a:ln>
                <a:noFill/>
              </a:ln>
              <a:solidFill>
                <a:srgbClr val="000000">
                  <a:lumMod val="65000"/>
                  <a:lumOff val="35000"/>
                </a:srgbClr>
              </a:solidFill>
              <a:effectLst/>
              <a:uLnTx/>
              <a:uFillTx/>
              <a:latin typeface="+mj-lt"/>
              <a:ea typeface="+mn-ea"/>
              <a:cs typeface="+mn-cs"/>
            </a:endParaRPr>
          </a:p>
        </p:txBody>
      </p:sp>
      <p:pic>
        <p:nvPicPr>
          <p:cNvPr id="6" name="Picture 5" descr="A diagram of a mission&#10;&#10;AI-generated content may be incorrect.">
            <a:extLst>
              <a:ext uri="{FF2B5EF4-FFF2-40B4-BE49-F238E27FC236}">
                <a16:creationId xmlns:a16="http://schemas.microsoft.com/office/drawing/2014/main" id="{9A917BDE-81A0-917E-06CB-F138517353E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69949" y="1381182"/>
            <a:ext cx="4892000" cy="3008806"/>
          </a:xfrm>
          <a:prstGeom prst="rect">
            <a:avLst/>
          </a:prstGeom>
        </p:spPr>
      </p:pic>
      <p:sp>
        <p:nvSpPr>
          <p:cNvPr id="13" name="TextBox 21">
            <a:extLst>
              <a:ext uri="{FF2B5EF4-FFF2-40B4-BE49-F238E27FC236}">
                <a16:creationId xmlns:a16="http://schemas.microsoft.com/office/drawing/2014/main" id="{02A9A984-ABB3-3451-1247-8207231DA8E7}"/>
              </a:ext>
            </a:extLst>
          </p:cNvPr>
          <p:cNvSpPr txBox="1"/>
          <p:nvPr/>
        </p:nvSpPr>
        <p:spPr>
          <a:xfrm>
            <a:off x="1503378" y="3811932"/>
            <a:ext cx="1730825" cy="584775"/>
          </a:xfrm>
          <a:prstGeom prst="rect">
            <a:avLst/>
          </a:prstGeom>
          <a:solidFill>
            <a:srgbClr val="004D99"/>
          </a:solidFill>
          <a:ln>
            <a:noFill/>
          </a:ln>
        </p:spPr>
        <p:style>
          <a:lnRef idx="2">
            <a:schemeClr val="dk1">
              <a:shade val="15000"/>
            </a:schemeClr>
          </a:lnRef>
          <a:fillRef idx="1">
            <a:schemeClr val="dk1"/>
          </a:fillRef>
          <a:effectRef idx="0">
            <a:schemeClr val="dk1"/>
          </a:effectRef>
          <a:fontRef idx="minor">
            <a:schemeClr val="lt1"/>
          </a:fontRef>
        </p:style>
        <p:txBody>
          <a:bodyPr wrap="square" rtlCol="0">
            <a:spAutoFit/>
          </a:bodyPr>
          <a:lstStyle>
            <a:defPPr>
              <a:defRPr lang="en-US"/>
            </a:defPPr>
            <a:lvl1pPr algn="ctr">
              <a:defRPr>
                <a:solidFill>
                  <a:schemeClr val="bg1"/>
                </a:solidFill>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FFFFFF"/>
                </a:solidFill>
                <a:effectLst/>
                <a:uLnTx/>
                <a:uFillTx/>
                <a:latin typeface="+mj-lt"/>
                <a:ea typeface="+mn-ea"/>
                <a:cs typeface="+mn-cs"/>
              </a:rPr>
              <a:t>Social benefit of a mission</a:t>
            </a:r>
          </a:p>
        </p:txBody>
      </p:sp>
    </p:spTree>
    <p:extLst>
      <p:ext uri="{BB962C8B-B14F-4D97-AF65-F5344CB8AC3E}">
        <p14:creationId xmlns:p14="http://schemas.microsoft.com/office/powerpoint/2010/main" val="286735515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E32E022F-476E-4C9B-994F-3906C35613A3}"/>
              </a:ext>
            </a:extLst>
          </p:cNvPr>
          <p:cNvSpPr>
            <a:spLocks noGrp="1"/>
          </p:cNvSpPr>
          <p:nvPr>
            <p:ph type="title"/>
          </p:nvPr>
        </p:nvSpPr>
        <p:spPr/>
        <p:txBody>
          <a:bodyPr/>
          <a:lstStyle/>
          <a:p>
            <a:r>
              <a:rPr lang="en-GB"/>
              <a:t>Socio-economic impact of space</a:t>
            </a:r>
          </a:p>
        </p:txBody>
      </p:sp>
      <p:sp>
        <p:nvSpPr>
          <p:cNvPr id="10" name="Text Placeholder 9">
            <a:extLst>
              <a:ext uri="{FF2B5EF4-FFF2-40B4-BE49-F238E27FC236}">
                <a16:creationId xmlns:a16="http://schemas.microsoft.com/office/drawing/2014/main" id="{E0E77DB7-9EE7-44AB-B5C3-8E5F74FC7DA2}"/>
              </a:ext>
            </a:extLst>
          </p:cNvPr>
          <p:cNvSpPr>
            <a:spLocks noGrp="1"/>
          </p:cNvSpPr>
          <p:nvPr>
            <p:ph type="body" sz="quarter" idx="14"/>
          </p:nvPr>
        </p:nvSpPr>
        <p:spPr/>
        <p:txBody>
          <a:bodyPr/>
          <a:lstStyle/>
          <a:p>
            <a:r>
              <a:rPr lang="en-GB" dirty="0"/>
              <a:t>Modelling approach</a:t>
            </a:r>
          </a:p>
        </p:txBody>
      </p:sp>
      <p:sp>
        <p:nvSpPr>
          <p:cNvPr id="4" name="Footer Placeholder 3">
            <a:extLst>
              <a:ext uri="{FF2B5EF4-FFF2-40B4-BE49-F238E27FC236}">
                <a16:creationId xmlns:a16="http://schemas.microsoft.com/office/drawing/2014/main" id="{787CBADD-7F02-4D5D-9802-C557D3994493}"/>
              </a:ext>
            </a:extLst>
          </p:cNvPr>
          <p:cNvSpPr>
            <a:spLocks noGrp="1"/>
          </p:cNvSpPr>
          <p:nvPr>
            <p:ph type="ftr" sz="quarter" idx="3"/>
          </p:nvPr>
        </p:nvSpPr>
        <p:spPr/>
        <p: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white"/>
                </a:solidFill>
                <a:effectLst/>
                <a:uLnTx/>
                <a:uFillTx/>
                <a:latin typeface="Calibri" panose="020F0502020204030204"/>
                <a:ea typeface="+mn-ea"/>
                <a:cs typeface="+mn-cs"/>
              </a:rPr>
              <a:t>Camilla Colombo - GREEN SPECIES - COMPASS Lab - Department of Aerospace Science and Technology</a:t>
            </a:r>
            <a:endParaRPr kumimoji="0" lang="en-GB" sz="12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Slide Number Placeholder 4">
            <a:extLst>
              <a:ext uri="{FF2B5EF4-FFF2-40B4-BE49-F238E27FC236}">
                <a16:creationId xmlns:a16="http://schemas.microsoft.com/office/drawing/2014/main" id="{7E10EC2E-5D47-4D3D-AC2A-8E68C74E5560}"/>
              </a:ext>
            </a:extLst>
          </p:cNvPr>
          <p:cNvSpPr>
            <a:spLocks noGrp="1"/>
          </p:cNvSpPr>
          <p:nvPr>
            <p:ph type="sldNum" sz="quarter" idx="4"/>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27E5F449-895D-4F0B-A7C3-2A84DA46D4CF}" type="slidenum">
              <a:rPr kumimoji="0" lang="en-GB" sz="1200" b="0" i="0" u="none" strike="noStrike" kern="1200" cap="none" spc="0" normalizeH="0" baseline="0" noProof="0" smtClean="0">
                <a:ln>
                  <a:noFill/>
                </a:ln>
                <a:solidFill>
                  <a:prstClr val="white"/>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41</a:t>
            </a:fld>
            <a:endParaRPr kumimoji="0" lang="en-GB" sz="12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igura a mano libera: forma 14">
            <a:extLst>
              <a:ext uri="{FF2B5EF4-FFF2-40B4-BE49-F238E27FC236}">
                <a16:creationId xmlns:a16="http://schemas.microsoft.com/office/drawing/2014/main" id="{322B9428-F9FC-4DE5-BF97-AA527DDA36AF}"/>
              </a:ext>
            </a:extLst>
          </p:cNvPr>
          <p:cNvSpPr/>
          <p:nvPr/>
        </p:nvSpPr>
        <p:spPr>
          <a:xfrm>
            <a:off x="283162" y="2361387"/>
            <a:ext cx="550335" cy="504968"/>
          </a:xfrm>
          <a:custGeom>
            <a:avLst/>
            <a:gdLst>
              <a:gd name="connsiteX0" fmla="*/ 263732 w 454801"/>
              <a:gd name="connsiteY0" fmla="*/ 0 h 436729"/>
              <a:gd name="connsiteX1" fmla="*/ 4424 w 454801"/>
              <a:gd name="connsiteY1" fmla="*/ 300251 h 436729"/>
              <a:gd name="connsiteX2" fmla="*/ 454801 w 454801"/>
              <a:gd name="connsiteY2" fmla="*/ 436729 h 436729"/>
            </a:gdLst>
            <a:ahLst/>
            <a:cxnLst>
              <a:cxn ang="0">
                <a:pos x="connsiteX0" y="connsiteY0"/>
              </a:cxn>
              <a:cxn ang="0">
                <a:pos x="connsiteX1" y="connsiteY1"/>
              </a:cxn>
              <a:cxn ang="0">
                <a:pos x="connsiteX2" y="connsiteY2"/>
              </a:cxn>
            </a:cxnLst>
            <a:rect l="l" t="t" r="r" b="b"/>
            <a:pathLst>
              <a:path w="454801" h="436729">
                <a:moveTo>
                  <a:pt x="263732" y="0"/>
                </a:moveTo>
                <a:cubicBezTo>
                  <a:pt x="118155" y="113731"/>
                  <a:pt x="-27421" y="227463"/>
                  <a:pt x="4424" y="300251"/>
                </a:cubicBezTo>
                <a:cubicBezTo>
                  <a:pt x="36269" y="373039"/>
                  <a:pt x="245535" y="404884"/>
                  <a:pt x="454801" y="436729"/>
                </a:cubicBezTo>
              </a:path>
            </a:pathLst>
          </a:custGeom>
          <a:noFill/>
          <a:ln>
            <a:solidFill>
              <a:schemeClr val="tx2"/>
            </a:solidFill>
            <a:headEnd type="none"/>
            <a:tailEnd type="stealth"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CasellaDiTesto 15">
            <a:extLst>
              <a:ext uri="{FF2B5EF4-FFF2-40B4-BE49-F238E27FC236}">
                <a16:creationId xmlns:a16="http://schemas.microsoft.com/office/drawing/2014/main" id="{AC751A52-2E02-4B4E-9AD7-795CF8046008}"/>
              </a:ext>
            </a:extLst>
          </p:cNvPr>
          <p:cNvSpPr txBox="1"/>
          <p:nvPr/>
        </p:nvSpPr>
        <p:spPr>
          <a:xfrm>
            <a:off x="833497" y="2694807"/>
            <a:ext cx="1674347" cy="338554"/>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it-IT" sz="1600" b="0" i="1" u="none" strike="noStrike" kern="1200" cap="none" spc="0" normalizeH="0" baseline="0" noProof="0" dirty="0">
                <a:ln>
                  <a:noFill/>
                </a:ln>
                <a:solidFill>
                  <a:srgbClr val="000000"/>
                </a:solidFill>
                <a:effectLst/>
                <a:uLnTx/>
                <a:uFillTx/>
                <a:latin typeface="Manrope"/>
                <a:ea typeface="+mn-ea"/>
                <a:cs typeface="+mn-cs"/>
              </a:rPr>
              <a:t>How </a:t>
            </a:r>
            <a:r>
              <a:rPr kumimoji="0" lang="en-GB" sz="1600" b="0" i="1" u="none" strike="noStrike" kern="1200" cap="none" spc="0" normalizeH="0" baseline="0" noProof="0" dirty="0">
                <a:ln>
                  <a:noFill/>
                </a:ln>
                <a:solidFill>
                  <a:srgbClr val="000000"/>
                </a:solidFill>
                <a:effectLst/>
                <a:uLnTx/>
                <a:uFillTx/>
                <a:latin typeface="Manrope"/>
                <a:ea typeface="+mn-ea"/>
                <a:cs typeface="+mn-cs"/>
              </a:rPr>
              <a:t>well</a:t>
            </a:r>
            <a:r>
              <a:rPr kumimoji="0" lang="it-IT" sz="1600" b="0" i="1" u="none" strike="noStrike" kern="1200" cap="none" spc="0" normalizeH="0" baseline="0" noProof="0" dirty="0">
                <a:ln>
                  <a:noFill/>
                </a:ln>
                <a:solidFill>
                  <a:srgbClr val="000000"/>
                </a:solidFill>
                <a:effectLst/>
                <a:uLnTx/>
                <a:uFillTx/>
                <a:latin typeface="Manrope"/>
                <a:ea typeface="+mn-ea"/>
                <a:cs typeface="+mn-cs"/>
              </a:rPr>
              <a:t>?</a:t>
            </a:r>
            <a:endParaRPr kumimoji="0" lang="en-GB" sz="1600" b="0" i="1" u="none" strike="noStrike" kern="1200" cap="none" spc="0" normalizeH="0" baseline="0" noProof="0" dirty="0">
              <a:ln>
                <a:noFill/>
              </a:ln>
              <a:solidFill>
                <a:srgbClr val="000000"/>
              </a:solidFill>
              <a:effectLst/>
              <a:uLnTx/>
              <a:uFillTx/>
              <a:latin typeface="Manrope"/>
              <a:ea typeface="+mn-ea"/>
              <a:cs typeface="+mn-cs"/>
            </a:endParaRPr>
          </a:p>
        </p:txBody>
      </p:sp>
      <p:sp>
        <p:nvSpPr>
          <p:cNvPr id="17" name="Figura a mano libera: forma 16">
            <a:extLst>
              <a:ext uri="{FF2B5EF4-FFF2-40B4-BE49-F238E27FC236}">
                <a16:creationId xmlns:a16="http://schemas.microsoft.com/office/drawing/2014/main" id="{DB9224FD-9D2D-4E10-84E0-5B3A253921F5}"/>
              </a:ext>
            </a:extLst>
          </p:cNvPr>
          <p:cNvSpPr/>
          <p:nvPr/>
        </p:nvSpPr>
        <p:spPr>
          <a:xfrm>
            <a:off x="4411990" y="2339421"/>
            <a:ext cx="550335" cy="504968"/>
          </a:xfrm>
          <a:custGeom>
            <a:avLst/>
            <a:gdLst>
              <a:gd name="connsiteX0" fmla="*/ 263732 w 454801"/>
              <a:gd name="connsiteY0" fmla="*/ 0 h 436729"/>
              <a:gd name="connsiteX1" fmla="*/ 4424 w 454801"/>
              <a:gd name="connsiteY1" fmla="*/ 300251 h 436729"/>
              <a:gd name="connsiteX2" fmla="*/ 454801 w 454801"/>
              <a:gd name="connsiteY2" fmla="*/ 436729 h 436729"/>
            </a:gdLst>
            <a:ahLst/>
            <a:cxnLst>
              <a:cxn ang="0">
                <a:pos x="connsiteX0" y="connsiteY0"/>
              </a:cxn>
              <a:cxn ang="0">
                <a:pos x="connsiteX1" y="connsiteY1"/>
              </a:cxn>
              <a:cxn ang="0">
                <a:pos x="connsiteX2" y="connsiteY2"/>
              </a:cxn>
            </a:cxnLst>
            <a:rect l="l" t="t" r="r" b="b"/>
            <a:pathLst>
              <a:path w="454801" h="436729">
                <a:moveTo>
                  <a:pt x="263732" y="0"/>
                </a:moveTo>
                <a:cubicBezTo>
                  <a:pt x="118155" y="113731"/>
                  <a:pt x="-27421" y="227463"/>
                  <a:pt x="4424" y="300251"/>
                </a:cubicBezTo>
                <a:cubicBezTo>
                  <a:pt x="36269" y="373039"/>
                  <a:pt x="245535" y="404884"/>
                  <a:pt x="454801" y="436729"/>
                </a:cubicBezTo>
              </a:path>
            </a:pathLst>
          </a:custGeom>
          <a:noFill/>
          <a:ln>
            <a:solidFill>
              <a:schemeClr val="tx2"/>
            </a:solidFill>
            <a:headEnd type="none"/>
            <a:tailEnd type="stealth"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CasellaDiTesto 17">
            <a:extLst>
              <a:ext uri="{FF2B5EF4-FFF2-40B4-BE49-F238E27FC236}">
                <a16:creationId xmlns:a16="http://schemas.microsoft.com/office/drawing/2014/main" id="{D1B4A0DA-4DBD-46E8-ACD4-682AAE84F099}"/>
              </a:ext>
            </a:extLst>
          </p:cNvPr>
          <p:cNvSpPr txBox="1"/>
          <p:nvPr/>
        </p:nvSpPr>
        <p:spPr>
          <a:xfrm>
            <a:off x="4962325" y="2672841"/>
            <a:ext cx="1674347" cy="338554"/>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1" u="none" strike="noStrike" kern="1200" cap="none" spc="0" normalizeH="0" baseline="0" noProof="0">
                <a:ln>
                  <a:noFill/>
                </a:ln>
                <a:solidFill>
                  <a:srgbClr val="000000"/>
                </a:solidFill>
                <a:effectLst/>
                <a:uLnTx/>
                <a:uFillTx/>
                <a:latin typeface="Manrope"/>
                <a:ea typeface="+mn-ea"/>
                <a:cs typeface="+mn-cs"/>
              </a:rPr>
              <a:t>What?</a:t>
            </a:r>
          </a:p>
        </p:txBody>
      </p:sp>
      <p:sp>
        <p:nvSpPr>
          <p:cNvPr id="19" name="Figura a mano libera: forma 18">
            <a:extLst>
              <a:ext uri="{FF2B5EF4-FFF2-40B4-BE49-F238E27FC236}">
                <a16:creationId xmlns:a16="http://schemas.microsoft.com/office/drawing/2014/main" id="{97D4866E-3C60-41E6-8247-2B79F75B759E}"/>
              </a:ext>
            </a:extLst>
          </p:cNvPr>
          <p:cNvSpPr/>
          <p:nvPr/>
        </p:nvSpPr>
        <p:spPr>
          <a:xfrm>
            <a:off x="296811" y="4572831"/>
            <a:ext cx="550335" cy="504968"/>
          </a:xfrm>
          <a:custGeom>
            <a:avLst/>
            <a:gdLst>
              <a:gd name="connsiteX0" fmla="*/ 263732 w 454801"/>
              <a:gd name="connsiteY0" fmla="*/ 0 h 436729"/>
              <a:gd name="connsiteX1" fmla="*/ 4424 w 454801"/>
              <a:gd name="connsiteY1" fmla="*/ 300251 h 436729"/>
              <a:gd name="connsiteX2" fmla="*/ 454801 w 454801"/>
              <a:gd name="connsiteY2" fmla="*/ 436729 h 436729"/>
            </a:gdLst>
            <a:ahLst/>
            <a:cxnLst>
              <a:cxn ang="0">
                <a:pos x="connsiteX0" y="connsiteY0"/>
              </a:cxn>
              <a:cxn ang="0">
                <a:pos x="connsiteX1" y="connsiteY1"/>
              </a:cxn>
              <a:cxn ang="0">
                <a:pos x="connsiteX2" y="connsiteY2"/>
              </a:cxn>
            </a:cxnLst>
            <a:rect l="l" t="t" r="r" b="b"/>
            <a:pathLst>
              <a:path w="454801" h="436729">
                <a:moveTo>
                  <a:pt x="263732" y="0"/>
                </a:moveTo>
                <a:cubicBezTo>
                  <a:pt x="118155" y="113731"/>
                  <a:pt x="-27421" y="227463"/>
                  <a:pt x="4424" y="300251"/>
                </a:cubicBezTo>
                <a:cubicBezTo>
                  <a:pt x="36269" y="373039"/>
                  <a:pt x="245535" y="404884"/>
                  <a:pt x="454801" y="436729"/>
                </a:cubicBezTo>
              </a:path>
            </a:pathLst>
          </a:custGeom>
          <a:noFill/>
          <a:ln>
            <a:solidFill>
              <a:schemeClr val="tx2"/>
            </a:solidFill>
            <a:headEnd type="none"/>
            <a:tailEnd type="stealth"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CasellaDiTesto 19">
            <a:extLst>
              <a:ext uri="{FF2B5EF4-FFF2-40B4-BE49-F238E27FC236}">
                <a16:creationId xmlns:a16="http://schemas.microsoft.com/office/drawing/2014/main" id="{54AC844C-002A-4A94-98A8-6427918223CD}"/>
              </a:ext>
            </a:extLst>
          </p:cNvPr>
          <p:cNvSpPr txBox="1"/>
          <p:nvPr/>
        </p:nvSpPr>
        <p:spPr>
          <a:xfrm>
            <a:off x="847146" y="4906251"/>
            <a:ext cx="1674347" cy="584775"/>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it-IT" sz="1600" b="0" i="1" u="none" strike="noStrike" kern="1200" cap="none" spc="0" normalizeH="0" baseline="0" noProof="0">
                <a:ln>
                  <a:noFill/>
                </a:ln>
                <a:solidFill>
                  <a:srgbClr val="000000"/>
                </a:solidFill>
                <a:effectLst/>
                <a:uLnTx/>
                <a:uFillTx/>
                <a:latin typeface="Manrope"/>
                <a:ea typeface="+mn-ea"/>
                <a:cs typeface="+mn-cs"/>
              </a:rPr>
              <a:t>How </a:t>
            </a:r>
            <a:r>
              <a:rPr kumimoji="0" lang="en-GB" sz="1600" b="0" i="1" u="none" strike="noStrike" kern="1200" cap="none" spc="0" normalizeH="0" baseline="0" noProof="0">
                <a:ln>
                  <a:noFill/>
                </a:ln>
                <a:solidFill>
                  <a:srgbClr val="000000"/>
                </a:solidFill>
                <a:effectLst/>
                <a:uLnTx/>
                <a:uFillTx/>
                <a:latin typeface="Manrope"/>
                <a:ea typeface="+mn-ea"/>
                <a:cs typeface="+mn-cs"/>
              </a:rPr>
              <a:t>frequently</a:t>
            </a:r>
            <a:r>
              <a:rPr kumimoji="0" lang="it-IT" sz="1600" b="0" i="1" u="none" strike="noStrike" kern="1200" cap="none" spc="0" normalizeH="0" baseline="0" noProof="0">
                <a:ln>
                  <a:noFill/>
                </a:ln>
                <a:solidFill>
                  <a:srgbClr val="000000"/>
                </a:solidFill>
                <a:effectLst/>
                <a:uLnTx/>
                <a:uFillTx/>
                <a:latin typeface="Manrope"/>
                <a:ea typeface="+mn-ea"/>
                <a:cs typeface="+mn-cs"/>
              </a:rPr>
              <a:t>?</a:t>
            </a:r>
            <a:endParaRPr kumimoji="0" lang="en-GB" sz="1600" b="0" i="1" u="none" strike="noStrike" kern="1200" cap="none" spc="0" normalizeH="0" baseline="0" noProof="0">
              <a:ln>
                <a:noFill/>
              </a:ln>
              <a:solidFill>
                <a:srgbClr val="000000"/>
              </a:solidFill>
              <a:effectLst/>
              <a:uLnTx/>
              <a:uFillTx/>
              <a:latin typeface="Manrope"/>
              <a:ea typeface="+mn-ea"/>
              <a:cs typeface="+mn-cs"/>
            </a:endParaRPr>
          </a:p>
        </p:txBody>
      </p:sp>
      <p:sp>
        <p:nvSpPr>
          <p:cNvPr id="21" name="Figura a mano libera: forma 20">
            <a:extLst>
              <a:ext uri="{FF2B5EF4-FFF2-40B4-BE49-F238E27FC236}">
                <a16:creationId xmlns:a16="http://schemas.microsoft.com/office/drawing/2014/main" id="{6CD6AFA0-E806-4239-A31C-7935F150FEAA}"/>
              </a:ext>
            </a:extLst>
          </p:cNvPr>
          <p:cNvSpPr/>
          <p:nvPr/>
        </p:nvSpPr>
        <p:spPr>
          <a:xfrm>
            <a:off x="4411990" y="4551332"/>
            <a:ext cx="550335" cy="504968"/>
          </a:xfrm>
          <a:custGeom>
            <a:avLst/>
            <a:gdLst>
              <a:gd name="connsiteX0" fmla="*/ 263732 w 454801"/>
              <a:gd name="connsiteY0" fmla="*/ 0 h 436729"/>
              <a:gd name="connsiteX1" fmla="*/ 4424 w 454801"/>
              <a:gd name="connsiteY1" fmla="*/ 300251 h 436729"/>
              <a:gd name="connsiteX2" fmla="*/ 454801 w 454801"/>
              <a:gd name="connsiteY2" fmla="*/ 436729 h 436729"/>
            </a:gdLst>
            <a:ahLst/>
            <a:cxnLst>
              <a:cxn ang="0">
                <a:pos x="connsiteX0" y="connsiteY0"/>
              </a:cxn>
              <a:cxn ang="0">
                <a:pos x="connsiteX1" y="connsiteY1"/>
              </a:cxn>
              <a:cxn ang="0">
                <a:pos x="connsiteX2" y="connsiteY2"/>
              </a:cxn>
            </a:cxnLst>
            <a:rect l="l" t="t" r="r" b="b"/>
            <a:pathLst>
              <a:path w="454801" h="436729">
                <a:moveTo>
                  <a:pt x="263732" y="0"/>
                </a:moveTo>
                <a:cubicBezTo>
                  <a:pt x="118155" y="113731"/>
                  <a:pt x="-27421" y="227463"/>
                  <a:pt x="4424" y="300251"/>
                </a:cubicBezTo>
                <a:cubicBezTo>
                  <a:pt x="36269" y="373039"/>
                  <a:pt x="245535" y="404884"/>
                  <a:pt x="454801" y="436729"/>
                </a:cubicBezTo>
              </a:path>
            </a:pathLst>
          </a:custGeom>
          <a:noFill/>
          <a:ln>
            <a:solidFill>
              <a:schemeClr val="tx2"/>
            </a:solidFill>
            <a:headEnd type="none"/>
            <a:tailEnd type="stealth"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CasellaDiTesto 21">
            <a:extLst>
              <a:ext uri="{FF2B5EF4-FFF2-40B4-BE49-F238E27FC236}">
                <a16:creationId xmlns:a16="http://schemas.microsoft.com/office/drawing/2014/main" id="{4240D745-70CA-45DC-AD58-563B6BAE294A}"/>
              </a:ext>
            </a:extLst>
          </p:cNvPr>
          <p:cNvSpPr txBox="1"/>
          <p:nvPr/>
        </p:nvSpPr>
        <p:spPr>
          <a:xfrm>
            <a:off x="4962325" y="4884752"/>
            <a:ext cx="1674347" cy="338554"/>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1" u="none" strike="noStrike" kern="1200" cap="none" spc="0" normalizeH="0" baseline="0" noProof="0">
                <a:ln>
                  <a:noFill/>
                </a:ln>
                <a:solidFill>
                  <a:srgbClr val="000000"/>
                </a:solidFill>
                <a:effectLst/>
                <a:uLnTx/>
                <a:uFillTx/>
                <a:latin typeface="Manrope"/>
                <a:ea typeface="+mn-ea"/>
                <a:cs typeface="+mn-cs"/>
              </a:rPr>
              <a:t>Where?</a:t>
            </a:r>
          </a:p>
        </p:txBody>
      </p:sp>
      <p:pic>
        <p:nvPicPr>
          <p:cNvPr id="30" name="Immagine 29">
            <a:extLst>
              <a:ext uri="{FF2B5EF4-FFF2-40B4-BE49-F238E27FC236}">
                <a16:creationId xmlns:a16="http://schemas.microsoft.com/office/drawing/2014/main" id="{5DC22DD6-F996-4747-A83D-130A3B877CE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72652" y="4659557"/>
            <a:ext cx="1294082" cy="1294082"/>
          </a:xfrm>
          <a:prstGeom prst="rect">
            <a:avLst/>
          </a:prstGeom>
        </p:spPr>
      </p:pic>
      <p:pic>
        <p:nvPicPr>
          <p:cNvPr id="32" name="Immagine 31">
            <a:extLst>
              <a:ext uri="{FF2B5EF4-FFF2-40B4-BE49-F238E27FC236}">
                <a16:creationId xmlns:a16="http://schemas.microsoft.com/office/drawing/2014/main" id="{C5C32ED4-1C05-4D94-823C-39C462300EA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00802" y="2407287"/>
            <a:ext cx="1114660" cy="1114660"/>
          </a:xfrm>
          <a:prstGeom prst="rect">
            <a:avLst/>
          </a:prstGeom>
        </p:spPr>
      </p:pic>
      <p:pic>
        <p:nvPicPr>
          <p:cNvPr id="36" name="Immagine 35">
            <a:extLst>
              <a:ext uri="{FF2B5EF4-FFF2-40B4-BE49-F238E27FC236}">
                <a16:creationId xmlns:a16="http://schemas.microsoft.com/office/drawing/2014/main" id="{D54EB91E-CEF2-4A0B-B047-7B64D15E2CE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86337" y="4565591"/>
            <a:ext cx="1294082" cy="1294082"/>
          </a:xfrm>
          <a:prstGeom prst="rect">
            <a:avLst/>
          </a:prstGeom>
        </p:spPr>
      </p:pic>
      <p:pic>
        <p:nvPicPr>
          <p:cNvPr id="42" name="Immagine 41">
            <a:extLst>
              <a:ext uri="{FF2B5EF4-FFF2-40B4-BE49-F238E27FC236}">
                <a16:creationId xmlns:a16="http://schemas.microsoft.com/office/drawing/2014/main" id="{532E6345-B6D1-464C-8758-DFE570F38ED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973475" y="2120304"/>
            <a:ext cx="1468406" cy="1468406"/>
          </a:xfrm>
          <a:prstGeom prst="rect">
            <a:avLst/>
          </a:prstGeom>
        </p:spPr>
      </p:pic>
      <p:sp>
        <p:nvSpPr>
          <p:cNvPr id="44" name="CasellaDiTesto 43">
            <a:extLst>
              <a:ext uri="{FF2B5EF4-FFF2-40B4-BE49-F238E27FC236}">
                <a16:creationId xmlns:a16="http://schemas.microsoft.com/office/drawing/2014/main" id="{F5D32686-B906-42D6-B90A-1C24D26FDBB9}"/>
              </a:ext>
            </a:extLst>
          </p:cNvPr>
          <p:cNvSpPr txBox="1"/>
          <p:nvPr/>
        </p:nvSpPr>
        <p:spPr>
          <a:xfrm>
            <a:off x="295923" y="1229490"/>
            <a:ext cx="11563981" cy="584775"/>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a:ln>
                  <a:noFill/>
                </a:ln>
                <a:solidFill>
                  <a:srgbClr val="000000"/>
                </a:solidFill>
                <a:effectLst/>
                <a:uLnTx/>
                <a:uFillTx/>
                <a:latin typeface="Manrope"/>
                <a:ea typeface="+mn-ea"/>
                <a:cs typeface="+mn-cs"/>
              </a:rPr>
              <a:t>The core of the modelling is made of the </a:t>
            </a:r>
            <a:r>
              <a:rPr kumimoji="0" lang="en-GB" sz="1600" b="1" i="0" u="none" strike="noStrike" kern="1200" cap="none" spc="0" normalizeH="0" baseline="0" noProof="0">
                <a:ln>
                  <a:noFill/>
                </a:ln>
                <a:solidFill>
                  <a:srgbClr val="002060"/>
                </a:solidFill>
                <a:effectLst/>
                <a:uLnTx/>
                <a:uFillTx/>
                <a:latin typeface="Manrope"/>
                <a:ea typeface="+mn-ea"/>
                <a:cs typeface="+mn-cs"/>
              </a:rPr>
              <a:t>four performance indices </a:t>
            </a:r>
            <a:r>
              <a:rPr kumimoji="0" lang="en-GB" sz="1600" b="0" i="0" u="none" strike="noStrike" kern="1200" cap="none" spc="0" normalizeH="0" baseline="0" noProof="0">
                <a:ln>
                  <a:noFill/>
                </a:ln>
                <a:solidFill>
                  <a:srgbClr val="000000"/>
                </a:solidFill>
                <a:effectLst/>
                <a:uLnTx/>
                <a:uFillTx/>
                <a:latin typeface="Manrope"/>
                <a:ea typeface="+mn-ea"/>
                <a:cs typeface="+mn-cs"/>
              </a:rPr>
              <a:t>focusing on the </a:t>
            </a:r>
            <a:r>
              <a:rPr kumimoji="0" lang="en-GB" sz="1600" b="1" i="0" u="none" strike="noStrike" kern="1200" cap="none" spc="0" normalizeH="0" baseline="0" noProof="0">
                <a:ln>
                  <a:noFill/>
                </a:ln>
                <a:solidFill>
                  <a:srgbClr val="002060"/>
                </a:solidFill>
                <a:effectLst/>
                <a:uLnTx/>
                <a:uFillTx/>
                <a:latin typeface="Manrope"/>
                <a:ea typeface="+mn-ea"/>
                <a:cs typeface="+mn-cs"/>
              </a:rPr>
              <a:t>payload </a:t>
            </a:r>
            <a:r>
              <a:rPr kumimoji="0" lang="en-GB" sz="1600" b="0" i="0" u="none" strike="noStrike" kern="1200" cap="none" spc="0" normalizeH="0" baseline="0" noProof="0">
                <a:ln>
                  <a:noFill/>
                </a:ln>
                <a:solidFill>
                  <a:srgbClr val="000000"/>
                </a:solidFill>
                <a:effectLst/>
                <a:uLnTx/>
                <a:uFillTx/>
                <a:latin typeface="Manrope"/>
                <a:ea typeface="+mn-ea"/>
                <a:cs typeface="+mn-cs"/>
              </a:rPr>
              <a:t>and </a:t>
            </a:r>
            <a:r>
              <a:rPr kumimoji="0" lang="en-GB" sz="1600" b="1" i="0" u="none" strike="noStrike" kern="1200" cap="none" spc="0" normalizeH="0" baseline="0" noProof="0">
                <a:ln>
                  <a:noFill/>
                </a:ln>
                <a:solidFill>
                  <a:srgbClr val="002060"/>
                </a:solidFill>
                <a:effectLst/>
                <a:uLnTx/>
                <a:uFillTx/>
                <a:latin typeface="Manrope"/>
                <a:ea typeface="+mn-ea"/>
                <a:cs typeface="+mn-cs"/>
              </a:rPr>
              <a:t>orbit</a:t>
            </a:r>
            <a:r>
              <a:rPr kumimoji="0" lang="en-GB" sz="1600" b="0" i="0" u="none" strike="noStrike" kern="1200" cap="none" spc="0" normalizeH="0" baseline="0" noProof="0">
                <a:ln>
                  <a:noFill/>
                </a:ln>
                <a:solidFill>
                  <a:srgbClr val="000000"/>
                </a:solidFill>
                <a:effectLst/>
                <a:uLnTx/>
                <a:uFillTx/>
                <a:latin typeface="Manrope"/>
                <a:ea typeface="+mn-ea"/>
                <a:cs typeface="+mn-cs"/>
              </a:rPr>
              <a:t> main characterising factors</a:t>
            </a:r>
          </a:p>
        </p:txBody>
      </p:sp>
      <p:sp>
        <p:nvSpPr>
          <p:cNvPr id="45" name="Content Placeholder 8">
            <a:extLst>
              <a:ext uri="{FF2B5EF4-FFF2-40B4-BE49-F238E27FC236}">
                <a16:creationId xmlns:a16="http://schemas.microsoft.com/office/drawing/2014/main" id="{5A5EB3D3-5F1A-4171-BC58-37523B7EFA89}"/>
              </a:ext>
            </a:extLst>
          </p:cNvPr>
          <p:cNvSpPr>
            <a:spLocks noGrp="1"/>
          </p:cNvSpPr>
          <p:nvPr>
            <p:ph idx="1"/>
          </p:nvPr>
        </p:nvSpPr>
        <p:spPr>
          <a:xfrm>
            <a:off x="4437514" y="1979440"/>
            <a:ext cx="4118847" cy="369333"/>
          </a:xfrm>
        </p:spPr>
        <p:txBody>
          <a:bodyPr>
            <a:normAutofit/>
          </a:bodyPr>
          <a:lstStyle/>
          <a:p>
            <a:pPr marL="0" indent="0">
              <a:buNone/>
            </a:pPr>
            <a:r>
              <a:rPr lang="en-GB" dirty="0">
                <a:latin typeface="+mj-lt"/>
              </a:rPr>
              <a:t>Spectral efficiency index </a:t>
            </a:r>
            <a:r>
              <a:rPr lang="en-GB" b="1" dirty="0" err="1">
                <a:solidFill>
                  <a:schemeClr val="tx1"/>
                </a:solidFill>
                <a:latin typeface="+mj-lt"/>
              </a:rPr>
              <a:t>I</a:t>
            </a:r>
            <a:r>
              <a:rPr lang="en-GB" b="1" baseline="-25000" dirty="0" err="1">
                <a:solidFill>
                  <a:schemeClr val="tx1"/>
                </a:solidFill>
                <a:latin typeface="+mj-lt"/>
              </a:rPr>
              <a:t>Spectr</a:t>
            </a:r>
            <a:r>
              <a:rPr lang="en-GB" b="1" dirty="0">
                <a:solidFill>
                  <a:schemeClr val="tx1"/>
                </a:solidFill>
                <a:latin typeface="+mj-lt"/>
              </a:rPr>
              <a:t> </a:t>
            </a:r>
            <a:r>
              <a:rPr lang="en-GB" dirty="0">
                <a:latin typeface="+mj-lt"/>
              </a:rPr>
              <a:t>(0-100)</a:t>
            </a:r>
            <a:endParaRPr lang="en-GB" b="1" dirty="0">
              <a:solidFill>
                <a:schemeClr val="tx1"/>
              </a:solidFill>
              <a:latin typeface="+mj-lt"/>
            </a:endParaRPr>
          </a:p>
        </p:txBody>
      </p:sp>
      <p:sp>
        <p:nvSpPr>
          <p:cNvPr id="46" name="Content Placeholder 8">
            <a:extLst>
              <a:ext uri="{FF2B5EF4-FFF2-40B4-BE49-F238E27FC236}">
                <a16:creationId xmlns:a16="http://schemas.microsoft.com/office/drawing/2014/main" id="{01368FDA-4F74-4597-B74D-19EA5B1BF2E8}"/>
              </a:ext>
            </a:extLst>
          </p:cNvPr>
          <p:cNvSpPr txBox="1">
            <a:spLocks/>
          </p:cNvSpPr>
          <p:nvPr/>
        </p:nvSpPr>
        <p:spPr>
          <a:xfrm>
            <a:off x="295923" y="1979440"/>
            <a:ext cx="3567528" cy="369333"/>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Clr>
                <a:schemeClr val="bg2"/>
              </a:buClr>
              <a:buFont typeface="Wingdings" panose="05000000000000000000" pitchFamily="2" charset="2"/>
              <a:buChar char="§"/>
              <a:defRPr lang="en-GB" sz="2200" b="0" i="0" kern="1200" noProof="0" dirty="0">
                <a:solidFill>
                  <a:schemeClr val="tx2"/>
                </a:solidFill>
                <a:latin typeface="+mn-lt"/>
                <a:ea typeface="+mn-ea"/>
                <a:cs typeface="+mn-cs"/>
              </a:defRPr>
            </a:lvl1pPr>
            <a:lvl2pPr marL="685800" indent="-228600" algn="l" defTabSz="914400" rtl="0" eaLnBrk="1" latinLnBrk="0" hangingPunct="1">
              <a:lnSpc>
                <a:spcPct val="90000"/>
              </a:lnSpc>
              <a:spcBef>
                <a:spcPts val="500"/>
              </a:spcBef>
              <a:buClr>
                <a:schemeClr val="bg2"/>
              </a:buClr>
              <a:buFont typeface="Arial" panose="020B0604020202020204" pitchFamily="34" charset="0"/>
              <a:buChar char="•"/>
              <a:defRPr lang="en-GB" sz="2200" b="0" i="0" kern="1200" noProof="0" dirty="0">
                <a:solidFill>
                  <a:schemeClr val="tx2"/>
                </a:solidFill>
                <a:latin typeface="+mn-lt"/>
                <a:ea typeface="+mn-ea"/>
                <a:cs typeface="+mn-cs"/>
              </a:defRPr>
            </a:lvl2pPr>
            <a:lvl3pPr marL="1143000" indent="-228600" algn="l" defTabSz="914400" rtl="0" eaLnBrk="1" latinLnBrk="0" hangingPunct="1">
              <a:lnSpc>
                <a:spcPct val="90000"/>
              </a:lnSpc>
              <a:spcBef>
                <a:spcPts val="500"/>
              </a:spcBef>
              <a:buClr>
                <a:schemeClr val="bg2"/>
              </a:buClr>
              <a:buFont typeface="Calibri" panose="020F0502020204030204" pitchFamily="34" charset="0"/>
              <a:buChar char="‒"/>
              <a:defRPr lang="en-GB" sz="2200" b="0" i="0" kern="1200" noProof="0" dirty="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
                <a:srgbClr val="0066CC"/>
              </a:buClr>
              <a:buSzTx/>
              <a:buFont typeface="Wingdings" panose="05000000000000000000" pitchFamily="2" charset="2"/>
              <a:buNone/>
              <a:tabLst/>
              <a:defRPr/>
            </a:pPr>
            <a:r>
              <a:rPr kumimoji="0" lang="en-GB" sz="1600" b="0" i="0" u="none" strike="noStrike" kern="1200" cap="none" spc="0" normalizeH="0" baseline="0" noProof="0" dirty="0">
                <a:ln>
                  <a:noFill/>
                </a:ln>
                <a:solidFill>
                  <a:srgbClr val="000000"/>
                </a:solidFill>
                <a:effectLst/>
                <a:uLnTx/>
                <a:uFillTx/>
                <a:latin typeface="Manrope"/>
                <a:ea typeface="+mn-ea"/>
                <a:cs typeface="+mn-cs"/>
              </a:rPr>
              <a:t>Spatial resolution index </a:t>
            </a:r>
            <a:r>
              <a:rPr kumimoji="0" lang="en-GB" sz="1600" b="1" i="0" u="none" strike="noStrike" kern="1200" cap="none" spc="0" normalizeH="0" baseline="0" noProof="0" dirty="0">
                <a:ln>
                  <a:noFill/>
                </a:ln>
                <a:solidFill>
                  <a:srgbClr val="002060"/>
                </a:solidFill>
                <a:effectLst/>
                <a:uLnTx/>
                <a:uFillTx/>
                <a:latin typeface="Manrope"/>
                <a:ea typeface="+mn-ea"/>
                <a:cs typeface="+mn-cs"/>
              </a:rPr>
              <a:t>I</a:t>
            </a:r>
            <a:r>
              <a:rPr kumimoji="0" lang="en-GB" sz="1600" b="1" i="0" u="none" strike="noStrike" kern="1200" cap="none" spc="0" normalizeH="0" baseline="-25000" noProof="0" dirty="0">
                <a:ln>
                  <a:noFill/>
                </a:ln>
                <a:solidFill>
                  <a:srgbClr val="002060"/>
                </a:solidFill>
                <a:effectLst/>
                <a:uLnTx/>
                <a:uFillTx/>
                <a:latin typeface="Manrope"/>
                <a:ea typeface="+mn-ea"/>
                <a:cs typeface="+mn-cs"/>
              </a:rPr>
              <a:t>SR</a:t>
            </a:r>
            <a:r>
              <a:rPr kumimoji="0" lang="en-GB" sz="1600" b="1" i="0" u="none" strike="noStrike" kern="1200" cap="none" spc="0" normalizeH="0" baseline="0" noProof="0" dirty="0">
                <a:ln>
                  <a:noFill/>
                </a:ln>
                <a:solidFill>
                  <a:srgbClr val="002060"/>
                </a:solidFill>
                <a:effectLst/>
                <a:uLnTx/>
                <a:uFillTx/>
                <a:latin typeface="Manrope"/>
                <a:ea typeface="+mn-ea"/>
                <a:cs typeface="+mn-cs"/>
              </a:rPr>
              <a:t> </a:t>
            </a:r>
            <a:r>
              <a:rPr kumimoji="0" lang="en-GB" sz="1600" b="0" i="0" u="none" strike="noStrike" kern="1200" cap="none" spc="0" normalizeH="0" baseline="0" noProof="0" dirty="0">
                <a:ln>
                  <a:noFill/>
                </a:ln>
                <a:solidFill>
                  <a:srgbClr val="000000"/>
                </a:solidFill>
                <a:effectLst/>
                <a:uLnTx/>
                <a:uFillTx/>
                <a:latin typeface="Manrope"/>
                <a:ea typeface="+mn-ea"/>
                <a:cs typeface="+mn-cs"/>
              </a:rPr>
              <a:t>(0-100)</a:t>
            </a:r>
            <a:endParaRPr kumimoji="0" lang="en-GB" sz="1600" b="1" i="0" u="none" strike="noStrike" kern="1200" cap="none" spc="0" normalizeH="0" baseline="0" noProof="0" dirty="0">
              <a:ln>
                <a:noFill/>
              </a:ln>
              <a:solidFill>
                <a:srgbClr val="002060"/>
              </a:solidFill>
              <a:effectLst/>
              <a:uLnTx/>
              <a:uFillTx/>
              <a:latin typeface="Manrope"/>
              <a:ea typeface="+mn-ea"/>
              <a:cs typeface="+mn-cs"/>
            </a:endParaRPr>
          </a:p>
        </p:txBody>
      </p:sp>
      <p:sp>
        <p:nvSpPr>
          <p:cNvPr id="47" name="Content Placeholder 8">
            <a:extLst>
              <a:ext uri="{FF2B5EF4-FFF2-40B4-BE49-F238E27FC236}">
                <a16:creationId xmlns:a16="http://schemas.microsoft.com/office/drawing/2014/main" id="{B353ABCD-AC5C-4CF5-A5F3-28894236BD8C}"/>
              </a:ext>
            </a:extLst>
          </p:cNvPr>
          <p:cNvSpPr txBox="1">
            <a:spLocks/>
          </p:cNvSpPr>
          <p:nvPr/>
        </p:nvSpPr>
        <p:spPr>
          <a:xfrm>
            <a:off x="4411990" y="4197053"/>
            <a:ext cx="4071608" cy="36933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Clr>
                <a:schemeClr val="bg2"/>
              </a:buClr>
              <a:buFont typeface="Wingdings" panose="05000000000000000000" pitchFamily="2" charset="2"/>
              <a:buChar char="§"/>
              <a:defRPr lang="en-GB" sz="2200" b="0" i="0" kern="1200" noProof="0" dirty="0">
                <a:solidFill>
                  <a:schemeClr val="tx2"/>
                </a:solidFill>
                <a:latin typeface="+mn-lt"/>
                <a:ea typeface="+mn-ea"/>
                <a:cs typeface="+mn-cs"/>
              </a:defRPr>
            </a:lvl1pPr>
            <a:lvl2pPr marL="685800" indent="-228600" algn="l" defTabSz="914400" rtl="0" eaLnBrk="1" latinLnBrk="0" hangingPunct="1">
              <a:lnSpc>
                <a:spcPct val="90000"/>
              </a:lnSpc>
              <a:spcBef>
                <a:spcPts val="500"/>
              </a:spcBef>
              <a:buClr>
                <a:schemeClr val="bg2"/>
              </a:buClr>
              <a:buFont typeface="Arial" panose="020B0604020202020204" pitchFamily="34" charset="0"/>
              <a:buChar char="•"/>
              <a:defRPr lang="en-GB" sz="2200" b="0" i="0" kern="1200" noProof="0" dirty="0">
                <a:solidFill>
                  <a:schemeClr val="tx2"/>
                </a:solidFill>
                <a:latin typeface="+mn-lt"/>
                <a:ea typeface="+mn-ea"/>
                <a:cs typeface="+mn-cs"/>
              </a:defRPr>
            </a:lvl2pPr>
            <a:lvl3pPr marL="1143000" indent="-228600" algn="l" defTabSz="914400" rtl="0" eaLnBrk="1" latinLnBrk="0" hangingPunct="1">
              <a:lnSpc>
                <a:spcPct val="90000"/>
              </a:lnSpc>
              <a:spcBef>
                <a:spcPts val="500"/>
              </a:spcBef>
              <a:buClr>
                <a:schemeClr val="bg2"/>
              </a:buClr>
              <a:buFont typeface="Calibri" panose="020F0502020204030204" pitchFamily="34" charset="0"/>
              <a:buChar char="‒"/>
              <a:defRPr lang="en-GB" sz="2200" b="0" i="0" kern="1200" noProof="0" dirty="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
                <a:srgbClr val="0066CC"/>
              </a:buClr>
              <a:buSzTx/>
              <a:buFont typeface="Wingdings" panose="05000000000000000000" pitchFamily="2" charset="2"/>
              <a:buNone/>
              <a:tabLst/>
              <a:defRPr/>
            </a:pPr>
            <a:r>
              <a:rPr kumimoji="0" lang="en-GB" sz="1600" b="0" i="0" u="none" strike="noStrike" kern="1200" cap="none" spc="0" normalizeH="0" baseline="0" noProof="0">
                <a:ln>
                  <a:noFill/>
                </a:ln>
                <a:solidFill>
                  <a:srgbClr val="000000"/>
                </a:solidFill>
                <a:effectLst/>
                <a:uLnTx/>
                <a:uFillTx/>
                <a:latin typeface="Manrope"/>
                <a:ea typeface="+mn-ea"/>
                <a:cs typeface="+mn-cs"/>
              </a:rPr>
              <a:t>Earth coverage index </a:t>
            </a:r>
            <a:r>
              <a:rPr kumimoji="0" lang="en-GB" sz="1600" b="1" i="0" u="none" strike="noStrike" kern="1200" cap="none" spc="0" normalizeH="0" baseline="0" noProof="0" err="1">
                <a:ln>
                  <a:noFill/>
                </a:ln>
                <a:solidFill>
                  <a:srgbClr val="002060"/>
                </a:solidFill>
                <a:effectLst/>
                <a:uLnTx/>
                <a:uFillTx/>
                <a:latin typeface="Manrope"/>
                <a:ea typeface="+mn-ea"/>
                <a:cs typeface="+mn-cs"/>
              </a:rPr>
              <a:t>I</a:t>
            </a:r>
            <a:r>
              <a:rPr kumimoji="0" lang="en-GB" sz="1600" b="1" i="0" u="none" strike="noStrike" kern="1200" cap="none" spc="0" normalizeH="0" baseline="-25000" noProof="0" err="1">
                <a:ln>
                  <a:noFill/>
                </a:ln>
                <a:solidFill>
                  <a:srgbClr val="002060"/>
                </a:solidFill>
                <a:effectLst/>
                <a:uLnTx/>
                <a:uFillTx/>
                <a:latin typeface="Manrope"/>
                <a:ea typeface="+mn-ea"/>
                <a:cs typeface="+mn-cs"/>
              </a:rPr>
              <a:t>Cov</a:t>
            </a:r>
            <a:r>
              <a:rPr kumimoji="0" lang="en-GB" sz="1600" b="0" i="0" u="none" strike="noStrike" kern="1200" cap="none" spc="0" normalizeH="0" baseline="0" noProof="0">
                <a:ln>
                  <a:noFill/>
                </a:ln>
                <a:solidFill>
                  <a:srgbClr val="000000"/>
                </a:solidFill>
                <a:effectLst/>
                <a:uLnTx/>
                <a:uFillTx/>
                <a:latin typeface="Manrope"/>
                <a:ea typeface="+mn-ea"/>
                <a:cs typeface="+mn-cs"/>
              </a:rPr>
              <a:t> (0-100)</a:t>
            </a:r>
            <a:endParaRPr kumimoji="0" lang="en-GB" sz="1600" b="1" i="0" u="none" strike="noStrike" kern="1200" cap="none" spc="0" normalizeH="0" baseline="0" noProof="0">
              <a:ln>
                <a:noFill/>
              </a:ln>
              <a:solidFill>
                <a:srgbClr val="002060"/>
              </a:solidFill>
              <a:effectLst/>
              <a:uLnTx/>
              <a:uFillTx/>
              <a:latin typeface="Manrope"/>
              <a:ea typeface="+mn-ea"/>
              <a:cs typeface="+mn-cs"/>
            </a:endParaRPr>
          </a:p>
        </p:txBody>
      </p:sp>
      <p:sp>
        <p:nvSpPr>
          <p:cNvPr id="48" name="Content Placeholder 8">
            <a:extLst>
              <a:ext uri="{FF2B5EF4-FFF2-40B4-BE49-F238E27FC236}">
                <a16:creationId xmlns:a16="http://schemas.microsoft.com/office/drawing/2014/main" id="{BB79B65A-BB41-428E-9E0C-AB852C760C81}"/>
              </a:ext>
            </a:extLst>
          </p:cNvPr>
          <p:cNvSpPr txBox="1">
            <a:spLocks/>
          </p:cNvSpPr>
          <p:nvPr/>
        </p:nvSpPr>
        <p:spPr>
          <a:xfrm>
            <a:off x="296811" y="4198611"/>
            <a:ext cx="4071608" cy="36933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Clr>
                <a:schemeClr val="bg2"/>
              </a:buClr>
              <a:buFont typeface="Wingdings" panose="05000000000000000000" pitchFamily="2" charset="2"/>
              <a:buChar char="§"/>
              <a:defRPr lang="en-GB" sz="2200" b="0" i="0" kern="1200" noProof="0" dirty="0">
                <a:solidFill>
                  <a:schemeClr val="tx2"/>
                </a:solidFill>
                <a:latin typeface="+mn-lt"/>
                <a:ea typeface="+mn-ea"/>
                <a:cs typeface="+mn-cs"/>
              </a:defRPr>
            </a:lvl1pPr>
            <a:lvl2pPr marL="685800" indent="-228600" algn="l" defTabSz="914400" rtl="0" eaLnBrk="1" latinLnBrk="0" hangingPunct="1">
              <a:lnSpc>
                <a:spcPct val="90000"/>
              </a:lnSpc>
              <a:spcBef>
                <a:spcPts val="500"/>
              </a:spcBef>
              <a:buClr>
                <a:schemeClr val="bg2"/>
              </a:buClr>
              <a:buFont typeface="Arial" panose="020B0604020202020204" pitchFamily="34" charset="0"/>
              <a:buChar char="•"/>
              <a:defRPr lang="en-GB" sz="2200" b="0" i="0" kern="1200" noProof="0" dirty="0">
                <a:solidFill>
                  <a:schemeClr val="tx2"/>
                </a:solidFill>
                <a:latin typeface="+mn-lt"/>
                <a:ea typeface="+mn-ea"/>
                <a:cs typeface="+mn-cs"/>
              </a:defRPr>
            </a:lvl2pPr>
            <a:lvl3pPr marL="1143000" indent="-228600" algn="l" defTabSz="914400" rtl="0" eaLnBrk="1" latinLnBrk="0" hangingPunct="1">
              <a:lnSpc>
                <a:spcPct val="90000"/>
              </a:lnSpc>
              <a:spcBef>
                <a:spcPts val="500"/>
              </a:spcBef>
              <a:buClr>
                <a:schemeClr val="bg2"/>
              </a:buClr>
              <a:buFont typeface="Calibri" panose="020F0502020204030204" pitchFamily="34" charset="0"/>
              <a:buChar char="‒"/>
              <a:defRPr lang="en-GB" sz="2200" b="0" i="0" kern="1200" noProof="0" dirty="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
                <a:srgbClr val="0066CC"/>
              </a:buClr>
              <a:buSzTx/>
              <a:buFont typeface="Wingdings" panose="05000000000000000000" pitchFamily="2" charset="2"/>
              <a:buNone/>
              <a:tabLst/>
              <a:defRPr/>
            </a:pPr>
            <a:r>
              <a:rPr kumimoji="0" lang="en-GB" sz="1600" b="0" i="0" u="none" strike="noStrike" kern="1200" cap="none" spc="0" normalizeH="0" baseline="0" noProof="0">
                <a:ln>
                  <a:noFill/>
                </a:ln>
                <a:solidFill>
                  <a:srgbClr val="000000"/>
                </a:solidFill>
                <a:effectLst/>
                <a:uLnTx/>
                <a:uFillTx/>
                <a:latin typeface="Manrope"/>
                <a:ea typeface="+mn-ea"/>
                <a:cs typeface="+mn-cs"/>
              </a:rPr>
              <a:t>Temporal resolution index </a:t>
            </a:r>
            <a:r>
              <a:rPr kumimoji="0" lang="en-GB" sz="1600" b="1" i="0" u="none" strike="noStrike" kern="1200" cap="none" spc="0" normalizeH="0" baseline="0" noProof="0">
                <a:ln>
                  <a:noFill/>
                </a:ln>
                <a:solidFill>
                  <a:srgbClr val="002060"/>
                </a:solidFill>
                <a:effectLst/>
                <a:uLnTx/>
                <a:uFillTx/>
                <a:latin typeface="Manrope"/>
                <a:ea typeface="+mn-ea"/>
                <a:cs typeface="+mn-cs"/>
              </a:rPr>
              <a:t>I</a:t>
            </a:r>
            <a:r>
              <a:rPr kumimoji="0" lang="en-GB" sz="1600" b="1" i="0" u="none" strike="noStrike" kern="1200" cap="none" spc="0" normalizeH="0" baseline="-25000" noProof="0">
                <a:ln>
                  <a:noFill/>
                </a:ln>
                <a:solidFill>
                  <a:srgbClr val="002060"/>
                </a:solidFill>
                <a:effectLst/>
                <a:uLnTx/>
                <a:uFillTx/>
                <a:latin typeface="Manrope"/>
                <a:ea typeface="+mn-ea"/>
                <a:cs typeface="+mn-cs"/>
              </a:rPr>
              <a:t>TR</a:t>
            </a:r>
            <a:r>
              <a:rPr kumimoji="0" lang="en-GB" sz="1600" b="0" i="0" u="none" strike="noStrike" kern="1200" cap="none" spc="0" normalizeH="0" baseline="0" noProof="0">
                <a:ln>
                  <a:noFill/>
                </a:ln>
                <a:solidFill>
                  <a:srgbClr val="000000"/>
                </a:solidFill>
                <a:effectLst/>
                <a:uLnTx/>
                <a:uFillTx/>
                <a:latin typeface="Manrope"/>
                <a:ea typeface="+mn-ea"/>
                <a:cs typeface="+mn-cs"/>
              </a:rPr>
              <a:t> (0-100)</a:t>
            </a:r>
            <a:endParaRPr kumimoji="0" lang="en-GB" sz="1600" b="1" i="0" u="none" strike="noStrike" kern="1200" cap="none" spc="0" normalizeH="0" baseline="0" noProof="0">
              <a:ln>
                <a:noFill/>
              </a:ln>
              <a:solidFill>
                <a:srgbClr val="002060"/>
              </a:solidFill>
              <a:effectLst/>
              <a:uLnTx/>
              <a:uFillTx/>
              <a:latin typeface="Manrope"/>
              <a:ea typeface="+mn-ea"/>
              <a:cs typeface="+mn-cs"/>
            </a:endParaRPr>
          </a:p>
        </p:txBody>
      </p:sp>
      <p:sp>
        <p:nvSpPr>
          <p:cNvPr id="2" name="Rectangle 1">
            <a:extLst>
              <a:ext uri="{FF2B5EF4-FFF2-40B4-BE49-F238E27FC236}">
                <a16:creationId xmlns:a16="http://schemas.microsoft.com/office/drawing/2014/main" id="{929EA40C-2B1A-EDC6-3FB8-DCC5D9AC637F}"/>
              </a:ext>
            </a:extLst>
          </p:cNvPr>
          <p:cNvSpPr>
            <a:spLocks noChangeArrowheads="1"/>
          </p:cNvSpPr>
          <p:nvPr/>
        </p:nvSpPr>
        <p:spPr bwMode="auto">
          <a:xfrm>
            <a:off x="109021" y="6148281"/>
            <a:ext cx="11881896" cy="461665"/>
          </a:xfrm>
          <a:prstGeom prst="rect">
            <a:avLst/>
          </a:prstGeom>
          <a:solidFill>
            <a:schemeClr val="bg1"/>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a:ln>
                  <a:noFill/>
                </a:ln>
                <a:solidFill>
                  <a:srgbClr val="0C5BFF">
                    <a:lumMod val="50000"/>
                  </a:srgbClr>
                </a:solidFill>
                <a:effectLst/>
                <a:uLnTx/>
                <a:uFillTx/>
                <a:latin typeface="Manrope"/>
                <a:ea typeface="+mn-ea"/>
                <a:cs typeface="Arial" panose="020B0604020202020204" pitchFamily="34" charset="0"/>
              </a:rPr>
              <a:t>[18] Zuliani C., Santoro V., Nugnes M., Colombo C., Social benefit assessment of Earth observation missions through the SDG20230, 72nd International Astronautical Congress (IAC), Dubai, United Arab Emirates, 25-29 October 2021. IAC-21-B1.5.3</a:t>
            </a:r>
          </a:p>
        </p:txBody>
      </p:sp>
      <p:sp>
        <p:nvSpPr>
          <p:cNvPr id="3" name="Date Placeholder 2">
            <a:extLst>
              <a:ext uri="{FF2B5EF4-FFF2-40B4-BE49-F238E27FC236}">
                <a16:creationId xmlns:a16="http://schemas.microsoft.com/office/drawing/2014/main" id="{36C3E765-3610-2C9E-B585-F8496B6C9EB3}"/>
              </a:ext>
            </a:extLst>
          </p:cNvPr>
          <p:cNvSpPr>
            <a:spLocks noGrp="1"/>
          </p:cNvSpPr>
          <p:nvPr>
            <p:ph type="dt" sz="half" idx="2"/>
          </p:nvPr>
        </p:nvSpPr>
        <p:spPr/>
        <p:txBody>
          <a:bodyPr/>
          <a:lstStyle/>
          <a:p>
            <a:r>
              <a:rPr lang="it-IT"/>
              <a:t>03/06/2026</a:t>
            </a:r>
            <a:endParaRPr lang="en-GB"/>
          </a:p>
        </p:txBody>
      </p:sp>
      <p:pic>
        <p:nvPicPr>
          <p:cNvPr id="6" name="Immagine 5">
            <a:extLst>
              <a:ext uri="{FF2B5EF4-FFF2-40B4-BE49-F238E27FC236}">
                <a16:creationId xmlns:a16="http://schemas.microsoft.com/office/drawing/2014/main" id="{A52919F6-2642-42F2-BE7C-7AA5CA67AF1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705328" y="2543415"/>
            <a:ext cx="4449840" cy="2615426"/>
          </a:xfrm>
          <a:prstGeom prst="rect">
            <a:avLst/>
          </a:prstGeom>
        </p:spPr>
      </p:pic>
    </p:spTree>
    <p:extLst>
      <p:ext uri="{BB962C8B-B14F-4D97-AF65-F5344CB8AC3E}">
        <p14:creationId xmlns:p14="http://schemas.microsoft.com/office/powerpoint/2010/main" val="323688529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Segnaposto contenuto 5">
            <a:extLst>
              <a:ext uri="{FF2B5EF4-FFF2-40B4-BE49-F238E27FC236}">
                <a16:creationId xmlns:a16="http://schemas.microsoft.com/office/drawing/2014/main" id="{55AB9827-D829-4208-B7E7-91829B834679}"/>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20710"/>
          <a:stretch/>
        </p:blipFill>
        <p:spPr>
          <a:xfrm>
            <a:off x="295923" y="1046392"/>
            <a:ext cx="3808244" cy="2562480"/>
          </a:xfrm>
        </p:spPr>
      </p:pic>
      <p:sp>
        <p:nvSpPr>
          <p:cNvPr id="8" name="Title 7">
            <a:extLst>
              <a:ext uri="{FF2B5EF4-FFF2-40B4-BE49-F238E27FC236}">
                <a16:creationId xmlns:a16="http://schemas.microsoft.com/office/drawing/2014/main" id="{E32E022F-476E-4C9B-994F-3906C35613A3}"/>
              </a:ext>
            </a:extLst>
          </p:cNvPr>
          <p:cNvSpPr>
            <a:spLocks noGrp="1"/>
          </p:cNvSpPr>
          <p:nvPr>
            <p:ph type="title"/>
          </p:nvPr>
        </p:nvSpPr>
        <p:spPr/>
        <p:txBody>
          <a:bodyPr/>
          <a:lstStyle/>
          <a:p>
            <a:r>
              <a:rPr lang="en-GB"/>
              <a:t>Socio-economic impact of space</a:t>
            </a:r>
          </a:p>
        </p:txBody>
      </p:sp>
      <p:sp>
        <p:nvSpPr>
          <p:cNvPr id="10" name="Text Placeholder 9">
            <a:extLst>
              <a:ext uri="{FF2B5EF4-FFF2-40B4-BE49-F238E27FC236}">
                <a16:creationId xmlns:a16="http://schemas.microsoft.com/office/drawing/2014/main" id="{E0E77DB7-9EE7-44AB-B5C3-8E5F74FC7DA2}"/>
              </a:ext>
            </a:extLst>
          </p:cNvPr>
          <p:cNvSpPr>
            <a:spLocks noGrp="1"/>
          </p:cNvSpPr>
          <p:nvPr>
            <p:ph type="body" sz="quarter" idx="14"/>
          </p:nvPr>
        </p:nvSpPr>
        <p:spPr/>
        <p:txBody>
          <a:bodyPr/>
          <a:lstStyle/>
          <a:p>
            <a:r>
              <a:rPr lang="en-GB"/>
              <a:t>Earth observation services contribution to the SDGs and SDG indices</a:t>
            </a:r>
          </a:p>
        </p:txBody>
      </p:sp>
      <p:sp>
        <p:nvSpPr>
          <p:cNvPr id="4" name="Footer Placeholder 3">
            <a:extLst>
              <a:ext uri="{FF2B5EF4-FFF2-40B4-BE49-F238E27FC236}">
                <a16:creationId xmlns:a16="http://schemas.microsoft.com/office/drawing/2014/main" id="{787CBADD-7F02-4D5D-9802-C557D3994493}"/>
              </a:ext>
            </a:extLst>
          </p:cNvPr>
          <p:cNvSpPr>
            <a:spLocks noGrp="1"/>
          </p:cNvSpPr>
          <p:nvPr>
            <p:ph type="ftr" sz="quarter" idx="3"/>
          </p:nvPr>
        </p:nvSpPr>
        <p:spPr/>
        <p: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white"/>
                </a:solidFill>
                <a:effectLst/>
                <a:uLnTx/>
                <a:uFillTx/>
                <a:latin typeface="Calibri" panose="020F0502020204030204"/>
                <a:ea typeface="+mn-ea"/>
                <a:cs typeface="+mn-cs"/>
              </a:rPr>
              <a:t>Camilla Colombo - GREEN SPECIES - COMPASS Lab - Department of Aerospace Science and Technology</a:t>
            </a:r>
            <a:endParaRPr kumimoji="0" lang="en-GB" sz="12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Slide Number Placeholder 4">
            <a:extLst>
              <a:ext uri="{FF2B5EF4-FFF2-40B4-BE49-F238E27FC236}">
                <a16:creationId xmlns:a16="http://schemas.microsoft.com/office/drawing/2014/main" id="{7E10EC2E-5D47-4D3D-AC2A-8E68C74E5560}"/>
              </a:ext>
            </a:extLst>
          </p:cNvPr>
          <p:cNvSpPr>
            <a:spLocks noGrp="1"/>
          </p:cNvSpPr>
          <p:nvPr>
            <p:ph type="sldNum" sz="quarter" idx="4"/>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27E5F449-895D-4F0B-A7C3-2A84DA46D4CF}" type="slidenum">
              <a:rPr kumimoji="0" lang="en-GB" sz="1200" b="0" i="0" u="none" strike="noStrike" kern="1200" cap="none" spc="0" normalizeH="0" baseline="0" noProof="0" smtClean="0">
                <a:ln>
                  <a:noFill/>
                </a:ln>
                <a:solidFill>
                  <a:prstClr val="white"/>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42</a:t>
            </a:fld>
            <a:endParaRPr kumimoji="0" lang="en-GB" sz="12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1" name="Immagine 10">
            <a:extLst>
              <a:ext uri="{FF2B5EF4-FFF2-40B4-BE49-F238E27FC236}">
                <a16:creationId xmlns:a16="http://schemas.microsoft.com/office/drawing/2014/main" id="{0D2F00E3-2010-43FC-99D7-FC8C8F970CFF}"/>
              </a:ext>
            </a:extLst>
          </p:cNvPr>
          <p:cNvPicPr>
            <a:picLocks noChangeAspect="1"/>
          </p:cNvPicPr>
          <p:nvPr/>
        </p:nvPicPr>
        <p:blipFill rotWithShape="1">
          <a:blip r:embed="rId3">
            <a:extLst>
              <a:ext uri="{28A0092B-C50C-407E-A947-70E740481C1C}">
                <a14:useLocalDpi xmlns:a14="http://schemas.microsoft.com/office/drawing/2010/main" val="0"/>
              </a:ext>
            </a:extLst>
          </a:blip>
          <a:srcRect l="15228" r="4473" b="4314"/>
          <a:stretch/>
        </p:blipFill>
        <p:spPr>
          <a:xfrm>
            <a:off x="4245934" y="1137875"/>
            <a:ext cx="3700131" cy="2717500"/>
          </a:xfrm>
          <a:prstGeom prst="rect">
            <a:avLst/>
          </a:prstGeom>
        </p:spPr>
      </p:pic>
      <p:sp>
        <p:nvSpPr>
          <p:cNvPr id="13" name="Content Placeholder 8">
            <a:extLst>
              <a:ext uri="{FF2B5EF4-FFF2-40B4-BE49-F238E27FC236}">
                <a16:creationId xmlns:a16="http://schemas.microsoft.com/office/drawing/2014/main" id="{E40F6989-0E3A-4BA1-970A-4F63605430EB}"/>
              </a:ext>
            </a:extLst>
          </p:cNvPr>
          <p:cNvSpPr txBox="1">
            <a:spLocks/>
          </p:cNvSpPr>
          <p:nvPr/>
        </p:nvSpPr>
        <p:spPr>
          <a:xfrm>
            <a:off x="7946065" y="1295428"/>
            <a:ext cx="3781647" cy="139399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Clr>
                <a:schemeClr val="bg2"/>
              </a:buClr>
              <a:buFont typeface="Wingdings" panose="05000000000000000000" pitchFamily="2" charset="2"/>
              <a:buChar char="§"/>
              <a:defRPr lang="en-GB" sz="2200" b="0" i="0" kern="1200" noProof="0" dirty="0">
                <a:solidFill>
                  <a:schemeClr val="tx2"/>
                </a:solidFill>
                <a:latin typeface="+mn-lt"/>
                <a:ea typeface="+mn-ea"/>
                <a:cs typeface="+mn-cs"/>
              </a:defRPr>
            </a:lvl1pPr>
            <a:lvl2pPr marL="685800" indent="-228600" algn="l" defTabSz="914400" rtl="0" eaLnBrk="1" latinLnBrk="0" hangingPunct="1">
              <a:lnSpc>
                <a:spcPct val="90000"/>
              </a:lnSpc>
              <a:spcBef>
                <a:spcPts val="500"/>
              </a:spcBef>
              <a:buClr>
                <a:schemeClr val="bg2"/>
              </a:buClr>
              <a:buFont typeface="Arial" panose="020B0604020202020204" pitchFamily="34" charset="0"/>
              <a:buChar char="•"/>
              <a:defRPr lang="en-GB" sz="2200" b="0" i="0" kern="1200" noProof="0" dirty="0">
                <a:solidFill>
                  <a:schemeClr val="tx2"/>
                </a:solidFill>
                <a:latin typeface="+mn-lt"/>
                <a:ea typeface="+mn-ea"/>
                <a:cs typeface="+mn-cs"/>
              </a:defRPr>
            </a:lvl2pPr>
            <a:lvl3pPr marL="1143000" indent="-228600" algn="l" defTabSz="914400" rtl="0" eaLnBrk="1" latinLnBrk="0" hangingPunct="1">
              <a:lnSpc>
                <a:spcPct val="90000"/>
              </a:lnSpc>
              <a:spcBef>
                <a:spcPts val="500"/>
              </a:spcBef>
              <a:buClr>
                <a:schemeClr val="bg2"/>
              </a:buClr>
              <a:buFont typeface="Calibri" panose="020F0502020204030204" pitchFamily="34" charset="0"/>
              <a:buChar char="‒"/>
              <a:defRPr lang="en-GB" sz="2200" b="0" i="0" kern="1200" noProof="0" dirty="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90000"/>
              </a:lnSpc>
              <a:spcBef>
                <a:spcPts val="1000"/>
              </a:spcBef>
              <a:spcAft>
                <a:spcPts val="0"/>
              </a:spcAft>
              <a:buClr>
                <a:srgbClr val="0066CC"/>
              </a:buClr>
              <a:buSzTx/>
              <a:buFont typeface="Wingdings" panose="05000000000000000000" pitchFamily="2" charset="2"/>
              <a:buChar char="§"/>
              <a:tabLst/>
              <a:defRPr/>
            </a:pPr>
            <a:r>
              <a:rPr kumimoji="0" lang="it-IT" sz="1600" b="0" i="0" u="none" strike="noStrike" kern="1200" cap="none" spc="0" normalizeH="0" baseline="0" noProof="0">
                <a:ln>
                  <a:noFill/>
                </a:ln>
                <a:solidFill>
                  <a:srgbClr val="000000"/>
                </a:solidFill>
                <a:effectLst/>
                <a:uLnTx/>
                <a:uFillTx/>
                <a:latin typeface="Manrope"/>
                <a:ea typeface="+mn-ea"/>
                <a:cs typeface="+mn-cs"/>
              </a:rPr>
              <a:t>EO </a:t>
            </a:r>
            <a:r>
              <a:rPr kumimoji="0" lang="it-IT" sz="1600" b="0" i="0" u="none" strike="noStrike" kern="1200" cap="none" spc="0" normalizeH="0" baseline="0" noProof="0" err="1">
                <a:ln>
                  <a:noFill/>
                </a:ln>
                <a:solidFill>
                  <a:srgbClr val="000000"/>
                </a:solidFill>
                <a:effectLst/>
                <a:uLnTx/>
                <a:uFillTx/>
                <a:latin typeface="Manrope"/>
                <a:ea typeface="+mn-ea"/>
                <a:cs typeface="+mn-cs"/>
              </a:rPr>
              <a:t>majorly</a:t>
            </a:r>
            <a:r>
              <a:rPr kumimoji="0" lang="it-IT" sz="1600" b="0" i="0" u="none" strike="noStrike" kern="1200" cap="none" spc="0" normalizeH="0" baseline="0" noProof="0">
                <a:ln>
                  <a:noFill/>
                </a:ln>
                <a:solidFill>
                  <a:srgbClr val="000000"/>
                </a:solidFill>
                <a:effectLst/>
                <a:uLnTx/>
                <a:uFillTx/>
                <a:latin typeface="Manrope"/>
                <a:ea typeface="+mn-ea"/>
                <a:cs typeface="+mn-cs"/>
              </a:rPr>
              <a:t> </a:t>
            </a:r>
            <a:r>
              <a:rPr kumimoji="0" lang="it-IT" sz="1600" b="0" i="0" u="none" strike="noStrike" kern="1200" cap="none" spc="0" normalizeH="0" baseline="0" noProof="0" err="1">
                <a:ln>
                  <a:noFill/>
                </a:ln>
                <a:solidFill>
                  <a:srgbClr val="000000"/>
                </a:solidFill>
                <a:effectLst/>
                <a:uLnTx/>
                <a:uFillTx/>
                <a:latin typeface="Manrope"/>
                <a:ea typeface="+mn-ea"/>
                <a:cs typeface="+mn-cs"/>
              </a:rPr>
              <a:t>contributes</a:t>
            </a:r>
            <a:r>
              <a:rPr kumimoji="0" lang="it-IT" sz="1600" b="0" i="0" u="none" strike="noStrike" kern="1200" cap="none" spc="0" normalizeH="0" baseline="0" noProof="0">
                <a:ln>
                  <a:noFill/>
                </a:ln>
                <a:solidFill>
                  <a:srgbClr val="000000"/>
                </a:solidFill>
                <a:effectLst/>
                <a:uLnTx/>
                <a:uFillTx/>
                <a:latin typeface="Manrope"/>
                <a:ea typeface="+mn-ea"/>
                <a:cs typeface="+mn-cs"/>
              </a:rPr>
              <a:t> to Goal 13 (</a:t>
            </a:r>
            <a:r>
              <a:rPr kumimoji="0" lang="it-IT" sz="1600" b="1" i="0" u="none" strike="noStrike" kern="1200" cap="none" spc="0" normalizeH="0" baseline="0" noProof="0" err="1">
                <a:ln>
                  <a:noFill/>
                </a:ln>
                <a:solidFill>
                  <a:srgbClr val="002060"/>
                </a:solidFill>
                <a:effectLst/>
                <a:uLnTx/>
                <a:uFillTx/>
                <a:latin typeface="Manrope"/>
                <a:ea typeface="+mn-ea"/>
                <a:cs typeface="+mn-cs"/>
              </a:rPr>
              <a:t>Climate</a:t>
            </a:r>
            <a:r>
              <a:rPr kumimoji="0" lang="it-IT" sz="1600" b="1" i="0" u="none" strike="noStrike" kern="1200" cap="none" spc="0" normalizeH="0" baseline="0" noProof="0">
                <a:ln>
                  <a:noFill/>
                </a:ln>
                <a:solidFill>
                  <a:srgbClr val="002060"/>
                </a:solidFill>
                <a:effectLst/>
                <a:uLnTx/>
                <a:uFillTx/>
                <a:latin typeface="Manrope"/>
                <a:ea typeface="+mn-ea"/>
                <a:cs typeface="+mn-cs"/>
              </a:rPr>
              <a:t> Action</a:t>
            </a:r>
            <a:r>
              <a:rPr kumimoji="0" lang="it-IT" sz="1600" b="0" i="0" u="none" strike="noStrike" kern="1200" cap="none" spc="0" normalizeH="0" baseline="0" noProof="0">
                <a:ln>
                  <a:noFill/>
                </a:ln>
                <a:solidFill>
                  <a:srgbClr val="000000"/>
                </a:solidFill>
                <a:effectLst/>
                <a:uLnTx/>
                <a:uFillTx/>
                <a:latin typeface="Manrope"/>
                <a:ea typeface="+mn-ea"/>
                <a:cs typeface="+mn-cs"/>
              </a:rPr>
              <a:t>), </a:t>
            </a:r>
            <a:r>
              <a:rPr kumimoji="0" lang="it-IT" sz="1600" b="0" i="0" u="none" strike="noStrike" kern="1200" cap="none" spc="0" normalizeH="0" baseline="0" noProof="0" err="1">
                <a:ln>
                  <a:noFill/>
                </a:ln>
                <a:solidFill>
                  <a:srgbClr val="000000"/>
                </a:solidFill>
                <a:effectLst/>
                <a:uLnTx/>
                <a:uFillTx/>
                <a:latin typeface="Manrope"/>
                <a:ea typeface="+mn-ea"/>
                <a:cs typeface="+mn-cs"/>
              </a:rPr>
              <a:t>followed</a:t>
            </a:r>
            <a:r>
              <a:rPr kumimoji="0" lang="it-IT" sz="1600" b="0" i="0" u="none" strike="noStrike" kern="1200" cap="none" spc="0" normalizeH="0" baseline="0" noProof="0">
                <a:ln>
                  <a:noFill/>
                </a:ln>
                <a:solidFill>
                  <a:srgbClr val="000000"/>
                </a:solidFill>
                <a:effectLst/>
                <a:uLnTx/>
                <a:uFillTx/>
                <a:latin typeface="Manrope"/>
                <a:ea typeface="+mn-ea"/>
                <a:cs typeface="+mn-cs"/>
              </a:rPr>
              <a:t> by Goal 15 (</a:t>
            </a:r>
            <a:r>
              <a:rPr kumimoji="0" lang="it-IT" sz="1600" b="1" i="0" u="none" strike="noStrike" kern="1200" cap="none" spc="0" normalizeH="0" baseline="0" noProof="0">
                <a:ln>
                  <a:noFill/>
                </a:ln>
                <a:solidFill>
                  <a:srgbClr val="002060"/>
                </a:solidFill>
                <a:effectLst/>
                <a:uLnTx/>
                <a:uFillTx/>
                <a:latin typeface="Manrope"/>
                <a:ea typeface="+mn-ea"/>
                <a:cs typeface="+mn-cs"/>
              </a:rPr>
              <a:t>Life on Land</a:t>
            </a:r>
            <a:r>
              <a:rPr kumimoji="0" lang="it-IT" sz="1600" b="0" i="0" u="none" strike="noStrike" kern="1200" cap="none" spc="0" normalizeH="0" baseline="0" noProof="0">
                <a:ln>
                  <a:noFill/>
                </a:ln>
                <a:solidFill>
                  <a:srgbClr val="000000"/>
                </a:solidFill>
                <a:effectLst/>
                <a:uLnTx/>
                <a:uFillTx/>
                <a:latin typeface="Manrope"/>
                <a:ea typeface="+mn-ea"/>
                <a:cs typeface="+mn-cs"/>
              </a:rPr>
              <a:t>) and Goal 12 (</a:t>
            </a:r>
            <a:r>
              <a:rPr kumimoji="0" lang="it-IT" sz="1600" b="1" i="0" u="none" strike="noStrike" kern="1200" cap="none" spc="0" normalizeH="0" baseline="0" noProof="0">
                <a:ln>
                  <a:noFill/>
                </a:ln>
                <a:solidFill>
                  <a:srgbClr val="002060"/>
                </a:solidFill>
                <a:effectLst/>
                <a:uLnTx/>
                <a:uFillTx/>
                <a:latin typeface="Manrope"/>
                <a:ea typeface="+mn-ea"/>
                <a:cs typeface="+mn-cs"/>
              </a:rPr>
              <a:t>Responsible </a:t>
            </a:r>
            <a:r>
              <a:rPr kumimoji="0" lang="it-IT" sz="1600" b="1" i="0" u="none" strike="noStrike" kern="1200" cap="none" spc="0" normalizeH="0" baseline="0" noProof="0" err="1">
                <a:ln>
                  <a:noFill/>
                </a:ln>
                <a:solidFill>
                  <a:srgbClr val="002060"/>
                </a:solidFill>
                <a:effectLst/>
                <a:uLnTx/>
                <a:uFillTx/>
                <a:latin typeface="Manrope"/>
                <a:ea typeface="+mn-ea"/>
                <a:cs typeface="+mn-cs"/>
              </a:rPr>
              <a:t>Consumption</a:t>
            </a:r>
            <a:r>
              <a:rPr kumimoji="0" lang="it-IT" sz="1600" b="1" i="0" u="none" strike="noStrike" kern="1200" cap="none" spc="0" normalizeH="0" baseline="0" noProof="0">
                <a:ln>
                  <a:noFill/>
                </a:ln>
                <a:solidFill>
                  <a:srgbClr val="002060"/>
                </a:solidFill>
                <a:effectLst/>
                <a:uLnTx/>
                <a:uFillTx/>
                <a:latin typeface="Manrope"/>
                <a:ea typeface="+mn-ea"/>
                <a:cs typeface="+mn-cs"/>
              </a:rPr>
              <a:t> and Production</a:t>
            </a:r>
            <a:r>
              <a:rPr kumimoji="0" lang="it-IT" sz="1600" b="0" i="0" u="none" strike="noStrike" kern="1200" cap="none" spc="0" normalizeH="0" baseline="0" noProof="0">
                <a:ln>
                  <a:noFill/>
                </a:ln>
                <a:solidFill>
                  <a:srgbClr val="000000"/>
                </a:solidFill>
                <a:effectLst/>
                <a:uLnTx/>
                <a:uFillTx/>
                <a:latin typeface="Manrope"/>
                <a:ea typeface="+mn-ea"/>
                <a:cs typeface="+mn-cs"/>
              </a:rPr>
              <a:t>) </a:t>
            </a:r>
            <a:endParaRPr kumimoji="0" lang="en-US" sz="1600" b="0" i="0" u="none" strike="noStrike" kern="1200" cap="none" spc="0" normalizeH="0" baseline="0" noProof="0">
              <a:ln>
                <a:noFill/>
              </a:ln>
              <a:solidFill>
                <a:srgbClr val="000000"/>
              </a:solidFill>
              <a:effectLst/>
              <a:uLnTx/>
              <a:uFillTx/>
              <a:latin typeface="Manrope"/>
              <a:ea typeface="+mn-ea"/>
              <a:cs typeface="+mn-cs"/>
            </a:endParaRPr>
          </a:p>
        </p:txBody>
      </p:sp>
      <p:sp>
        <p:nvSpPr>
          <p:cNvPr id="15" name="Content Placeholder 8">
            <a:extLst>
              <a:ext uri="{FF2B5EF4-FFF2-40B4-BE49-F238E27FC236}">
                <a16:creationId xmlns:a16="http://schemas.microsoft.com/office/drawing/2014/main" id="{79DD2328-39AA-4CB4-BA62-88654D9CF7AB}"/>
              </a:ext>
            </a:extLst>
          </p:cNvPr>
          <p:cNvSpPr txBox="1">
            <a:spLocks/>
          </p:cNvSpPr>
          <p:nvPr/>
        </p:nvSpPr>
        <p:spPr>
          <a:xfrm>
            <a:off x="7946066" y="2689427"/>
            <a:ext cx="3950012" cy="116139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Clr>
                <a:schemeClr val="bg2"/>
              </a:buClr>
              <a:buFont typeface="Wingdings" panose="05000000000000000000" pitchFamily="2" charset="2"/>
              <a:buChar char="§"/>
              <a:defRPr lang="en-GB" sz="2200" b="0" i="0" kern="1200" noProof="0" dirty="0">
                <a:solidFill>
                  <a:schemeClr val="tx2"/>
                </a:solidFill>
                <a:latin typeface="+mn-lt"/>
                <a:ea typeface="+mn-ea"/>
                <a:cs typeface="+mn-cs"/>
              </a:defRPr>
            </a:lvl1pPr>
            <a:lvl2pPr marL="685800" indent="-228600" algn="l" defTabSz="914400" rtl="0" eaLnBrk="1" latinLnBrk="0" hangingPunct="1">
              <a:lnSpc>
                <a:spcPct val="90000"/>
              </a:lnSpc>
              <a:spcBef>
                <a:spcPts val="500"/>
              </a:spcBef>
              <a:buClr>
                <a:schemeClr val="bg2"/>
              </a:buClr>
              <a:buFont typeface="Arial" panose="020B0604020202020204" pitchFamily="34" charset="0"/>
              <a:buChar char="•"/>
              <a:defRPr lang="en-GB" sz="2200" b="0" i="0" kern="1200" noProof="0" dirty="0">
                <a:solidFill>
                  <a:schemeClr val="tx2"/>
                </a:solidFill>
                <a:latin typeface="+mn-lt"/>
                <a:ea typeface="+mn-ea"/>
                <a:cs typeface="+mn-cs"/>
              </a:defRPr>
            </a:lvl2pPr>
            <a:lvl3pPr marL="1143000" indent="-228600" algn="l" defTabSz="914400" rtl="0" eaLnBrk="1" latinLnBrk="0" hangingPunct="1">
              <a:lnSpc>
                <a:spcPct val="90000"/>
              </a:lnSpc>
              <a:spcBef>
                <a:spcPts val="500"/>
              </a:spcBef>
              <a:buClr>
                <a:schemeClr val="bg2"/>
              </a:buClr>
              <a:buFont typeface="Calibri" panose="020F0502020204030204" pitchFamily="34" charset="0"/>
              <a:buChar char="‒"/>
              <a:defRPr lang="en-GB" sz="2200" b="0" i="0" kern="1200" noProof="0" dirty="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90000"/>
              </a:lnSpc>
              <a:spcBef>
                <a:spcPts val="1000"/>
              </a:spcBef>
              <a:spcAft>
                <a:spcPts val="0"/>
              </a:spcAft>
              <a:buClr>
                <a:srgbClr val="0066CC"/>
              </a:buClr>
              <a:buSzTx/>
              <a:buFont typeface="Wingdings" panose="05000000000000000000" pitchFamily="2" charset="2"/>
              <a:buChar char="§"/>
              <a:tabLst/>
              <a:defRPr/>
            </a:pPr>
            <a:r>
              <a:rPr kumimoji="0" lang="en-US" sz="1600" b="0" i="0" u="none" strike="noStrike" kern="1200" cap="none" spc="0" normalizeH="0" baseline="0" noProof="0">
                <a:ln>
                  <a:noFill/>
                </a:ln>
                <a:solidFill>
                  <a:srgbClr val="000000"/>
                </a:solidFill>
                <a:effectLst/>
                <a:uLnTx/>
                <a:uFillTx/>
                <a:latin typeface="Manrope"/>
                <a:ea typeface="+mn-ea"/>
                <a:cs typeface="+mn-cs"/>
              </a:rPr>
              <a:t>Major contributions from </a:t>
            </a:r>
            <a:r>
              <a:rPr kumimoji="0" lang="en-US" sz="1600" b="1" i="0" u="none" strike="noStrike" kern="1200" cap="none" spc="0" normalizeH="0" baseline="0" noProof="0">
                <a:ln>
                  <a:noFill/>
                </a:ln>
                <a:solidFill>
                  <a:srgbClr val="002060"/>
                </a:solidFill>
                <a:effectLst/>
                <a:uLnTx/>
                <a:uFillTx/>
                <a:latin typeface="Manrope"/>
                <a:ea typeface="+mn-ea"/>
                <a:cs typeface="+mn-cs"/>
              </a:rPr>
              <a:t>Built-up land </a:t>
            </a:r>
            <a:r>
              <a:rPr kumimoji="0" lang="en-US" sz="1600" b="0" i="0" u="none" strike="noStrike" kern="1200" cap="none" spc="0" normalizeH="0" baseline="0" noProof="0">
                <a:ln>
                  <a:noFill/>
                </a:ln>
                <a:solidFill>
                  <a:srgbClr val="000000"/>
                </a:solidFill>
                <a:effectLst/>
                <a:uLnTx/>
                <a:uFillTx/>
                <a:latin typeface="Manrope"/>
                <a:ea typeface="+mn-ea"/>
                <a:cs typeface="+mn-cs"/>
              </a:rPr>
              <a:t>and </a:t>
            </a:r>
            <a:r>
              <a:rPr kumimoji="0" lang="en-US" sz="1600" b="1" i="0" u="none" strike="noStrike" kern="1200" cap="none" spc="0" normalizeH="0" baseline="0" noProof="0">
                <a:ln>
                  <a:noFill/>
                </a:ln>
                <a:solidFill>
                  <a:srgbClr val="002060"/>
                </a:solidFill>
                <a:effectLst/>
                <a:uLnTx/>
                <a:uFillTx/>
                <a:latin typeface="Manrope"/>
                <a:ea typeface="+mn-ea"/>
                <a:cs typeface="+mn-cs"/>
              </a:rPr>
              <a:t>Limnology</a:t>
            </a:r>
            <a:r>
              <a:rPr kumimoji="0" lang="en-US" sz="1600" b="0" i="0" u="none" strike="noStrike" kern="1200" cap="none" spc="0" normalizeH="0" baseline="0" noProof="0">
                <a:ln>
                  <a:noFill/>
                </a:ln>
                <a:solidFill>
                  <a:srgbClr val="000000"/>
                </a:solidFill>
                <a:effectLst/>
                <a:uLnTx/>
                <a:uFillTx/>
                <a:latin typeface="Manrope"/>
                <a:ea typeface="+mn-ea"/>
                <a:cs typeface="+mn-cs"/>
              </a:rPr>
              <a:t> services</a:t>
            </a:r>
            <a:endParaRPr kumimoji="0" lang="en-US" sz="1600" b="1" i="0" u="none" strike="noStrike" kern="1200" cap="none" spc="0" normalizeH="0" baseline="0" noProof="0">
              <a:ln>
                <a:noFill/>
              </a:ln>
              <a:solidFill>
                <a:srgbClr val="002060"/>
              </a:solidFill>
              <a:effectLst/>
              <a:uLnTx/>
              <a:uFillTx/>
              <a:latin typeface="Manrope"/>
              <a:ea typeface="+mn-ea"/>
              <a:cs typeface="+mn-cs"/>
            </a:endParaRPr>
          </a:p>
        </p:txBody>
      </p:sp>
      <mc:AlternateContent xmlns:mc="http://schemas.openxmlformats.org/markup-compatibility/2006" xmlns:a14="http://schemas.microsoft.com/office/drawing/2010/main">
        <mc:Choice Requires="a14">
          <p:sp>
            <p:nvSpPr>
              <p:cNvPr id="16" name="Content Placeholder 8">
                <a:extLst>
                  <a:ext uri="{FF2B5EF4-FFF2-40B4-BE49-F238E27FC236}">
                    <a16:creationId xmlns:a16="http://schemas.microsoft.com/office/drawing/2014/main" id="{C3ECE448-8440-43AA-8BF4-9CB7B41D6425}"/>
                  </a:ext>
                </a:extLst>
              </p:cNvPr>
              <p:cNvSpPr txBox="1">
                <a:spLocks/>
              </p:cNvSpPr>
              <p:nvPr/>
            </p:nvSpPr>
            <p:spPr>
              <a:xfrm>
                <a:off x="295921" y="3815094"/>
                <a:ext cx="11600157" cy="265978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Clr>
                    <a:schemeClr val="bg2"/>
                  </a:buClr>
                  <a:buFont typeface="Wingdings" panose="05000000000000000000" pitchFamily="2" charset="2"/>
                  <a:buChar char="§"/>
                  <a:defRPr lang="en-GB" sz="2200" b="0" i="0" kern="1200" noProof="0" dirty="0">
                    <a:solidFill>
                      <a:schemeClr val="tx2"/>
                    </a:solidFill>
                    <a:latin typeface="+mn-lt"/>
                    <a:ea typeface="+mn-ea"/>
                    <a:cs typeface="+mn-cs"/>
                  </a:defRPr>
                </a:lvl1pPr>
                <a:lvl2pPr marL="685800" indent="-228600" algn="l" defTabSz="914400" rtl="0" eaLnBrk="1" latinLnBrk="0" hangingPunct="1">
                  <a:lnSpc>
                    <a:spcPct val="90000"/>
                  </a:lnSpc>
                  <a:spcBef>
                    <a:spcPts val="500"/>
                  </a:spcBef>
                  <a:buClr>
                    <a:schemeClr val="bg2"/>
                  </a:buClr>
                  <a:buFont typeface="Arial" panose="020B0604020202020204" pitchFamily="34" charset="0"/>
                  <a:buChar char="•"/>
                  <a:defRPr lang="en-GB" sz="2200" b="0" i="0" kern="1200" noProof="0" dirty="0">
                    <a:solidFill>
                      <a:schemeClr val="tx2"/>
                    </a:solidFill>
                    <a:latin typeface="+mn-lt"/>
                    <a:ea typeface="+mn-ea"/>
                    <a:cs typeface="+mn-cs"/>
                  </a:defRPr>
                </a:lvl2pPr>
                <a:lvl3pPr marL="1143000" indent="-228600" algn="l" defTabSz="914400" rtl="0" eaLnBrk="1" latinLnBrk="0" hangingPunct="1">
                  <a:lnSpc>
                    <a:spcPct val="90000"/>
                  </a:lnSpc>
                  <a:spcBef>
                    <a:spcPts val="500"/>
                  </a:spcBef>
                  <a:buClr>
                    <a:schemeClr val="bg2"/>
                  </a:buClr>
                  <a:buFont typeface="Calibri" panose="020F0502020204030204" pitchFamily="34" charset="0"/>
                  <a:buChar char="‒"/>
                  <a:defRPr lang="en-GB" sz="2200" b="0" i="0" kern="1200" noProof="0" dirty="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90000"/>
                  </a:lnSpc>
                  <a:spcBef>
                    <a:spcPts val="1000"/>
                  </a:spcBef>
                  <a:spcAft>
                    <a:spcPts val="0"/>
                  </a:spcAft>
                  <a:buClr>
                    <a:srgbClr val="0066CC"/>
                  </a:buClr>
                  <a:buSzTx/>
                  <a:buFont typeface="Wingdings" panose="05000000000000000000" pitchFamily="2" charset="2"/>
                  <a:buChar char="§"/>
                  <a:tabLst/>
                  <a:defRPr/>
                </a:pPr>
                <a:r>
                  <a:rPr kumimoji="0" lang="en-US" sz="1600" b="0" i="0" u="none" strike="noStrike" kern="1200" cap="none" spc="0" normalizeH="0" baseline="0" noProof="0">
                    <a:ln>
                      <a:noFill/>
                    </a:ln>
                    <a:solidFill>
                      <a:srgbClr val="000000"/>
                    </a:solidFill>
                    <a:effectLst/>
                    <a:uLnTx/>
                    <a:uFillTx/>
                    <a:latin typeface="Manrope"/>
                    <a:ea typeface="+mn-ea"/>
                    <a:cs typeface="+mn-cs"/>
                  </a:rPr>
                  <a:t>Two sets of indices:</a:t>
                </a:r>
                <a:endParaRPr kumimoji="0" lang="en-US" sz="1600" b="1" i="0" u="none" strike="noStrike" kern="1200" cap="none" spc="0" normalizeH="0" baseline="0" noProof="0">
                  <a:ln>
                    <a:noFill/>
                  </a:ln>
                  <a:solidFill>
                    <a:srgbClr val="002060"/>
                  </a:solidFill>
                  <a:effectLst/>
                  <a:uLnTx/>
                  <a:uFillTx/>
                  <a:latin typeface="Manrope"/>
                  <a:ea typeface="+mn-ea"/>
                  <a:cs typeface="+mn-cs"/>
                </a:endParaRPr>
              </a:p>
              <a:p>
                <a:pPr marL="914400" marR="0" lvl="2" indent="0" algn="l" defTabSz="914400" rtl="0" eaLnBrk="1" fontAlgn="auto" latinLnBrk="0" hangingPunct="1">
                  <a:lnSpc>
                    <a:spcPct val="90000"/>
                  </a:lnSpc>
                  <a:spcBef>
                    <a:spcPts val="500"/>
                  </a:spcBef>
                  <a:spcAft>
                    <a:spcPts val="0"/>
                  </a:spcAft>
                  <a:buClr>
                    <a:srgbClr val="0066CC"/>
                  </a:buClr>
                  <a:buSzTx/>
                  <a:buFont typeface="Calibri" panose="020F0502020204030204" pitchFamily="34" charset="0"/>
                  <a:buNone/>
                  <a:tabLst/>
                  <a:defRPr/>
                </a:pPr>
                <a:r>
                  <a:rPr kumimoji="0" lang="en-US" sz="1600" b="1" i="0" u="none" strike="noStrike" kern="1200" cap="none" spc="0" normalizeH="0" baseline="0" noProof="0">
                    <a:ln>
                      <a:noFill/>
                    </a:ln>
                    <a:solidFill>
                      <a:srgbClr val="002060"/>
                    </a:solidFill>
                    <a:effectLst/>
                    <a:uLnTx/>
                    <a:uFillTx/>
                    <a:latin typeface="Manrope"/>
                    <a:ea typeface="+mn-ea"/>
                    <a:cs typeface="+mn-cs"/>
                  </a:rPr>
                  <a:t>Relative indices: </a:t>
                </a:r>
                <a:r>
                  <a:rPr kumimoji="0" lang="en-US" sz="1600" b="0" i="0" u="none" strike="noStrike" kern="1200" cap="none" spc="0" normalizeH="0" baseline="0" noProof="0">
                    <a:ln>
                      <a:noFill/>
                    </a:ln>
                    <a:solidFill>
                      <a:srgbClr val="000000"/>
                    </a:solidFill>
                    <a:effectLst/>
                    <a:uLnTx/>
                    <a:uFillTx/>
                    <a:latin typeface="Manrope"/>
                    <a:ea typeface="+mn-ea"/>
                    <a:cs typeface="+mn-cs"/>
                  </a:rPr>
                  <a:t>contribution of a mission to the SDGs with respect to given service maximum capability</a:t>
                </a:r>
                <a:endParaRPr kumimoji="0" lang="it-IT" sz="1600" b="0" i="1" u="none" strike="noStrike" kern="1200" cap="none" spc="0" normalizeH="0" baseline="0" noProof="0">
                  <a:ln>
                    <a:noFill/>
                  </a:ln>
                  <a:solidFill>
                    <a:srgbClr val="000000"/>
                  </a:solidFill>
                  <a:effectLst/>
                  <a:uLnTx/>
                  <a:uFillTx/>
                  <a:latin typeface="Manrope"/>
                  <a:ea typeface="+mn-ea"/>
                  <a:cs typeface="+mn-cs"/>
                </a:endParaRPr>
              </a:p>
              <a:p>
                <a:pPr marL="1143000" marR="0" lvl="2" indent="-228600" algn="l" defTabSz="914400" rtl="0" eaLnBrk="1" fontAlgn="auto" latinLnBrk="0" hangingPunct="1">
                  <a:lnSpc>
                    <a:spcPct val="90000"/>
                  </a:lnSpc>
                  <a:spcBef>
                    <a:spcPts val="500"/>
                  </a:spcBef>
                  <a:spcAft>
                    <a:spcPts val="0"/>
                  </a:spcAft>
                  <a:buClr>
                    <a:srgbClr val="0066CC"/>
                  </a:buClr>
                  <a:buSzTx/>
                  <a:buFont typeface="Calibri" panose="020F0502020204030204" pitchFamily="34" charset="0"/>
                  <a:buChar char="‒"/>
                  <a:tabLst/>
                  <a:defRPr/>
                </a:pPr>
                <a:endParaRPr kumimoji="0" lang="it-IT" sz="1600" b="0" i="1" u="none" strike="noStrike" kern="1200" cap="none" spc="0" normalizeH="0" baseline="0" noProof="0">
                  <a:ln>
                    <a:noFill/>
                  </a:ln>
                  <a:solidFill>
                    <a:srgbClr val="000000"/>
                  </a:solidFill>
                  <a:effectLst/>
                  <a:uLnTx/>
                  <a:uFillTx/>
                  <a:latin typeface="Manrope"/>
                  <a:ea typeface="+mn-ea"/>
                  <a:cs typeface="+mn-cs"/>
                </a:endParaRPr>
              </a:p>
              <a:p>
                <a:pPr marL="914400" marR="0" lvl="2" indent="0" algn="l" defTabSz="914400" rtl="0" eaLnBrk="1" fontAlgn="auto" latinLnBrk="0" hangingPunct="1">
                  <a:lnSpc>
                    <a:spcPct val="90000"/>
                  </a:lnSpc>
                  <a:spcBef>
                    <a:spcPts val="500"/>
                  </a:spcBef>
                  <a:spcAft>
                    <a:spcPts val="0"/>
                  </a:spcAft>
                  <a:buClr>
                    <a:srgbClr val="0066CC"/>
                  </a:buClr>
                  <a:buSzTx/>
                  <a:buFont typeface="Calibri" panose="020F0502020204030204" pitchFamily="34" charset="0"/>
                  <a:buNone/>
                  <a:tabLst/>
                  <a:defRPr/>
                </a:pPr>
                <a14:m>
                  <m:oMathPara xmlns:m="http://schemas.openxmlformats.org/officeDocument/2006/math">
                    <m:oMathParaPr>
                      <m:jc m:val="centerGroup"/>
                    </m:oMathParaPr>
                    <m:oMath xmlns:m="http://schemas.openxmlformats.org/officeDocument/2006/math">
                      <m:sSub>
                        <m:sSubPr>
                          <m:ctrlPr>
                            <a:rPr kumimoji="0" lang="en-US"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ctrlPr>
                        </m:sSubPr>
                        <m:e>
                          <m:r>
                            <a:rPr kumimoji="0" lang="it-IT"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𝐼</m:t>
                          </m:r>
                        </m:e>
                        <m:sub>
                          <m:r>
                            <a:rPr kumimoji="0" lang="it-IT"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𝑆𝐷𝐺</m:t>
                          </m:r>
                          <m:r>
                            <a:rPr kumimoji="0" lang="it-IT" sz="1600" b="1"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𝑿</m:t>
                          </m:r>
                          <m:r>
                            <a:rPr kumimoji="0" lang="it-IT"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 </m:t>
                          </m:r>
                          <m:r>
                            <a:rPr kumimoji="0" lang="it-IT"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𝑟𝑒𝑙</m:t>
                          </m:r>
                        </m:sub>
                      </m:sSub>
                      <m:r>
                        <a:rPr kumimoji="0" lang="it-IT"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 </m:t>
                      </m:r>
                      <m:f>
                        <m:fPr>
                          <m:ctrlPr>
                            <a:rPr kumimoji="0" lang="it-IT"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ctrlPr>
                        </m:fPr>
                        <m:num>
                          <m:sSub>
                            <m:sSubPr>
                              <m:ctrlPr>
                                <a:rPr kumimoji="0" lang="it-IT"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ctrlPr>
                            </m:sSubPr>
                            <m:e>
                              <m:r>
                                <a:rPr kumimoji="0" lang="it-IT"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𝐼</m:t>
                              </m:r>
                            </m:e>
                            <m:sub>
                              <m:r>
                                <a:rPr kumimoji="0" lang="it-IT"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𝑏𝑙𝑡</m:t>
                              </m:r>
                            </m:sub>
                          </m:sSub>
                          <m:sSub>
                            <m:sSubPr>
                              <m:ctrlPr>
                                <a:rPr kumimoji="0" lang="it-IT"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ctrlPr>
                            </m:sSubPr>
                            <m:e>
                              <m:r>
                                <a:rPr kumimoji="0" lang="it-IT"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𝑁</m:t>
                              </m:r>
                            </m:e>
                            <m:sub>
                              <m:r>
                                <a:rPr kumimoji="0" lang="it-IT"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𝑏𝑙𝑡</m:t>
                              </m:r>
                              <m:r>
                                <a:rPr kumimoji="0" lang="it-IT"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m:t>
                              </m:r>
                              <m:r>
                                <a:rPr kumimoji="0" lang="it-IT" sz="1600" b="1"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𝑿</m:t>
                              </m:r>
                            </m:sub>
                          </m:sSub>
                          <m:r>
                            <a:rPr kumimoji="0" lang="it-IT"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m:t>
                          </m:r>
                          <m:sSub>
                            <m:sSubPr>
                              <m:ctrlPr>
                                <a:rPr kumimoji="0" lang="it-IT"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ctrlPr>
                            </m:sSubPr>
                            <m:e>
                              <m:r>
                                <a:rPr kumimoji="0" lang="it-IT" sz="1600" b="0" i="1" u="none" strike="noStrike" kern="1200" cap="none" spc="0" normalizeH="0" baseline="0" noProof="0">
                                  <a:ln>
                                    <a:noFill/>
                                  </a:ln>
                                  <a:solidFill>
                                    <a:srgbClr val="000000"/>
                                  </a:solidFill>
                                  <a:effectLst/>
                                  <a:uLnTx/>
                                  <a:uFillTx/>
                                  <a:latin typeface="Cambria Math" panose="02040503050406030204" pitchFamily="18" charset="0"/>
                                  <a:ea typeface="+mn-ea"/>
                                  <a:cs typeface="+mn-cs"/>
                                </a:rPr>
                                <m:t>𝐼</m:t>
                              </m:r>
                            </m:e>
                            <m:sub>
                              <m:r>
                                <a:rPr kumimoji="0" lang="it-IT"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𝑎𝑔𝑟</m:t>
                              </m:r>
                            </m:sub>
                          </m:sSub>
                          <m:sSub>
                            <m:sSubPr>
                              <m:ctrlPr>
                                <a:rPr kumimoji="0" lang="it-IT" sz="1600" b="0" i="1" u="none" strike="noStrike" kern="1200" cap="none" spc="0" normalizeH="0" baseline="0" noProof="0">
                                  <a:ln>
                                    <a:noFill/>
                                  </a:ln>
                                  <a:solidFill>
                                    <a:srgbClr val="000000"/>
                                  </a:solidFill>
                                  <a:effectLst/>
                                  <a:uLnTx/>
                                  <a:uFillTx/>
                                  <a:latin typeface="Cambria Math" panose="02040503050406030204" pitchFamily="18" charset="0"/>
                                  <a:ea typeface="+mn-ea"/>
                                  <a:cs typeface="+mn-cs"/>
                                </a:rPr>
                              </m:ctrlPr>
                            </m:sSubPr>
                            <m:e>
                              <m:r>
                                <a:rPr kumimoji="0" lang="it-IT" sz="1600" b="0" i="1" u="none" strike="noStrike" kern="1200" cap="none" spc="0" normalizeH="0" baseline="0" noProof="0">
                                  <a:ln>
                                    <a:noFill/>
                                  </a:ln>
                                  <a:solidFill>
                                    <a:srgbClr val="000000"/>
                                  </a:solidFill>
                                  <a:effectLst/>
                                  <a:uLnTx/>
                                  <a:uFillTx/>
                                  <a:latin typeface="Cambria Math" panose="02040503050406030204" pitchFamily="18" charset="0"/>
                                  <a:ea typeface="+mn-ea"/>
                                  <a:cs typeface="+mn-cs"/>
                                </a:rPr>
                                <m:t>𝑁</m:t>
                              </m:r>
                            </m:e>
                            <m:sub>
                              <m:r>
                                <a:rPr kumimoji="0" lang="it-IT"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𝑎𝑔𝑟</m:t>
                              </m:r>
                              <m:r>
                                <a:rPr kumimoji="0" lang="it-IT" sz="1600" b="0" i="1" u="none" strike="noStrike" kern="1200" cap="none" spc="0" normalizeH="0" baseline="0" noProof="0">
                                  <a:ln>
                                    <a:noFill/>
                                  </a:ln>
                                  <a:solidFill>
                                    <a:srgbClr val="000000"/>
                                  </a:solidFill>
                                  <a:effectLst/>
                                  <a:uLnTx/>
                                  <a:uFillTx/>
                                  <a:latin typeface="Cambria Math" panose="02040503050406030204" pitchFamily="18" charset="0"/>
                                  <a:ea typeface="+mn-ea"/>
                                  <a:cs typeface="+mn-cs"/>
                                </a:rPr>
                                <m:t>,</m:t>
                              </m:r>
                              <m:r>
                                <a:rPr kumimoji="0" lang="it-IT" sz="1600" b="1" i="1" u="none" strike="noStrike" kern="1200" cap="none" spc="0" normalizeH="0" baseline="0" noProof="0">
                                  <a:ln>
                                    <a:noFill/>
                                  </a:ln>
                                  <a:solidFill>
                                    <a:srgbClr val="000000"/>
                                  </a:solidFill>
                                  <a:effectLst/>
                                  <a:uLnTx/>
                                  <a:uFillTx/>
                                  <a:latin typeface="Cambria Math" panose="02040503050406030204" pitchFamily="18" charset="0"/>
                                  <a:ea typeface="+mn-ea"/>
                                  <a:cs typeface="+mn-cs"/>
                                </a:rPr>
                                <m:t>𝑿</m:t>
                              </m:r>
                            </m:sub>
                          </m:sSub>
                          <m:r>
                            <a:rPr kumimoji="0" lang="it-IT" sz="1600" b="0" i="1" u="none" strike="noStrike" kern="1200" cap="none" spc="0" normalizeH="0" baseline="0" noProof="0">
                              <a:ln>
                                <a:noFill/>
                              </a:ln>
                              <a:solidFill>
                                <a:srgbClr val="000000"/>
                              </a:solidFill>
                              <a:effectLst/>
                              <a:uLnTx/>
                              <a:uFillTx/>
                              <a:latin typeface="Cambria Math" panose="02040503050406030204" pitchFamily="18" charset="0"/>
                              <a:ea typeface="+mn-ea"/>
                              <a:cs typeface="+mn-cs"/>
                            </a:rPr>
                            <m:t>+</m:t>
                          </m:r>
                          <m:r>
                            <a:rPr kumimoji="0" lang="it-IT"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m:t>
                          </m:r>
                          <m:sSub>
                            <m:sSubPr>
                              <m:ctrlPr>
                                <a:rPr kumimoji="0" lang="it-IT" sz="1600" b="0" i="1" u="none" strike="noStrike" kern="1200" cap="none" spc="0" normalizeH="0" baseline="0" noProof="0">
                                  <a:ln>
                                    <a:noFill/>
                                  </a:ln>
                                  <a:solidFill>
                                    <a:srgbClr val="000000"/>
                                  </a:solidFill>
                                  <a:effectLst/>
                                  <a:uLnTx/>
                                  <a:uFillTx/>
                                  <a:latin typeface="Cambria Math" panose="02040503050406030204" pitchFamily="18" charset="0"/>
                                  <a:ea typeface="+mn-ea"/>
                                  <a:cs typeface="+mn-cs"/>
                                </a:rPr>
                              </m:ctrlPr>
                            </m:sSubPr>
                            <m:e>
                              <m:r>
                                <a:rPr kumimoji="0" lang="it-IT" sz="1600" b="0" i="1" u="none" strike="noStrike" kern="1200" cap="none" spc="0" normalizeH="0" baseline="0" noProof="0">
                                  <a:ln>
                                    <a:noFill/>
                                  </a:ln>
                                  <a:solidFill>
                                    <a:srgbClr val="000000"/>
                                  </a:solidFill>
                                  <a:effectLst/>
                                  <a:uLnTx/>
                                  <a:uFillTx/>
                                  <a:latin typeface="Cambria Math" panose="02040503050406030204" pitchFamily="18" charset="0"/>
                                  <a:ea typeface="+mn-ea"/>
                                  <a:cs typeface="+mn-cs"/>
                                </a:rPr>
                                <m:t>𝐼</m:t>
                              </m:r>
                            </m:e>
                            <m:sub>
                              <m:r>
                                <a:rPr kumimoji="0" lang="it-IT"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h</m:t>
                              </m:r>
                              <m:r>
                                <a:rPr kumimoji="0" lang="it-IT"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𝑎𝑧</m:t>
                              </m:r>
                            </m:sub>
                          </m:sSub>
                          <m:sSub>
                            <m:sSubPr>
                              <m:ctrlPr>
                                <a:rPr kumimoji="0" lang="it-IT" sz="1600" b="0" i="1" u="none" strike="noStrike" kern="1200" cap="none" spc="0" normalizeH="0" baseline="0" noProof="0">
                                  <a:ln>
                                    <a:noFill/>
                                  </a:ln>
                                  <a:solidFill>
                                    <a:srgbClr val="000000"/>
                                  </a:solidFill>
                                  <a:effectLst/>
                                  <a:uLnTx/>
                                  <a:uFillTx/>
                                  <a:latin typeface="Cambria Math" panose="02040503050406030204" pitchFamily="18" charset="0"/>
                                  <a:ea typeface="+mn-ea"/>
                                  <a:cs typeface="+mn-cs"/>
                                </a:rPr>
                              </m:ctrlPr>
                            </m:sSubPr>
                            <m:e>
                              <m:r>
                                <a:rPr kumimoji="0" lang="it-IT" sz="1600" b="0" i="1" u="none" strike="noStrike" kern="1200" cap="none" spc="0" normalizeH="0" baseline="0" noProof="0">
                                  <a:ln>
                                    <a:noFill/>
                                  </a:ln>
                                  <a:solidFill>
                                    <a:srgbClr val="000000"/>
                                  </a:solidFill>
                                  <a:effectLst/>
                                  <a:uLnTx/>
                                  <a:uFillTx/>
                                  <a:latin typeface="Cambria Math" panose="02040503050406030204" pitchFamily="18" charset="0"/>
                                  <a:ea typeface="+mn-ea"/>
                                  <a:cs typeface="+mn-cs"/>
                                </a:rPr>
                                <m:t>𝑁</m:t>
                              </m:r>
                            </m:e>
                            <m:sub>
                              <m:r>
                                <a:rPr kumimoji="0" lang="it-IT"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h</m:t>
                              </m:r>
                              <m:r>
                                <a:rPr kumimoji="0" lang="it-IT"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𝑎𝑧</m:t>
                              </m:r>
                              <m:r>
                                <a:rPr kumimoji="0" lang="it-IT" sz="1600" b="0" i="1" u="none" strike="noStrike" kern="1200" cap="none" spc="0" normalizeH="0" baseline="0" noProof="0">
                                  <a:ln>
                                    <a:noFill/>
                                  </a:ln>
                                  <a:solidFill>
                                    <a:srgbClr val="000000"/>
                                  </a:solidFill>
                                  <a:effectLst/>
                                  <a:uLnTx/>
                                  <a:uFillTx/>
                                  <a:latin typeface="Cambria Math" panose="02040503050406030204" pitchFamily="18" charset="0"/>
                                  <a:ea typeface="+mn-ea"/>
                                  <a:cs typeface="+mn-cs"/>
                                </a:rPr>
                                <m:t>,</m:t>
                              </m:r>
                              <m:r>
                                <a:rPr kumimoji="0" lang="it-IT" sz="1600" b="1" i="1" u="none" strike="noStrike" kern="1200" cap="none" spc="0" normalizeH="0" baseline="0" noProof="0">
                                  <a:ln>
                                    <a:noFill/>
                                  </a:ln>
                                  <a:solidFill>
                                    <a:srgbClr val="000000"/>
                                  </a:solidFill>
                                  <a:effectLst/>
                                  <a:uLnTx/>
                                  <a:uFillTx/>
                                  <a:latin typeface="Cambria Math" panose="02040503050406030204" pitchFamily="18" charset="0"/>
                                  <a:ea typeface="+mn-ea"/>
                                  <a:cs typeface="+mn-cs"/>
                                </a:rPr>
                                <m:t>𝑿</m:t>
                              </m:r>
                            </m:sub>
                          </m:sSub>
                        </m:num>
                        <m:den>
                          <m:r>
                            <a:rPr kumimoji="0" lang="it-IT"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𝑇𝑜𝑡𝑎𝑙</m:t>
                          </m:r>
                          <m:r>
                            <a:rPr kumimoji="0" lang="it-IT"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 </m:t>
                          </m:r>
                          <m:r>
                            <a:rPr kumimoji="0" lang="it-IT"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𝑜𝑓</m:t>
                          </m:r>
                          <m:r>
                            <a:rPr kumimoji="0" lang="it-IT"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 </m:t>
                          </m:r>
                          <m:r>
                            <a:rPr kumimoji="0" lang="it-IT"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𝐺𝑜𝑎𝑙</m:t>
                          </m:r>
                          <m:r>
                            <a:rPr kumimoji="0" lang="it-IT"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 </m:t>
                          </m:r>
                          <m:r>
                            <a:rPr kumimoji="0" lang="it-IT" sz="1600" b="1"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𝑿</m:t>
                          </m:r>
                        </m:den>
                      </m:f>
                    </m:oMath>
                  </m:oMathPara>
                </a14:m>
                <a:endParaRPr kumimoji="0" lang="en-US" sz="1600" b="0" i="0" u="none" strike="noStrike" kern="1200" cap="none" spc="0" normalizeH="0" baseline="0" noProof="0">
                  <a:ln>
                    <a:noFill/>
                  </a:ln>
                  <a:solidFill>
                    <a:srgbClr val="000000"/>
                  </a:solidFill>
                  <a:effectLst/>
                  <a:uLnTx/>
                  <a:uFillTx/>
                  <a:latin typeface="Manrope"/>
                  <a:ea typeface="+mn-ea"/>
                  <a:cs typeface="+mn-cs"/>
                </a:endParaRPr>
              </a:p>
              <a:p>
                <a:pPr marL="914400" marR="0" lvl="2" indent="0" algn="l" defTabSz="914400" rtl="0" eaLnBrk="1" fontAlgn="auto" latinLnBrk="0" hangingPunct="1">
                  <a:lnSpc>
                    <a:spcPct val="90000"/>
                  </a:lnSpc>
                  <a:spcBef>
                    <a:spcPts val="500"/>
                  </a:spcBef>
                  <a:spcAft>
                    <a:spcPts val="0"/>
                  </a:spcAft>
                  <a:buClr>
                    <a:srgbClr val="0066CC"/>
                  </a:buClr>
                  <a:buSzTx/>
                  <a:buFont typeface="Calibri" panose="020F0502020204030204" pitchFamily="34" charset="0"/>
                  <a:buNone/>
                  <a:tabLst/>
                  <a:defRPr/>
                </a:pPr>
                <a:r>
                  <a:rPr kumimoji="0" lang="en-US" sz="1600" b="1" i="0" u="none" strike="noStrike" kern="1200" cap="none" spc="0" normalizeH="0" baseline="0" noProof="0">
                    <a:ln>
                      <a:noFill/>
                    </a:ln>
                    <a:solidFill>
                      <a:srgbClr val="002060"/>
                    </a:solidFill>
                    <a:effectLst/>
                    <a:uLnTx/>
                    <a:uFillTx/>
                    <a:latin typeface="Manrope"/>
                    <a:ea typeface="+mn-ea"/>
                    <a:cs typeface="+mn-cs"/>
                  </a:rPr>
                  <a:t>Absolute indices</a:t>
                </a:r>
                <a:r>
                  <a:rPr kumimoji="0" lang="en-US" sz="1600" b="0" i="0" u="none" strike="noStrike" kern="1200" cap="none" spc="0" normalizeH="0" baseline="0" noProof="0">
                    <a:ln>
                      <a:noFill/>
                    </a:ln>
                    <a:solidFill>
                      <a:srgbClr val="000000"/>
                    </a:solidFill>
                    <a:effectLst/>
                    <a:uLnTx/>
                    <a:uFillTx/>
                    <a:latin typeface="Manrope"/>
                    <a:ea typeface="+mn-ea"/>
                    <a:cs typeface="+mn-cs"/>
                  </a:rPr>
                  <a:t>: it considers the maximum value among all the services capability</a:t>
                </a:r>
                <a:br>
                  <a:rPr kumimoji="0" lang="en-US" sz="1600" b="0" i="0" u="none" strike="noStrike" kern="1200" cap="none" spc="0" normalizeH="0" baseline="0" noProof="0">
                    <a:ln>
                      <a:noFill/>
                    </a:ln>
                    <a:solidFill>
                      <a:srgbClr val="000000"/>
                    </a:solidFill>
                    <a:effectLst/>
                    <a:uLnTx/>
                    <a:uFillTx/>
                    <a:latin typeface="Manrope"/>
                    <a:ea typeface="+mn-ea"/>
                    <a:cs typeface="+mn-cs"/>
                  </a:rPr>
                </a:br>
                <a:endParaRPr kumimoji="0" lang="en-US" sz="1600" b="0" i="0" u="none" strike="noStrike" kern="1200" cap="none" spc="0" normalizeH="0" baseline="0" noProof="0">
                  <a:ln>
                    <a:noFill/>
                  </a:ln>
                  <a:solidFill>
                    <a:srgbClr val="000000"/>
                  </a:solidFill>
                  <a:effectLst/>
                  <a:uLnTx/>
                  <a:uFillTx/>
                  <a:latin typeface="Manrope"/>
                  <a:ea typeface="+mn-ea"/>
                  <a:cs typeface="+mn-cs"/>
                </a:endParaRPr>
              </a:p>
              <a:p>
                <a:pPr marL="914400" marR="0" lvl="2" indent="0" algn="l" defTabSz="914400" rtl="0" eaLnBrk="1" fontAlgn="auto" latinLnBrk="0" hangingPunct="1">
                  <a:lnSpc>
                    <a:spcPct val="90000"/>
                  </a:lnSpc>
                  <a:spcBef>
                    <a:spcPts val="500"/>
                  </a:spcBef>
                  <a:spcAft>
                    <a:spcPts val="0"/>
                  </a:spcAft>
                  <a:buClr>
                    <a:srgbClr val="0066CC"/>
                  </a:buClr>
                  <a:buSzTx/>
                  <a:buFont typeface="Calibri" panose="020F0502020204030204" pitchFamily="34" charset="0"/>
                  <a:buNone/>
                  <a:tabLst/>
                  <a:defRPr/>
                </a:pPr>
                <a14:m>
                  <m:oMathPara xmlns:m="http://schemas.openxmlformats.org/officeDocument/2006/math">
                    <m:oMathParaPr>
                      <m:jc m:val="centerGroup"/>
                    </m:oMathParaPr>
                    <m:oMath xmlns:m="http://schemas.openxmlformats.org/officeDocument/2006/math">
                      <m:sSub>
                        <m:sSubPr>
                          <m:ctrlPr>
                            <a:rPr kumimoji="0" lang="it-IT"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ctrlPr>
                        </m:sSubPr>
                        <m:e>
                          <m:r>
                            <a:rPr kumimoji="0" lang="it-IT"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𝐼</m:t>
                          </m:r>
                        </m:e>
                        <m:sub>
                          <m:r>
                            <a:rPr kumimoji="0" lang="it-IT"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𝑆𝐷𝐺</m:t>
                          </m:r>
                          <m:r>
                            <a:rPr kumimoji="0" lang="it-IT" sz="1600" b="1"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𝑿</m:t>
                          </m:r>
                          <m:r>
                            <a:rPr kumimoji="0" lang="it-IT" sz="1600" b="1"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m:t>
                          </m:r>
                          <m:r>
                            <a:rPr kumimoji="0" lang="it-IT"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𝑎𝑏𝑠</m:t>
                          </m:r>
                        </m:sub>
                      </m:sSub>
                      <m:r>
                        <a:rPr kumimoji="0" lang="it-IT"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 </m:t>
                      </m:r>
                      <m:f>
                        <m:fPr>
                          <m:ctrlPr>
                            <a:rPr kumimoji="0" lang="it-IT"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ctrlPr>
                        </m:fPr>
                        <m:num>
                          <m:sSub>
                            <m:sSubPr>
                              <m:ctrlPr>
                                <a:rPr kumimoji="0" lang="it-IT"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ctrlPr>
                            </m:sSubPr>
                            <m:e>
                              <m:r>
                                <a:rPr kumimoji="0" lang="it-IT"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𝐼</m:t>
                              </m:r>
                            </m:e>
                            <m:sub>
                              <m:r>
                                <a:rPr kumimoji="0" lang="it-IT"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𝑏𝑙𝑡</m:t>
                              </m:r>
                            </m:sub>
                          </m:sSub>
                          <m:sSub>
                            <m:sSubPr>
                              <m:ctrlPr>
                                <a:rPr kumimoji="0" lang="it-IT"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ctrlPr>
                            </m:sSubPr>
                            <m:e>
                              <m:r>
                                <a:rPr kumimoji="0" lang="it-IT"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𝑁</m:t>
                              </m:r>
                            </m:e>
                            <m:sub>
                              <m:r>
                                <a:rPr kumimoji="0" lang="it-IT"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𝑏𝑙𝑡</m:t>
                              </m:r>
                              <m:r>
                                <a:rPr kumimoji="0" lang="it-IT"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m:t>
                              </m:r>
                              <m:r>
                                <a:rPr kumimoji="0" lang="it-IT" sz="1600" b="1"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𝑿</m:t>
                              </m:r>
                            </m:sub>
                          </m:sSub>
                          <m:r>
                            <a:rPr kumimoji="0" lang="it-IT"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m:t>
                          </m:r>
                          <m:sSub>
                            <m:sSubPr>
                              <m:ctrlPr>
                                <a:rPr kumimoji="0" lang="it-IT"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ctrlPr>
                            </m:sSubPr>
                            <m:e>
                              <m:r>
                                <a:rPr kumimoji="0" lang="it-IT" sz="1600" b="0" i="1" u="none" strike="noStrike" kern="1200" cap="none" spc="0" normalizeH="0" baseline="0" noProof="0">
                                  <a:ln>
                                    <a:noFill/>
                                  </a:ln>
                                  <a:solidFill>
                                    <a:srgbClr val="000000"/>
                                  </a:solidFill>
                                  <a:effectLst/>
                                  <a:uLnTx/>
                                  <a:uFillTx/>
                                  <a:latin typeface="Cambria Math" panose="02040503050406030204" pitchFamily="18" charset="0"/>
                                  <a:ea typeface="+mn-ea"/>
                                  <a:cs typeface="+mn-cs"/>
                                </a:rPr>
                                <m:t>𝐼</m:t>
                              </m:r>
                            </m:e>
                            <m:sub>
                              <m:r>
                                <a:rPr kumimoji="0" lang="it-IT"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𝑎𝑔𝑟</m:t>
                              </m:r>
                            </m:sub>
                          </m:sSub>
                          <m:sSub>
                            <m:sSubPr>
                              <m:ctrlPr>
                                <a:rPr kumimoji="0" lang="it-IT" sz="1600" b="0" i="1" u="none" strike="noStrike" kern="1200" cap="none" spc="0" normalizeH="0" baseline="0" noProof="0">
                                  <a:ln>
                                    <a:noFill/>
                                  </a:ln>
                                  <a:solidFill>
                                    <a:srgbClr val="000000"/>
                                  </a:solidFill>
                                  <a:effectLst/>
                                  <a:uLnTx/>
                                  <a:uFillTx/>
                                  <a:latin typeface="Cambria Math" panose="02040503050406030204" pitchFamily="18" charset="0"/>
                                  <a:ea typeface="+mn-ea"/>
                                  <a:cs typeface="+mn-cs"/>
                                </a:rPr>
                              </m:ctrlPr>
                            </m:sSubPr>
                            <m:e>
                              <m:r>
                                <a:rPr kumimoji="0" lang="it-IT" sz="1600" b="0" i="1" u="none" strike="noStrike" kern="1200" cap="none" spc="0" normalizeH="0" baseline="0" noProof="0">
                                  <a:ln>
                                    <a:noFill/>
                                  </a:ln>
                                  <a:solidFill>
                                    <a:srgbClr val="000000"/>
                                  </a:solidFill>
                                  <a:effectLst/>
                                  <a:uLnTx/>
                                  <a:uFillTx/>
                                  <a:latin typeface="Cambria Math" panose="02040503050406030204" pitchFamily="18" charset="0"/>
                                  <a:ea typeface="+mn-ea"/>
                                  <a:cs typeface="+mn-cs"/>
                                </a:rPr>
                                <m:t>𝑁</m:t>
                              </m:r>
                            </m:e>
                            <m:sub>
                              <m:r>
                                <a:rPr kumimoji="0" lang="it-IT"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𝑎𝑔𝑟</m:t>
                              </m:r>
                              <m:r>
                                <a:rPr kumimoji="0" lang="it-IT" sz="1600" b="0" i="1" u="none" strike="noStrike" kern="1200" cap="none" spc="0" normalizeH="0" baseline="0" noProof="0">
                                  <a:ln>
                                    <a:noFill/>
                                  </a:ln>
                                  <a:solidFill>
                                    <a:srgbClr val="000000"/>
                                  </a:solidFill>
                                  <a:effectLst/>
                                  <a:uLnTx/>
                                  <a:uFillTx/>
                                  <a:latin typeface="Cambria Math" panose="02040503050406030204" pitchFamily="18" charset="0"/>
                                  <a:ea typeface="+mn-ea"/>
                                  <a:cs typeface="+mn-cs"/>
                                </a:rPr>
                                <m:t>,</m:t>
                              </m:r>
                              <m:r>
                                <a:rPr kumimoji="0" lang="it-IT" sz="1600" b="1" i="1" u="none" strike="noStrike" kern="1200" cap="none" spc="0" normalizeH="0" baseline="0" noProof="0">
                                  <a:ln>
                                    <a:noFill/>
                                  </a:ln>
                                  <a:solidFill>
                                    <a:srgbClr val="000000"/>
                                  </a:solidFill>
                                  <a:effectLst/>
                                  <a:uLnTx/>
                                  <a:uFillTx/>
                                  <a:latin typeface="Cambria Math" panose="02040503050406030204" pitchFamily="18" charset="0"/>
                                  <a:ea typeface="+mn-ea"/>
                                  <a:cs typeface="+mn-cs"/>
                                </a:rPr>
                                <m:t>𝑿</m:t>
                              </m:r>
                            </m:sub>
                          </m:sSub>
                          <m:r>
                            <a:rPr kumimoji="0" lang="it-IT" sz="1600" b="0" i="1" u="none" strike="noStrike" kern="1200" cap="none" spc="0" normalizeH="0" baseline="0" noProof="0">
                              <a:ln>
                                <a:noFill/>
                              </a:ln>
                              <a:solidFill>
                                <a:srgbClr val="000000"/>
                              </a:solidFill>
                              <a:effectLst/>
                              <a:uLnTx/>
                              <a:uFillTx/>
                              <a:latin typeface="Cambria Math" panose="02040503050406030204" pitchFamily="18" charset="0"/>
                              <a:ea typeface="+mn-ea"/>
                              <a:cs typeface="+mn-cs"/>
                            </a:rPr>
                            <m:t>+</m:t>
                          </m:r>
                          <m:r>
                            <a:rPr kumimoji="0" lang="it-IT"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m:t>
                          </m:r>
                          <m:sSub>
                            <m:sSubPr>
                              <m:ctrlPr>
                                <a:rPr kumimoji="0" lang="it-IT" sz="1600" b="0" i="1" u="none" strike="noStrike" kern="1200" cap="none" spc="0" normalizeH="0" baseline="0" noProof="0">
                                  <a:ln>
                                    <a:noFill/>
                                  </a:ln>
                                  <a:solidFill>
                                    <a:srgbClr val="000000"/>
                                  </a:solidFill>
                                  <a:effectLst/>
                                  <a:uLnTx/>
                                  <a:uFillTx/>
                                  <a:latin typeface="Cambria Math" panose="02040503050406030204" pitchFamily="18" charset="0"/>
                                  <a:ea typeface="+mn-ea"/>
                                  <a:cs typeface="+mn-cs"/>
                                </a:rPr>
                              </m:ctrlPr>
                            </m:sSubPr>
                            <m:e>
                              <m:r>
                                <a:rPr kumimoji="0" lang="it-IT" sz="1600" b="0" i="1" u="none" strike="noStrike" kern="1200" cap="none" spc="0" normalizeH="0" baseline="0" noProof="0">
                                  <a:ln>
                                    <a:noFill/>
                                  </a:ln>
                                  <a:solidFill>
                                    <a:srgbClr val="000000"/>
                                  </a:solidFill>
                                  <a:effectLst/>
                                  <a:uLnTx/>
                                  <a:uFillTx/>
                                  <a:latin typeface="Cambria Math" panose="02040503050406030204" pitchFamily="18" charset="0"/>
                                  <a:ea typeface="+mn-ea"/>
                                  <a:cs typeface="+mn-cs"/>
                                </a:rPr>
                                <m:t>𝐼</m:t>
                              </m:r>
                            </m:e>
                            <m:sub>
                              <m:r>
                                <a:rPr kumimoji="0" lang="it-IT"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h</m:t>
                              </m:r>
                              <m:r>
                                <a:rPr kumimoji="0" lang="it-IT"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𝑎𝑧</m:t>
                              </m:r>
                            </m:sub>
                          </m:sSub>
                          <m:sSub>
                            <m:sSubPr>
                              <m:ctrlPr>
                                <a:rPr kumimoji="0" lang="it-IT" sz="1600" b="0" i="1" u="none" strike="noStrike" kern="1200" cap="none" spc="0" normalizeH="0" baseline="0" noProof="0">
                                  <a:ln>
                                    <a:noFill/>
                                  </a:ln>
                                  <a:solidFill>
                                    <a:srgbClr val="000000"/>
                                  </a:solidFill>
                                  <a:effectLst/>
                                  <a:uLnTx/>
                                  <a:uFillTx/>
                                  <a:latin typeface="Cambria Math" panose="02040503050406030204" pitchFamily="18" charset="0"/>
                                  <a:ea typeface="+mn-ea"/>
                                  <a:cs typeface="+mn-cs"/>
                                </a:rPr>
                              </m:ctrlPr>
                            </m:sSubPr>
                            <m:e>
                              <m:r>
                                <a:rPr kumimoji="0" lang="it-IT" sz="1600" b="0" i="1" u="none" strike="noStrike" kern="1200" cap="none" spc="0" normalizeH="0" baseline="0" noProof="0">
                                  <a:ln>
                                    <a:noFill/>
                                  </a:ln>
                                  <a:solidFill>
                                    <a:srgbClr val="000000"/>
                                  </a:solidFill>
                                  <a:effectLst/>
                                  <a:uLnTx/>
                                  <a:uFillTx/>
                                  <a:latin typeface="Cambria Math" panose="02040503050406030204" pitchFamily="18" charset="0"/>
                                  <a:ea typeface="+mn-ea"/>
                                  <a:cs typeface="+mn-cs"/>
                                </a:rPr>
                                <m:t>𝑁</m:t>
                              </m:r>
                            </m:e>
                            <m:sub>
                              <m:r>
                                <a:rPr kumimoji="0" lang="it-IT"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h</m:t>
                              </m:r>
                              <m:r>
                                <a:rPr kumimoji="0" lang="it-IT"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𝑎𝑧</m:t>
                              </m:r>
                              <m:r>
                                <a:rPr kumimoji="0" lang="it-IT" sz="1600" b="0" i="1" u="none" strike="noStrike" kern="1200" cap="none" spc="0" normalizeH="0" baseline="0" noProof="0">
                                  <a:ln>
                                    <a:noFill/>
                                  </a:ln>
                                  <a:solidFill>
                                    <a:srgbClr val="000000"/>
                                  </a:solidFill>
                                  <a:effectLst/>
                                  <a:uLnTx/>
                                  <a:uFillTx/>
                                  <a:latin typeface="Cambria Math" panose="02040503050406030204" pitchFamily="18" charset="0"/>
                                  <a:ea typeface="+mn-ea"/>
                                  <a:cs typeface="+mn-cs"/>
                                </a:rPr>
                                <m:t>,</m:t>
                              </m:r>
                              <m:r>
                                <a:rPr kumimoji="0" lang="it-IT" sz="1600" b="1" i="1" u="none" strike="noStrike" kern="1200" cap="none" spc="0" normalizeH="0" baseline="0" noProof="0">
                                  <a:ln>
                                    <a:noFill/>
                                  </a:ln>
                                  <a:solidFill>
                                    <a:srgbClr val="000000"/>
                                  </a:solidFill>
                                  <a:effectLst/>
                                  <a:uLnTx/>
                                  <a:uFillTx/>
                                  <a:latin typeface="Cambria Math" panose="02040503050406030204" pitchFamily="18" charset="0"/>
                                  <a:ea typeface="+mn-ea"/>
                                  <a:cs typeface="+mn-cs"/>
                                </a:rPr>
                                <m:t>𝑿</m:t>
                              </m:r>
                            </m:sub>
                          </m:sSub>
                        </m:num>
                        <m:den>
                          <m:r>
                            <a:rPr kumimoji="0" lang="it-IT"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𝑇𝑜𝑡𝑎𝑙</m:t>
                          </m:r>
                          <m:r>
                            <a:rPr kumimoji="0" lang="it-IT"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 </m:t>
                          </m:r>
                          <m:r>
                            <a:rPr kumimoji="0" lang="it-IT"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𝑜𝑓</m:t>
                          </m:r>
                          <m:r>
                            <a:rPr kumimoji="0" lang="it-IT"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 </m:t>
                          </m:r>
                          <m:r>
                            <a:rPr kumimoji="0" lang="it-IT"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𝐺𝑜𝑎𝑙</m:t>
                          </m:r>
                          <m:r>
                            <a:rPr kumimoji="0" lang="it-IT"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 </m:t>
                          </m:r>
                          <m:r>
                            <a:rPr kumimoji="0" lang="it-IT" sz="16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13</m:t>
                          </m:r>
                        </m:den>
                      </m:f>
                    </m:oMath>
                  </m:oMathPara>
                </a14:m>
                <a:endParaRPr kumimoji="0" lang="en-US" sz="1600" b="0" i="0" u="none" strike="noStrike" kern="1200" cap="none" spc="0" normalizeH="0" baseline="0" noProof="0">
                  <a:ln>
                    <a:noFill/>
                  </a:ln>
                  <a:solidFill>
                    <a:srgbClr val="000000"/>
                  </a:solidFill>
                  <a:effectLst/>
                  <a:uLnTx/>
                  <a:uFillTx/>
                  <a:latin typeface="Manrope"/>
                  <a:ea typeface="+mn-ea"/>
                  <a:cs typeface="+mn-cs"/>
                </a:endParaRPr>
              </a:p>
            </p:txBody>
          </p:sp>
        </mc:Choice>
        <mc:Fallback xmlns="">
          <p:sp>
            <p:nvSpPr>
              <p:cNvPr id="16" name="Content Placeholder 8">
                <a:extLst>
                  <a:ext uri="{FF2B5EF4-FFF2-40B4-BE49-F238E27FC236}">
                    <a16:creationId xmlns:a16="http://schemas.microsoft.com/office/drawing/2014/main" id="{C3ECE448-8440-43AA-8BF4-9CB7B41D6425}"/>
                  </a:ext>
                </a:extLst>
              </p:cNvPr>
              <p:cNvSpPr txBox="1">
                <a:spLocks noRot="1" noChangeAspect="1" noMove="1" noResize="1" noEditPoints="1" noAdjustHandles="1" noChangeArrowheads="1" noChangeShapeType="1" noTextEdit="1"/>
              </p:cNvSpPr>
              <p:nvPr/>
            </p:nvSpPr>
            <p:spPr>
              <a:xfrm>
                <a:off x="295921" y="3815094"/>
                <a:ext cx="11600157" cy="2659785"/>
              </a:xfrm>
              <a:prstGeom prst="rect">
                <a:avLst/>
              </a:prstGeom>
              <a:blipFill>
                <a:blip r:embed="rId4"/>
                <a:stretch>
                  <a:fillRect l="-210" t="-1835"/>
                </a:stretch>
              </a:blipFill>
            </p:spPr>
            <p:txBody>
              <a:bodyPr/>
              <a:lstStyle/>
              <a:p>
                <a:r>
                  <a:rPr lang="en-GB">
                    <a:noFill/>
                  </a:rPr>
                  <a:t> </a:t>
                </a:r>
              </a:p>
            </p:txBody>
          </p:sp>
        </mc:Fallback>
      </mc:AlternateContent>
      <p:sp>
        <p:nvSpPr>
          <p:cNvPr id="2" name="Rectangle 1">
            <a:extLst>
              <a:ext uri="{FF2B5EF4-FFF2-40B4-BE49-F238E27FC236}">
                <a16:creationId xmlns:a16="http://schemas.microsoft.com/office/drawing/2014/main" id="{B6AC83C1-6EBB-8D72-AF5A-F00414A0D6FD}"/>
              </a:ext>
            </a:extLst>
          </p:cNvPr>
          <p:cNvSpPr>
            <a:spLocks noChangeArrowheads="1"/>
          </p:cNvSpPr>
          <p:nvPr/>
        </p:nvSpPr>
        <p:spPr bwMode="auto">
          <a:xfrm>
            <a:off x="109021" y="6217152"/>
            <a:ext cx="11881896" cy="461665"/>
          </a:xfrm>
          <a:prstGeom prst="rect">
            <a:avLst/>
          </a:prstGeom>
          <a:solidFill>
            <a:schemeClr val="bg1"/>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a:ln>
                  <a:noFill/>
                </a:ln>
                <a:solidFill>
                  <a:srgbClr val="0C5BFF">
                    <a:lumMod val="50000"/>
                  </a:srgbClr>
                </a:solidFill>
                <a:effectLst/>
                <a:uLnTx/>
                <a:uFillTx/>
                <a:latin typeface="Manrope"/>
                <a:ea typeface="+mn-ea"/>
                <a:cs typeface="Arial" panose="020B0604020202020204" pitchFamily="34" charset="0"/>
              </a:rPr>
              <a:t>[18] Zuliani C., Santoro V., Nugnes M., Colombo C., Social benefit assessment of Earth observation missions through the SDG20230, 72nd International Astronautical Congress (IAC), Dubai, United Arab Emirates, 25-29 October 2021. IAC-21-B1.5.3</a:t>
            </a:r>
          </a:p>
        </p:txBody>
      </p:sp>
      <p:sp>
        <p:nvSpPr>
          <p:cNvPr id="3" name="Date Placeholder 2">
            <a:extLst>
              <a:ext uri="{FF2B5EF4-FFF2-40B4-BE49-F238E27FC236}">
                <a16:creationId xmlns:a16="http://schemas.microsoft.com/office/drawing/2014/main" id="{30748599-7630-5C45-73C9-43070F5C0D56}"/>
              </a:ext>
            </a:extLst>
          </p:cNvPr>
          <p:cNvSpPr>
            <a:spLocks noGrp="1"/>
          </p:cNvSpPr>
          <p:nvPr>
            <p:ph type="dt" sz="half" idx="2"/>
          </p:nvPr>
        </p:nvSpPr>
        <p:spPr/>
        <p:txBody>
          <a:bodyPr/>
          <a:lstStyle/>
          <a:p>
            <a:r>
              <a:rPr lang="it-IT"/>
              <a:t>03/06/2026</a:t>
            </a:r>
            <a:endParaRPr lang="en-GB"/>
          </a:p>
        </p:txBody>
      </p:sp>
    </p:spTree>
    <p:extLst>
      <p:ext uri="{BB962C8B-B14F-4D97-AF65-F5344CB8AC3E}">
        <p14:creationId xmlns:p14="http://schemas.microsoft.com/office/powerpoint/2010/main" val="314782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037F67-04D7-9784-AFFF-B20AD528099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E70B4D4-696D-09A6-88FE-9079511C952C}"/>
              </a:ext>
            </a:extLst>
          </p:cNvPr>
          <p:cNvSpPr>
            <a:spLocks noGrp="1"/>
          </p:cNvSpPr>
          <p:nvPr>
            <p:ph type="title"/>
          </p:nvPr>
        </p:nvSpPr>
        <p:spPr/>
        <p:txBody>
          <a:bodyPr/>
          <a:lstStyle/>
          <a:p>
            <a:r>
              <a:rPr lang="en-GB" noProof="0" dirty="0"/>
              <a:t>Evaluation of sustainability impact with indicators</a:t>
            </a:r>
          </a:p>
        </p:txBody>
      </p:sp>
      <p:sp>
        <p:nvSpPr>
          <p:cNvPr id="3" name="Footer Placeholder 2">
            <a:extLst>
              <a:ext uri="{FF2B5EF4-FFF2-40B4-BE49-F238E27FC236}">
                <a16:creationId xmlns:a16="http://schemas.microsoft.com/office/drawing/2014/main" id="{500A94D8-C90B-B63A-DFEA-8E7BD47319C8}"/>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50" normalizeH="0" baseline="0" noProof="0">
                <a:ln>
                  <a:noFill/>
                </a:ln>
                <a:solidFill>
                  <a:srgbClr val="000000">
                    <a:lumMod val="65000"/>
                    <a:lumOff val="35000"/>
                  </a:srgbClr>
                </a:solidFill>
                <a:effectLst/>
                <a:uLnTx/>
                <a:uFillTx/>
                <a:latin typeface="Manrope"/>
                <a:ea typeface="+mn-ea"/>
                <a:cs typeface="+mn-cs"/>
              </a:rPr>
              <a:t>Camilla Colombo - GREEN SPECIES - COMPASS Lab - Department of Aerospace Science and Technology</a:t>
            </a:r>
            <a:endParaRPr kumimoji="0" lang="it-IT" sz="700" b="0" i="0" u="none" strike="noStrike" kern="1200" cap="none" spc="50" normalizeH="0" baseline="0" noProof="0">
              <a:ln>
                <a:noFill/>
              </a:ln>
              <a:solidFill>
                <a:srgbClr val="000000">
                  <a:lumMod val="65000"/>
                  <a:lumOff val="35000"/>
                </a:srgbClr>
              </a:solidFill>
              <a:effectLst/>
              <a:uLnTx/>
              <a:uFillTx/>
              <a:latin typeface="Manrope"/>
              <a:ea typeface="+mn-ea"/>
              <a:cs typeface="+mn-cs"/>
            </a:endParaRPr>
          </a:p>
        </p:txBody>
      </p:sp>
      <p:sp>
        <p:nvSpPr>
          <p:cNvPr id="4" name="Slide Number Placeholder 3">
            <a:extLst>
              <a:ext uri="{FF2B5EF4-FFF2-40B4-BE49-F238E27FC236}">
                <a16:creationId xmlns:a16="http://schemas.microsoft.com/office/drawing/2014/main" id="{4DD9C806-69CB-EC9D-1352-048F95EB0963}"/>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135EEA2-8D42-4D46-95A6-66E65FDC5EB1}" type="slidenum">
              <a:rPr kumimoji="0" lang="it-IT" sz="700" b="0" i="0" u="none" strike="noStrike" kern="1200" cap="none" spc="50" normalizeH="0" baseline="0" noProof="0" smtClean="0">
                <a:ln>
                  <a:noFill/>
                </a:ln>
                <a:solidFill>
                  <a:srgbClr val="000000">
                    <a:lumMod val="65000"/>
                    <a:lumOff val="35000"/>
                  </a:srgbClr>
                </a:solidFill>
                <a:effectLst/>
                <a:uLnTx/>
                <a:uFillTx/>
                <a:latin typeface="Manrope"/>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it-IT" sz="700" b="0" i="0" u="none" strike="noStrike" kern="1200" cap="none" spc="50" normalizeH="0" baseline="0" noProof="0">
              <a:ln>
                <a:noFill/>
              </a:ln>
              <a:solidFill>
                <a:srgbClr val="000000">
                  <a:lumMod val="65000"/>
                  <a:lumOff val="35000"/>
                </a:srgbClr>
              </a:solidFill>
              <a:effectLst/>
              <a:uLnTx/>
              <a:uFillTx/>
              <a:latin typeface="Manrope"/>
              <a:ea typeface="+mn-ea"/>
              <a:cs typeface="+mn-cs"/>
            </a:endParaRPr>
          </a:p>
        </p:txBody>
      </p:sp>
      <p:pic>
        <p:nvPicPr>
          <p:cNvPr id="6" name="Picture 5" descr="A diagram of a mission&#10;&#10;AI-generated content may be incorrect.">
            <a:extLst>
              <a:ext uri="{FF2B5EF4-FFF2-40B4-BE49-F238E27FC236}">
                <a16:creationId xmlns:a16="http://schemas.microsoft.com/office/drawing/2014/main" id="{1D292039-040A-EB12-DAEF-D459D39AF07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69949" y="1381182"/>
            <a:ext cx="4892000" cy="3008806"/>
          </a:xfrm>
          <a:prstGeom prst="rect">
            <a:avLst/>
          </a:prstGeom>
        </p:spPr>
      </p:pic>
      <p:sp>
        <p:nvSpPr>
          <p:cNvPr id="17" name="TextBox 18">
            <a:extLst>
              <a:ext uri="{FF2B5EF4-FFF2-40B4-BE49-F238E27FC236}">
                <a16:creationId xmlns:a16="http://schemas.microsoft.com/office/drawing/2014/main" id="{C6F346C4-3BEA-450E-6999-AF3608DB50BE}"/>
              </a:ext>
            </a:extLst>
          </p:cNvPr>
          <p:cNvSpPr txBox="1"/>
          <p:nvPr/>
        </p:nvSpPr>
        <p:spPr>
          <a:xfrm>
            <a:off x="7340002" y="4220711"/>
            <a:ext cx="2693346" cy="338554"/>
          </a:xfrm>
          <a:prstGeom prst="rect">
            <a:avLst/>
          </a:prstGeom>
          <a:solidFill>
            <a:srgbClr val="004D99"/>
          </a:solidFill>
          <a:ln>
            <a:noFill/>
          </a:ln>
        </p:spPr>
        <p:style>
          <a:lnRef idx="2">
            <a:schemeClr val="dk1">
              <a:shade val="15000"/>
            </a:schemeClr>
          </a:lnRef>
          <a:fillRef idx="1">
            <a:schemeClr val="dk1"/>
          </a:fillRef>
          <a:effectRef idx="0">
            <a:schemeClr val="dk1"/>
          </a:effectRef>
          <a:fontRef idx="minor">
            <a:schemeClr val="lt1"/>
          </a:fontRef>
        </p:style>
        <p:txBody>
          <a:bodyPr wrap="square" rtlCol="0">
            <a:spAutoFit/>
          </a:bodyPr>
          <a:lstStyle>
            <a:defPPr>
              <a:defRPr lang="en-US"/>
            </a:defPPr>
            <a:lvl1pPr algn="ctr">
              <a:defRPr>
                <a:solidFill>
                  <a:schemeClr val="bg1"/>
                </a:solidFill>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FFFFFF"/>
                </a:solidFill>
                <a:effectLst/>
                <a:uLnTx/>
                <a:uFillTx/>
                <a:latin typeface="Manrope"/>
                <a:ea typeface="+mn-ea"/>
                <a:cs typeface="+mn-cs"/>
              </a:rPr>
              <a:t>Active debris removal</a:t>
            </a:r>
          </a:p>
        </p:txBody>
      </p:sp>
    </p:spTree>
    <p:extLst>
      <p:ext uri="{BB962C8B-B14F-4D97-AF65-F5344CB8AC3E}">
        <p14:creationId xmlns:p14="http://schemas.microsoft.com/office/powerpoint/2010/main" val="345732498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77A782-A9CE-90C4-9EDA-C4168F672C4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987B727-33C1-F5EB-990A-300363AA3F88}"/>
              </a:ext>
            </a:extLst>
          </p:cNvPr>
          <p:cNvSpPr>
            <a:spLocks noGrp="1"/>
          </p:cNvSpPr>
          <p:nvPr>
            <p:ph type="title"/>
          </p:nvPr>
        </p:nvSpPr>
        <p:spPr/>
        <p:txBody>
          <a:bodyPr/>
          <a:lstStyle/>
          <a:p>
            <a:r>
              <a:rPr lang="en-US"/>
              <a:t>Active debris removal indicator</a:t>
            </a:r>
            <a:endParaRPr lang="it-IT"/>
          </a:p>
        </p:txBody>
      </p:sp>
      <p:sp>
        <p:nvSpPr>
          <p:cNvPr id="3" name="Footer Placeholder 2">
            <a:extLst>
              <a:ext uri="{FF2B5EF4-FFF2-40B4-BE49-F238E27FC236}">
                <a16:creationId xmlns:a16="http://schemas.microsoft.com/office/drawing/2014/main" id="{B27515FF-124F-3114-A42E-10215CDA9CB1}"/>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50" normalizeH="0" baseline="0" noProof="0">
                <a:ln>
                  <a:noFill/>
                </a:ln>
                <a:solidFill>
                  <a:srgbClr val="000000">
                    <a:lumMod val="65000"/>
                    <a:lumOff val="35000"/>
                  </a:srgbClr>
                </a:solidFill>
                <a:effectLst/>
                <a:uLnTx/>
                <a:uFillTx/>
                <a:latin typeface="Manrope"/>
                <a:ea typeface="+mn-ea"/>
                <a:cs typeface="+mn-cs"/>
              </a:rPr>
              <a:t>Camilla Colombo - GREEN SPECIES - COMPASS Lab - Department of Aerospace Science and Technology</a:t>
            </a:r>
            <a:endParaRPr kumimoji="0" lang="it-IT" sz="700" b="0" i="0" u="none" strike="noStrike" kern="1200" cap="none" spc="50" normalizeH="0" baseline="0" noProof="0">
              <a:ln>
                <a:noFill/>
              </a:ln>
              <a:solidFill>
                <a:srgbClr val="000000">
                  <a:lumMod val="65000"/>
                  <a:lumOff val="35000"/>
                </a:srgbClr>
              </a:solidFill>
              <a:effectLst/>
              <a:uLnTx/>
              <a:uFillTx/>
              <a:latin typeface="Manrope"/>
              <a:ea typeface="+mn-ea"/>
              <a:cs typeface="+mn-cs"/>
            </a:endParaRPr>
          </a:p>
        </p:txBody>
      </p:sp>
      <p:sp>
        <p:nvSpPr>
          <p:cNvPr id="4" name="Slide Number Placeholder 3">
            <a:extLst>
              <a:ext uri="{FF2B5EF4-FFF2-40B4-BE49-F238E27FC236}">
                <a16:creationId xmlns:a16="http://schemas.microsoft.com/office/drawing/2014/main" id="{817842B3-27EE-BDE4-E48E-2F49D1DADE7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135EEA2-8D42-4D46-95A6-66E65FDC5EB1}" type="slidenum">
              <a:rPr kumimoji="0" lang="it-IT" sz="700" b="0" i="0" u="none" strike="noStrike" kern="1200" cap="none" spc="50" normalizeH="0" baseline="0" noProof="0" smtClean="0">
                <a:ln>
                  <a:noFill/>
                </a:ln>
                <a:solidFill>
                  <a:srgbClr val="000000">
                    <a:lumMod val="65000"/>
                    <a:lumOff val="35000"/>
                  </a:srgbClr>
                </a:solidFill>
                <a:effectLst/>
                <a:uLnTx/>
                <a:uFillTx/>
                <a:latin typeface="Manrope"/>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it-IT" sz="700" b="0" i="0" u="none" strike="noStrike" kern="1200" cap="none" spc="50" normalizeH="0" baseline="0" noProof="0">
              <a:ln>
                <a:noFill/>
              </a:ln>
              <a:solidFill>
                <a:srgbClr val="000000">
                  <a:lumMod val="65000"/>
                  <a:lumOff val="35000"/>
                </a:srgbClr>
              </a:solidFill>
              <a:effectLst/>
              <a:uLnTx/>
              <a:uFillTx/>
              <a:latin typeface="Manrope"/>
              <a:ea typeface="+mn-ea"/>
              <a:cs typeface="+mn-cs"/>
            </a:endParaRPr>
          </a:p>
        </p:txBody>
      </p:sp>
      <p:sp>
        <p:nvSpPr>
          <p:cNvPr id="5" name="Text Placeholder 4">
            <a:extLst>
              <a:ext uri="{FF2B5EF4-FFF2-40B4-BE49-F238E27FC236}">
                <a16:creationId xmlns:a16="http://schemas.microsoft.com/office/drawing/2014/main" id="{E759212D-D2D8-735C-DE18-02A0658F60BE}"/>
              </a:ext>
            </a:extLst>
          </p:cNvPr>
          <p:cNvSpPr>
            <a:spLocks noGrp="1"/>
          </p:cNvSpPr>
          <p:nvPr>
            <p:ph type="body" sz="quarter" idx="13"/>
          </p:nvPr>
        </p:nvSpPr>
        <p:spPr>
          <a:xfrm>
            <a:off x="334962" y="1568975"/>
            <a:ext cx="11522075" cy="4920726"/>
          </a:xfrm>
        </p:spPr>
        <p:txBody>
          <a:bodyPr/>
          <a:lstStyle/>
          <a:p>
            <a:r>
              <a:rPr lang="en-US" dirty="0"/>
              <a:t>What object should we remove?</a:t>
            </a:r>
          </a:p>
          <a:p>
            <a:r>
              <a:rPr lang="en-US" dirty="0"/>
              <a:t>Development of an indicator to account various aspect of </a:t>
            </a:r>
            <a:r>
              <a:rPr lang="en-US" b="1" dirty="0"/>
              <a:t>ADR impacts and complexity</a:t>
            </a:r>
          </a:p>
        </p:txBody>
      </p:sp>
      <mc:AlternateContent xmlns:mc="http://schemas.openxmlformats.org/markup-compatibility/2006">
        <mc:Choice xmlns:a14="http://schemas.microsoft.com/office/drawing/2010/main" Requires="a14">
          <p:sp>
            <p:nvSpPr>
              <p:cNvPr id="6" name="TextBox 5">
                <a:extLst>
                  <a:ext uri="{FF2B5EF4-FFF2-40B4-BE49-F238E27FC236}">
                    <a16:creationId xmlns:a16="http://schemas.microsoft.com/office/drawing/2014/main" id="{0926A9E7-62C0-01F2-430F-D0A6423AA933}"/>
                  </a:ext>
                </a:extLst>
              </p:cNvPr>
              <p:cNvSpPr txBox="1"/>
              <p:nvPr/>
            </p:nvSpPr>
            <p:spPr>
              <a:xfrm>
                <a:off x="2850361" y="2295484"/>
                <a:ext cx="6369050" cy="42377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sSub>
                        <m:sSubPr>
                          <m:ctrlPr>
                            <a:rPr kumimoji="0" lang="en-GB" sz="20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ctrlPr>
                        </m:sSubPr>
                        <m:e>
                          <m:r>
                            <a:rPr kumimoji="0" lang="en-GB" sz="20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𝐼</m:t>
                          </m:r>
                        </m:e>
                        <m:sub>
                          <m:r>
                            <a:rPr kumimoji="0" lang="en-GB" sz="20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𝐴𝐷𝑅</m:t>
                          </m:r>
                        </m:sub>
                      </m:sSub>
                      <m:r>
                        <a:rPr kumimoji="0" lang="en-GB" sz="20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m:t>
                      </m:r>
                      <m:sSub>
                        <m:sSubPr>
                          <m:ctrlPr>
                            <a:rPr kumimoji="0" lang="en-GB" sz="20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ctrlPr>
                        </m:sSubPr>
                        <m:e>
                          <m:r>
                            <a:rPr kumimoji="0" lang="en-GB" sz="20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𝑤</m:t>
                          </m:r>
                        </m:e>
                        <m:sub>
                          <m:r>
                            <a:rPr kumimoji="0" lang="en-GB" sz="20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𝑒𝑛𝑣</m:t>
                          </m:r>
                        </m:sub>
                      </m:sSub>
                      <m:sSub>
                        <m:sSubPr>
                          <m:ctrlPr>
                            <a:rPr kumimoji="0" lang="en-GB" sz="20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ctrlPr>
                        </m:sSubPr>
                        <m:e>
                          <m:r>
                            <a:rPr kumimoji="0" lang="en-GB" sz="20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𝐼</m:t>
                          </m:r>
                        </m:e>
                        <m:sub>
                          <m:r>
                            <a:rPr kumimoji="0" lang="en-GB" sz="20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𝑒𝑛𝑣</m:t>
                          </m:r>
                        </m:sub>
                      </m:sSub>
                      <m:r>
                        <a:rPr kumimoji="0" lang="en-GB" sz="20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m:t>
                      </m:r>
                      <m:sSub>
                        <m:sSubPr>
                          <m:ctrlPr>
                            <a:rPr kumimoji="0" lang="en-GB" sz="20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ctrlPr>
                        </m:sSubPr>
                        <m:e>
                          <m:r>
                            <a:rPr kumimoji="0" lang="en-GB" sz="20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𝑤</m:t>
                          </m:r>
                        </m:e>
                        <m:sub>
                          <m:r>
                            <a:rPr kumimoji="0" lang="en-GB" sz="20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𝑜𝑝</m:t>
                          </m:r>
                        </m:sub>
                      </m:sSub>
                      <m:sSub>
                        <m:sSubPr>
                          <m:ctrlPr>
                            <a:rPr kumimoji="0" lang="en-GB" sz="20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ctrlPr>
                        </m:sSubPr>
                        <m:e>
                          <m:r>
                            <a:rPr kumimoji="0" lang="en-GB" sz="20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𝐼</m:t>
                          </m:r>
                        </m:e>
                        <m:sub>
                          <m:r>
                            <a:rPr kumimoji="0" lang="en-GB" sz="20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𝑜𝑝</m:t>
                          </m:r>
                        </m:sub>
                      </m:sSub>
                      <m:r>
                        <a:rPr kumimoji="0" lang="en-GB" sz="20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m:t>
                      </m:r>
                      <m:sSub>
                        <m:sSubPr>
                          <m:ctrlPr>
                            <a:rPr kumimoji="0" lang="en-GB" sz="20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ctrlPr>
                        </m:sSubPr>
                        <m:e>
                          <m:r>
                            <a:rPr kumimoji="0" lang="en-GB" sz="20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𝑤</m:t>
                          </m:r>
                        </m:e>
                        <m:sub>
                          <m:r>
                            <a:rPr kumimoji="0" lang="en-GB" sz="20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𝐸</m:t>
                          </m:r>
                        </m:sub>
                      </m:sSub>
                      <m:sSub>
                        <m:sSubPr>
                          <m:ctrlPr>
                            <a:rPr kumimoji="0" lang="en-GB" sz="20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ctrlPr>
                        </m:sSubPr>
                        <m:e>
                          <m:r>
                            <a:rPr kumimoji="0" lang="en-GB" sz="20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𝐼</m:t>
                          </m:r>
                        </m:e>
                        <m:sub>
                          <m:r>
                            <a:rPr kumimoji="0" lang="en-GB" sz="20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𝐸</m:t>
                          </m:r>
                        </m:sub>
                      </m:sSub>
                    </m:oMath>
                  </m:oMathPara>
                </a14:m>
                <a:endParaRPr kumimoji="0" lang="en-GB" sz="2000" b="0" i="0" u="none" strike="noStrike" kern="1200" cap="none" spc="0" normalizeH="0" baseline="0" noProof="0">
                  <a:ln>
                    <a:noFill/>
                  </a:ln>
                  <a:solidFill>
                    <a:srgbClr val="000000"/>
                  </a:solidFill>
                  <a:effectLst/>
                  <a:uLnTx/>
                  <a:uFillTx/>
                  <a:latin typeface="Manrope"/>
                  <a:ea typeface="+mn-ea"/>
                  <a:cs typeface="+mn-cs"/>
                </a:endParaRPr>
              </a:p>
            </p:txBody>
          </p:sp>
        </mc:Choice>
        <mc:Fallback>
          <p:sp>
            <p:nvSpPr>
              <p:cNvPr id="6" name="TextBox 5">
                <a:extLst>
                  <a:ext uri="{FF2B5EF4-FFF2-40B4-BE49-F238E27FC236}">
                    <a16:creationId xmlns:a16="http://schemas.microsoft.com/office/drawing/2014/main" id="{0926A9E7-62C0-01F2-430F-D0A6423AA933}"/>
                  </a:ext>
                </a:extLst>
              </p:cNvPr>
              <p:cNvSpPr txBox="1">
                <a:spLocks noRot="1" noChangeAspect="1" noMove="1" noResize="1" noEditPoints="1" noAdjustHandles="1" noChangeArrowheads="1" noChangeShapeType="1" noTextEdit="1"/>
              </p:cNvSpPr>
              <p:nvPr/>
            </p:nvSpPr>
            <p:spPr>
              <a:xfrm>
                <a:off x="2850361" y="2295484"/>
                <a:ext cx="6369050" cy="423770"/>
              </a:xfrm>
              <a:prstGeom prst="rect">
                <a:avLst/>
              </a:prstGeom>
              <a:blipFill>
                <a:blip r:embed="rId2"/>
                <a:stretch>
                  <a:fillRect b="-5797"/>
                </a:stretch>
              </a:blipFill>
            </p:spPr>
            <p:txBody>
              <a:bodyPr/>
              <a:lstStyle/>
              <a:p>
                <a:r>
                  <a:rPr lang="it-IT">
                    <a:noFill/>
                  </a:rPr>
                  <a:t> </a:t>
                </a:r>
              </a:p>
            </p:txBody>
          </p:sp>
        </mc:Fallback>
      </mc:AlternateContent>
      <p:sp>
        <p:nvSpPr>
          <p:cNvPr id="7" name="Rectangle: Rounded Corners 6">
            <a:extLst>
              <a:ext uri="{FF2B5EF4-FFF2-40B4-BE49-F238E27FC236}">
                <a16:creationId xmlns:a16="http://schemas.microsoft.com/office/drawing/2014/main" id="{9ED92985-B1DA-F0AA-8764-2578A9BDA5E5}"/>
              </a:ext>
            </a:extLst>
          </p:cNvPr>
          <p:cNvSpPr/>
          <p:nvPr/>
        </p:nvSpPr>
        <p:spPr>
          <a:xfrm>
            <a:off x="256817" y="2936949"/>
            <a:ext cx="3510321" cy="2889597"/>
          </a:xfrm>
          <a:prstGeom prst="roundRect">
            <a:avLst/>
          </a:prstGeom>
          <a:noFill/>
          <a:ln w="1905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srgbClr val="FFFFFF"/>
              </a:solidFill>
              <a:effectLst/>
              <a:uLnTx/>
              <a:uFillTx/>
              <a:latin typeface="Manrope"/>
              <a:ea typeface="+mn-ea"/>
              <a:cs typeface="+mn-cs"/>
            </a:endParaRPr>
          </a:p>
        </p:txBody>
      </p:sp>
      <p:sp>
        <p:nvSpPr>
          <p:cNvPr id="8" name="Arrow: Down 7">
            <a:extLst>
              <a:ext uri="{FF2B5EF4-FFF2-40B4-BE49-F238E27FC236}">
                <a16:creationId xmlns:a16="http://schemas.microsoft.com/office/drawing/2014/main" id="{EDA18388-EF67-326F-CFA4-82FA7A4F2B54}"/>
              </a:ext>
            </a:extLst>
          </p:cNvPr>
          <p:cNvSpPr/>
          <p:nvPr/>
        </p:nvSpPr>
        <p:spPr>
          <a:xfrm>
            <a:off x="3075422" y="2723919"/>
            <a:ext cx="685801" cy="439905"/>
          </a:xfrm>
          <a:prstGeom prst="downArrow">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Manrope"/>
              <a:ea typeface="+mn-ea"/>
              <a:cs typeface="+mn-cs"/>
            </a:endParaRPr>
          </a:p>
        </p:txBody>
      </p:sp>
      <p:sp>
        <p:nvSpPr>
          <p:cNvPr id="9" name="TextBox 8">
            <a:extLst>
              <a:ext uri="{FF2B5EF4-FFF2-40B4-BE49-F238E27FC236}">
                <a16:creationId xmlns:a16="http://schemas.microsoft.com/office/drawing/2014/main" id="{C5A2D8EF-1ED5-CB2F-D55A-D76BAC6780CD}"/>
              </a:ext>
            </a:extLst>
          </p:cNvPr>
          <p:cNvSpPr txBox="1"/>
          <p:nvPr/>
        </p:nvSpPr>
        <p:spPr>
          <a:xfrm>
            <a:off x="675916" y="3027902"/>
            <a:ext cx="2233304"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srgbClr val="00B050"/>
                </a:solidFill>
                <a:effectLst/>
                <a:uLnTx/>
                <a:uFillTx/>
                <a:latin typeface="Manrope"/>
                <a:ea typeface="+mn-ea"/>
                <a:cs typeface="+mn-cs"/>
              </a:rPr>
              <a:t>Environmental index</a:t>
            </a:r>
          </a:p>
        </p:txBody>
      </p:sp>
      <p:sp>
        <p:nvSpPr>
          <p:cNvPr id="10" name="TextBox 9">
            <a:extLst>
              <a:ext uri="{FF2B5EF4-FFF2-40B4-BE49-F238E27FC236}">
                <a16:creationId xmlns:a16="http://schemas.microsoft.com/office/drawing/2014/main" id="{0E5E0A4A-81D5-916E-3735-83AC5F3DEA02}"/>
              </a:ext>
            </a:extLst>
          </p:cNvPr>
          <p:cNvSpPr txBox="1"/>
          <p:nvPr/>
        </p:nvSpPr>
        <p:spPr>
          <a:xfrm>
            <a:off x="441637" y="3401096"/>
            <a:ext cx="3272740" cy="2308324"/>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srgbClr val="000000"/>
                </a:solidFill>
                <a:effectLst/>
                <a:uLnTx/>
                <a:uFillTx/>
                <a:latin typeface="Manrope"/>
                <a:ea typeface="+mn-ea"/>
                <a:cs typeface="+mn-cs"/>
              </a:rPr>
              <a:t>Models the </a:t>
            </a:r>
            <a:r>
              <a:rPr kumimoji="0" lang="en-GB" sz="1600" b="1" i="0" u="none" strike="noStrike" kern="1200" cap="none" spc="0" normalizeH="0" baseline="0" noProof="0" dirty="0">
                <a:ln>
                  <a:noFill/>
                </a:ln>
                <a:solidFill>
                  <a:srgbClr val="000000"/>
                </a:solidFill>
                <a:effectLst/>
                <a:uLnTx/>
                <a:uFillTx/>
                <a:latin typeface="Manrope"/>
                <a:ea typeface="+mn-ea"/>
                <a:cs typeface="+mn-cs"/>
              </a:rPr>
              <a:t>risk</a:t>
            </a:r>
            <a:r>
              <a:rPr kumimoji="0" lang="en-GB" sz="1600" b="0" i="0" u="none" strike="noStrike" kern="1200" cap="none" spc="0" normalizeH="0" baseline="0" noProof="0" dirty="0">
                <a:ln>
                  <a:noFill/>
                </a:ln>
                <a:solidFill>
                  <a:srgbClr val="000000"/>
                </a:solidFill>
                <a:effectLst/>
                <a:uLnTx/>
                <a:uFillTx/>
                <a:latin typeface="Manrope"/>
                <a:ea typeface="+mn-ea"/>
                <a:cs typeface="+mn-cs"/>
              </a:rPr>
              <a:t> and the </a:t>
            </a:r>
            <a:r>
              <a:rPr kumimoji="0" lang="en-GB" sz="1600" b="1" i="0" u="none" strike="noStrike" kern="1200" cap="none" spc="0" normalizeH="0" baseline="0" noProof="0" dirty="0">
                <a:ln>
                  <a:noFill/>
                </a:ln>
                <a:solidFill>
                  <a:srgbClr val="000000"/>
                </a:solidFill>
                <a:effectLst/>
                <a:uLnTx/>
                <a:uFillTx/>
                <a:latin typeface="Manrope"/>
                <a:ea typeface="+mn-ea"/>
                <a:cs typeface="+mn-cs"/>
              </a:rPr>
              <a:t>effect</a:t>
            </a:r>
            <a:r>
              <a:rPr kumimoji="0" lang="en-GB" sz="1600" b="0" i="0" u="none" strike="noStrike" kern="1200" cap="none" spc="0" normalizeH="0" baseline="0" noProof="0" dirty="0">
                <a:ln>
                  <a:noFill/>
                </a:ln>
                <a:solidFill>
                  <a:srgbClr val="000000"/>
                </a:solidFill>
                <a:effectLst/>
                <a:uLnTx/>
                <a:uFillTx/>
                <a:latin typeface="Manrope"/>
                <a:ea typeface="+mn-ea"/>
                <a:cs typeface="+mn-cs"/>
              </a:rPr>
              <a:t> of in-orbit collisions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srgbClr val="000000"/>
                </a:solidFill>
                <a:effectLst/>
                <a:uLnTx/>
                <a:uFillTx/>
                <a:latin typeface="Manrope"/>
                <a:ea typeface="+mn-ea"/>
                <a:cs typeface="+mn-cs"/>
              </a:rPr>
              <a:t>Measures the impact removing an object to the long-term sustainability of the orbital space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srgbClr val="000000"/>
                </a:solidFill>
                <a:effectLst/>
                <a:uLnTx/>
                <a:uFillTx/>
                <a:latin typeface="Manrope"/>
                <a:ea typeface="+mn-ea"/>
                <a:cs typeface="+mn-cs"/>
              </a:rPr>
              <a:t>Main dependencies on </a:t>
            </a:r>
            <a:r>
              <a:rPr kumimoji="0" lang="en-GB" sz="1600" b="1" i="0" u="none" strike="noStrike" kern="1200" cap="none" spc="0" normalizeH="0" baseline="0" noProof="0" dirty="0">
                <a:ln>
                  <a:noFill/>
                </a:ln>
                <a:solidFill>
                  <a:srgbClr val="000000"/>
                </a:solidFill>
                <a:effectLst/>
                <a:uLnTx/>
                <a:uFillTx/>
                <a:latin typeface="Manrope"/>
                <a:ea typeface="+mn-ea"/>
                <a:cs typeface="+mn-cs"/>
              </a:rPr>
              <a:t>object flux</a:t>
            </a:r>
            <a:r>
              <a:rPr kumimoji="0" lang="en-GB" sz="1600" b="0" i="0" u="none" strike="noStrike" kern="1200" cap="none" spc="0" normalizeH="0" baseline="0" noProof="0" dirty="0">
                <a:ln>
                  <a:noFill/>
                </a:ln>
                <a:solidFill>
                  <a:srgbClr val="000000"/>
                </a:solidFill>
                <a:effectLst/>
                <a:uLnTx/>
                <a:uFillTx/>
                <a:latin typeface="Manrope"/>
                <a:ea typeface="+mn-ea"/>
                <a:cs typeface="+mn-cs"/>
              </a:rPr>
              <a:t>, </a:t>
            </a:r>
            <a:r>
              <a:rPr kumimoji="0" lang="en-GB" sz="1600" b="1" i="0" u="none" strike="noStrike" kern="1200" cap="none" spc="0" normalizeH="0" baseline="0" noProof="0" dirty="0">
                <a:ln>
                  <a:noFill/>
                </a:ln>
                <a:solidFill>
                  <a:srgbClr val="000000"/>
                </a:solidFill>
                <a:effectLst/>
                <a:uLnTx/>
                <a:uFillTx/>
                <a:latin typeface="Manrope"/>
                <a:ea typeface="+mn-ea"/>
                <a:cs typeface="+mn-cs"/>
              </a:rPr>
              <a:t>mass</a:t>
            </a:r>
            <a:r>
              <a:rPr kumimoji="0" lang="en-GB" sz="1600" b="0" i="0" u="none" strike="noStrike" kern="1200" cap="none" spc="0" normalizeH="0" baseline="0" noProof="0" dirty="0">
                <a:ln>
                  <a:noFill/>
                </a:ln>
                <a:solidFill>
                  <a:srgbClr val="000000"/>
                </a:solidFill>
                <a:effectLst/>
                <a:uLnTx/>
                <a:uFillTx/>
                <a:latin typeface="Manrope"/>
                <a:ea typeface="+mn-ea"/>
                <a:cs typeface="+mn-cs"/>
              </a:rPr>
              <a:t>, </a:t>
            </a:r>
            <a:r>
              <a:rPr kumimoji="0" lang="en-GB" sz="1600" b="1" i="0" u="none" strike="noStrike" kern="1200" cap="none" spc="0" normalizeH="0" baseline="0" noProof="0" dirty="0">
                <a:ln>
                  <a:noFill/>
                </a:ln>
                <a:solidFill>
                  <a:srgbClr val="000000"/>
                </a:solidFill>
                <a:effectLst/>
                <a:uLnTx/>
                <a:uFillTx/>
                <a:latin typeface="Manrope"/>
                <a:ea typeface="+mn-ea"/>
                <a:cs typeface="+mn-cs"/>
              </a:rPr>
              <a:t>expected lifetime</a:t>
            </a:r>
          </a:p>
        </p:txBody>
      </p:sp>
      <p:sp>
        <p:nvSpPr>
          <p:cNvPr id="12" name="Rectangle: Rounded Corners 11">
            <a:extLst>
              <a:ext uri="{FF2B5EF4-FFF2-40B4-BE49-F238E27FC236}">
                <a16:creationId xmlns:a16="http://schemas.microsoft.com/office/drawing/2014/main" id="{F7712023-35EE-217D-3F5E-DCA3EE24736B}"/>
              </a:ext>
            </a:extLst>
          </p:cNvPr>
          <p:cNvSpPr/>
          <p:nvPr/>
        </p:nvSpPr>
        <p:spPr>
          <a:xfrm>
            <a:off x="4982401" y="2273793"/>
            <a:ext cx="1052485" cy="508005"/>
          </a:xfrm>
          <a:prstGeom prst="roundRect">
            <a:avLst/>
          </a:prstGeom>
          <a:solidFill>
            <a:srgbClr val="00B853">
              <a:alpha val="0"/>
            </a:srgbClr>
          </a:solid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Manrope"/>
              <a:ea typeface="+mn-ea"/>
              <a:cs typeface="+mn-cs"/>
            </a:endParaRPr>
          </a:p>
        </p:txBody>
      </p:sp>
      <p:sp>
        <p:nvSpPr>
          <p:cNvPr id="14" name="Rectangle 1">
            <a:extLst>
              <a:ext uri="{FF2B5EF4-FFF2-40B4-BE49-F238E27FC236}">
                <a16:creationId xmlns:a16="http://schemas.microsoft.com/office/drawing/2014/main" id="{BC8F987B-A621-F108-4E5A-6359F9A97301}"/>
              </a:ext>
            </a:extLst>
          </p:cNvPr>
          <p:cNvSpPr>
            <a:spLocks noChangeArrowheads="1"/>
          </p:cNvSpPr>
          <p:nvPr/>
        </p:nvSpPr>
        <p:spPr bwMode="auto">
          <a:xfrm>
            <a:off x="0" y="5990281"/>
            <a:ext cx="12036947" cy="830997"/>
          </a:xfrm>
          <a:prstGeom prst="rect">
            <a:avLst/>
          </a:prstGeom>
          <a:solidFill>
            <a:schemeClr val="bg1"/>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0" cap="none" spc="0" normalizeH="0" baseline="0" noProof="0" dirty="0">
                <a:ln>
                  <a:noFill/>
                </a:ln>
                <a:solidFill>
                  <a:srgbClr val="0C5BFF">
                    <a:lumMod val="50000"/>
                  </a:srgbClr>
                </a:solidFill>
                <a:effectLst/>
                <a:uLnTx/>
                <a:uFillTx/>
                <a:latin typeface="Manrope"/>
                <a:ea typeface="+mn-ea"/>
                <a:cs typeface="Arial" panose="020B0604020202020204" pitchFamily="34" charset="0"/>
              </a:rPr>
              <a:t>[19] Borelli G., Trisolini M., Massari M., Colombo C. , “Comprehensive ranking framework for active debris removal mission candidates. 8th European Conference on Space Debris, 2021.</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0" cap="none" spc="0" normalizeH="0" baseline="0" noProof="0" dirty="0">
                <a:ln>
                  <a:noFill/>
                </a:ln>
                <a:solidFill>
                  <a:srgbClr val="0C5BFF">
                    <a:lumMod val="50000"/>
                  </a:srgbClr>
                </a:solidFill>
                <a:effectLst/>
                <a:uLnTx/>
                <a:uFillTx/>
                <a:latin typeface="Manrope"/>
                <a:ea typeface="+mn-ea"/>
                <a:cs typeface="Arial" panose="020B0604020202020204" pitchFamily="34" charset="0"/>
              </a:rPr>
              <a:t>[20] Anselmo L., Pardini C., “Ranking upper stages in low Earth orbit for active removal”, Acta Astronautica, Vol. 122, June 2016, pp. 19–27.</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0" cap="none" spc="0" normalizeH="0" baseline="0" noProof="0" dirty="0">
                <a:ln>
                  <a:noFill/>
                </a:ln>
                <a:solidFill>
                  <a:srgbClr val="0C5BFF">
                    <a:lumMod val="50000"/>
                  </a:srgbClr>
                </a:solidFill>
                <a:effectLst/>
                <a:uLnTx/>
                <a:uFillTx/>
                <a:latin typeface="Manrope"/>
                <a:ea typeface="+mn-ea"/>
                <a:cs typeface="Arial" panose="020B0604020202020204" pitchFamily="34" charset="0"/>
              </a:rPr>
              <a:t>[21] Borelli, G., Colombo, C., “Space Debris Index Definition for Multi-purpose Active Debris Removal Mission Design”, 2025, Under Review in Advances of Space Research.</a:t>
            </a:r>
            <a:endParaRPr kumimoji="0" lang="en-US" sz="1200" b="0" i="0" u="none" strike="noStrike" kern="0" cap="none" spc="0" normalizeH="0" baseline="0" noProof="0" dirty="0">
              <a:ln>
                <a:noFill/>
              </a:ln>
              <a:solidFill>
                <a:srgbClr val="0C5BFF">
                  <a:lumMod val="50000"/>
                </a:srgbClr>
              </a:solidFill>
              <a:effectLst/>
              <a:uLnTx/>
              <a:uFillTx/>
              <a:latin typeface="Manrope"/>
              <a:ea typeface="+mn-ea"/>
              <a:cs typeface="Arial" panose="020B0604020202020204" pitchFamily="34" charset="0"/>
            </a:endParaRPr>
          </a:p>
        </p:txBody>
      </p:sp>
      <p:sp>
        <p:nvSpPr>
          <p:cNvPr id="13" name="Arrow: Down 12">
            <a:extLst>
              <a:ext uri="{FF2B5EF4-FFF2-40B4-BE49-F238E27FC236}">
                <a16:creationId xmlns:a16="http://schemas.microsoft.com/office/drawing/2014/main" id="{C1895B38-01A5-25FA-9922-13CE54EAC898}"/>
              </a:ext>
            </a:extLst>
          </p:cNvPr>
          <p:cNvSpPr/>
          <p:nvPr/>
        </p:nvSpPr>
        <p:spPr>
          <a:xfrm>
            <a:off x="6224042" y="2777297"/>
            <a:ext cx="685801" cy="439905"/>
          </a:xfrm>
          <a:prstGeom prst="downArrow">
            <a:avLst/>
          </a:prstGeom>
          <a:solidFill>
            <a:srgbClr val="0070C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Manrope"/>
              <a:ea typeface="+mn-ea"/>
              <a:cs typeface="+mn-cs"/>
            </a:endParaRPr>
          </a:p>
        </p:txBody>
      </p:sp>
      <p:sp>
        <p:nvSpPr>
          <p:cNvPr id="15" name="Rectangle: Rounded Corners 14">
            <a:extLst>
              <a:ext uri="{FF2B5EF4-FFF2-40B4-BE49-F238E27FC236}">
                <a16:creationId xmlns:a16="http://schemas.microsoft.com/office/drawing/2014/main" id="{CE11A8C3-FF9A-B4A3-B4A4-85000CB7A2AF}"/>
              </a:ext>
            </a:extLst>
          </p:cNvPr>
          <p:cNvSpPr/>
          <p:nvPr/>
        </p:nvSpPr>
        <p:spPr>
          <a:xfrm>
            <a:off x="6224042" y="2253366"/>
            <a:ext cx="867376" cy="508005"/>
          </a:xfrm>
          <a:prstGeom prst="roundRect">
            <a:avLst/>
          </a:prstGeom>
          <a:solidFill>
            <a:srgbClr val="00B853">
              <a:alpha val="0"/>
            </a:srgbClr>
          </a:solidFill>
          <a:ln w="381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Manrope"/>
              <a:ea typeface="+mn-ea"/>
              <a:cs typeface="+mn-cs"/>
            </a:endParaRPr>
          </a:p>
        </p:txBody>
      </p:sp>
      <p:sp>
        <p:nvSpPr>
          <p:cNvPr id="16" name="Rectangle: Rounded Corners 15">
            <a:extLst>
              <a:ext uri="{FF2B5EF4-FFF2-40B4-BE49-F238E27FC236}">
                <a16:creationId xmlns:a16="http://schemas.microsoft.com/office/drawing/2014/main" id="{D3136C75-F608-0D1B-8570-509940CF9308}"/>
              </a:ext>
            </a:extLst>
          </p:cNvPr>
          <p:cNvSpPr/>
          <p:nvPr/>
        </p:nvSpPr>
        <p:spPr>
          <a:xfrm>
            <a:off x="3928704" y="2936949"/>
            <a:ext cx="3510321" cy="2889597"/>
          </a:xfrm>
          <a:prstGeom prst="roundRect">
            <a:avLst/>
          </a:prstGeom>
          <a:noFill/>
          <a:ln w="1905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Manrope"/>
              <a:ea typeface="+mn-ea"/>
              <a:cs typeface="+mn-cs"/>
            </a:endParaRPr>
          </a:p>
        </p:txBody>
      </p:sp>
      <p:sp>
        <p:nvSpPr>
          <p:cNvPr id="17" name="TextBox 16">
            <a:extLst>
              <a:ext uri="{FF2B5EF4-FFF2-40B4-BE49-F238E27FC236}">
                <a16:creationId xmlns:a16="http://schemas.microsoft.com/office/drawing/2014/main" id="{05B8027A-D291-168A-6E33-CF84E6F26D87}"/>
              </a:ext>
            </a:extLst>
          </p:cNvPr>
          <p:cNvSpPr txBox="1"/>
          <p:nvPr/>
        </p:nvSpPr>
        <p:spPr>
          <a:xfrm>
            <a:off x="4058982" y="3012513"/>
            <a:ext cx="2093843"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0070C0"/>
                </a:solidFill>
                <a:effectLst/>
                <a:uLnTx/>
                <a:uFillTx/>
                <a:latin typeface="Manrope"/>
                <a:ea typeface="+mn-ea"/>
                <a:cs typeface="+mn-cs"/>
              </a:rPr>
              <a:t>Operability index</a:t>
            </a:r>
          </a:p>
        </p:txBody>
      </p:sp>
      <p:sp>
        <p:nvSpPr>
          <p:cNvPr id="18" name="TextBox 17">
            <a:extLst>
              <a:ext uri="{FF2B5EF4-FFF2-40B4-BE49-F238E27FC236}">
                <a16:creationId xmlns:a16="http://schemas.microsoft.com/office/drawing/2014/main" id="{9C07230E-F80A-F0DB-708C-DD3CA3B49DA2}"/>
              </a:ext>
            </a:extLst>
          </p:cNvPr>
          <p:cNvSpPr txBox="1"/>
          <p:nvPr/>
        </p:nvSpPr>
        <p:spPr>
          <a:xfrm>
            <a:off x="4031032" y="3457409"/>
            <a:ext cx="3336556" cy="2308324"/>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srgbClr val="000000"/>
                </a:solidFill>
                <a:effectLst/>
                <a:uLnTx/>
                <a:uFillTx/>
                <a:latin typeface="Manrope"/>
                <a:ea typeface="+mn-ea"/>
                <a:cs typeface="+mn-cs"/>
              </a:rPr>
              <a:t>Models the </a:t>
            </a:r>
            <a:r>
              <a:rPr kumimoji="0" lang="en-US" sz="1600" b="1" i="0" u="none" strike="noStrike" kern="1200" cap="none" spc="0" normalizeH="0" baseline="0" noProof="0" dirty="0">
                <a:ln>
                  <a:noFill/>
                </a:ln>
                <a:solidFill>
                  <a:srgbClr val="000000"/>
                </a:solidFill>
                <a:effectLst/>
                <a:uLnTx/>
                <a:uFillTx/>
                <a:latin typeface="Manrope"/>
                <a:ea typeface="+mn-ea"/>
                <a:cs typeface="+mn-cs"/>
              </a:rPr>
              <a:t>complexity</a:t>
            </a:r>
            <a:r>
              <a:rPr kumimoji="0" lang="en-US" sz="1600" b="0" i="0" u="none" strike="noStrike" kern="1200" cap="none" spc="0" normalizeH="0" baseline="0" noProof="0" dirty="0">
                <a:ln>
                  <a:noFill/>
                </a:ln>
                <a:solidFill>
                  <a:srgbClr val="000000"/>
                </a:solidFill>
                <a:effectLst/>
                <a:uLnTx/>
                <a:uFillTx/>
                <a:latin typeface="Manrope"/>
                <a:ea typeface="+mn-ea"/>
                <a:cs typeface="+mn-cs"/>
              </a:rPr>
              <a:t> arising </a:t>
            </a:r>
            <a:r>
              <a:rPr kumimoji="0" lang="en-US" sz="1600" b="1" i="0" u="none" strike="noStrike" kern="1200" cap="none" spc="0" normalizeH="0" baseline="0" noProof="0" dirty="0">
                <a:ln>
                  <a:noFill/>
                </a:ln>
                <a:solidFill>
                  <a:srgbClr val="000000"/>
                </a:solidFill>
                <a:effectLst/>
                <a:uLnTx/>
                <a:uFillTx/>
                <a:latin typeface="Manrope"/>
                <a:ea typeface="+mn-ea"/>
                <a:cs typeface="+mn-cs"/>
              </a:rPr>
              <a:t>from rigid capture for removal </a:t>
            </a:r>
            <a:r>
              <a:rPr kumimoji="0" lang="en-US" sz="1600" b="0" i="0" u="none" strike="noStrike" kern="1200" cap="none" spc="0" normalizeH="0" baseline="0" noProof="0" dirty="0">
                <a:ln>
                  <a:noFill/>
                </a:ln>
                <a:solidFill>
                  <a:srgbClr val="000000"/>
                </a:solidFill>
                <a:effectLst/>
                <a:uLnTx/>
                <a:uFillTx/>
                <a:latin typeface="Manrope"/>
                <a:ea typeface="+mn-ea"/>
                <a:cs typeface="+mn-cs"/>
              </a:rPr>
              <a:t> [19,21]</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srgbClr val="000000"/>
                </a:solidFill>
                <a:effectLst/>
                <a:uLnTx/>
                <a:uFillTx/>
                <a:latin typeface="Manrope"/>
                <a:ea typeface="+mn-ea"/>
                <a:cs typeface="+mn-cs"/>
              </a:rPr>
              <a:t>Measures the feasibility of capturing the in-space object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srgbClr val="000000"/>
                </a:solidFill>
                <a:effectLst/>
                <a:uLnTx/>
                <a:uFillTx/>
                <a:latin typeface="Manrope"/>
                <a:ea typeface="+mn-ea"/>
                <a:cs typeface="+mn-cs"/>
              </a:rPr>
              <a:t>Main dependencies on </a:t>
            </a:r>
            <a:r>
              <a:rPr kumimoji="0" lang="en-US" sz="1600" b="1" i="0" u="none" strike="noStrike" kern="1200" cap="none" spc="0" normalizeH="0" baseline="0" noProof="0" dirty="0">
                <a:ln>
                  <a:noFill/>
                </a:ln>
                <a:solidFill>
                  <a:srgbClr val="000000"/>
                </a:solidFill>
                <a:effectLst/>
                <a:uLnTx/>
                <a:uFillTx/>
                <a:latin typeface="Manrope"/>
                <a:ea typeface="+mn-ea"/>
                <a:cs typeface="+mn-cs"/>
              </a:rPr>
              <a:t>rotational state, mass, shape, illumination conditions</a:t>
            </a:r>
          </a:p>
        </p:txBody>
      </p:sp>
      <p:sp>
        <p:nvSpPr>
          <p:cNvPr id="19" name="Rectangle: Rounded Corners 18">
            <a:extLst>
              <a:ext uri="{FF2B5EF4-FFF2-40B4-BE49-F238E27FC236}">
                <a16:creationId xmlns:a16="http://schemas.microsoft.com/office/drawing/2014/main" id="{0A896F1A-A982-5085-B1BA-A63BCB889C67}"/>
              </a:ext>
            </a:extLst>
          </p:cNvPr>
          <p:cNvSpPr/>
          <p:nvPr/>
        </p:nvSpPr>
        <p:spPr>
          <a:xfrm>
            <a:off x="7541352" y="2936949"/>
            <a:ext cx="4315683" cy="2889597"/>
          </a:xfrm>
          <a:prstGeom prst="roundRect">
            <a:avLst/>
          </a:prstGeom>
          <a:noFill/>
          <a:ln w="19050">
            <a:solidFill>
              <a:srgbClr val="FF993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Manrope"/>
              <a:ea typeface="+mn-ea"/>
              <a:cs typeface="+mn-cs"/>
            </a:endParaRPr>
          </a:p>
        </p:txBody>
      </p:sp>
      <p:sp>
        <p:nvSpPr>
          <p:cNvPr id="20" name="TextBox 19">
            <a:extLst>
              <a:ext uri="{FF2B5EF4-FFF2-40B4-BE49-F238E27FC236}">
                <a16:creationId xmlns:a16="http://schemas.microsoft.com/office/drawing/2014/main" id="{B30DDD04-0861-8E91-3584-7CA9C9D28DAF}"/>
              </a:ext>
            </a:extLst>
          </p:cNvPr>
          <p:cNvSpPr txBox="1"/>
          <p:nvPr/>
        </p:nvSpPr>
        <p:spPr>
          <a:xfrm>
            <a:off x="7936975" y="3032343"/>
            <a:ext cx="1951175" cy="369332"/>
          </a:xfrm>
          <a:prstGeom prst="rect">
            <a:avLst/>
          </a:prstGeom>
          <a:noFill/>
          <a:ln>
            <a:noFill/>
          </a:ln>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FF9933"/>
                </a:solidFill>
                <a:effectLst/>
                <a:uLnTx/>
                <a:uFillTx/>
                <a:latin typeface="Manrope"/>
                <a:ea typeface="+mn-ea"/>
                <a:cs typeface="+mn-cs"/>
              </a:rPr>
              <a:t>Economic index</a:t>
            </a:r>
          </a:p>
        </p:txBody>
      </p:sp>
      <p:sp>
        <p:nvSpPr>
          <p:cNvPr id="21" name="TextBox 20">
            <a:extLst>
              <a:ext uri="{FF2B5EF4-FFF2-40B4-BE49-F238E27FC236}">
                <a16:creationId xmlns:a16="http://schemas.microsoft.com/office/drawing/2014/main" id="{CCC1DB62-71C4-0FF7-D245-755A790ECEEE}"/>
              </a:ext>
            </a:extLst>
          </p:cNvPr>
          <p:cNvSpPr txBox="1"/>
          <p:nvPr/>
        </p:nvSpPr>
        <p:spPr>
          <a:xfrm>
            <a:off x="7748228" y="3408699"/>
            <a:ext cx="3894480" cy="2308324"/>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srgbClr val="000000"/>
                </a:solidFill>
                <a:effectLst/>
                <a:uLnTx/>
                <a:uFillTx/>
                <a:latin typeface="Manrope"/>
                <a:ea typeface="+mn-ea"/>
                <a:cs typeface="+mn-cs"/>
              </a:rPr>
              <a:t>Models the</a:t>
            </a:r>
            <a:r>
              <a:rPr kumimoji="0" lang="en-US" sz="1600" b="1" i="0" u="none" strike="noStrike" kern="1200" cap="none" spc="0" normalizeH="0" baseline="0" noProof="0" dirty="0">
                <a:ln>
                  <a:noFill/>
                </a:ln>
                <a:solidFill>
                  <a:srgbClr val="000000"/>
                </a:solidFill>
                <a:effectLst/>
                <a:uLnTx/>
                <a:uFillTx/>
                <a:latin typeface="Manrope"/>
                <a:ea typeface="+mn-ea"/>
                <a:cs typeface="+mn-cs"/>
              </a:rPr>
              <a:t> commercial value</a:t>
            </a:r>
            <a:r>
              <a:rPr kumimoji="0" lang="en-US" sz="1600" b="0" i="0" u="none" strike="noStrike" kern="1200" cap="none" spc="0" normalizeH="0" baseline="0" noProof="0" dirty="0">
                <a:ln>
                  <a:noFill/>
                </a:ln>
                <a:solidFill>
                  <a:srgbClr val="000000"/>
                </a:solidFill>
                <a:effectLst/>
                <a:uLnTx/>
                <a:uFillTx/>
                <a:latin typeface="Manrope"/>
                <a:ea typeface="+mn-ea"/>
                <a:cs typeface="+mn-cs"/>
              </a:rPr>
              <a:t> of the regions occupied [19,21]</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srgbClr val="000000"/>
                </a:solidFill>
                <a:effectLst/>
                <a:uLnTx/>
                <a:uFillTx/>
                <a:latin typeface="Manrope"/>
                <a:ea typeface="+mn-ea"/>
                <a:cs typeface="+mn-cs"/>
              </a:rPr>
              <a:t>Measures the interest in clearing specific orbital regions from a commercial point of view</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srgbClr val="000000"/>
                </a:solidFill>
                <a:effectLst/>
                <a:uLnTx/>
                <a:uFillTx/>
                <a:latin typeface="Manrope"/>
                <a:ea typeface="+mn-ea"/>
                <a:cs typeface="+mn-cs"/>
              </a:rPr>
              <a:t>Main dependencies on </a:t>
            </a:r>
            <a:r>
              <a:rPr kumimoji="0" lang="en-US" sz="1600" b="1" i="0" u="none" strike="noStrike" kern="1200" cap="none" spc="0" normalizeH="0" baseline="0" noProof="0" dirty="0">
                <a:ln>
                  <a:noFill/>
                </a:ln>
                <a:solidFill>
                  <a:srgbClr val="000000"/>
                </a:solidFill>
                <a:effectLst/>
                <a:uLnTx/>
                <a:uFillTx/>
                <a:latin typeface="Manrope"/>
                <a:ea typeface="+mn-ea"/>
                <a:cs typeface="+mn-cs"/>
              </a:rPr>
              <a:t>active satellites mass distribution in orbit, revenue streams generated by satellite types.</a:t>
            </a:r>
          </a:p>
        </p:txBody>
      </p:sp>
      <p:sp>
        <p:nvSpPr>
          <p:cNvPr id="22" name="Arrow: Down 21">
            <a:extLst>
              <a:ext uri="{FF2B5EF4-FFF2-40B4-BE49-F238E27FC236}">
                <a16:creationId xmlns:a16="http://schemas.microsoft.com/office/drawing/2014/main" id="{7C622092-B8A9-32E4-E2DD-8ABC3B958CD3}"/>
              </a:ext>
            </a:extLst>
          </p:cNvPr>
          <p:cNvSpPr/>
          <p:nvPr/>
        </p:nvSpPr>
        <p:spPr>
          <a:xfrm>
            <a:off x="7251174" y="2777297"/>
            <a:ext cx="685801" cy="439905"/>
          </a:xfrm>
          <a:prstGeom prst="downArrow">
            <a:avLst/>
          </a:prstGeom>
          <a:solidFill>
            <a:srgbClr val="FF9933"/>
          </a:solidFill>
          <a:ln>
            <a:solidFill>
              <a:srgbClr val="FF993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Manrope"/>
              <a:ea typeface="+mn-ea"/>
              <a:cs typeface="+mn-cs"/>
            </a:endParaRPr>
          </a:p>
        </p:txBody>
      </p:sp>
      <p:sp>
        <p:nvSpPr>
          <p:cNvPr id="23" name="Rectangle: Rounded Corners 22">
            <a:extLst>
              <a:ext uri="{FF2B5EF4-FFF2-40B4-BE49-F238E27FC236}">
                <a16:creationId xmlns:a16="http://schemas.microsoft.com/office/drawing/2014/main" id="{789C9747-2673-E6FF-47D8-97AA20927283}"/>
              </a:ext>
            </a:extLst>
          </p:cNvPr>
          <p:cNvSpPr/>
          <p:nvPr/>
        </p:nvSpPr>
        <p:spPr>
          <a:xfrm>
            <a:off x="7251174" y="2253366"/>
            <a:ext cx="685801" cy="508005"/>
          </a:xfrm>
          <a:prstGeom prst="roundRect">
            <a:avLst/>
          </a:prstGeom>
          <a:noFill/>
          <a:ln w="38100">
            <a:solidFill>
              <a:srgbClr val="FF993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Manrope"/>
              <a:ea typeface="+mn-ea"/>
              <a:cs typeface="+mn-cs"/>
            </a:endParaRPr>
          </a:p>
        </p:txBody>
      </p:sp>
    </p:spTree>
    <p:extLst>
      <p:ext uri="{BB962C8B-B14F-4D97-AF65-F5344CB8AC3E}">
        <p14:creationId xmlns:p14="http://schemas.microsoft.com/office/powerpoint/2010/main" val="36826300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7"/>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9"/>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3"/>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6"/>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7"/>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3"/>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22"/>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19"/>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20"/>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p:bldP spid="10" grpId="0"/>
      <p:bldP spid="12" grpId="0" animBg="1"/>
      <p:bldP spid="13" grpId="0" animBg="1"/>
      <p:bldP spid="15" grpId="0" animBg="1"/>
      <p:bldP spid="16" grpId="0" animBg="1"/>
      <p:bldP spid="17" grpId="0"/>
      <p:bldP spid="18" grpId="0"/>
      <p:bldP spid="19" grpId="0" animBg="1"/>
      <p:bldP spid="20" grpId="0"/>
      <p:bldP spid="21" grpId="0"/>
      <p:bldP spid="22" grpId="0" animBg="1"/>
      <p:bldP spid="23" grpId="0"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AAE839-5B5E-684E-C2CE-CE770D75009F}"/>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E4277813-DF8F-3CFC-9D03-49AC010F7DA6}"/>
              </a:ext>
            </a:extLst>
          </p:cNvPr>
          <p:cNvSpPr/>
          <p:nvPr/>
        </p:nvSpPr>
        <p:spPr>
          <a:xfrm>
            <a:off x="10565704" y="5962389"/>
            <a:ext cx="1572017" cy="855923"/>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800" b="0" i="0" u="none" strike="noStrike" kern="1200" cap="none" spc="0" normalizeH="0" baseline="0" noProof="0">
              <a:ln>
                <a:noFill/>
              </a:ln>
              <a:solidFill>
                <a:srgbClr val="FFFFFF"/>
              </a:solidFill>
              <a:effectLst/>
              <a:uLnTx/>
              <a:uFillTx/>
              <a:latin typeface="Manrope"/>
              <a:ea typeface="+mn-ea"/>
              <a:cs typeface="+mn-cs"/>
            </a:endParaRPr>
          </a:p>
        </p:txBody>
      </p:sp>
      <p:sp>
        <p:nvSpPr>
          <p:cNvPr id="2" name="Title 1">
            <a:extLst>
              <a:ext uri="{FF2B5EF4-FFF2-40B4-BE49-F238E27FC236}">
                <a16:creationId xmlns:a16="http://schemas.microsoft.com/office/drawing/2014/main" id="{37EDF53E-C46E-779B-A7BB-F3757D716106}"/>
              </a:ext>
            </a:extLst>
          </p:cNvPr>
          <p:cNvSpPr>
            <a:spLocks noGrp="1"/>
          </p:cNvSpPr>
          <p:nvPr>
            <p:ph type="title"/>
          </p:nvPr>
        </p:nvSpPr>
        <p:spPr/>
        <p:txBody>
          <a:bodyPr/>
          <a:lstStyle/>
          <a:p>
            <a:r>
              <a:rPr lang="en-US"/>
              <a:t>Active debris removal indicator</a:t>
            </a:r>
            <a:endParaRPr lang="it-IT"/>
          </a:p>
        </p:txBody>
      </p:sp>
      <p:sp>
        <p:nvSpPr>
          <p:cNvPr id="3" name="Footer Placeholder 2">
            <a:extLst>
              <a:ext uri="{FF2B5EF4-FFF2-40B4-BE49-F238E27FC236}">
                <a16:creationId xmlns:a16="http://schemas.microsoft.com/office/drawing/2014/main" id="{95B53D42-C4FD-DFE8-B175-361ADEB96797}"/>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50" normalizeH="0" baseline="0" noProof="0">
                <a:ln>
                  <a:noFill/>
                </a:ln>
                <a:solidFill>
                  <a:srgbClr val="000000">
                    <a:lumMod val="65000"/>
                    <a:lumOff val="35000"/>
                  </a:srgbClr>
                </a:solidFill>
                <a:effectLst/>
                <a:uLnTx/>
                <a:uFillTx/>
                <a:latin typeface="Manrope"/>
                <a:ea typeface="+mn-ea"/>
                <a:cs typeface="+mn-cs"/>
              </a:rPr>
              <a:t>Camilla Colombo - GREEN SPECIES - COMPASS Lab - Department of Aerospace Science and Technology</a:t>
            </a:r>
            <a:endParaRPr kumimoji="0" lang="it-IT" sz="700" b="0" i="0" u="none" strike="noStrike" kern="1200" cap="none" spc="50" normalizeH="0" baseline="0" noProof="0">
              <a:ln>
                <a:noFill/>
              </a:ln>
              <a:solidFill>
                <a:srgbClr val="000000">
                  <a:lumMod val="65000"/>
                  <a:lumOff val="35000"/>
                </a:srgbClr>
              </a:solidFill>
              <a:effectLst/>
              <a:uLnTx/>
              <a:uFillTx/>
              <a:latin typeface="Manrope"/>
              <a:ea typeface="+mn-ea"/>
              <a:cs typeface="+mn-cs"/>
            </a:endParaRPr>
          </a:p>
        </p:txBody>
      </p:sp>
      <p:sp>
        <p:nvSpPr>
          <p:cNvPr id="4" name="Slide Number Placeholder 3">
            <a:extLst>
              <a:ext uri="{FF2B5EF4-FFF2-40B4-BE49-F238E27FC236}">
                <a16:creationId xmlns:a16="http://schemas.microsoft.com/office/drawing/2014/main" id="{2EC48401-F28E-B9D1-A037-CC89864141B3}"/>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135EEA2-8D42-4D46-95A6-66E65FDC5EB1}" type="slidenum">
              <a:rPr kumimoji="0" lang="it-IT" sz="700" b="0" i="0" u="none" strike="noStrike" kern="1200" cap="none" spc="50" normalizeH="0" baseline="0" noProof="0" smtClean="0">
                <a:ln>
                  <a:noFill/>
                </a:ln>
                <a:solidFill>
                  <a:srgbClr val="000000">
                    <a:lumMod val="65000"/>
                    <a:lumOff val="35000"/>
                  </a:srgbClr>
                </a:solidFill>
                <a:effectLst/>
                <a:uLnTx/>
                <a:uFillTx/>
                <a:latin typeface="Manrope"/>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it-IT" sz="700" b="0" i="0" u="none" strike="noStrike" kern="1200" cap="none" spc="50" normalizeH="0" baseline="0" noProof="0">
              <a:ln>
                <a:noFill/>
              </a:ln>
              <a:solidFill>
                <a:srgbClr val="000000">
                  <a:lumMod val="65000"/>
                  <a:lumOff val="35000"/>
                </a:srgbClr>
              </a:solidFill>
              <a:effectLst/>
              <a:uLnTx/>
              <a:uFillTx/>
              <a:latin typeface="Manrope"/>
              <a:ea typeface="+mn-ea"/>
              <a:cs typeface="+mn-cs"/>
            </a:endParaRPr>
          </a:p>
        </p:txBody>
      </p:sp>
      <p:sp>
        <p:nvSpPr>
          <p:cNvPr id="5" name="Text Placeholder 4">
            <a:extLst>
              <a:ext uri="{FF2B5EF4-FFF2-40B4-BE49-F238E27FC236}">
                <a16:creationId xmlns:a16="http://schemas.microsoft.com/office/drawing/2014/main" id="{E27D9EB4-CD87-A2D7-1B57-68B6B81E126F}"/>
              </a:ext>
            </a:extLst>
          </p:cNvPr>
          <p:cNvSpPr>
            <a:spLocks noGrp="1"/>
          </p:cNvSpPr>
          <p:nvPr>
            <p:ph type="body" sz="quarter" idx="13"/>
          </p:nvPr>
        </p:nvSpPr>
        <p:spPr>
          <a:xfrm>
            <a:off x="334962" y="1568975"/>
            <a:ext cx="11522075" cy="4920726"/>
          </a:xfrm>
        </p:spPr>
        <p:txBody>
          <a:bodyPr/>
          <a:lstStyle/>
          <a:p>
            <a:r>
              <a:rPr lang="en-US"/>
              <a:t>What object should we remove?</a:t>
            </a:r>
          </a:p>
          <a:p>
            <a:r>
              <a:rPr lang="en-US"/>
              <a:t>Development of an indicator to account various aspect of </a:t>
            </a:r>
            <a:r>
              <a:rPr lang="en-US" b="1"/>
              <a:t>ADR impacts and complexity</a:t>
            </a:r>
          </a:p>
        </p:txBody>
      </p:sp>
      <mc:AlternateContent xmlns:mc="http://schemas.openxmlformats.org/markup-compatibility/2006">
        <mc:Choice xmlns:a14="http://schemas.microsoft.com/office/drawing/2010/main" Requires="a14">
          <p:sp>
            <p:nvSpPr>
              <p:cNvPr id="6" name="TextBox 5">
                <a:extLst>
                  <a:ext uri="{FF2B5EF4-FFF2-40B4-BE49-F238E27FC236}">
                    <a16:creationId xmlns:a16="http://schemas.microsoft.com/office/drawing/2014/main" id="{9D86023A-D5CE-56E3-9BFC-8D6227BAF400}"/>
                  </a:ext>
                </a:extLst>
              </p:cNvPr>
              <p:cNvSpPr txBox="1"/>
              <p:nvPr/>
            </p:nvSpPr>
            <p:spPr>
              <a:xfrm>
                <a:off x="2850361" y="2295484"/>
                <a:ext cx="6369050" cy="42377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sSub>
                        <m:sSubPr>
                          <m:ctrlPr>
                            <a:rPr kumimoji="0" lang="en-GB" sz="20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ctrlPr>
                        </m:sSubPr>
                        <m:e>
                          <m:r>
                            <a:rPr kumimoji="0" lang="en-GB" sz="20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𝐼</m:t>
                          </m:r>
                        </m:e>
                        <m:sub>
                          <m:r>
                            <a:rPr kumimoji="0" lang="en-GB" sz="20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𝐴𝐷𝑅</m:t>
                          </m:r>
                        </m:sub>
                      </m:sSub>
                      <m:r>
                        <a:rPr kumimoji="0" lang="en-GB" sz="20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m:t>
                      </m:r>
                      <m:sSub>
                        <m:sSubPr>
                          <m:ctrlPr>
                            <a:rPr kumimoji="0" lang="en-GB" sz="20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ctrlPr>
                        </m:sSubPr>
                        <m:e>
                          <m:r>
                            <a:rPr kumimoji="0" lang="en-GB" sz="20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𝑤</m:t>
                          </m:r>
                        </m:e>
                        <m:sub>
                          <m:r>
                            <a:rPr kumimoji="0" lang="en-GB" sz="20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𝑒𝑛𝑣</m:t>
                          </m:r>
                        </m:sub>
                      </m:sSub>
                      <m:sSub>
                        <m:sSubPr>
                          <m:ctrlPr>
                            <a:rPr kumimoji="0" lang="en-GB" sz="20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ctrlPr>
                        </m:sSubPr>
                        <m:e>
                          <m:r>
                            <a:rPr kumimoji="0" lang="en-GB" sz="20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𝐼</m:t>
                          </m:r>
                        </m:e>
                        <m:sub>
                          <m:r>
                            <a:rPr kumimoji="0" lang="en-GB" sz="20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𝑒𝑛𝑣</m:t>
                          </m:r>
                        </m:sub>
                      </m:sSub>
                      <m:r>
                        <a:rPr kumimoji="0" lang="en-GB" sz="20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m:t>
                      </m:r>
                      <m:sSub>
                        <m:sSubPr>
                          <m:ctrlPr>
                            <a:rPr kumimoji="0" lang="en-GB" sz="20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ctrlPr>
                        </m:sSubPr>
                        <m:e>
                          <m:r>
                            <a:rPr kumimoji="0" lang="en-GB" sz="20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𝑤</m:t>
                          </m:r>
                        </m:e>
                        <m:sub>
                          <m:r>
                            <a:rPr kumimoji="0" lang="en-GB" sz="20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𝑜𝑝</m:t>
                          </m:r>
                        </m:sub>
                      </m:sSub>
                      <m:sSub>
                        <m:sSubPr>
                          <m:ctrlPr>
                            <a:rPr kumimoji="0" lang="en-GB" sz="20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ctrlPr>
                        </m:sSubPr>
                        <m:e>
                          <m:r>
                            <a:rPr kumimoji="0" lang="en-GB" sz="20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𝐼</m:t>
                          </m:r>
                        </m:e>
                        <m:sub>
                          <m:r>
                            <a:rPr kumimoji="0" lang="en-GB" sz="20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𝑜𝑝</m:t>
                          </m:r>
                        </m:sub>
                      </m:sSub>
                      <m:r>
                        <a:rPr kumimoji="0" lang="en-GB" sz="20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m:t>
                      </m:r>
                      <m:sSub>
                        <m:sSubPr>
                          <m:ctrlPr>
                            <a:rPr kumimoji="0" lang="en-GB" sz="20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ctrlPr>
                        </m:sSubPr>
                        <m:e>
                          <m:r>
                            <a:rPr kumimoji="0" lang="en-GB" sz="20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𝑤</m:t>
                          </m:r>
                        </m:e>
                        <m:sub>
                          <m:r>
                            <a:rPr kumimoji="0" lang="en-GB" sz="20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𝐸</m:t>
                          </m:r>
                        </m:sub>
                      </m:sSub>
                      <m:sSub>
                        <m:sSubPr>
                          <m:ctrlPr>
                            <a:rPr kumimoji="0" lang="en-GB" sz="20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ctrlPr>
                        </m:sSubPr>
                        <m:e>
                          <m:r>
                            <a:rPr kumimoji="0" lang="en-GB" sz="20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𝐼</m:t>
                          </m:r>
                        </m:e>
                        <m:sub>
                          <m:r>
                            <a:rPr kumimoji="0" lang="en-GB" sz="20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𝐸</m:t>
                          </m:r>
                        </m:sub>
                      </m:sSub>
                    </m:oMath>
                  </m:oMathPara>
                </a14:m>
                <a:endParaRPr kumimoji="0" lang="en-GB" sz="2000" b="0" i="0" u="none" strike="noStrike" kern="1200" cap="none" spc="0" normalizeH="0" baseline="0" noProof="0">
                  <a:ln>
                    <a:noFill/>
                  </a:ln>
                  <a:solidFill>
                    <a:srgbClr val="000000"/>
                  </a:solidFill>
                  <a:effectLst/>
                  <a:uLnTx/>
                  <a:uFillTx/>
                  <a:latin typeface="Manrope"/>
                  <a:ea typeface="+mn-ea"/>
                  <a:cs typeface="+mn-cs"/>
                </a:endParaRPr>
              </a:p>
            </p:txBody>
          </p:sp>
        </mc:Choice>
        <mc:Fallback>
          <p:sp>
            <p:nvSpPr>
              <p:cNvPr id="6" name="TextBox 5">
                <a:extLst>
                  <a:ext uri="{FF2B5EF4-FFF2-40B4-BE49-F238E27FC236}">
                    <a16:creationId xmlns:a16="http://schemas.microsoft.com/office/drawing/2014/main" id="{9D86023A-D5CE-56E3-9BFC-8D6227BAF400}"/>
                  </a:ext>
                </a:extLst>
              </p:cNvPr>
              <p:cNvSpPr txBox="1">
                <a:spLocks noRot="1" noChangeAspect="1" noMove="1" noResize="1" noEditPoints="1" noAdjustHandles="1" noChangeArrowheads="1" noChangeShapeType="1" noTextEdit="1"/>
              </p:cNvSpPr>
              <p:nvPr/>
            </p:nvSpPr>
            <p:spPr>
              <a:xfrm>
                <a:off x="2850361" y="2295484"/>
                <a:ext cx="6369050" cy="423770"/>
              </a:xfrm>
              <a:prstGeom prst="rect">
                <a:avLst/>
              </a:prstGeom>
              <a:blipFill>
                <a:blip r:embed="rId2"/>
                <a:stretch>
                  <a:fillRect b="-5797"/>
                </a:stretch>
              </a:blipFill>
            </p:spPr>
            <p:txBody>
              <a:bodyPr/>
              <a:lstStyle/>
              <a:p>
                <a:r>
                  <a:rPr lang="it-IT">
                    <a:noFill/>
                  </a:rPr>
                  <a:t> </a:t>
                </a:r>
              </a:p>
            </p:txBody>
          </p:sp>
        </mc:Fallback>
      </mc:AlternateContent>
      <p:grpSp>
        <p:nvGrpSpPr>
          <p:cNvPr id="7" name="Group 6">
            <a:extLst>
              <a:ext uri="{FF2B5EF4-FFF2-40B4-BE49-F238E27FC236}">
                <a16:creationId xmlns:a16="http://schemas.microsoft.com/office/drawing/2014/main" id="{25EA3DFC-2EF2-F96A-DA2A-D1388B1AC011}"/>
              </a:ext>
            </a:extLst>
          </p:cNvPr>
          <p:cNvGrpSpPr/>
          <p:nvPr/>
        </p:nvGrpSpPr>
        <p:grpSpPr>
          <a:xfrm>
            <a:off x="5591910" y="3104477"/>
            <a:ext cx="5903294" cy="3590705"/>
            <a:chOff x="5648715" y="2333893"/>
            <a:chExt cx="5903294" cy="3590705"/>
          </a:xfrm>
        </p:grpSpPr>
        <p:pic>
          <p:nvPicPr>
            <p:cNvPr id="8" name="Picture 7">
              <a:extLst>
                <a:ext uri="{FF2B5EF4-FFF2-40B4-BE49-F238E27FC236}">
                  <a16:creationId xmlns:a16="http://schemas.microsoft.com/office/drawing/2014/main" id="{41F40AA3-F07E-750B-1E1F-6DAFED64647C}"/>
                </a:ext>
              </a:extLst>
            </p:cNvPr>
            <p:cNvPicPr>
              <a:picLocks noChangeAspect="1"/>
            </p:cNvPicPr>
            <p:nvPr/>
          </p:nvPicPr>
          <p:blipFill rotWithShape="1">
            <a:blip r:embed="rId3"/>
            <a:srcRect b="13164"/>
            <a:stretch/>
          </p:blipFill>
          <p:spPr>
            <a:xfrm>
              <a:off x="5648715" y="2333893"/>
              <a:ext cx="5846489" cy="3517511"/>
            </a:xfrm>
            <a:prstGeom prst="rect">
              <a:avLst/>
            </a:prstGeom>
          </p:spPr>
        </p:pic>
        <p:sp>
          <p:nvSpPr>
            <p:cNvPr id="9" name="Rectangle 8">
              <a:extLst>
                <a:ext uri="{FF2B5EF4-FFF2-40B4-BE49-F238E27FC236}">
                  <a16:creationId xmlns:a16="http://schemas.microsoft.com/office/drawing/2014/main" id="{62E36B47-FE01-BA6E-E86E-39F1A7CDED19}"/>
                </a:ext>
              </a:extLst>
            </p:cNvPr>
            <p:cNvSpPr/>
            <p:nvPr/>
          </p:nvSpPr>
          <p:spPr>
            <a:xfrm rot="21442270">
              <a:off x="5849246" y="5596828"/>
              <a:ext cx="5702763" cy="32777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T" sz="1800" b="0" i="0" u="none" strike="noStrike" kern="1200" cap="none" spc="0" normalizeH="0" baseline="0" noProof="0">
                <a:ln>
                  <a:noFill/>
                </a:ln>
                <a:solidFill>
                  <a:srgbClr val="FFFFFF"/>
                </a:solidFill>
                <a:effectLst/>
                <a:uLnTx/>
                <a:uFillTx/>
                <a:latin typeface="Manrope"/>
                <a:ea typeface="+mn-ea"/>
                <a:cs typeface="+mn-cs"/>
              </a:endParaRPr>
            </a:p>
          </p:txBody>
        </p:sp>
      </p:grpSp>
      <p:sp>
        <p:nvSpPr>
          <p:cNvPr id="11" name="TextBox 10">
            <a:extLst>
              <a:ext uri="{FF2B5EF4-FFF2-40B4-BE49-F238E27FC236}">
                <a16:creationId xmlns:a16="http://schemas.microsoft.com/office/drawing/2014/main" id="{6A6C5C50-8C5A-841F-7AFE-BB8FC008AD57}"/>
              </a:ext>
            </a:extLst>
          </p:cNvPr>
          <p:cNvSpPr txBox="1"/>
          <p:nvPr/>
        </p:nvSpPr>
        <p:spPr>
          <a:xfrm>
            <a:off x="696796" y="3145504"/>
            <a:ext cx="3968928" cy="1754326"/>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a:ln>
                  <a:noFill/>
                </a:ln>
                <a:solidFill>
                  <a:srgbClr val="000000"/>
                </a:solidFill>
                <a:effectLst/>
                <a:uLnTx/>
                <a:uFillTx/>
                <a:latin typeface="Manrope"/>
                <a:ea typeface="+mn-ea"/>
                <a:cs typeface="+mn-cs"/>
              </a:rPr>
              <a:t>Generation of rankings based on </a:t>
            </a:r>
            <a:r>
              <a:rPr kumimoji="0" lang="en-GB" sz="1800" b="1" i="0" u="none" strike="noStrike" kern="1200" cap="none" spc="0" normalizeH="0" baseline="0" noProof="0">
                <a:ln>
                  <a:noFill/>
                </a:ln>
                <a:solidFill>
                  <a:srgbClr val="000000"/>
                </a:solidFill>
                <a:effectLst/>
                <a:uLnTx/>
                <a:uFillTx/>
                <a:latin typeface="Manrope"/>
                <a:ea typeface="+mn-ea"/>
                <a:cs typeface="+mn-cs"/>
              </a:rPr>
              <a:t>user needs </a:t>
            </a:r>
            <a:r>
              <a:rPr kumimoji="0" lang="en-GB" sz="1800" b="0" i="0" u="none" strike="noStrike" kern="1200" cap="none" spc="0" normalizeH="0" baseline="0" noProof="0">
                <a:ln>
                  <a:noFill/>
                </a:ln>
                <a:solidFill>
                  <a:srgbClr val="000000"/>
                </a:solidFill>
                <a:effectLst/>
                <a:uLnTx/>
                <a:uFillTx/>
                <a:latin typeface="Manrope"/>
                <a:ea typeface="+mn-ea"/>
                <a:cs typeface="+mn-cs"/>
              </a:rPr>
              <a:t>and </a:t>
            </a:r>
            <a:r>
              <a:rPr kumimoji="0" lang="en-GB" sz="1800" b="1" i="0" u="none" strike="noStrike" kern="1200" cap="none" spc="0" normalizeH="0" baseline="0" noProof="0">
                <a:ln>
                  <a:noFill/>
                </a:ln>
                <a:solidFill>
                  <a:srgbClr val="000000"/>
                </a:solidFill>
                <a:effectLst/>
                <a:uLnTx/>
                <a:uFillTx/>
                <a:latin typeface="Manrope"/>
                <a:ea typeface="+mn-ea"/>
                <a:cs typeface="+mn-cs"/>
              </a:rPr>
              <a:t>priorities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1" i="0" u="none" strike="noStrike" kern="1200" cap="none" spc="0" normalizeH="0" baseline="0" noProof="0">
              <a:ln>
                <a:noFill/>
              </a:ln>
              <a:solidFill>
                <a:srgbClr val="000000"/>
              </a:solidFill>
              <a:effectLst/>
              <a:uLnTx/>
              <a:uFillTx/>
              <a:latin typeface="Manrope"/>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a:ln>
                  <a:noFill/>
                </a:ln>
                <a:solidFill>
                  <a:srgbClr val="000000"/>
                </a:solidFill>
                <a:effectLst/>
                <a:uLnTx/>
                <a:uFillTx/>
                <a:latin typeface="Manrope"/>
                <a:ea typeface="+mn-ea"/>
                <a:cs typeface="+mn-cs"/>
              </a:rPr>
              <a:t>Easy to integrate into mission design tools for </a:t>
            </a:r>
            <a:r>
              <a:rPr kumimoji="0" lang="en-GB" sz="1800" b="1" i="0" u="none" strike="noStrike" kern="1200" cap="none" spc="0" normalizeH="0" baseline="0" noProof="0">
                <a:ln>
                  <a:noFill/>
                </a:ln>
                <a:solidFill>
                  <a:srgbClr val="000000"/>
                </a:solidFill>
                <a:effectLst/>
                <a:uLnTx/>
                <a:uFillTx/>
                <a:latin typeface="Manrope"/>
                <a:ea typeface="+mn-ea"/>
                <a:cs typeface="+mn-cs"/>
              </a:rPr>
              <a:t>multiple target ADR planning</a:t>
            </a:r>
          </a:p>
        </p:txBody>
      </p:sp>
    </p:spTree>
    <p:extLst>
      <p:ext uri="{BB962C8B-B14F-4D97-AF65-F5344CB8AC3E}">
        <p14:creationId xmlns:p14="http://schemas.microsoft.com/office/powerpoint/2010/main" val="158222441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AEF499-4B39-4364-3FC0-669117B8C001}"/>
            </a:ext>
          </a:extLst>
        </p:cNvPr>
        <p:cNvGrpSpPr/>
        <p:nvPr/>
      </p:nvGrpSpPr>
      <p:grpSpPr>
        <a:xfrm>
          <a:off x="0" y="0"/>
          <a:ext cx="0" cy="0"/>
          <a:chOff x="0" y="0"/>
          <a:chExt cx="0" cy="0"/>
        </a:xfrm>
      </p:grpSpPr>
      <p:pic>
        <p:nvPicPr>
          <p:cNvPr id="13" name="Picture 12" descr="A road next to a body of water with mountains in the background&#10;&#10;Description automatically generated">
            <a:extLst>
              <a:ext uri="{FF2B5EF4-FFF2-40B4-BE49-F238E27FC236}">
                <a16:creationId xmlns:a16="http://schemas.microsoft.com/office/drawing/2014/main" id="{B38CB424-51B8-ECB9-F2D1-5A8E75762865}"/>
              </a:ext>
            </a:extLst>
          </p:cNvPr>
          <p:cNvPicPr>
            <a:picLocks noChangeAspect="1"/>
          </p:cNvPicPr>
          <p:nvPr/>
        </p:nvPicPr>
        <p:blipFill rotWithShape="1">
          <a:blip r:embed="rId2">
            <a:extLst>
              <a:ext uri="{28A0092B-C50C-407E-A947-70E740481C1C}">
                <a14:useLocalDpi xmlns:a14="http://schemas.microsoft.com/office/drawing/2010/main" val="0"/>
              </a:ext>
            </a:extLst>
          </a:blip>
          <a:srcRect l="28920" t="27316" r="29846"/>
          <a:stretch>
            <a:fillRect/>
          </a:stretch>
        </p:blipFill>
        <p:spPr>
          <a:xfrm>
            <a:off x="8973771" y="3733954"/>
            <a:ext cx="1938739" cy="1922347"/>
          </a:xfrm>
          <a:prstGeom prst="rect">
            <a:avLst/>
          </a:prstGeom>
        </p:spPr>
      </p:pic>
      <p:pic>
        <p:nvPicPr>
          <p:cNvPr id="12" name="Picture 11">
            <a:extLst>
              <a:ext uri="{FF2B5EF4-FFF2-40B4-BE49-F238E27FC236}">
                <a16:creationId xmlns:a16="http://schemas.microsoft.com/office/drawing/2014/main" id="{310F3680-D582-6C13-D95B-44932DE5FB60}"/>
              </a:ext>
            </a:extLst>
          </p:cNvPr>
          <p:cNvPicPr>
            <a:picLocks noChangeAspect="1"/>
          </p:cNvPicPr>
          <p:nvPr/>
        </p:nvPicPr>
        <p:blipFill>
          <a:blip r:embed="rId3">
            <a:extLst>
              <a:ext uri="{28A0092B-C50C-407E-A947-70E740481C1C}">
                <a14:useLocalDpi xmlns:a14="http://schemas.microsoft.com/office/drawing/2010/main" val="0"/>
              </a:ext>
            </a:extLst>
          </a:blip>
          <a:srcRect l="18414" t="18298" r="24658" b="14187"/>
          <a:stretch>
            <a:fillRect/>
          </a:stretch>
        </p:blipFill>
        <p:spPr>
          <a:xfrm>
            <a:off x="6826031" y="3723058"/>
            <a:ext cx="1900699" cy="1919047"/>
          </a:xfrm>
          <a:prstGeom prst="rect">
            <a:avLst/>
          </a:prstGeom>
        </p:spPr>
      </p:pic>
      <p:pic>
        <p:nvPicPr>
          <p:cNvPr id="6" name="Content Placeholder 3" descr="A picture containing star, satellite, outdoor object&#10;&#10;Description automatically generated">
            <a:extLst>
              <a:ext uri="{FF2B5EF4-FFF2-40B4-BE49-F238E27FC236}">
                <a16:creationId xmlns:a16="http://schemas.microsoft.com/office/drawing/2014/main" id="{EA0C7728-F321-AEEC-5404-C2ACB28606C7}"/>
              </a:ext>
            </a:extLst>
          </p:cNvPr>
          <p:cNvPicPr>
            <a:picLocks noChangeAspect="1"/>
          </p:cNvPicPr>
          <p:nvPr/>
        </p:nvPicPr>
        <p:blipFill>
          <a:blip r:embed="rId4">
            <a:extLst>
              <a:ext uri="{28A0092B-C50C-407E-A947-70E740481C1C}">
                <a14:useLocalDpi xmlns:a14="http://schemas.microsoft.com/office/drawing/2010/main" val="0"/>
              </a:ext>
            </a:extLst>
          </a:blip>
          <a:srcRect l="23442" t="1" r="27094" b="10742"/>
          <a:stretch>
            <a:fillRect/>
          </a:stretch>
        </p:blipFill>
        <p:spPr bwMode="auto">
          <a:xfrm>
            <a:off x="2462819" y="3708861"/>
            <a:ext cx="1890651" cy="1919047"/>
          </a:xfrm>
          <a:prstGeom prst="rect">
            <a:avLst/>
          </a:prstGeom>
          <a:noFill/>
          <a:ln w="9525">
            <a:noFill/>
            <a:miter lim="800000"/>
            <a:headEnd/>
            <a:tailEnd/>
          </a:ln>
        </p:spPr>
      </p:pic>
      <p:pic>
        <p:nvPicPr>
          <p:cNvPr id="5" name="Picture 4">
            <a:extLst>
              <a:ext uri="{FF2B5EF4-FFF2-40B4-BE49-F238E27FC236}">
                <a16:creationId xmlns:a16="http://schemas.microsoft.com/office/drawing/2014/main" id="{F5B96AEB-99CB-C606-CC48-145FBCC9CB05}"/>
              </a:ext>
            </a:extLst>
          </p:cNvPr>
          <p:cNvPicPr>
            <a:picLocks noChangeAspect="1"/>
          </p:cNvPicPr>
          <p:nvPr/>
        </p:nvPicPr>
        <p:blipFill>
          <a:blip r:embed="rId5">
            <a:extLst>
              <a:ext uri="{28A0092B-C50C-407E-A947-70E740481C1C}">
                <a14:useLocalDpi xmlns:a14="http://schemas.microsoft.com/office/drawing/2010/main" val="0"/>
              </a:ext>
            </a:extLst>
          </a:blip>
          <a:srcRect l="6546" r="6128"/>
          <a:stretch>
            <a:fillRect/>
          </a:stretch>
        </p:blipFill>
        <p:spPr>
          <a:xfrm>
            <a:off x="334963" y="3709342"/>
            <a:ext cx="1890651" cy="1904370"/>
          </a:xfrm>
          <a:prstGeom prst="rect">
            <a:avLst/>
          </a:prstGeom>
        </p:spPr>
      </p:pic>
      <p:sp>
        <p:nvSpPr>
          <p:cNvPr id="31" name="Title 30">
            <a:extLst>
              <a:ext uri="{FF2B5EF4-FFF2-40B4-BE49-F238E27FC236}">
                <a16:creationId xmlns:a16="http://schemas.microsoft.com/office/drawing/2014/main" id="{7D598E84-2AFB-DD8E-28D1-AD34CF148C8D}"/>
              </a:ext>
            </a:extLst>
          </p:cNvPr>
          <p:cNvSpPr>
            <a:spLocks noGrp="1"/>
          </p:cNvSpPr>
          <p:nvPr>
            <p:ph type="title"/>
          </p:nvPr>
        </p:nvSpPr>
        <p:spPr/>
        <p:txBody>
          <a:bodyPr/>
          <a:lstStyle/>
          <a:p>
            <a:r>
              <a:rPr lang="en-GB" dirty="0"/>
              <a:t>Outline</a:t>
            </a:r>
            <a:endParaRPr lang="it-IT" dirty="0"/>
          </a:p>
        </p:txBody>
      </p:sp>
      <p:sp>
        <p:nvSpPr>
          <p:cNvPr id="3" name="Footer Placeholder 2">
            <a:extLst>
              <a:ext uri="{FF2B5EF4-FFF2-40B4-BE49-F238E27FC236}">
                <a16:creationId xmlns:a16="http://schemas.microsoft.com/office/drawing/2014/main" id="{FB9E2A0B-62F7-2AB3-4A0B-AE0944F39720}"/>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50" normalizeH="0" baseline="0" noProof="0">
                <a:ln>
                  <a:noFill/>
                </a:ln>
                <a:solidFill>
                  <a:srgbClr val="000000">
                    <a:lumMod val="65000"/>
                    <a:lumOff val="35000"/>
                  </a:srgbClr>
                </a:solidFill>
                <a:effectLst/>
                <a:uLnTx/>
                <a:uFillTx/>
                <a:latin typeface="Manrope"/>
                <a:ea typeface="+mn-ea"/>
                <a:cs typeface="+mn-cs"/>
              </a:rPr>
              <a:t>Camilla Colombo - GREEN SPECIES - COMPASS Lab - Department of Aerospace Science and Technology</a:t>
            </a:r>
            <a:endParaRPr kumimoji="0" lang="it-IT" sz="700" b="0" i="0" u="none" strike="noStrike" kern="1200" cap="none" spc="50" normalizeH="0" baseline="0" noProof="0">
              <a:ln>
                <a:noFill/>
              </a:ln>
              <a:solidFill>
                <a:srgbClr val="000000">
                  <a:lumMod val="65000"/>
                  <a:lumOff val="35000"/>
                </a:srgbClr>
              </a:solidFill>
              <a:effectLst/>
              <a:uLnTx/>
              <a:uFillTx/>
              <a:latin typeface="Manrope"/>
              <a:ea typeface="+mn-ea"/>
              <a:cs typeface="+mn-cs"/>
            </a:endParaRPr>
          </a:p>
        </p:txBody>
      </p:sp>
      <p:sp>
        <p:nvSpPr>
          <p:cNvPr id="4" name="Slide Number Placeholder 3">
            <a:extLst>
              <a:ext uri="{FF2B5EF4-FFF2-40B4-BE49-F238E27FC236}">
                <a16:creationId xmlns:a16="http://schemas.microsoft.com/office/drawing/2014/main" id="{BFED847B-F7E4-494E-8242-BA1F8E991C75}"/>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135EEA2-8D42-4D46-95A6-66E65FDC5EB1}" type="slidenum">
              <a:rPr kumimoji="0" lang="it-IT" sz="700" b="0" i="0" u="none" strike="noStrike" kern="1200" cap="none" spc="50" normalizeH="0" baseline="0" noProof="0" smtClean="0">
                <a:ln>
                  <a:noFill/>
                </a:ln>
                <a:solidFill>
                  <a:srgbClr val="000000">
                    <a:lumMod val="65000"/>
                    <a:lumOff val="35000"/>
                  </a:srgbClr>
                </a:solidFill>
                <a:effectLst/>
                <a:uLnTx/>
                <a:uFillTx/>
                <a:latin typeface="Manrope"/>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it-IT" sz="700" b="0" i="0" u="none" strike="noStrike" kern="1200" cap="none" spc="50" normalizeH="0" baseline="0" noProof="0">
              <a:ln>
                <a:noFill/>
              </a:ln>
              <a:solidFill>
                <a:srgbClr val="000000">
                  <a:lumMod val="65000"/>
                  <a:lumOff val="35000"/>
                </a:srgbClr>
              </a:solidFill>
              <a:effectLst/>
              <a:uLnTx/>
              <a:uFillTx/>
              <a:latin typeface="Manrope"/>
              <a:ea typeface="+mn-ea"/>
              <a:cs typeface="+mn-cs"/>
            </a:endParaRPr>
          </a:p>
        </p:txBody>
      </p:sp>
      <p:sp>
        <p:nvSpPr>
          <p:cNvPr id="32" name="Text Placeholder 31">
            <a:extLst>
              <a:ext uri="{FF2B5EF4-FFF2-40B4-BE49-F238E27FC236}">
                <a16:creationId xmlns:a16="http://schemas.microsoft.com/office/drawing/2014/main" id="{0C281D34-6F6D-08EF-7165-46EC9DE44159}"/>
              </a:ext>
            </a:extLst>
          </p:cNvPr>
          <p:cNvSpPr>
            <a:spLocks noGrp="1"/>
          </p:cNvSpPr>
          <p:nvPr>
            <p:ph type="body" sz="quarter" idx="13"/>
          </p:nvPr>
        </p:nvSpPr>
        <p:spPr>
          <a:xfrm>
            <a:off x="334963" y="3054988"/>
            <a:ext cx="1890652" cy="681792"/>
          </a:xfrm>
        </p:spPr>
        <p:txBody>
          <a:bodyPr>
            <a:normAutofit/>
          </a:bodyPr>
          <a:lstStyle/>
          <a:p>
            <a:r>
              <a:rPr lang="en-GB" dirty="0"/>
              <a:t>Introduction</a:t>
            </a:r>
            <a:endParaRPr lang="it-IT" dirty="0"/>
          </a:p>
        </p:txBody>
      </p:sp>
      <p:sp>
        <p:nvSpPr>
          <p:cNvPr id="33" name="Text Placeholder 32">
            <a:extLst>
              <a:ext uri="{FF2B5EF4-FFF2-40B4-BE49-F238E27FC236}">
                <a16:creationId xmlns:a16="http://schemas.microsoft.com/office/drawing/2014/main" id="{303E297B-A891-46E5-E04E-88DB04C489A7}"/>
              </a:ext>
            </a:extLst>
          </p:cNvPr>
          <p:cNvSpPr>
            <a:spLocks noGrp="1"/>
          </p:cNvSpPr>
          <p:nvPr>
            <p:ph type="body" sz="quarter" idx="14"/>
          </p:nvPr>
        </p:nvSpPr>
        <p:spPr/>
        <p:txBody>
          <a:bodyPr vert="horz" lIns="0" tIns="0" rIns="0" bIns="0" rtlCol="0">
            <a:normAutofit/>
          </a:bodyPr>
          <a:lstStyle/>
          <a:p>
            <a:r>
              <a:rPr lang="en-GB" dirty="0"/>
              <a:t>Space debris model</a:t>
            </a:r>
            <a:endParaRPr lang="it-IT" dirty="0"/>
          </a:p>
        </p:txBody>
      </p:sp>
      <p:sp>
        <p:nvSpPr>
          <p:cNvPr id="34" name="Text Placeholder 33">
            <a:extLst>
              <a:ext uri="{FF2B5EF4-FFF2-40B4-BE49-F238E27FC236}">
                <a16:creationId xmlns:a16="http://schemas.microsoft.com/office/drawing/2014/main" id="{EF56A675-1BDC-60A6-65CB-8983CCD2028A}"/>
              </a:ext>
            </a:extLst>
          </p:cNvPr>
          <p:cNvSpPr>
            <a:spLocks noGrp="1"/>
          </p:cNvSpPr>
          <p:nvPr>
            <p:ph type="body" sz="quarter" idx="15"/>
          </p:nvPr>
        </p:nvSpPr>
        <p:spPr>
          <a:xfrm>
            <a:off x="4662342" y="3054988"/>
            <a:ext cx="1890653" cy="552370"/>
          </a:xfrm>
        </p:spPr>
        <p:txBody>
          <a:bodyPr>
            <a:normAutofit/>
          </a:bodyPr>
          <a:lstStyle/>
          <a:p>
            <a:r>
              <a:rPr lang="en-GB" dirty="0"/>
              <a:t>Controlling</a:t>
            </a:r>
            <a:r>
              <a:rPr lang="en-GB" dirty="0">
                <a:solidFill>
                  <a:schemeClr val="bg1">
                    <a:lumMod val="95000"/>
                  </a:schemeClr>
                </a:solidFill>
              </a:rPr>
              <a:t> </a:t>
            </a:r>
            <a:r>
              <a:rPr lang="en-GB" dirty="0"/>
              <a:t>the space object population</a:t>
            </a:r>
            <a:endParaRPr lang="it-IT" dirty="0"/>
          </a:p>
        </p:txBody>
      </p:sp>
      <p:sp>
        <p:nvSpPr>
          <p:cNvPr id="35" name="Text Placeholder 34">
            <a:extLst>
              <a:ext uri="{FF2B5EF4-FFF2-40B4-BE49-F238E27FC236}">
                <a16:creationId xmlns:a16="http://schemas.microsoft.com/office/drawing/2014/main" id="{005B0BB3-A486-A364-0A49-01E1ED98B292}"/>
              </a:ext>
            </a:extLst>
          </p:cNvPr>
          <p:cNvSpPr>
            <a:spLocks noGrp="1"/>
          </p:cNvSpPr>
          <p:nvPr>
            <p:ph type="body" sz="quarter" idx="16"/>
          </p:nvPr>
        </p:nvSpPr>
        <p:spPr/>
        <p:txBody>
          <a:bodyPr vert="horz" lIns="0" tIns="0" rIns="0" bIns="0" rtlCol="0">
            <a:noAutofit/>
          </a:bodyPr>
          <a:lstStyle/>
          <a:p>
            <a:r>
              <a:rPr lang="en-GB" dirty="0"/>
              <a:t>Integrated index approach</a:t>
            </a:r>
            <a:endParaRPr lang="it-IT" dirty="0"/>
          </a:p>
        </p:txBody>
      </p:sp>
      <p:sp>
        <p:nvSpPr>
          <p:cNvPr id="36" name="Text Placeholder 35">
            <a:extLst>
              <a:ext uri="{FF2B5EF4-FFF2-40B4-BE49-F238E27FC236}">
                <a16:creationId xmlns:a16="http://schemas.microsoft.com/office/drawing/2014/main" id="{00387522-FD83-5878-9938-29E692F4AF85}"/>
              </a:ext>
            </a:extLst>
          </p:cNvPr>
          <p:cNvSpPr>
            <a:spLocks noGrp="1"/>
          </p:cNvSpPr>
          <p:nvPr>
            <p:ph type="body" sz="quarter" idx="17"/>
          </p:nvPr>
        </p:nvSpPr>
        <p:spPr/>
        <p:txBody>
          <a:bodyPr vert="horz" lIns="0" tIns="0" rIns="0" bIns="0" rtlCol="0">
            <a:noAutofit/>
          </a:bodyPr>
          <a:lstStyle/>
          <a:p>
            <a:r>
              <a:rPr lang="en-GB" dirty="0"/>
              <a:t>Conclusions</a:t>
            </a:r>
            <a:endParaRPr lang="it-IT" dirty="0"/>
          </a:p>
        </p:txBody>
      </p:sp>
      <p:sp>
        <p:nvSpPr>
          <p:cNvPr id="38" name="Text Placeholder 37">
            <a:extLst>
              <a:ext uri="{FF2B5EF4-FFF2-40B4-BE49-F238E27FC236}">
                <a16:creationId xmlns:a16="http://schemas.microsoft.com/office/drawing/2014/main" id="{3BB8A326-4044-CF18-3BA0-A12EA1BA7639}"/>
              </a:ext>
            </a:extLst>
          </p:cNvPr>
          <p:cNvSpPr>
            <a:spLocks noGrp="1"/>
          </p:cNvSpPr>
          <p:nvPr>
            <p:ph type="body" sz="quarter" idx="18"/>
          </p:nvPr>
        </p:nvSpPr>
        <p:spPr/>
        <p:txBody>
          <a:bodyPr/>
          <a:lstStyle/>
          <a:p>
            <a:endParaRPr lang="it-IT" dirty="0"/>
          </a:p>
        </p:txBody>
      </p:sp>
      <p:sp>
        <p:nvSpPr>
          <p:cNvPr id="39" name="Text Placeholder 38">
            <a:extLst>
              <a:ext uri="{FF2B5EF4-FFF2-40B4-BE49-F238E27FC236}">
                <a16:creationId xmlns:a16="http://schemas.microsoft.com/office/drawing/2014/main" id="{92C05A86-9991-E2AA-4369-CE05258AF1EF}"/>
              </a:ext>
            </a:extLst>
          </p:cNvPr>
          <p:cNvSpPr>
            <a:spLocks noGrp="1"/>
          </p:cNvSpPr>
          <p:nvPr>
            <p:ph type="body" sz="quarter" idx="23"/>
          </p:nvPr>
        </p:nvSpPr>
        <p:spPr/>
        <p:txBody>
          <a:bodyPr vert="horz" lIns="0" tIns="0" rIns="0" bIns="0" rtlCol="0" anchor="t">
            <a:noAutofit/>
          </a:bodyPr>
          <a:lstStyle/>
          <a:p>
            <a:endParaRPr lang="it-IT" dirty="0"/>
          </a:p>
        </p:txBody>
      </p:sp>
      <p:sp>
        <p:nvSpPr>
          <p:cNvPr id="40" name="Text Placeholder 39">
            <a:extLst>
              <a:ext uri="{FF2B5EF4-FFF2-40B4-BE49-F238E27FC236}">
                <a16:creationId xmlns:a16="http://schemas.microsoft.com/office/drawing/2014/main" id="{B968D558-ACE7-786A-B6EF-1B6FCBD39FEA}"/>
              </a:ext>
            </a:extLst>
          </p:cNvPr>
          <p:cNvSpPr>
            <a:spLocks noGrp="1"/>
          </p:cNvSpPr>
          <p:nvPr>
            <p:ph type="body" sz="quarter" idx="24"/>
          </p:nvPr>
        </p:nvSpPr>
        <p:spPr/>
        <p:txBody>
          <a:bodyPr vert="horz" lIns="0" tIns="0" rIns="0" bIns="0" rtlCol="0" anchor="t">
            <a:noAutofit/>
          </a:bodyPr>
          <a:lstStyle/>
          <a:p>
            <a:endParaRPr lang="it-IT" dirty="0"/>
          </a:p>
        </p:txBody>
      </p:sp>
      <p:sp>
        <p:nvSpPr>
          <p:cNvPr id="41" name="Text Placeholder 40">
            <a:extLst>
              <a:ext uri="{FF2B5EF4-FFF2-40B4-BE49-F238E27FC236}">
                <a16:creationId xmlns:a16="http://schemas.microsoft.com/office/drawing/2014/main" id="{A4C8A797-2F1D-98DA-51DD-C712FB7A58B8}"/>
              </a:ext>
            </a:extLst>
          </p:cNvPr>
          <p:cNvSpPr>
            <a:spLocks noGrp="1"/>
          </p:cNvSpPr>
          <p:nvPr>
            <p:ph type="body" sz="quarter" idx="25"/>
          </p:nvPr>
        </p:nvSpPr>
        <p:spPr/>
        <p:txBody>
          <a:bodyPr vert="horz" lIns="0" tIns="0" rIns="0" bIns="0" rtlCol="0" anchor="t">
            <a:noAutofit/>
          </a:bodyPr>
          <a:lstStyle/>
          <a:p>
            <a:endParaRPr lang="it-IT" dirty="0"/>
          </a:p>
        </p:txBody>
      </p:sp>
      <p:sp>
        <p:nvSpPr>
          <p:cNvPr id="42" name="Text Placeholder 41">
            <a:extLst>
              <a:ext uri="{FF2B5EF4-FFF2-40B4-BE49-F238E27FC236}">
                <a16:creationId xmlns:a16="http://schemas.microsoft.com/office/drawing/2014/main" id="{871DCC23-1401-CD09-AF8A-183773345FE6}"/>
              </a:ext>
            </a:extLst>
          </p:cNvPr>
          <p:cNvSpPr>
            <a:spLocks noGrp="1"/>
          </p:cNvSpPr>
          <p:nvPr>
            <p:ph type="body" sz="quarter" idx="26"/>
          </p:nvPr>
        </p:nvSpPr>
        <p:spPr/>
        <p:txBody>
          <a:bodyPr vert="horz" lIns="0" tIns="0" rIns="0" bIns="0" rtlCol="0" anchor="t">
            <a:noAutofit/>
          </a:bodyPr>
          <a:lstStyle/>
          <a:p>
            <a:endParaRPr lang="it-IT" dirty="0"/>
          </a:p>
        </p:txBody>
      </p:sp>
      <p:grpSp>
        <p:nvGrpSpPr>
          <p:cNvPr id="11" name="Group 10">
            <a:extLst>
              <a:ext uri="{FF2B5EF4-FFF2-40B4-BE49-F238E27FC236}">
                <a16:creationId xmlns:a16="http://schemas.microsoft.com/office/drawing/2014/main" id="{FC447EA5-189E-4929-353F-842BA49DE380}"/>
              </a:ext>
            </a:extLst>
          </p:cNvPr>
          <p:cNvGrpSpPr/>
          <p:nvPr/>
        </p:nvGrpSpPr>
        <p:grpSpPr>
          <a:xfrm>
            <a:off x="4666469" y="3723058"/>
            <a:ext cx="1912521" cy="1904850"/>
            <a:chOff x="4626508" y="3694662"/>
            <a:chExt cx="1912521" cy="1904850"/>
          </a:xfrm>
        </p:grpSpPr>
        <p:pic>
          <p:nvPicPr>
            <p:cNvPr id="9" name="Picture 8">
              <a:extLst>
                <a:ext uri="{FF2B5EF4-FFF2-40B4-BE49-F238E27FC236}">
                  <a16:creationId xmlns:a16="http://schemas.microsoft.com/office/drawing/2014/main" id="{78859FEC-955F-4F87-82FA-C76B9CC4AAE0}"/>
                </a:ext>
              </a:extLst>
            </p:cNvPr>
            <p:cNvPicPr>
              <a:picLocks noChangeAspect="1"/>
            </p:cNvPicPr>
            <p:nvPr/>
          </p:nvPicPr>
          <p:blipFill>
            <a:blip r:embed="rId6">
              <a:extLst>
                <a:ext uri="{28A0092B-C50C-407E-A947-70E740481C1C}">
                  <a14:useLocalDpi xmlns:a14="http://schemas.microsoft.com/office/drawing/2010/main" val="0"/>
                </a:ext>
              </a:extLst>
            </a:blip>
            <a:srcRect l="3112" t="762" r="2780"/>
            <a:stretch>
              <a:fillRect/>
            </a:stretch>
          </p:blipFill>
          <p:spPr>
            <a:xfrm>
              <a:off x="4626508" y="3694662"/>
              <a:ext cx="1912521" cy="1696279"/>
            </a:xfrm>
            <a:prstGeom prst="rect">
              <a:avLst/>
            </a:prstGeom>
          </p:spPr>
        </p:pic>
        <p:sp>
          <p:nvSpPr>
            <p:cNvPr id="10" name="Rectangle 9">
              <a:extLst>
                <a:ext uri="{FF2B5EF4-FFF2-40B4-BE49-F238E27FC236}">
                  <a16:creationId xmlns:a16="http://schemas.microsoft.com/office/drawing/2014/main" id="{6EC9DE36-51A0-397E-E73F-7CFCD9DCEF95}"/>
                </a:ext>
              </a:extLst>
            </p:cNvPr>
            <p:cNvSpPr/>
            <p:nvPr/>
          </p:nvSpPr>
          <p:spPr>
            <a:xfrm>
              <a:off x="4632845" y="5220119"/>
              <a:ext cx="1900699" cy="379393"/>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800" b="0" i="0" u="none" strike="noStrike" kern="1200" cap="none" spc="0" normalizeH="0" baseline="0" noProof="0">
                <a:ln>
                  <a:noFill/>
                </a:ln>
                <a:solidFill>
                  <a:srgbClr val="FFFFFF"/>
                </a:solidFill>
                <a:effectLst/>
                <a:uLnTx/>
                <a:uFillTx/>
                <a:latin typeface="Manrope"/>
                <a:ea typeface="+mn-ea"/>
                <a:cs typeface="+mn-cs"/>
              </a:endParaRPr>
            </a:p>
          </p:txBody>
        </p:sp>
      </p:grpSp>
      <p:sp>
        <p:nvSpPr>
          <p:cNvPr id="2" name="Text Placeholder 41">
            <a:extLst>
              <a:ext uri="{FF2B5EF4-FFF2-40B4-BE49-F238E27FC236}">
                <a16:creationId xmlns:a16="http://schemas.microsoft.com/office/drawing/2014/main" id="{A67613F0-1DB2-4722-C420-46D82634ED4D}"/>
              </a:ext>
            </a:extLst>
          </p:cNvPr>
          <p:cNvSpPr>
            <a:spLocks noGrp="1"/>
          </p:cNvSpPr>
          <p:nvPr>
            <p:ph type="body" sz="quarter" idx="27"/>
          </p:nvPr>
        </p:nvSpPr>
        <p:spPr>
          <a:xfrm rot="16200000">
            <a:off x="8846462" y="2115912"/>
            <a:ext cx="776376" cy="665702"/>
          </a:xfrm>
        </p:spPr>
        <p:txBody>
          <a:bodyPr/>
          <a:lstStyle/>
          <a:p>
            <a:endParaRPr lang="it-IT" dirty="0"/>
          </a:p>
        </p:txBody>
      </p:sp>
    </p:spTree>
    <p:extLst>
      <p:ext uri="{BB962C8B-B14F-4D97-AF65-F5344CB8AC3E}">
        <p14:creationId xmlns:p14="http://schemas.microsoft.com/office/powerpoint/2010/main" val="146357390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64255B63-649D-88E1-C1D5-7EA3E9888B1F}"/>
            </a:ext>
          </a:extLst>
        </p:cNvPr>
        <p:cNvGrpSpPr/>
        <p:nvPr/>
      </p:nvGrpSpPr>
      <p:grpSpPr>
        <a:xfrm>
          <a:off x="0" y="0"/>
          <a:ext cx="0" cy="0"/>
          <a:chOff x="0" y="0"/>
          <a:chExt cx="0" cy="0"/>
        </a:xfrm>
      </p:grpSpPr>
      <p:cxnSp>
        <p:nvCxnSpPr>
          <p:cNvPr id="23" name="Straight Connector 22">
            <a:extLst>
              <a:ext uri="{FF2B5EF4-FFF2-40B4-BE49-F238E27FC236}">
                <a16:creationId xmlns:a16="http://schemas.microsoft.com/office/drawing/2014/main" id="{2964E283-C083-B9DE-3324-A1376762BA7A}"/>
              </a:ext>
            </a:extLst>
          </p:cNvPr>
          <p:cNvCxnSpPr>
            <a:cxnSpLocks/>
            <a:stCxn id="148" idx="4"/>
            <a:endCxn id="154" idx="0"/>
          </p:cNvCxnSpPr>
          <p:nvPr/>
        </p:nvCxnSpPr>
        <p:spPr>
          <a:xfrm>
            <a:off x="8466104" y="4941232"/>
            <a:ext cx="1031" cy="16905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61" name="TextBox 60">
            <a:extLst>
              <a:ext uri="{FF2B5EF4-FFF2-40B4-BE49-F238E27FC236}">
                <a16:creationId xmlns:a16="http://schemas.microsoft.com/office/drawing/2014/main" id="{32CCCBAD-7C7F-C039-E2F9-4D003ED3E63C}"/>
              </a:ext>
            </a:extLst>
          </p:cNvPr>
          <p:cNvSpPr txBox="1"/>
          <p:nvPr/>
        </p:nvSpPr>
        <p:spPr>
          <a:xfrm>
            <a:off x="1873974" y="553941"/>
            <a:ext cx="2330298" cy="492443"/>
          </a:xfrm>
          <a:prstGeom prst="rect">
            <a:avLst/>
          </a:prstGeom>
          <a:ln w="19050">
            <a:noFill/>
          </a:ln>
        </p:spPr>
        <p:style>
          <a:lnRef idx="2">
            <a:schemeClr val="accent3"/>
          </a:lnRef>
          <a:fillRef idx="1">
            <a:schemeClr val="lt1"/>
          </a:fillRef>
          <a:effectRef idx="0">
            <a:schemeClr val="accent3"/>
          </a:effectRef>
          <a:fontRef idx="minor">
            <a:schemeClr val="dk1"/>
          </a:fontRef>
        </p:style>
        <p:txBody>
          <a:bodyPr wrap="square" lIns="0" tIns="0" rIns="0" bIns="0"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a:ln>
                  <a:noFill/>
                </a:ln>
                <a:solidFill>
                  <a:srgbClr val="000000"/>
                </a:solidFill>
                <a:effectLst/>
                <a:uLnTx/>
                <a:uFillTx/>
                <a:latin typeface="Calibri" panose="020F0502020204030204"/>
                <a:ea typeface="+mn-ea"/>
                <a:cs typeface="+mn-cs"/>
              </a:rPr>
              <a:t>M7</a:t>
            </a:r>
            <a:r>
              <a:rPr kumimoji="0" lang="en-GB" sz="1600" b="0" i="0" u="none" strike="noStrike" kern="1200" cap="none" spc="0" normalizeH="0" baseline="0" noProof="0">
                <a:ln>
                  <a:noFill/>
                </a:ln>
                <a:solidFill>
                  <a:srgbClr val="000000"/>
                </a:solidFill>
                <a:effectLst/>
                <a:uLnTx/>
                <a:uFillTx/>
                <a:latin typeface="Calibri" panose="020F0502020204030204"/>
                <a:ea typeface="+mn-ea"/>
                <a:cs typeface="+mn-cs"/>
              </a:rPr>
              <a:t>: Revenue system for sustainable Space</a:t>
            </a:r>
          </a:p>
        </p:txBody>
      </p:sp>
      <p:sp>
        <p:nvSpPr>
          <p:cNvPr id="43" name="TextBox 42">
            <a:extLst>
              <a:ext uri="{FF2B5EF4-FFF2-40B4-BE49-F238E27FC236}">
                <a16:creationId xmlns:a16="http://schemas.microsoft.com/office/drawing/2014/main" id="{2C279956-8349-CA11-F654-E0A9D1065554}"/>
              </a:ext>
            </a:extLst>
          </p:cNvPr>
          <p:cNvSpPr txBox="1"/>
          <p:nvPr/>
        </p:nvSpPr>
        <p:spPr>
          <a:xfrm>
            <a:off x="6198616" y="3044622"/>
            <a:ext cx="1337181" cy="492443"/>
          </a:xfrm>
          <a:prstGeom prst="rect">
            <a:avLst/>
          </a:prstGeom>
          <a:ln w="19050">
            <a:noFill/>
          </a:ln>
        </p:spPr>
        <p:style>
          <a:lnRef idx="2">
            <a:schemeClr val="accent3"/>
          </a:lnRef>
          <a:fillRef idx="1">
            <a:schemeClr val="lt1"/>
          </a:fillRef>
          <a:effectRef idx="0">
            <a:schemeClr val="accent3"/>
          </a:effectRef>
          <a:fontRef idx="minor">
            <a:schemeClr val="dk1"/>
          </a:fontRef>
        </p:style>
        <p:txBody>
          <a:bodyPr wrap="square" lIns="0" tIns="0" rIns="0" bIns="0"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a:ln>
                  <a:noFill/>
                </a:ln>
                <a:solidFill>
                  <a:srgbClr val="000000"/>
                </a:solidFill>
                <a:effectLst/>
                <a:uLnTx/>
                <a:uFillTx/>
                <a:latin typeface="Calibri" panose="020F0502020204030204"/>
                <a:ea typeface="+mn-ea"/>
                <a:cs typeface="+mn-cs"/>
              </a:rPr>
              <a:t>M1</a:t>
            </a:r>
            <a:r>
              <a:rPr kumimoji="0" lang="en-GB" sz="1600" b="0" i="0" u="none" strike="noStrike" kern="1200" cap="none" spc="0" normalizeH="0" baseline="0" noProof="0">
                <a:ln>
                  <a:noFill/>
                </a:ln>
                <a:solidFill>
                  <a:srgbClr val="000000"/>
                </a:solidFill>
                <a:effectLst/>
                <a:uLnTx/>
                <a:uFillTx/>
                <a:latin typeface="Calibri" panose="020F0502020204030204"/>
                <a:ea typeface="+mn-ea"/>
                <a:cs typeface="+mn-cs"/>
              </a:rPr>
              <a:t>: Space debris model</a:t>
            </a:r>
          </a:p>
        </p:txBody>
      </p:sp>
      <p:sp>
        <p:nvSpPr>
          <p:cNvPr id="56" name="Rectangle 55">
            <a:extLst>
              <a:ext uri="{FF2B5EF4-FFF2-40B4-BE49-F238E27FC236}">
                <a16:creationId xmlns:a16="http://schemas.microsoft.com/office/drawing/2014/main" id="{D6405F5E-8748-9FD2-594F-EB944DCE6B6A}"/>
              </a:ext>
            </a:extLst>
          </p:cNvPr>
          <p:cNvSpPr/>
          <p:nvPr/>
        </p:nvSpPr>
        <p:spPr>
          <a:xfrm>
            <a:off x="1673667" y="2693734"/>
            <a:ext cx="4461792" cy="1668979"/>
          </a:xfrm>
          <a:prstGeom prst="rect">
            <a:avLst/>
          </a:prstGeom>
          <a:ln/>
        </p:spPr>
        <p:style>
          <a:lnRef idx="0">
            <a:schemeClr val="accent3"/>
          </a:lnRef>
          <a:fillRef idx="3">
            <a:schemeClr val="accent3"/>
          </a:fillRef>
          <a:effectRef idx="3">
            <a:schemeClr val="accent3"/>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TextBox 24">
            <a:extLst>
              <a:ext uri="{FF2B5EF4-FFF2-40B4-BE49-F238E27FC236}">
                <a16:creationId xmlns:a16="http://schemas.microsoft.com/office/drawing/2014/main" id="{F392B60C-98A0-40A1-F135-32E0DA334609}"/>
              </a:ext>
            </a:extLst>
          </p:cNvPr>
          <p:cNvSpPr txBox="1"/>
          <p:nvPr/>
        </p:nvSpPr>
        <p:spPr>
          <a:xfrm>
            <a:off x="2947842" y="2699307"/>
            <a:ext cx="2445317" cy="646331"/>
          </a:xfrm>
          <a:prstGeom prst="rect">
            <a:avLst/>
          </a:prstGeom>
          <a:noFill/>
          <a:ln w="19050">
            <a:noFill/>
          </a:ln>
        </p:spPr>
        <p:style>
          <a:lnRef idx="2">
            <a:schemeClr val="accent3"/>
          </a:lnRef>
          <a:fillRef idx="1">
            <a:schemeClr val="lt1"/>
          </a:fillRef>
          <a:effectRef idx="0">
            <a:schemeClr val="accent3"/>
          </a:effectRef>
          <a:fontRef idx="minor">
            <a:schemeClr val="dk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small" spc="0" normalizeH="0" baseline="0" noProof="0">
                <a:ln>
                  <a:noFill/>
                </a:ln>
                <a:solidFill>
                  <a:srgbClr val="27CED7">
                    <a:lumMod val="50000"/>
                  </a:srgbClr>
                </a:solidFill>
                <a:effectLst/>
                <a:uLnTx/>
                <a:uFillTx/>
                <a:latin typeface="Calibri" panose="020F0502020204030204"/>
                <a:ea typeface="+mn-ea"/>
                <a:cs typeface="+mn-cs"/>
              </a:rPr>
              <a:t>Space debris environmental model</a:t>
            </a:r>
          </a:p>
        </p:txBody>
      </p:sp>
      <p:sp>
        <p:nvSpPr>
          <p:cNvPr id="9" name="TextBox 8">
            <a:extLst>
              <a:ext uri="{FF2B5EF4-FFF2-40B4-BE49-F238E27FC236}">
                <a16:creationId xmlns:a16="http://schemas.microsoft.com/office/drawing/2014/main" id="{322F2A7F-C642-8353-100C-F9F7FD324A22}"/>
              </a:ext>
            </a:extLst>
          </p:cNvPr>
          <p:cNvSpPr txBox="1"/>
          <p:nvPr/>
        </p:nvSpPr>
        <p:spPr>
          <a:xfrm>
            <a:off x="3039123" y="1816911"/>
            <a:ext cx="2245502" cy="646331"/>
          </a:xfrm>
          <a:prstGeom prst="rect">
            <a:avLst/>
          </a:prstGeom>
          <a:ln/>
        </p:spPr>
        <p:style>
          <a:lnRef idx="0">
            <a:schemeClr val="accent6"/>
          </a:lnRef>
          <a:fillRef idx="3">
            <a:schemeClr val="accent6"/>
          </a:fillRef>
          <a:effectRef idx="3">
            <a:schemeClr val="accent6"/>
          </a:effectRef>
          <a:fontRef idx="minor">
            <a:schemeClr val="lt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small" spc="0" normalizeH="0" baseline="0" noProof="0">
                <a:ln>
                  <a:noFill/>
                </a:ln>
                <a:solidFill>
                  <a:prstClr val="white"/>
                </a:solidFill>
                <a:effectLst/>
                <a:uLnTx/>
                <a:uFillTx/>
                <a:latin typeface="Calibri" panose="020F0502020204030204"/>
                <a:ea typeface="+mn-ea"/>
                <a:cs typeface="+mn-cs"/>
              </a:rPr>
              <a:t>Aleatory and epistemic uncertainties</a:t>
            </a:r>
          </a:p>
        </p:txBody>
      </p:sp>
      <p:sp>
        <p:nvSpPr>
          <p:cNvPr id="10" name="TextBox 9">
            <a:extLst>
              <a:ext uri="{FF2B5EF4-FFF2-40B4-BE49-F238E27FC236}">
                <a16:creationId xmlns:a16="http://schemas.microsoft.com/office/drawing/2014/main" id="{32AD5311-AFBB-E40F-3C26-56BEDBB07F62}"/>
              </a:ext>
            </a:extLst>
          </p:cNvPr>
          <p:cNvSpPr txBox="1"/>
          <p:nvPr/>
        </p:nvSpPr>
        <p:spPr>
          <a:xfrm>
            <a:off x="8699502" y="1426610"/>
            <a:ext cx="1833196" cy="646331"/>
          </a:xfrm>
          <a:prstGeom prst="rect">
            <a:avLst/>
          </a:prstGeom>
          <a:ln/>
        </p:spPr>
        <p:style>
          <a:lnRef idx="0">
            <a:schemeClr val="accent4"/>
          </a:lnRef>
          <a:fillRef idx="3">
            <a:schemeClr val="accent4"/>
          </a:fillRef>
          <a:effectRef idx="3">
            <a:schemeClr val="accent4"/>
          </a:effectRef>
          <a:fontRef idx="minor">
            <a:schemeClr val="lt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small" spc="0" normalizeH="0" baseline="0" noProof="0">
                <a:ln>
                  <a:noFill/>
                </a:ln>
                <a:solidFill>
                  <a:prstClr val="white"/>
                </a:solidFill>
                <a:effectLst/>
                <a:uLnTx/>
                <a:uFillTx/>
                <a:latin typeface="Calibri" panose="020F0502020204030204"/>
                <a:ea typeface="+mn-ea"/>
                <a:cs typeface="+mn-cs"/>
              </a:rPr>
              <a:t>Economic forecasts</a:t>
            </a:r>
          </a:p>
        </p:txBody>
      </p:sp>
      <p:sp>
        <p:nvSpPr>
          <p:cNvPr id="12" name="TextBox 11">
            <a:extLst>
              <a:ext uri="{FF2B5EF4-FFF2-40B4-BE49-F238E27FC236}">
                <a16:creationId xmlns:a16="http://schemas.microsoft.com/office/drawing/2014/main" id="{B6FF82AF-F6BF-71CE-4882-E8905CDD42B3}"/>
              </a:ext>
            </a:extLst>
          </p:cNvPr>
          <p:cNvSpPr txBox="1"/>
          <p:nvPr/>
        </p:nvSpPr>
        <p:spPr>
          <a:xfrm>
            <a:off x="1866880" y="3355918"/>
            <a:ext cx="1833196" cy="646331"/>
          </a:xfrm>
          <a:prstGeom prst="rect">
            <a:avLst/>
          </a:prstGeom>
          <a:ln w="19050"/>
        </p:spPr>
        <p:style>
          <a:lnRef idx="2">
            <a:schemeClr val="accent3"/>
          </a:lnRef>
          <a:fillRef idx="1">
            <a:schemeClr val="lt1"/>
          </a:fillRef>
          <a:effectRef idx="0">
            <a:schemeClr val="accent3"/>
          </a:effectRef>
          <a:fontRef idx="minor">
            <a:schemeClr val="dk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small" spc="0" normalizeH="0" baseline="0" noProof="0">
                <a:ln>
                  <a:noFill/>
                </a:ln>
                <a:solidFill>
                  <a:srgbClr val="27CED7">
                    <a:lumMod val="50000"/>
                  </a:srgbClr>
                </a:solidFill>
                <a:effectLst/>
                <a:uLnTx/>
                <a:uFillTx/>
                <a:latin typeface="Calibri" panose="020F0502020204030204"/>
                <a:ea typeface="+mn-ea"/>
                <a:cs typeface="+mn-cs"/>
              </a:rPr>
              <a:t>Space objects sources and sinks</a:t>
            </a:r>
          </a:p>
        </p:txBody>
      </p:sp>
      <p:sp>
        <p:nvSpPr>
          <p:cNvPr id="13" name="TextBox 12">
            <a:extLst>
              <a:ext uri="{FF2B5EF4-FFF2-40B4-BE49-F238E27FC236}">
                <a16:creationId xmlns:a16="http://schemas.microsoft.com/office/drawing/2014/main" id="{193AF177-68C4-05DD-42D3-D24ACE09109D}"/>
              </a:ext>
            </a:extLst>
          </p:cNvPr>
          <p:cNvSpPr txBox="1"/>
          <p:nvPr/>
        </p:nvSpPr>
        <p:spPr>
          <a:xfrm>
            <a:off x="7467708" y="3358777"/>
            <a:ext cx="1995289" cy="646331"/>
          </a:xfrm>
          <a:prstGeom prst="rect">
            <a:avLst/>
          </a:prstGeom>
          <a:ln/>
        </p:spPr>
        <p:style>
          <a:lnRef idx="0">
            <a:schemeClr val="accent5"/>
          </a:lnRef>
          <a:fillRef idx="3">
            <a:schemeClr val="accent5"/>
          </a:fillRef>
          <a:effectRef idx="3">
            <a:schemeClr val="accent5"/>
          </a:effectRef>
          <a:fontRef idx="minor">
            <a:schemeClr val="lt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small" spc="0" normalizeH="0" baseline="0" noProof="0">
                <a:ln>
                  <a:noFill/>
                </a:ln>
                <a:solidFill>
                  <a:prstClr val="white"/>
                </a:solidFill>
                <a:effectLst/>
                <a:uLnTx/>
                <a:uFillTx/>
                <a:latin typeface="Calibri" panose="020F0502020204030204"/>
                <a:ea typeface="+mn-ea"/>
                <a:cs typeface="+mn-cs"/>
              </a:rPr>
              <a:t>Space object population control</a:t>
            </a:r>
          </a:p>
        </p:txBody>
      </p:sp>
      <p:sp>
        <p:nvSpPr>
          <p:cNvPr id="14" name="TextBox 13">
            <a:extLst>
              <a:ext uri="{FF2B5EF4-FFF2-40B4-BE49-F238E27FC236}">
                <a16:creationId xmlns:a16="http://schemas.microsoft.com/office/drawing/2014/main" id="{BA6DD225-90A7-0547-7169-DBC330B5C79C}"/>
              </a:ext>
            </a:extLst>
          </p:cNvPr>
          <p:cNvSpPr txBox="1"/>
          <p:nvPr/>
        </p:nvSpPr>
        <p:spPr>
          <a:xfrm>
            <a:off x="7550905" y="5458883"/>
            <a:ext cx="1833196" cy="369332"/>
          </a:xfrm>
          <a:prstGeom prst="rect">
            <a:avLst/>
          </a:prstGeom>
          <a:ln/>
        </p:spPr>
        <p:style>
          <a:lnRef idx="0">
            <a:schemeClr val="accent2"/>
          </a:lnRef>
          <a:fillRef idx="3">
            <a:schemeClr val="accent2"/>
          </a:fillRef>
          <a:effectRef idx="3">
            <a:schemeClr val="accent2"/>
          </a:effectRef>
          <a:fontRef idx="minor">
            <a:schemeClr val="lt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small" spc="0" normalizeH="0" baseline="0" noProof="0">
                <a:ln>
                  <a:noFill/>
                </a:ln>
                <a:solidFill>
                  <a:prstClr val="white"/>
                </a:solidFill>
                <a:effectLst/>
                <a:uLnTx/>
                <a:uFillTx/>
                <a:latin typeface="Calibri" panose="020F0502020204030204"/>
                <a:ea typeface="+mn-ea"/>
                <a:cs typeface="+mn-cs"/>
              </a:rPr>
              <a:t>Indexes</a:t>
            </a:r>
          </a:p>
        </p:txBody>
      </p:sp>
      <p:sp>
        <p:nvSpPr>
          <p:cNvPr id="15" name="TextBox 14">
            <a:extLst>
              <a:ext uri="{FF2B5EF4-FFF2-40B4-BE49-F238E27FC236}">
                <a16:creationId xmlns:a16="http://schemas.microsoft.com/office/drawing/2014/main" id="{AAABBF6E-06CA-CF97-1E00-429E7586F0B2}"/>
              </a:ext>
            </a:extLst>
          </p:cNvPr>
          <p:cNvSpPr txBox="1"/>
          <p:nvPr/>
        </p:nvSpPr>
        <p:spPr>
          <a:xfrm>
            <a:off x="4395989" y="5312668"/>
            <a:ext cx="1833196" cy="646331"/>
          </a:xfrm>
          <a:prstGeom prst="rect">
            <a:avLst/>
          </a:prstGeom>
          <a:solidFill>
            <a:schemeClr val="tx1">
              <a:lumMod val="90000"/>
              <a:lumOff val="10000"/>
            </a:schemeClr>
          </a:solidFill>
          <a:ln/>
        </p:spPr>
        <p:style>
          <a:lnRef idx="0">
            <a:schemeClr val="dk1"/>
          </a:lnRef>
          <a:fillRef idx="3">
            <a:schemeClr val="dk1"/>
          </a:fillRef>
          <a:effectRef idx="3">
            <a:schemeClr val="dk1"/>
          </a:effectRef>
          <a:fontRef idx="minor">
            <a:schemeClr val="lt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small" spc="0" normalizeH="0" baseline="0" noProof="0">
                <a:ln>
                  <a:noFill/>
                </a:ln>
                <a:solidFill>
                  <a:prstClr val="white"/>
                </a:solidFill>
                <a:effectLst/>
                <a:uLnTx/>
                <a:uFillTx/>
                <a:latin typeface="Calibri" panose="020F0502020204030204"/>
                <a:ea typeface="+mn-ea"/>
                <a:cs typeface="+mn-cs"/>
              </a:rPr>
              <a:t>Policies and regulations</a:t>
            </a:r>
          </a:p>
        </p:txBody>
      </p:sp>
      <p:sp>
        <p:nvSpPr>
          <p:cNvPr id="17" name="TextBox 16">
            <a:extLst>
              <a:ext uri="{FF2B5EF4-FFF2-40B4-BE49-F238E27FC236}">
                <a16:creationId xmlns:a16="http://schemas.microsoft.com/office/drawing/2014/main" id="{4BB223F9-FF17-F4C2-364B-9BFC37546CBD}"/>
              </a:ext>
            </a:extLst>
          </p:cNvPr>
          <p:cNvSpPr txBox="1"/>
          <p:nvPr/>
        </p:nvSpPr>
        <p:spPr>
          <a:xfrm>
            <a:off x="4797254" y="3358699"/>
            <a:ext cx="1233879" cy="646331"/>
          </a:xfrm>
          <a:prstGeom prst="rect">
            <a:avLst/>
          </a:prstGeom>
          <a:ln w="19050"/>
        </p:spPr>
        <p:style>
          <a:lnRef idx="2">
            <a:schemeClr val="accent3"/>
          </a:lnRef>
          <a:fillRef idx="1">
            <a:schemeClr val="lt1"/>
          </a:fillRef>
          <a:effectRef idx="0">
            <a:schemeClr val="accent3"/>
          </a:effectRef>
          <a:fontRef idx="minor">
            <a:schemeClr val="dk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small" spc="0" normalizeH="0" baseline="0" noProof="0">
                <a:ln>
                  <a:noFill/>
                </a:ln>
                <a:solidFill>
                  <a:srgbClr val="27CED7">
                    <a:lumMod val="50000"/>
                  </a:srgbClr>
                </a:solidFill>
                <a:effectLst/>
                <a:uLnTx/>
                <a:uFillTx/>
                <a:latin typeface="Calibri" panose="020F0502020204030204"/>
                <a:ea typeface="+mn-ea"/>
                <a:cs typeface="+mn-cs"/>
              </a:rPr>
              <a:t>Orbital dynamics</a:t>
            </a:r>
          </a:p>
        </p:txBody>
      </p:sp>
      <p:cxnSp>
        <p:nvCxnSpPr>
          <p:cNvPr id="21" name="Connector: Elbow 20">
            <a:extLst>
              <a:ext uri="{FF2B5EF4-FFF2-40B4-BE49-F238E27FC236}">
                <a16:creationId xmlns:a16="http://schemas.microsoft.com/office/drawing/2014/main" id="{22357122-A22D-1740-723A-FFF3BE8812D3}"/>
              </a:ext>
            </a:extLst>
          </p:cNvPr>
          <p:cNvCxnSpPr>
            <a:cxnSpLocks/>
            <a:stCxn id="9" idx="1"/>
          </p:cNvCxnSpPr>
          <p:nvPr/>
        </p:nvCxnSpPr>
        <p:spPr>
          <a:xfrm rot="10800000" flipV="1">
            <a:off x="2909455" y="2140077"/>
            <a:ext cx="129668" cy="1219814"/>
          </a:xfrm>
          <a:prstGeom prst="bentConnector2">
            <a:avLst/>
          </a:prstGeom>
          <a:ln w="1905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22" name="Connector: Elbow 21">
            <a:extLst>
              <a:ext uri="{FF2B5EF4-FFF2-40B4-BE49-F238E27FC236}">
                <a16:creationId xmlns:a16="http://schemas.microsoft.com/office/drawing/2014/main" id="{7EB5BF51-146E-7000-0F16-111467A3C7E6}"/>
              </a:ext>
            </a:extLst>
          </p:cNvPr>
          <p:cNvCxnSpPr>
            <a:cxnSpLocks/>
            <a:stCxn id="9" idx="3"/>
            <a:endCxn id="17" idx="0"/>
          </p:cNvCxnSpPr>
          <p:nvPr/>
        </p:nvCxnSpPr>
        <p:spPr>
          <a:xfrm>
            <a:off x="5284625" y="2140077"/>
            <a:ext cx="129569" cy="1218622"/>
          </a:xfrm>
          <a:prstGeom prst="bentConnector2">
            <a:avLst/>
          </a:prstGeom>
          <a:ln w="1905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32" name="Connector: Elbow 31">
            <a:extLst>
              <a:ext uri="{FF2B5EF4-FFF2-40B4-BE49-F238E27FC236}">
                <a16:creationId xmlns:a16="http://schemas.microsoft.com/office/drawing/2014/main" id="{94F677D4-D7D6-D79B-38E0-F48AD62B6C28}"/>
              </a:ext>
            </a:extLst>
          </p:cNvPr>
          <p:cNvCxnSpPr>
            <a:cxnSpLocks/>
            <a:stCxn id="12" idx="3"/>
            <a:endCxn id="17" idx="1"/>
          </p:cNvCxnSpPr>
          <p:nvPr/>
        </p:nvCxnSpPr>
        <p:spPr>
          <a:xfrm>
            <a:off x="3700076" y="3679084"/>
            <a:ext cx="1097178" cy="2781"/>
          </a:xfrm>
          <a:prstGeom prst="bentConnector3">
            <a:avLst>
              <a:gd name="adj1" fmla="val 50000"/>
            </a:avLst>
          </a:prstGeom>
          <a:ln w="1905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35" name="Connector: Elbow 34">
            <a:extLst>
              <a:ext uri="{FF2B5EF4-FFF2-40B4-BE49-F238E27FC236}">
                <a16:creationId xmlns:a16="http://schemas.microsoft.com/office/drawing/2014/main" id="{519BA2BE-5906-628D-549B-7BA096589CE9}"/>
              </a:ext>
            </a:extLst>
          </p:cNvPr>
          <p:cNvCxnSpPr>
            <a:cxnSpLocks/>
            <a:stCxn id="17" idx="3"/>
            <a:endCxn id="13" idx="1"/>
          </p:cNvCxnSpPr>
          <p:nvPr/>
        </p:nvCxnSpPr>
        <p:spPr>
          <a:xfrm>
            <a:off x="6031133" y="3681865"/>
            <a:ext cx="1436575" cy="78"/>
          </a:xfrm>
          <a:prstGeom prst="bentConnector3">
            <a:avLst>
              <a:gd name="adj1" fmla="val 50000"/>
            </a:avLst>
          </a:prstGeom>
          <a:ln w="1905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40" name="Connector: Elbow 39">
            <a:extLst>
              <a:ext uri="{FF2B5EF4-FFF2-40B4-BE49-F238E27FC236}">
                <a16:creationId xmlns:a16="http://schemas.microsoft.com/office/drawing/2014/main" id="{5FF07BCC-74D2-9252-3647-F64C433A0695}"/>
              </a:ext>
            </a:extLst>
          </p:cNvPr>
          <p:cNvCxnSpPr>
            <a:cxnSpLocks/>
            <a:endCxn id="12" idx="2"/>
          </p:cNvCxnSpPr>
          <p:nvPr/>
        </p:nvCxnSpPr>
        <p:spPr>
          <a:xfrm rot="10800000">
            <a:off x="2783478" y="4002249"/>
            <a:ext cx="5329680" cy="905842"/>
          </a:xfrm>
          <a:prstGeom prst="bentConnector2">
            <a:avLst/>
          </a:prstGeom>
          <a:ln w="1905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47" name="Connector: Elbow 46">
            <a:extLst>
              <a:ext uri="{FF2B5EF4-FFF2-40B4-BE49-F238E27FC236}">
                <a16:creationId xmlns:a16="http://schemas.microsoft.com/office/drawing/2014/main" id="{C76CA36B-C390-0AA0-82D4-51FC94A1EC83}"/>
              </a:ext>
            </a:extLst>
          </p:cNvPr>
          <p:cNvCxnSpPr>
            <a:cxnSpLocks/>
            <a:stCxn id="14" idx="1"/>
            <a:endCxn id="15" idx="3"/>
          </p:cNvCxnSpPr>
          <p:nvPr/>
        </p:nvCxnSpPr>
        <p:spPr>
          <a:xfrm rot="10800000">
            <a:off x="6229185" y="5635835"/>
            <a:ext cx="1321720" cy="7715"/>
          </a:xfrm>
          <a:prstGeom prst="bentConnector3">
            <a:avLst>
              <a:gd name="adj1" fmla="val 50000"/>
            </a:avLst>
          </a:prstGeom>
          <a:ln w="1905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50" name="Connector: Elbow 49">
            <a:extLst>
              <a:ext uri="{FF2B5EF4-FFF2-40B4-BE49-F238E27FC236}">
                <a16:creationId xmlns:a16="http://schemas.microsoft.com/office/drawing/2014/main" id="{8CECA121-E31B-75F5-2305-51D31629D588}"/>
              </a:ext>
            </a:extLst>
          </p:cNvPr>
          <p:cNvCxnSpPr>
            <a:cxnSpLocks/>
          </p:cNvCxnSpPr>
          <p:nvPr/>
        </p:nvCxnSpPr>
        <p:spPr>
          <a:xfrm rot="10800000">
            <a:off x="1880161" y="3679085"/>
            <a:ext cx="2500583" cy="1963089"/>
          </a:xfrm>
          <a:prstGeom prst="bentConnector3">
            <a:avLst>
              <a:gd name="adj1" fmla="val 132804"/>
            </a:avLst>
          </a:prstGeom>
          <a:ln w="1905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93" name="Connector: Elbow 92">
            <a:extLst>
              <a:ext uri="{FF2B5EF4-FFF2-40B4-BE49-F238E27FC236}">
                <a16:creationId xmlns:a16="http://schemas.microsoft.com/office/drawing/2014/main" id="{C3BF8C0B-CFB7-31AE-BEA0-B4FA4286B17F}"/>
              </a:ext>
            </a:extLst>
          </p:cNvPr>
          <p:cNvCxnSpPr>
            <a:cxnSpLocks/>
            <a:stCxn id="154" idx="4"/>
            <a:endCxn id="14" idx="0"/>
          </p:cNvCxnSpPr>
          <p:nvPr/>
        </p:nvCxnSpPr>
        <p:spPr>
          <a:xfrm rot="16200000" flipH="1">
            <a:off x="8352754" y="5344133"/>
            <a:ext cx="229131" cy="368"/>
          </a:xfrm>
          <a:prstGeom prst="bentConnector3">
            <a:avLst>
              <a:gd name="adj1" fmla="val 50000"/>
            </a:avLst>
          </a:prstGeom>
          <a:ln w="1905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22" name="Connector: Elbow 121">
            <a:extLst>
              <a:ext uri="{FF2B5EF4-FFF2-40B4-BE49-F238E27FC236}">
                <a16:creationId xmlns:a16="http://schemas.microsoft.com/office/drawing/2014/main" id="{81CA3D7F-C396-9175-55F6-3920663503C1}"/>
              </a:ext>
            </a:extLst>
          </p:cNvPr>
          <p:cNvCxnSpPr>
            <a:cxnSpLocks/>
          </p:cNvCxnSpPr>
          <p:nvPr/>
        </p:nvCxnSpPr>
        <p:spPr>
          <a:xfrm rot="5400000">
            <a:off x="7701462" y="3728912"/>
            <a:ext cx="3570608" cy="258669"/>
          </a:xfrm>
          <a:prstGeom prst="bentConnector2">
            <a:avLst/>
          </a:prstGeom>
          <a:ln w="1905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34" name="Connector: Elbow 133">
            <a:extLst>
              <a:ext uri="{FF2B5EF4-FFF2-40B4-BE49-F238E27FC236}">
                <a16:creationId xmlns:a16="http://schemas.microsoft.com/office/drawing/2014/main" id="{01BC0924-A97B-7706-A462-48F753F9B7AD}"/>
              </a:ext>
            </a:extLst>
          </p:cNvPr>
          <p:cNvCxnSpPr>
            <a:cxnSpLocks/>
            <a:stCxn id="10" idx="1"/>
            <a:endCxn id="12" idx="0"/>
          </p:cNvCxnSpPr>
          <p:nvPr/>
        </p:nvCxnSpPr>
        <p:spPr>
          <a:xfrm rot="10800000" flipV="1">
            <a:off x="2783478" y="1749776"/>
            <a:ext cx="5916024" cy="1606142"/>
          </a:xfrm>
          <a:prstGeom prst="bentConnector2">
            <a:avLst/>
          </a:prstGeom>
          <a:ln w="1905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147" name="Oval 146">
            <a:extLst>
              <a:ext uri="{FF2B5EF4-FFF2-40B4-BE49-F238E27FC236}">
                <a16:creationId xmlns:a16="http://schemas.microsoft.com/office/drawing/2014/main" id="{9B3372BD-A42F-C0CE-A8F9-BB18892FCF39}"/>
              </a:ext>
            </a:extLst>
          </p:cNvPr>
          <p:cNvSpPr/>
          <p:nvPr/>
        </p:nvSpPr>
        <p:spPr>
          <a:xfrm>
            <a:off x="8095399" y="4830514"/>
            <a:ext cx="110507" cy="119466"/>
          </a:xfrm>
          <a:prstGeom prst="ellipse">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8" name="Oval 147">
            <a:extLst>
              <a:ext uri="{FF2B5EF4-FFF2-40B4-BE49-F238E27FC236}">
                <a16:creationId xmlns:a16="http://schemas.microsoft.com/office/drawing/2014/main" id="{87E479CC-9073-1D96-F40B-C0449EC54322}"/>
              </a:ext>
            </a:extLst>
          </p:cNvPr>
          <p:cNvSpPr/>
          <p:nvPr/>
        </p:nvSpPr>
        <p:spPr>
          <a:xfrm>
            <a:off x="8410850" y="4821766"/>
            <a:ext cx="110507" cy="119466"/>
          </a:xfrm>
          <a:prstGeom prst="ellipse">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4" name="Oval 153">
            <a:extLst>
              <a:ext uri="{FF2B5EF4-FFF2-40B4-BE49-F238E27FC236}">
                <a16:creationId xmlns:a16="http://schemas.microsoft.com/office/drawing/2014/main" id="{602897AA-670C-D2A4-27C3-DFAAA5F01855}"/>
              </a:ext>
            </a:extLst>
          </p:cNvPr>
          <p:cNvSpPr/>
          <p:nvPr/>
        </p:nvSpPr>
        <p:spPr>
          <a:xfrm>
            <a:off x="8411881" y="5110286"/>
            <a:ext cx="110507" cy="119466"/>
          </a:xfrm>
          <a:prstGeom prst="ellipse">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56" name="Connector: Elbow 155">
            <a:extLst>
              <a:ext uri="{FF2B5EF4-FFF2-40B4-BE49-F238E27FC236}">
                <a16:creationId xmlns:a16="http://schemas.microsoft.com/office/drawing/2014/main" id="{3A9A1645-3705-1E1F-72CF-9BAC7FB6D39E}"/>
              </a:ext>
            </a:extLst>
          </p:cNvPr>
          <p:cNvCxnSpPr>
            <a:cxnSpLocks/>
            <a:stCxn id="13" idx="2"/>
            <a:endCxn id="148" idx="0"/>
          </p:cNvCxnSpPr>
          <p:nvPr/>
        </p:nvCxnSpPr>
        <p:spPr>
          <a:xfrm rot="16200000" flipH="1">
            <a:off x="8057399" y="4413061"/>
            <a:ext cx="816658" cy="751"/>
          </a:xfrm>
          <a:prstGeom prst="bentConnector3">
            <a:avLst>
              <a:gd name="adj1" fmla="val 50000"/>
            </a:avLst>
          </a:prstGeom>
          <a:ln w="1905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34" name="TextBox 33">
            <a:extLst>
              <a:ext uri="{FF2B5EF4-FFF2-40B4-BE49-F238E27FC236}">
                <a16:creationId xmlns:a16="http://schemas.microsoft.com/office/drawing/2014/main" id="{EDDC0E6A-11C2-F348-3F16-4740DAC2F649}"/>
              </a:ext>
            </a:extLst>
          </p:cNvPr>
          <p:cNvSpPr txBox="1"/>
          <p:nvPr/>
        </p:nvSpPr>
        <p:spPr>
          <a:xfrm>
            <a:off x="3661731" y="4614666"/>
            <a:ext cx="3823989" cy="246221"/>
          </a:xfrm>
          <a:prstGeom prst="rect">
            <a:avLst/>
          </a:prstGeom>
          <a:ln w="19050">
            <a:noFill/>
          </a:ln>
        </p:spPr>
        <p:style>
          <a:lnRef idx="2">
            <a:schemeClr val="accent3"/>
          </a:lnRef>
          <a:fillRef idx="1">
            <a:schemeClr val="lt1"/>
          </a:fillRef>
          <a:effectRef idx="0">
            <a:schemeClr val="accent3"/>
          </a:effectRef>
          <a:fontRef idx="minor">
            <a:schemeClr val="dk1"/>
          </a:fontRef>
        </p:style>
        <p:txBody>
          <a:bodyPr wrap="square" lIns="0" tIns="0" rIns="0" bIns="0"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a:ln>
                  <a:noFill/>
                </a:ln>
                <a:solidFill>
                  <a:srgbClr val="FF0066"/>
                </a:solidFill>
                <a:effectLst/>
                <a:uLnTx/>
                <a:uFillTx/>
                <a:latin typeface="Calibri" panose="020F0502020204030204"/>
                <a:ea typeface="+mn-ea"/>
                <a:cs typeface="+mn-cs"/>
              </a:rPr>
              <a:t>Ideal technical mitigation solutions</a:t>
            </a:r>
          </a:p>
        </p:txBody>
      </p:sp>
      <p:sp>
        <p:nvSpPr>
          <p:cNvPr id="38" name="TextBox 37">
            <a:extLst>
              <a:ext uri="{FF2B5EF4-FFF2-40B4-BE49-F238E27FC236}">
                <a16:creationId xmlns:a16="http://schemas.microsoft.com/office/drawing/2014/main" id="{71F140A5-BC6B-9DB0-CE8A-AE1412F6E9F2}"/>
              </a:ext>
            </a:extLst>
          </p:cNvPr>
          <p:cNvSpPr txBox="1"/>
          <p:nvPr/>
        </p:nvSpPr>
        <p:spPr>
          <a:xfrm>
            <a:off x="6257456" y="3770215"/>
            <a:ext cx="1139383" cy="492443"/>
          </a:xfrm>
          <a:prstGeom prst="rect">
            <a:avLst/>
          </a:prstGeom>
          <a:ln w="19050">
            <a:noFill/>
          </a:ln>
        </p:spPr>
        <p:style>
          <a:lnRef idx="2">
            <a:schemeClr val="accent3"/>
          </a:lnRef>
          <a:fillRef idx="1">
            <a:schemeClr val="lt1"/>
          </a:fillRef>
          <a:effectRef idx="0">
            <a:schemeClr val="accent3"/>
          </a:effectRef>
          <a:fontRef idx="minor">
            <a:schemeClr val="dk1"/>
          </a:fontRef>
        </p:style>
        <p:txBody>
          <a:bodyPr wrap="square" lIns="0" tIns="0" rIns="0" bIns="0"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a:ln>
                  <a:noFill/>
                </a:ln>
                <a:solidFill>
                  <a:srgbClr val="27CED7"/>
                </a:solidFill>
                <a:effectLst/>
                <a:uLnTx/>
                <a:uFillTx/>
                <a:latin typeface="Calibri" panose="020F0502020204030204"/>
                <a:ea typeface="+mn-ea"/>
                <a:cs typeface="+mn-cs"/>
              </a:rPr>
              <a:t>Environment drivers</a:t>
            </a:r>
          </a:p>
        </p:txBody>
      </p:sp>
      <p:sp>
        <p:nvSpPr>
          <p:cNvPr id="33" name="TextBox 32">
            <a:extLst>
              <a:ext uri="{FF2B5EF4-FFF2-40B4-BE49-F238E27FC236}">
                <a16:creationId xmlns:a16="http://schemas.microsoft.com/office/drawing/2014/main" id="{9DFE34D0-DE9B-1170-D3C0-0FF38FE73882}"/>
              </a:ext>
            </a:extLst>
          </p:cNvPr>
          <p:cNvSpPr txBox="1"/>
          <p:nvPr/>
        </p:nvSpPr>
        <p:spPr>
          <a:xfrm>
            <a:off x="408407" y="1056071"/>
            <a:ext cx="2245502" cy="923330"/>
          </a:xfrm>
          <a:prstGeom prst="rect">
            <a:avLst/>
          </a:prstGeom>
          <a:solidFill>
            <a:srgbClr val="92D050"/>
          </a:solidFill>
          <a:ln/>
        </p:spPr>
        <p:style>
          <a:lnRef idx="0">
            <a:schemeClr val="accent6"/>
          </a:lnRef>
          <a:fillRef idx="3">
            <a:schemeClr val="accent6"/>
          </a:fillRef>
          <a:effectRef idx="3">
            <a:schemeClr val="accent6"/>
          </a:effectRef>
          <a:fontRef idx="minor">
            <a:schemeClr val="lt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small" spc="0" normalizeH="0" baseline="0" noProof="0">
                <a:ln>
                  <a:noFill/>
                </a:ln>
                <a:solidFill>
                  <a:prstClr val="white"/>
                </a:solidFill>
                <a:effectLst/>
                <a:uLnTx/>
                <a:uFillTx/>
                <a:latin typeface="Calibri" panose="020F0502020204030204"/>
                <a:ea typeface="+mn-ea"/>
                <a:cs typeface="+mn-cs"/>
              </a:rPr>
              <a:t>Environmental control and management</a:t>
            </a:r>
          </a:p>
        </p:txBody>
      </p:sp>
      <p:grpSp>
        <p:nvGrpSpPr>
          <p:cNvPr id="4" name="Group 3">
            <a:extLst>
              <a:ext uri="{FF2B5EF4-FFF2-40B4-BE49-F238E27FC236}">
                <a16:creationId xmlns:a16="http://schemas.microsoft.com/office/drawing/2014/main" id="{5F2B8B6C-FDA0-D0BF-D673-0FA85E9F637D}"/>
              </a:ext>
            </a:extLst>
          </p:cNvPr>
          <p:cNvGrpSpPr/>
          <p:nvPr/>
        </p:nvGrpSpPr>
        <p:grpSpPr>
          <a:xfrm>
            <a:off x="1178156" y="1917032"/>
            <a:ext cx="572749" cy="499873"/>
            <a:chOff x="911662" y="2585117"/>
            <a:chExt cx="572749" cy="499873"/>
          </a:xfrm>
        </p:grpSpPr>
        <p:sp>
          <p:nvSpPr>
            <p:cNvPr id="2" name="Arrow: Down 1">
              <a:extLst>
                <a:ext uri="{FF2B5EF4-FFF2-40B4-BE49-F238E27FC236}">
                  <a16:creationId xmlns:a16="http://schemas.microsoft.com/office/drawing/2014/main" id="{143627A5-A7E9-7B41-D616-5549978A45DD}"/>
                </a:ext>
              </a:extLst>
            </p:cNvPr>
            <p:cNvSpPr/>
            <p:nvPr/>
          </p:nvSpPr>
          <p:spPr>
            <a:xfrm>
              <a:off x="911662" y="2654937"/>
              <a:ext cx="572749" cy="430053"/>
            </a:xfrm>
            <a:prstGeom prst="downArrow">
              <a:avLst/>
            </a:prstGeom>
            <a:solidFill>
              <a:srgbClr val="92D050"/>
            </a:solidFill>
            <a:ln/>
          </p:spPr>
          <p:style>
            <a:lnRef idx="0">
              <a:schemeClr val="accent6"/>
            </a:lnRef>
            <a:fillRef idx="3">
              <a:schemeClr val="accent6"/>
            </a:fillRef>
            <a:effectRef idx="3">
              <a:schemeClr val="accent6"/>
            </a:effectRef>
            <a:fontRef idx="minor">
              <a:schemeClr val="lt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small" spc="0" normalizeH="0" baseline="0" noProof="0">
                <a:ln>
                  <a:noFill/>
                </a:ln>
                <a:solidFill>
                  <a:prstClr val="white"/>
                </a:solidFill>
                <a:effectLst/>
                <a:uLnTx/>
                <a:uFillTx/>
                <a:latin typeface="Calibri" panose="020F0502020204030204"/>
                <a:ea typeface="+mn-ea"/>
                <a:cs typeface="+mn-cs"/>
              </a:endParaRPr>
            </a:p>
          </p:txBody>
        </p:sp>
        <p:sp>
          <p:nvSpPr>
            <p:cNvPr id="3" name="Rectangle 2">
              <a:extLst>
                <a:ext uri="{FF2B5EF4-FFF2-40B4-BE49-F238E27FC236}">
                  <a16:creationId xmlns:a16="http://schemas.microsoft.com/office/drawing/2014/main" id="{2A17560D-A307-9946-245C-D8A03CE5188C}"/>
                </a:ext>
              </a:extLst>
            </p:cNvPr>
            <p:cNvSpPr/>
            <p:nvPr/>
          </p:nvSpPr>
          <p:spPr>
            <a:xfrm>
              <a:off x="1059656" y="2585117"/>
              <a:ext cx="273844" cy="69820"/>
            </a:xfrm>
            <a:prstGeom prst="rect">
              <a:avLst/>
            </a:prstGeom>
            <a:solidFill>
              <a:srgbClr val="92D050"/>
            </a:solid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39" name="Oval 38">
            <a:extLst>
              <a:ext uri="{FF2B5EF4-FFF2-40B4-BE49-F238E27FC236}">
                <a16:creationId xmlns:a16="http://schemas.microsoft.com/office/drawing/2014/main" id="{75388FBC-CC6E-EFAB-B4D8-2016249F6144}"/>
              </a:ext>
            </a:extLst>
          </p:cNvPr>
          <p:cNvSpPr/>
          <p:nvPr/>
        </p:nvSpPr>
        <p:spPr>
          <a:xfrm>
            <a:off x="8401573" y="4391529"/>
            <a:ext cx="146397" cy="143460"/>
          </a:xfrm>
          <a:prstGeom prst="ellipse">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44" name="TextBox 43">
            <a:extLst>
              <a:ext uri="{FF2B5EF4-FFF2-40B4-BE49-F238E27FC236}">
                <a16:creationId xmlns:a16="http://schemas.microsoft.com/office/drawing/2014/main" id="{5ADA7FD9-5BBC-85E5-8486-6F589A8CBD98}"/>
              </a:ext>
            </a:extLst>
          </p:cNvPr>
          <p:cNvSpPr txBox="1"/>
          <p:nvPr/>
        </p:nvSpPr>
        <p:spPr>
          <a:xfrm>
            <a:off x="2559410" y="5718057"/>
            <a:ext cx="1821334" cy="492443"/>
          </a:xfrm>
          <a:prstGeom prst="rect">
            <a:avLst/>
          </a:prstGeom>
          <a:ln w="19050">
            <a:noFill/>
          </a:ln>
        </p:spPr>
        <p:style>
          <a:lnRef idx="2">
            <a:schemeClr val="accent3"/>
          </a:lnRef>
          <a:fillRef idx="1">
            <a:schemeClr val="lt1"/>
          </a:fillRef>
          <a:effectRef idx="0">
            <a:schemeClr val="accent3"/>
          </a:effectRef>
          <a:fontRef idx="minor">
            <a:schemeClr val="dk1"/>
          </a:fontRef>
        </p:style>
        <p:txBody>
          <a:bodyPr wrap="square" lIns="0" tIns="0" rIns="0" bIns="0"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a:ln>
                  <a:noFill/>
                </a:ln>
                <a:solidFill>
                  <a:srgbClr val="000000"/>
                </a:solidFill>
                <a:effectLst/>
                <a:uLnTx/>
                <a:uFillTx/>
                <a:latin typeface="Calibri" panose="020F0502020204030204"/>
                <a:ea typeface="+mn-ea"/>
                <a:cs typeface="+mn-cs"/>
              </a:rPr>
              <a:t>M6</a:t>
            </a:r>
            <a:r>
              <a:rPr kumimoji="0" lang="en-GB" sz="1600" b="0" i="0" u="none" strike="noStrike" kern="1200" cap="none" spc="0" normalizeH="0" baseline="0" noProof="0">
                <a:ln>
                  <a:noFill/>
                </a:ln>
                <a:solidFill>
                  <a:srgbClr val="000000"/>
                </a:solidFill>
                <a:effectLst/>
                <a:uLnTx/>
                <a:uFillTx/>
                <a:latin typeface="Calibri" panose="020F0502020204030204"/>
                <a:ea typeface="+mn-ea"/>
                <a:cs typeface="+mn-cs"/>
              </a:rPr>
              <a:t>: Policy-actuated control actions</a:t>
            </a:r>
          </a:p>
        </p:txBody>
      </p:sp>
      <p:sp>
        <p:nvSpPr>
          <p:cNvPr id="45" name="Oval 44">
            <a:extLst>
              <a:ext uri="{FF2B5EF4-FFF2-40B4-BE49-F238E27FC236}">
                <a16:creationId xmlns:a16="http://schemas.microsoft.com/office/drawing/2014/main" id="{422F0A3B-17D5-A770-DCB7-F751D6BE50DE}"/>
              </a:ext>
            </a:extLst>
          </p:cNvPr>
          <p:cNvSpPr/>
          <p:nvPr/>
        </p:nvSpPr>
        <p:spPr>
          <a:xfrm>
            <a:off x="2509807" y="5554397"/>
            <a:ext cx="146397" cy="143460"/>
          </a:xfrm>
          <a:prstGeom prst="ellipse">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8" name="Oval 47">
            <a:extLst>
              <a:ext uri="{FF2B5EF4-FFF2-40B4-BE49-F238E27FC236}">
                <a16:creationId xmlns:a16="http://schemas.microsoft.com/office/drawing/2014/main" id="{C5C10AB2-C4B7-B55A-4FF2-2900C6EDDD28}"/>
              </a:ext>
            </a:extLst>
          </p:cNvPr>
          <p:cNvSpPr/>
          <p:nvPr/>
        </p:nvSpPr>
        <p:spPr>
          <a:xfrm>
            <a:off x="6840726" y="5569492"/>
            <a:ext cx="146397" cy="143460"/>
          </a:xfrm>
          <a:prstGeom prst="ellipse">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51" name="TextBox 50">
            <a:extLst>
              <a:ext uri="{FF2B5EF4-FFF2-40B4-BE49-F238E27FC236}">
                <a16:creationId xmlns:a16="http://schemas.microsoft.com/office/drawing/2014/main" id="{CB0F4C5F-0272-50C3-1FB5-267E6CEEFC5C}"/>
              </a:ext>
            </a:extLst>
          </p:cNvPr>
          <p:cNvSpPr txBox="1"/>
          <p:nvPr/>
        </p:nvSpPr>
        <p:spPr>
          <a:xfrm>
            <a:off x="6399870" y="5747565"/>
            <a:ext cx="1085850" cy="246221"/>
          </a:xfrm>
          <a:prstGeom prst="rect">
            <a:avLst/>
          </a:prstGeom>
          <a:ln w="19050">
            <a:noFill/>
          </a:ln>
        </p:spPr>
        <p:style>
          <a:lnRef idx="2">
            <a:schemeClr val="accent3"/>
          </a:lnRef>
          <a:fillRef idx="1">
            <a:schemeClr val="lt1"/>
          </a:fillRef>
          <a:effectRef idx="0">
            <a:schemeClr val="accent3"/>
          </a:effectRef>
          <a:fontRef idx="minor">
            <a:schemeClr val="dk1"/>
          </a:fontRef>
        </p:style>
        <p:txBody>
          <a:bodyPr wrap="square" lIns="0" tIns="0" rIns="0" bIns="0"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a:ln>
                  <a:noFill/>
                </a:ln>
                <a:solidFill>
                  <a:srgbClr val="000000"/>
                </a:solidFill>
                <a:effectLst/>
                <a:uLnTx/>
                <a:uFillTx/>
                <a:latin typeface="Calibri" panose="020F0502020204030204"/>
                <a:ea typeface="+mn-ea"/>
                <a:cs typeface="+mn-cs"/>
              </a:rPr>
              <a:t>M4</a:t>
            </a:r>
            <a:r>
              <a:rPr kumimoji="0" lang="en-GB" sz="1600" b="0" i="0" u="none" strike="noStrike" kern="1200" cap="none" spc="0" normalizeH="0" baseline="0" noProof="0">
                <a:ln>
                  <a:noFill/>
                </a:ln>
                <a:solidFill>
                  <a:srgbClr val="000000"/>
                </a:solidFill>
                <a:effectLst/>
                <a:uLnTx/>
                <a:uFillTx/>
                <a:latin typeface="Calibri" panose="020F0502020204030204"/>
                <a:ea typeface="+mn-ea"/>
                <a:cs typeface="+mn-cs"/>
              </a:rPr>
              <a:t>: Indexes</a:t>
            </a:r>
          </a:p>
        </p:txBody>
      </p:sp>
      <p:sp>
        <p:nvSpPr>
          <p:cNvPr id="57" name="Oval 56">
            <a:extLst>
              <a:ext uri="{FF2B5EF4-FFF2-40B4-BE49-F238E27FC236}">
                <a16:creationId xmlns:a16="http://schemas.microsoft.com/office/drawing/2014/main" id="{78CCBFB6-C265-CAB2-4FE7-CB6FDFC7B9E1}"/>
              </a:ext>
            </a:extLst>
          </p:cNvPr>
          <p:cNvSpPr/>
          <p:nvPr/>
        </p:nvSpPr>
        <p:spPr>
          <a:xfrm>
            <a:off x="6213939" y="3605125"/>
            <a:ext cx="146397" cy="143460"/>
          </a:xfrm>
          <a:prstGeom prst="ellipse">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9" name="TextBox 28">
            <a:extLst>
              <a:ext uri="{FF2B5EF4-FFF2-40B4-BE49-F238E27FC236}">
                <a16:creationId xmlns:a16="http://schemas.microsoft.com/office/drawing/2014/main" id="{D9DC8C27-A7BC-8F7D-90EE-C3015E59F37A}"/>
              </a:ext>
            </a:extLst>
          </p:cNvPr>
          <p:cNvSpPr txBox="1"/>
          <p:nvPr/>
        </p:nvSpPr>
        <p:spPr>
          <a:xfrm>
            <a:off x="7286984" y="4208949"/>
            <a:ext cx="1090063" cy="492443"/>
          </a:xfrm>
          <a:prstGeom prst="rect">
            <a:avLst/>
          </a:prstGeom>
          <a:ln w="19050">
            <a:noFill/>
          </a:ln>
        </p:spPr>
        <p:style>
          <a:lnRef idx="2">
            <a:schemeClr val="accent3"/>
          </a:lnRef>
          <a:fillRef idx="1">
            <a:schemeClr val="lt1"/>
          </a:fillRef>
          <a:effectRef idx="0">
            <a:schemeClr val="accent3"/>
          </a:effectRef>
          <a:fontRef idx="minor">
            <a:schemeClr val="dk1"/>
          </a:fontRef>
        </p:style>
        <p:txBody>
          <a:bodyPr wrap="square" lIns="0" tIns="0" rIns="0" bIns="0"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a:ln>
                  <a:noFill/>
                </a:ln>
                <a:solidFill>
                  <a:srgbClr val="000000"/>
                </a:solidFill>
                <a:effectLst/>
                <a:uLnTx/>
                <a:uFillTx/>
                <a:latin typeface="Calibri" panose="020F0502020204030204"/>
                <a:ea typeface="+mn-ea"/>
                <a:cs typeface="+mn-cs"/>
              </a:rPr>
              <a:t>M3</a:t>
            </a:r>
            <a:r>
              <a:rPr kumimoji="0" lang="en-GB" sz="1600" b="0" i="0" u="none" strike="noStrike" kern="1200" cap="none" spc="0" normalizeH="0" baseline="0" noProof="0">
                <a:ln>
                  <a:noFill/>
                </a:ln>
                <a:solidFill>
                  <a:srgbClr val="000000"/>
                </a:solidFill>
                <a:effectLst/>
                <a:uLnTx/>
                <a:uFillTx/>
                <a:latin typeface="Calibri" panose="020F0502020204030204"/>
                <a:ea typeface="+mn-ea"/>
                <a:cs typeface="+mn-cs"/>
              </a:rPr>
              <a:t>: Control actions</a:t>
            </a:r>
          </a:p>
        </p:txBody>
      </p:sp>
      <p:grpSp>
        <p:nvGrpSpPr>
          <p:cNvPr id="62" name="Group 61">
            <a:extLst>
              <a:ext uri="{FF2B5EF4-FFF2-40B4-BE49-F238E27FC236}">
                <a16:creationId xmlns:a16="http://schemas.microsoft.com/office/drawing/2014/main" id="{52BF523A-8D6B-84D4-9DE3-4D95E658F1FC}"/>
              </a:ext>
            </a:extLst>
          </p:cNvPr>
          <p:cNvGrpSpPr/>
          <p:nvPr/>
        </p:nvGrpSpPr>
        <p:grpSpPr>
          <a:xfrm rot="10800000">
            <a:off x="1176697" y="598718"/>
            <a:ext cx="572749" cy="499873"/>
            <a:chOff x="911662" y="2585117"/>
            <a:chExt cx="572749" cy="499873"/>
          </a:xfrm>
        </p:grpSpPr>
        <p:sp>
          <p:nvSpPr>
            <p:cNvPr id="63" name="Arrow: Down 62">
              <a:extLst>
                <a:ext uri="{FF2B5EF4-FFF2-40B4-BE49-F238E27FC236}">
                  <a16:creationId xmlns:a16="http://schemas.microsoft.com/office/drawing/2014/main" id="{A6899F58-5896-02CF-E34F-6050D23A23FA}"/>
                </a:ext>
              </a:extLst>
            </p:cNvPr>
            <p:cNvSpPr/>
            <p:nvPr/>
          </p:nvSpPr>
          <p:spPr>
            <a:xfrm>
              <a:off x="911662" y="2654937"/>
              <a:ext cx="572749" cy="430053"/>
            </a:xfrm>
            <a:prstGeom prst="downArrow">
              <a:avLst/>
            </a:prstGeom>
            <a:solidFill>
              <a:srgbClr val="92D050"/>
            </a:solidFill>
            <a:ln/>
          </p:spPr>
          <p:style>
            <a:lnRef idx="0">
              <a:schemeClr val="accent6"/>
            </a:lnRef>
            <a:fillRef idx="3">
              <a:schemeClr val="accent6"/>
            </a:fillRef>
            <a:effectRef idx="3">
              <a:schemeClr val="accent6"/>
            </a:effectRef>
            <a:fontRef idx="minor">
              <a:schemeClr val="lt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small" spc="0" normalizeH="0" baseline="0" noProof="0">
                <a:ln>
                  <a:noFill/>
                </a:ln>
                <a:solidFill>
                  <a:prstClr val="white"/>
                </a:solidFill>
                <a:effectLst/>
                <a:uLnTx/>
                <a:uFillTx/>
                <a:latin typeface="Calibri" panose="020F0502020204030204"/>
                <a:ea typeface="+mn-ea"/>
                <a:cs typeface="+mn-cs"/>
              </a:endParaRPr>
            </a:p>
          </p:txBody>
        </p:sp>
        <p:sp>
          <p:nvSpPr>
            <p:cNvPr id="64" name="Rectangle 63">
              <a:extLst>
                <a:ext uri="{FF2B5EF4-FFF2-40B4-BE49-F238E27FC236}">
                  <a16:creationId xmlns:a16="http://schemas.microsoft.com/office/drawing/2014/main" id="{E83BCE27-6EAB-3D2E-C369-F219E5E57FB1}"/>
                </a:ext>
              </a:extLst>
            </p:cNvPr>
            <p:cNvSpPr/>
            <p:nvPr/>
          </p:nvSpPr>
          <p:spPr>
            <a:xfrm>
              <a:off x="1059656" y="2585117"/>
              <a:ext cx="273844" cy="69820"/>
            </a:xfrm>
            <a:prstGeom prst="rect">
              <a:avLst/>
            </a:prstGeom>
            <a:solidFill>
              <a:srgbClr val="92D050"/>
            </a:solid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76" name="TextBox 75">
            <a:extLst>
              <a:ext uri="{FF2B5EF4-FFF2-40B4-BE49-F238E27FC236}">
                <a16:creationId xmlns:a16="http://schemas.microsoft.com/office/drawing/2014/main" id="{DA9F687D-981F-1771-DE54-90750B496711}"/>
              </a:ext>
            </a:extLst>
          </p:cNvPr>
          <p:cNvSpPr txBox="1"/>
          <p:nvPr/>
        </p:nvSpPr>
        <p:spPr>
          <a:xfrm>
            <a:off x="7552869" y="2167537"/>
            <a:ext cx="1995289" cy="492443"/>
          </a:xfrm>
          <a:prstGeom prst="rect">
            <a:avLst/>
          </a:prstGeom>
          <a:ln w="19050">
            <a:noFill/>
          </a:ln>
        </p:spPr>
        <p:style>
          <a:lnRef idx="2">
            <a:schemeClr val="accent3"/>
          </a:lnRef>
          <a:fillRef idx="1">
            <a:schemeClr val="lt1"/>
          </a:fillRef>
          <a:effectRef idx="0">
            <a:schemeClr val="accent3"/>
          </a:effectRef>
          <a:fontRef idx="minor">
            <a:schemeClr val="dk1"/>
          </a:fontRef>
        </p:style>
        <p:txBody>
          <a:bodyPr wrap="square" lIns="0" tIns="0" rIns="0" bIns="0"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a:ln>
                  <a:noFill/>
                </a:ln>
                <a:solidFill>
                  <a:srgbClr val="000000"/>
                </a:solidFill>
                <a:effectLst/>
                <a:uLnTx/>
                <a:uFillTx/>
                <a:latin typeface="Calibri" panose="020F0502020204030204"/>
                <a:ea typeface="+mn-ea"/>
                <a:cs typeface="+mn-cs"/>
              </a:rPr>
              <a:t>M5</a:t>
            </a:r>
            <a:r>
              <a:rPr kumimoji="0" lang="en-GB" sz="1600" b="0" i="0" u="none" strike="noStrike" kern="1200" cap="none" spc="0" normalizeH="0" baseline="0" noProof="0">
                <a:ln>
                  <a:noFill/>
                </a:ln>
                <a:solidFill>
                  <a:srgbClr val="000000"/>
                </a:solidFill>
                <a:effectLst/>
                <a:uLnTx/>
                <a:uFillTx/>
                <a:latin typeface="Calibri" panose="020F0502020204030204"/>
                <a:ea typeface="+mn-ea"/>
                <a:cs typeface="+mn-cs"/>
              </a:rPr>
              <a:t>: Revenue model for sustainable space</a:t>
            </a:r>
          </a:p>
        </p:txBody>
      </p:sp>
      <p:sp>
        <p:nvSpPr>
          <p:cNvPr id="77" name="Oval 76">
            <a:extLst>
              <a:ext uri="{FF2B5EF4-FFF2-40B4-BE49-F238E27FC236}">
                <a16:creationId xmlns:a16="http://schemas.microsoft.com/office/drawing/2014/main" id="{301D1F2E-21B6-DD45-581A-6BF54E9795F2}"/>
              </a:ext>
            </a:extLst>
          </p:cNvPr>
          <p:cNvSpPr/>
          <p:nvPr/>
        </p:nvSpPr>
        <p:spPr>
          <a:xfrm>
            <a:off x="9535576" y="2233383"/>
            <a:ext cx="146397" cy="143460"/>
          </a:xfrm>
          <a:prstGeom prst="ellipse">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grpSp>
        <p:nvGrpSpPr>
          <p:cNvPr id="8" name="Group 7">
            <a:extLst>
              <a:ext uri="{FF2B5EF4-FFF2-40B4-BE49-F238E27FC236}">
                <a16:creationId xmlns:a16="http://schemas.microsoft.com/office/drawing/2014/main" id="{BA49F862-DAB4-7EC0-FEE7-6C3A2F2B023D}"/>
              </a:ext>
            </a:extLst>
          </p:cNvPr>
          <p:cNvGrpSpPr/>
          <p:nvPr/>
        </p:nvGrpSpPr>
        <p:grpSpPr>
          <a:xfrm>
            <a:off x="1422327" y="4066905"/>
            <a:ext cx="574885" cy="519351"/>
            <a:chOff x="10152675" y="1792953"/>
            <a:chExt cx="574885" cy="519351"/>
          </a:xfrm>
        </p:grpSpPr>
        <p:sp>
          <p:nvSpPr>
            <p:cNvPr id="5" name="Oval 4">
              <a:extLst>
                <a:ext uri="{FF2B5EF4-FFF2-40B4-BE49-F238E27FC236}">
                  <a16:creationId xmlns:a16="http://schemas.microsoft.com/office/drawing/2014/main" id="{A5DD21E0-5CF4-D477-3B15-995E273E6BD6}"/>
                </a:ext>
              </a:extLst>
            </p:cNvPr>
            <p:cNvSpPr/>
            <p:nvPr/>
          </p:nvSpPr>
          <p:spPr>
            <a:xfrm>
              <a:off x="10152675" y="1792953"/>
              <a:ext cx="547008" cy="519351"/>
            </a:xfrm>
            <a:prstGeom prst="ellipse">
              <a:avLst/>
            </a:prstGeom>
            <a:ln/>
          </p:spPr>
          <p:style>
            <a:lnRef idx="2">
              <a:schemeClr val="accent3">
                <a:shade val="50000"/>
              </a:schemeClr>
            </a:lnRef>
            <a:fillRef idx="1">
              <a:schemeClr val="accent3"/>
            </a:fillRef>
            <a:effectRef idx="0">
              <a:schemeClr val="accent3"/>
            </a:effectRef>
            <a:fontRef idx="minor">
              <a:schemeClr val="lt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small" spc="0" normalizeH="0" baseline="0" noProof="0">
                <a:ln>
                  <a:noFill/>
                </a:ln>
                <a:solidFill>
                  <a:prstClr val="white"/>
                </a:solidFill>
                <a:effectLst/>
                <a:uLnTx/>
                <a:uFillTx/>
                <a:latin typeface="Calibri" panose="020F0502020204030204"/>
                <a:ea typeface="+mn-ea"/>
                <a:cs typeface="+mn-cs"/>
              </a:endParaRPr>
            </a:p>
          </p:txBody>
        </p:sp>
        <p:sp>
          <p:nvSpPr>
            <p:cNvPr id="7" name="TextBox 6">
              <a:extLst>
                <a:ext uri="{FF2B5EF4-FFF2-40B4-BE49-F238E27FC236}">
                  <a16:creationId xmlns:a16="http://schemas.microsoft.com/office/drawing/2014/main" id="{FEED68D8-DB08-1153-D1AE-72781F8952DF}"/>
                </a:ext>
              </a:extLst>
            </p:cNvPr>
            <p:cNvSpPr txBox="1"/>
            <p:nvPr/>
          </p:nvSpPr>
          <p:spPr>
            <a:xfrm>
              <a:off x="10240034" y="1934099"/>
              <a:ext cx="487526" cy="246221"/>
            </a:xfrm>
            <a:prstGeom prst="rect">
              <a:avLst/>
            </a:prstGeom>
            <a:noFill/>
            <a:ln w="19050">
              <a:noFill/>
            </a:ln>
          </p:spPr>
          <p:style>
            <a:lnRef idx="2">
              <a:schemeClr val="accent3"/>
            </a:lnRef>
            <a:fillRef idx="1">
              <a:schemeClr val="lt1"/>
            </a:fillRef>
            <a:effectRef idx="0">
              <a:schemeClr val="accent3"/>
            </a:effectRef>
            <a:fontRef idx="minor">
              <a:schemeClr val="dk1"/>
            </a:fontRef>
          </p:style>
          <p:txBody>
            <a:bodyPr wrap="square" lIns="0" tIns="0" rIns="0" bIns="0" rtlCol="0">
              <a:spAutoFit/>
            </a:bodyPr>
            <a:lstStyle>
              <a:defPPr>
                <a:defRPr lang="en-US"/>
              </a:defPPr>
              <a:lvl1pPr>
                <a:defRPr sz="1600" b="1">
                  <a:solidFill>
                    <a:schemeClr val="tx2"/>
                  </a:solidFill>
                </a:defRPr>
              </a:lvl1pPr>
              <a:lvl2pPr>
                <a:defRPr>
                  <a:solidFill>
                    <a:schemeClr val="dk1"/>
                  </a:solidFill>
                </a:defRPr>
              </a:lvl2pPr>
              <a:lvl3pPr>
                <a:defRPr>
                  <a:solidFill>
                    <a:schemeClr val="dk1"/>
                  </a:solidFill>
                </a:defRPr>
              </a:lvl3pPr>
              <a:lvl4pPr>
                <a:defRPr>
                  <a:solidFill>
                    <a:schemeClr val="dk1"/>
                  </a:solidFill>
                </a:defRPr>
              </a:lvl4pPr>
              <a:lvl5pPr>
                <a:defRPr>
                  <a:solidFill>
                    <a:schemeClr val="dk1"/>
                  </a:solidFill>
                </a:defRPr>
              </a:lvl5pPr>
              <a:lvl6pPr>
                <a:defRPr>
                  <a:solidFill>
                    <a:schemeClr val="dk1"/>
                  </a:solidFill>
                </a:defRPr>
              </a:lvl6pPr>
              <a:lvl7pPr>
                <a:defRPr>
                  <a:solidFill>
                    <a:schemeClr val="dk1"/>
                  </a:solidFill>
                </a:defRPr>
              </a:lvl7pPr>
              <a:lvl8pPr>
                <a:defRPr>
                  <a:solidFill>
                    <a:schemeClr val="dk1"/>
                  </a:solidFill>
                </a:defRPr>
              </a:lvl8pPr>
              <a:lvl9pPr>
                <a:defRPr>
                  <a:solidFill>
                    <a:schemeClr val="dk1"/>
                  </a:solidFill>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a:ln>
                    <a:noFill/>
                  </a:ln>
                  <a:solidFill>
                    <a:prstClr val="white"/>
                  </a:solidFill>
                  <a:effectLst/>
                  <a:uLnTx/>
                  <a:uFillTx/>
                  <a:latin typeface="Calibri" panose="020F0502020204030204"/>
                  <a:ea typeface="+mn-ea"/>
                  <a:cs typeface="+mn-cs"/>
                </a:rPr>
                <a:t>WP1</a:t>
              </a:r>
            </a:p>
          </p:txBody>
        </p:sp>
      </p:grpSp>
      <p:grpSp>
        <p:nvGrpSpPr>
          <p:cNvPr id="58" name="Group 57">
            <a:extLst>
              <a:ext uri="{FF2B5EF4-FFF2-40B4-BE49-F238E27FC236}">
                <a16:creationId xmlns:a16="http://schemas.microsoft.com/office/drawing/2014/main" id="{9FE0B823-F36B-134E-63FB-4B3C6472CE77}"/>
              </a:ext>
            </a:extLst>
          </p:cNvPr>
          <p:cNvGrpSpPr/>
          <p:nvPr/>
        </p:nvGrpSpPr>
        <p:grpSpPr>
          <a:xfrm>
            <a:off x="2934389" y="2158965"/>
            <a:ext cx="582048" cy="519351"/>
            <a:chOff x="10152675" y="1792953"/>
            <a:chExt cx="582048" cy="519351"/>
          </a:xfrm>
        </p:grpSpPr>
        <p:sp>
          <p:nvSpPr>
            <p:cNvPr id="59" name="Oval 58">
              <a:extLst>
                <a:ext uri="{FF2B5EF4-FFF2-40B4-BE49-F238E27FC236}">
                  <a16:creationId xmlns:a16="http://schemas.microsoft.com/office/drawing/2014/main" id="{2143A7DF-CC89-78C9-0673-C413C484B8C5}"/>
                </a:ext>
              </a:extLst>
            </p:cNvPr>
            <p:cNvSpPr/>
            <p:nvPr/>
          </p:nvSpPr>
          <p:spPr>
            <a:xfrm>
              <a:off x="10152675" y="1792953"/>
              <a:ext cx="547008" cy="519351"/>
            </a:xfrm>
            <a:prstGeom prst="ellipse">
              <a:avLst/>
            </a:prstGeom>
            <a:ln/>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small" spc="0" normalizeH="0" baseline="0" noProof="0">
                <a:ln>
                  <a:noFill/>
                </a:ln>
                <a:solidFill>
                  <a:prstClr val="white"/>
                </a:solidFill>
                <a:effectLst/>
                <a:uLnTx/>
                <a:uFillTx/>
                <a:latin typeface="Calibri" panose="020F0502020204030204"/>
                <a:ea typeface="+mn-ea"/>
                <a:cs typeface="+mn-cs"/>
              </a:endParaRPr>
            </a:p>
          </p:txBody>
        </p:sp>
        <p:sp>
          <p:nvSpPr>
            <p:cNvPr id="60" name="TextBox 59">
              <a:extLst>
                <a:ext uri="{FF2B5EF4-FFF2-40B4-BE49-F238E27FC236}">
                  <a16:creationId xmlns:a16="http://schemas.microsoft.com/office/drawing/2014/main" id="{C5FBCCC2-4D4D-998D-2C84-512FA8C23CE3}"/>
                </a:ext>
              </a:extLst>
            </p:cNvPr>
            <p:cNvSpPr txBox="1"/>
            <p:nvPr/>
          </p:nvSpPr>
          <p:spPr>
            <a:xfrm>
              <a:off x="10247197" y="1924937"/>
              <a:ext cx="487526" cy="246221"/>
            </a:xfrm>
            <a:prstGeom prst="rect">
              <a:avLst/>
            </a:prstGeom>
            <a:noFill/>
            <a:ln w="19050">
              <a:noFill/>
            </a:ln>
          </p:spPr>
          <p:style>
            <a:lnRef idx="2">
              <a:schemeClr val="accent3"/>
            </a:lnRef>
            <a:fillRef idx="1">
              <a:schemeClr val="lt1"/>
            </a:fillRef>
            <a:effectRef idx="0">
              <a:schemeClr val="accent3"/>
            </a:effectRef>
            <a:fontRef idx="minor">
              <a:schemeClr val="dk1"/>
            </a:fontRef>
          </p:style>
          <p:txBody>
            <a:bodyPr wrap="square" lIns="0" tIns="0" rIns="0" bIns="0" rtlCol="0">
              <a:spAutoFit/>
            </a:bodyPr>
            <a:lstStyle>
              <a:defPPr>
                <a:defRPr lang="en-US"/>
              </a:defPPr>
              <a:lvl1pPr>
                <a:defRPr sz="1600" b="1">
                  <a:solidFill>
                    <a:schemeClr val="tx2"/>
                  </a:solidFill>
                </a:defRPr>
              </a:lvl1pPr>
              <a:lvl2pPr>
                <a:defRPr>
                  <a:solidFill>
                    <a:schemeClr val="dk1"/>
                  </a:solidFill>
                </a:defRPr>
              </a:lvl2pPr>
              <a:lvl3pPr>
                <a:defRPr>
                  <a:solidFill>
                    <a:schemeClr val="dk1"/>
                  </a:solidFill>
                </a:defRPr>
              </a:lvl3pPr>
              <a:lvl4pPr>
                <a:defRPr>
                  <a:solidFill>
                    <a:schemeClr val="dk1"/>
                  </a:solidFill>
                </a:defRPr>
              </a:lvl4pPr>
              <a:lvl5pPr>
                <a:defRPr>
                  <a:solidFill>
                    <a:schemeClr val="dk1"/>
                  </a:solidFill>
                </a:defRPr>
              </a:lvl5pPr>
              <a:lvl6pPr>
                <a:defRPr>
                  <a:solidFill>
                    <a:schemeClr val="dk1"/>
                  </a:solidFill>
                </a:defRPr>
              </a:lvl6pPr>
              <a:lvl7pPr>
                <a:defRPr>
                  <a:solidFill>
                    <a:schemeClr val="dk1"/>
                  </a:solidFill>
                </a:defRPr>
              </a:lvl7pPr>
              <a:lvl8pPr>
                <a:defRPr>
                  <a:solidFill>
                    <a:schemeClr val="dk1"/>
                  </a:solidFill>
                </a:defRPr>
              </a:lvl8pPr>
              <a:lvl9pPr>
                <a:defRPr>
                  <a:solidFill>
                    <a:schemeClr val="dk1"/>
                  </a:solidFill>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a:ln>
                    <a:noFill/>
                  </a:ln>
                  <a:solidFill>
                    <a:prstClr val="white"/>
                  </a:solidFill>
                  <a:effectLst/>
                  <a:uLnTx/>
                  <a:uFillTx/>
                  <a:latin typeface="Calibri" panose="020F0502020204030204"/>
                  <a:ea typeface="+mn-ea"/>
                  <a:cs typeface="+mn-cs"/>
                </a:rPr>
                <a:t>WP2</a:t>
              </a:r>
            </a:p>
          </p:txBody>
        </p:sp>
      </p:grpSp>
      <p:grpSp>
        <p:nvGrpSpPr>
          <p:cNvPr id="65" name="Group 64">
            <a:extLst>
              <a:ext uri="{FF2B5EF4-FFF2-40B4-BE49-F238E27FC236}">
                <a16:creationId xmlns:a16="http://schemas.microsoft.com/office/drawing/2014/main" id="{97D03A84-2B75-24CC-19FD-EBE333B773BE}"/>
              </a:ext>
            </a:extLst>
          </p:cNvPr>
          <p:cNvGrpSpPr/>
          <p:nvPr/>
        </p:nvGrpSpPr>
        <p:grpSpPr>
          <a:xfrm>
            <a:off x="10061019" y="1836103"/>
            <a:ext cx="566976" cy="519351"/>
            <a:chOff x="10152675" y="1792953"/>
            <a:chExt cx="566976" cy="519351"/>
          </a:xfrm>
        </p:grpSpPr>
        <p:sp>
          <p:nvSpPr>
            <p:cNvPr id="66" name="Oval 65">
              <a:extLst>
                <a:ext uri="{FF2B5EF4-FFF2-40B4-BE49-F238E27FC236}">
                  <a16:creationId xmlns:a16="http://schemas.microsoft.com/office/drawing/2014/main" id="{5CBCB6A1-AF9A-09CE-51F8-296205E1D5B9}"/>
                </a:ext>
              </a:extLst>
            </p:cNvPr>
            <p:cNvSpPr/>
            <p:nvPr/>
          </p:nvSpPr>
          <p:spPr>
            <a:xfrm>
              <a:off x="10152675" y="1792953"/>
              <a:ext cx="547008" cy="519351"/>
            </a:xfrm>
            <a:prstGeom prst="ellipse">
              <a:avLst/>
            </a:prstGeom>
            <a:ln/>
          </p:spPr>
          <p:style>
            <a:lnRef idx="2">
              <a:schemeClr val="accent4">
                <a:shade val="50000"/>
              </a:schemeClr>
            </a:lnRef>
            <a:fillRef idx="1">
              <a:schemeClr val="accent4"/>
            </a:fillRef>
            <a:effectRef idx="0">
              <a:schemeClr val="accent4"/>
            </a:effectRef>
            <a:fontRef idx="minor">
              <a:schemeClr val="lt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small" spc="0" normalizeH="0" baseline="0" noProof="0">
                <a:ln>
                  <a:noFill/>
                </a:ln>
                <a:solidFill>
                  <a:prstClr val="white"/>
                </a:solidFill>
                <a:effectLst/>
                <a:uLnTx/>
                <a:uFillTx/>
                <a:latin typeface="Calibri" panose="020F0502020204030204"/>
                <a:ea typeface="+mn-ea"/>
                <a:cs typeface="+mn-cs"/>
              </a:endParaRPr>
            </a:p>
          </p:txBody>
        </p:sp>
        <p:sp>
          <p:nvSpPr>
            <p:cNvPr id="67" name="TextBox 66">
              <a:extLst>
                <a:ext uri="{FF2B5EF4-FFF2-40B4-BE49-F238E27FC236}">
                  <a16:creationId xmlns:a16="http://schemas.microsoft.com/office/drawing/2014/main" id="{2C063717-6E9B-AD68-2E37-3C51EBC1FA91}"/>
                </a:ext>
              </a:extLst>
            </p:cNvPr>
            <p:cNvSpPr txBox="1"/>
            <p:nvPr/>
          </p:nvSpPr>
          <p:spPr>
            <a:xfrm>
              <a:off x="10232125" y="1939895"/>
              <a:ext cx="487526" cy="246221"/>
            </a:xfrm>
            <a:prstGeom prst="rect">
              <a:avLst/>
            </a:prstGeom>
            <a:noFill/>
            <a:ln w="19050">
              <a:noFill/>
            </a:ln>
          </p:spPr>
          <p:style>
            <a:lnRef idx="2">
              <a:schemeClr val="accent3"/>
            </a:lnRef>
            <a:fillRef idx="1">
              <a:schemeClr val="lt1"/>
            </a:fillRef>
            <a:effectRef idx="0">
              <a:schemeClr val="accent3"/>
            </a:effectRef>
            <a:fontRef idx="minor">
              <a:schemeClr val="dk1"/>
            </a:fontRef>
          </p:style>
          <p:txBody>
            <a:bodyPr wrap="square" lIns="0" tIns="0" rIns="0" bIns="0" rtlCol="0">
              <a:spAutoFit/>
            </a:bodyPr>
            <a:lstStyle>
              <a:defPPr>
                <a:defRPr lang="en-US"/>
              </a:defPPr>
              <a:lvl1pPr>
                <a:defRPr sz="1600" b="1">
                  <a:solidFill>
                    <a:schemeClr val="tx2"/>
                  </a:solidFill>
                </a:defRPr>
              </a:lvl1pPr>
              <a:lvl2pPr>
                <a:defRPr>
                  <a:solidFill>
                    <a:schemeClr val="dk1"/>
                  </a:solidFill>
                </a:defRPr>
              </a:lvl2pPr>
              <a:lvl3pPr>
                <a:defRPr>
                  <a:solidFill>
                    <a:schemeClr val="dk1"/>
                  </a:solidFill>
                </a:defRPr>
              </a:lvl3pPr>
              <a:lvl4pPr>
                <a:defRPr>
                  <a:solidFill>
                    <a:schemeClr val="dk1"/>
                  </a:solidFill>
                </a:defRPr>
              </a:lvl4pPr>
              <a:lvl5pPr>
                <a:defRPr>
                  <a:solidFill>
                    <a:schemeClr val="dk1"/>
                  </a:solidFill>
                </a:defRPr>
              </a:lvl5pPr>
              <a:lvl6pPr>
                <a:defRPr>
                  <a:solidFill>
                    <a:schemeClr val="dk1"/>
                  </a:solidFill>
                </a:defRPr>
              </a:lvl6pPr>
              <a:lvl7pPr>
                <a:defRPr>
                  <a:solidFill>
                    <a:schemeClr val="dk1"/>
                  </a:solidFill>
                </a:defRPr>
              </a:lvl7pPr>
              <a:lvl8pPr>
                <a:defRPr>
                  <a:solidFill>
                    <a:schemeClr val="dk1"/>
                  </a:solidFill>
                </a:defRPr>
              </a:lvl8pPr>
              <a:lvl9pPr>
                <a:defRPr>
                  <a:solidFill>
                    <a:schemeClr val="dk1"/>
                  </a:solidFill>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a:ln>
                    <a:noFill/>
                  </a:ln>
                  <a:solidFill>
                    <a:prstClr val="white"/>
                  </a:solidFill>
                  <a:effectLst/>
                  <a:uLnTx/>
                  <a:uFillTx/>
                  <a:latin typeface="Calibri" panose="020F0502020204030204"/>
                  <a:ea typeface="+mn-ea"/>
                  <a:cs typeface="+mn-cs"/>
                </a:rPr>
                <a:t>WP3</a:t>
              </a:r>
            </a:p>
          </p:txBody>
        </p:sp>
      </p:grpSp>
      <p:grpSp>
        <p:nvGrpSpPr>
          <p:cNvPr id="68" name="Group 67">
            <a:extLst>
              <a:ext uri="{FF2B5EF4-FFF2-40B4-BE49-F238E27FC236}">
                <a16:creationId xmlns:a16="http://schemas.microsoft.com/office/drawing/2014/main" id="{10B5FC11-2424-290E-AF1C-F3325482F294}"/>
              </a:ext>
            </a:extLst>
          </p:cNvPr>
          <p:cNvGrpSpPr/>
          <p:nvPr/>
        </p:nvGrpSpPr>
        <p:grpSpPr>
          <a:xfrm>
            <a:off x="9033146" y="3099101"/>
            <a:ext cx="575628" cy="519351"/>
            <a:chOff x="10152675" y="1792953"/>
            <a:chExt cx="575628" cy="519351"/>
          </a:xfrm>
        </p:grpSpPr>
        <p:sp>
          <p:nvSpPr>
            <p:cNvPr id="69" name="Oval 68">
              <a:extLst>
                <a:ext uri="{FF2B5EF4-FFF2-40B4-BE49-F238E27FC236}">
                  <a16:creationId xmlns:a16="http://schemas.microsoft.com/office/drawing/2014/main" id="{F7859091-D8E1-0C2D-8627-7A6093D9D387}"/>
                </a:ext>
              </a:extLst>
            </p:cNvPr>
            <p:cNvSpPr/>
            <p:nvPr/>
          </p:nvSpPr>
          <p:spPr>
            <a:xfrm>
              <a:off x="10152675" y="1792953"/>
              <a:ext cx="547008" cy="519351"/>
            </a:xfrm>
            <a:prstGeom prst="ellipse">
              <a:avLst/>
            </a:prstGeom>
            <a:ln/>
          </p:spPr>
          <p:style>
            <a:lnRef idx="2">
              <a:schemeClr val="accent5">
                <a:shade val="50000"/>
              </a:schemeClr>
            </a:lnRef>
            <a:fillRef idx="1">
              <a:schemeClr val="accent5"/>
            </a:fillRef>
            <a:effectRef idx="0">
              <a:schemeClr val="accent5"/>
            </a:effectRef>
            <a:fontRef idx="minor">
              <a:schemeClr val="lt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small" spc="0" normalizeH="0" baseline="0" noProof="0">
                <a:ln>
                  <a:noFill/>
                </a:ln>
                <a:solidFill>
                  <a:prstClr val="white"/>
                </a:solidFill>
                <a:effectLst/>
                <a:uLnTx/>
                <a:uFillTx/>
                <a:latin typeface="Calibri" panose="020F0502020204030204"/>
                <a:ea typeface="+mn-ea"/>
                <a:cs typeface="+mn-cs"/>
              </a:endParaRPr>
            </a:p>
          </p:txBody>
        </p:sp>
        <p:sp>
          <p:nvSpPr>
            <p:cNvPr id="70" name="TextBox 69">
              <a:extLst>
                <a:ext uri="{FF2B5EF4-FFF2-40B4-BE49-F238E27FC236}">
                  <a16:creationId xmlns:a16="http://schemas.microsoft.com/office/drawing/2014/main" id="{45E8D05D-7377-A78A-2960-84E6DA2C065A}"/>
                </a:ext>
              </a:extLst>
            </p:cNvPr>
            <p:cNvSpPr txBox="1"/>
            <p:nvPr/>
          </p:nvSpPr>
          <p:spPr>
            <a:xfrm>
              <a:off x="10240777" y="1941127"/>
              <a:ext cx="487526" cy="246221"/>
            </a:xfrm>
            <a:prstGeom prst="rect">
              <a:avLst/>
            </a:prstGeom>
            <a:noFill/>
            <a:ln w="19050">
              <a:noFill/>
            </a:ln>
          </p:spPr>
          <p:style>
            <a:lnRef idx="2">
              <a:schemeClr val="accent3"/>
            </a:lnRef>
            <a:fillRef idx="1">
              <a:schemeClr val="lt1"/>
            </a:fillRef>
            <a:effectRef idx="0">
              <a:schemeClr val="accent3"/>
            </a:effectRef>
            <a:fontRef idx="minor">
              <a:schemeClr val="dk1"/>
            </a:fontRef>
          </p:style>
          <p:txBody>
            <a:bodyPr wrap="square" lIns="0" tIns="0" rIns="0" bIns="0" rtlCol="0">
              <a:spAutoFit/>
            </a:bodyPr>
            <a:lstStyle>
              <a:defPPr>
                <a:defRPr lang="en-US"/>
              </a:defPPr>
              <a:lvl1pPr>
                <a:defRPr sz="1600" b="1">
                  <a:solidFill>
                    <a:schemeClr val="tx2"/>
                  </a:solidFill>
                </a:defRPr>
              </a:lvl1pPr>
              <a:lvl2pPr>
                <a:defRPr>
                  <a:solidFill>
                    <a:schemeClr val="dk1"/>
                  </a:solidFill>
                </a:defRPr>
              </a:lvl2pPr>
              <a:lvl3pPr>
                <a:defRPr>
                  <a:solidFill>
                    <a:schemeClr val="dk1"/>
                  </a:solidFill>
                </a:defRPr>
              </a:lvl3pPr>
              <a:lvl4pPr>
                <a:defRPr>
                  <a:solidFill>
                    <a:schemeClr val="dk1"/>
                  </a:solidFill>
                </a:defRPr>
              </a:lvl4pPr>
              <a:lvl5pPr>
                <a:defRPr>
                  <a:solidFill>
                    <a:schemeClr val="dk1"/>
                  </a:solidFill>
                </a:defRPr>
              </a:lvl5pPr>
              <a:lvl6pPr>
                <a:defRPr>
                  <a:solidFill>
                    <a:schemeClr val="dk1"/>
                  </a:solidFill>
                </a:defRPr>
              </a:lvl6pPr>
              <a:lvl7pPr>
                <a:defRPr>
                  <a:solidFill>
                    <a:schemeClr val="dk1"/>
                  </a:solidFill>
                </a:defRPr>
              </a:lvl7pPr>
              <a:lvl8pPr>
                <a:defRPr>
                  <a:solidFill>
                    <a:schemeClr val="dk1"/>
                  </a:solidFill>
                </a:defRPr>
              </a:lvl8pPr>
              <a:lvl9pPr>
                <a:defRPr>
                  <a:solidFill>
                    <a:schemeClr val="dk1"/>
                  </a:solidFill>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a:ln>
                    <a:noFill/>
                  </a:ln>
                  <a:solidFill>
                    <a:prstClr val="white"/>
                  </a:solidFill>
                  <a:effectLst/>
                  <a:uLnTx/>
                  <a:uFillTx/>
                  <a:latin typeface="Calibri" panose="020F0502020204030204"/>
                  <a:ea typeface="+mn-ea"/>
                  <a:cs typeface="+mn-cs"/>
                </a:rPr>
                <a:t>WP4</a:t>
              </a:r>
            </a:p>
          </p:txBody>
        </p:sp>
      </p:grpSp>
      <p:grpSp>
        <p:nvGrpSpPr>
          <p:cNvPr id="71" name="Group 70">
            <a:extLst>
              <a:ext uri="{FF2B5EF4-FFF2-40B4-BE49-F238E27FC236}">
                <a16:creationId xmlns:a16="http://schemas.microsoft.com/office/drawing/2014/main" id="{D7E3B4F0-9F0A-F473-03E0-99AE2E115CEC}"/>
              </a:ext>
            </a:extLst>
          </p:cNvPr>
          <p:cNvGrpSpPr/>
          <p:nvPr/>
        </p:nvGrpSpPr>
        <p:grpSpPr>
          <a:xfrm>
            <a:off x="8949188" y="5712309"/>
            <a:ext cx="571718" cy="519351"/>
            <a:chOff x="10152675" y="1792953"/>
            <a:chExt cx="571718" cy="519351"/>
          </a:xfrm>
        </p:grpSpPr>
        <p:sp>
          <p:nvSpPr>
            <p:cNvPr id="74" name="Oval 73">
              <a:extLst>
                <a:ext uri="{FF2B5EF4-FFF2-40B4-BE49-F238E27FC236}">
                  <a16:creationId xmlns:a16="http://schemas.microsoft.com/office/drawing/2014/main" id="{C5E815F4-E354-ABE0-AC11-D2E67F4E67BE}"/>
                </a:ext>
              </a:extLst>
            </p:cNvPr>
            <p:cNvSpPr/>
            <p:nvPr/>
          </p:nvSpPr>
          <p:spPr>
            <a:xfrm>
              <a:off x="10152675" y="1792953"/>
              <a:ext cx="547008" cy="519351"/>
            </a:xfrm>
            <a:prstGeom prst="ellipse">
              <a:avLst/>
            </a:prstGeom>
            <a:ln/>
          </p:spPr>
          <p:style>
            <a:lnRef idx="2">
              <a:schemeClr val="accent2">
                <a:shade val="50000"/>
              </a:schemeClr>
            </a:lnRef>
            <a:fillRef idx="1">
              <a:schemeClr val="accent2"/>
            </a:fillRef>
            <a:effectRef idx="0">
              <a:schemeClr val="accent2"/>
            </a:effectRef>
            <a:fontRef idx="minor">
              <a:schemeClr val="lt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small" spc="0" normalizeH="0" baseline="0" noProof="0">
                <a:ln>
                  <a:noFill/>
                </a:ln>
                <a:solidFill>
                  <a:prstClr val="white"/>
                </a:solidFill>
                <a:effectLst/>
                <a:uLnTx/>
                <a:uFillTx/>
                <a:latin typeface="Calibri" panose="020F0502020204030204"/>
                <a:ea typeface="+mn-ea"/>
                <a:cs typeface="+mn-cs"/>
              </a:endParaRPr>
            </a:p>
          </p:txBody>
        </p:sp>
        <p:sp>
          <p:nvSpPr>
            <p:cNvPr id="75" name="TextBox 74">
              <a:extLst>
                <a:ext uri="{FF2B5EF4-FFF2-40B4-BE49-F238E27FC236}">
                  <a16:creationId xmlns:a16="http://schemas.microsoft.com/office/drawing/2014/main" id="{74652267-4B69-6850-0FC1-17D7F67C1A9E}"/>
                </a:ext>
              </a:extLst>
            </p:cNvPr>
            <p:cNvSpPr txBox="1"/>
            <p:nvPr/>
          </p:nvSpPr>
          <p:spPr>
            <a:xfrm>
              <a:off x="10236867" y="1943810"/>
              <a:ext cx="487526" cy="246221"/>
            </a:xfrm>
            <a:prstGeom prst="rect">
              <a:avLst/>
            </a:prstGeom>
            <a:noFill/>
            <a:ln w="19050">
              <a:noFill/>
            </a:ln>
          </p:spPr>
          <p:style>
            <a:lnRef idx="2">
              <a:schemeClr val="accent3"/>
            </a:lnRef>
            <a:fillRef idx="1">
              <a:schemeClr val="lt1"/>
            </a:fillRef>
            <a:effectRef idx="0">
              <a:schemeClr val="accent3"/>
            </a:effectRef>
            <a:fontRef idx="minor">
              <a:schemeClr val="dk1"/>
            </a:fontRef>
          </p:style>
          <p:txBody>
            <a:bodyPr wrap="square" lIns="0" tIns="0" rIns="0" bIns="0" rtlCol="0">
              <a:spAutoFit/>
            </a:bodyPr>
            <a:lstStyle>
              <a:defPPr>
                <a:defRPr lang="en-US"/>
              </a:defPPr>
              <a:lvl1pPr>
                <a:defRPr sz="1600" b="1">
                  <a:solidFill>
                    <a:schemeClr val="tx2"/>
                  </a:solidFill>
                </a:defRPr>
              </a:lvl1pPr>
              <a:lvl2pPr>
                <a:defRPr>
                  <a:solidFill>
                    <a:schemeClr val="dk1"/>
                  </a:solidFill>
                </a:defRPr>
              </a:lvl2pPr>
              <a:lvl3pPr>
                <a:defRPr>
                  <a:solidFill>
                    <a:schemeClr val="dk1"/>
                  </a:solidFill>
                </a:defRPr>
              </a:lvl3pPr>
              <a:lvl4pPr>
                <a:defRPr>
                  <a:solidFill>
                    <a:schemeClr val="dk1"/>
                  </a:solidFill>
                </a:defRPr>
              </a:lvl4pPr>
              <a:lvl5pPr>
                <a:defRPr>
                  <a:solidFill>
                    <a:schemeClr val="dk1"/>
                  </a:solidFill>
                </a:defRPr>
              </a:lvl5pPr>
              <a:lvl6pPr>
                <a:defRPr>
                  <a:solidFill>
                    <a:schemeClr val="dk1"/>
                  </a:solidFill>
                </a:defRPr>
              </a:lvl6pPr>
              <a:lvl7pPr>
                <a:defRPr>
                  <a:solidFill>
                    <a:schemeClr val="dk1"/>
                  </a:solidFill>
                </a:defRPr>
              </a:lvl7pPr>
              <a:lvl8pPr>
                <a:defRPr>
                  <a:solidFill>
                    <a:schemeClr val="dk1"/>
                  </a:solidFill>
                </a:defRPr>
              </a:lvl8pPr>
              <a:lvl9pPr>
                <a:defRPr>
                  <a:solidFill>
                    <a:schemeClr val="dk1"/>
                  </a:solidFill>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a:ln>
                    <a:noFill/>
                  </a:ln>
                  <a:solidFill>
                    <a:prstClr val="white"/>
                  </a:solidFill>
                  <a:effectLst/>
                  <a:uLnTx/>
                  <a:uFillTx/>
                  <a:latin typeface="Calibri" panose="020F0502020204030204"/>
                  <a:ea typeface="+mn-ea"/>
                  <a:cs typeface="+mn-cs"/>
                </a:rPr>
                <a:t>WP5</a:t>
              </a:r>
            </a:p>
          </p:txBody>
        </p:sp>
      </p:grpSp>
      <p:grpSp>
        <p:nvGrpSpPr>
          <p:cNvPr id="79" name="Group 78">
            <a:extLst>
              <a:ext uri="{FF2B5EF4-FFF2-40B4-BE49-F238E27FC236}">
                <a16:creationId xmlns:a16="http://schemas.microsoft.com/office/drawing/2014/main" id="{402D3AB3-CA68-7BD3-E65B-0C433828B54D}"/>
              </a:ext>
            </a:extLst>
          </p:cNvPr>
          <p:cNvGrpSpPr/>
          <p:nvPr/>
        </p:nvGrpSpPr>
        <p:grpSpPr>
          <a:xfrm>
            <a:off x="2169191" y="1637879"/>
            <a:ext cx="563567" cy="519351"/>
            <a:chOff x="10152675" y="1792953"/>
            <a:chExt cx="563567" cy="519351"/>
          </a:xfrm>
        </p:grpSpPr>
        <p:sp>
          <p:nvSpPr>
            <p:cNvPr id="80" name="Oval 79">
              <a:extLst>
                <a:ext uri="{FF2B5EF4-FFF2-40B4-BE49-F238E27FC236}">
                  <a16:creationId xmlns:a16="http://schemas.microsoft.com/office/drawing/2014/main" id="{21D98053-2A91-9B5D-C5D9-0C553CB62E9C}"/>
                </a:ext>
              </a:extLst>
            </p:cNvPr>
            <p:cNvSpPr/>
            <p:nvPr/>
          </p:nvSpPr>
          <p:spPr>
            <a:xfrm>
              <a:off x="10152675" y="1792953"/>
              <a:ext cx="547008" cy="519351"/>
            </a:xfrm>
            <a:prstGeom prst="ellipse">
              <a:avLst/>
            </a:prstGeom>
            <a:solidFill>
              <a:srgbClr val="92D050"/>
            </a:solidFill>
            <a:ln>
              <a:solidFill>
                <a:srgbClr val="C4C4C4"/>
              </a:solidFill>
            </a:ln>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small" spc="0" normalizeH="0" baseline="0" noProof="0">
                <a:ln>
                  <a:noFill/>
                </a:ln>
                <a:solidFill>
                  <a:prstClr val="white"/>
                </a:solidFill>
                <a:effectLst/>
                <a:uLnTx/>
                <a:uFillTx/>
                <a:latin typeface="Calibri" panose="020F0502020204030204"/>
                <a:ea typeface="+mn-ea"/>
                <a:cs typeface="+mn-cs"/>
              </a:endParaRPr>
            </a:p>
          </p:txBody>
        </p:sp>
        <p:sp>
          <p:nvSpPr>
            <p:cNvPr id="81" name="TextBox 80">
              <a:extLst>
                <a:ext uri="{FF2B5EF4-FFF2-40B4-BE49-F238E27FC236}">
                  <a16:creationId xmlns:a16="http://schemas.microsoft.com/office/drawing/2014/main" id="{F65C6230-6C1E-7A9B-C90C-BB111BC8E1D2}"/>
                </a:ext>
              </a:extLst>
            </p:cNvPr>
            <p:cNvSpPr txBox="1"/>
            <p:nvPr/>
          </p:nvSpPr>
          <p:spPr>
            <a:xfrm>
              <a:off x="10228716" y="1945963"/>
              <a:ext cx="487526" cy="246221"/>
            </a:xfrm>
            <a:prstGeom prst="rect">
              <a:avLst/>
            </a:prstGeom>
            <a:noFill/>
            <a:ln w="19050">
              <a:noFill/>
            </a:ln>
          </p:spPr>
          <p:style>
            <a:lnRef idx="2">
              <a:schemeClr val="accent3"/>
            </a:lnRef>
            <a:fillRef idx="1">
              <a:schemeClr val="lt1"/>
            </a:fillRef>
            <a:effectRef idx="0">
              <a:schemeClr val="accent3"/>
            </a:effectRef>
            <a:fontRef idx="minor">
              <a:schemeClr val="dk1"/>
            </a:fontRef>
          </p:style>
          <p:txBody>
            <a:bodyPr wrap="square" lIns="0" tIns="0" rIns="0" bIns="0" rtlCol="0">
              <a:spAutoFit/>
            </a:bodyPr>
            <a:lstStyle>
              <a:defPPr>
                <a:defRPr lang="en-US"/>
              </a:defPPr>
              <a:lvl1pPr>
                <a:defRPr sz="1600" b="1">
                  <a:solidFill>
                    <a:schemeClr val="tx2"/>
                  </a:solidFill>
                </a:defRPr>
              </a:lvl1pPr>
              <a:lvl2pPr>
                <a:defRPr>
                  <a:solidFill>
                    <a:schemeClr val="dk1"/>
                  </a:solidFill>
                </a:defRPr>
              </a:lvl2pPr>
              <a:lvl3pPr>
                <a:defRPr>
                  <a:solidFill>
                    <a:schemeClr val="dk1"/>
                  </a:solidFill>
                </a:defRPr>
              </a:lvl3pPr>
              <a:lvl4pPr>
                <a:defRPr>
                  <a:solidFill>
                    <a:schemeClr val="dk1"/>
                  </a:solidFill>
                </a:defRPr>
              </a:lvl4pPr>
              <a:lvl5pPr>
                <a:defRPr>
                  <a:solidFill>
                    <a:schemeClr val="dk1"/>
                  </a:solidFill>
                </a:defRPr>
              </a:lvl5pPr>
              <a:lvl6pPr>
                <a:defRPr>
                  <a:solidFill>
                    <a:schemeClr val="dk1"/>
                  </a:solidFill>
                </a:defRPr>
              </a:lvl6pPr>
              <a:lvl7pPr>
                <a:defRPr>
                  <a:solidFill>
                    <a:schemeClr val="dk1"/>
                  </a:solidFill>
                </a:defRPr>
              </a:lvl7pPr>
              <a:lvl8pPr>
                <a:defRPr>
                  <a:solidFill>
                    <a:schemeClr val="dk1"/>
                  </a:solidFill>
                </a:defRPr>
              </a:lvl8pPr>
              <a:lvl9pPr>
                <a:defRPr>
                  <a:solidFill>
                    <a:schemeClr val="dk1"/>
                  </a:solidFill>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a:ln>
                    <a:noFill/>
                  </a:ln>
                  <a:solidFill>
                    <a:prstClr val="white"/>
                  </a:solidFill>
                  <a:effectLst/>
                  <a:uLnTx/>
                  <a:uFillTx/>
                  <a:latin typeface="Calibri" panose="020F0502020204030204"/>
                  <a:ea typeface="+mn-ea"/>
                  <a:cs typeface="+mn-cs"/>
                </a:rPr>
                <a:t>WP7</a:t>
              </a:r>
            </a:p>
          </p:txBody>
        </p:sp>
      </p:grpSp>
      <p:grpSp>
        <p:nvGrpSpPr>
          <p:cNvPr id="82" name="Group 81">
            <a:extLst>
              <a:ext uri="{FF2B5EF4-FFF2-40B4-BE49-F238E27FC236}">
                <a16:creationId xmlns:a16="http://schemas.microsoft.com/office/drawing/2014/main" id="{537D187F-9843-90C7-381B-8160D2290613}"/>
              </a:ext>
            </a:extLst>
          </p:cNvPr>
          <p:cNvGrpSpPr/>
          <p:nvPr/>
        </p:nvGrpSpPr>
        <p:grpSpPr>
          <a:xfrm>
            <a:off x="5806308" y="5791656"/>
            <a:ext cx="573150" cy="519351"/>
            <a:chOff x="10152675" y="1792953"/>
            <a:chExt cx="573150" cy="519351"/>
          </a:xfrm>
          <a:solidFill>
            <a:schemeClr val="tx1">
              <a:lumMod val="90000"/>
              <a:lumOff val="10000"/>
            </a:schemeClr>
          </a:solidFill>
        </p:grpSpPr>
        <p:sp>
          <p:nvSpPr>
            <p:cNvPr id="83" name="Oval 82">
              <a:extLst>
                <a:ext uri="{FF2B5EF4-FFF2-40B4-BE49-F238E27FC236}">
                  <a16:creationId xmlns:a16="http://schemas.microsoft.com/office/drawing/2014/main" id="{9B80A564-3539-7E52-884B-8530A7D076EA}"/>
                </a:ext>
              </a:extLst>
            </p:cNvPr>
            <p:cNvSpPr/>
            <p:nvPr/>
          </p:nvSpPr>
          <p:spPr>
            <a:xfrm>
              <a:off x="10152675" y="1792953"/>
              <a:ext cx="547008" cy="519351"/>
            </a:xfrm>
            <a:prstGeom prst="ellipse">
              <a:avLst/>
            </a:prstGeom>
            <a:grpFill/>
            <a:ln/>
          </p:spPr>
          <p:style>
            <a:lnRef idx="2">
              <a:schemeClr val="dk1">
                <a:shade val="50000"/>
              </a:schemeClr>
            </a:lnRef>
            <a:fillRef idx="1">
              <a:schemeClr val="dk1"/>
            </a:fillRef>
            <a:effectRef idx="0">
              <a:schemeClr val="dk1"/>
            </a:effectRef>
            <a:fontRef idx="minor">
              <a:schemeClr val="lt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small" spc="0" normalizeH="0" baseline="0" noProof="0">
                <a:ln>
                  <a:noFill/>
                </a:ln>
                <a:solidFill>
                  <a:prstClr val="white"/>
                </a:solidFill>
                <a:effectLst/>
                <a:uLnTx/>
                <a:uFillTx/>
                <a:latin typeface="Calibri" panose="020F0502020204030204"/>
                <a:ea typeface="+mn-ea"/>
                <a:cs typeface="+mn-cs"/>
              </a:endParaRPr>
            </a:p>
          </p:txBody>
        </p:sp>
        <p:sp>
          <p:nvSpPr>
            <p:cNvPr id="84" name="TextBox 83">
              <a:extLst>
                <a:ext uri="{FF2B5EF4-FFF2-40B4-BE49-F238E27FC236}">
                  <a16:creationId xmlns:a16="http://schemas.microsoft.com/office/drawing/2014/main" id="{E88D56E6-C8D5-7159-2F3B-E1A6D281573F}"/>
                </a:ext>
              </a:extLst>
            </p:cNvPr>
            <p:cNvSpPr txBox="1"/>
            <p:nvPr/>
          </p:nvSpPr>
          <p:spPr>
            <a:xfrm>
              <a:off x="10238299" y="1923293"/>
              <a:ext cx="487526" cy="246221"/>
            </a:xfrm>
            <a:prstGeom prst="rect">
              <a:avLst/>
            </a:prstGeom>
            <a:noFill/>
            <a:ln w="19050">
              <a:noFill/>
            </a:ln>
          </p:spPr>
          <p:style>
            <a:lnRef idx="2">
              <a:schemeClr val="accent3"/>
            </a:lnRef>
            <a:fillRef idx="1">
              <a:schemeClr val="lt1"/>
            </a:fillRef>
            <a:effectRef idx="0">
              <a:schemeClr val="accent3"/>
            </a:effectRef>
            <a:fontRef idx="minor">
              <a:schemeClr val="dk1"/>
            </a:fontRef>
          </p:style>
          <p:txBody>
            <a:bodyPr wrap="square" lIns="0" tIns="0" rIns="0" bIns="0" rtlCol="0">
              <a:spAutoFit/>
            </a:bodyPr>
            <a:lstStyle>
              <a:defPPr>
                <a:defRPr lang="en-US"/>
              </a:defPPr>
              <a:lvl1pPr>
                <a:defRPr sz="1600" b="1">
                  <a:solidFill>
                    <a:schemeClr val="tx2"/>
                  </a:solidFill>
                </a:defRPr>
              </a:lvl1pPr>
              <a:lvl2pPr>
                <a:defRPr>
                  <a:solidFill>
                    <a:schemeClr val="dk1"/>
                  </a:solidFill>
                </a:defRPr>
              </a:lvl2pPr>
              <a:lvl3pPr>
                <a:defRPr>
                  <a:solidFill>
                    <a:schemeClr val="dk1"/>
                  </a:solidFill>
                </a:defRPr>
              </a:lvl3pPr>
              <a:lvl4pPr>
                <a:defRPr>
                  <a:solidFill>
                    <a:schemeClr val="dk1"/>
                  </a:solidFill>
                </a:defRPr>
              </a:lvl4pPr>
              <a:lvl5pPr>
                <a:defRPr>
                  <a:solidFill>
                    <a:schemeClr val="dk1"/>
                  </a:solidFill>
                </a:defRPr>
              </a:lvl5pPr>
              <a:lvl6pPr>
                <a:defRPr>
                  <a:solidFill>
                    <a:schemeClr val="dk1"/>
                  </a:solidFill>
                </a:defRPr>
              </a:lvl6pPr>
              <a:lvl7pPr>
                <a:defRPr>
                  <a:solidFill>
                    <a:schemeClr val="dk1"/>
                  </a:solidFill>
                </a:defRPr>
              </a:lvl7pPr>
              <a:lvl8pPr>
                <a:defRPr>
                  <a:solidFill>
                    <a:schemeClr val="dk1"/>
                  </a:solidFill>
                </a:defRPr>
              </a:lvl8pPr>
              <a:lvl9pPr>
                <a:defRPr>
                  <a:solidFill>
                    <a:schemeClr val="dk1"/>
                  </a:solidFill>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a:ln>
                    <a:noFill/>
                  </a:ln>
                  <a:solidFill>
                    <a:prstClr val="white"/>
                  </a:solidFill>
                  <a:effectLst/>
                  <a:uLnTx/>
                  <a:uFillTx/>
                  <a:latin typeface="Calibri" panose="020F0502020204030204"/>
                  <a:ea typeface="+mn-ea"/>
                  <a:cs typeface="+mn-cs"/>
                </a:rPr>
                <a:t>WP6</a:t>
              </a:r>
            </a:p>
          </p:txBody>
        </p:sp>
      </p:grpSp>
      <p:sp>
        <p:nvSpPr>
          <p:cNvPr id="85" name="TextBox 84">
            <a:extLst>
              <a:ext uri="{FF2B5EF4-FFF2-40B4-BE49-F238E27FC236}">
                <a16:creationId xmlns:a16="http://schemas.microsoft.com/office/drawing/2014/main" id="{3FFAF7D1-C012-C6F4-216F-E819A000E6E7}"/>
              </a:ext>
            </a:extLst>
          </p:cNvPr>
          <p:cNvSpPr txBox="1"/>
          <p:nvPr/>
        </p:nvSpPr>
        <p:spPr>
          <a:xfrm>
            <a:off x="6568377" y="1485054"/>
            <a:ext cx="1833196" cy="246221"/>
          </a:xfrm>
          <a:prstGeom prst="rect">
            <a:avLst/>
          </a:prstGeom>
          <a:ln w="19050">
            <a:noFill/>
          </a:ln>
        </p:spPr>
        <p:style>
          <a:lnRef idx="2">
            <a:schemeClr val="accent3"/>
          </a:lnRef>
          <a:fillRef idx="1">
            <a:schemeClr val="lt1"/>
          </a:fillRef>
          <a:effectRef idx="0">
            <a:schemeClr val="accent3"/>
          </a:effectRef>
          <a:fontRef idx="minor">
            <a:schemeClr val="dk1"/>
          </a:fontRef>
        </p:style>
        <p:txBody>
          <a:bodyPr wrap="square" lIns="0" tIns="0" rIns="0" bIns="0"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a:ln>
                  <a:noFill/>
                </a:ln>
                <a:solidFill>
                  <a:srgbClr val="FF9933"/>
                </a:solidFill>
                <a:effectLst/>
                <a:uLnTx/>
                <a:uFillTx/>
                <a:latin typeface="Calibri" panose="020F0502020204030204"/>
                <a:ea typeface="+mn-ea"/>
                <a:cs typeface="+mn-cs"/>
              </a:rPr>
              <a:t>Future launch traffic</a:t>
            </a:r>
          </a:p>
        </p:txBody>
      </p:sp>
      <p:sp>
        <p:nvSpPr>
          <p:cNvPr id="86" name="TextBox 85">
            <a:extLst>
              <a:ext uri="{FF2B5EF4-FFF2-40B4-BE49-F238E27FC236}">
                <a16:creationId xmlns:a16="http://schemas.microsoft.com/office/drawing/2014/main" id="{9F8B6BBA-3040-D290-EC94-424E20594AD7}"/>
              </a:ext>
            </a:extLst>
          </p:cNvPr>
          <p:cNvSpPr txBox="1"/>
          <p:nvPr/>
        </p:nvSpPr>
        <p:spPr>
          <a:xfrm>
            <a:off x="5461441" y="2103670"/>
            <a:ext cx="1139383" cy="492443"/>
          </a:xfrm>
          <a:prstGeom prst="rect">
            <a:avLst/>
          </a:prstGeom>
          <a:ln w="19050">
            <a:noFill/>
          </a:ln>
        </p:spPr>
        <p:style>
          <a:lnRef idx="2">
            <a:schemeClr val="accent3"/>
          </a:lnRef>
          <a:fillRef idx="1">
            <a:schemeClr val="lt1"/>
          </a:fillRef>
          <a:effectRef idx="0">
            <a:schemeClr val="accent3"/>
          </a:effectRef>
          <a:fontRef idx="minor">
            <a:schemeClr val="dk1"/>
          </a:fontRef>
        </p:style>
        <p:txBody>
          <a:bodyPr wrap="square" lIns="0" tIns="0" rIns="0" bIns="0"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a:ln>
                  <a:noFill/>
                </a:ln>
                <a:solidFill>
                  <a:srgbClr val="00B050"/>
                </a:solidFill>
                <a:effectLst/>
                <a:uLnTx/>
                <a:uFillTx/>
                <a:latin typeface="Calibri" panose="020F0502020204030204"/>
                <a:ea typeface="+mn-ea"/>
                <a:cs typeface="+mn-cs"/>
              </a:rPr>
              <a:t>Uncertainty models</a:t>
            </a:r>
          </a:p>
        </p:txBody>
      </p:sp>
      <p:sp>
        <p:nvSpPr>
          <p:cNvPr id="11" name="Date Placeholder 10">
            <a:extLst>
              <a:ext uri="{FF2B5EF4-FFF2-40B4-BE49-F238E27FC236}">
                <a16:creationId xmlns:a16="http://schemas.microsoft.com/office/drawing/2014/main" id="{0E50AA1A-E14C-49F7-694C-A88D161ABC60}"/>
              </a:ext>
            </a:extLst>
          </p:cNvPr>
          <p:cNvSpPr>
            <a:spLocks noGrp="1"/>
          </p:cNvSpPr>
          <p:nvPr>
            <p:ph type="dt" sz="half" idx="2"/>
          </p:nvPr>
        </p:nvSpPr>
        <p:spPr/>
        <p:txBody>
          <a:bodyPr/>
          <a:lstStyle/>
          <a:p>
            <a:r>
              <a:rPr lang="it-IT"/>
              <a:t>03/06/2026</a:t>
            </a:r>
            <a:endParaRPr lang="en-GB"/>
          </a:p>
        </p:txBody>
      </p:sp>
      <p:sp>
        <p:nvSpPr>
          <p:cNvPr id="18" name="Footer Placeholder 17">
            <a:extLst>
              <a:ext uri="{FF2B5EF4-FFF2-40B4-BE49-F238E27FC236}">
                <a16:creationId xmlns:a16="http://schemas.microsoft.com/office/drawing/2014/main" id="{F02A89DE-3156-CB70-32CB-EE1467185C75}"/>
              </a:ext>
            </a:extLst>
          </p:cNvPr>
          <p:cNvSpPr>
            <a:spLocks noGrp="1"/>
          </p:cNvSpPr>
          <p:nvPr>
            <p:ph type="ftr" sz="quarter" idx="3"/>
          </p:nvPr>
        </p:nvSpPr>
        <p:spPr/>
        <p: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white">
                    <a:lumMod val="50000"/>
                  </a:prstClr>
                </a:solidFill>
                <a:effectLst/>
                <a:uLnTx/>
                <a:uFillTx/>
                <a:latin typeface="Calibri" panose="020F0502020204030204"/>
                <a:ea typeface="+mn-ea"/>
                <a:cs typeface="+mn-cs"/>
              </a:rPr>
              <a:t>Camilla Colombo - GREEN SPECIES - COMPASS Lab - Department of Aerospace Science and Technology</a:t>
            </a:r>
            <a:endParaRPr kumimoji="0" lang="en-GB" sz="1200" b="0" i="0" u="none" strike="noStrike" kern="1200" cap="none" spc="0" normalizeH="0" baseline="0" noProof="0">
              <a:ln>
                <a:noFill/>
              </a:ln>
              <a:solidFill>
                <a:prstClr val="white">
                  <a:lumMod val="50000"/>
                </a:prstClr>
              </a:solidFill>
              <a:effectLst/>
              <a:uLnTx/>
              <a:uFillTx/>
              <a:latin typeface="Calibri" panose="020F0502020204030204"/>
              <a:ea typeface="+mn-ea"/>
              <a:cs typeface="+mn-cs"/>
            </a:endParaRPr>
          </a:p>
        </p:txBody>
      </p:sp>
      <p:sp>
        <p:nvSpPr>
          <p:cNvPr id="19" name="Slide Number Placeholder 18">
            <a:extLst>
              <a:ext uri="{FF2B5EF4-FFF2-40B4-BE49-F238E27FC236}">
                <a16:creationId xmlns:a16="http://schemas.microsoft.com/office/drawing/2014/main" id="{423032FA-4D28-EE7E-A381-5A1A1496A08E}"/>
              </a:ext>
            </a:extLst>
          </p:cNvPr>
          <p:cNvSpPr>
            <a:spLocks noGrp="1"/>
          </p:cNvSpPr>
          <p:nvPr>
            <p:ph type="sldNum" sz="quarter" idx="4"/>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white">
                    <a:lumMod val="50000"/>
                  </a:prstClr>
                </a:solidFill>
                <a:effectLst/>
                <a:uLnTx/>
                <a:uFillTx/>
                <a:latin typeface="Calibri" panose="020F0502020204030204"/>
                <a:ea typeface="+mn-ea"/>
                <a:cs typeface="+mn-cs"/>
              </a:rPr>
              <a:t>4</a:t>
            </a:r>
          </a:p>
        </p:txBody>
      </p:sp>
      <p:sp>
        <p:nvSpPr>
          <p:cNvPr id="42" name="Rectangle: Rounded Corners 41">
            <a:extLst>
              <a:ext uri="{FF2B5EF4-FFF2-40B4-BE49-F238E27FC236}">
                <a16:creationId xmlns:a16="http://schemas.microsoft.com/office/drawing/2014/main" id="{BCC9A927-CCF3-0AF9-F63E-D8C3BEA965B3}"/>
              </a:ext>
            </a:extLst>
          </p:cNvPr>
          <p:cNvSpPr/>
          <p:nvPr/>
        </p:nvSpPr>
        <p:spPr>
          <a:xfrm>
            <a:off x="770021" y="1144097"/>
            <a:ext cx="10106526" cy="5200556"/>
          </a:xfrm>
          <a:prstGeom prst="roundRect">
            <a:avLst>
              <a:gd name="adj" fmla="val 1495"/>
            </a:avLst>
          </a:prstGeom>
          <a:noFill/>
          <a:ln w="28575" cap="flat" cmpd="sng" algn="ctr">
            <a:solidFill>
              <a:srgbClr val="92D050"/>
            </a:solidFill>
            <a:prstDash val="solid"/>
            <a:round/>
            <a:headEnd type="none" w="med" len="med"/>
            <a:tailEnd type="none" w="med" len="med"/>
          </a:ln>
        </p:spPr>
        <p:style>
          <a:lnRef idx="0">
            <a:scrgbClr r="0" g="0" b="0"/>
          </a:lnRef>
          <a:fillRef idx="0">
            <a:scrgbClr r="0" g="0" b="0"/>
          </a:fillRef>
          <a:effectRef idx="0">
            <a:scrgbClr r="0" g="0" b="0"/>
          </a:effectRef>
          <a:fontRef idx="minor">
            <a:schemeClr val="accent6"/>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B050"/>
              </a:solidFill>
              <a:effectLst/>
              <a:uLnTx/>
              <a:uFillTx/>
              <a:latin typeface="Calibri" panose="020F0502020204030204"/>
              <a:ea typeface="+mn-ea"/>
              <a:cs typeface="+mn-cs"/>
            </a:endParaRPr>
          </a:p>
        </p:txBody>
      </p:sp>
      <p:sp>
        <p:nvSpPr>
          <p:cNvPr id="46" name="Oval 45">
            <a:extLst>
              <a:ext uri="{FF2B5EF4-FFF2-40B4-BE49-F238E27FC236}">
                <a16:creationId xmlns:a16="http://schemas.microsoft.com/office/drawing/2014/main" id="{BF0BA11D-B316-DCEE-2D42-C3669B7674E2}"/>
              </a:ext>
            </a:extLst>
          </p:cNvPr>
          <p:cNvSpPr/>
          <p:nvPr/>
        </p:nvSpPr>
        <p:spPr>
          <a:xfrm>
            <a:off x="10083970" y="326504"/>
            <a:ext cx="1088050" cy="1074849"/>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6" name="Picture 25" descr="Logo&#10;&#10;Description automatically generated">
            <a:extLst>
              <a:ext uri="{FF2B5EF4-FFF2-40B4-BE49-F238E27FC236}">
                <a16:creationId xmlns:a16="http://schemas.microsoft.com/office/drawing/2014/main" id="{B9591575-34EE-EC64-F6CF-AC883963F68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02477" y="202024"/>
            <a:ext cx="3256928" cy="1172179"/>
          </a:xfrm>
          <a:prstGeom prst="rect">
            <a:avLst/>
          </a:prstGeom>
        </p:spPr>
      </p:pic>
      <p:sp>
        <p:nvSpPr>
          <p:cNvPr id="6" name="TextBox 5">
            <a:extLst>
              <a:ext uri="{FF2B5EF4-FFF2-40B4-BE49-F238E27FC236}">
                <a16:creationId xmlns:a16="http://schemas.microsoft.com/office/drawing/2014/main" id="{FD1A21B2-9C79-1024-3226-C14346246D40}"/>
              </a:ext>
            </a:extLst>
          </p:cNvPr>
          <p:cNvSpPr txBox="1"/>
          <p:nvPr/>
        </p:nvSpPr>
        <p:spPr>
          <a:xfrm>
            <a:off x="8619838" y="4208949"/>
            <a:ext cx="1897742" cy="492443"/>
          </a:xfrm>
          <a:prstGeom prst="rect">
            <a:avLst/>
          </a:prstGeom>
          <a:ln w="19050">
            <a:noFill/>
          </a:ln>
        </p:spPr>
        <p:style>
          <a:lnRef idx="2">
            <a:schemeClr val="accent3"/>
          </a:lnRef>
          <a:fillRef idx="1">
            <a:schemeClr val="lt1"/>
          </a:fillRef>
          <a:effectRef idx="0">
            <a:schemeClr val="accent3"/>
          </a:effectRef>
          <a:fontRef idx="minor">
            <a:schemeClr val="dk1"/>
          </a:fontRef>
        </p:style>
        <p:txBody>
          <a:bodyPr wrap="square" lIns="0" tIns="0" rIns="0" bIns="0"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a:ln>
                  <a:noFill/>
                </a:ln>
                <a:solidFill>
                  <a:srgbClr val="000000"/>
                </a:solidFill>
                <a:effectLst/>
                <a:uLnTx/>
                <a:uFillTx/>
                <a:latin typeface="Calibri" panose="020F0502020204030204"/>
                <a:ea typeface="+mn-ea"/>
                <a:cs typeface="+mn-cs"/>
              </a:rPr>
              <a:t>M2</a:t>
            </a:r>
            <a:r>
              <a:rPr kumimoji="0" lang="en-GB" sz="1600" b="0" i="0" u="none" strike="noStrike" kern="1200" cap="none" spc="0" normalizeH="0" baseline="0" noProof="0">
                <a:ln>
                  <a:noFill/>
                </a:ln>
                <a:solidFill>
                  <a:srgbClr val="000000"/>
                </a:solidFill>
                <a:effectLst/>
                <a:uLnTx/>
                <a:uFillTx/>
                <a:latin typeface="Calibri" panose="020F0502020204030204"/>
                <a:ea typeface="+mn-ea"/>
                <a:cs typeface="+mn-cs"/>
              </a:rPr>
              <a:t>: Dynamical system theory analyses</a:t>
            </a:r>
          </a:p>
        </p:txBody>
      </p:sp>
      <p:sp>
        <p:nvSpPr>
          <p:cNvPr id="16" name="TextBox 15">
            <a:extLst>
              <a:ext uri="{FF2B5EF4-FFF2-40B4-BE49-F238E27FC236}">
                <a16:creationId xmlns:a16="http://schemas.microsoft.com/office/drawing/2014/main" id="{2385B13D-C19D-F2FA-FF6A-A7B435B4DACB}"/>
              </a:ext>
            </a:extLst>
          </p:cNvPr>
          <p:cNvSpPr txBox="1"/>
          <p:nvPr/>
        </p:nvSpPr>
        <p:spPr>
          <a:xfrm>
            <a:off x="1777091" y="5282943"/>
            <a:ext cx="2471574" cy="246221"/>
          </a:xfrm>
          <a:prstGeom prst="rect">
            <a:avLst/>
          </a:prstGeom>
          <a:ln w="19050">
            <a:noFill/>
          </a:ln>
        </p:spPr>
        <p:style>
          <a:lnRef idx="2">
            <a:schemeClr val="accent3"/>
          </a:lnRef>
          <a:fillRef idx="1">
            <a:schemeClr val="lt1"/>
          </a:fillRef>
          <a:effectRef idx="0">
            <a:schemeClr val="accent3"/>
          </a:effectRef>
          <a:fontRef idx="minor">
            <a:schemeClr val="dk1"/>
          </a:fontRef>
        </p:style>
        <p:txBody>
          <a:bodyPr wrap="square" lIns="0" tIns="0" rIns="0" bIns="0"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a:ln>
                  <a:noFill/>
                </a:ln>
                <a:solidFill>
                  <a:srgbClr val="002060">
                    <a:lumMod val="90000"/>
                    <a:lumOff val="10000"/>
                  </a:srgbClr>
                </a:solidFill>
                <a:effectLst/>
                <a:uLnTx/>
                <a:uFillTx/>
                <a:latin typeface="Calibri" panose="020F0502020204030204"/>
                <a:ea typeface="+mn-ea"/>
                <a:cs typeface="+mn-cs"/>
              </a:rPr>
              <a:t>Debris mitigation guidelines</a:t>
            </a:r>
          </a:p>
        </p:txBody>
      </p:sp>
      <p:sp>
        <p:nvSpPr>
          <p:cNvPr id="24" name="Title 13">
            <a:extLst>
              <a:ext uri="{FF2B5EF4-FFF2-40B4-BE49-F238E27FC236}">
                <a16:creationId xmlns:a16="http://schemas.microsoft.com/office/drawing/2014/main" id="{48D64C15-B4E0-7AB1-78B8-4B7502EA0BA2}"/>
              </a:ext>
            </a:extLst>
          </p:cNvPr>
          <p:cNvSpPr txBox="1">
            <a:spLocks/>
          </p:cNvSpPr>
          <p:nvPr/>
        </p:nvSpPr>
        <p:spPr>
          <a:xfrm>
            <a:off x="295925" y="139169"/>
            <a:ext cx="11694849" cy="476293"/>
          </a:xfrm>
          <a:prstGeom prst="rect">
            <a:avLst/>
          </a:prstGeom>
        </p:spPr>
        <p:txBody>
          <a:bodyPr/>
          <a:lstStyle>
            <a:lvl1pPr algn="l" defTabSz="914400" rtl="0" eaLnBrk="1" latinLnBrk="0" hangingPunct="1">
              <a:lnSpc>
                <a:spcPct val="90000"/>
              </a:lnSpc>
              <a:spcBef>
                <a:spcPct val="0"/>
              </a:spcBef>
              <a:buNone/>
              <a:defRPr lang="en-GB" sz="3200" b="1" i="0" kern="1200" noProof="0" dirty="0">
                <a:solidFill>
                  <a:schemeClr val="bg2">
                    <a:lumMod val="75000"/>
                  </a:schemeClr>
                </a:solidFill>
                <a:latin typeface="+mn-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2400" b="1" i="0" u="none" strike="noStrike" kern="1200" cap="none" spc="0" normalizeH="0" baseline="0" noProof="0">
                <a:ln>
                  <a:noFill/>
                </a:ln>
                <a:solidFill>
                  <a:srgbClr val="102C53"/>
                </a:solidFill>
                <a:effectLst/>
                <a:uLnTx/>
                <a:uFillTx/>
                <a:latin typeface="Manrope"/>
                <a:ea typeface="+mj-ea"/>
                <a:cs typeface="+mj-cs"/>
              </a:rPr>
              <a:t>Methodology</a:t>
            </a:r>
          </a:p>
        </p:txBody>
      </p:sp>
    </p:spTree>
    <p:extLst>
      <p:ext uri="{BB962C8B-B14F-4D97-AF65-F5344CB8AC3E}">
        <p14:creationId xmlns:p14="http://schemas.microsoft.com/office/powerpoint/2010/main" val="84510362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C71430-B7D9-C9C0-373E-F27215B963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ED58857-10C7-2B93-F9CF-0AFCB62F9A7D}"/>
              </a:ext>
            </a:extLst>
          </p:cNvPr>
          <p:cNvSpPr>
            <a:spLocks noGrp="1"/>
          </p:cNvSpPr>
          <p:nvPr>
            <p:ph type="title"/>
          </p:nvPr>
        </p:nvSpPr>
        <p:spPr/>
        <p:txBody>
          <a:bodyPr/>
          <a:lstStyle/>
          <a:p>
            <a:r>
              <a:rPr lang="en-GB" dirty="0"/>
              <a:t>Final considerations</a:t>
            </a:r>
            <a:endParaRPr lang="it-IT" dirty="0">
              <a:highlight>
                <a:srgbClr val="FFFF00"/>
              </a:highlight>
            </a:endParaRPr>
          </a:p>
        </p:txBody>
      </p:sp>
      <p:sp>
        <p:nvSpPr>
          <p:cNvPr id="3" name="Footer Placeholder 2">
            <a:extLst>
              <a:ext uri="{FF2B5EF4-FFF2-40B4-BE49-F238E27FC236}">
                <a16:creationId xmlns:a16="http://schemas.microsoft.com/office/drawing/2014/main" id="{C871C448-7ED3-482C-920E-753680864A81}"/>
              </a:ext>
            </a:extLst>
          </p:cNvPr>
          <p:cNvSpPr>
            <a:spLocks noGrp="1"/>
          </p:cNvSpPr>
          <p:nvPr>
            <p:ph type="ftr" sz="quarter" idx="11"/>
          </p:nvPr>
        </p:nvSpPr>
        <p:spPr/>
        <p:txBody>
          <a:bodyPr/>
          <a:lstStyle/>
          <a:p>
            <a:r>
              <a:rPr lang="en-US"/>
              <a:t>Camilla Colombo - GREEN SPECIES - COMPASS Lab - Department of Aerospace Science and Technology</a:t>
            </a:r>
            <a:endParaRPr lang="it-IT"/>
          </a:p>
        </p:txBody>
      </p:sp>
      <p:sp>
        <p:nvSpPr>
          <p:cNvPr id="4" name="Slide Number Placeholder 3">
            <a:extLst>
              <a:ext uri="{FF2B5EF4-FFF2-40B4-BE49-F238E27FC236}">
                <a16:creationId xmlns:a16="http://schemas.microsoft.com/office/drawing/2014/main" id="{3CE55108-CF73-4A34-BB80-33C297168848}"/>
              </a:ext>
            </a:extLst>
          </p:cNvPr>
          <p:cNvSpPr>
            <a:spLocks noGrp="1"/>
          </p:cNvSpPr>
          <p:nvPr>
            <p:ph type="sldNum" sz="quarter" idx="12"/>
          </p:nvPr>
        </p:nvSpPr>
        <p:spPr/>
        <p:txBody>
          <a:bodyPr/>
          <a:lstStyle/>
          <a:p>
            <a:fld id="{3135EEA2-8D42-4D46-95A6-66E65FDC5EB1}" type="slidenum">
              <a:rPr lang="it-IT" smtClean="0"/>
              <a:pPr/>
              <a:t>48</a:t>
            </a:fld>
            <a:endParaRPr lang="it-IT"/>
          </a:p>
        </p:txBody>
      </p:sp>
      <p:sp>
        <p:nvSpPr>
          <p:cNvPr id="5" name="Text Placeholder 4">
            <a:extLst>
              <a:ext uri="{FF2B5EF4-FFF2-40B4-BE49-F238E27FC236}">
                <a16:creationId xmlns:a16="http://schemas.microsoft.com/office/drawing/2014/main" id="{CB4565D4-D265-4BF5-8EE2-2BBDD7274EB2}"/>
              </a:ext>
            </a:extLst>
          </p:cNvPr>
          <p:cNvSpPr>
            <a:spLocks noGrp="1"/>
          </p:cNvSpPr>
          <p:nvPr>
            <p:ph type="body" sz="quarter" idx="13"/>
          </p:nvPr>
        </p:nvSpPr>
        <p:spPr/>
        <p:txBody>
          <a:bodyPr/>
          <a:lstStyle/>
          <a:p>
            <a:pPr lvl="0"/>
            <a:r>
              <a:rPr lang="en-GB" dirty="0"/>
              <a:t>Great steps have been made so far to discuss space sustainability at international level: IADC mitigation guidelines, UN COPUOS mitigation guidelines, ESA zero debris charter, etc.</a:t>
            </a:r>
            <a:endParaRPr lang="it-IT" dirty="0"/>
          </a:p>
          <a:p>
            <a:pPr lvl="0"/>
            <a:r>
              <a:rPr lang="en-GB" dirty="0"/>
              <a:t>Operator use good practices for short term STM: post mission disposal (5 years for large constellations), collision avoidance manoeuvres, passivation</a:t>
            </a:r>
          </a:p>
          <a:p>
            <a:pPr lvl="0"/>
            <a:r>
              <a:rPr lang="en-GB" dirty="0"/>
              <a:t>Legal framework (e.g., EU space act under discussion, French space law, Italian space law, etc.). Not yet international regulation.</a:t>
            </a:r>
            <a:endParaRPr lang="it-IT" dirty="0"/>
          </a:p>
          <a:p>
            <a:pPr lvl="0"/>
            <a:r>
              <a:rPr lang="en-GB" dirty="0"/>
              <a:t>Orbital slots:</a:t>
            </a:r>
          </a:p>
          <a:p>
            <a:pPr lvl="1"/>
            <a:r>
              <a:rPr lang="en-GB" dirty="0"/>
              <a:t>No rules so far for orbital slotting</a:t>
            </a:r>
          </a:p>
          <a:p>
            <a:pPr lvl="1"/>
            <a:r>
              <a:rPr lang="en-GB" dirty="0"/>
              <a:t>Slots are in some way “controlled” by the ITU licencing procedure (just telecom band licence)</a:t>
            </a:r>
          </a:p>
          <a:p>
            <a:pPr lvl="1"/>
            <a:r>
              <a:rPr lang="en-GB" dirty="0"/>
              <a:t>“Race” to get the perfect slot (economic competition)</a:t>
            </a:r>
          </a:p>
          <a:p>
            <a:pPr lvl="1"/>
            <a:r>
              <a:rPr lang="en-GB" dirty="0"/>
              <a:t>Need for other and future missions to transits through LEO occupied shells</a:t>
            </a:r>
            <a:endParaRPr lang="it-IT" dirty="0"/>
          </a:p>
          <a:p>
            <a:pPr lvl="1"/>
            <a:r>
              <a:rPr lang="en-GB" noProof="0" dirty="0"/>
              <a:t>Even if operations are done in a very responsible way, fragmentations and explosion happen</a:t>
            </a:r>
          </a:p>
          <a:p>
            <a:pPr marL="0" indent="0">
              <a:buNone/>
            </a:pPr>
            <a:endParaRPr lang="it-IT" dirty="0"/>
          </a:p>
        </p:txBody>
      </p:sp>
    </p:spTree>
    <p:extLst>
      <p:ext uri="{BB962C8B-B14F-4D97-AF65-F5344CB8AC3E}">
        <p14:creationId xmlns:p14="http://schemas.microsoft.com/office/powerpoint/2010/main" val="292657351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BA79F7-19B9-C0AB-22F4-E57032B943DC}"/>
              </a:ext>
            </a:extLst>
          </p:cNvPr>
          <p:cNvSpPr>
            <a:spLocks noGrp="1"/>
          </p:cNvSpPr>
          <p:nvPr>
            <p:ph type="title"/>
          </p:nvPr>
        </p:nvSpPr>
        <p:spPr/>
        <p:txBody>
          <a:bodyPr/>
          <a:lstStyle/>
          <a:p>
            <a:r>
              <a:rPr lang="en-GB" dirty="0"/>
              <a:t>Final considerations</a:t>
            </a:r>
            <a:endParaRPr lang="it-IT" dirty="0">
              <a:highlight>
                <a:srgbClr val="FFFF00"/>
              </a:highlight>
            </a:endParaRPr>
          </a:p>
        </p:txBody>
      </p:sp>
      <p:sp>
        <p:nvSpPr>
          <p:cNvPr id="3" name="Footer Placeholder 2">
            <a:extLst>
              <a:ext uri="{FF2B5EF4-FFF2-40B4-BE49-F238E27FC236}">
                <a16:creationId xmlns:a16="http://schemas.microsoft.com/office/drawing/2014/main" id="{3F4540C9-156A-B30E-5432-36C5D7706DC8}"/>
              </a:ext>
            </a:extLst>
          </p:cNvPr>
          <p:cNvSpPr>
            <a:spLocks noGrp="1"/>
          </p:cNvSpPr>
          <p:nvPr>
            <p:ph type="ftr" sz="quarter" idx="11"/>
          </p:nvPr>
        </p:nvSpPr>
        <p:spPr/>
        <p:txBody>
          <a:bodyPr/>
          <a:lstStyle/>
          <a:p>
            <a:r>
              <a:rPr lang="en-US"/>
              <a:t>Camilla Colombo - GREEN SPECIES - COMPASS Lab - Department of Aerospace Science and Technology</a:t>
            </a:r>
            <a:endParaRPr lang="it-IT"/>
          </a:p>
        </p:txBody>
      </p:sp>
      <p:sp>
        <p:nvSpPr>
          <p:cNvPr id="4" name="Slide Number Placeholder 3">
            <a:extLst>
              <a:ext uri="{FF2B5EF4-FFF2-40B4-BE49-F238E27FC236}">
                <a16:creationId xmlns:a16="http://schemas.microsoft.com/office/drawing/2014/main" id="{F20A8B3A-B2B8-300F-BBC2-FD3ACBB16E5A}"/>
              </a:ext>
            </a:extLst>
          </p:cNvPr>
          <p:cNvSpPr>
            <a:spLocks noGrp="1"/>
          </p:cNvSpPr>
          <p:nvPr>
            <p:ph type="sldNum" sz="quarter" idx="12"/>
          </p:nvPr>
        </p:nvSpPr>
        <p:spPr/>
        <p:txBody>
          <a:bodyPr/>
          <a:lstStyle/>
          <a:p>
            <a:fld id="{3135EEA2-8D42-4D46-95A6-66E65FDC5EB1}" type="slidenum">
              <a:rPr lang="it-IT" smtClean="0"/>
              <a:pPr/>
              <a:t>49</a:t>
            </a:fld>
            <a:endParaRPr lang="it-IT"/>
          </a:p>
        </p:txBody>
      </p:sp>
      <p:sp>
        <p:nvSpPr>
          <p:cNvPr id="5" name="Text Placeholder 4">
            <a:extLst>
              <a:ext uri="{FF2B5EF4-FFF2-40B4-BE49-F238E27FC236}">
                <a16:creationId xmlns:a16="http://schemas.microsoft.com/office/drawing/2014/main" id="{2345D116-C11A-05DD-7705-98AA18E53DD6}"/>
              </a:ext>
            </a:extLst>
          </p:cNvPr>
          <p:cNvSpPr>
            <a:spLocks noGrp="1"/>
          </p:cNvSpPr>
          <p:nvPr>
            <p:ph type="body" sz="quarter" idx="13"/>
          </p:nvPr>
        </p:nvSpPr>
        <p:spPr/>
        <p:txBody>
          <a:bodyPr/>
          <a:lstStyle/>
          <a:p>
            <a:pPr lvl="0"/>
            <a:r>
              <a:rPr lang="en-GB" dirty="0"/>
              <a:t>Discussion at IADC on space debris indicators and how to they compare in measuring the capacity.</a:t>
            </a:r>
          </a:p>
          <a:p>
            <a:pPr lvl="0"/>
            <a:r>
              <a:rPr lang="en-GB" dirty="0"/>
              <a:t>Tools available to evaluate space debris impact of missions (e.g., ESA, ASI, CNES, DLR, JAXA, UKSA, NASA, CNSA)</a:t>
            </a:r>
          </a:p>
          <a:p>
            <a:pPr lvl="0"/>
            <a:r>
              <a:rPr lang="en-GB" dirty="0"/>
              <a:t>Urgent need for international cooperation, discussion and coordination</a:t>
            </a:r>
          </a:p>
          <a:p>
            <a:pPr lvl="1"/>
            <a:r>
              <a:rPr lang="en-GB" dirty="0"/>
              <a:t>How to define orbital slotting/orbital shells rules?</a:t>
            </a:r>
          </a:p>
          <a:p>
            <a:pPr lvl="1"/>
            <a:r>
              <a:rPr lang="en-GB" dirty="0"/>
              <a:t>How to define threshold for shells/slot or </a:t>
            </a:r>
            <a:r>
              <a:rPr lang="en-GB"/>
              <a:t>in general?</a:t>
            </a:r>
            <a:endParaRPr lang="en-GB" dirty="0"/>
          </a:p>
        </p:txBody>
      </p:sp>
      <p:sp>
        <p:nvSpPr>
          <p:cNvPr id="6" name="TextBox 5">
            <a:extLst>
              <a:ext uri="{FF2B5EF4-FFF2-40B4-BE49-F238E27FC236}">
                <a16:creationId xmlns:a16="http://schemas.microsoft.com/office/drawing/2014/main" id="{A7825D59-D379-1361-580C-A8D08C289A28}"/>
              </a:ext>
            </a:extLst>
          </p:cNvPr>
          <p:cNvSpPr txBox="1"/>
          <p:nvPr/>
        </p:nvSpPr>
        <p:spPr>
          <a:xfrm>
            <a:off x="4055482" y="3986639"/>
            <a:ext cx="2584084" cy="338554"/>
          </a:xfrm>
          <a:prstGeom prst="rect">
            <a:avLst/>
          </a:prstGeom>
          <a:solidFill>
            <a:schemeClr val="accent1">
              <a:lumMod val="20000"/>
              <a:lumOff val="80000"/>
            </a:schemeClr>
          </a:solidFill>
          <a:ln w="38100">
            <a:solidFill>
              <a:schemeClr val="accent1"/>
            </a:solidFill>
          </a:ln>
        </p:spPr>
        <p:txBody>
          <a:bodyPr wrap="square" rtlCol="0">
            <a:spAutoFit/>
          </a:bodyPr>
          <a:lstStyle/>
          <a:p>
            <a:pPr lvl="0" eaLnBrk="0" fontAlgn="base" hangingPunct="0">
              <a:spcBef>
                <a:spcPct val="0"/>
              </a:spcBef>
              <a:spcAft>
                <a:spcPct val="0"/>
              </a:spcAft>
            </a:pPr>
            <a:r>
              <a:rPr lang="en-GB" sz="1600" b="1" noProof="0" dirty="0">
                <a:solidFill>
                  <a:schemeClr val="accent1">
                    <a:lumMod val="75000"/>
                  </a:schemeClr>
                </a:solidFill>
                <a:ea typeface="Calibri" panose="020F0502020204030204" pitchFamily="34" charset="0"/>
                <a:cs typeface="Arial" panose="020B0604020202020204" pitchFamily="34" charset="0"/>
              </a:rPr>
              <a:t>Space as a common</a:t>
            </a:r>
          </a:p>
        </p:txBody>
      </p:sp>
    </p:spTree>
    <p:extLst>
      <p:ext uri="{BB962C8B-B14F-4D97-AF65-F5344CB8AC3E}">
        <p14:creationId xmlns:p14="http://schemas.microsoft.com/office/powerpoint/2010/main" val="242257168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group of people posing for a photo&#10;&#10;AI-generated content may be incorrect.">
            <a:extLst>
              <a:ext uri="{FF2B5EF4-FFF2-40B4-BE49-F238E27FC236}">
                <a16:creationId xmlns:a16="http://schemas.microsoft.com/office/drawing/2014/main" id="{18F48887-0126-2A61-1DF4-6AFFB02507EA}"/>
              </a:ext>
            </a:extLst>
          </p:cNvPr>
          <p:cNvPicPr>
            <a:picLocks noChangeAspect="1"/>
          </p:cNvPicPr>
          <p:nvPr/>
        </p:nvPicPr>
        <p:blipFill>
          <a:blip r:embed="rId2">
            <a:extLst>
              <a:ext uri="{28A0092B-C50C-407E-A947-70E740481C1C}">
                <a14:useLocalDpi xmlns:a14="http://schemas.microsoft.com/office/drawing/2010/main" val="0"/>
              </a:ext>
            </a:extLst>
          </a:blip>
          <a:srcRect b="13"/>
          <a:stretch>
            <a:fillRect/>
          </a:stretch>
        </p:blipFill>
        <p:spPr>
          <a:xfrm>
            <a:off x="0" y="-1985542"/>
            <a:ext cx="12192000" cy="9142799"/>
          </a:xfrm>
          <a:prstGeom prst="rect">
            <a:avLst/>
          </a:prstGeom>
        </p:spPr>
      </p:pic>
      <p:sp>
        <p:nvSpPr>
          <p:cNvPr id="11" name="Rettangolo 167">
            <a:extLst>
              <a:ext uri="{FF2B5EF4-FFF2-40B4-BE49-F238E27FC236}">
                <a16:creationId xmlns:a16="http://schemas.microsoft.com/office/drawing/2014/main" id="{21843B86-6036-4148-9B29-339385790224}"/>
              </a:ext>
            </a:extLst>
          </p:cNvPr>
          <p:cNvSpPr/>
          <p:nvPr/>
        </p:nvSpPr>
        <p:spPr>
          <a:xfrm>
            <a:off x="0" y="3783838"/>
            <a:ext cx="12192000" cy="2925186"/>
          </a:xfrm>
          <a:prstGeom prst="rect">
            <a:avLst/>
          </a:prstGeom>
          <a:solidFill>
            <a:schemeClr val="bg1">
              <a:alpha val="73000"/>
            </a:schemeClr>
          </a:solidFill>
        </p:spPr>
        <p:txBody>
          <a:bodyPr/>
          <a:lstStyle/>
          <a:p>
            <a:pPr marL="0" marR="0" lvl="0" indent="0" algn="l" defTabSz="914400" rtl="0" eaLnBrk="1" fontAlgn="auto" latinLnBrk="0" hangingPunct="1">
              <a:lnSpc>
                <a:spcPct val="90000"/>
              </a:lnSpc>
              <a:spcBef>
                <a:spcPts val="1000"/>
              </a:spcBef>
              <a:spcAft>
                <a:spcPts val="0"/>
              </a:spcAft>
              <a:buClr>
                <a:srgbClr val="0070C0"/>
              </a:buClr>
              <a:buSzTx/>
              <a:buFontTx/>
              <a:buNone/>
              <a:tabLst/>
              <a:defRPr/>
            </a:pPr>
            <a:endParaRPr kumimoji="0" lang="en-GB" sz="2400" b="1"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6" name="Footer Placeholder 5">
            <a:extLst>
              <a:ext uri="{FF2B5EF4-FFF2-40B4-BE49-F238E27FC236}">
                <a16:creationId xmlns:a16="http://schemas.microsoft.com/office/drawing/2014/main" id="{701CBCDD-0BF4-4F56-8E88-819473B9B976}"/>
              </a:ext>
            </a:extLst>
          </p:cNvPr>
          <p:cNvSpPr>
            <a:spLocks noGrp="1"/>
          </p:cNvSpPr>
          <p:nvPr>
            <p:ph type="ftr" sz="quarter" idx="3"/>
          </p:nvPr>
        </p:nvSpPr>
        <p:spPr/>
        <p: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white">
                    <a:lumMod val="50000"/>
                  </a:prstClr>
                </a:solidFill>
                <a:effectLst/>
                <a:uLnTx/>
                <a:uFillTx/>
                <a:latin typeface="Calibri" panose="020F0502020204030204"/>
                <a:ea typeface="+mn-ea"/>
                <a:cs typeface="+mn-cs"/>
              </a:rPr>
              <a:t>Camilla Colombo - GREEN SPECIES - COMPASS Lab - Department of Aerospace Science and Technology</a:t>
            </a:r>
            <a:endParaRPr kumimoji="0" lang="en-GB" sz="1200" b="0" i="0" u="none" strike="noStrike" kern="1200" cap="none" spc="0" normalizeH="0" baseline="0" noProof="0" dirty="0">
              <a:ln>
                <a:noFill/>
              </a:ln>
              <a:solidFill>
                <a:prstClr val="white">
                  <a:lumMod val="50000"/>
                </a:prstClr>
              </a:solidFill>
              <a:effectLst/>
              <a:uLnTx/>
              <a:uFillTx/>
              <a:latin typeface="Calibri" panose="020F0502020204030204"/>
              <a:ea typeface="+mn-ea"/>
              <a:cs typeface="+mn-cs"/>
            </a:endParaRPr>
          </a:p>
        </p:txBody>
      </p:sp>
      <p:sp>
        <p:nvSpPr>
          <p:cNvPr id="7" name="Slide Number Placeholder 6">
            <a:extLst>
              <a:ext uri="{FF2B5EF4-FFF2-40B4-BE49-F238E27FC236}">
                <a16:creationId xmlns:a16="http://schemas.microsoft.com/office/drawing/2014/main" id="{58CA04B1-301F-4D76-B024-1043027CEE12}"/>
              </a:ext>
            </a:extLst>
          </p:cNvPr>
          <p:cNvSpPr>
            <a:spLocks noGrp="1"/>
          </p:cNvSpPr>
          <p:nvPr>
            <p:ph type="sldNum" sz="quarter" idx="4"/>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32E340B-6DF6-4B42-912A-1B529C9C7761}" type="slidenum">
              <a:rPr kumimoji="0" lang="en-GB" sz="1200" b="0" i="0" u="none" strike="noStrike" kern="1200" cap="none" spc="0" normalizeH="0" baseline="0" noProof="0" smtClean="0">
                <a:ln>
                  <a:noFill/>
                </a:ln>
                <a:solidFill>
                  <a:prstClr val="white">
                    <a:lumMod val="50000"/>
                  </a:prstClr>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50</a:t>
            </a:fld>
            <a:endParaRPr kumimoji="0" lang="en-GB" sz="1200" b="0" i="0" u="none" strike="noStrike" kern="1200" cap="none" spc="0" normalizeH="0" baseline="0" noProof="0">
              <a:ln>
                <a:noFill/>
              </a:ln>
              <a:solidFill>
                <a:prstClr val="white">
                  <a:lumMod val="50000"/>
                </a:prstClr>
              </a:solidFill>
              <a:effectLst/>
              <a:uLnTx/>
              <a:uFillTx/>
              <a:latin typeface="Calibri" panose="020F0502020204030204"/>
              <a:ea typeface="+mn-ea"/>
              <a:cs typeface="+mn-cs"/>
            </a:endParaRPr>
          </a:p>
        </p:txBody>
      </p:sp>
      <p:sp>
        <p:nvSpPr>
          <p:cNvPr id="10" name="Content Placeholder 2">
            <a:extLst>
              <a:ext uri="{FF2B5EF4-FFF2-40B4-BE49-F238E27FC236}">
                <a16:creationId xmlns:a16="http://schemas.microsoft.com/office/drawing/2014/main" id="{E5E0C275-B98A-4876-9F83-D084F3D0091B}"/>
              </a:ext>
            </a:extLst>
          </p:cNvPr>
          <p:cNvSpPr txBox="1">
            <a:spLocks/>
          </p:cNvSpPr>
          <p:nvPr/>
        </p:nvSpPr>
        <p:spPr>
          <a:xfrm>
            <a:off x="1026622" y="4740560"/>
            <a:ext cx="10388138" cy="1094975"/>
          </a:xfrm>
          <a:prstGeom prst="rect">
            <a:avLst/>
          </a:prstGeom>
          <a:noFill/>
        </p:spPr>
        <p:txBody>
          <a:bodyPr/>
          <a:lstStyle>
            <a:lvl1pPr marL="228600" indent="-228600" algn="l" defTabSz="914400" rtl="0" eaLnBrk="1" latinLnBrk="0" hangingPunct="1">
              <a:lnSpc>
                <a:spcPct val="90000"/>
              </a:lnSpc>
              <a:spcBef>
                <a:spcPts val="1000"/>
              </a:spcBef>
              <a:buClr>
                <a:schemeClr val="bg2"/>
              </a:buClr>
              <a:buFont typeface="Wingdings" panose="05000000000000000000" pitchFamily="2" charset="2"/>
              <a:buChar char="§"/>
              <a:defRPr lang="en-GB" sz="2200" b="0" i="0" kern="1200" noProof="0" dirty="0">
                <a:solidFill>
                  <a:schemeClr val="tx2"/>
                </a:solidFill>
                <a:latin typeface="+mn-lt"/>
                <a:ea typeface="+mn-ea"/>
                <a:cs typeface="+mn-cs"/>
              </a:defRPr>
            </a:lvl1pPr>
            <a:lvl2pPr marL="685800" indent="-228600" algn="l" defTabSz="914400" rtl="0" eaLnBrk="1" latinLnBrk="0" hangingPunct="1">
              <a:lnSpc>
                <a:spcPct val="90000"/>
              </a:lnSpc>
              <a:spcBef>
                <a:spcPts val="500"/>
              </a:spcBef>
              <a:buClr>
                <a:schemeClr val="bg2"/>
              </a:buClr>
              <a:buFont typeface="Arial" panose="020B0604020202020204" pitchFamily="34" charset="0"/>
              <a:buChar char="•"/>
              <a:defRPr lang="en-GB" sz="2200" b="0" i="0" kern="1200" noProof="0" dirty="0">
                <a:solidFill>
                  <a:schemeClr val="tx2"/>
                </a:solidFill>
                <a:latin typeface="+mn-lt"/>
                <a:ea typeface="+mn-ea"/>
                <a:cs typeface="+mn-cs"/>
              </a:defRPr>
            </a:lvl2pPr>
            <a:lvl3pPr marL="1143000" indent="-228600" algn="l" defTabSz="914400" rtl="0" eaLnBrk="1" latinLnBrk="0" hangingPunct="1">
              <a:lnSpc>
                <a:spcPct val="90000"/>
              </a:lnSpc>
              <a:spcBef>
                <a:spcPts val="500"/>
              </a:spcBef>
              <a:buClr>
                <a:schemeClr val="bg2"/>
              </a:buClr>
              <a:buFont typeface="Calibri" panose="020F0502020204030204" pitchFamily="34" charset="0"/>
              <a:buChar char="‒"/>
              <a:defRPr lang="en-GB" sz="2200" b="0" i="0" kern="1200" noProof="0" dirty="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
                <a:srgbClr val="0070C0"/>
              </a:buClr>
              <a:buSzTx/>
              <a:buFont typeface="Wingdings" panose="05000000000000000000" pitchFamily="2" charset="2"/>
              <a:buNone/>
              <a:tabLst/>
              <a:defRPr/>
            </a:pPr>
            <a:r>
              <a:rPr kumimoji="0" lang="en-GB" sz="1800" b="0" i="0" u="none" strike="noStrike" kern="1200" cap="none" spc="0" normalizeH="0" baseline="0" noProof="0" dirty="0">
                <a:ln>
                  <a:noFill/>
                </a:ln>
                <a:solidFill>
                  <a:srgbClr val="000000"/>
                </a:solidFill>
                <a:effectLst/>
                <a:uLnTx/>
                <a:uFillTx/>
                <a:latin typeface="Manrope" pitchFamily="2" charset="0"/>
                <a:ea typeface="+mn-ea"/>
                <a:cs typeface="+mn-cs"/>
              </a:rPr>
              <a:t>Camilla Colombo, Gabriella Gaias, Andrea Muciaccia, Martina Rusconi, Mathilda Bolis, Eduardo Polli, Francesca Ottoboni, Daniel Lück, Juan Felipe Cabrera, Yifan Cai, Alessandro Michelazzi, Alessandro Scalvini, Francesco De Bortoli, Wiebke Retagne, Achraf Mizmizi, Margherita Michahelles, Mara Terra Nadab, </a:t>
            </a:r>
            <a:r>
              <a:rPr kumimoji="0" lang="it-IT" sz="1800" b="0" i="0" u="none" strike="noStrike" kern="1200" cap="none" spc="0" normalizeH="0" baseline="0" noProof="0" dirty="0">
                <a:ln>
                  <a:noFill/>
                </a:ln>
                <a:solidFill>
                  <a:srgbClr val="000000"/>
                </a:solidFill>
                <a:effectLst/>
                <a:uLnTx/>
                <a:uFillTx/>
                <a:latin typeface="Manrope" pitchFamily="2" charset="0"/>
                <a:ea typeface="+mn-ea"/>
                <a:cs typeface="+mn-cs"/>
              </a:rPr>
              <a:t>Paolo Cirrincione Pazè</a:t>
            </a:r>
            <a:r>
              <a:rPr kumimoji="0" lang="en-GB" sz="1800" b="0" i="0" u="none" strike="noStrike" kern="1200" cap="none" spc="0" normalizeH="0" baseline="0" noProof="0" dirty="0">
                <a:ln>
                  <a:noFill/>
                </a:ln>
                <a:solidFill>
                  <a:srgbClr val="000000"/>
                </a:solidFill>
                <a:effectLst/>
                <a:uLnTx/>
                <a:uFillTx/>
                <a:latin typeface="Manrope" pitchFamily="2" charset="0"/>
                <a:ea typeface="+mn-ea"/>
                <a:cs typeface="+mn-cs"/>
              </a:rPr>
              <a:t>, Antonio Rossi, Sveva Cutino</a:t>
            </a:r>
          </a:p>
        </p:txBody>
      </p:sp>
      <p:pic>
        <p:nvPicPr>
          <p:cNvPr id="17" name="Content Placeholder 6">
            <a:extLst>
              <a:ext uri="{FF2B5EF4-FFF2-40B4-BE49-F238E27FC236}">
                <a16:creationId xmlns:a16="http://schemas.microsoft.com/office/drawing/2014/main" id="{0BE8EEFF-BAF8-4DCE-8A3F-E23172AB2AAC}"/>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48942"/>
          <a:stretch/>
        </p:blipFill>
        <p:spPr>
          <a:xfrm>
            <a:off x="7186506" y="3982439"/>
            <a:ext cx="2520000" cy="609958"/>
          </a:xfrm>
          <a:prstGeom prst="rect">
            <a:avLst/>
          </a:prstGeom>
        </p:spPr>
      </p:pic>
      <p:pic>
        <p:nvPicPr>
          <p:cNvPr id="5" name="Elemento grafico 2">
            <a:extLst>
              <a:ext uri="{FF2B5EF4-FFF2-40B4-BE49-F238E27FC236}">
                <a16:creationId xmlns:a16="http://schemas.microsoft.com/office/drawing/2014/main" id="{4FA490C5-58A5-371B-6E5A-EF1FBBD4DFC4}"/>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555867" y="3920199"/>
            <a:ext cx="5472000" cy="684000"/>
          </a:xfrm>
          <a:prstGeom prst="rect">
            <a:avLst/>
          </a:prstGeom>
        </p:spPr>
      </p:pic>
      <p:sp>
        <p:nvSpPr>
          <p:cNvPr id="9" name="Content Placeholder 2">
            <a:extLst>
              <a:ext uri="{FF2B5EF4-FFF2-40B4-BE49-F238E27FC236}">
                <a16:creationId xmlns:a16="http://schemas.microsoft.com/office/drawing/2014/main" id="{64782CDA-3A24-55B4-F0E1-CF01383866C3}"/>
              </a:ext>
            </a:extLst>
          </p:cNvPr>
          <p:cNvSpPr txBox="1">
            <a:spLocks/>
          </p:cNvSpPr>
          <p:nvPr/>
        </p:nvSpPr>
        <p:spPr>
          <a:xfrm>
            <a:off x="-134389" y="5983698"/>
            <a:ext cx="12460778" cy="1695797"/>
          </a:xfrm>
          <a:prstGeom prst="rect">
            <a:avLst/>
          </a:prstGeom>
          <a:noFill/>
        </p:spPr>
        <p:txBody>
          <a:bodyPr/>
          <a:lstStyle>
            <a:lvl1pPr marL="228600" indent="-228600" algn="l" defTabSz="914400" rtl="0" eaLnBrk="1" latinLnBrk="0" hangingPunct="1">
              <a:lnSpc>
                <a:spcPct val="90000"/>
              </a:lnSpc>
              <a:spcBef>
                <a:spcPts val="1000"/>
              </a:spcBef>
              <a:buClr>
                <a:schemeClr val="bg2"/>
              </a:buClr>
              <a:buFont typeface="Wingdings" panose="05000000000000000000" pitchFamily="2" charset="2"/>
              <a:buChar char="§"/>
              <a:defRPr lang="en-GB" sz="2200" b="0" i="0" kern="1200" noProof="0" dirty="0">
                <a:solidFill>
                  <a:schemeClr val="tx2"/>
                </a:solidFill>
                <a:latin typeface="+mn-lt"/>
                <a:ea typeface="+mn-ea"/>
                <a:cs typeface="+mn-cs"/>
              </a:defRPr>
            </a:lvl1pPr>
            <a:lvl2pPr marL="685800" indent="-228600" algn="l" defTabSz="914400" rtl="0" eaLnBrk="1" latinLnBrk="0" hangingPunct="1">
              <a:lnSpc>
                <a:spcPct val="90000"/>
              </a:lnSpc>
              <a:spcBef>
                <a:spcPts val="500"/>
              </a:spcBef>
              <a:buClr>
                <a:schemeClr val="bg2"/>
              </a:buClr>
              <a:buFont typeface="Arial" panose="020B0604020202020204" pitchFamily="34" charset="0"/>
              <a:buChar char="•"/>
              <a:defRPr lang="en-GB" sz="2200" b="0" i="0" kern="1200" noProof="0" dirty="0">
                <a:solidFill>
                  <a:schemeClr val="tx2"/>
                </a:solidFill>
                <a:latin typeface="+mn-lt"/>
                <a:ea typeface="+mn-ea"/>
                <a:cs typeface="+mn-cs"/>
              </a:defRPr>
            </a:lvl2pPr>
            <a:lvl3pPr marL="1143000" indent="-228600" algn="l" defTabSz="914400" rtl="0" eaLnBrk="1" latinLnBrk="0" hangingPunct="1">
              <a:lnSpc>
                <a:spcPct val="90000"/>
              </a:lnSpc>
              <a:spcBef>
                <a:spcPts val="500"/>
              </a:spcBef>
              <a:buClr>
                <a:schemeClr val="bg2"/>
              </a:buClr>
              <a:buFont typeface="Calibri" panose="020F0502020204030204" pitchFamily="34" charset="0"/>
              <a:buChar char="‒"/>
              <a:defRPr lang="en-GB" sz="2200" b="0" i="0" kern="1200" noProof="0" dirty="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
                <a:srgbClr val="0070C0"/>
              </a:buClr>
              <a:buSzTx/>
              <a:buFont typeface="Wingdings" panose="05000000000000000000" pitchFamily="2" charset="2"/>
              <a:buNone/>
              <a:tabLst/>
              <a:defRPr/>
            </a:pPr>
            <a:r>
              <a:rPr kumimoji="0" lang="en-US" sz="1600" b="1" i="0" u="none" strike="noStrike" kern="1200" cap="none" spc="0" normalizeH="0" baseline="0" noProof="0" dirty="0">
                <a:ln>
                  <a:noFill/>
                </a:ln>
                <a:solidFill>
                  <a:srgbClr val="003300"/>
                </a:solidFill>
                <a:effectLst/>
                <a:uLnTx/>
                <a:uFillTx/>
                <a:latin typeface="Manrope" pitchFamily="2" charset="0"/>
                <a:ea typeface="+mn-ea"/>
                <a:cs typeface="+mn-cs"/>
              </a:rPr>
              <a:t>This research received funding from the European Research Council (ERC) under the European Union’s Horizon Europe research and innovation program as part of the GREEN SPECIES project (Grant agreement No 101089265).</a:t>
            </a:r>
            <a:endParaRPr kumimoji="0" lang="en-GB" sz="1600" b="1" i="0" u="none" strike="noStrike" kern="1200" cap="none" spc="0" normalizeH="0" baseline="0" noProof="0" dirty="0">
              <a:ln>
                <a:noFill/>
              </a:ln>
              <a:solidFill>
                <a:srgbClr val="003300"/>
              </a:solidFill>
              <a:effectLst/>
              <a:uLnTx/>
              <a:uFillTx/>
              <a:latin typeface="Manrope" pitchFamily="2" charset="0"/>
              <a:ea typeface="+mn-ea"/>
              <a:cs typeface="+mn-cs"/>
            </a:endParaRPr>
          </a:p>
          <a:p>
            <a:pPr marL="0" marR="0" lvl="0" indent="0" algn="ctr" defTabSz="914400" rtl="0" eaLnBrk="1" fontAlgn="auto" latinLnBrk="0" hangingPunct="1">
              <a:lnSpc>
                <a:spcPct val="90000"/>
              </a:lnSpc>
              <a:spcBef>
                <a:spcPts val="1000"/>
              </a:spcBef>
              <a:spcAft>
                <a:spcPts val="0"/>
              </a:spcAft>
              <a:buClr>
                <a:srgbClr val="0070C0"/>
              </a:buClr>
              <a:buSzTx/>
              <a:buFont typeface="Wingdings" panose="05000000000000000000" pitchFamily="2" charset="2"/>
              <a:buNone/>
              <a:tabLst/>
              <a:defRPr/>
            </a:pPr>
            <a:endParaRPr kumimoji="0" lang="en-GB" sz="1600" b="0" i="0" u="none" strike="noStrike" kern="1200" cap="none" spc="0" normalizeH="0" baseline="0" noProof="0" dirty="0">
              <a:ln>
                <a:noFill/>
              </a:ln>
              <a:solidFill>
                <a:srgbClr val="000000"/>
              </a:solidFill>
              <a:effectLst/>
              <a:uLnTx/>
              <a:uFillTx/>
              <a:latin typeface="Manrope" pitchFamily="2" charset="0"/>
              <a:ea typeface="+mn-ea"/>
              <a:cs typeface="+mn-cs"/>
            </a:endParaRPr>
          </a:p>
        </p:txBody>
      </p:sp>
      <p:sp>
        <p:nvSpPr>
          <p:cNvPr id="2" name="Date Placeholder 1">
            <a:extLst>
              <a:ext uri="{FF2B5EF4-FFF2-40B4-BE49-F238E27FC236}">
                <a16:creationId xmlns:a16="http://schemas.microsoft.com/office/drawing/2014/main" id="{42505CB5-91BB-85D6-153F-29618029F8BD}"/>
              </a:ext>
            </a:extLst>
          </p:cNvPr>
          <p:cNvSpPr>
            <a:spLocks noGrp="1"/>
          </p:cNvSpPr>
          <p:nvPr>
            <p:ph type="dt" sz="half" idx="2"/>
          </p:nvPr>
        </p:nvSpPr>
        <p:spPr/>
        <p:txBody>
          <a:bodyPr/>
          <a:lstStyle/>
          <a:p>
            <a:r>
              <a:rPr lang="it-IT"/>
              <a:t>03/06/2026</a:t>
            </a:r>
            <a:endParaRPr lang="en-GB"/>
          </a:p>
        </p:txBody>
      </p:sp>
    </p:spTree>
    <p:extLst>
      <p:ext uri="{BB962C8B-B14F-4D97-AF65-F5344CB8AC3E}">
        <p14:creationId xmlns:p14="http://schemas.microsoft.com/office/powerpoint/2010/main" val="133247293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A45F00E-F632-9BAF-AB95-1F31D7601CCD}"/>
              </a:ext>
            </a:extLst>
          </p:cNvPr>
          <p:cNvSpPr>
            <a:spLocks noGrp="1"/>
          </p:cNvSpPr>
          <p:nvPr>
            <p:ph type="title"/>
          </p:nvPr>
        </p:nvSpPr>
        <p:spPr/>
        <p:txBody>
          <a:bodyPr/>
          <a:lstStyle/>
          <a:p>
            <a:r>
              <a:rPr lang="en-GB" dirty="0"/>
              <a:t>References (1/4)</a:t>
            </a:r>
            <a:endParaRPr lang="it-IT" dirty="0"/>
          </a:p>
        </p:txBody>
      </p:sp>
      <p:sp>
        <p:nvSpPr>
          <p:cNvPr id="3" name="Footer Placeholder 2">
            <a:extLst>
              <a:ext uri="{FF2B5EF4-FFF2-40B4-BE49-F238E27FC236}">
                <a16:creationId xmlns:a16="http://schemas.microsoft.com/office/drawing/2014/main" id="{81426195-3CA9-DF47-A14E-7B65F213D708}"/>
              </a:ext>
            </a:extLst>
          </p:cNvPr>
          <p:cNvSpPr>
            <a:spLocks noGrp="1"/>
          </p:cNvSpPr>
          <p:nvPr>
            <p:ph type="ftr" sz="quarter" idx="11"/>
          </p:nvPr>
        </p:nvSpPr>
        <p:spPr/>
        <p:txBody>
          <a:bodyPr/>
          <a:lstStyle/>
          <a:p>
            <a:r>
              <a:rPr lang="en-US"/>
              <a:t>Camilla Colombo - GREEN SPECIES - COMPASS Lab - Department of Aerospace Science and Technology</a:t>
            </a:r>
            <a:endParaRPr lang="it-IT"/>
          </a:p>
        </p:txBody>
      </p:sp>
      <p:sp>
        <p:nvSpPr>
          <p:cNvPr id="4" name="Slide Number Placeholder 3">
            <a:extLst>
              <a:ext uri="{FF2B5EF4-FFF2-40B4-BE49-F238E27FC236}">
                <a16:creationId xmlns:a16="http://schemas.microsoft.com/office/drawing/2014/main" id="{6A5256F4-15FE-29D3-0F72-DC130CF2F6CC}"/>
              </a:ext>
            </a:extLst>
          </p:cNvPr>
          <p:cNvSpPr>
            <a:spLocks noGrp="1"/>
          </p:cNvSpPr>
          <p:nvPr>
            <p:ph type="sldNum" sz="quarter" idx="12"/>
          </p:nvPr>
        </p:nvSpPr>
        <p:spPr/>
        <p:txBody>
          <a:bodyPr/>
          <a:lstStyle/>
          <a:p>
            <a:fld id="{3135EEA2-8D42-4D46-95A6-66E65FDC5EB1}" type="slidenum">
              <a:rPr lang="it-IT" smtClean="0"/>
              <a:pPr/>
              <a:t>51</a:t>
            </a:fld>
            <a:endParaRPr lang="it-IT"/>
          </a:p>
        </p:txBody>
      </p:sp>
      <p:sp>
        <p:nvSpPr>
          <p:cNvPr id="8" name="Text Placeholder 7">
            <a:extLst>
              <a:ext uri="{FF2B5EF4-FFF2-40B4-BE49-F238E27FC236}">
                <a16:creationId xmlns:a16="http://schemas.microsoft.com/office/drawing/2014/main" id="{AC0AA8C6-C33C-CB3F-6E02-9031DEDAAD49}"/>
              </a:ext>
            </a:extLst>
          </p:cNvPr>
          <p:cNvSpPr>
            <a:spLocks noGrp="1"/>
          </p:cNvSpPr>
          <p:nvPr>
            <p:ph type="body" sz="quarter" idx="13"/>
          </p:nvPr>
        </p:nvSpPr>
        <p:spPr>
          <a:xfrm>
            <a:off x="334962" y="1379221"/>
            <a:ext cx="11522075" cy="4670706"/>
          </a:xfrm>
        </p:spPr>
        <p:txBody>
          <a:bodyPr/>
          <a:lstStyle/>
          <a:p>
            <a:pPr marL="342900" indent="-342900">
              <a:buFont typeface="+mj-lt"/>
              <a:buAutoNum type="arabicPeriod"/>
            </a:pPr>
            <a:r>
              <a:rPr lang="it-IT" dirty="0"/>
              <a:t>Wood L., Satellite </a:t>
            </a:r>
            <a:r>
              <a:rPr lang="it-IT" dirty="0" err="1"/>
              <a:t>constellation</a:t>
            </a:r>
            <a:r>
              <a:rPr lang="it-IT" dirty="0"/>
              <a:t> networks, pp. 13-34, https://link.springer.com/chapter/10.1007/978-1-4615-0431-3_2</a:t>
            </a:r>
          </a:p>
          <a:p>
            <a:pPr marL="342900" indent="-342900">
              <a:buFont typeface="+mj-lt"/>
              <a:buAutoNum type="arabicPeriod"/>
            </a:pPr>
            <a:r>
              <a:rPr lang="it-IT" dirty="0"/>
              <a:t>Huang S., Colombo C., Bernelli-Zazzera F. , "Multi-</a:t>
            </a:r>
            <a:r>
              <a:rPr lang="it-IT" dirty="0" err="1"/>
              <a:t>criteria</a:t>
            </a:r>
            <a:r>
              <a:rPr lang="it-IT" dirty="0"/>
              <a:t> design of </a:t>
            </a:r>
            <a:r>
              <a:rPr lang="it-IT" dirty="0" err="1"/>
              <a:t>continuous</a:t>
            </a:r>
            <a:r>
              <a:rPr lang="it-IT" dirty="0"/>
              <a:t> global coverage Walker and Street-of-Coverage </a:t>
            </a:r>
            <a:r>
              <a:rPr lang="it-IT" dirty="0" err="1"/>
              <a:t>constellations</a:t>
            </a:r>
            <a:r>
              <a:rPr lang="it-IT" dirty="0"/>
              <a:t> </a:t>
            </a:r>
            <a:r>
              <a:rPr lang="it-IT" dirty="0" err="1"/>
              <a:t>through</a:t>
            </a:r>
            <a:r>
              <a:rPr lang="it-IT" dirty="0"/>
              <a:t> </a:t>
            </a:r>
            <a:r>
              <a:rPr lang="it-IT" dirty="0" err="1"/>
              <a:t>property</a:t>
            </a:r>
            <a:r>
              <a:rPr lang="it-IT" dirty="0"/>
              <a:t> </a:t>
            </a:r>
            <a:r>
              <a:rPr lang="it-IT" dirty="0" err="1"/>
              <a:t>assessment</a:t>
            </a:r>
            <a:r>
              <a:rPr lang="it-IT" dirty="0"/>
              <a:t>", Acta Astronautica, Vol. 188, 2021, pp. 151-170, https://doi.org/10.1016/j.actaastro.2021.07.002.</a:t>
            </a:r>
          </a:p>
          <a:p>
            <a:pPr marL="342900" indent="-342900">
              <a:buFont typeface="+mj-lt"/>
              <a:buAutoNum type="arabicPeriod"/>
            </a:pPr>
            <a:r>
              <a:rPr lang="it-IT" dirty="0"/>
              <a:t>https://www.gsc-europa.eu/system-service-status/constellation-information</a:t>
            </a:r>
          </a:p>
          <a:p>
            <a:pPr marL="342900" indent="-342900">
              <a:buFont typeface="+mj-lt"/>
              <a:buAutoNum type="arabicPeriod"/>
            </a:pPr>
            <a:r>
              <a:rPr lang="it-IT" dirty="0"/>
              <a:t>https://www.iridium.com/network</a:t>
            </a:r>
          </a:p>
          <a:p>
            <a:pPr marL="342900" indent="-342900">
              <a:buFont typeface="+mj-lt"/>
              <a:buAutoNum type="arabicPeriod"/>
            </a:pPr>
            <a:r>
              <a:rPr lang="it-IT" dirty="0"/>
              <a:t>Zuliani C., Santoro V., Nugnes M., Colombo C., “Social benefit </a:t>
            </a:r>
            <a:r>
              <a:rPr lang="it-IT" dirty="0" err="1"/>
              <a:t>assessment</a:t>
            </a:r>
            <a:r>
              <a:rPr lang="it-IT" dirty="0"/>
              <a:t> of Earth </a:t>
            </a:r>
            <a:r>
              <a:rPr lang="it-IT" dirty="0" err="1"/>
              <a:t>observation</a:t>
            </a:r>
            <a:r>
              <a:rPr lang="it-IT" dirty="0"/>
              <a:t> missions </a:t>
            </a:r>
            <a:r>
              <a:rPr lang="it-IT" dirty="0" err="1"/>
              <a:t>through</a:t>
            </a:r>
            <a:r>
              <a:rPr lang="it-IT" dirty="0"/>
              <a:t> the SDG20230”, 72nd International Astronautical Congress (IAC), Dubai, United Arab Emirates, 25-29 Oct. 2021. IAC-21-B1.5.3</a:t>
            </a:r>
          </a:p>
          <a:p>
            <a:pPr marL="342900" indent="-342900">
              <a:buFont typeface="+mj-lt"/>
              <a:buAutoNum type="arabicPeriod"/>
            </a:pPr>
            <a:r>
              <a:rPr lang="en-US" dirty="0"/>
              <a:t>SpaceX Starlink Network Architecture and System Elements | RF Wireless World. https://www.rfwireless-world.com</a:t>
            </a:r>
          </a:p>
          <a:p>
            <a:pPr marL="342900" indent="-342900">
              <a:buFont typeface="+mj-lt"/>
              <a:buAutoNum type="arabicPeriod"/>
            </a:pPr>
            <a:r>
              <a:rPr lang="en-US" dirty="0"/>
              <a:t>https://spacemapper.cn/en-us/, 10 May 2026</a:t>
            </a:r>
          </a:p>
          <a:p>
            <a:pPr marL="342900" indent="-342900">
              <a:buFont typeface="+mj-lt"/>
              <a:buAutoNum type="arabicPeriod"/>
            </a:pPr>
            <a:r>
              <a:rPr lang="en-US" dirty="0"/>
              <a:t>https://sma.nasa.gov/sma-disciplines/orbital-debris, 16 May 2026</a:t>
            </a:r>
          </a:p>
          <a:p>
            <a:pPr marL="342900" indent="-342900">
              <a:buFont typeface="+mj-lt"/>
              <a:buAutoNum type="arabicPeriod"/>
            </a:pPr>
            <a:r>
              <a:rPr lang="en-US" dirty="0"/>
              <a:t>chrome-extension://</a:t>
            </a:r>
            <a:r>
              <a:rPr lang="en-US" dirty="0" err="1"/>
              <a:t>efaidnbmnnnibpcajpcglclefindmkaj</a:t>
            </a:r>
            <a:r>
              <a:rPr lang="en-US" dirty="0"/>
              <a:t>/https://docs.fcc.gov/public/attachments/DA-26-36A1.pdf</a:t>
            </a:r>
          </a:p>
          <a:p>
            <a:pPr marL="342900" indent="-342900">
              <a:buFont typeface="+mj-lt"/>
              <a:buAutoNum type="arabicPeriod"/>
            </a:pPr>
            <a:r>
              <a:rPr lang="en-US" dirty="0"/>
              <a:t>https://satellitemap.space/, 17 May 2026 </a:t>
            </a:r>
          </a:p>
          <a:p>
            <a:pPr marL="342900" indent="-342900">
              <a:buFont typeface="+mj-lt"/>
              <a:buAutoNum type="arabicPeriod"/>
            </a:pPr>
            <a:r>
              <a:rPr lang="en-US" dirty="0"/>
              <a:t>Retagne W., Colombo C., "Satellite launch traffic forecast based on the global Gross Domestic Product and constellation plans", Acta Astronautica, Vol. 246, 2026, pp. 717-733, https://doi.org/10.1016/j.actaastro.2026.04.046.</a:t>
            </a:r>
          </a:p>
          <a:p>
            <a:pPr marL="0" indent="0">
              <a:buNone/>
            </a:pPr>
            <a:endParaRPr lang="it-IT" dirty="0"/>
          </a:p>
          <a:p>
            <a:pPr marL="342900" indent="-342900">
              <a:buFont typeface="+mj-lt"/>
              <a:buAutoNum type="arabicPeriod"/>
            </a:pPr>
            <a:endParaRPr lang="it-IT" dirty="0"/>
          </a:p>
        </p:txBody>
      </p:sp>
    </p:spTree>
    <p:extLst>
      <p:ext uri="{BB962C8B-B14F-4D97-AF65-F5344CB8AC3E}">
        <p14:creationId xmlns:p14="http://schemas.microsoft.com/office/powerpoint/2010/main" val="212672873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6B5078-5F9D-1F95-1C5A-5FF4563DC238}"/>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55AD067B-B462-E15E-5AD6-65555D8AA36E}"/>
              </a:ext>
            </a:extLst>
          </p:cNvPr>
          <p:cNvSpPr>
            <a:spLocks noGrp="1"/>
          </p:cNvSpPr>
          <p:nvPr>
            <p:ph type="title"/>
          </p:nvPr>
        </p:nvSpPr>
        <p:spPr/>
        <p:txBody>
          <a:bodyPr/>
          <a:lstStyle/>
          <a:p>
            <a:r>
              <a:rPr lang="en-GB" dirty="0"/>
              <a:t>References (2/4)</a:t>
            </a:r>
            <a:endParaRPr lang="it-IT" dirty="0"/>
          </a:p>
        </p:txBody>
      </p:sp>
      <p:sp>
        <p:nvSpPr>
          <p:cNvPr id="3" name="Footer Placeholder 2">
            <a:extLst>
              <a:ext uri="{FF2B5EF4-FFF2-40B4-BE49-F238E27FC236}">
                <a16:creationId xmlns:a16="http://schemas.microsoft.com/office/drawing/2014/main" id="{ED6DCBE5-EC5B-067D-49FE-369391D68A4D}"/>
              </a:ext>
            </a:extLst>
          </p:cNvPr>
          <p:cNvSpPr>
            <a:spLocks noGrp="1"/>
          </p:cNvSpPr>
          <p:nvPr>
            <p:ph type="ftr" sz="quarter" idx="11"/>
          </p:nvPr>
        </p:nvSpPr>
        <p:spPr/>
        <p:txBody>
          <a:bodyPr/>
          <a:lstStyle/>
          <a:p>
            <a:r>
              <a:rPr lang="en-US"/>
              <a:t>Camilla Colombo - GREEN SPECIES - COMPASS Lab - Department of Aerospace Science and Technology</a:t>
            </a:r>
            <a:endParaRPr lang="it-IT"/>
          </a:p>
        </p:txBody>
      </p:sp>
      <p:sp>
        <p:nvSpPr>
          <p:cNvPr id="4" name="Slide Number Placeholder 3">
            <a:extLst>
              <a:ext uri="{FF2B5EF4-FFF2-40B4-BE49-F238E27FC236}">
                <a16:creationId xmlns:a16="http://schemas.microsoft.com/office/drawing/2014/main" id="{FA8D33E8-340D-4534-7FD0-2D397C76B329}"/>
              </a:ext>
            </a:extLst>
          </p:cNvPr>
          <p:cNvSpPr>
            <a:spLocks noGrp="1"/>
          </p:cNvSpPr>
          <p:nvPr>
            <p:ph type="sldNum" sz="quarter" idx="12"/>
          </p:nvPr>
        </p:nvSpPr>
        <p:spPr/>
        <p:txBody>
          <a:bodyPr/>
          <a:lstStyle/>
          <a:p>
            <a:fld id="{3135EEA2-8D42-4D46-95A6-66E65FDC5EB1}" type="slidenum">
              <a:rPr lang="it-IT" smtClean="0"/>
              <a:pPr/>
              <a:t>52</a:t>
            </a:fld>
            <a:endParaRPr lang="it-IT"/>
          </a:p>
        </p:txBody>
      </p:sp>
      <p:sp>
        <p:nvSpPr>
          <p:cNvPr id="8" name="Text Placeholder 7">
            <a:extLst>
              <a:ext uri="{FF2B5EF4-FFF2-40B4-BE49-F238E27FC236}">
                <a16:creationId xmlns:a16="http://schemas.microsoft.com/office/drawing/2014/main" id="{9B1394B4-9F12-CECB-CA84-E1B01FC5A5A6}"/>
              </a:ext>
            </a:extLst>
          </p:cNvPr>
          <p:cNvSpPr>
            <a:spLocks noGrp="1"/>
          </p:cNvSpPr>
          <p:nvPr>
            <p:ph type="body" sz="quarter" idx="13"/>
          </p:nvPr>
        </p:nvSpPr>
        <p:spPr>
          <a:xfrm>
            <a:off x="334962" y="1379220"/>
            <a:ext cx="11522075" cy="5105399"/>
          </a:xfrm>
        </p:spPr>
        <p:txBody>
          <a:bodyPr/>
          <a:lstStyle/>
          <a:p>
            <a:pPr marL="342900" indent="-342900">
              <a:buFont typeface="+mj-lt"/>
              <a:buAutoNum type="arabicPeriod" startAt="12"/>
            </a:pPr>
            <a:r>
              <a:rPr lang="en-US" dirty="0"/>
              <a:t>Retagne W., Colombo C., “Studies of future launch traffic effect on the space debris environment evolution”, In preparation 2026.</a:t>
            </a:r>
          </a:p>
          <a:p>
            <a:pPr marL="342900" indent="-342900">
              <a:buFont typeface="+mj-lt"/>
              <a:buAutoNum type="arabicPeriod" startAt="12"/>
            </a:pPr>
            <a:r>
              <a:rPr lang="en-US" dirty="0"/>
              <a:t>ESA - Space debris by the numbers, 21 April 2026, https://www.esa.int/Space_Safety/Space_Debris/Space_debris_by_the_numbers</a:t>
            </a:r>
          </a:p>
          <a:p>
            <a:pPr marL="342900" indent="-342900">
              <a:buFont typeface="+mj-lt"/>
              <a:buAutoNum type="arabicPeriod" startAt="12"/>
            </a:pPr>
            <a:r>
              <a:rPr lang="en-US" dirty="0"/>
              <a:t>Maury T., Loubet P., Trisolini M., Gallice A., Sonnemann G., Colombo C., ”Assessing the impact of space debris on orbital resource in Life Cycle Assessment”, Science of the Total Environment, 2019.</a:t>
            </a:r>
          </a:p>
          <a:p>
            <a:pPr marL="342900" indent="-342900">
              <a:buFont typeface="+mj-lt"/>
              <a:buAutoNum type="arabicPeriod" startAt="12"/>
            </a:pPr>
            <a:r>
              <a:rPr lang="it-IT" dirty="0"/>
              <a:t>Giudici L., </a:t>
            </a:r>
            <a:r>
              <a:rPr lang="en-GB" noProof="0" dirty="0"/>
              <a:t>Gonzalo J. L., Colombo C., “Density-based in-orbit collision risk model extension to any impact geometry”, Acta Astronautica, 2024.</a:t>
            </a:r>
          </a:p>
          <a:p>
            <a:pPr marL="342900" indent="-342900">
              <a:buFont typeface="+mj-lt"/>
              <a:buAutoNum type="arabicPeriod" startAt="12"/>
            </a:pPr>
            <a:r>
              <a:rPr lang="en-GB" noProof="0" dirty="0"/>
              <a:t>Krag H., et al., “A 1 cm space debris impact onto the Sentinel-1A solar array,” Acta Astronautica, 2017.</a:t>
            </a:r>
          </a:p>
          <a:p>
            <a:pPr marL="342900" indent="-342900">
              <a:buFont typeface="+mj-lt"/>
              <a:buAutoNum type="arabicPeriod" startAt="12"/>
            </a:pPr>
            <a:r>
              <a:rPr lang="en-GB" noProof="0" dirty="0"/>
              <a:t>Cabrera J. F., Ottoboni F., Stevenson E., Colombo C., “Fragmentation Cloud Modelling for Collision Risk Estimation in LEO”, 7th  International Workshop on Key Topics in Orbit Propagation Applied to SSA, Toulon, May 27-29, 2026.</a:t>
            </a:r>
          </a:p>
          <a:p>
            <a:pPr marL="342900" indent="-342900">
              <a:buFont typeface="+mj-lt"/>
              <a:buAutoNum type="arabicPeriod" startAt="12"/>
            </a:pPr>
            <a:r>
              <a:rPr lang="en-GB" dirty="0"/>
              <a:t>Giudici L., Trisolini M., Colombo C., “Probabilistic multi-dimensional debris cloud propagation subject to non-linear dynamics”, Advances in Space Research, 2023.</a:t>
            </a:r>
          </a:p>
          <a:p>
            <a:pPr marL="342900" indent="-342900">
              <a:buFont typeface="+mj-lt"/>
              <a:buAutoNum type="arabicPeriod" startAt="12"/>
            </a:pPr>
            <a:r>
              <a:rPr lang="en-GB" dirty="0"/>
              <a:t>Polli E. M., Gonzalo J. L., Colombo C., “Semi-analytical model for autonomous fuel-optimal low-thrust collision avoidance with eclipse constraints”, </a:t>
            </a:r>
            <a:r>
              <a:rPr lang="en-US" dirty="0"/>
              <a:t>35</a:t>
            </a:r>
            <a:r>
              <a:rPr lang="en-US" baseline="30000" dirty="0"/>
              <a:t>th</a:t>
            </a:r>
            <a:r>
              <a:rPr lang="en-US" dirty="0"/>
              <a:t> AAS/AIAA Space Flight Mechanics Meeting, Lihue, </a:t>
            </a:r>
            <a:r>
              <a:rPr lang="en-US" dirty="0" err="1"/>
              <a:t>Kaua’i</a:t>
            </a:r>
            <a:r>
              <a:rPr lang="en-US" dirty="0"/>
              <a:t>, Hawaii, 19-23 Jan. 2025.</a:t>
            </a:r>
          </a:p>
          <a:p>
            <a:pPr marL="342900" indent="-342900">
              <a:buFont typeface="+mj-lt"/>
              <a:buAutoNum type="arabicPeriod" startAt="12"/>
            </a:pPr>
            <a:r>
              <a:rPr lang="en-US" dirty="0"/>
              <a:t>Polli E. M., Gonzalo J. L., Colombo C., “Convex Fuel-Optimal Low-Thrust Collision Avoidance with Operational Constraints”, 5th IAA Conference on Space Situational Awareness (ICSSA).</a:t>
            </a:r>
          </a:p>
          <a:p>
            <a:pPr marL="342900" indent="-342900">
              <a:buFont typeface="+mj-lt"/>
              <a:buAutoNum type="arabicPeriod" startAt="12"/>
            </a:pPr>
            <a:endParaRPr lang="en-GB" noProof="0" dirty="0"/>
          </a:p>
          <a:p>
            <a:pPr marL="0" indent="0">
              <a:buNone/>
            </a:pPr>
            <a:endParaRPr lang="it-IT" dirty="0"/>
          </a:p>
        </p:txBody>
      </p:sp>
    </p:spTree>
    <p:extLst>
      <p:ext uri="{BB962C8B-B14F-4D97-AF65-F5344CB8AC3E}">
        <p14:creationId xmlns:p14="http://schemas.microsoft.com/office/powerpoint/2010/main" val="181555958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F38145-F9B6-DC04-D011-4DC30FD90830}"/>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3E62A201-9D7A-3EFE-95C6-437E02484C8E}"/>
              </a:ext>
            </a:extLst>
          </p:cNvPr>
          <p:cNvSpPr>
            <a:spLocks noGrp="1"/>
          </p:cNvSpPr>
          <p:nvPr>
            <p:ph type="title"/>
          </p:nvPr>
        </p:nvSpPr>
        <p:spPr/>
        <p:txBody>
          <a:bodyPr/>
          <a:lstStyle/>
          <a:p>
            <a:r>
              <a:rPr lang="en-GB" dirty="0"/>
              <a:t>References (3/4)</a:t>
            </a:r>
            <a:endParaRPr lang="it-IT" dirty="0"/>
          </a:p>
        </p:txBody>
      </p:sp>
      <p:sp>
        <p:nvSpPr>
          <p:cNvPr id="3" name="Footer Placeholder 2">
            <a:extLst>
              <a:ext uri="{FF2B5EF4-FFF2-40B4-BE49-F238E27FC236}">
                <a16:creationId xmlns:a16="http://schemas.microsoft.com/office/drawing/2014/main" id="{4AA9F821-C268-B462-6142-2ABBB7D78DE8}"/>
              </a:ext>
            </a:extLst>
          </p:cNvPr>
          <p:cNvSpPr>
            <a:spLocks noGrp="1"/>
          </p:cNvSpPr>
          <p:nvPr>
            <p:ph type="ftr" sz="quarter" idx="11"/>
          </p:nvPr>
        </p:nvSpPr>
        <p:spPr/>
        <p:txBody>
          <a:bodyPr/>
          <a:lstStyle/>
          <a:p>
            <a:r>
              <a:rPr lang="en-US"/>
              <a:t>Camilla Colombo - GREEN SPECIES - COMPASS Lab - Department of Aerospace Science and Technology</a:t>
            </a:r>
            <a:endParaRPr lang="it-IT"/>
          </a:p>
        </p:txBody>
      </p:sp>
      <p:sp>
        <p:nvSpPr>
          <p:cNvPr id="4" name="Slide Number Placeholder 3">
            <a:extLst>
              <a:ext uri="{FF2B5EF4-FFF2-40B4-BE49-F238E27FC236}">
                <a16:creationId xmlns:a16="http://schemas.microsoft.com/office/drawing/2014/main" id="{E349AD27-D44E-1BD0-9739-A0F050E2C744}"/>
              </a:ext>
            </a:extLst>
          </p:cNvPr>
          <p:cNvSpPr>
            <a:spLocks noGrp="1"/>
          </p:cNvSpPr>
          <p:nvPr>
            <p:ph type="sldNum" sz="quarter" idx="12"/>
          </p:nvPr>
        </p:nvSpPr>
        <p:spPr/>
        <p:txBody>
          <a:bodyPr/>
          <a:lstStyle/>
          <a:p>
            <a:fld id="{3135EEA2-8D42-4D46-95A6-66E65FDC5EB1}" type="slidenum">
              <a:rPr lang="it-IT" smtClean="0"/>
              <a:pPr/>
              <a:t>53</a:t>
            </a:fld>
            <a:endParaRPr lang="it-IT"/>
          </a:p>
        </p:txBody>
      </p:sp>
      <p:sp>
        <p:nvSpPr>
          <p:cNvPr id="8" name="Text Placeholder 7">
            <a:extLst>
              <a:ext uri="{FF2B5EF4-FFF2-40B4-BE49-F238E27FC236}">
                <a16:creationId xmlns:a16="http://schemas.microsoft.com/office/drawing/2014/main" id="{18834C8F-4770-104C-404D-5AAD65769FEC}"/>
              </a:ext>
            </a:extLst>
          </p:cNvPr>
          <p:cNvSpPr>
            <a:spLocks noGrp="1"/>
          </p:cNvSpPr>
          <p:nvPr>
            <p:ph type="body" sz="quarter" idx="13"/>
          </p:nvPr>
        </p:nvSpPr>
        <p:spPr>
          <a:xfrm>
            <a:off x="334962" y="1379221"/>
            <a:ext cx="11522075" cy="4670706"/>
          </a:xfrm>
        </p:spPr>
        <p:txBody>
          <a:bodyPr vert="horz" lIns="0" tIns="0" rIns="0" bIns="0" rtlCol="0">
            <a:noAutofit/>
          </a:bodyPr>
          <a:lstStyle/>
          <a:p>
            <a:pPr marL="342900" indent="-342900">
              <a:buFont typeface="+mj-lt"/>
              <a:buAutoNum type="arabicPeriod" startAt="21"/>
            </a:pPr>
            <a:r>
              <a:rPr lang="en-US" dirty="0"/>
              <a:t>Rusconi M., Colombo C., “Application of active feedback control for investigation of debris mitigation strategies on a density-based model of the population evolution”, 75</a:t>
            </a:r>
            <a:r>
              <a:rPr lang="en-US" baseline="30000" dirty="0"/>
              <a:t>th</a:t>
            </a:r>
            <a:r>
              <a:rPr lang="en-US" dirty="0"/>
              <a:t> IAC</a:t>
            </a:r>
            <a:r>
              <a:rPr lang="en-GB" dirty="0"/>
              <a:t>.</a:t>
            </a:r>
          </a:p>
          <a:p>
            <a:pPr marL="342900" indent="-342900">
              <a:buFont typeface="+mj-lt"/>
              <a:buAutoNum type="arabicPeriod" startAt="21"/>
            </a:pPr>
            <a:r>
              <a:rPr lang="it-IT" altLang="it-IT" dirty="0"/>
              <a:t>Colombo C., Muciaccia M., Giudici L., Gonzalo J. L., Masat A., Trisolini M., del Campo B., Letizia F., Lemmens F. “Tracking the health of the space </a:t>
            </a:r>
            <a:r>
              <a:rPr lang="en-GB" noProof="0" dirty="0"/>
              <a:t>debris</a:t>
            </a:r>
            <a:r>
              <a:rPr lang="it-IT" altLang="it-IT" dirty="0"/>
              <a:t> </a:t>
            </a:r>
            <a:r>
              <a:rPr lang="en-GB" noProof="0" dirty="0"/>
              <a:t>environment</a:t>
            </a:r>
            <a:r>
              <a:rPr lang="it-IT" altLang="it-IT" dirty="0"/>
              <a:t> with THEMIS, EUCASS-CEAS Conference 2023, 9-13 Jul. 2023, Lausanne.</a:t>
            </a:r>
          </a:p>
          <a:p>
            <a:pPr marL="342900" indent="-342900">
              <a:buFont typeface="+mj-lt"/>
              <a:buAutoNum type="arabicPeriod" startAt="21"/>
            </a:pPr>
            <a:r>
              <a:rPr lang="en-US" dirty="0"/>
              <a:t>Michahelles M., Colombo C., Muciaccia A., L</a:t>
            </a:r>
            <a:r>
              <a:rPr lang="en-US" dirty="0">
                <a:latin typeface="Aptos Narrow" panose="020B0004020202020204" pitchFamily="34" charset="0"/>
              </a:rPr>
              <a:t>ü</a:t>
            </a:r>
            <a:r>
              <a:rPr lang="en-US" dirty="0"/>
              <a:t>ck D., “Large constellation index evaluation with THEMIS”, In preparation, May 2026.</a:t>
            </a:r>
            <a:endParaRPr lang="en-GB" dirty="0"/>
          </a:p>
          <a:p>
            <a:pPr>
              <a:buFont typeface="+mj-lt"/>
              <a:buAutoNum type="arabicPeriod" startAt="24"/>
            </a:pPr>
            <a:r>
              <a:rPr lang="en-US" dirty="0"/>
              <a:t>Muciaccia A., Giudici L., Letizia F., Trisolini M, Gonzalo J. L., Colombo C., “Evaluating the environmental impact of space missions”, Acta Astronautica, 2025-11 </a:t>
            </a:r>
            <a:r>
              <a:rPr lang="en-US" dirty="0" err="1"/>
              <a:t>doi</a:t>
            </a:r>
            <a:r>
              <a:rPr lang="en-US" dirty="0"/>
              <a:t>: 10.1016/j.actaastro.2025.06.024.</a:t>
            </a:r>
          </a:p>
          <a:p>
            <a:pPr>
              <a:buFont typeface="+mj-lt"/>
              <a:buAutoNum type="arabicPeriod" startAt="24"/>
            </a:pPr>
            <a:r>
              <a:rPr lang="en-US" dirty="0"/>
              <a:t>Letizia F., Colombo C., Rossi A., Muciaccia A., Giudici L., Harada R., Kawamoto S. Böttcher L., Ruch V., Taillan C., A comparative assessment of object-based index formulations through long-term simulations of the space debris environment in Earth orbit, Acta Astronautica, 2026-10, </a:t>
            </a:r>
            <a:r>
              <a:rPr lang="en-US" dirty="0" err="1"/>
              <a:t>doi</a:t>
            </a:r>
            <a:r>
              <a:rPr lang="en-US" dirty="0"/>
              <a:t>: 10.1016/j.actaastro.2026.05.005</a:t>
            </a:r>
          </a:p>
          <a:p>
            <a:pPr>
              <a:buFont typeface="+mj-lt"/>
              <a:buAutoNum type="arabicPeriod" startAt="26"/>
            </a:pPr>
            <a:r>
              <a:rPr lang="en-GB" dirty="0"/>
              <a:t> https://apod.nasa.gov/apod/ap260427.html</a:t>
            </a:r>
          </a:p>
          <a:p>
            <a:pPr>
              <a:buFont typeface="+mj-lt"/>
              <a:buAutoNum type="arabicPeriod" startAt="26"/>
            </a:pPr>
            <a:r>
              <a:rPr lang="en-GB" dirty="0"/>
              <a:t> Walker, C., Hall, J., Allen, L., Green, R., Seitzer, P., Tyson, T., ... &amp; </a:t>
            </a:r>
            <a:r>
              <a:rPr lang="en-GB" dirty="0" err="1"/>
              <a:t>Yoachim</a:t>
            </a:r>
            <a:r>
              <a:rPr lang="en-GB" dirty="0"/>
              <a:t>, P. (2020). Impact of satellite constellations on optical astronomy and recommendations toward mitigations. Bulletin of the American Astronomical Society, 52 (2).</a:t>
            </a:r>
          </a:p>
          <a:p>
            <a:pPr>
              <a:buFont typeface="+mj-lt"/>
              <a:buAutoNum type="arabicPeriod" startAt="26"/>
            </a:pPr>
            <a:r>
              <a:rPr lang="en-GB" dirty="0"/>
              <a:t> United Nations General Assembly, Report of the Committee on the Peaceful Uses of Outer Space, Sixty-fifth Session, Official Records of the General Assembly, Seventy-seventh Session, Supplement No. 20 (A/77/20), 2022.</a:t>
            </a:r>
          </a:p>
        </p:txBody>
      </p:sp>
    </p:spTree>
    <p:extLst>
      <p:ext uri="{BB962C8B-B14F-4D97-AF65-F5344CB8AC3E}">
        <p14:creationId xmlns:p14="http://schemas.microsoft.com/office/powerpoint/2010/main" val="84368774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1CD18F-BAC6-098A-7258-C314F37FD92F}"/>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0D9D25B7-2BE5-887A-D139-8B1732192041}"/>
              </a:ext>
            </a:extLst>
          </p:cNvPr>
          <p:cNvSpPr>
            <a:spLocks noGrp="1"/>
          </p:cNvSpPr>
          <p:nvPr>
            <p:ph type="title"/>
          </p:nvPr>
        </p:nvSpPr>
        <p:spPr/>
        <p:txBody>
          <a:bodyPr/>
          <a:lstStyle/>
          <a:p>
            <a:r>
              <a:rPr lang="en-GB" dirty="0"/>
              <a:t>References (4/4)</a:t>
            </a:r>
            <a:endParaRPr lang="it-IT" dirty="0"/>
          </a:p>
        </p:txBody>
      </p:sp>
      <p:sp>
        <p:nvSpPr>
          <p:cNvPr id="3" name="Footer Placeholder 2">
            <a:extLst>
              <a:ext uri="{FF2B5EF4-FFF2-40B4-BE49-F238E27FC236}">
                <a16:creationId xmlns:a16="http://schemas.microsoft.com/office/drawing/2014/main" id="{7F8C44ED-9E78-6144-1BFC-4A7F63691FC0}"/>
              </a:ext>
            </a:extLst>
          </p:cNvPr>
          <p:cNvSpPr>
            <a:spLocks noGrp="1"/>
          </p:cNvSpPr>
          <p:nvPr>
            <p:ph type="ftr" sz="quarter" idx="11"/>
          </p:nvPr>
        </p:nvSpPr>
        <p:spPr/>
        <p:txBody>
          <a:bodyPr/>
          <a:lstStyle/>
          <a:p>
            <a:r>
              <a:rPr lang="en-US"/>
              <a:t>Camilla Colombo - GREEN SPECIES - COMPASS Lab - Department of Aerospace Science and Technology</a:t>
            </a:r>
            <a:endParaRPr lang="it-IT"/>
          </a:p>
        </p:txBody>
      </p:sp>
      <p:sp>
        <p:nvSpPr>
          <p:cNvPr id="4" name="Slide Number Placeholder 3">
            <a:extLst>
              <a:ext uri="{FF2B5EF4-FFF2-40B4-BE49-F238E27FC236}">
                <a16:creationId xmlns:a16="http://schemas.microsoft.com/office/drawing/2014/main" id="{2D947A6D-D631-0DAA-97E9-9D4936043323}"/>
              </a:ext>
            </a:extLst>
          </p:cNvPr>
          <p:cNvSpPr>
            <a:spLocks noGrp="1"/>
          </p:cNvSpPr>
          <p:nvPr>
            <p:ph type="sldNum" sz="quarter" idx="12"/>
          </p:nvPr>
        </p:nvSpPr>
        <p:spPr/>
        <p:txBody>
          <a:bodyPr/>
          <a:lstStyle/>
          <a:p>
            <a:fld id="{3135EEA2-8D42-4D46-95A6-66E65FDC5EB1}" type="slidenum">
              <a:rPr lang="it-IT" smtClean="0"/>
              <a:pPr/>
              <a:t>54</a:t>
            </a:fld>
            <a:endParaRPr lang="it-IT"/>
          </a:p>
        </p:txBody>
      </p:sp>
      <p:sp>
        <p:nvSpPr>
          <p:cNvPr id="8" name="Text Placeholder 7">
            <a:extLst>
              <a:ext uri="{FF2B5EF4-FFF2-40B4-BE49-F238E27FC236}">
                <a16:creationId xmlns:a16="http://schemas.microsoft.com/office/drawing/2014/main" id="{B9A57146-C516-D674-11CA-16DE3E1AA0C0}"/>
              </a:ext>
            </a:extLst>
          </p:cNvPr>
          <p:cNvSpPr>
            <a:spLocks noGrp="1"/>
          </p:cNvSpPr>
          <p:nvPr>
            <p:ph type="body" sz="quarter" idx="13"/>
          </p:nvPr>
        </p:nvSpPr>
        <p:spPr>
          <a:xfrm>
            <a:off x="334962" y="1379221"/>
            <a:ext cx="11522075" cy="4670706"/>
          </a:xfrm>
        </p:spPr>
        <p:txBody>
          <a:bodyPr vert="horz" lIns="0" tIns="0" rIns="0" bIns="0" rtlCol="0">
            <a:noAutofit/>
          </a:bodyPr>
          <a:lstStyle/>
          <a:p>
            <a:pPr marL="342900" indent="-342900">
              <a:lnSpc>
                <a:spcPct val="90000"/>
              </a:lnSpc>
              <a:spcBef>
                <a:spcPts val="500"/>
              </a:spcBef>
              <a:buFont typeface="+mj-lt"/>
              <a:buAutoNum type="arabicPeriod" startAt="29"/>
            </a:pPr>
            <a:r>
              <a:rPr lang="en-GB" dirty="0"/>
              <a:t>Mizmizi A., Colombo C., “Satellite Brightness Model”, </a:t>
            </a:r>
            <a:r>
              <a:rPr lang="en-US" dirty="0"/>
              <a:t>2</a:t>
            </a:r>
            <a:r>
              <a:rPr lang="en-US" baseline="30000" dirty="0"/>
              <a:t>nd</a:t>
            </a:r>
            <a:r>
              <a:rPr lang="en-US" dirty="0"/>
              <a:t> Space capacity allocation for the sustainability of space activities workshop, Milano, Jun 2026.</a:t>
            </a:r>
            <a:endParaRPr lang="en-GB" dirty="0"/>
          </a:p>
          <a:p>
            <a:pPr marL="228600" indent="-228600">
              <a:lnSpc>
                <a:spcPct val="90000"/>
              </a:lnSpc>
              <a:spcBef>
                <a:spcPts val="500"/>
              </a:spcBef>
              <a:buFont typeface="+mj-lt"/>
              <a:buAutoNum type="arabicPeriod" startAt="29"/>
            </a:pPr>
            <a:r>
              <a:rPr lang="en-US" dirty="0">
                <a:solidFill>
                  <a:schemeClr val="tx2">
                    <a:lumMod val="90000"/>
                    <a:lumOff val="10000"/>
                  </a:schemeClr>
                </a:solidFill>
                <a:cs typeface="Times New Roman" panose="02020603050405020304" pitchFamily="18" charset="0"/>
              </a:rPr>
              <a:t>Littoriano G., Colombo C., Nastasi A., Falco C., “Modelling of spacecraft apparent brightness A study on OneWeb constellation satellites”, Advances in Space Research, Vol. 74, Issue 3, 2024, pp. 1392-1409, ISSN 0273-1177.</a:t>
            </a:r>
          </a:p>
          <a:p>
            <a:pPr marL="228600" indent="-228600">
              <a:lnSpc>
                <a:spcPct val="90000"/>
              </a:lnSpc>
              <a:spcBef>
                <a:spcPts val="500"/>
              </a:spcBef>
              <a:buFont typeface="+mj-lt"/>
              <a:buAutoNum type="arabicPeriod" startAt="29"/>
            </a:pPr>
            <a:r>
              <a:rPr lang="en-US" dirty="0">
                <a:solidFill>
                  <a:schemeClr val="tx2">
                    <a:lumMod val="90000"/>
                    <a:lumOff val="10000"/>
                  </a:schemeClr>
                </a:solidFill>
                <a:cs typeface="Times New Roman" panose="02020603050405020304" pitchFamily="18" charset="0"/>
              </a:rPr>
              <a:t>Colombo C., Letizia F., Trisolini M., Lewis, H. G., Chanoine A., Duvernois, P.-A., Austin J., Lemmens S. (2017), “Life cycle assessment indicator for space debris”.</a:t>
            </a:r>
            <a:br>
              <a:rPr lang="en-US" dirty="0">
                <a:solidFill>
                  <a:schemeClr val="tx2">
                    <a:lumMod val="90000"/>
                    <a:lumOff val="10000"/>
                  </a:schemeClr>
                </a:solidFill>
                <a:cs typeface="Times New Roman" panose="02020603050405020304" pitchFamily="18" charset="0"/>
              </a:rPr>
            </a:br>
            <a:r>
              <a:rPr lang="en-US" dirty="0">
                <a:solidFill>
                  <a:schemeClr val="tx2">
                    <a:lumMod val="90000"/>
                    <a:lumOff val="10000"/>
                  </a:schemeClr>
                </a:solidFill>
                <a:cs typeface="Times New Roman" panose="02020603050405020304" pitchFamily="18" charset="0"/>
              </a:rPr>
              <a:t>7</a:t>
            </a:r>
            <a:r>
              <a:rPr lang="en-US" baseline="30000" dirty="0">
                <a:solidFill>
                  <a:schemeClr val="tx2">
                    <a:lumMod val="90000"/>
                    <a:lumOff val="10000"/>
                  </a:schemeClr>
                </a:solidFill>
                <a:cs typeface="Times New Roman" panose="02020603050405020304" pitchFamily="18" charset="0"/>
              </a:rPr>
              <a:t>th</a:t>
            </a:r>
            <a:r>
              <a:rPr lang="en-US" dirty="0">
                <a:solidFill>
                  <a:schemeClr val="tx2">
                    <a:lumMod val="90000"/>
                    <a:lumOff val="10000"/>
                  </a:schemeClr>
                </a:solidFill>
                <a:cs typeface="Times New Roman" panose="02020603050405020304" pitchFamily="18" charset="0"/>
              </a:rPr>
              <a:t> European Conference on Space Debris, , Darmstadt, Germany. 18 - 21 Apr 2017.</a:t>
            </a:r>
          </a:p>
          <a:p>
            <a:pPr marL="228600" indent="-228600">
              <a:lnSpc>
                <a:spcPct val="90000"/>
              </a:lnSpc>
              <a:spcBef>
                <a:spcPts val="500"/>
              </a:spcBef>
              <a:buFont typeface="+mj-lt"/>
              <a:buAutoNum type="arabicPeriod" startAt="29"/>
            </a:pPr>
            <a:r>
              <a:rPr lang="en-GB" dirty="0">
                <a:solidFill>
                  <a:schemeClr val="tx2">
                    <a:lumMod val="90000"/>
                    <a:lumOff val="10000"/>
                  </a:schemeClr>
                </a:solidFill>
                <a:cs typeface="Times New Roman" panose="02020603050405020304" pitchFamily="18" charset="0"/>
              </a:rPr>
              <a:t> Borelli G., Trisolini M., Massari M., Colombo C. , “Comprehensive ranking framework for active debris removal mission</a:t>
            </a:r>
            <a:br>
              <a:rPr lang="en-GB" dirty="0">
                <a:solidFill>
                  <a:schemeClr val="tx2">
                    <a:lumMod val="90000"/>
                    <a:lumOff val="10000"/>
                  </a:schemeClr>
                </a:solidFill>
                <a:cs typeface="Times New Roman" panose="02020603050405020304" pitchFamily="18" charset="0"/>
              </a:rPr>
            </a:br>
            <a:r>
              <a:rPr lang="en-GB" dirty="0">
                <a:solidFill>
                  <a:schemeClr val="tx2">
                    <a:lumMod val="90000"/>
                    <a:lumOff val="10000"/>
                  </a:schemeClr>
                </a:solidFill>
                <a:cs typeface="Times New Roman" panose="02020603050405020304" pitchFamily="18" charset="0"/>
              </a:rPr>
              <a:t>candidates. Proc. 8</a:t>
            </a:r>
            <a:r>
              <a:rPr lang="en-GB" baseline="30000" dirty="0">
                <a:solidFill>
                  <a:schemeClr val="tx2">
                    <a:lumMod val="90000"/>
                    <a:lumOff val="10000"/>
                  </a:schemeClr>
                </a:solidFill>
                <a:cs typeface="Times New Roman" panose="02020603050405020304" pitchFamily="18" charset="0"/>
              </a:rPr>
              <a:t>th</a:t>
            </a:r>
            <a:r>
              <a:rPr lang="en-GB" dirty="0">
                <a:solidFill>
                  <a:schemeClr val="tx2">
                    <a:lumMod val="90000"/>
                    <a:lumOff val="10000"/>
                  </a:schemeClr>
                </a:solidFill>
                <a:cs typeface="Times New Roman" panose="02020603050405020304" pitchFamily="18" charset="0"/>
              </a:rPr>
              <a:t> European Conference on Space Debris, 2021. </a:t>
            </a:r>
            <a:endParaRPr lang="it-IT" altLang="it-IT" dirty="0"/>
          </a:p>
          <a:p>
            <a:pPr marL="342900" indent="-342900">
              <a:buFont typeface="+mj-lt"/>
              <a:buAutoNum type="arabicPeriod" startAt="21"/>
            </a:pPr>
            <a:endParaRPr lang="en-GB" dirty="0"/>
          </a:p>
          <a:p>
            <a:pPr marL="342900" indent="-342900">
              <a:buFont typeface="+mj-lt"/>
              <a:buAutoNum type="arabicPeriod" startAt="21"/>
            </a:pPr>
            <a:endParaRPr lang="it-IT" dirty="0"/>
          </a:p>
        </p:txBody>
      </p:sp>
    </p:spTree>
    <p:extLst>
      <p:ext uri="{BB962C8B-B14F-4D97-AF65-F5344CB8AC3E}">
        <p14:creationId xmlns:p14="http://schemas.microsoft.com/office/powerpoint/2010/main" val="26964500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1AB2202B-5A57-E120-FB1E-4BD2142895E5}"/>
              </a:ext>
            </a:extLst>
          </p:cNvPr>
          <p:cNvSpPr>
            <a:spLocks noGrp="1"/>
          </p:cNvSpPr>
          <p:nvPr>
            <p:ph type="body" sz="quarter" idx="23"/>
          </p:nvPr>
        </p:nvSpPr>
        <p:spPr/>
        <p:txBody>
          <a:bodyPr/>
          <a:lstStyle/>
          <a:p>
            <a:r>
              <a:rPr lang="en-GB"/>
              <a:t>www.compass.polimi.it</a:t>
            </a:r>
          </a:p>
          <a:p>
            <a:r>
              <a:rPr lang="en-GB"/>
              <a:t>Via La Masa, 34, 20159 Milano</a:t>
            </a:r>
          </a:p>
        </p:txBody>
      </p:sp>
      <p:sp>
        <p:nvSpPr>
          <p:cNvPr id="3" name="Title 1">
            <a:extLst>
              <a:ext uri="{FF2B5EF4-FFF2-40B4-BE49-F238E27FC236}">
                <a16:creationId xmlns:a16="http://schemas.microsoft.com/office/drawing/2014/main" id="{640C8F9A-B279-051D-C823-EFC05AA7A44B}"/>
              </a:ext>
            </a:extLst>
          </p:cNvPr>
          <p:cNvSpPr txBox="1">
            <a:spLocks/>
          </p:cNvSpPr>
          <p:nvPr/>
        </p:nvSpPr>
        <p:spPr>
          <a:xfrm>
            <a:off x="2756872" y="3044740"/>
            <a:ext cx="4824142" cy="1299008"/>
          </a:xfrm>
          <a:prstGeom prst="rect">
            <a:avLst/>
          </a:prstGeom>
        </p:spPr>
        <p:txBody>
          <a:bodyPr/>
          <a:lstStyle>
            <a:lvl1pPr algn="l" defTabSz="914400" rtl="0" eaLnBrk="1" latinLnBrk="0" hangingPunct="1">
              <a:lnSpc>
                <a:spcPct val="100000"/>
              </a:lnSpc>
              <a:spcBef>
                <a:spcPct val="0"/>
              </a:spcBef>
              <a:buNone/>
              <a:defRPr sz="6000" b="1" kern="1200">
                <a:solidFill>
                  <a:schemeClr val="tx2"/>
                </a:solidFill>
                <a:latin typeface="+mj-lt"/>
                <a:ea typeface="+mj-ea"/>
                <a:cs typeface="+mj-cs"/>
              </a:defRPr>
            </a:lvl1pPr>
          </a:lstStyle>
          <a:p>
            <a:r>
              <a:rPr lang="en-GB" sz="2400">
                <a:solidFill>
                  <a:schemeClr val="bg1"/>
                </a:solidFill>
              </a:rPr>
              <a:t>Thank you for your attention</a:t>
            </a:r>
          </a:p>
        </p:txBody>
      </p:sp>
      <p:sp>
        <p:nvSpPr>
          <p:cNvPr id="4" name="Text Placeholder 1">
            <a:extLst>
              <a:ext uri="{FF2B5EF4-FFF2-40B4-BE49-F238E27FC236}">
                <a16:creationId xmlns:a16="http://schemas.microsoft.com/office/drawing/2014/main" id="{662CDC7E-48B6-B4BC-C213-7703BA3E7782}"/>
              </a:ext>
            </a:extLst>
          </p:cNvPr>
          <p:cNvSpPr txBox="1">
            <a:spLocks/>
          </p:cNvSpPr>
          <p:nvPr/>
        </p:nvSpPr>
        <p:spPr>
          <a:xfrm>
            <a:off x="2141796" y="4217234"/>
            <a:ext cx="2949050" cy="856291"/>
          </a:xfrm>
          <a:prstGeom prst="rect">
            <a:avLst/>
          </a:prstGeom>
        </p:spPr>
        <p:txBody>
          <a:bodyPr vert="horz" lIns="0" tIns="0" rIns="0" bIns="0" rtlCol="0" anchor="b">
            <a:noAutofit/>
          </a:bodyPr>
          <a:lstStyle>
            <a:lvl1pPr marL="0" indent="0" algn="l" defTabSz="914400" rtl="0" eaLnBrk="1" latinLnBrk="0" hangingPunct="1">
              <a:lnSpc>
                <a:spcPct val="120000"/>
              </a:lnSpc>
              <a:spcBef>
                <a:spcPts val="0"/>
              </a:spcBef>
              <a:buFont typeface="Arial" panose="020B0604020202020204" pitchFamily="34" charset="0"/>
              <a:buNone/>
              <a:defRPr lang="it-IT" sz="1200" kern="1200">
                <a:solidFill>
                  <a:schemeClr val="tx2"/>
                </a:solidFill>
                <a:latin typeface="+mn-lt"/>
                <a:ea typeface="+mn-ea"/>
                <a:cs typeface="+mn-cs"/>
              </a:defRPr>
            </a:lvl1pPr>
            <a:lvl2pPr marL="457200" indent="0" algn="l" defTabSz="914400" rtl="0" eaLnBrk="1" latinLnBrk="0" hangingPunct="1">
              <a:lnSpc>
                <a:spcPct val="120000"/>
              </a:lnSpc>
              <a:spcBef>
                <a:spcPts val="500"/>
              </a:spcBef>
              <a:buFont typeface="Arial" panose="020B0604020202020204" pitchFamily="34" charset="0"/>
              <a:buNone/>
              <a:defRPr lang="it-IT" sz="1400" kern="1200">
                <a:solidFill>
                  <a:schemeClr val="bg1"/>
                </a:solidFill>
                <a:latin typeface="+mn-lt"/>
                <a:ea typeface="+mn-ea"/>
                <a:cs typeface="+mn-cs"/>
              </a:defRPr>
            </a:lvl2pPr>
            <a:lvl3pPr marL="914400" indent="0" algn="l" defTabSz="914400" rtl="0" eaLnBrk="1" latinLnBrk="0" hangingPunct="1">
              <a:lnSpc>
                <a:spcPct val="120000"/>
              </a:lnSpc>
              <a:spcBef>
                <a:spcPts val="500"/>
              </a:spcBef>
              <a:buFont typeface="Arial" panose="020B0604020202020204" pitchFamily="34" charset="0"/>
              <a:buNone/>
              <a:defRPr lang="it-IT" sz="1400" kern="1200">
                <a:solidFill>
                  <a:schemeClr val="bg1"/>
                </a:solidFill>
                <a:latin typeface="+mn-lt"/>
                <a:ea typeface="+mn-ea"/>
                <a:cs typeface="+mn-cs"/>
              </a:defRPr>
            </a:lvl3pPr>
            <a:lvl4pPr marL="1371600" indent="0" algn="l" defTabSz="914400" rtl="0" eaLnBrk="1" latinLnBrk="0" hangingPunct="1">
              <a:lnSpc>
                <a:spcPct val="120000"/>
              </a:lnSpc>
              <a:spcBef>
                <a:spcPts val="500"/>
              </a:spcBef>
              <a:buFont typeface="Arial" panose="020B0604020202020204" pitchFamily="34" charset="0"/>
              <a:buNone/>
              <a:defRPr lang="it-IT" sz="1400" kern="1200">
                <a:solidFill>
                  <a:schemeClr val="bg1"/>
                </a:solidFill>
                <a:latin typeface="+mn-lt"/>
                <a:ea typeface="+mn-ea"/>
                <a:cs typeface="+mn-cs"/>
              </a:defRPr>
            </a:lvl4pPr>
            <a:lvl5pPr marL="1828800" indent="0" algn="l" defTabSz="914400" rtl="0" eaLnBrk="1" latinLnBrk="0" hangingPunct="1">
              <a:lnSpc>
                <a:spcPct val="120000"/>
              </a:lnSpc>
              <a:spcBef>
                <a:spcPts val="500"/>
              </a:spcBef>
              <a:buFont typeface="Arial" panose="020B0604020202020204" pitchFamily="34" charset="0"/>
              <a:buNone/>
              <a:defRPr lang="it-IT" sz="14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it-IT"/>
              <a:t>camilla.colombo@polimi.it</a:t>
            </a:r>
          </a:p>
        </p:txBody>
      </p:sp>
      <p:pic>
        <p:nvPicPr>
          <p:cNvPr id="5" name="Picture 3">
            <a:extLst>
              <a:ext uri="{FF2B5EF4-FFF2-40B4-BE49-F238E27FC236}">
                <a16:creationId xmlns:a16="http://schemas.microsoft.com/office/drawing/2014/main" id="{E768A577-3F8E-BE24-1751-357FAE4200C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437721" y="1341080"/>
            <a:ext cx="1065854" cy="719452"/>
          </a:xfrm>
          <a:prstGeom prst="rect">
            <a:avLst/>
          </a:prstGeom>
        </p:spPr>
      </p:pic>
      <p:pic>
        <p:nvPicPr>
          <p:cNvPr id="9" name="Picture 8" descr="A logo with orange dots&#10;&#10;AI-generated content may be incorrect.">
            <a:extLst>
              <a:ext uri="{FF2B5EF4-FFF2-40B4-BE49-F238E27FC236}">
                <a16:creationId xmlns:a16="http://schemas.microsoft.com/office/drawing/2014/main" id="{DC0C8D89-0CD1-11F4-450D-1CD91436E01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16004" y="1301262"/>
            <a:ext cx="1123188" cy="1123188"/>
          </a:xfrm>
          <a:prstGeom prst="rect">
            <a:avLst/>
          </a:prstGeom>
        </p:spPr>
      </p:pic>
    </p:spTree>
    <p:extLst>
      <p:ext uri="{BB962C8B-B14F-4D97-AF65-F5344CB8AC3E}">
        <p14:creationId xmlns:p14="http://schemas.microsoft.com/office/powerpoint/2010/main" val="3330624663"/>
      </p:ext>
    </p:extLst>
  </p:cSld>
  <p:clrMapOvr>
    <a:masterClrMapping/>
  </p:clrMapOvr>
</p:sld>
</file>

<file path=ppt/theme/theme1.xml><?xml version="1.0" encoding="utf-8"?>
<a:theme xmlns:a="http://schemas.openxmlformats.org/drawingml/2006/main" name="Option 1">
  <a:themeElements>
    <a:clrScheme name="D_AER">
      <a:dk1>
        <a:srgbClr val="000000"/>
      </a:dk1>
      <a:lt1>
        <a:srgbClr val="FFFFFF"/>
      </a:lt1>
      <a:dk2>
        <a:srgbClr val="102C53"/>
      </a:dk2>
      <a:lt2>
        <a:srgbClr val="FFFFFF"/>
      </a:lt2>
      <a:accent1>
        <a:srgbClr val="6698FF"/>
      </a:accent1>
      <a:accent2>
        <a:srgbClr val="A3C1FE"/>
      </a:accent2>
      <a:accent3>
        <a:srgbClr val="C1D5FF"/>
      </a:accent3>
      <a:accent4>
        <a:srgbClr val="E0EAFF"/>
      </a:accent4>
      <a:accent5>
        <a:srgbClr val="0C5BFF"/>
      </a:accent5>
      <a:accent6>
        <a:srgbClr val="F3F3F3"/>
      </a:accent6>
      <a:hlink>
        <a:srgbClr val="0000FF"/>
      </a:hlink>
      <a:folHlink>
        <a:srgbClr val="28C8F0"/>
      </a:folHlink>
    </a:clrScheme>
    <a:fontScheme name="caratteri tema manrope">
      <a:majorFont>
        <a:latin typeface="Manrope"/>
        <a:ea typeface=""/>
        <a:cs typeface=""/>
      </a:majorFont>
      <a:minorFont>
        <a:latin typeface="Manrop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pt_manrope_2024_regular" id="{AF503DD6-45CC-4FD9-A316-7E3073ACAABC}" vid="{376A186E-ACA5-4725-B103-CB5852E20BBA}"/>
    </a:ext>
  </a:extLst>
</a:theme>
</file>

<file path=ppt/theme/theme2.xml><?xml version="1.0" encoding="utf-8"?>
<a:theme xmlns:a="http://schemas.openxmlformats.org/drawingml/2006/main" name="Cover">
  <a:themeElements>
    <a:clrScheme name="D_AER">
      <a:dk1>
        <a:srgbClr val="000000"/>
      </a:dk1>
      <a:lt1>
        <a:srgbClr val="FFFFFF"/>
      </a:lt1>
      <a:dk2>
        <a:srgbClr val="102C53"/>
      </a:dk2>
      <a:lt2>
        <a:srgbClr val="FFFFFF"/>
      </a:lt2>
      <a:accent1>
        <a:srgbClr val="6698FF"/>
      </a:accent1>
      <a:accent2>
        <a:srgbClr val="A3C1FE"/>
      </a:accent2>
      <a:accent3>
        <a:srgbClr val="C1D5FF"/>
      </a:accent3>
      <a:accent4>
        <a:srgbClr val="E0EAFF"/>
      </a:accent4>
      <a:accent5>
        <a:srgbClr val="0C5BFF"/>
      </a:accent5>
      <a:accent6>
        <a:srgbClr val="F3F3F3"/>
      </a:accent6>
      <a:hlink>
        <a:srgbClr val="0000FF"/>
      </a:hlink>
      <a:folHlink>
        <a:srgbClr val="28C8F0"/>
      </a:folHlink>
    </a:clrScheme>
    <a:fontScheme name="caratteri tema manrope">
      <a:majorFont>
        <a:latin typeface="Manrope"/>
        <a:ea typeface=""/>
        <a:cs typeface=""/>
      </a:majorFont>
      <a:minorFont>
        <a:latin typeface="Manrop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pt_manrope_2024_regular" id="{AF503DD6-45CC-4FD9-A316-7E3073ACAABC}" vid="{376A186E-ACA5-4725-B103-CB5852E20BBA}"/>
    </a:ext>
  </a:extLst>
</a:theme>
</file>

<file path=ppt/theme/theme3.xml><?xml version="1.0" encoding="utf-8"?>
<a:theme xmlns:a="http://schemas.openxmlformats.org/drawingml/2006/main" name="Compass Theme BLUE">
  <a:themeElements>
    <a:clrScheme name="COMPASS color theme">
      <a:dk1>
        <a:srgbClr val="002060"/>
      </a:dk1>
      <a:lt1>
        <a:sysClr val="window" lastClr="FFFFFF"/>
      </a:lt1>
      <a:dk2>
        <a:srgbClr val="000000"/>
      </a:dk2>
      <a:lt2>
        <a:srgbClr val="0066CC"/>
      </a:lt2>
      <a:accent1>
        <a:srgbClr val="1CADE4"/>
      </a:accent1>
      <a:accent2>
        <a:srgbClr val="2683C6"/>
      </a:accent2>
      <a:accent3>
        <a:srgbClr val="27CED7"/>
      </a:accent3>
      <a:accent4>
        <a:srgbClr val="FF9933"/>
      </a:accent4>
      <a:accent5>
        <a:srgbClr val="FF0066"/>
      </a:accent5>
      <a:accent6>
        <a:srgbClr val="00B050"/>
      </a:accent6>
      <a:hlink>
        <a:srgbClr val="2683C6"/>
      </a:hlink>
      <a:folHlink>
        <a:srgbClr val="1CADE4"/>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2_Compass Theme BLUE">
  <a:themeElements>
    <a:clrScheme name="COMPASS color theme">
      <a:dk1>
        <a:srgbClr val="002060"/>
      </a:dk1>
      <a:lt1>
        <a:sysClr val="window" lastClr="FFFFFF"/>
      </a:lt1>
      <a:dk2>
        <a:srgbClr val="000000"/>
      </a:dk2>
      <a:lt2>
        <a:srgbClr val="0066CC"/>
      </a:lt2>
      <a:accent1>
        <a:srgbClr val="1CADE4"/>
      </a:accent1>
      <a:accent2>
        <a:srgbClr val="2683C6"/>
      </a:accent2>
      <a:accent3>
        <a:srgbClr val="27CED7"/>
      </a:accent3>
      <a:accent4>
        <a:srgbClr val="FF9933"/>
      </a:accent4>
      <a:accent5>
        <a:srgbClr val="FF0066"/>
      </a:accent5>
      <a:accent6>
        <a:srgbClr val="00B050"/>
      </a:accent6>
      <a:hlink>
        <a:srgbClr val="2683C6"/>
      </a:hlink>
      <a:folHlink>
        <a:srgbClr val="1CADE4"/>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2_Option 1">
  <a:themeElements>
    <a:clrScheme name="D_AER">
      <a:dk1>
        <a:srgbClr val="000000"/>
      </a:dk1>
      <a:lt1>
        <a:srgbClr val="FFFFFF"/>
      </a:lt1>
      <a:dk2>
        <a:srgbClr val="102C53"/>
      </a:dk2>
      <a:lt2>
        <a:srgbClr val="FFFFFF"/>
      </a:lt2>
      <a:accent1>
        <a:srgbClr val="6698FF"/>
      </a:accent1>
      <a:accent2>
        <a:srgbClr val="A3C1FE"/>
      </a:accent2>
      <a:accent3>
        <a:srgbClr val="C1D5FF"/>
      </a:accent3>
      <a:accent4>
        <a:srgbClr val="E0EAFF"/>
      </a:accent4>
      <a:accent5>
        <a:srgbClr val="0C5BFF"/>
      </a:accent5>
      <a:accent6>
        <a:srgbClr val="F3F3F3"/>
      </a:accent6>
      <a:hlink>
        <a:srgbClr val="0000FF"/>
      </a:hlink>
      <a:folHlink>
        <a:srgbClr val="28C8F0"/>
      </a:folHlink>
    </a:clrScheme>
    <a:fontScheme name="caratteri tema manrope">
      <a:majorFont>
        <a:latin typeface="Manrope"/>
        <a:ea typeface=""/>
        <a:cs typeface=""/>
      </a:majorFont>
      <a:minorFont>
        <a:latin typeface="Manrop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pt_manrope_2024_regular" id="{AF503DD6-45CC-4FD9-A316-7E3073ACAABC}" vid="{376A186E-ACA5-4725-B103-CB5852E20BBA}"/>
    </a:ext>
  </a:extLst>
</a:theme>
</file>

<file path=ppt/theme/theme6.xml><?xml version="1.0" encoding="utf-8"?>
<a:theme xmlns:a="http://schemas.openxmlformats.org/drawingml/2006/main" name="1_Option 1">
  <a:themeElements>
    <a:clrScheme name="D_AER">
      <a:dk1>
        <a:srgbClr val="000000"/>
      </a:dk1>
      <a:lt1>
        <a:srgbClr val="FFFFFF"/>
      </a:lt1>
      <a:dk2>
        <a:srgbClr val="102C53"/>
      </a:dk2>
      <a:lt2>
        <a:srgbClr val="FFFFFF"/>
      </a:lt2>
      <a:accent1>
        <a:srgbClr val="6698FF"/>
      </a:accent1>
      <a:accent2>
        <a:srgbClr val="A3C1FE"/>
      </a:accent2>
      <a:accent3>
        <a:srgbClr val="C1D5FF"/>
      </a:accent3>
      <a:accent4>
        <a:srgbClr val="E0EAFF"/>
      </a:accent4>
      <a:accent5>
        <a:srgbClr val="0C5BFF"/>
      </a:accent5>
      <a:accent6>
        <a:srgbClr val="F3F3F3"/>
      </a:accent6>
      <a:hlink>
        <a:srgbClr val="0000FF"/>
      </a:hlink>
      <a:folHlink>
        <a:srgbClr val="28C8F0"/>
      </a:folHlink>
    </a:clrScheme>
    <a:fontScheme name="caratteri tema manrope">
      <a:majorFont>
        <a:latin typeface="Manrope"/>
        <a:ea typeface=""/>
        <a:cs typeface=""/>
      </a:majorFont>
      <a:minorFont>
        <a:latin typeface="Manrop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pt_manrope_2024_regular" id="{AF503DD6-45CC-4FD9-A316-7E3073ACAABC}" vid="{376A186E-ACA5-4725-B103-CB5852E20BBA}"/>
    </a:ext>
  </a:extLst>
</a:theme>
</file>

<file path=ppt/theme/theme7.xml><?xml version="1.0" encoding="utf-8"?>
<a:theme xmlns:a="http://schemas.openxmlformats.org/drawingml/2006/main" name="Tema di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d930cfc1-9612-4f64-b6b7-0fe027915f97">
      <Terms xmlns="http://schemas.microsoft.com/office/infopath/2007/PartnerControls"/>
    </lcf76f155ced4ddcb4097134ff3c332f>
    <TaxCatchAll xmlns="398d74c6-bc1f-4f92-8277-49b0eaee89c7"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32CE61A862A5564DAFCFE6BA02B8DD9B" ma:contentTypeVersion="19" ma:contentTypeDescription="Create a new document." ma:contentTypeScope="" ma:versionID="388046d6204ac12e7e21ed0536063301">
  <xsd:schema xmlns:xsd="http://www.w3.org/2001/XMLSchema" xmlns:xs="http://www.w3.org/2001/XMLSchema" xmlns:p="http://schemas.microsoft.com/office/2006/metadata/properties" xmlns:ns2="398d74c6-bc1f-4f92-8277-49b0eaee89c7" xmlns:ns3="d930cfc1-9612-4f64-b6b7-0fe027915f97" targetNamespace="http://schemas.microsoft.com/office/2006/metadata/properties" ma:root="true" ma:fieldsID="f0a361136b38c82e1b75275f5d80fc73" ns2:_="" ns3:_="">
    <xsd:import namespace="398d74c6-bc1f-4f92-8277-49b0eaee89c7"/>
    <xsd:import namespace="d930cfc1-9612-4f64-b6b7-0fe027915f97"/>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AutoKeyPoints" minOccurs="0"/>
                <xsd:element ref="ns3:MediaServiceKeyPoints"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LengthInSeconds" minOccurs="0"/>
                <xsd:element ref="ns3:MediaServiceLocation" minOccurs="0"/>
                <xsd:element ref="ns3:lcf76f155ced4ddcb4097134ff3c332f" minOccurs="0"/>
                <xsd:element ref="ns2:TaxCatchAll" minOccurs="0"/>
                <xsd:element ref="ns3:MediaServiceObjectDetectorVersions" minOccurs="0"/>
                <xsd:element ref="ns3:MediaServiceSearchProperties"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98d74c6-bc1f-4f92-8277-49b0eaee89c7"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TaxCatchAll" ma:index="23" nillable="true" ma:displayName="Taxonomy Catch All Column" ma:hidden="true" ma:list="{5f447287-7bbf-40c0-94a6-d180e34fce62}" ma:internalName="TaxCatchAll" ma:showField="CatchAllData" ma:web="398d74c6-bc1f-4f92-8277-49b0eaee89c7">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d930cfc1-9612-4f64-b6b7-0fe027915f97" elementFormDefault="qualified">
    <xsd:import namespace="http://schemas.microsoft.com/office/2006/documentManagement/types"/>
    <xsd:import namespace="http://schemas.microsoft.com/office/infopath/2007/PartnerControls"/>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element name="MediaServiceLocation" ma:index="20" nillable="true" ma:displayName="Location" ma:internalName="MediaServiceLocation" ma:readOnly="true">
      <xsd:simpleType>
        <xsd:restriction base="dms:Text"/>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62691f12-1220-44b1-ba48-e77f64da2991"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element name="MediaServiceBillingMetadata" ma:index="26"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4082332-960D-4A73-BE91-B71E9E4093A2}">
  <ds:schemaRefs>
    <ds:schemaRef ds:uri="http://schemas.microsoft.com/sharepoint/v3/contenttype/forms"/>
  </ds:schemaRefs>
</ds:datastoreItem>
</file>

<file path=customXml/itemProps2.xml><?xml version="1.0" encoding="utf-8"?>
<ds:datastoreItem xmlns:ds="http://schemas.openxmlformats.org/officeDocument/2006/customXml" ds:itemID="{AA0A78E4-50C7-436B-B38E-7C9D87AC2C86}">
  <ds:schemaRefs>
    <ds:schemaRef ds:uri="http://schemas.microsoft.com/office/2006/metadata/properties"/>
    <ds:schemaRef ds:uri="398d74c6-bc1f-4f92-8277-49b0eaee89c7"/>
    <ds:schemaRef ds:uri="http://schemas.openxmlformats.org/package/2006/metadata/core-properties"/>
    <ds:schemaRef ds:uri="http://schemas.microsoft.com/office/2006/documentManagement/types"/>
    <ds:schemaRef ds:uri="http://purl.org/dc/elements/1.1/"/>
    <ds:schemaRef ds:uri="http://schemas.microsoft.com/office/infopath/2007/PartnerControls"/>
    <ds:schemaRef ds:uri="d930cfc1-9612-4f64-b6b7-0fe027915f97"/>
    <ds:schemaRef ds:uri="http://purl.org/dc/dcmitype/"/>
    <ds:schemaRef ds:uri="http://www.w3.org/XML/1998/namespace"/>
    <ds:schemaRef ds:uri="http://purl.org/dc/terms/"/>
  </ds:schemaRefs>
</ds:datastoreItem>
</file>

<file path=customXml/itemProps3.xml><?xml version="1.0" encoding="utf-8"?>
<ds:datastoreItem xmlns:ds="http://schemas.openxmlformats.org/officeDocument/2006/customXml" ds:itemID="{693462FD-664A-4172-A564-F040ED4578B7}"/>
</file>

<file path=docProps/app.xml><?xml version="1.0" encoding="utf-8"?>
<Properties xmlns="http://schemas.openxmlformats.org/officeDocument/2006/extended-properties" xmlns:vt="http://schemas.openxmlformats.org/officeDocument/2006/docPropsVTypes">
  <Template>ppt_manrope_2024_regular</Template>
  <TotalTime>0</TotalTime>
  <Words>7844</Words>
  <Application>Microsoft Office PowerPoint</Application>
  <PresentationFormat>Widescreen</PresentationFormat>
  <Paragraphs>907</Paragraphs>
  <Slides>55</Slides>
  <Notes>13</Notes>
  <HiddenSlides>6</HiddenSlides>
  <MMClips>1</MMClips>
  <ScaleCrop>false</ScaleCrop>
  <HeadingPairs>
    <vt:vector size="6" baseType="variant">
      <vt:variant>
        <vt:lpstr>Fonts Used</vt:lpstr>
      </vt:variant>
      <vt:variant>
        <vt:i4>11</vt:i4>
      </vt:variant>
      <vt:variant>
        <vt:lpstr>Theme</vt:lpstr>
      </vt:variant>
      <vt:variant>
        <vt:i4>6</vt:i4>
      </vt:variant>
      <vt:variant>
        <vt:lpstr>Slide Titles</vt:lpstr>
      </vt:variant>
      <vt:variant>
        <vt:i4>55</vt:i4>
      </vt:variant>
    </vt:vector>
  </HeadingPairs>
  <TitlesOfParts>
    <vt:vector size="72" baseType="lpstr">
      <vt:lpstr>Aptos</vt:lpstr>
      <vt:lpstr>Arial</vt:lpstr>
      <vt:lpstr>Calibri</vt:lpstr>
      <vt:lpstr>Verdana</vt:lpstr>
      <vt:lpstr>微软雅黑</vt:lpstr>
      <vt:lpstr>Aptos Narrow</vt:lpstr>
      <vt:lpstr>Wingdings</vt:lpstr>
      <vt:lpstr>Times New Roman</vt:lpstr>
      <vt:lpstr>Cambria Math</vt:lpstr>
      <vt:lpstr>PT Sans</vt:lpstr>
      <vt:lpstr>Manrope</vt:lpstr>
      <vt:lpstr>Option 1</vt:lpstr>
      <vt:lpstr>Cover</vt:lpstr>
      <vt:lpstr>Compass Theme BLUE</vt:lpstr>
      <vt:lpstr>2_Compass Theme BLUE</vt:lpstr>
      <vt:lpstr>2_Option 1</vt:lpstr>
      <vt:lpstr>1_Option 1</vt:lpstr>
      <vt:lpstr>GREEN SPECIES: Active control of the space debris population to define optimal mitigation policies to target a sustainable development of space activities</vt:lpstr>
      <vt:lpstr>Outline</vt:lpstr>
      <vt:lpstr>Outline</vt:lpstr>
      <vt:lpstr>PowerPoint Presentation</vt:lpstr>
      <vt:lpstr>PowerPoint Presentation</vt:lpstr>
      <vt:lpstr>Outline</vt:lpstr>
      <vt:lpstr>PowerPoint Presentation</vt:lpstr>
      <vt:lpstr>PowerPoint Presentation</vt:lpstr>
      <vt:lpstr>The COMETA model</vt:lpstr>
      <vt:lpstr>The COMETA model validation ongoing</vt:lpstr>
      <vt:lpstr>Fragmentations: non trackable fragments</vt:lpstr>
      <vt:lpstr>Fragmentations: evolution of clouds of fragments</vt:lpstr>
      <vt:lpstr>Fragmentations: increased collision risk</vt:lpstr>
      <vt:lpstr>PowerPoint Presentation</vt:lpstr>
      <vt:lpstr>PowerPoint Presentation</vt:lpstr>
      <vt:lpstr>PowerPoint Presentation</vt:lpstr>
      <vt:lpstr>Some representative large constellation programmes</vt:lpstr>
      <vt:lpstr>From GEO orbital slots to LEO orbital shells</vt:lpstr>
      <vt:lpstr>Extrapolation of future launches: numbers</vt:lpstr>
      <vt:lpstr>Extrapolation of future launches: orbital slots</vt:lpstr>
      <vt:lpstr>Outline</vt:lpstr>
      <vt:lpstr>PowerPoint Presentation</vt:lpstr>
      <vt:lpstr>Space debris population control</vt:lpstr>
      <vt:lpstr>Space debris population control</vt:lpstr>
      <vt:lpstr>Space debris population control</vt:lpstr>
      <vt:lpstr>Collision avoidance manoeuvres</vt:lpstr>
      <vt:lpstr>Collision avoidance manoeuvres design</vt:lpstr>
      <vt:lpstr>PowerPoint Presentation</vt:lpstr>
      <vt:lpstr>Outline</vt:lpstr>
      <vt:lpstr>PowerPoint Presentation</vt:lpstr>
      <vt:lpstr>PowerPoint Presentation</vt:lpstr>
      <vt:lpstr>Evaluation of sustainability impact with indicators</vt:lpstr>
      <vt:lpstr>Evaluation of sustainability impact with indicators</vt:lpstr>
      <vt:lpstr>THEMIS for Tracking the Health of the Environment and Missions in Space </vt:lpstr>
      <vt:lpstr>THEMIS for Tracking the Health of the Environment and Missions in Space </vt:lpstr>
      <vt:lpstr>Debris index indicators: OneWeb-like mission</vt:lpstr>
      <vt:lpstr>Effect maps with constellations</vt:lpstr>
      <vt:lpstr>Evaluation of sustainability impact with indicators</vt:lpstr>
      <vt:lpstr>Brightness estimation model</vt:lpstr>
      <vt:lpstr>Evaluation of sustainability impact with indicators</vt:lpstr>
      <vt:lpstr>Socio-economic impact of space</vt:lpstr>
      <vt:lpstr>Socio-economic impact of space</vt:lpstr>
      <vt:lpstr>Evaluation of sustainability impact with indicators</vt:lpstr>
      <vt:lpstr>Active debris removal indicator</vt:lpstr>
      <vt:lpstr>Active debris removal indicator</vt:lpstr>
      <vt:lpstr>Outline</vt:lpstr>
      <vt:lpstr>PowerPoint Presentation</vt:lpstr>
      <vt:lpstr>Final considerations</vt:lpstr>
      <vt:lpstr>Final considerations</vt:lpstr>
      <vt:lpstr>PowerPoint Presentation</vt:lpstr>
      <vt:lpstr>References (1/4)</vt:lpstr>
      <vt:lpstr>References (2/4)</vt:lpstr>
      <vt:lpstr>References (3/4)</vt:lpstr>
      <vt:lpstr>References (4/4)</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Presentazione standard di PowerPoint</dc:title>
  <dc:creator>Camilla Ghironi</dc:creator>
  <cp:lastModifiedBy>Camilla Colombo</cp:lastModifiedBy>
  <cp:revision>8</cp:revision>
  <cp:lastPrinted>2026-05-18T12:35:37Z</cp:lastPrinted>
  <dcterms:created xsi:type="dcterms:W3CDTF">2024-06-28T15:03:44Z</dcterms:created>
  <dcterms:modified xsi:type="dcterms:W3CDTF">2026-06-03T14:26:24Z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0x01010032CE61A862A5564DAFCFE6BA02B8DD9B</vt:lpwstr>
  </property>
  <property fmtid="{D5CDD505-2E9C-101B-9397-08002B2CF9AE}" pid="3" name="MediaServiceImageTags">
    <vt:lpwstr/>
  </property>
</Properties>
</file>